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6" r:id="rId3"/>
    <p:sldMasterId id="2147483698" r:id="rId4"/>
    <p:sldMasterId id="2147483710" r:id="rId5"/>
    <p:sldMasterId id="2147483722" r:id="rId6"/>
    <p:sldMasterId id="2147483734" r:id="rId7"/>
    <p:sldMasterId id="2147483746" r:id="rId8"/>
    <p:sldMasterId id="2147483758" r:id="rId9"/>
  </p:sldMasterIdLst>
  <p:notesMasterIdLst>
    <p:notesMasterId r:id="rId51"/>
  </p:notesMasterIdLst>
  <p:sldIdLst>
    <p:sldId id="259" r:id="rId10"/>
    <p:sldId id="288" r:id="rId11"/>
    <p:sldId id="364" r:id="rId12"/>
    <p:sldId id="374" r:id="rId13"/>
    <p:sldId id="365" r:id="rId14"/>
    <p:sldId id="290" r:id="rId15"/>
    <p:sldId id="291" r:id="rId16"/>
    <p:sldId id="302" r:id="rId17"/>
    <p:sldId id="292" r:id="rId18"/>
    <p:sldId id="297" r:id="rId19"/>
    <p:sldId id="298" r:id="rId20"/>
    <p:sldId id="300" r:id="rId21"/>
    <p:sldId id="293" r:id="rId22"/>
    <p:sldId id="287" r:id="rId23"/>
    <p:sldId id="369" r:id="rId24"/>
    <p:sldId id="367" r:id="rId25"/>
    <p:sldId id="370" r:id="rId26"/>
    <p:sldId id="306" r:id="rId27"/>
    <p:sldId id="307" r:id="rId28"/>
    <p:sldId id="315" r:id="rId29"/>
    <p:sldId id="371" r:id="rId30"/>
    <p:sldId id="320" r:id="rId31"/>
    <p:sldId id="322" r:id="rId32"/>
    <p:sldId id="353" r:id="rId33"/>
    <p:sldId id="331" r:id="rId34"/>
    <p:sldId id="332" r:id="rId35"/>
    <p:sldId id="334" r:id="rId36"/>
    <p:sldId id="337" r:id="rId37"/>
    <p:sldId id="338" r:id="rId38"/>
    <p:sldId id="346" r:id="rId39"/>
    <p:sldId id="347" r:id="rId40"/>
    <p:sldId id="348" r:id="rId41"/>
    <p:sldId id="349" r:id="rId42"/>
    <p:sldId id="294" r:id="rId43"/>
    <p:sldId id="356" r:id="rId44"/>
    <p:sldId id="357" r:id="rId45"/>
    <p:sldId id="359" r:id="rId46"/>
    <p:sldId id="360" r:id="rId47"/>
    <p:sldId id="362" r:id="rId48"/>
    <p:sldId id="363" r:id="rId49"/>
    <p:sldId id="276" r:id="rId50"/>
  </p:sldIdLst>
  <p:sldSz cx="9144000" cy="6858000" type="screen4x3"/>
  <p:notesSz cx="6858000" cy="93122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650" y="-78"/>
      </p:cViewPr>
      <p:guideLst>
        <p:guide orient="horz" pos="2160"/>
        <p:guide pos="2880"/>
      </p:guideLst>
    </p:cSldViewPr>
  </p:slideViewPr>
  <p:notesTextViewPr>
    <p:cViewPr>
      <p:scale>
        <a:sx n="1" d="1"/>
        <a:sy n="1" d="1"/>
      </p:scale>
      <p:origin x="0" y="0"/>
    </p:cViewPr>
  </p:notesTextViewPr>
  <p:sorterViewPr>
    <p:cViewPr>
      <p:scale>
        <a:sx n="148" d="100"/>
        <a:sy n="148" d="100"/>
      </p:scale>
      <p:origin x="0" y="91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iagrams/_rels/data1.xml.rels><?xml version="1.0" encoding="UTF-8" standalone="yes"?>
<Relationships xmlns="http://schemas.openxmlformats.org/package/2006/relationships"><Relationship Id="rId1" Type="http://schemas.openxmlformats.org/officeDocument/2006/relationships/image" Target="../media/image31.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C99F78-AB65-41B4-B2E0-705D692CC372}"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CA"/>
        </a:p>
      </dgm:t>
    </dgm:pt>
    <dgm:pt modelId="{69D03C78-AA17-4386-B92C-1F768BF4CB7D}">
      <dgm:prSet phldrT="[Text]" custT="1"/>
      <dgm:spPr>
        <a:blipFill rotWithShape="0">
          <a:blip xmlns:r="http://schemas.openxmlformats.org/officeDocument/2006/relationships" r:embed="rId1"/>
          <a:stretch>
            <a:fillRect/>
          </a:stretch>
        </a:blipFill>
      </dgm:spPr>
      <dgm:t>
        <a:bodyPr/>
        <a:lstStyle/>
        <a:p>
          <a:r>
            <a:rPr lang="en-CA" sz="1400" b="1" dirty="0" smtClean="0"/>
            <a:t>BP</a:t>
          </a:r>
          <a:endParaRPr lang="en-CA" sz="1400" b="1" dirty="0"/>
        </a:p>
      </dgm:t>
    </dgm:pt>
    <dgm:pt modelId="{DD6F6827-2814-4617-B852-F5AE140C1CFD}" type="parTrans" cxnId="{D87B7536-61D1-4631-B6DA-444360DBEE22}">
      <dgm:prSet/>
      <dgm:spPr/>
      <dgm:t>
        <a:bodyPr/>
        <a:lstStyle/>
        <a:p>
          <a:endParaRPr lang="en-CA" sz="1400" b="1"/>
        </a:p>
      </dgm:t>
    </dgm:pt>
    <dgm:pt modelId="{5DB94E63-28F8-4333-852C-79F4C88B09F4}" type="sibTrans" cxnId="{D87B7536-61D1-4631-B6DA-444360DBEE22}">
      <dgm:prSet/>
      <dgm:spPr/>
      <dgm:t>
        <a:bodyPr/>
        <a:lstStyle/>
        <a:p>
          <a:endParaRPr lang="en-CA" sz="1400" b="1"/>
        </a:p>
      </dgm:t>
    </dgm:pt>
    <dgm:pt modelId="{8722794A-B173-4582-8693-CC0C6617F429}">
      <dgm:prSet phldrT="[Text]" custT="1"/>
      <dgm:spPr>
        <a:solidFill>
          <a:schemeClr val="accent1">
            <a:lumMod val="50000"/>
          </a:schemeClr>
        </a:solidFill>
      </dgm:spPr>
      <dgm:t>
        <a:bodyPr/>
        <a:lstStyle/>
        <a:p>
          <a:r>
            <a:rPr lang="en-CA" sz="1400" b="1" dirty="0" smtClean="0"/>
            <a:t>Share-holders</a:t>
          </a:r>
          <a:endParaRPr lang="en-CA" sz="1400" b="1" dirty="0"/>
        </a:p>
      </dgm:t>
    </dgm:pt>
    <dgm:pt modelId="{4C40B748-0843-407E-AF5C-4BA4AA019E35}" type="parTrans" cxnId="{FD56525F-F43A-4424-8F4C-C5256C1CF740}">
      <dgm:prSet custT="1"/>
      <dgm:spPr>
        <a:solidFill>
          <a:srgbClr val="84A9FA"/>
        </a:solidFill>
      </dgm:spPr>
      <dgm:t>
        <a:bodyPr/>
        <a:lstStyle/>
        <a:p>
          <a:endParaRPr lang="en-CA" sz="1400" b="1"/>
        </a:p>
      </dgm:t>
    </dgm:pt>
    <dgm:pt modelId="{45C1D9B8-7162-4323-A278-03262DD98030}" type="sibTrans" cxnId="{FD56525F-F43A-4424-8F4C-C5256C1CF740}">
      <dgm:prSet/>
      <dgm:spPr/>
      <dgm:t>
        <a:bodyPr/>
        <a:lstStyle/>
        <a:p>
          <a:endParaRPr lang="en-CA" sz="1400" b="1"/>
        </a:p>
      </dgm:t>
    </dgm:pt>
    <dgm:pt modelId="{E8C0A8AC-93E7-4787-8472-9339E358E261}">
      <dgm:prSet phldrT="[Text]" custT="1"/>
      <dgm:spPr>
        <a:solidFill>
          <a:schemeClr val="accent1">
            <a:lumMod val="50000"/>
          </a:schemeClr>
        </a:solidFill>
      </dgm:spPr>
      <dgm:t>
        <a:bodyPr/>
        <a:lstStyle/>
        <a:p>
          <a:r>
            <a:rPr lang="en-CA" sz="1400" b="1" dirty="0" smtClean="0"/>
            <a:t>Employ-</a:t>
          </a:r>
          <a:r>
            <a:rPr lang="en-CA" sz="1400" b="1" dirty="0" err="1" smtClean="0"/>
            <a:t>ees</a:t>
          </a:r>
          <a:endParaRPr lang="en-CA" sz="1400" b="1" dirty="0"/>
        </a:p>
      </dgm:t>
    </dgm:pt>
    <dgm:pt modelId="{DD937C8D-FAD8-4950-995B-E7B0E45DC516}" type="parTrans" cxnId="{8DCC6809-F875-40E8-8885-318156994FE4}">
      <dgm:prSet custT="1"/>
      <dgm:spPr>
        <a:solidFill>
          <a:srgbClr val="84A9FA"/>
        </a:solidFill>
      </dgm:spPr>
      <dgm:t>
        <a:bodyPr/>
        <a:lstStyle/>
        <a:p>
          <a:endParaRPr lang="en-CA" sz="1400" b="1"/>
        </a:p>
      </dgm:t>
    </dgm:pt>
    <dgm:pt modelId="{0E0BE763-EA93-4D96-A3B2-5C432468E6C5}" type="sibTrans" cxnId="{8DCC6809-F875-40E8-8885-318156994FE4}">
      <dgm:prSet/>
      <dgm:spPr/>
      <dgm:t>
        <a:bodyPr/>
        <a:lstStyle/>
        <a:p>
          <a:endParaRPr lang="en-CA" sz="1400" b="1"/>
        </a:p>
      </dgm:t>
    </dgm:pt>
    <dgm:pt modelId="{2C794BA6-A03B-4DFE-98CF-C0597E426FFA}">
      <dgm:prSet phldrT="[Text]" custT="1"/>
      <dgm:spPr>
        <a:solidFill>
          <a:schemeClr val="accent1">
            <a:lumMod val="50000"/>
          </a:schemeClr>
        </a:solidFill>
      </dgm:spPr>
      <dgm:t>
        <a:bodyPr/>
        <a:lstStyle/>
        <a:p>
          <a:r>
            <a:rPr lang="en-CA" sz="1400" b="1" dirty="0" smtClean="0"/>
            <a:t>Media</a:t>
          </a:r>
          <a:endParaRPr lang="en-CA" sz="1400" b="1" dirty="0"/>
        </a:p>
      </dgm:t>
    </dgm:pt>
    <dgm:pt modelId="{38A2D49E-E8CB-4DCE-A4CD-637A4ADCA889}" type="parTrans" cxnId="{BF857A88-3F88-45CA-A075-01E168D282D8}">
      <dgm:prSet custT="1"/>
      <dgm:spPr>
        <a:solidFill>
          <a:srgbClr val="84A9FA"/>
        </a:solidFill>
      </dgm:spPr>
      <dgm:t>
        <a:bodyPr/>
        <a:lstStyle/>
        <a:p>
          <a:endParaRPr lang="en-CA" sz="1400" b="1"/>
        </a:p>
      </dgm:t>
    </dgm:pt>
    <dgm:pt modelId="{02D5AE85-D557-44A1-9ECE-95371B8AA201}" type="sibTrans" cxnId="{BF857A88-3F88-45CA-A075-01E168D282D8}">
      <dgm:prSet/>
      <dgm:spPr/>
      <dgm:t>
        <a:bodyPr/>
        <a:lstStyle/>
        <a:p>
          <a:endParaRPr lang="en-CA" sz="1400" b="1"/>
        </a:p>
      </dgm:t>
    </dgm:pt>
    <dgm:pt modelId="{C422F8C0-6B4C-4E2A-859C-FEB2B25D6911}">
      <dgm:prSet phldrT="[Text]" custT="1"/>
      <dgm:spPr>
        <a:solidFill>
          <a:schemeClr val="accent1">
            <a:lumMod val="50000"/>
          </a:schemeClr>
        </a:solidFill>
      </dgm:spPr>
      <dgm:t>
        <a:bodyPr/>
        <a:lstStyle/>
        <a:p>
          <a:r>
            <a:rPr lang="en-CA" sz="1400" b="1" dirty="0" smtClean="0"/>
            <a:t>Green-peace</a:t>
          </a:r>
          <a:endParaRPr lang="en-CA" sz="1400" b="1" dirty="0"/>
        </a:p>
      </dgm:t>
    </dgm:pt>
    <dgm:pt modelId="{EA08E0C4-C670-4D27-BC88-CAA933F2A433}" type="parTrans" cxnId="{C01DD4DE-57E9-40BF-A97E-986E81223585}">
      <dgm:prSet custT="1"/>
      <dgm:spPr>
        <a:solidFill>
          <a:srgbClr val="84A9FA"/>
        </a:solidFill>
        <a:ln w="9525">
          <a:noFill/>
        </a:ln>
      </dgm:spPr>
      <dgm:t>
        <a:bodyPr/>
        <a:lstStyle/>
        <a:p>
          <a:endParaRPr lang="en-CA" sz="1400" b="1"/>
        </a:p>
      </dgm:t>
    </dgm:pt>
    <dgm:pt modelId="{47A3E980-2F14-4915-B138-428B075A80E7}" type="sibTrans" cxnId="{C01DD4DE-57E9-40BF-A97E-986E81223585}">
      <dgm:prSet/>
      <dgm:spPr/>
      <dgm:t>
        <a:bodyPr/>
        <a:lstStyle/>
        <a:p>
          <a:endParaRPr lang="en-CA" sz="1400" b="1"/>
        </a:p>
      </dgm:t>
    </dgm:pt>
    <dgm:pt modelId="{C5236D70-78A7-48DC-BAC9-D6F7E90D3952}">
      <dgm:prSet phldrT="[Text]" custT="1"/>
      <dgm:spPr>
        <a:solidFill>
          <a:schemeClr val="accent1">
            <a:lumMod val="50000"/>
          </a:schemeClr>
        </a:solidFill>
      </dgm:spPr>
      <dgm:t>
        <a:bodyPr/>
        <a:lstStyle/>
        <a:p>
          <a:r>
            <a:rPr lang="en-CA" sz="1400" b="1" dirty="0" smtClean="0"/>
            <a:t>Other NGOs</a:t>
          </a:r>
          <a:endParaRPr lang="en-CA" sz="1400" b="1" dirty="0"/>
        </a:p>
      </dgm:t>
    </dgm:pt>
    <dgm:pt modelId="{F3F87DD5-FD88-4DF3-9A22-AB35309EAF20}" type="parTrans" cxnId="{5131F0B2-D544-450E-81B6-9455E3E613B7}">
      <dgm:prSet custT="1"/>
      <dgm:spPr>
        <a:solidFill>
          <a:srgbClr val="84A9FA"/>
        </a:solidFill>
      </dgm:spPr>
      <dgm:t>
        <a:bodyPr/>
        <a:lstStyle/>
        <a:p>
          <a:endParaRPr lang="en-CA" sz="1400" b="1" dirty="0"/>
        </a:p>
      </dgm:t>
    </dgm:pt>
    <dgm:pt modelId="{D7F72F96-A771-441B-8404-C64EF1B3B633}" type="sibTrans" cxnId="{5131F0B2-D544-450E-81B6-9455E3E613B7}">
      <dgm:prSet/>
      <dgm:spPr/>
      <dgm:t>
        <a:bodyPr/>
        <a:lstStyle/>
        <a:p>
          <a:endParaRPr lang="en-CA" sz="1400" b="1"/>
        </a:p>
      </dgm:t>
    </dgm:pt>
    <dgm:pt modelId="{0AD6DADE-08F9-4DF9-8C83-C00E545FD6A8}">
      <dgm:prSet phldrT="[Text]" custT="1"/>
      <dgm:spPr>
        <a:solidFill>
          <a:schemeClr val="accent1">
            <a:lumMod val="50000"/>
          </a:schemeClr>
        </a:solidFill>
      </dgm:spPr>
      <dgm:t>
        <a:bodyPr/>
        <a:lstStyle/>
        <a:p>
          <a:r>
            <a:rPr lang="en-CA" sz="1400" b="1" dirty="0" smtClean="0"/>
            <a:t>Wildlife</a:t>
          </a:r>
          <a:endParaRPr lang="en-CA" sz="1400" b="1" dirty="0"/>
        </a:p>
      </dgm:t>
    </dgm:pt>
    <dgm:pt modelId="{F8A099AF-58A0-4DE8-B0A2-38D8E75F6927}" type="parTrans" cxnId="{417DA1D5-5580-4079-8E96-C82A67EB0D12}">
      <dgm:prSet custT="1"/>
      <dgm:spPr>
        <a:solidFill>
          <a:srgbClr val="84A9FA"/>
        </a:solidFill>
      </dgm:spPr>
      <dgm:t>
        <a:bodyPr/>
        <a:lstStyle/>
        <a:p>
          <a:endParaRPr lang="en-CA" sz="1400" b="1"/>
        </a:p>
      </dgm:t>
    </dgm:pt>
    <dgm:pt modelId="{A2D93A41-0A5D-432C-885D-83BBCB58FF3A}" type="sibTrans" cxnId="{417DA1D5-5580-4079-8E96-C82A67EB0D12}">
      <dgm:prSet/>
      <dgm:spPr/>
      <dgm:t>
        <a:bodyPr/>
        <a:lstStyle/>
        <a:p>
          <a:endParaRPr lang="en-CA" sz="1400" b="1"/>
        </a:p>
      </dgm:t>
    </dgm:pt>
    <dgm:pt modelId="{5B6021ED-04B8-4412-9B43-B0735CCCC849}">
      <dgm:prSet phldrT="[Text]" custT="1"/>
      <dgm:spPr>
        <a:solidFill>
          <a:schemeClr val="accent1">
            <a:lumMod val="50000"/>
          </a:schemeClr>
        </a:solidFill>
      </dgm:spPr>
      <dgm:t>
        <a:bodyPr/>
        <a:lstStyle/>
        <a:p>
          <a:r>
            <a:rPr lang="en-CA" sz="1400" b="1" dirty="0" smtClean="0"/>
            <a:t>Lenders</a:t>
          </a:r>
          <a:endParaRPr lang="en-CA" sz="1400" b="1" dirty="0"/>
        </a:p>
      </dgm:t>
    </dgm:pt>
    <dgm:pt modelId="{0134416A-34E6-46CB-996A-18BC95D1CF44}" type="parTrans" cxnId="{F1404DBE-C400-4231-9CA7-56932DDBD25A}">
      <dgm:prSet custT="1"/>
      <dgm:spPr>
        <a:solidFill>
          <a:srgbClr val="84A9FA"/>
        </a:solidFill>
      </dgm:spPr>
      <dgm:t>
        <a:bodyPr/>
        <a:lstStyle/>
        <a:p>
          <a:endParaRPr lang="en-CA" sz="1400" b="1"/>
        </a:p>
      </dgm:t>
    </dgm:pt>
    <dgm:pt modelId="{653C0AB1-A15B-43F2-BD72-F9E81F6E57DA}" type="sibTrans" cxnId="{F1404DBE-C400-4231-9CA7-56932DDBD25A}">
      <dgm:prSet/>
      <dgm:spPr/>
      <dgm:t>
        <a:bodyPr/>
        <a:lstStyle/>
        <a:p>
          <a:endParaRPr lang="en-CA" sz="1400" b="1"/>
        </a:p>
      </dgm:t>
    </dgm:pt>
    <dgm:pt modelId="{E4FD1FBB-4C44-4D2A-803C-ABBE0D4BEF3A}">
      <dgm:prSet phldrT="[Text]" custT="1"/>
      <dgm:spPr>
        <a:solidFill>
          <a:schemeClr val="accent1">
            <a:lumMod val="50000"/>
          </a:schemeClr>
        </a:solidFill>
      </dgm:spPr>
      <dgm:t>
        <a:bodyPr/>
        <a:lstStyle/>
        <a:p>
          <a:r>
            <a:rPr lang="en-CA" sz="1400" b="1" dirty="0" smtClean="0"/>
            <a:t>Coastal </a:t>
          </a:r>
          <a:r>
            <a:rPr lang="en-CA" sz="1400" b="1" dirty="0" err="1" smtClean="0"/>
            <a:t>Comm</a:t>
          </a:r>
          <a:r>
            <a:rPr lang="en-CA" sz="1400" b="1" dirty="0" smtClean="0"/>
            <a:t>-unities</a:t>
          </a:r>
          <a:endParaRPr lang="en-CA" sz="1400" b="1" dirty="0"/>
        </a:p>
      </dgm:t>
    </dgm:pt>
    <dgm:pt modelId="{11199ABD-4FA5-4D89-AFB2-25CB5ACB8E53}" type="parTrans" cxnId="{90D3597F-E8D1-4F10-91D1-E83991A08DE0}">
      <dgm:prSet/>
      <dgm:spPr>
        <a:solidFill>
          <a:schemeClr val="bg2">
            <a:lumMod val="40000"/>
            <a:lumOff val="60000"/>
          </a:schemeClr>
        </a:solidFill>
      </dgm:spPr>
      <dgm:t>
        <a:bodyPr/>
        <a:lstStyle/>
        <a:p>
          <a:endParaRPr lang="en-CA" dirty="0"/>
        </a:p>
      </dgm:t>
    </dgm:pt>
    <dgm:pt modelId="{18A5ACE3-7FE5-4AEC-94D5-B252AB4179A1}" type="sibTrans" cxnId="{90D3597F-E8D1-4F10-91D1-E83991A08DE0}">
      <dgm:prSet/>
      <dgm:spPr/>
      <dgm:t>
        <a:bodyPr/>
        <a:lstStyle/>
        <a:p>
          <a:endParaRPr lang="en-CA"/>
        </a:p>
      </dgm:t>
    </dgm:pt>
    <dgm:pt modelId="{98B786D1-F454-45E3-BC70-DD5DAA7E3555}">
      <dgm:prSet phldrT="[Text]" custT="1"/>
      <dgm:spPr>
        <a:solidFill>
          <a:schemeClr val="accent1">
            <a:lumMod val="50000"/>
          </a:schemeClr>
        </a:solidFill>
      </dgm:spPr>
      <dgm:t>
        <a:bodyPr/>
        <a:lstStyle/>
        <a:p>
          <a:r>
            <a:rPr lang="en-CA" sz="1400" b="1" dirty="0" err="1" smtClean="0"/>
            <a:t>Regul-ators</a:t>
          </a:r>
          <a:endParaRPr lang="en-CA" sz="1400" b="1" dirty="0"/>
        </a:p>
      </dgm:t>
    </dgm:pt>
    <dgm:pt modelId="{9F8457DA-102F-4E50-828B-27ACF48DABB7}" type="parTrans" cxnId="{797094A8-4AB9-4081-A663-164FFD3E27E5}">
      <dgm:prSet/>
      <dgm:spPr>
        <a:solidFill>
          <a:schemeClr val="bg2">
            <a:lumMod val="40000"/>
            <a:lumOff val="60000"/>
          </a:schemeClr>
        </a:solidFill>
      </dgm:spPr>
      <dgm:t>
        <a:bodyPr/>
        <a:lstStyle/>
        <a:p>
          <a:endParaRPr lang="en-CA" dirty="0"/>
        </a:p>
      </dgm:t>
    </dgm:pt>
    <dgm:pt modelId="{D8C08D79-83EE-48EE-9886-3D0B0B9D0BF7}" type="sibTrans" cxnId="{797094A8-4AB9-4081-A663-164FFD3E27E5}">
      <dgm:prSet/>
      <dgm:spPr/>
      <dgm:t>
        <a:bodyPr/>
        <a:lstStyle/>
        <a:p>
          <a:endParaRPr lang="en-CA"/>
        </a:p>
      </dgm:t>
    </dgm:pt>
    <dgm:pt modelId="{F954CDE0-17C9-4B2E-A1F9-1F426A6DAD20}">
      <dgm:prSet phldrT="[Text]" custT="1"/>
      <dgm:spPr>
        <a:solidFill>
          <a:schemeClr val="accent1">
            <a:lumMod val="50000"/>
          </a:schemeClr>
        </a:solidFill>
      </dgm:spPr>
      <dgm:t>
        <a:bodyPr/>
        <a:lstStyle/>
        <a:p>
          <a:r>
            <a:rPr lang="en-CA" sz="1400" b="1" dirty="0" smtClean="0"/>
            <a:t>Custom-</a:t>
          </a:r>
          <a:r>
            <a:rPr lang="en-CA" sz="1400" b="1" dirty="0" err="1" smtClean="0"/>
            <a:t>ers</a:t>
          </a:r>
          <a:endParaRPr lang="en-CA" sz="1400" b="1" dirty="0"/>
        </a:p>
      </dgm:t>
    </dgm:pt>
    <dgm:pt modelId="{A347A586-1E56-42D2-A58D-017BF131CD33}" type="parTrans" cxnId="{68167FCF-65F1-4099-AC3E-03B815B2805C}">
      <dgm:prSet/>
      <dgm:spPr>
        <a:solidFill>
          <a:schemeClr val="bg2">
            <a:lumMod val="40000"/>
            <a:lumOff val="60000"/>
          </a:schemeClr>
        </a:solidFill>
      </dgm:spPr>
      <dgm:t>
        <a:bodyPr/>
        <a:lstStyle/>
        <a:p>
          <a:endParaRPr lang="en-CA"/>
        </a:p>
      </dgm:t>
    </dgm:pt>
    <dgm:pt modelId="{5C2183FC-9626-4607-B2BD-DEE58FF80FE2}" type="sibTrans" cxnId="{68167FCF-65F1-4099-AC3E-03B815B2805C}">
      <dgm:prSet/>
      <dgm:spPr/>
      <dgm:t>
        <a:bodyPr/>
        <a:lstStyle/>
        <a:p>
          <a:endParaRPr lang="en-CA"/>
        </a:p>
      </dgm:t>
    </dgm:pt>
    <dgm:pt modelId="{10AF3058-250E-40A7-9F4D-1909072A4D16}">
      <dgm:prSet phldrT="[Text]" custT="1"/>
      <dgm:spPr>
        <a:solidFill>
          <a:schemeClr val="accent1">
            <a:lumMod val="50000"/>
          </a:schemeClr>
        </a:solidFill>
      </dgm:spPr>
      <dgm:t>
        <a:bodyPr/>
        <a:lstStyle/>
        <a:p>
          <a:r>
            <a:rPr lang="en-CA" sz="1400" b="1" dirty="0" err="1" smtClean="0"/>
            <a:t>Supp-liers</a:t>
          </a:r>
          <a:endParaRPr lang="en-CA" sz="1400" b="1" dirty="0"/>
        </a:p>
      </dgm:t>
    </dgm:pt>
    <dgm:pt modelId="{04793EE5-D2D9-434C-9A6D-1DD3F59042B4}" type="sibTrans" cxnId="{3CC469A6-2BFD-4499-8D8A-7FCD54321531}">
      <dgm:prSet/>
      <dgm:spPr/>
      <dgm:t>
        <a:bodyPr/>
        <a:lstStyle/>
        <a:p>
          <a:endParaRPr lang="en-CA"/>
        </a:p>
      </dgm:t>
    </dgm:pt>
    <dgm:pt modelId="{88C5ADC5-8EE3-43D8-8C98-6C7ABFDC917A}" type="parTrans" cxnId="{3CC469A6-2BFD-4499-8D8A-7FCD54321531}">
      <dgm:prSet/>
      <dgm:spPr>
        <a:solidFill>
          <a:schemeClr val="bg2">
            <a:lumMod val="40000"/>
            <a:lumOff val="60000"/>
          </a:schemeClr>
        </a:solidFill>
      </dgm:spPr>
      <dgm:t>
        <a:bodyPr/>
        <a:lstStyle/>
        <a:p>
          <a:endParaRPr lang="en-CA"/>
        </a:p>
      </dgm:t>
    </dgm:pt>
    <dgm:pt modelId="{CC0B8716-541B-4FB2-9D9B-6F04C9F2B6CD}" type="pres">
      <dgm:prSet presAssocID="{F4C99F78-AB65-41B4-B2E0-705D692CC372}" presName="Name0" presStyleCnt="0">
        <dgm:presLayoutVars>
          <dgm:chMax val="1"/>
          <dgm:dir/>
          <dgm:animLvl val="ctr"/>
          <dgm:resizeHandles val="exact"/>
        </dgm:presLayoutVars>
      </dgm:prSet>
      <dgm:spPr/>
      <dgm:t>
        <a:bodyPr/>
        <a:lstStyle/>
        <a:p>
          <a:endParaRPr lang="en-CA"/>
        </a:p>
      </dgm:t>
    </dgm:pt>
    <dgm:pt modelId="{276A930B-3643-40F0-AF44-A384A6052919}" type="pres">
      <dgm:prSet presAssocID="{69D03C78-AA17-4386-B92C-1F768BF4CB7D}" presName="centerShape" presStyleLbl="node0" presStyleIdx="0" presStyleCnt="1"/>
      <dgm:spPr/>
      <dgm:t>
        <a:bodyPr/>
        <a:lstStyle/>
        <a:p>
          <a:endParaRPr lang="en-CA"/>
        </a:p>
      </dgm:t>
    </dgm:pt>
    <dgm:pt modelId="{7EAAFC55-C85D-47D6-869F-02404167817F}" type="pres">
      <dgm:prSet presAssocID="{4C40B748-0843-407E-AF5C-4BA4AA019E35}" presName="parTrans" presStyleLbl="sibTrans2D1" presStyleIdx="0" presStyleCnt="11" custFlipVert="1" custScaleX="158057" custScaleY="62996"/>
      <dgm:spPr>
        <a:prstGeom prst="leftRightArrow">
          <a:avLst/>
        </a:prstGeom>
      </dgm:spPr>
      <dgm:t>
        <a:bodyPr/>
        <a:lstStyle/>
        <a:p>
          <a:endParaRPr lang="en-CA"/>
        </a:p>
      </dgm:t>
    </dgm:pt>
    <dgm:pt modelId="{69D5A70D-B189-4AF0-8AF3-FB21BB2B858B}" type="pres">
      <dgm:prSet presAssocID="{4C40B748-0843-407E-AF5C-4BA4AA019E35}" presName="connectorText" presStyleLbl="sibTrans2D1" presStyleIdx="0" presStyleCnt="11"/>
      <dgm:spPr/>
      <dgm:t>
        <a:bodyPr/>
        <a:lstStyle/>
        <a:p>
          <a:endParaRPr lang="en-CA"/>
        </a:p>
      </dgm:t>
    </dgm:pt>
    <dgm:pt modelId="{1F320AA5-97FC-4269-845E-C9CA8D424475}" type="pres">
      <dgm:prSet presAssocID="{8722794A-B173-4582-8693-CC0C6617F429}" presName="node" presStyleLbl="node1" presStyleIdx="0" presStyleCnt="11">
        <dgm:presLayoutVars>
          <dgm:bulletEnabled val="1"/>
        </dgm:presLayoutVars>
      </dgm:prSet>
      <dgm:spPr/>
      <dgm:t>
        <a:bodyPr/>
        <a:lstStyle/>
        <a:p>
          <a:endParaRPr lang="en-CA"/>
        </a:p>
      </dgm:t>
    </dgm:pt>
    <dgm:pt modelId="{9A689670-EE60-49B0-ABAA-A207169CFB42}" type="pres">
      <dgm:prSet presAssocID="{DD937C8D-FAD8-4950-995B-E7B0E45DC516}" presName="parTrans" presStyleLbl="sibTrans2D1" presStyleIdx="1" presStyleCnt="11" custScaleX="158057" custScaleY="62996"/>
      <dgm:spPr>
        <a:prstGeom prst="leftRightArrow">
          <a:avLst/>
        </a:prstGeom>
      </dgm:spPr>
      <dgm:t>
        <a:bodyPr/>
        <a:lstStyle/>
        <a:p>
          <a:endParaRPr lang="en-CA"/>
        </a:p>
      </dgm:t>
    </dgm:pt>
    <dgm:pt modelId="{50E3F47D-050B-4D21-A846-04EB140A46EA}" type="pres">
      <dgm:prSet presAssocID="{DD937C8D-FAD8-4950-995B-E7B0E45DC516}" presName="connectorText" presStyleLbl="sibTrans2D1" presStyleIdx="1" presStyleCnt="11"/>
      <dgm:spPr/>
      <dgm:t>
        <a:bodyPr/>
        <a:lstStyle/>
        <a:p>
          <a:endParaRPr lang="en-CA"/>
        </a:p>
      </dgm:t>
    </dgm:pt>
    <dgm:pt modelId="{1CDD3AEF-F6B0-4C18-BAEC-A0CFEB68407B}" type="pres">
      <dgm:prSet presAssocID="{E8C0A8AC-93E7-4787-8472-9339E358E261}" presName="node" presStyleLbl="node1" presStyleIdx="1" presStyleCnt="11">
        <dgm:presLayoutVars>
          <dgm:bulletEnabled val="1"/>
        </dgm:presLayoutVars>
      </dgm:prSet>
      <dgm:spPr/>
      <dgm:t>
        <a:bodyPr/>
        <a:lstStyle/>
        <a:p>
          <a:endParaRPr lang="en-CA"/>
        </a:p>
      </dgm:t>
    </dgm:pt>
    <dgm:pt modelId="{8562B5A9-23A9-4D60-BAEF-6680ED4E5C4E}" type="pres">
      <dgm:prSet presAssocID="{38A2D49E-E8CB-4DCE-A4CD-637A4ADCA889}" presName="parTrans" presStyleLbl="sibTrans2D1" presStyleIdx="2" presStyleCnt="11" custScaleX="158057" custScaleY="62996"/>
      <dgm:spPr>
        <a:prstGeom prst="leftRightArrow">
          <a:avLst/>
        </a:prstGeom>
      </dgm:spPr>
      <dgm:t>
        <a:bodyPr/>
        <a:lstStyle/>
        <a:p>
          <a:endParaRPr lang="en-CA"/>
        </a:p>
      </dgm:t>
    </dgm:pt>
    <dgm:pt modelId="{F399B834-6C42-46C4-92C6-4DFF3D5F9DB4}" type="pres">
      <dgm:prSet presAssocID="{38A2D49E-E8CB-4DCE-A4CD-637A4ADCA889}" presName="connectorText" presStyleLbl="sibTrans2D1" presStyleIdx="2" presStyleCnt="11"/>
      <dgm:spPr/>
      <dgm:t>
        <a:bodyPr/>
        <a:lstStyle/>
        <a:p>
          <a:endParaRPr lang="en-CA"/>
        </a:p>
      </dgm:t>
    </dgm:pt>
    <dgm:pt modelId="{CBA9F20A-E208-4C8C-B1DD-67D4676E7697}" type="pres">
      <dgm:prSet presAssocID="{2C794BA6-A03B-4DFE-98CF-C0597E426FFA}" presName="node" presStyleLbl="node1" presStyleIdx="2" presStyleCnt="11">
        <dgm:presLayoutVars>
          <dgm:bulletEnabled val="1"/>
        </dgm:presLayoutVars>
      </dgm:prSet>
      <dgm:spPr/>
      <dgm:t>
        <a:bodyPr/>
        <a:lstStyle/>
        <a:p>
          <a:endParaRPr lang="en-CA"/>
        </a:p>
      </dgm:t>
    </dgm:pt>
    <dgm:pt modelId="{E634A179-7375-4069-8CBC-7603F3CD128D}" type="pres">
      <dgm:prSet presAssocID="{EA08E0C4-C670-4D27-BC88-CAA933F2A433}" presName="parTrans" presStyleLbl="sibTrans2D1" presStyleIdx="3" presStyleCnt="11" custScaleX="158057" custScaleY="62996"/>
      <dgm:spPr>
        <a:prstGeom prst="leftRightArrow">
          <a:avLst/>
        </a:prstGeom>
      </dgm:spPr>
      <dgm:t>
        <a:bodyPr/>
        <a:lstStyle/>
        <a:p>
          <a:endParaRPr lang="en-CA"/>
        </a:p>
      </dgm:t>
    </dgm:pt>
    <dgm:pt modelId="{967A3FA7-D632-461D-8795-50FF890A00AE}" type="pres">
      <dgm:prSet presAssocID="{EA08E0C4-C670-4D27-BC88-CAA933F2A433}" presName="connectorText" presStyleLbl="sibTrans2D1" presStyleIdx="3" presStyleCnt="11"/>
      <dgm:spPr/>
      <dgm:t>
        <a:bodyPr/>
        <a:lstStyle/>
        <a:p>
          <a:endParaRPr lang="en-CA"/>
        </a:p>
      </dgm:t>
    </dgm:pt>
    <dgm:pt modelId="{23F0B90E-C6B0-401F-92E3-06ADE026A465}" type="pres">
      <dgm:prSet presAssocID="{C422F8C0-6B4C-4E2A-859C-FEB2B25D6911}" presName="node" presStyleLbl="node1" presStyleIdx="3" presStyleCnt="11">
        <dgm:presLayoutVars>
          <dgm:bulletEnabled val="1"/>
        </dgm:presLayoutVars>
      </dgm:prSet>
      <dgm:spPr/>
      <dgm:t>
        <a:bodyPr/>
        <a:lstStyle/>
        <a:p>
          <a:endParaRPr lang="en-CA"/>
        </a:p>
      </dgm:t>
    </dgm:pt>
    <dgm:pt modelId="{D1240441-76FE-4C14-8E1C-9F134F7C5F38}" type="pres">
      <dgm:prSet presAssocID="{F3F87DD5-FD88-4DF3-9A22-AB35309EAF20}" presName="parTrans" presStyleLbl="sibTrans2D1" presStyleIdx="4" presStyleCnt="11" custScaleX="158057" custScaleY="62996"/>
      <dgm:spPr>
        <a:prstGeom prst="leftRightArrow">
          <a:avLst/>
        </a:prstGeom>
      </dgm:spPr>
      <dgm:t>
        <a:bodyPr/>
        <a:lstStyle/>
        <a:p>
          <a:endParaRPr lang="en-CA"/>
        </a:p>
      </dgm:t>
    </dgm:pt>
    <dgm:pt modelId="{B0012CC8-C2CA-4D15-BD51-001702BC8C29}" type="pres">
      <dgm:prSet presAssocID="{F3F87DD5-FD88-4DF3-9A22-AB35309EAF20}" presName="connectorText" presStyleLbl="sibTrans2D1" presStyleIdx="4" presStyleCnt="11"/>
      <dgm:spPr/>
      <dgm:t>
        <a:bodyPr/>
        <a:lstStyle/>
        <a:p>
          <a:endParaRPr lang="en-CA"/>
        </a:p>
      </dgm:t>
    </dgm:pt>
    <dgm:pt modelId="{3F510EBF-F4B8-42D2-A36E-F9C0A14DAA27}" type="pres">
      <dgm:prSet presAssocID="{C5236D70-78A7-48DC-BAC9-D6F7E90D3952}" presName="node" presStyleLbl="node1" presStyleIdx="4" presStyleCnt="11">
        <dgm:presLayoutVars>
          <dgm:bulletEnabled val="1"/>
        </dgm:presLayoutVars>
      </dgm:prSet>
      <dgm:spPr/>
      <dgm:t>
        <a:bodyPr/>
        <a:lstStyle/>
        <a:p>
          <a:endParaRPr lang="en-CA"/>
        </a:p>
      </dgm:t>
    </dgm:pt>
    <dgm:pt modelId="{D1910E38-6D22-4125-A7DB-904D0352785A}" type="pres">
      <dgm:prSet presAssocID="{F8A099AF-58A0-4DE8-B0A2-38D8E75F6927}" presName="parTrans" presStyleLbl="sibTrans2D1" presStyleIdx="5" presStyleCnt="11" custScaleX="158057" custScaleY="62996"/>
      <dgm:spPr>
        <a:prstGeom prst="leftRightArrow">
          <a:avLst/>
        </a:prstGeom>
      </dgm:spPr>
      <dgm:t>
        <a:bodyPr/>
        <a:lstStyle/>
        <a:p>
          <a:endParaRPr lang="en-CA"/>
        </a:p>
      </dgm:t>
    </dgm:pt>
    <dgm:pt modelId="{29317E3F-C633-4727-866E-99F4A1E9A37A}" type="pres">
      <dgm:prSet presAssocID="{F8A099AF-58A0-4DE8-B0A2-38D8E75F6927}" presName="connectorText" presStyleLbl="sibTrans2D1" presStyleIdx="5" presStyleCnt="11"/>
      <dgm:spPr/>
      <dgm:t>
        <a:bodyPr/>
        <a:lstStyle/>
        <a:p>
          <a:endParaRPr lang="en-CA"/>
        </a:p>
      </dgm:t>
    </dgm:pt>
    <dgm:pt modelId="{1CDE4498-794A-4D66-B5EE-061BE0C10864}" type="pres">
      <dgm:prSet presAssocID="{0AD6DADE-08F9-4DF9-8C83-C00E545FD6A8}" presName="node" presStyleLbl="node1" presStyleIdx="5" presStyleCnt="11">
        <dgm:presLayoutVars>
          <dgm:bulletEnabled val="1"/>
        </dgm:presLayoutVars>
      </dgm:prSet>
      <dgm:spPr/>
      <dgm:t>
        <a:bodyPr/>
        <a:lstStyle/>
        <a:p>
          <a:endParaRPr lang="en-CA"/>
        </a:p>
      </dgm:t>
    </dgm:pt>
    <dgm:pt modelId="{FB6F4CED-8BC2-4C6A-8157-A517B731D49C}" type="pres">
      <dgm:prSet presAssocID="{11199ABD-4FA5-4D89-AFB2-25CB5ACB8E53}" presName="parTrans" presStyleLbl="sibTrans2D1" presStyleIdx="6" presStyleCnt="11" custScaleX="158057" custScaleY="62996"/>
      <dgm:spPr>
        <a:prstGeom prst="leftRightArrow">
          <a:avLst/>
        </a:prstGeom>
      </dgm:spPr>
      <dgm:t>
        <a:bodyPr/>
        <a:lstStyle/>
        <a:p>
          <a:endParaRPr lang="en-CA"/>
        </a:p>
      </dgm:t>
    </dgm:pt>
    <dgm:pt modelId="{597E6555-2F64-4EA8-A9A3-09BB972A3850}" type="pres">
      <dgm:prSet presAssocID="{11199ABD-4FA5-4D89-AFB2-25CB5ACB8E53}" presName="connectorText" presStyleLbl="sibTrans2D1" presStyleIdx="6" presStyleCnt="11"/>
      <dgm:spPr/>
      <dgm:t>
        <a:bodyPr/>
        <a:lstStyle/>
        <a:p>
          <a:endParaRPr lang="en-CA"/>
        </a:p>
      </dgm:t>
    </dgm:pt>
    <dgm:pt modelId="{F48ECF39-EB85-4347-8029-CCCA73EB8047}" type="pres">
      <dgm:prSet presAssocID="{E4FD1FBB-4C44-4D2A-803C-ABBE0D4BEF3A}" presName="node" presStyleLbl="node1" presStyleIdx="6" presStyleCnt="11">
        <dgm:presLayoutVars>
          <dgm:bulletEnabled val="1"/>
        </dgm:presLayoutVars>
      </dgm:prSet>
      <dgm:spPr/>
      <dgm:t>
        <a:bodyPr/>
        <a:lstStyle/>
        <a:p>
          <a:endParaRPr lang="en-CA"/>
        </a:p>
      </dgm:t>
    </dgm:pt>
    <dgm:pt modelId="{FEAF1D51-AA05-4D10-9887-7B130F352522}" type="pres">
      <dgm:prSet presAssocID="{88C5ADC5-8EE3-43D8-8C98-6C7ABFDC917A}" presName="parTrans" presStyleLbl="sibTrans2D1" presStyleIdx="7" presStyleCnt="11" custScaleX="158057" custScaleY="62996"/>
      <dgm:spPr>
        <a:prstGeom prst="leftRightArrow">
          <a:avLst/>
        </a:prstGeom>
      </dgm:spPr>
      <dgm:t>
        <a:bodyPr/>
        <a:lstStyle/>
        <a:p>
          <a:endParaRPr lang="en-CA"/>
        </a:p>
      </dgm:t>
    </dgm:pt>
    <dgm:pt modelId="{4586E755-BB70-4B22-AB48-38D9B5AEB851}" type="pres">
      <dgm:prSet presAssocID="{88C5ADC5-8EE3-43D8-8C98-6C7ABFDC917A}" presName="connectorText" presStyleLbl="sibTrans2D1" presStyleIdx="7" presStyleCnt="11"/>
      <dgm:spPr/>
      <dgm:t>
        <a:bodyPr/>
        <a:lstStyle/>
        <a:p>
          <a:endParaRPr lang="en-CA"/>
        </a:p>
      </dgm:t>
    </dgm:pt>
    <dgm:pt modelId="{1191D038-6D2C-4197-BF26-811316103BD1}" type="pres">
      <dgm:prSet presAssocID="{10AF3058-250E-40A7-9F4D-1909072A4D16}" presName="node" presStyleLbl="node1" presStyleIdx="7" presStyleCnt="11">
        <dgm:presLayoutVars>
          <dgm:bulletEnabled val="1"/>
        </dgm:presLayoutVars>
      </dgm:prSet>
      <dgm:spPr/>
      <dgm:t>
        <a:bodyPr/>
        <a:lstStyle/>
        <a:p>
          <a:endParaRPr lang="en-CA"/>
        </a:p>
      </dgm:t>
    </dgm:pt>
    <dgm:pt modelId="{9753B930-7532-4FF8-AB95-FED660CB8914}" type="pres">
      <dgm:prSet presAssocID="{9F8457DA-102F-4E50-828B-27ACF48DABB7}" presName="parTrans" presStyleLbl="sibTrans2D1" presStyleIdx="8" presStyleCnt="11" custScaleX="158057" custScaleY="62996"/>
      <dgm:spPr>
        <a:prstGeom prst="leftRightArrow">
          <a:avLst/>
        </a:prstGeom>
      </dgm:spPr>
      <dgm:t>
        <a:bodyPr/>
        <a:lstStyle/>
        <a:p>
          <a:endParaRPr lang="en-CA"/>
        </a:p>
      </dgm:t>
    </dgm:pt>
    <dgm:pt modelId="{2D886BB1-6588-47EE-BDC6-D8BD3B08ABA0}" type="pres">
      <dgm:prSet presAssocID="{9F8457DA-102F-4E50-828B-27ACF48DABB7}" presName="connectorText" presStyleLbl="sibTrans2D1" presStyleIdx="8" presStyleCnt="11"/>
      <dgm:spPr/>
      <dgm:t>
        <a:bodyPr/>
        <a:lstStyle/>
        <a:p>
          <a:endParaRPr lang="en-CA"/>
        </a:p>
      </dgm:t>
    </dgm:pt>
    <dgm:pt modelId="{D62DF57B-C1FE-4EC4-8411-E2181AF925ED}" type="pres">
      <dgm:prSet presAssocID="{98B786D1-F454-45E3-BC70-DD5DAA7E3555}" presName="node" presStyleLbl="node1" presStyleIdx="8" presStyleCnt="11">
        <dgm:presLayoutVars>
          <dgm:bulletEnabled val="1"/>
        </dgm:presLayoutVars>
      </dgm:prSet>
      <dgm:spPr/>
      <dgm:t>
        <a:bodyPr/>
        <a:lstStyle/>
        <a:p>
          <a:endParaRPr lang="en-CA"/>
        </a:p>
      </dgm:t>
    </dgm:pt>
    <dgm:pt modelId="{9EF09BC3-C6D0-4137-B4E6-D5B486E5491F}" type="pres">
      <dgm:prSet presAssocID="{A347A586-1E56-42D2-A58D-017BF131CD33}" presName="parTrans" presStyleLbl="sibTrans2D1" presStyleIdx="9" presStyleCnt="11" custScaleX="158057" custScaleY="62996"/>
      <dgm:spPr>
        <a:prstGeom prst="leftRightArrow">
          <a:avLst/>
        </a:prstGeom>
      </dgm:spPr>
      <dgm:t>
        <a:bodyPr/>
        <a:lstStyle/>
        <a:p>
          <a:endParaRPr lang="en-CA"/>
        </a:p>
      </dgm:t>
    </dgm:pt>
    <dgm:pt modelId="{E52BCFF9-AE20-4428-BF2B-F4CF2022A916}" type="pres">
      <dgm:prSet presAssocID="{A347A586-1E56-42D2-A58D-017BF131CD33}" presName="connectorText" presStyleLbl="sibTrans2D1" presStyleIdx="9" presStyleCnt="11"/>
      <dgm:spPr/>
      <dgm:t>
        <a:bodyPr/>
        <a:lstStyle/>
        <a:p>
          <a:endParaRPr lang="en-CA"/>
        </a:p>
      </dgm:t>
    </dgm:pt>
    <dgm:pt modelId="{B5449A4E-8EC6-473F-B89E-ECDB523FAB1C}" type="pres">
      <dgm:prSet presAssocID="{F954CDE0-17C9-4B2E-A1F9-1F426A6DAD20}" presName="node" presStyleLbl="node1" presStyleIdx="9" presStyleCnt="11">
        <dgm:presLayoutVars>
          <dgm:bulletEnabled val="1"/>
        </dgm:presLayoutVars>
      </dgm:prSet>
      <dgm:spPr/>
      <dgm:t>
        <a:bodyPr/>
        <a:lstStyle/>
        <a:p>
          <a:endParaRPr lang="en-CA"/>
        </a:p>
      </dgm:t>
    </dgm:pt>
    <dgm:pt modelId="{E6CB5C3B-5D13-4824-92A2-3D25A78287FB}" type="pres">
      <dgm:prSet presAssocID="{0134416A-34E6-46CB-996A-18BC95D1CF44}" presName="parTrans" presStyleLbl="sibTrans2D1" presStyleIdx="10" presStyleCnt="11" custAng="21355723" custFlipVert="0" custScaleX="158057" custScaleY="62996"/>
      <dgm:spPr>
        <a:prstGeom prst="leftRightArrow">
          <a:avLst/>
        </a:prstGeom>
      </dgm:spPr>
      <dgm:t>
        <a:bodyPr/>
        <a:lstStyle/>
        <a:p>
          <a:endParaRPr lang="en-CA"/>
        </a:p>
      </dgm:t>
    </dgm:pt>
    <dgm:pt modelId="{D9334B1E-D53E-4390-AD3C-FA069E2D8B5C}" type="pres">
      <dgm:prSet presAssocID="{0134416A-34E6-46CB-996A-18BC95D1CF44}" presName="connectorText" presStyleLbl="sibTrans2D1" presStyleIdx="10" presStyleCnt="11"/>
      <dgm:spPr/>
      <dgm:t>
        <a:bodyPr/>
        <a:lstStyle/>
        <a:p>
          <a:endParaRPr lang="en-CA"/>
        </a:p>
      </dgm:t>
    </dgm:pt>
    <dgm:pt modelId="{48DBF665-A4C2-4106-BA46-5806BF75CC68}" type="pres">
      <dgm:prSet presAssocID="{5B6021ED-04B8-4412-9B43-B0735CCCC849}" presName="node" presStyleLbl="node1" presStyleIdx="10" presStyleCnt="11">
        <dgm:presLayoutVars>
          <dgm:bulletEnabled val="1"/>
        </dgm:presLayoutVars>
      </dgm:prSet>
      <dgm:spPr/>
      <dgm:t>
        <a:bodyPr/>
        <a:lstStyle/>
        <a:p>
          <a:endParaRPr lang="en-CA"/>
        </a:p>
      </dgm:t>
    </dgm:pt>
  </dgm:ptLst>
  <dgm:cxnLst>
    <dgm:cxn modelId="{2ADCFEE3-8DC5-41D6-95FD-070FD1A8255B}" type="presOf" srcId="{2C794BA6-A03B-4DFE-98CF-C0597E426FFA}" destId="{CBA9F20A-E208-4C8C-B1DD-67D4676E7697}" srcOrd="0" destOrd="0" presId="urn:microsoft.com/office/officeart/2005/8/layout/radial5"/>
    <dgm:cxn modelId="{718C641C-7276-4E5E-88E9-AE1829F1BF13}" type="presOf" srcId="{E8C0A8AC-93E7-4787-8472-9339E358E261}" destId="{1CDD3AEF-F6B0-4C18-BAEC-A0CFEB68407B}" srcOrd="0" destOrd="0" presId="urn:microsoft.com/office/officeart/2005/8/layout/radial5"/>
    <dgm:cxn modelId="{8EF102B8-9668-4704-979B-5EC2252B9800}" type="presOf" srcId="{0134416A-34E6-46CB-996A-18BC95D1CF44}" destId="{D9334B1E-D53E-4390-AD3C-FA069E2D8B5C}" srcOrd="1" destOrd="0" presId="urn:microsoft.com/office/officeart/2005/8/layout/radial5"/>
    <dgm:cxn modelId="{D87B7536-61D1-4631-B6DA-444360DBEE22}" srcId="{F4C99F78-AB65-41B4-B2E0-705D692CC372}" destId="{69D03C78-AA17-4386-B92C-1F768BF4CB7D}" srcOrd="0" destOrd="0" parTransId="{DD6F6827-2814-4617-B852-F5AE140C1CFD}" sibTransId="{5DB94E63-28F8-4333-852C-79F4C88B09F4}"/>
    <dgm:cxn modelId="{8DCC6809-F875-40E8-8885-318156994FE4}" srcId="{69D03C78-AA17-4386-B92C-1F768BF4CB7D}" destId="{E8C0A8AC-93E7-4787-8472-9339E358E261}" srcOrd="1" destOrd="0" parTransId="{DD937C8D-FAD8-4950-995B-E7B0E45DC516}" sibTransId="{0E0BE763-EA93-4D96-A3B2-5C432468E6C5}"/>
    <dgm:cxn modelId="{3FA74926-1740-4965-AB89-A0B3A8A3079D}" type="presOf" srcId="{8722794A-B173-4582-8693-CC0C6617F429}" destId="{1F320AA5-97FC-4269-845E-C9CA8D424475}" srcOrd="0" destOrd="0" presId="urn:microsoft.com/office/officeart/2005/8/layout/radial5"/>
    <dgm:cxn modelId="{5D2472AC-802A-4436-B7B0-D38204194EE5}" type="presOf" srcId="{EA08E0C4-C670-4D27-BC88-CAA933F2A433}" destId="{967A3FA7-D632-461D-8795-50FF890A00AE}" srcOrd="1" destOrd="0" presId="urn:microsoft.com/office/officeart/2005/8/layout/radial5"/>
    <dgm:cxn modelId="{5003523C-9A9E-41E4-917A-A9B41D616DDD}" type="presOf" srcId="{A347A586-1E56-42D2-A58D-017BF131CD33}" destId="{9EF09BC3-C6D0-4137-B4E6-D5B486E5491F}" srcOrd="0" destOrd="0" presId="urn:microsoft.com/office/officeart/2005/8/layout/radial5"/>
    <dgm:cxn modelId="{0567D671-8EE6-413A-B521-2B33E01C57CF}" type="presOf" srcId="{C5236D70-78A7-48DC-BAC9-D6F7E90D3952}" destId="{3F510EBF-F4B8-42D2-A36E-F9C0A14DAA27}" srcOrd="0" destOrd="0" presId="urn:microsoft.com/office/officeart/2005/8/layout/radial5"/>
    <dgm:cxn modelId="{7081B08F-9A00-411A-8221-44431E715EAB}" type="presOf" srcId="{DD937C8D-FAD8-4950-995B-E7B0E45DC516}" destId="{50E3F47D-050B-4D21-A846-04EB140A46EA}" srcOrd="1" destOrd="0" presId="urn:microsoft.com/office/officeart/2005/8/layout/radial5"/>
    <dgm:cxn modelId="{1F08E471-B5E9-45D7-A511-D52CF42E592B}" type="presOf" srcId="{4C40B748-0843-407E-AF5C-4BA4AA019E35}" destId="{7EAAFC55-C85D-47D6-869F-02404167817F}" srcOrd="0" destOrd="0" presId="urn:microsoft.com/office/officeart/2005/8/layout/radial5"/>
    <dgm:cxn modelId="{FB9C5E87-C8CC-4BEC-9A8E-C3D50EBE43D0}" type="presOf" srcId="{11199ABD-4FA5-4D89-AFB2-25CB5ACB8E53}" destId="{597E6555-2F64-4EA8-A9A3-09BB972A3850}" srcOrd="1" destOrd="0" presId="urn:microsoft.com/office/officeart/2005/8/layout/radial5"/>
    <dgm:cxn modelId="{F1404DBE-C400-4231-9CA7-56932DDBD25A}" srcId="{69D03C78-AA17-4386-B92C-1F768BF4CB7D}" destId="{5B6021ED-04B8-4412-9B43-B0735CCCC849}" srcOrd="10" destOrd="0" parTransId="{0134416A-34E6-46CB-996A-18BC95D1CF44}" sibTransId="{653C0AB1-A15B-43F2-BD72-F9E81F6E57DA}"/>
    <dgm:cxn modelId="{21455A56-6B07-47AD-A619-F55F55B2DD33}" type="presOf" srcId="{DD937C8D-FAD8-4950-995B-E7B0E45DC516}" destId="{9A689670-EE60-49B0-ABAA-A207169CFB42}" srcOrd="0" destOrd="0" presId="urn:microsoft.com/office/officeart/2005/8/layout/radial5"/>
    <dgm:cxn modelId="{9ECCC0BD-7792-45DD-988F-25F18C646863}" type="presOf" srcId="{9F8457DA-102F-4E50-828B-27ACF48DABB7}" destId="{2D886BB1-6588-47EE-BDC6-D8BD3B08ABA0}" srcOrd="1" destOrd="0" presId="urn:microsoft.com/office/officeart/2005/8/layout/radial5"/>
    <dgm:cxn modelId="{68167FCF-65F1-4099-AC3E-03B815B2805C}" srcId="{69D03C78-AA17-4386-B92C-1F768BF4CB7D}" destId="{F954CDE0-17C9-4B2E-A1F9-1F426A6DAD20}" srcOrd="9" destOrd="0" parTransId="{A347A586-1E56-42D2-A58D-017BF131CD33}" sibTransId="{5C2183FC-9626-4607-B2BD-DEE58FF80FE2}"/>
    <dgm:cxn modelId="{FFEA6A73-5971-43AA-AA7E-B010E58A18F5}" type="presOf" srcId="{F3F87DD5-FD88-4DF3-9A22-AB35309EAF20}" destId="{B0012CC8-C2CA-4D15-BD51-001702BC8C29}" srcOrd="1" destOrd="0" presId="urn:microsoft.com/office/officeart/2005/8/layout/radial5"/>
    <dgm:cxn modelId="{82553CD0-D2F3-4C2E-9EFD-A3D14FB3324B}" type="presOf" srcId="{0AD6DADE-08F9-4DF9-8C83-C00E545FD6A8}" destId="{1CDE4498-794A-4D66-B5EE-061BE0C10864}" srcOrd="0" destOrd="0" presId="urn:microsoft.com/office/officeart/2005/8/layout/radial5"/>
    <dgm:cxn modelId="{9CCCF631-92C5-4A0E-BD31-F9F60347881E}" type="presOf" srcId="{38A2D49E-E8CB-4DCE-A4CD-637A4ADCA889}" destId="{F399B834-6C42-46C4-92C6-4DFF3D5F9DB4}" srcOrd="1" destOrd="0" presId="urn:microsoft.com/office/officeart/2005/8/layout/radial5"/>
    <dgm:cxn modelId="{BF857A88-3F88-45CA-A075-01E168D282D8}" srcId="{69D03C78-AA17-4386-B92C-1F768BF4CB7D}" destId="{2C794BA6-A03B-4DFE-98CF-C0597E426FFA}" srcOrd="2" destOrd="0" parTransId="{38A2D49E-E8CB-4DCE-A4CD-637A4ADCA889}" sibTransId="{02D5AE85-D557-44A1-9ECE-95371B8AA201}"/>
    <dgm:cxn modelId="{C01DD4DE-57E9-40BF-A97E-986E81223585}" srcId="{69D03C78-AA17-4386-B92C-1F768BF4CB7D}" destId="{C422F8C0-6B4C-4E2A-859C-FEB2B25D6911}" srcOrd="3" destOrd="0" parTransId="{EA08E0C4-C670-4D27-BC88-CAA933F2A433}" sibTransId="{47A3E980-2F14-4915-B138-428B075A80E7}"/>
    <dgm:cxn modelId="{F77BAF91-AAF2-49F2-B418-E474443BC7FD}" type="presOf" srcId="{0134416A-34E6-46CB-996A-18BC95D1CF44}" destId="{E6CB5C3B-5D13-4824-92A2-3D25A78287FB}" srcOrd="0" destOrd="0" presId="urn:microsoft.com/office/officeart/2005/8/layout/radial5"/>
    <dgm:cxn modelId="{3CEDB4CE-69BE-44D4-9E85-AAF0B94307F9}" type="presOf" srcId="{E4FD1FBB-4C44-4D2A-803C-ABBE0D4BEF3A}" destId="{F48ECF39-EB85-4347-8029-CCCA73EB8047}" srcOrd="0" destOrd="0" presId="urn:microsoft.com/office/officeart/2005/8/layout/radial5"/>
    <dgm:cxn modelId="{45AB0F76-E555-4FC4-B3EC-B5F0FC4FCD9D}" type="presOf" srcId="{4C40B748-0843-407E-AF5C-4BA4AA019E35}" destId="{69D5A70D-B189-4AF0-8AF3-FB21BB2B858B}" srcOrd="1" destOrd="0" presId="urn:microsoft.com/office/officeart/2005/8/layout/radial5"/>
    <dgm:cxn modelId="{1E025DB8-BC9F-463F-99D3-C5275C98C32F}" type="presOf" srcId="{11199ABD-4FA5-4D89-AFB2-25CB5ACB8E53}" destId="{FB6F4CED-8BC2-4C6A-8157-A517B731D49C}" srcOrd="0" destOrd="0" presId="urn:microsoft.com/office/officeart/2005/8/layout/radial5"/>
    <dgm:cxn modelId="{8024F303-518B-466A-A776-5E21A59B2B84}" type="presOf" srcId="{F4C99F78-AB65-41B4-B2E0-705D692CC372}" destId="{CC0B8716-541B-4FB2-9D9B-6F04C9F2B6CD}" srcOrd="0" destOrd="0" presId="urn:microsoft.com/office/officeart/2005/8/layout/radial5"/>
    <dgm:cxn modelId="{0F926C03-0FA3-455D-A49E-7FF2F48BD4FF}" type="presOf" srcId="{10AF3058-250E-40A7-9F4D-1909072A4D16}" destId="{1191D038-6D2C-4197-BF26-811316103BD1}" srcOrd="0" destOrd="0" presId="urn:microsoft.com/office/officeart/2005/8/layout/radial5"/>
    <dgm:cxn modelId="{82A84E59-D251-4528-AE45-24E7A0199F23}" type="presOf" srcId="{98B786D1-F454-45E3-BC70-DD5DAA7E3555}" destId="{D62DF57B-C1FE-4EC4-8411-E2181AF925ED}" srcOrd="0" destOrd="0" presId="urn:microsoft.com/office/officeart/2005/8/layout/radial5"/>
    <dgm:cxn modelId="{661FF9C6-C552-4FD4-926F-238DC4E13937}" type="presOf" srcId="{9F8457DA-102F-4E50-828B-27ACF48DABB7}" destId="{9753B930-7532-4FF8-AB95-FED660CB8914}" srcOrd="0" destOrd="0" presId="urn:microsoft.com/office/officeart/2005/8/layout/radial5"/>
    <dgm:cxn modelId="{B4B4EF22-D29D-48AF-AD20-61AEE50BDA02}" type="presOf" srcId="{C422F8C0-6B4C-4E2A-859C-FEB2B25D6911}" destId="{23F0B90E-C6B0-401F-92E3-06ADE026A465}" srcOrd="0" destOrd="0" presId="urn:microsoft.com/office/officeart/2005/8/layout/radial5"/>
    <dgm:cxn modelId="{417DA1D5-5580-4079-8E96-C82A67EB0D12}" srcId="{69D03C78-AA17-4386-B92C-1F768BF4CB7D}" destId="{0AD6DADE-08F9-4DF9-8C83-C00E545FD6A8}" srcOrd="5" destOrd="0" parTransId="{F8A099AF-58A0-4DE8-B0A2-38D8E75F6927}" sibTransId="{A2D93A41-0A5D-432C-885D-83BBCB58FF3A}"/>
    <dgm:cxn modelId="{3CC469A6-2BFD-4499-8D8A-7FCD54321531}" srcId="{69D03C78-AA17-4386-B92C-1F768BF4CB7D}" destId="{10AF3058-250E-40A7-9F4D-1909072A4D16}" srcOrd="7" destOrd="0" parTransId="{88C5ADC5-8EE3-43D8-8C98-6C7ABFDC917A}" sibTransId="{04793EE5-D2D9-434C-9A6D-1DD3F59042B4}"/>
    <dgm:cxn modelId="{096AB7B5-3C0F-4625-8987-ED26D9526037}" type="presOf" srcId="{88C5ADC5-8EE3-43D8-8C98-6C7ABFDC917A}" destId="{4586E755-BB70-4B22-AB48-38D9B5AEB851}" srcOrd="1" destOrd="0" presId="urn:microsoft.com/office/officeart/2005/8/layout/radial5"/>
    <dgm:cxn modelId="{BA7402E6-2CD5-4207-80DD-0D7AE505D9F7}" type="presOf" srcId="{F954CDE0-17C9-4B2E-A1F9-1F426A6DAD20}" destId="{B5449A4E-8EC6-473F-B89E-ECDB523FAB1C}" srcOrd="0" destOrd="0" presId="urn:microsoft.com/office/officeart/2005/8/layout/radial5"/>
    <dgm:cxn modelId="{12E902FF-30AA-4700-B514-37BDB76FB56B}" type="presOf" srcId="{A347A586-1E56-42D2-A58D-017BF131CD33}" destId="{E52BCFF9-AE20-4428-BF2B-F4CF2022A916}" srcOrd="1" destOrd="0" presId="urn:microsoft.com/office/officeart/2005/8/layout/radial5"/>
    <dgm:cxn modelId="{797094A8-4AB9-4081-A663-164FFD3E27E5}" srcId="{69D03C78-AA17-4386-B92C-1F768BF4CB7D}" destId="{98B786D1-F454-45E3-BC70-DD5DAA7E3555}" srcOrd="8" destOrd="0" parTransId="{9F8457DA-102F-4E50-828B-27ACF48DABB7}" sibTransId="{D8C08D79-83EE-48EE-9886-3D0B0B9D0BF7}"/>
    <dgm:cxn modelId="{88289C1C-349C-45B5-9410-F2B89C0281D5}" type="presOf" srcId="{F8A099AF-58A0-4DE8-B0A2-38D8E75F6927}" destId="{29317E3F-C633-4727-866E-99F4A1E9A37A}" srcOrd="1" destOrd="0" presId="urn:microsoft.com/office/officeart/2005/8/layout/radial5"/>
    <dgm:cxn modelId="{88022384-6A26-43E5-982D-E82D0202CB68}" type="presOf" srcId="{EA08E0C4-C670-4D27-BC88-CAA933F2A433}" destId="{E634A179-7375-4069-8CBC-7603F3CD128D}" srcOrd="0" destOrd="0" presId="urn:microsoft.com/office/officeart/2005/8/layout/radial5"/>
    <dgm:cxn modelId="{90D3597F-E8D1-4F10-91D1-E83991A08DE0}" srcId="{69D03C78-AA17-4386-B92C-1F768BF4CB7D}" destId="{E4FD1FBB-4C44-4D2A-803C-ABBE0D4BEF3A}" srcOrd="6" destOrd="0" parTransId="{11199ABD-4FA5-4D89-AFB2-25CB5ACB8E53}" sibTransId="{18A5ACE3-7FE5-4AEC-94D5-B252AB4179A1}"/>
    <dgm:cxn modelId="{3B7E3B18-AC6E-40B4-8524-868471812E3E}" type="presOf" srcId="{69D03C78-AA17-4386-B92C-1F768BF4CB7D}" destId="{276A930B-3643-40F0-AF44-A384A6052919}" srcOrd="0" destOrd="0" presId="urn:microsoft.com/office/officeart/2005/8/layout/radial5"/>
    <dgm:cxn modelId="{9F30A455-4E6E-46BF-A7A2-F70EFDA27F3F}" type="presOf" srcId="{F3F87DD5-FD88-4DF3-9A22-AB35309EAF20}" destId="{D1240441-76FE-4C14-8E1C-9F134F7C5F38}" srcOrd="0" destOrd="0" presId="urn:microsoft.com/office/officeart/2005/8/layout/radial5"/>
    <dgm:cxn modelId="{FD56525F-F43A-4424-8F4C-C5256C1CF740}" srcId="{69D03C78-AA17-4386-B92C-1F768BF4CB7D}" destId="{8722794A-B173-4582-8693-CC0C6617F429}" srcOrd="0" destOrd="0" parTransId="{4C40B748-0843-407E-AF5C-4BA4AA019E35}" sibTransId="{45C1D9B8-7162-4323-A278-03262DD98030}"/>
    <dgm:cxn modelId="{B4F304F2-3AA9-4074-9B3D-024B5BE72D91}" type="presOf" srcId="{38A2D49E-E8CB-4DCE-A4CD-637A4ADCA889}" destId="{8562B5A9-23A9-4D60-BAEF-6680ED4E5C4E}" srcOrd="0" destOrd="0" presId="urn:microsoft.com/office/officeart/2005/8/layout/radial5"/>
    <dgm:cxn modelId="{ADE03364-D647-4AC0-9B89-5C839568C7AE}" type="presOf" srcId="{5B6021ED-04B8-4412-9B43-B0735CCCC849}" destId="{48DBF665-A4C2-4106-BA46-5806BF75CC68}" srcOrd="0" destOrd="0" presId="urn:microsoft.com/office/officeart/2005/8/layout/radial5"/>
    <dgm:cxn modelId="{37A18273-C0D8-4208-AA20-2C469C017907}" type="presOf" srcId="{F8A099AF-58A0-4DE8-B0A2-38D8E75F6927}" destId="{D1910E38-6D22-4125-A7DB-904D0352785A}" srcOrd="0" destOrd="0" presId="urn:microsoft.com/office/officeart/2005/8/layout/radial5"/>
    <dgm:cxn modelId="{EB6F269F-27EF-4668-8825-A30CE3E67B9B}" type="presOf" srcId="{88C5ADC5-8EE3-43D8-8C98-6C7ABFDC917A}" destId="{FEAF1D51-AA05-4D10-9887-7B130F352522}" srcOrd="0" destOrd="0" presId="urn:microsoft.com/office/officeart/2005/8/layout/radial5"/>
    <dgm:cxn modelId="{5131F0B2-D544-450E-81B6-9455E3E613B7}" srcId="{69D03C78-AA17-4386-B92C-1F768BF4CB7D}" destId="{C5236D70-78A7-48DC-BAC9-D6F7E90D3952}" srcOrd="4" destOrd="0" parTransId="{F3F87DD5-FD88-4DF3-9A22-AB35309EAF20}" sibTransId="{D7F72F96-A771-441B-8404-C64EF1B3B633}"/>
    <dgm:cxn modelId="{DA4A9BFB-D03F-4AD4-AD3F-D27AC3C80A1D}" type="presParOf" srcId="{CC0B8716-541B-4FB2-9D9B-6F04C9F2B6CD}" destId="{276A930B-3643-40F0-AF44-A384A6052919}" srcOrd="0" destOrd="0" presId="urn:microsoft.com/office/officeart/2005/8/layout/radial5"/>
    <dgm:cxn modelId="{A9B432A3-88C1-4E3F-B69E-3FAAEBE5EC8B}" type="presParOf" srcId="{CC0B8716-541B-4FB2-9D9B-6F04C9F2B6CD}" destId="{7EAAFC55-C85D-47D6-869F-02404167817F}" srcOrd="1" destOrd="0" presId="urn:microsoft.com/office/officeart/2005/8/layout/radial5"/>
    <dgm:cxn modelId="{A6DF4FA3-29B2-449C-B7E8-12F2E2432ABF}" type="presParOf" srcId="{7EAAFC55-C85D-47D6-869F-02404167817F}" destId="{69D5A70D-B189-4AF0-8AF3-FB21BB2B858B}" srcOrd="0" destOrd="0" presId="urn:microsoft.com/office/officeart/2005/8/layout/radial5"/>
    <dgm:cxn modelId="{3E2E8565-7503-4424-8DFC-7AFD4E1EF0E3}" type="presParOf" srcId="{CC0B8716-541B-4FB2-9D9B-6F04C9F2B6CD}" destId="{1F320AA5-97FC-4269-845E-C9CA8D424475}" srcOrd="2" destOrd="0" presId="urn:microsoft.com/office/officeart/2005/8/layout/radial5"/>
    <dgm:cxn modelId="{26FD12FC-ACB9-4BA7-B828-992EF8420ECB}" type="presParOf" srcId="{CC0B8716-541B-4FB2-9D9B-6F04C9F2B6CD}" destId="{9A689670-EE60-49B0-ABAA-A207169CFB42}" srcOrd="3" destOrd="0" presId="urn:microsoft.com/office/officeart/2005/8/layout/radial5"/>
    <dgm:cxn modelId="{A030CABA-55D3-43F2-B940-D58DB1AE525D}" type="presParOf" srcId="{9A689670-EE60-49B0-ABAA-A207169CFB42}" destId="{50E3F47D-050B-4D21-A846-04EB140A46EA}" srcOrd="0" destOrd="0" presId="urn:microsoft.com/office/officeart/2005/8/layout/radial5"/>
    <dgm:cxn modelId="{4D4C8107-FE09-4C29-92E1-A86CCB98A3E4}" type="presParOf" srcId="{CC0B8716-541B-4FB2-9D9B-6F04C9F2B6CD}" destId="{1CDD3AEF-F6B0-4C18-BAEC-A0CFEB68407B}" srcOrd="4" destOrd="0" presId="urn:microsoft.com/office/officeart/2005/8/layout/radial5"/>
    <dgm:cxn modelId="{7E71FC1D-EACB-4821-B88E-147F01440884}" type="presParOf" srcId="{CC0B8716-541B-4FB2-9D9B-6F04C9F2B6CD}" destId="{8562B5A9-23A9-4D60-BAEF-6680ED4E5C4E}" srcOrd="5" destOrd="0" presId="urn:microsoft.com/office/officeart/2005/8/layout/radial5"/>
    <dgm:cxn modelId="{B897D15E-9CA9-4E2E-A8BB-00152A6C07AE}" type="presParOf" srcId="{8562B5A9-23A9-4D60-BAEF-6680ED4E5C4E}" destId="{F399B834-6C42-46C4-92C6-4DFF3D5F9DB4}" srcOrd="0" destOrd="0" presId="urn:microsoft.com/office/officeart/2005/8/layout/radial5"/>
    <dgm:cxn modelId="{BF5CF823-BB8B-4299-8998-F80AE47689AF}" type="presParOf" srcId="{CC0B8716-541B-4FB2-9D9B-6F04C9F2B6CD}" destId="{CBA9F20A-E208-4C8C-B1DD-67D4676E7697}" srcOrd="6" destOrd="0" presId="urn:microsoft.com/office/officeart/2005/8/layout/radial5"/>
    <dgm:cxn modelId="{2D14AD7B-39DC-430A-ADDB-48C359E13F14}" type="presParOf" srcId="{CC0B8716-541B-4FB2-9D9B-6F04C9F2B6CD}" destId="{E634A179-7375-4069-8CBC-7603F3CD128D}" srcOrd="7" destOrd="0" presId="urn:microsoft.com/office/officeart/2005/8/layout/radial5"/>
    <dgm:cxn modelId="{B19372AA-3384-4468-9279-6DC3FAC42517}" type="presParOf" srcId="{E634A179-7375-4069-8CBC-7603F3CD128D}" destId="{967A3FA7-D632-461D-8795-50FF890A00AE}" srcOrd="0" destOrd="0" presId="urn:microsoft.com/office/officeart/2005/8/layout/radial5"/>
    <dgm:cxn modelId="{D17BD723-3B28-4681-921D-94444F2341BD}" type="presParOf" srcId="{CC0B8716-541B-4FB2-9D9B-6F04C9F2B6CD}" destId="{23F0B90E-C6B0-401F-92E3-06ADE026A465}" srcOrd="8" destOrd="0" presId="urn:microsoft.com/office/officeart/2005/8/layout/radial5"/>
    <dgm:cxn modelId="{68B18272-F98D-4C15-B483-26ACD561BC9A}" type="presParOf" srcId="{CC0B8716-541B-4FB2-9D9B-6F04C9F2B6CD}" destId="{D1240441-76FE-4C14-8E1C-9F134F7C5F38}" srcOrd="9" destOrd="0" presId="urn:microsoft.com/office/officeart/2005/8/layout/radial5"/>
    <dgm:cxn modelId="{437C91BA-5306-4F30-BFF6-23ADBA7EDD4D}" type="presParOf" srcId="{D1240441-76FE-4C14-8E1C-9F134F7C5F38}" destId="{B0012CC8-C2CA-4D15-BD51-001702BC8C29}" srcOrd="0" destOrd="0" presId="urn:microsoft.com/office/officeart/2005/8/layout/radial5"/>
    <dgm:cxn modelId="{48D1D52E-5EA1-4DCA-8313-8EB66CA64B0B}" type="presParOf" srcId="{CC0B8716-541B-4FB2-9D9B-6F04C9F2B6CD}" destId="{3F510EBF-F4B8-42D2-A36E-F9C0A14DAA27}" srcOrd="10" destOrd="0" presId="urn:microsoft.com/office/officeart/2005/8/layout/radial5"/>
    <dgm:cxn modelId="{6755D5EE-C5F0-4531-8D96-E20A9E3E0325}" type="presParOf" srcId="{CC0B8716-541B-4FB2-9D9B-6F04C9F2B6CD}" destId="{D1910E38-6D22-4125-A7DB-904D0352785A}" srcOrd="11" destOrd="0" presId="urn:microsoft.com/office/officeart/2005/8/layout/radial5"/>
    <dgm:cxn modelId="{188C625E-20B0-487D-908B-DB2CB41BCFAC}" type="presParOf" srcId="{D1910E38-6D22-4125-A7DB-904D0352785A}" destId="{29317E3F-C633-4727-866E-99F4A1E9A37A}" srcOrd="0" destOrd="0" presId="urn:microsoft.com/office/officeart/2005/8/layout/radial5"/>
    <dgm:cxn modelId="{3C4BAFC3-CB1B-46B1-ABE2-A41D0FDC591D}" type="presParOf" srcId="{CC0B8716-541B-4FB2-9D9B-6F04C9F2B6CD}" destId="{1CDE4498-794A-4D66-B5EE-061BE0C10864}" srcOrd="12" destOrd="0" presId="urn:microsoft.com/office/officeart/2005/8/layout/radial5"/>
    <dgm:cxn modelId="{63CE7D02-34F8-4C60-88CC-7B0C4DB16A29}" type="presParOf" srcId="{CC0B8716-541B-4FB2-9D9B-6F04C9F2B6CD}" destId="{FB6F4CED-8BC2-4C6A-8157-A517B731D49C}" srcOrd="13" destOrd="0" presId="urn:microsoft.com/office/officeart/2005/8/layout/radial5"/>
    <dgm:cxn modelId="{DB3904FD-0E32-49B9-AF19-BCFB78F6C29E}" type="presParOf" srcId="{FB6F4CED-8BC2-4C6A-8157-A517B731D49C}" destId="{597E6555-2F64-4EA8-A9A3-09BB972A3850}" srcOrd="0" destOrd="0" presId="urn:microsoft.com/office/officeart/2005/8/layout/radial5"/>
    <dgm:cxn modelId="{B85906F5-AC13-4578-A7C3-9726D93E30D4}" type="presParOf" srcId="{CC0B8716-541B-4FB2-9D9B-6F04C9F2B6CD}" destId="{F48ECF39-EB85-4347-8029-CCCA73EB8047}" srcOrd="14" destOrd="0" presId="urn:microsoft.com/office/officeart/2005/8/layout/radial5"/>
    <dgm:cxn modelId="{A4B42DEC-457D-4079-92E0-F24310389356}" type="presParOf" srcId="{CC0B8716-541B-4FB2-9D9B-6F04C9F2B6CD}" destId="{FEAF1D51-AA05-4D10-9887-7B130F352522}" srcOrd="15" destOrd="0" presId="urn:microsoft.com/office/officeart/2005/8/layout/radial5"/>
    <dgm:cxn modelId="{69A2FE6C-F479-4EB1-A68D-28E8122529D0}" type="presParOf" srcId="{FEAF1D51-AA05-4D10-9887-7B130F352522}" destId="{4586E755-BB70-4B22-AB48-38D9B5AEB851}" srcOrd="0" destOrd="0" presId="urn:microsoft.com/office/officeart/2005/8/layout/radial5"/>
    <dgm:cxn modelId="{29BD280D-E090-4DDB-9CCD-767379CA1AF9}" type="presParOf" srcId="{CC0B8716-541B-4FB2-9D9B-6F04C9F2B6CD}" destId="{1191D038-6D2C-4197-BF26-811316103BD1}" srcOrd="16" destOrd="0" presId="urn:microsoft.com/office/officeart/2005/8/layout/radial5"/>
    <dgm:cxn modelId="{1E4D3A60-4098-4027-8B70-6D52F0E0041F}" type="presParOf" srcId="{CC0B8716-541B-4FB2-9D9B-6F04C9F2B6CD}" destId="{9753B930-7532-4FF8-AB95-FED660CB8914}" srcOrd="17" destOrd="0" presId="urn:microsoft.com/office/officeart/2005/8/layout/radial5"/>
    <dgm:cxn modelId="{1D68CF6F-39AD-44E7-A94A-722C40887386}" type="presParOf" srcId="{9753B930-7532-4FF8-AB95-FED660CB8914}" destId="{2D886BB1-6588-47EE-BDC6-D8BD3B08ABA0}" srcOrd="0" destOrd="0" presId="urn:microsoft.com/office/officeart/2005/8/layout/radial5"/>
    <dgm:cxn modelId="{71FDD4D9-08B9-4D8D-9751-105DD05038AF}" type="presParOf" srcId="{CC0B8716-541B-4FB2-9D9B-6F04C9F2B6CD}" destId="{D62DF57B-C1FE-4EC4-8411-E2181AF925ED}" srcOrd="18" destOrd="0" presId="urn:microsoft.com/office/officeart/2005/8/layout/radial5"/>
    <dgm:cxn modelId="{924BFB5A-E16D-4FD8-982E-5B60FA1348A2}" type="presParOf" srcId="{CC0B8716-541B-4FB2-9D9B-6F04C9F2B6CD}" destId="{9EF09BC3-C6D0-4137-B4E6-D5B486E5491F}" srcOrd="19" destOrd="0" presId="urn:microsoft.com/office/officeart/2005/8/layout/radial5"/>
    <dgm:cxn modelId="{16E27659-CB1A-4DCC-B5A4-F7F587D39EE8}" type="presParOf" srcId="{9EF09BC3-C6D0-4137-B4E6-D5B486E5491F}" destId="{E52BCFF9-AE20-4428-BF2B-F4CF2022A916}" srcOrd="0" destOrd="0" presId="urn:microsoft.com/office/officeart/2005/8/layout/radial5"/>
    <dgm:cxn modelId="{DE957A56-AE76-4021-8134-E408E793F8D6}" type="presParOf" srcId="{CC0B8716-541B-4FB2-9D9B-6F04C9F2B6CD}" destId="{B5449A4E-8EC6-473F-B89E-ECDB523FAB1C}" srcOrd="20" destOrd="0" presId="urn:microsoft.com/office/officeart/2005/8/layout/radial5"/>
    <dgm:cxn modelId="{2E78EE70-8156-4808-B486-750206C8B85A}" type="presParOf" srcId="{CC0B8716-541B-4FB2-9D9B-6F04C9F2B6CD}" destId="{E6CB5C3B-5D13-4824-92A2-3D25A78287FB}" srcOrd="21" destOrd="0" presId="urn:microsoft.com/office/officeart/2005/8/layout/radial5"/>
    <dgm:cxn modelId="{98B9279A-F80D-4C76-A86D-E43B90433A0E}" type="presParOf" srcId="{E6CB5C3B-5D13-4824-92A2-3D25A78287FB}" destId="{D9334B1E-D53E-4390-AD3C-FA069E2D8B5C}" srcOrd="0" destOrd="0" presId="urn:microsoft.com/office/officeart/2005/8/layout/radial5"/>
    <dgm:cxn modelId="{69C7AA0D-4B59-4555-A162-ABA9722F3D62}" type="presParOf" srcId="{CC0B8716-541B-4FB2-9D9B-6F04C9F2B6CD}" destId="{48DBF665-A4C2-4106-BA46-5806BF75CC68}" srcOrd="2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6A930B-3643-40F0-AF44-A384A6052919}">
      <dsp:nvSpPr>
        <dsp:cNvPr id="0" name=""/>
        <dsp:cNvSpPr/>
      </dsp:nvSpPr>
      <dsp:spPr>
        <a:xfrm>
          <a:off x="3102047" y="2491030"/>
          <a:ext cx="1680781" cy="168078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BP</a:t>
          </a:r>
          <a:endParaRPr lang="en-CA" sz="1400" b="1" kern="1200" dirty="0"/>
        </a:p>
      </dsp:txBody>
      <dsp:txXfrm>
        <a:off x="3348192" y="2737175"/>
        <a:ext cx="1188491" cy="1188491"/>
      </dsp:txXfrm>
    </dsp:sp>
    <dsp:sp modelId="{7EAAFC55-C85D-47D6-869F-02404167817F}">
      <dsp:nvSpPr>
        <dsp:cNvPr id="0" name=""/>
        <dsp:cNvSpPr/>
      </dsp:nvSpPr>
      <dsp:spPr>
        <a:xfrm rot="5400000" flipV="1">
          <a:off x="3402228" y="1685505"/>
          <a:ext cx="1080419" cy="360000"/>
        </a:xfrm>
        <a:prstGeom prst="leftRightArrow">
          <a:avLst/>
        </a:prstGeom>
        <a:solidFill>
          <a:srgbClr val="84A9FA"/>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CA" sz="1400" b="1" kern="1200"/>
        </a:p>
      </dsp:txBody>
      <dsp:txXfrm rot="10800000">
        <a:off x="3456228" y="1703505"/>
        <a:ext cx="972419" cy="216000"/>
      </dsp:txXfrm>
    </dsp:sp>
    <dsp:sp modelId="{1F320AA5-97FC-4269-845E-C9CA8D424475}">
      <dsp:nvSpPr>
        <dsp:cNvPr id="0" name=""/>
        <dsp:cNvSpPr/>
      </dsp:nvSpPr>
      <dsp:spPr>
        <a:xfrm>
          <a:off x="3354164" y="24741"/>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Share-holders</a:t>
          </a:r>
          <a:endParaRPr lang="en-CA" sz="1400" b="1" kern="1200" dirty="0"/>
        </a:p>
      </dsp:txBody>
      <dsp:txXfrm>
        <a:off x="3526465" y="197042"/>
        <a:ext cx="831945" cy="831945"/>
      </dsp:txXfrm>
    </dsp:sp>
    <dsp:sp modelId="{9A689670-EE60-49B0-ABAA-A207169CFB42}">
      <dsp:nvSpPr>
        <dsp:cNvPr id="0" name=""/>
        <dsp:cNvSpPr/>
      </dsp:nvSpPr>
      <dsp:spPr>
        <a:xfrm rot="18163636">
          <a:off x="4194762" y="1918214"/>
          <a:ext cx="1080419" cy="360000"/>
        </a:xfrm>
        <a:prstGeom prst="leftRightArrow">
          <a:avLst/>
        </a:prstGeom>
        <a:solidFill>
          <a:srgbClr val="84A9FA"/>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CA" sz="1400" b="1" kern="1200"/>
        </a:p>
      </dsp:txBody>
      <dsp:txXfrm>
        <a:off x="4219567" y="2035642"/>
        <a:ext cx="972419" cy="216000"/>
      </dsp:txXfrm>
    </dsp:sp>
    <dsp:sp modelId="{1CDD3AEF-F6B0-4C18-BAEC-A0CFEB68407B}">
      <dsp:nvSpPr>
        <dsp:cNvPr id="0" name=""/>
        <dsp:cNvSpPr/>
      </dsp:nvSpPr>
      <dsp:spPr>
        <a:xfrm>
          <a:off x="4823845" y="456278"/>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Employ-</a:t>
          </a:r>
          <a:r>
            <a:rPr lang="en-CA" sz="1400" b="1" kern="1200" dirty="0" err="1" smtClean="0"/>
            <a:t>ees</a:t>
          </a:r>
          <a:endParaRPr lang="en-CA" sz="1400" b="1" kern="1200" dirty="0"/>
        </a:p>
      </dsp:txBody>
      <dsp:txXfrm>
        <a:off x="4996146" y="628579"/>
        <a:ext cx="831945" cy="831945"/>
      </dsp:txXfrm>
    </dsp:sp>
    <dsp:sp modelId="{8562B5A9-23A9-4D60-BAEF-6680ED4E5C4E}">
      <dsp:nvSpPr>
        <dsp:cNvPr id="0" name=""/>
        <dsp:cNvSpPr/>
      </dsp:nvSpPr>
      <dsp:spPr>
        <a:xfrm rot="20127273">
          <a:off x="4735672" y="2542457"/>
          <a:ext cx="1080419" cy="360000"/>
        </a:xfrm>
        <a:prstGeom prst="leftRightArrow">
          <a:avLst/>
        </a:prstGeom>
        <a:solidFill>
          <a:srgbClr val="84A9FA"/>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CA" sz="1400" b="1" kern="1200"/>
        </a:p>
      </dsp:txBody>
      <dsp:txXfrm>
        <a:off x="4740552" y="2636889"/>
        <a:ext cx="972419" cy="216000"/>
      </dsp:txXfrm>
    </dsp:sp>
    <dsp:sp modelId="{CBA9F20A-E208-4C8C-B1DD-67D4676E7697}">
      <dsp:nvSpPr>
        <dsp:cNvPr id="0" name=""/>
        <dsp:cNvSpPr/>
      </dsp:nvSpPr>
      <dsp:spPr>
        <a:xfrm>
          <a:off x="5826913" y="1613880"/>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Media</a:t>
          </a:r>
          <a:endParaRPr lang="en-CA" sz="1400" b="1" kern="1200" dirty="0"/>
        </a:p>
      </dsp:txBody>
      <dsp:txXfrm>
        <a:off x="5999214" y="1786181"/>
        <a:ext cx="831945" cy="831945"/>
      </dsp:txXfrm>
    </dsp:sp>
    <dsp:sp modelId="{E634A179-7375-4069-8CBC-7603F3CD128D}">
      <dsp:nvSpPr>
        <dsp:cNvPr id="0" name=""/>
        <dsp:cNvSpPr/>
      </dsp:nvSpPr>
      <dsp:spPr>
        <a:xfrm rot="490909">
          <a:off x="4853223" y="3360042"/>
          <a:ext cx="1080419" cy="360000"/>
        </a:xfrm>
        <a:prstGeom prst="leftRightArrow">
          <a:avLst/>
        </a:prstGeom>
        <a:solidFill>
          <a:srgbClr val="84A9FA"/>
        </a:solidFill>
        <a:ln w="9525">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CA" sz="1400" b="1" kern="1200"/>
        </a:p>
      </dsp:txBody>
      <dsp:txXfrm>
        <a:off x="4853773" y="3424357"/>
        <a:ext cx="972419" cy="216000"/>
      </dsp:txXfrm>
    </dsp:sp>
    <dsp:sp modelId="{23F0B90E-C6B0-401F-92E3-06ADE026A465}">
      <dsp:nvSpPr>
        <dsp:cNvPr id="0" name=""/>
        <dsp:cNvSpPr/>
      </dsp:nvSpPr>
      <dsp:spPr>
        <a:xfrm>
          <a:off x="6044901" y="3130017"/>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Green-peace</a:t>
          </a:r>
          <a:endParaRPr lang="en-CA" sz="1400" b="1" kern="1200" dirty="0"/>
        </a:p>
      </dsp:txBody>
      <dsp:txXfrm>
        <a:off x="6217202" y="3302318"/>
        <a:ext cx="831945" cy="831945"/>
      </dsp:txXfrm>
    </dsp:sp>
    <dsp:sp modelId="{D1240441-76FE-4C14-8E1C-9F134F7C5F38}">
      <dsp:nvSpPr>
        <dsp:cNvPr id="0" name=""/>
        <dsp:cNvSpPr/>
      </dsp:nvSpPr>
      <dsp:spPr>
        <a:xfrm rot="2454545">
          <a:off x="4510093" y="4111391"/>
          <a:ext cx="1080419" cy="360000"/>
        </a:xfrm>
        <a:prstGeom prst="leftRightArrow">
          <a:avLst/>
        </a:prstGeom>
        <a:solidFill>
          <a:srgbClr val="84A9FA"/>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CA" sz="1400" b="1" kern="1200" dirty="0"/>
        </a:p>
      </dsp:txBody>
      <dsp:txXfrm>
        <a:off x="4523283" y="4148029"/>
        <a:ext cx="972419" cy="216000"/>
      </dsp:txXfrm>
    </dsp:sp>
    <dsp:sp modelId="{3F510EBF-F4B8-42D2-A36E-F9C0A14DAA27}">
      <dsp:nvSpPr>
        <dsp:cNvPr id="0" name=""/>
        <dsp:cNvSpPr/>
      </dsp:nvSpPr>
      <dsp:spPr>
        <a:xfrm>
          <a:off x="5408598" y="4523325"/>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Other NGOs</a:t>
          </a:r>
          <a:endParaRPr lang="en-CA" sz="1400" b="1" kern="1200" dirty="0"/>
        </a:p>
      </dsp:txBody>
      <dsp:txXfrm>
        <a:off x="5580899" y="4695626"/>
        <a:ext cx="831945" cy="831945"/>
      </dsp:txXfrm>
    </dsp:sp>
    <dsp:sp modelId="{D1910E38-6D22-4125-A7DB-904D0352785A}">
      <dsp:nvSpPr>
        <dsp:cNvPr id="0" name=""/>
        <dsp:cNvSpPr/>
      </dsp:nvSpPr>
      <dsp:spPr>
        <a:xfrm rot="4418182">
          <a:off x="3815224" y="4557956"/>
          <a:ext cx="1080419" cy="360000"/>
        </a:xfrm>
        <a:prstGeom prst="leftRightArrow">
          <a:avLst/>
        </a:prstGeom>
        <a:solidFill>
          <a:srgbClr val="84A9FA"/>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CA" sz="1400" b="1" kern="1200"/>
        </a:p>
      </dsp:txBody>
      <dsp:txXfrm>
        <a:off x="3854010" y="4578143"/>
        <a:ext cx="972419" cy="216000"/>
      </dsp:txXfrm>
    </dsp:sp>
    <dsp:sp modelId="{1CDE4498-794A-4D66-B5EE-061BE0C10864}">
      <dsp:nvSpPr>
        <dsp:cNvPr id="0" name=""/>
        <dsp:cNvSpPr/>
      </dsp:nvSpPr>
      <dsp:spPr>
        <a:xfrm>
          <a:off x="4120027" y="5351439"/>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Wildlife</a:t>
          </a:r>
          <a:endParaRPr lang="en-CA" sz="1400" b="1" kern="1200" dirty="0"/>
        </a:p>
      </dsp:txBody>
      <dsp:txXfrm>
        <a:off x="4292328" y="5523740"/>
        <a:ext cx="831945" cy="831945"/>
      </dsp:txXfrm>
    </dsp:sp>
    <dsp:sp modelId="{FB6F4CED-8BC2-4C6A-8157-A517B731D49C}">
      <dsp:nvSpPr>
        <dsp:cNvPr id="0" name=""/>
        <dsp:cNvSpPr/>
      </dsp:nvSpPr>
      <dsp:spPr>
        <a:xfrm rot="6381818">
          <a:off x="2989231" y="4557956"/>
          <a:ext cx="1080419" cy="360000"/>
        </a:xfrm>
        <a:prstGeom prst="leftRightArrow">
          <a:avLst/>
        </a:prstGeom>
        <a:solidFill>
          <a:schemeClr val="bg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CA" sz="1500" kern="1200" dirty="0"/>
        </a:p>
      </dsp:txBody>
      <dsp:txXfrm rot="10800000">
        <a:off x="3058445" y="4578143"/>
        <a:ext cx="972419" cy="216000"/>
      </dsp:txXfrm>
    </dsp:sp>
    <dsp:sp modelId="{F48ECF39-EB85-4347-8029-CCCA73EB8047}">
      <dsp:nvSpPr>
        <dsp:cNvPr id="0" name=""/>
        <dsp:cNvSpPr/>
      </dsp:nvSpPr>
      <dsp:spPr>
        <a:xfrm>
          <a:off x="2588300" y="5351439"/>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Coastal </a:t>
          </a:r>
          <a:r>
            <a:rPr lang="en-CA" sz="1400" b="1" kern="1200" dirty="0" err="1" smtClean="0"/>
            <a:t>Comm</a:t>
          </a:r>
          <a:r>
            <a:rPr lang="en-CA" sz="1400" b="1" kern="1200" dirty="0" smtClean="0"/>
            <a:t>-unities</a:t>
          </a:r>
          <a:endParaRPr lang="en-CA" sz="1400" b="1" kern="1200" dirty="0"/>
        </a:p>
      </dsp:txBody>
      <dsp:txXfrm>
        <a:off x="2760601" y="5523740"/>
        <a:ext cx="831945" cy="831945"/>
      </dsp:txXfrm>
    </dsp:sp>
    <dsp:sp modelId="{FEAF1D51-AA05-4D10-9887-7B130F352522}">
      <dsp:nvSpPr>
        <dsp:cNvPr id="0" name=""/>
        <dsp:cNvSpPr/>
      </dsp:nvSpPr>
      <dsp:spPr>
        <a:xfrm rot="8345455">
          <a:off x="2294362" y="4111391"/>
          <a:ext cx="1080419" cy="360000"/>
        </a:xfrm>
        <a:prstGeom prst="leftRightArrow">
          <a:avLst/>
        </a:prstGeom>
        <a:solidFill>
          <a:schemeClr val="bg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CA" sz="1500" kern="1200"/>
        </a:p>
      </dsp:txBody>
      <dsp:txXfrm rot="10800000">
        <a:off x="2389172" y="4148029"/>
        <a:ext cx="972419" cy="216000"/>
      </dsp:txXfrm>
    </dsp:sp>
    <dsp:sp modelId="{1191D038-6D2C-4197-BF26-811316103BD1}">
      <dsp:nvSpPr>
        <dsp:cNvPr id="0" name=""/>
        <dsp:cNvSpPr/>
      </dsp:nvSpPr>
      <dsp:spPr>
        <a:xfrm>
          <a:off x="1299729" y="4523325"/>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err="1" smtClean="0"/>
            <a:t>Supp-liers</a:t>
          </a:r>
          <a:endParaRPr lang="en-CA" sz="1400" b="1" kern="1200" dirty="0"/>
        </a:p>
      </dsp:txBody>
      <dsp:txXfrm>
        <a:off x="1472030" y="4695626"/>
        <a:ext cx="831945" cy="831945"/>
      </dsp:txXfrm>
    </dsp:sp>
    <dsp:sp modelId="{9753B930-7532-4FF8-AB95-FED660CB8914}">
      <dsp:nvSpPr>
        <dsp:cNvPr id="0" name=""/>
        <dsp:cNvSpPr/>
      </dsp:nvSpPr>
      <dsp:spPr>
        <a:xfrm rot="10309091">
          <a:off x="1951233" y="3360042"/>
          <a:ext cx="1080419" cy="360000"/>
        </a:xfrm>
        <a:prstGeom prst="leftRightArrow">
          <a:avLst/>
        </a:prstGeom>
        <a:solidFill>
          <a:schemeClr val="bg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CA" sz="1500" kern="1200" dirty="0"/>
        </a:p>
      </dsp:txBody>
      <dsp:txXfrm rot="10800000">
        <a:off x="2058683" y="3424357"/>
        <a:ext cx="972419" cy="216000"/>
      </dsp:txXfrm>
    </dsp:sp>
    <dsp:sp modelId="{D62DF57B-C1FE-4EC4-8411-E2181AF925ED}">
      <dsp:nvSpPr>
        <dsp:cNvPr id="0" name=""/>
        <dsp:cNvSpPr/>
      </dsp:nvSpPr>
      <dsp:spPr>
        <a:xfrm>
          <a:off x="663427" y="3130017"/>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err="1" smtClean="0"/>
            <a:t>Regul-ators</a:t>
          </a:r>
          <a:endParaRPr lang="en-CA" sz="1400" b="1" kern="1200" dirty="0"/>
        </a:p>
      </dsp:txBody>
      <dsp:txXfrm>
        <a:off x="835728" y="3302318"/>
        <a:ext cx="831945" cy="831945"/>
      </dsp:txXfrm>
    </dsp:sp>
    <dsp:sp modelId="{9EF09BC3-C6D0-4137-B4E6-D5B486E5491F}">
      <dsp:nvSpPr>
        <dsp:cNvPr id="0" name=""/>
        <dsp:cNvSpPr/>
      </dsp:nvSpPr>
      <dsp:spPr>
        <a:xfrm rot="12272727">
          <a:off x="2068784" y="2542457"/>
          <a:ext cx="1080419" cy="360000"/>
        </a:xfrm>
        <a:prstGeom prst="leftRightArrow">
          <a:avLst/>
        </a:prstGeom>
        <a:solidFill>
          <a:schemeClr val="bg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CA" sz="1500" kern="1200"/>
        </a:p>
      </dsp:txBody>
      <dsp:txXfrm rot="10800000">
        <a:off x="2171904" y="2636889"/>
        <a:ext cx="972419" cy="216000"/>
      </dsp:txXfrm>
    </dsp:sp>
    <dsp:sp modelId="{B5449A4E-8EC6-473F-B89E-ECDB523FAB1C}">
      <dsp:nvSpPr>
        <dsp:cNvPr id="0" name=""/>
        <dsp:cNvSpPr/>
      </dsp:nvSpPr>
      <dsp:spPr>
        <a:xfrm>
          <a:off x="881414" y="1613880"/>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Custom-</a:t>
          </a:r>
          <a:r>
            <a:rPr lang="en-CA" sz="1400" b="1" kern="1200" dirty="0" err="1" smtClean="0"/>
            <a:t>ers</a:t>
          </a:r>
          <a:endParaRPr lang="en-CA" sz="1400" b="1" kern="1200" dirty="0"/>
        </a:p>
      </dsp:txBody>
      <dsp:txXfrm>
        <a:off x="1053715" y="1786181"/>
        <a:ext cx="831945" cy="831945"/>
      </dsp:txXfrm>
    </dsp:sp>
    <dsp:sp modelId="{E6CB5C3B-5D13-4824-92A2-3D25A78287FB}">
      <dsp:nvSpPr>
        <dsp:cNvPr id="0" name=""/>
        <dsp:cNvSpPr/>
      </dsp:nvSpPr>
      <dsp:spPr>
        <a:xfrm rot="13992087">
          <a:off x="2609694" y="1918214"/>
          <a:ext cx="1080419" cy="360000"/>
        </a:xfrm>
        <a:prstGeom prst="leftRightArrow">
          <a:avLst/>
        </a:prstGeom>
        <a:solidFill>
          <a:srgbClr val="84A9FA"/>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CA" sz="1400" b="1" kern="1200"/>
        </a:p>
      </dsp:txBody>
      <dsp:txXfrm rot="10800000">
        <a:off x="2696040" y="2033454"/>
        <a:ext cx="972419" cy="216000"/>
      </dsp:txXfrm>
    </dsp:sp>
    <dsp:sp modelId="{48DBF665-A4C2-4106-BA46-5806BF75CC68}">
      <dsp:nvSpPr>
        <dsp:cNvPr id="0" name=""/>
        <dsp:cNvSpPr/>
      </dsp:nvSpPr>
      <dsp:spPr>
        <a:xfrm>
          <a:off x="1884482" y="456278"/>
          <a:ext cx="1176547" cy="1176547"/>
        </a:xfrm>
        <a:prstGeom prst="ellipse">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CA" sz="1400" b="1" kern="1200" dirty="0" smtClean="0"/>
            <a:t>Lenders</a:t>
          </a:r>
          <a:endParaRPr lang="en-CA" sz="1400" b="1" kern="1200" dirty="0"/>
        </a:p>
      </dsp:txBody>
      <dsp:txXfrm>
        <a:off x="2056783" y="628579"/>
        <a:ext cx="831945" cy="831945"/>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65614"/>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65614"/>
          </a:xfrm>
          <a:prstGeom prst="rect">
            <a:avLst/>
          </a:prstGeom>
        </p:spPr>
        <p:txBody>
          <a:bodyPr vert="horz" lIns="91440" tIns="45720" rIns="91440" bIns="45720" rtlCol="0"/>
          <a:lstStyle>
            <a:lvl1pPr algn="r">
              <a:defRPr sz="1200"/>
            </a:lvl1pPr>
          </a:lstStyle>
          <a:p>
            <a:fld id="{5D5965E0-DE75-4581-B1BB-04AC97650E9C}" type="datetimeFigureOut">
              <a:rPr lang="fr-CA" smtClean="0"/>
              <a:t>2018-09-27</a:t>
            </a:fld>
            <a:endParaRPr lang="fr-CA"/>
          </a:p>
        </p:txBody>
      </p:sp>
      <p:sp>
        <p:nvSpPr>
          <p:cNvPr id="4" name="Espace réservé de l'image des diapositives 3"/>
          <p:cNvSpPr>
            <a:spLocks noGrp="1" noRot="1" noChangeAspect="1"/>
          </p:cNvSpPr>
          <p:nvPr>
            <p:ph type="sldImg" idx="2"/>
          </p:nvPr>
        </p:nvSpPr>
        <p:spPr>
          <a:xfrm>
            <a:off x="1101725" y="698500"/>
            <a:ext cx="4654550" cy="34925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commentaires 4"/>
          <p:cNvSpPr>
            <a:spLocks noGrp="1"/>
          </p:cNvSpPr>
          <p:nvPr>
            <p:ph type="body" sz="quarter" idx="3"/>
          </p:nvPr>
        </p:nvSpPr>
        <p:spPr>
          <a:xfrm>
            <a:off x="685800" y="4423331"/>
            <a:ext cx="5486400" cy="4190524"/>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6" name="Espace réservé du pied de page 5"/>
          <p:cNvSpPr>
            <a:spLocks noGrp="1"/>
          </p:cNvSpPr>
          <p:nvPr>
            <p:ph type="ftr" sz="quarter" idx="4"/>
          </p:nvPr>
        </p:nvSpPr>
        <p:spPr>
          <a:xfrm>
            <a:off x="0" y="8845045"/>
            <a:ext cx="2971800" cy="465614"/>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845045"/>
            <a:ext cx="2971800" cy="465614"/>
          </a:xfrm>
          <a:prstGeom prst="rect">
            <a:avLst/>
          </a:prstGeom>
        </p:spPr>
        <p:txBody>
          <a:bodyPr vert="horz" lIns="91440" tIns="45720" rIns="91440" bIns="45720" rtlCol="0" anchor="b"/>
          <a:lstStyle>
            <a:lvl1pPr algn="r">
              <a:defRPr sz="1200"/>
            </a:lvl1pPr>
          </a:lstStyle>
          <a:p>
            <a:fld id="{221F66E7-061D-40F6-AABC-3E6B1096008B}" type="slidenum">
              <a:rPr lang="fr-CA" smtClean="0"/>
              <a:t>‹N°›</a:t>
            </a:fld>
            <a:endParaRPr lang="fr-CA"/>
          </a:p>
        </p:txBody>
      </p:sp>
    </p:spTree>
    <p:extLst>
      <p:ext uri="{BB962C8B-B14F-4D97-AF65-F5344CB8AC3E}">
        <p14:creationId xmlns:p14="http://schemas.microsoft.com/office/powerpoint/2010/main" val="2091554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274" eaLnBrk="0" hangingPunct="0">
              <a:defRPr>
                <a:solidFill>
                  <a:schemeClr val="tx1"/>
                </a:solidFill>
                <a:latin typeface="Arial" charset="0"/>
                <a:cs typeface="Arial" charset="0"/>
              </a:defRPr>
            </a:lvl1pPr>
            <a:lvl2pPr marL="730171" indent="-280835" defTabSz="914274" eaLnBrk="0" hangingPunct="0">
              <a:defRPr>
                <a:solidFill>
                  <a:schemeClr val="tx1"/>
                </a:solidFill>
                <a:latin typeface="Arial" charset="0"/>
                <a:cs typeface="Arial" charset="0"/>
              </a:defRPr>
            </a:lvl2pPr>
            <a:lvl3pPr marL="1123340" indent="-224668" defTabSz="914274" eaLnBrk="0" hangingPunct="0">
              <a:defRPr>
                <a:solidFill>
                  <a:schemeClr val="tx1"/>
                </a:solidFill>
                <a:latin typeface="Arial" charset="0"/>
                <a:cs typeface="Arial" charset="0"/>
              </a:defRPr>
            </a:lvl3pPr>
            <a:lvl4pPr marL="1572677" indent="-224668" defTabSz="914274" eaLnBrk="0" hangingPunct="0">
              <a:defRPr>
                <a:solidFill>
                  <a:schemeClr val="tx1"/>
                </a:solidFill>
                <a:latin typeface="Arial" charset="0"/>
                <a:cs typeface="Arial" charset="0"/>
              </a:defRPr>
            </a:lvl4pPr>
            <a:lvl5pPr marL="2022013" indent="-224668" defTabSz="914274" eaLnBrk="0" hangingPunct="0">
              <a:defRPr>
                <a:solidFill>
                  <a:schemeClr val="tx1"/>
                </a:solidFill>
                <a:latin typeface="Arial" charset="0"/>
                <a:cs typeface="Arial" charset="0"/>
              </a:defRPr>
            </a:lvl5pPr>
            <a:lvl6pPr marL="2471349" indent="-224668" defTabSz="914274" eaLnBrk="0" fontAlgn="base" hangingPunct="0">
              <a:spcBef>
                <a:spcPct val="0"/>
              </a:spcBef>
              <a:spcAft>
                <a:spcPct val="0"/>
              </a:spcAft>
              <a:defRPr>
                <a:solidFill>
                  <a:schemeClr val="tx1"/>
                </a:solidFill>
                <a:latin typeface="Arial" charset="0"/>
                <a:cs typeface="Arial" charset="0"/>
              </a:defRPr>
            </a:lvl6pPr>
            <a:lvl7pPr marL="2920685" indent="-224668" defTabSz="914274" eaLnBrk="0" fontAlgn="base" hangingPunct="0">
              <a:spcBef>
                <a:spcPct val="0"/>
              </a:spcBef>
              <a:spcAft>
                <a:spcPct val="0"/>
              </a:spcAft>
              <a:defRPr>
                <a:solidFill>
                  <a:schemeClr val="tx1"/>
                </a:solidFill>
                <a:latin typeface="Arial" charset="0"/>
                <a:cs typeface="Arial" charset="0"/>
              </a:defRPr>
            </a:lvl7pPr>
            <a:lvl8pPr marL="3370021" indent="-224668" defTabSz="914274" eaLnBrk="0" fontAlgn="base" hangingPunct="0">
              <a:spcBef>
                <a:spcPct val="0"/>
              </a:spcBef>
              <a:spcAft>
                <a:spcPct val="0"/>
              </a:spcAft>
              <a:defRPr>
                <a:solidFill>
                  <a:schemeClr val="tx1"/>
                </a:solidFill>
                <a:latin typeface="Arial" charset="0"/>
                <a:cs typeface="Arial" charset="0"/>
              </a:defRPr>
            </a:lvl8pPr>
            <a:lvl9pPr marL="3819357" indent="-224668" defTabSz="914274" eaLnBrk="0" fontAlgn="base" hangingPunct="0">
              <a:spcBef>
                <a:spcPct val="0"/>
              </a:spcBef>
              <a:spcAft>
                <a:spcPct val="0"/>
              </a:spcAft>
              <a:defRPr>
                <a:solidFill>
                  <a:schemeClr val="tx1"/>
                </a:solidFill>
                <a:latin typeface="Arial" charset="0"/>
                <a:cs typeface="Arial" charset="0"/>
              </a:defRPr>
            </a:lvl9pPr>
          </a:lstStyle>
          <a:p>
            <a:pPr eaLnBrk="1" hangingPunct="1"/>
            <a:fld id="{62950FDE-5F6B-4378-A9F9-C2068BABA093}" type="slidenum">
              <a:rPr lang="en-CA">
                <a:solidFill>
                  <a:prstClr val="black"/>
                </a:solidFill>
              </a:rPr>
              <a:pPr eaLnBrk="1" hangingPunct="1"/>
              <a:t>1</a:t>
            </a:fld>
            <a:endParaRPr lang="en-CA">
              <a:solidFill>
                <a:prstClr val="black"/>
              </a:solidFill>
            </a:endParaRPr>
          </a:p>
        </p:txBody>
      </p:sp>
      <p:sp>
        <p:nvSpPr>
          <p:cNvPr id="74755" name="Rectangle 2"/>
          <p:cNvSpPr>
            <a:spLocks noGrp="1" noRot="1" noChangeAspect="1" noChangeArrowheads="1" noTextEdit="1"/>
          </p:cNvSpPr>
          <p:nvPr>
            <p:ph type="sldImg"/>
          </p:nvPr>
        </p:nvSpPr>
        <p:spPr>
          <a:xfrm>
            <a:off x="1101725" y="698500"/>
            <a:ext cx="4654550" cy="3492500"/>
          </a:xfrm>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charset="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pitchFamily="18" charset="0"/>
              </a:defRPr>
            </a:lvl1pPr>
            <a:lvl2pPr marL="742840" indent="-285708">
              <a:spcBef>
                <a:spcPct val="30000"/>
              </a:spcBef>
              <a:defRPr sz="1200">
                <a:solidFill>
                  <a:schemeClr val="tx1"/>
                </a:solidFill>
                <a:latin typeface="Times" pitchFamily="18" charset="0"/>
              </a:defRPr>
            </a:lvl2pPr>
            <a:lvl3pPr marL="1142830" indent="-228566">
              <a:spcBef>
                <a:spcPct val="30000"/>
              </a:spcBef>
              <a:defRPr sz="1200">
                <a:solidFill>
                  <a:schemeClr val="tx1"/>
                </a:solidFill>
                <a:latin typeface="Times" pitchFamily="18" charset="0"/>
              </a:defRPr>
            </a:lvl3pPr>
            <a:lvl4pPr marL="1599963" indent="-228566">
              <a:spcBef>
                <a:spcPct val="30000"/>
              </a:spcBef>
              <a:defRPr sz="1200">
                <a:solidFill>
                  <a:schemeClr val="tx1"/>
                </a:solidFill>
                <a:latin typeface="Times" pitchFamily="18" charset="0"/>
              </a:defRPr>
            </a:lvl4pPr>
            <a:lvl5pPr marL="2057095" indent="-228566">
              <a:spcBef>
                <a:spcPct val="30000"/>
              </a:spcBef>
              <a:defRPr sz="1200">
                <a:solidFill>
                  <a:schemeClr val="tx1"/>
                </a:solidFill>
                <a:latin typeface="Times" pitchFamily="18" charset="0"/>
              </a:defRPr>
            </a:lvl5pPr>
            <a:lvl6pPr marL="2514228" indent="-228566" eaLnBrk="0" fontAlgn="base" hangingPunct="0">
              <a:spcBef>
                <a:spcPct val="30000"/>
              </a:spcBef>
              <a:spcAft>
                <a:spcPct val="0"/>
              </a:spcAft>
              <a:defRPr sz="1200">
                <a:solidFill>
                  <a:schemeClr val="tx1"/>
                </a:solidFill>
                <a:latin typeface="Times" pitchFamily="18" charset="0"/>
              </a:defRPr>
            </a:lvl6pPr>
            <a:lvl7pPr marL="2971360" indent="-228566" eaLnBrk="0" fontAlgn="base" hangingPunct="0">
              <a:spcBef>
                <a:spcPct val="30000"/>
              </a:spcBef>
              <a:spcAft>
                <a:spcPct val="0"/>
              </a:spcAft>
              <a:defRPr sz="1200">
                <a:solidFill>
                  <a:schemeClr val="tx1"/>
                </a:solidFill>
                <a:latin typeface="Times" pitchFamily="18" charset="0"/>
              </a:defRPr>
            </a:lvl7pPr>
            <a:lvl8pPr marL="3428492" indent="-228566" eaLnBrk="0" fontAlgn="base" hangingPunct="0">
              <a:spcBef>
                <a:spcPct val="30000"/>
              </a:spcBef>
              <a:spcAft>
                <a:spcPct val="0"/>
              </a:spcAft>
              <a:defRPr sz="1200">
                <a:solidFill>
                  <a:schemeClr val="tx1"/>
                </a:solidFill>
                <a:latin typeface="Times" pitchFamily="18" charset="0"/>
              </a:defRPr>
            </a:lvl8pPr>
            <a:lvl9pPr marL="3885625" indent="-228566" eaLnBrk="0" fontAlgn="base" hangingPunct="0">
              <a:spcBef>
                <a:spcPct val="30000"/>
              </a:spcBef>
              <a:spcAft>
                <a:spcPct val="0"/>
              </a:spcAft>
              <a:defRPr sz="1200">
                <a:solidFill>
                  <a:schemeClr val="tx1"/>
                </a:solidFill>
                <a:latin typeface="Times" pitchFamily="18" charset="0"/>
              </a:defRPr>
            </a:lvl9pPr>
          </a:lstStyle>
          <a:p>
            <a:pPr>
              <a:spcBef>
                <a:spcPct val="0"/>
              </a:spcBef>
            </a:pPr>
            <a:fld id="{3C1B6B3E-6919-46CE-B910-358488EC1A5D}" type="slidenum">
              <a:rPr lang="en-US" altLang="en-US">
                <a:solidFill>
                  <a:srgbClr val="000000"/>
                </a:solidFill>
              </a:rPr>
              <a:pPr>
                <a:spcBef>
                  <a:spcPct val="0"/>
                </a:spcBef>
              </a:pPr>
              <a:t>22</a:t>
            </a:fld>
            <a:endParaRPr lang="en-US" altLang="en-US">
              <a:solidFill>
                <a:srgbClr val="000000"/>
              </a:solidFill>
            </a:endParaRPr>
          </a:p>
        </p:txBody>
      </p:sp>
      <p:sp>
        <p:nvSpPr>
          <p:cNvPr id="849923" name="Slide Image Placeholder 1"/>
          <p:cNvSpPr>
            <a:spLocks noGrp="1" noRot="1" noChangeAspect="1" noTextEdit="1"/>
          </p:cNvSpPr>
          <p:nvPr>
            <p:ph type="sldImg"/>
          </p:nvPr>
        </p:nvSpPr>
        <p:spPr>
          <a:xfrm>
            <a:off x="1101725" y="698500"/>
            <a:ext cx="4654550" cy="3492500"/>
          </a:xfrm>
          <a:ln/>
        </p:spPr>
      </p:sp>
      <p:sp>
        <p:nvSpPr>
          <p:cNvPr id="84992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ea typeface="ＭＳ Ｐゴシック" panose="020B0600070205080204" pitchFamily="34" charset="-128"/>
            </a:endParaRPr>
          </a:p>
        </p:txBody>
      </p:sp>
      <p:sp>
        <p:nvSpPr>
          <p:cNvPr id="849925" name="Slide Number Placeholder 3"/>
          <p:cNvSpPr txBox="1">
            <a:spLocks noGrp="1"/>
          </p:cNvSpPr>
          <p:nvPr/>
        </p:nvSpPr>
        <p:spPr bwMode="auto">
          <a:xfrm>
            <a:off x="3884613" y="8845045"/>
            <a:ext cx="2971800" cy="465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3" rIns="91427" bIns="45713" anchor="b"/>
          <a:lstStyle>
            <a:lvl1pPr>
              <a:spcBef>
                <a:spcPct val="30000"/>
              </a:spcBef>
              <a:defRPr sz="1200">
                <a:solidFill>
                  <a:schemeClr val="tx1"/>
                </a:solidFill>
                <a:latin typeface="Times" pitchFamily="18" charset="0"/>
              </a:defRPr>
            </a:lvl1pPr>
            <a:lvl2pPr marL="742950" indent="-285750">
              <a:spcBef>
                <a:spcPct val="30000"/>
              </a:spcBef>
              <a:defRPr sz="1200">
                <a:solidFill>
                  <a:schemeClr val="tx1"/>
                </a:solidFill>
                <a:latin typeface="Times" pitchFamily="18" charset="0"/>
              </a:defRPr>
            </a:lvl2pPr>
            <a:lvl3pPr marL="1143000" indent="-228600">
              <a:spcBef>
                <a:spcPct val="30000"/>
              </a:spcBef>
              <a:defRPr sz="1200">
                <a:solidFill>
                  <a:schemeClr val="tx1"/>
                </a:solidFill>
                <a:latin typeface="Times" pitchFamily="18" charset="0"/>
              </a:defRPr>
            </a:lvl3pPr>
            <a:lvl4pPr marL="1600200" indent="-228600">
              <a:spcBef>
                <a:spcPct val="30000"/>
              </a:spcBef>
              <a:defRPr sz="1200">
                <a:solidFill>
                  <a:schemeClr val="tx1"/>
                </a:solidFill>
                <a:latin typeface="Times" pitchFamily="18" charset="0"/>
              </a:defRPr>
            </a:lvl4pPr>
            <a:lvl5pPr marL="2057400" indent="-228600">
              <a:spcBef>
                <a:spcPct val="30000"/>
              </a:spcBef>
              <a:defRPr sz="1200">
                <a:solidFill>
                  <a:schemeClr val="tx1"/>
                </a:solidFill>
                <a:latin typeface="Times" pitchFamily="18" charset="0"/>
              </a:defRPr>
            </a:lvl5pPr>
            <a:lvl6pPr marL="2514600" indent="-228600" eaLnBrk="0" fontAlgn="base" hangingPunct="0">
              <a:spcBef>
                <a:spcPct val="30000"/>
              </a:spcBef>
              <a:spcAft>
                <a:spcPct val="0"/>
              </a:spcAft>
              <a:defRPr sz="1200">
                <a:solidFill>
                  <a:schemeClr val="tx1"/>
                </a:solidFill>
                <a:latin typeface="Times" pitchFamily="18" charset="0"/>
              </a:defRPr>
            </a:lvl6pPr>
            <a:lvl7pPr marL="2971800" indent="-228600" eaLnBrk="0" fontAlgn="base" hangingPunct="0">
              <a:spcBef>
                <a:spcPct val="30000"/>
              </a:spcBef>
              <a:spcAft>
                <a:spcPct val="0"/>
              </a:spcAft>
              <a:defRPr sz="1200">
                <a:solidFill>
                  <a:schemeClr val="tx1"/>
                </a:solidFill>
                <a:latin typeface="Times" pitchFamily="18" charset="0"/>
              </a:defRPr>
            </a:lvl7pPr>
            <a:lvl8pPr marL="3429000" indent="-228600" eaLnBrk="0" fontAlgn="base" hangingPunct="0">
              <a:spcBef>
                <a:spcPct val="30000"/>
              </a:spcBef>
              <a:spcAft>
                <a:spcPct val="0"/>
              </a:spcAft>
              <a:defRPr sz="1200">
                <a:solidFill>
                  <a:schemeClr val="tx1"/>
                </a:solidFill>
                <a:latin typeface="Times" pitchFamily="18" charset="0"/>
              </a:defRPr>
            </a:lvl8pPr>
            <a:lvl9pPr marL="3886200" indent="-228600" eaLnBrk="0" fontAlgn="base" hangingPunct="0">
              <a:spcBef>
                <a:spcPct val="30000"/>
              </a:spcBef>
              <a:spcAft>
                <a:spcPct val="0"/>
              </a:spcAft>
              <a:defRPr sz="1200">
                <a:solidFill>
                  <a:schemeClr val="tx1"/>
                </a:solidFill>
                <a:latin typeface="Times" pitchFamily="18" charset="0"/>
              </a:defRPr>
            </a:lvl9pPr>
          </a:lstStyle>
          <a:p>
            <a:pPr algn="r">
              <a:spcBef>
                <a:spcPct val="0"/>
              </a:spcBef>
            </a:pPr>
            <a:fld id="{BAB73085-7E87-48CC-AB5C-84A5F4EE7323}" type="slidenum">
              <a:rPr lang="en-US" altLang="en-US">
                <a:solidFill>
                  <a:srgbClr val="000000"/>
                </a:solidFill>
                <a:latin typeface="Arial" panose="020B0604020202020204" pitchFamily="34" charset="0"/>
              </a:rPr>
              <a:pPr algn="r">
                <a:spcBef>
                  <a:spcPct val="0"/>
                </a:spcBef>
              </a:pPr>
              <a:t>22</a:t>
            </a:fld>
            <a:endParaRPr lang="en-US"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2515969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834" name="Slide Image Placeholder 1"/>
          <p:cNvSpPr>
            <a:spLocks noGrp="1" noRot="1" noChangeAspect="1" noTextEdit="1"/>
          </p:cNvSpPr>
          <p:nvPr>
            <p:ph type="sldImg"/>
          </p:nvPr>
        </p:nvSpPr>
        <p:spPr>
          <a:xfrm>
            <a:off x="1101725" y="698500"/>
            <a:ext cx="4654550" cy="3492500"/>
          </a:xfrm>
          <a:ln/>
        </p:spPr>
      </p:sp>
      <p:sp>
        <p:nvSpPr>
          <p:cNvPr id="888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ea typeface="ＭＳ Ｐゴシック" panose="020B0600070205080204" pitchFamily="34" charset="-128"/>
            </a:endParaRPr>
          </a:p>
        </p:txBody>
      </p:sp>
      <p:sp>
        <p:nvSpPr>
          <p:cNvPr id="88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pitchFamily="18" charset="0"/>
              </a:defRPr>
            </a:lvl1pPr>
            <a:lvl2pPr marL="742840" indent="-285708">
              <a:spcBef>
                <a:spcPct val="30000"/>
              </a:spcBef>
              <a:defRPr sz="1200">
                <a:solidFill>
                  <a:schemeClr val="tx1"/>
                </a:solidFill>
                <a:latin typeface="Times" pitchFamily="18" charset="0"/>
              </a:defRPr>
            </a:lvl2pPr>
            <a:lvl3pPr marL="1142830" indent="-228566">
              <a:spcBef>
                <a:spcPct val="30000"/>
              </a:spcBef>
              <a:defRPr sz="1200">
                <a:solidFill>
                  <a:schemeClr val="tx1"/>
                </a:solidFill>
                <a:latin typeface="Times" pitchFamily="18" charset="0"/>
              </a:defRPr>
            </a:lvl3pPr>
            <a:lvl4pPr marL="1599963" indent="-228566">
              <a:spcBef>
                <a:spcPct val="30000"/>
              </a:spcBef>
              <a:defRPr sz="1200">
                <a:solidFill>
                  <a:schemeClr val="tx1"/>
                </a:solidFill>
                <a:latin typeface="Times" pitchFamily="18" charset="0"/>
              </a:defRPr>
            </a:lvl4pPr>
            <a:lvl5pPr marL="2057095" indent="-228566">
              <a:spcBef>
                <a:spcPct val="30000"/>
              </a:spcBef>
              <a:defRPr sz="1200">
                <a:solidFill>
                  <a:schemeClr val="tx1"/>
                </a:solidFill>
                <a:latin typeface="Times" pitchFamily="18" charset="0"/>
              </a:defRPr>
            </a:lvl5pPr>
            <a:lvl6pPr marL="2514228" indent="-228566" eaLnBrk="0" fontAlgn="base" hangingPunct="0">
              <a:spcBef>
                <a:spcPct val="30000"/>
              </a:spcBef>
              <a:spcAft>
                <a:spcPct val="0"/>
              </a:spcAft>
              <a:defRPr sz="1200">
                <a:solidFill>
                  <a:schemeClr val="tx1"/>
                </a:solidFill>
                <a:latin typeface="Times" pitchFamily="18" charset="0"/>
              </a:defRPr>
            </a:lvl6pPr>
            <a:lvl7pPr marL="2971360" indent="-228566" eaLnBrk="0" fontAlgn="base" hangingPunct="0">
              <a:spcBef>
                <a:spcPct val="30000"/>
              </a:spcBef>
              <a:spcAft>
                <a:spcPct val="0"/>
              </a:spcAft>
              <a:defRPr sz="1200">
                <a:solidFill>
                  <a:schemeClr val="tx1"/>
                </a:solidFill>
                <a:latin typeface="Times" pitchFamily="18" charset="0"/>
              </a:defRPr>
            </a:lvl7pPr>
            <a:lvl8pPr marL="3428492" indent="-228566" eaLnBrk="0" fontAlgn="base" hangingPunct="0">
              <a:spcBef>
                <a:spcPct val="30000"/>
              </a:spcBef>
              <a:spcAft>
                <a:spcPct val="0"/>
              </a:spcAft>
              <a:defRPr sz="1200">
                <a:solidFill>
                  <a:schemeClr val="tx1"/>
                </a:solidFill>
                <a:latin typeface="Times" pitchFamily="18" charset="0"/>
              </a:defRPr>
            </a:lvl8pPr>
            <a:lvl9pPr marL="3885625" indent="-228566" eaLnBrk="0" fontAlgn="base" hangingPunct="0">
              <a:spcBef>
                <a:spcPct val="30000"/>
              </a:spcBef>
              <a:spcAft>
                <a:spcPct val="0"/>
              </a:spcAft>
              <a:defRPr sz="1200">
                <a:solidFill>
                  <a:schemeClr val="tx1"/>
                </a:solidFill>
                <a:latin typeface="Times" pitchFamily="18" charset="0"/>
              </a:defRPr>
            </a:lvl9pPr>
          </a:lstStyle>
          <a:p>
            <a:pPr>
              <a:spcBef>
                <a:spcPct val="0"/>
              </a:spcBef>
            </a:pPr>
            <a:fld id="{F19CA7B8-CBAA-41AA-A134-95D88121DEBE}" type="slidenum">
              <a:rPr lang="en-US" altLang="en-US">
                <a:solidFill>
                  <a:srgbClr val="000000"/>
                </a:solidFill>
              </a:rPr>
              <a:pPr>
                <a:spcBef>
                  <a:spcPct val="0"/>
                </a:spcBef>
              </a:pPr>
              <a:t>23</a:t>
            </a:fld>
            <a:endParaRPr lang="en-US" altLang="en-US">
              <a:solidFill>
                <a:srgbClr val="000000"/>
              </a:solidFill>
            </a:endParaRPr>
          </a:p>
        </p:txBody>
      </p:sp>
    </p:spTree>
    <p:extLst>
      <p:ext uri="{BB962C8B-B14F-4D97-AF65-F5344CB8AC3E}">
        <p14:creationId xmlns:p14="http://schemas.microsoft.com/office/powerpoint/2010/main" val="670154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698500"/>
            <a:ext cx="4654550" cy="34925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CFAE7FA-676A-4935-A310-2B3A8747B9FF}" type="slidenum">
              <a:rPr lang="en-CA" smtClean="0">
                <a:solidFill>
                  <a:prstClr val="black"/>
                </a:solidFill>
              </a:rPr>
              <a:pPr/>
              <a:t>27</a:t>
            </a:fld>
            <a:endParaRPr lang="en-CA" dirty="0">
              <a:solidFill>
                <a:prstClr val="black"/>
              </a:solidFill>
            </a:endParaRPr>
          </a:p>
        </p:txBody>
      </p:sp>
    </p:spTree>
    <p:extLst>
      <p:ext uri="{BB962C8B-B14F-4D97-AF65-F5344CB8AC3E}">
        <p14:creationId xmlns:p14="http://schemas.microsoft.com/office/powerpoint/2010/main" val="1683526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590F750-420D-4A40-9A52-23791F3FF01F}" type="slidenum">
              <a:rPr lang="en-US" altLang="en-US" b="0">
                <a:solidFill>
                  <a:prstClr val="black"/>
                </a:solidFill>
              </a:rPr>
              <a:pPr eaLnBrk="1" hangingPunct="1"/>
              <a:t>29</a:t>
            </a:fld>
            <a:endParaRPr lang="en-US" altLang="en-US" b="0">
              <a:solidFill>
                <a:prstClr val="black"/>
              </a:solidFill>
            </a:endParaRPr>
          </a:p>
        </p:txBody>
      </p:sp>
      <p:sp>
        <p:nvSpPr>
          <p:cNvPr id="33795" name="Rectangle 2"/>
          <p:cNvSpPr>
            <a:spLocks noGrp="1" noRot="1" noChangeAspect="1" noChangeArrowheads="1" noTextEdit="1"/>
          </p:cNvSpPr>
          <p:nvPr>
            <p:ph type="sldImg"/>
          </p:nvPr>
        </p:nvSpPr>
        <p:spPr>
          <a:xfrm>
            <a:off x="1101725" y="698500"/>
            <a:ext cx="4654550" cy="3492500"/>
          </a:xfrm>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3264453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0079F08-013E-4CD3-B187-FEAD1CD4C9F2}" type="slidenum">
              <a:rPr lang="en-US" altLang="en-US" b="0">
                <a:solidFill>
                  <a:prstClr val="black"/>
                </a:solidFill>
              </a:rPr>
              <a:pPr eaLnBrk="1" hangingPunct="1"/>
              <a:t>32</a:t>
            </a:fld>
            <a:endParaRPr lang="en-US" altLang="en-US" b="0">
              <a:solidFill>
                <a:prstClr val="black"/>
              </a:solidFill>
            </a:endParaRPr>
          </a:p>
        </p:txBody>
      </p:sp>
      <p:sp>
        <p:nvSpPr>
          <p:cNvPr id="41987" name="Rectangle 2"/>
          <p:cNvSpPr>
            <a:spLocks noGrp="1" noRot="1" noChangeAspect="1" noChangeArrowheads="1" noTextEdit="1"/>
          </p:cNvSpPr>
          <p:nvPr>
            <p:ph type="sldImg"/>
          </p:nvPr>
        </p:nvSpPr>
        <p:spPr>
          <a:xfrm>
            <a:off x="1101725" y="698500"/>
            <a:ext cx="4654550" cy="3492500"/>
          </a:xfrm>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2497491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C4A453B-1FBB-4EE7-BC1F-7B257DB396E4}" type="slidenum">
              <a:rPr lang="en-US" altLang="en-US" b="0">
                <a:solidFill>
                  <a:prstClr val="black"/>
                </a:solidFill>
              </a:rPr>
              <a:pPr eaLnBrk="1" hangingPunct="1"/>
              <a:t>33</a:t>
            </a:fld>
            <a:endParaRPr lang="en-US" altLang="en-US" b="0">
              <a:solidFill>
                <a:prstClr val="black"/>
              </a:solidFill>
            </a:endParaRPr>
          </a:p>
        </p:txBody>
      </p:sp>
      <p:sp>
        <p:nvSpPr>
          <p:cNvPr id="44035" name="Rectangle 2"/>
          <p:cNvSpPr>
            <a:spLocks noGrp="1" noRot="1" noChangeAspect="1" noChangeArrowheads="1" noTextEdit="1"/>
          </p:cNvSpPr>
          <p:nvPr>
            <p:ph type="sldImg"/>
          </p:nvPr>
        </p:nvSpPr>
        <p:spPr>
          <a:xfrm>
            <a:off x="1101725" y="698500"/>
            <a:ext cx="4654550" cy="3492500"/>
          </a:xfrm>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4114482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B58FA37-F10A-4630-ADF2-C5EAF29BFD41}" type="slidenum">
              <a:rPr lang="en-US" altLang="en-US" b="0">
                <a:solidFill>
                  <a:prstClr val="black"/>
                </a:solidFill>
              </a:rPr>
              <a:pPr eaLnBrk="1" hangingPunct="1"/>
              <a:t>35</a:t>
            </a:fld>
            <a:endParaRPr lang="en-US" altLang="en-US" b="0">
              <a:solidFill>
                <a:prstClr val="black"/>
              </a:solidFill>
            </a:endParaRPr>
          </a:p>
        </p:txBody>
      </p:sp>
      <p:sp>
        <p:nvSpPr>
          <p:cNvPr id="31747" name="Rectangle 2"/>
          <p:cNvSpPr>
            <a:spLocks noGrp="1" noRot="1" noChangeAspect="1" noChangeArrowheads="1" noTextEdit="1"/>
          </p:cNvSpPr>
          <p:nvPr>
            <p:ph type="sldImg"/>
          </p:nvPr>
        </p:nvSpPr>
        <p:spPr>
          <a:xfrm>
            <a:off x="1101725" y="698500"/>
            <a:ext cx="4654550" cy="3492500"/>
          </a:xfrm>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ltLang="en-US" smtClean="0">
              <a:latin typeface="Arial" panose="020B0604020202020204" pitchFamily="34" charset="0"/>
            </a:endParaRPr>
          </a:p>
        </p:txBody>
      </p:sp>
    </p:spTree>
    <p:extLst>
      <p:ext uri="{BB962C8B-B14F-4D97-AF65-F5344CB8AC3E}">
        <p14:creationId xmlns:p14="http://schemas.microsoft.com/office/powerpoint/2010/main" val="3578883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1E20142E-F7A7-4935-B7BE-4067CA040A9D}" type="slidenum">
              <a:rPr lang="en-US" altLang="en-US" b="0">
                <a:solidFill>
                  <a:prstClr val="black"/>
                </a:solidFill>
              </a:rPr>
              <a:pPr eaLnBrk="1" hangingPunct="1"/>
              <a:t>37</a:t>
            </a:fld>
            <a:endParaRPr lang="en-US" altLang="en-US" b="0">
              <a:solidFill>
                <a:prstClr val="black"/>
              </a:solidFill>
            </a:endParaRPr>
          </a:p>
        </p:txBody>
      </p:sp>
      <p:sp>
        <p:nvSpPr>
          <p:cNvPr id="35843" name="Rectangle 2"/>
          <p:cNvSpPr>
            <a:spLocks noGrp="1" noRot="1" noChangeAspect="1" noChangeArrowheads="1" noTextEdit="1"/>
          </p:cNvSpPr>
          <p:nvPr>
            <p:ph type="sldImg"/>
          </p:nvPr>
        </p:nvSpPr>
        <p:spPr>
          <a:xfrm>
            <a:off x="1101725" y="698500"/>
            <a:ext cx="4654550" cy="3492500"/>
          </a:xfrm>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ltLang="en-US" smtClean="0">
              <a:latin typeface="Arial" panose="020B0604020202020204" pitchFamily="34" charset="0"/>
            </a:endParaRPr>
          </a:p>
        </p:txBody>
      </p:sp>
    </p:spTree>
    <p:extLst>
      <p:ext uri="{BB962C8B-B14F-4D97-AF65-F5344CB8AC3E}">
        <p14:creationId xmlns:p14="http://schemas.microsoft.com/office/powerpoint/2010/main" val="242187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CD3BF75-7CA7-409A-9A13-841F88B34B9E}" type="slidenum">
              <a:rPr lang="en-US" altLang="en-US" b="0">
                <a:solidFill>
                  <a:prstClr val="black"/>
                </a:solidFill>
              </a:rPr>
              <a:pPr eaLnBrk="1" hangingPunct="1"/>
              <a:t>38</a:t>
            </a:fld>
            <a:endParaRPr lang="en-US" altLang="en-US" b="0">
              <a:solidFill>
                <a:prstClr val="black"/>
              </a:solidFill>
            </a:endParaRPr>
          </a:p>
        </p:txBody>
      </p:sp>
      <p:sp>
        <p:nvSpPr>
          <p:cNvPr id="34819" name="Rectangle 2"/>
          <p:cNvSpPr>
            <a:spLocks noGrp="1" noRot="1" noChangeAspect="1" noChangeArrowheads="1" noTextEdit="1"/>
          </p:cNvSpPr>
          <p:nvPr>
            <p:ph type="sldImg"/>
          </p:nvPr>
        </p:nvSpPr>
        <p:spPr>
          <a:xfrm>
            <a:off x="1101725" y="698500"/>
            <a:ext cx="4654550" cy="3492500"/>
          </a:xfrm>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ltLang="en-US" smtClean="0">
              <a:latin typeface="Arial" panose="020B0604020202020204" pitchFamily="34" charset="0"/>
            </a:endParaRPr>
          </a:p>
        </p:txBody>
      </p:sp>
    </p:spTree>
    <p:extLst>
      <p:ext uri="{BB962C8B-B14F-4D97-AF65-F5344CB8AC3E}">
        <p14:creationId xmlns:p14="http://schemas.microsoft.com/office/powerpoint/2010/main" val="22506220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02A0537-EE92-48B6-AFBE-B1039EABDDB2}" type="slidenum">
              <a:rPr lang="en-US" altLang="en-US" b="0">
                <a:solidFill>
                  <a:prstClr val="black"/>
                </a:solidFill>
              </a:rPr>
              <a:pPr eaLnBrk="1" hangingPunct="1"/>
              <a:t>40</a:t>
            </a:fld>
            <a:endParaRPr lang="en-US" altLang="en-US" b="0">
              <a:solidFill>
                <a:prstClr val="black"/>
              </a:solidFill>
            </a:endParaRPr>
          </a:p>
        </p:txBody>
      </p:sp>
      <p:sp>
        <p:nvSpPr>
          <p:cNvPr id="33795" name="Rectangle 2"/>
          <p:cNvSpPr>
            <a:spLocks noGrp="1" noRot="1" noChangeAspect="1" noChangeArrowheads="1" noTextEdit="1"/>
          </p:cNvSpPr>
          <p:nvPr>
            <p:ph type="sldImg"/>
          </p:nvPr>
        </p:nvSpPr>
        <p:spPr>
          <a:xfrm>
            <a:off x="1101725" y="698500"/>
            <a:ext cx="4654550" cy="3492500"/>
          </a:xfrm>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ltLang="en-US" smtClean="0">
              <a:latin typeface="Arial" panose="020B0604020202020204" pitchFamily="34" charset="0"/>
            </a:endParaRPr>
          </a:p>
        </p:txBody>
      </p:sp>
    </p:spTree>
    <p:extLst>
      <p:ext uri="{BB962C8B-B14F-4D97-AF65-F5344CB8AC3E}">
        <p14:creationId xmlns:p14="http://schemas.microsoft.com/office/powerpoint/2010/main" val="622248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861507-D4B2-4D08-A81F-E972CC60865D}" type="slidenum">
              <a:rPr lang="en-CA">
                <a:solidFill>
                  <a:prstClr val="black"/>
                </a:solidFill>
              </a:rPr>
              <a:pPr/>
              <a:t>6</a:t>
            </a:fld>
            <a:endParaRPr lang="en-CA">
              <a:solidFill>
                <a:prstClr val="black"/>
              </a:solidFill>
            </a:endParaRPr>
          </a:p>
        </p:txBody>
      </p:sp>
      <p:sp>
        <p:nvSpPr>
          <p:cNvPr id="319490" name="Rectangle 2"/>
          <p:cNvSpPr>
            <a:spLocks noGrp="1" noRot="1" noChangeAspect="1" noChangeArrowheads="1" noTextEdit="1"/>
          </p:cNvSpPr>
          <p:nvPr>
            <p:ph type="sldImg"/>
          </p:nvPr>
        </p:nvSpPr>
        <p:spPr>
          <a:xfrm>
            <a:off x="1101725" y="700088"/>
            <a:ext cx="4654550" cy="3490912"/>
          </a:xfrm>
          <a:prstGeom prst="rect">
            <a:avLst/>
          </a:prstGeom>
          <a:ln/>
        </p:spPr>
      </p:sp>
      <p:sp>
        <p:nvSpPr>
          <p:cNvPr id="319491" name="Rectangle 3"/>
          <p:cNvSpPr>
            <a:spLocks noGrp="1" noChangeArrowheads="1"/>
          </p:cNvSpPr>
          <p:nvPr>
            <p:ph type="body" idx="1"/>
          </p:nvPr>
        </p:nvSpPr>
        <p:spPr>
          <a:xfrm>
            <a:off x="685800" y="4423454"/>
            <a:ext cx="5486400" cy="4189960"/>
          </a:xfrm>
          <a:prstGeom prst="rect">
            <a:avLst/>
          </a:prstGeom>
        </p:spPr>
        <p:txBody>
          <a:bodyPr lIns="92092" tIns="46046" rIns="92092" bIns="46046"/>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DAD3E7-7AE8-4E4C-BE04-9911A23AE900}" type="slidenum">
              <a:rPr lang="en-CA">
                <a:solidFill>
                  <a:prstClr val="black"/>
                </a:solidFill>
              </a:rPr>
              <a:pPr/>
              <a:t>7</a:t>
            </a:fld>
            <a:endParaRPr lang="en-CA">
              <a:solidFill>
                <a:prstClr val="black"/>
              </a:solidFill>
            </a:endParaRPr>
          </a:p>
        </p:txBody>
      </p:sp>
      <p:sp>
        <p:nvSpPr>
          <p:cNvPr id="323586" name="Rectangle 2"/>
          <p:cNvSpPr>
            <a:spLocks noGrp="1" noRot="1" noChangeAspect="1" noChangeArrowheads="1" noTextEdit="1"/>
          </p:cNvSpPr>
          <p:nvPr>
            <p:ph type="sldImg"/>
          </p:nvPr>
        </p:nvSpPr>
        <p:spPr>
          <a:xfrm>
            <a:off x="1101725" y="700088"/>
            <a:ext cx="4654550" cy="3490912"/>
          </a:xfrm>
          <a:prstGeom prst="rect">
            <a:avLst/>
          </a:prstGeom>
          <a:ln/>
        </p:spPr>
      </p:sp>
      <p:sp>
        <p:nvSpPr>
          <p:cNvPr id="323587" name="Rectangle 3"/>
          <p:cNvSpPr>
            <a:spLocks noGrp="1" noChangeArrowheads="1"/>
          </p:cNvSpPr>
          <p:nvPr>
            <p:ph type="body" idx="1"/>
          </p:nvPr>
        </p:nvSpPr>
        <p:spPr>
          <a:xfrm>
            <a:off x="685800" y="4423454"/>
            <a:ext cx="5486400" cy="4189960"/>
          </a:xfrm>
          <a:prstGeom prst="rect">
            <a:avLst/>
          </a:prstGeom>
        </p:spPr>
        <p:txBody>
          <a:bodyPr lIns="92092" tIns="46046" rIns="92092" bIns="46046"/>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31286" indent="-281264" eaLnBrk="0" hangingPunct="0">
              <a:defRPr b="1">
                <a:solidFill>
                  <a:schemeClr val="tx1"/>
                </a:solidFill>
                <a:latin typeface="Arial" panose="020B0604020202020204" pitchFamily="34" charset="0"/>
              </a:defRPr>
            </a:lvl2pPr>
            <a:lvl3pPr marL="1125055" indent="-225011" eaLnBrk="0" hangingPunct="0">
              <a:defRPr b="1">
                <a:solidFill>
                  <a:schemeClr val="tx1"/>
                </a:solidFill>
                <a:latin typeface="Arial" panose="020B0604020202020204" pitchFamily="34" charset="0"/>
              </a:defRPr>
            </a:lvl3pPr>
            <a:lvl4pPr marL="1575077" indent="-225011" eaLnBrk="0" hangingPunct="0">
              <a:defRPr b="1">
                <a:solidFill>
                  <a:schemeClr val="tx1"/>
                </a:solidFill>
                <a:latin typeface="Arial" panose="020B0604020202020204" pitchFamily="34" charset="0"/>
              </a:defRPr>
            </a:lvl4pPr>
            <a:lvl5pPr marL="2025099" indent="-225011" eaLnBrk="0" hangingPunct="0">
              <a:defRPr b="1">
                <a:solidFill>
                  <a:schemeClr val="tx1"/>
                </a:solidFill>
                <a:latin typeface="Arial" panose="020B0604020202020204" pitchFamily="34" charset="0"/>
              </a:defRPr>
            </a:lvl5pPr>
            <a:lvl6pPr marL="2475121" indent="-225011" eaLnBrk="0" fontAlgn="base" hangingPunct="0">
              <a:spcBef>
                <a:spcPct val="0"/>
              </a:spcBef>
              <a:spcAft>
                <a:spcPct val="0"/>
              </a:spcAft>
              <a:defRPr b="1">
                <a:solidFill>
                  <a:schemeClr val="tx1"/>
                </a:solidFill>
                <a:latin typeface="Arial" panose="020B0604020202020204" pitchFamily="34" charset="0"/>
              </a:defRPr>
            </a:lvl6pPr>
            <a:lvl7pPr marL="2925143" indent="-225011" eaLnBrk="0" fontAlgn="base" hangingPunct="0">
              <a:spcBef>
                <a:spcPct val="0"/>
              </a:spcBef>
              <a:spcAft>
                <a:spcPct val="0"/>
              </a:spcAft>
              <a:defRPr b="1">
                <a:solidFill>
                  <a:schemeClr val="tx1"/>
                </a:solidFill>
                <a:latin typeface="Arial" panose="020B0604020202020204" pitchFamily="34" charset="0"/>
              </a:defRPr>
            </a:lvl7pPr>
            <a:lvl8pPr marL="3375165" indent="-225011" eaLnBrk="0" fontAlgn="base" hangingPunct="0">
              <a:spcBef>
                <a:spcPct val="0"/>
              </a:spcBef>
              <a:spcAft>
                <a:spcPct val="0"/>
              </a:spcAft>
              <a:defRPr b="1">
                <a:solidFill>
                  <a:schemeClr val="tx1"/>
                </a:solidFill>
                <a:latin typeface="Arial" panose="020B0604020202020204" pitchFamily="34" charset="0"/>
              </a:defRPr>
            </a:lvl8pPr>
            <a:lvl9pPr marL="3825187" indent="-225011"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30CCFCE-523D-4A21-A306-C84BF4C4C5C7}" type="slidenum">
              <a:rPr lang="en-US" altLang="en-US" b="0">
                <a:solidFill>
                  <a:prstClr val="black"/>
                </a:solidFill>
              </a:rPr>
              <a:pPr eaLnBrk="1" hangingPunct="1"/>
              <a:t>10</a:t>
            </a:fld>
            <a:endParaRPr lang="en-US" altLang="en-US" b="0">
              <a:solidFill>
                <a:prstClr val="black"/>
              </a:solidFill>
            </a:endParaRPr>
          </a:p>
        </p:txBody>
      </p:sp>
      <p:sp>
        <p:nvSpPr>
          <p:cNvPr id="32771" name="Rectangle 2"/>
          <p:cNvSpPr>
            <a:spLocks noGrp="1" noRot="1" noChangeAspect="1" noChangeArrowheads="1" noTextEdit="1"/>
          </p:cNvSpPr>
          <p:nvPr>
            <p:ph type="sldImg"/>
          </p:nvPr>
        </p:nvSpPr>
        <p:spPr>
          <a:xfrm>
            <a:off x="1101725" y="698500"/>
            <a:ext cx="4654550" cy="3492500"/>
          </a:xfrm>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2911459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31286" indent="-281264" eaLnBrk="0" hangingPunct="0">
              <a:defRPr b="1">
                <a:solidFill>
                  <a:schemeClr val="tx1"/>
                </a:solidFill>
                <a:latin typeface="Arial" panose="020B0604020202020204" pitchFamily="34" charset="0"/>
              </a:defRPr>
            </a:lvl2pPr>
            <a:lvl3pPr marL="1125055" indent="-225011" eaLnBrk="0" hangingPunct="0">
              <a:defRPr b="1">
                <a:solidFill>
                  <a:schemeClr val="tx1"/>
                </a:solidFill>
                <a:latin typeface="Arial" panose="020B0604020202020204" pitchFamily="34" charset="0"/>
              </a:defRPr>
            </a:lvl3pPr>
            <a:lvl4pPr marL="1575077" indent="-225011" eaLnBrk="0" hangingPunct="0">
              <a:defRPr b="1">
                <a:solidFill>
                  <a:schemeClr val="tx1"/>
                </a:solidFill>
                <a:latin typeface="Arial" panose="020B0604020202020204" pitchFamily="34" charset="0"/>
              </a:defRPr>
            </a:lvl4pPr>
            <a:lvl5pPr marL="2025099" indent="-225011" eaLnBrk="0" hangingPunct="0">
              <a:defRPr b="1">
                <a:solidFill>
                  <a:schemeClr val="tx1"/>
                </a:solidFill>
                <a:latin typeface="Arial" panose="020B0604020202020204" pitchFamily="34" charset="0"/>
              </a:defRPr>
            </a:lvl5pPr>
            <a:lvl6pPr marL="2475121" indent="-225011" eaLnBrk="0" fontAlgn="base" hangingPunct="0">
              <a:spcBef>
                <a:spcPct val="0"/>
              </a:spcBef>
              <a:spcAft>
                <a:spcPct val="0"/>
              </a:spcAft>
              <a:defRPr b="1">
                <a:solidFill>
                  <a:schemeClr val="tx1"/>
                </a:solidFill>
                <a:latin typeface="Arial" panose="020B0604020202020204" pitchFamily="34" charset="0"/>
              </a:defRPr>
            </a:lvl6pPr>
            <a:lvl7pPr marL="2925143" indent="-225011" eaLnBrk="0" fontAlgn="base" hangingPunct="0">
              <a:spcBef>
                <a:spcPct val="0"/>
              </a:spcBef>
              <a:spcAft>
                <a:spcPct val="0"/>
              </a:spcAft>
              <a:defRPr b="1">
                <a:solidFill>
                  <a:schemeClr val="tx1"/>
                </a:solidFill>
                <a:latin typeface="Arial" panose="020B0604020202020204" pitchFamily="34" charset="0"/>
              </a:defRPr>
            </a:lvl7pPr>
            <a:lvl8pPr marL="3375165" indent="-225011" eaLnBrk="0" fontAlgn="base" hangingPunct="0">
              <a:spcBef>
                <a:spcPct val="0"/>
              </a:spcBef>
              <a:spcAft>
                <a:spcPct val="0"/>
              </a:spcAft>
              <a:defRPr b="1">
                <a:solidFill>
                  <a:schemeClr val="tx1"/>
                </a:solidFill>
                <a:latin typeface="Arial" panose="020B0604020202020204" pitchFamily="34" charset="0"/>
              </a:defRPr>
            </a:lvl8pPr>
            <a:lvl9pPr marL="3825187" indent="-225011"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31C03233-23A4-49F8-8489-790878813319}" type="slidenum">
              <a:rPr lang="en-US" altLang="en-US" b="0">
                <a:solidFill>
                  <a:prstClr val="black"/>
                </a:solidFill>
              </a:rPr>
              <a:pPr eaLnBrk="1" hangingPunct="1"/>
              <a:t>11</a:t>
            </a:fld>
            <a:endParaRPr lang="en-US" altLang="en-US" b="0">
              <a:solidFill>
                <a:prstClr val="black"/>
              </a:solidFill>
            </a:endParaRPr>
          </a:p>
        </p:txBody>
      </p:sp>
      <p:sp>
        <p:nvSpPr>
          <p:cNvPr id="33795" name="Rectangle 2"/>
          <p:cNvSpPr>
            <a:spLocks noGrp="1" noRot="1" noChangeAspect="1" noChangeArrowheads="1" noTextEdit="1"/>
          </p:cNvSpPr>
          <p:nvPr>
            <p:ph type="sldImg"/>
          </p:nvPr>
        </p:nvSpPr>
        <p:spPr>
          <a:xfrm>
            <a:off x="1101725" y="698500"/>
            <a:ext cx="4654550" cy="3492500"/>
          </a:xfrm>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75784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31286" indent="-281264" eaLnBrk="0" hangingPunct="0">
              <a:defRPr b="1">
                <a:solidFill>
                  <a:schemeClr val="tx1"/>
                </a:solidFill>
                <a:latin typeface="Arial" panose="020B0604020202020204" pitchFamily="34" charset="0"/>
              </a:defRPr>
            </a:lvl2pPr>
            <a:lvl3pPr marL="1125055" indent="-225011" eaLnBrk="0" hangingPunct="0">
              <a:defRPr b="1">
                <a:solidFill>
                  <a:schemeClr val="tx1"/>
                </a:solidFill>
                <a:latin typeface="Arial" panose="020B0604020202020204" pitchFamily="34" charset="0"/>
              </a:defRPr>
            </a:lvl3pPr>
            <a:lvl4pPr marL="1575077" indent="-225011" eaLnBrk="0" hangingPunct="0">
              <a:defRPr b="1">
                <a:solidFill>
                  <a:schemeClr val="tx1"/>
                </a:solidFill>
                <a:latin typeface="Arial" panose="020B0604020202020204" pitchFamily="34" charset="0"/>
              </a:defRPr>
            </a:lvl4pPr>
            <a:lvl5pPr marL="2025099" indent="-225011" eaLnBrk="0" hangingPunct="0">
              <a:defRPr b="1">
                <a:solidFill>
                  <a:schemeClr val="tx1"/>
                </a:solidFill>
                <a:latin typeface="Arial" panose="020B0604020202020204" pitchFamily="34" charset="0"/>
              </a:defRPr>
            </a:lvl5pPr>
            <a:lvl6pPr marL="2475121" indent="-225011" eaLnBrk="0" fontAlgn="base" hangingPunct="0">
              <a:spcBef>
                <a:spcPct val="0"/>
              </a:spcBef>
              <a:spcAft>
                <a:spcPct val="0"/>
              </a:spcAft>
              <a:defRPr b="1">
                <a:solidFill>
                  <a:schemeClr val="tx1"/>
                </a:solidFill>
                <a:latin typeface="Arial" panose="020B0604020202020204" pitchFamily="34" charset="0"/>
              </a:defRPr>
            </a:lvl6pPr>
            <a:lvl7pPr marL="2925143" indent="-225011" eaLnBrk="0" fontAlgn="base" hangingPunct="0">
              <a:spcBef>
                <a:spcPct val="0"/>
              </a:spcBef>
              <a:spcAft>
                <a:spcPct val="0"/>
              </a:spcAft>
              <a:defRPr b="1">
                <a:solidFill>
                  <a:schemeClr val="tx1"/>
                </a:solidFill>
                <a:latin typeface="Arial" panose="020B0604020202020204" pitchFamily="34" charset="0"/>
              </a:defRPr>
            </a:lvl7pPr>
            <a:lvl8pPr marL="3375165" indent="-225011" eaLnBrk="0" fontAlgn="base" hangingPunct="0">
              <a:spcBef>
                <a:spcPct val="0"/>
              </a:spcBef>
              <a:spcAft>
                <a:spcPct val="0"/>
              </a:spcAft>
              <a:defRPr b="1">
                <a:solidFill>
                  <a:schemeClr val="tx1"/>
                </a:solidFill>
                <a:latin typeface="Arial" panose="020B0604020202020204" pitchFamily="34" charset="0"/>
              </a:defRPr>
            </a:lvl8pPr>
            <a:lvl9pPr marL="3825187" indent="-225011"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2730C7B-971C-42DC-BDAE-DA8CD325C282}" type="slidenum">
              <a:rPr lang="en-US" altLang="en-US" b="0">
                <a:solidFill>
                  <a:prstClr val="black"/>
                </a:solidFill>
              </a:rPr>
              <a:pPr eaLnBrk="1" hangingPunct="1"/>
              <a:t>12</a:t>
            </a:fld>
            <a:endParaRPr lang="en-US" altLang="en-US" b="0">
              <a:solidFill>
                <a:prstClr val="black"/>
              </a:solidFill>
            </a:endParaRPr>
          </a:p>
        </p:txBody>
      </p:sp>
      <p:sp>
        <p:nvSpPr>
          <p:cNvPr id="34819" name="Rectangle 2"/>
          <p:cNvSpPr>
            <a:spLocks noGrp="1" noRot="1" noChangeAspect="1" noChangeArrowheads="1" noTextEdit="1"/>
          </p:cNvSpPr>
          <p:nvPr>
            <p:ph type="sldImg"/>
          </p:nvPr>
        </p:nvSpPr>
        <p:spPr>
          <a:xfrm>
            <a:off x="1101725" y="698500"/>
            <a:ext cx="4654550" cy="3492500"/>
          </a:xfrm>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390847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A8DBD12B-B3BE-4189-AF31-39075C84B79F}" type="slidenum">
              <a:rPr lang="en-US" altLang="en-US" b="0">
                <a:solidFill>
                  <a:prstClr val="black"/>
                </a:solidFill>
              </a:rPr>
              <a:pPr eaLnBrk="1" hangingPunct="1"/>
              <a:t>15</a:t>
            </a:fld>
            <a:endParaRPr lang="en-US" altLang="en-US" b="0">
              <a:solidFill>
                <a:prstClr val="black"/>
              </a:solidFill>
            </a:endParaRPr>
          </a:p>
        </p:txBody>
      </p:sp>
      <p:sp>
        <p:nvSpPr>
          <p:cNvPr id="31747" name="Rectangle 2"/>
          <p:cNvSpPr>
            <a:spLocks noGrp="1" noRot="1" noChangeAspect="1" noChangeArrowheads="1" noTextEdit="1"/>
          </p:cNvSpPr>
          <p:nvPr>
            <p:ph type="sldImg"/>
          </p:nvPr>
        </p:nvSpPr>
        <p:spPr>
          <a:xfrm>
            <a:off x="1101725" y="698500"/>
            <a:ext cx="4654550" cy="3492500"/>
          </a:xfrm>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1242404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590F750-420D-4A40-9A52-23791F3FF01F}" type="slidenum">
              <a:rPr lang="en-US" altLang="en-US" b="0">
                <a:solidFill>
                  <a:prstClr val="black"/>
                </a:solidFill>
              </a:rPr>
              <a:pPr eaLnBrk="1" hangingPunct="1"/>
              <a:t>16</a:t>
            </a:fld>
            <a:endParaRPr lang="en-US" altLang="en-US" b="0">
              <a:solidFill>
                <a:prstClr val="black"/>
              </a:solidFill>
            </a:endParaRPr>
          </a:p>
        </p:txBody>
      </p:sp>
      <p:sp>
        <p:nvSpPr>
          <p:cNvPr id="33795" name="Rectangle 2"/>
          <p:cNvSpPr>
            <a:spLocks noGrp="1" noRot="1" noChangeAspect="1" noChangeArrowheads="1" noTextEdit="1"/>
          </p:cNvSpPr>
          <p:nvPr>
            <p:ph type="sldImg"/>
          </p:nvPr>
        </p:nvSpPr>
        <p:spPr>
          <a:xfrm>
            <a:off x="1101725" y="698500"/>
            <a:ext cx="4654550" cy="3492500"/>
          </a:xfrm>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389415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CFB8E63-49D4-4799-A422-449264E48FB2}" type="slidenum">
              <a:rPr lang="en-US" altLang="en-US" b="0">
                <a:solidFill>
                  <a:prstClr val="black"/>
                </a:solidFill>
              </a:rPr>
              <a:pPr eaLnBrk="1" hangingPunct="1"/>
              <a:t>17</a:t>
            </a:fld>
            <a:endParaRPr lang="en-US" altLang="en-US" b="0">
              <a:solidFill>
                <a:prstClr val="black"/>
              </a:solidFill>
            </a:endParaRPr>
          </a:p>
        </p:txBody>
      </p:sp>
      <p:sp>
        <p:nvSpPr>
          <p:cNvPr id="24579" name="Rectangle 2"/>
          <p:cNvSpPr>
            <a:spLocks noGrp="1" noRot="1" noChangeAspect="1" noChangeArrowheads="1" noTextEdit="1"/>
          </p:cNvSpPr>
          <p:nvPr>
            <p:ph type="sldImg"/>
          </p:nvPr>
        </p:nvSpPr>
        <p:spPr>
          <a:xfrm>
            <a:off x="1101725" y="698500"/>
            <a:ext cx="4654550" cy="3492500"/>
          </a:xfrm>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altLang="en-US" smtClean="0">
              <a:latin typeface="Arial" panose="020B0604020202020204" pitchFamily="34" charset="0"/>
            </a:endParaRPr>
          </a:p>
        </p:txBody>
      </p:sp>
    </p:spTree>
    <p:extLst>
      <p:ext uri="{BB962C8B-B14F-4D97-AF65-F5344CB8AC3E}">
        <p14:creationId xmlns:p14="http://schemas.microsoft.com/office/powerpoint/2010/main" val="2895366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file:///\\localhost\Users\philjones\Documents\WIP\recent%20work%20from%20office\3949_EDC_PPT_Generic%20Template\pictures\EDC_PPT_section.jpg" TargetMode="External"/><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51"/>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1559663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232577023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64"/>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64"/>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967347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64"/>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64"/>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10621808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 name="Picture 4" descr="EDC_PPT_title_FR.jpg"/>
          <p:cNvPicPr>
            <a:picLocks noChangeAspect="1"/>
          </p:cNvPicPr>
          <p:nvPr userDrawn="1"/>
        </p:nvPicPr>
        <p:blipFill>
          <a:blip r:embed="rId2" cstate="print"/>
          <a:stretch>
            <a:fillRect/>
          </a:stretch>
        </p:blipFill>
        <p:spPr bwMode="auto">
          <a:xfrm>
            <a:off x="0" y="0"/>
            <a:ext cx="9144000" cy="6858000"/>
          </a:xfrm>
          <a:prstGeom prst="rect">
            <a:avLst/>
          </a:prstGeom>
        </p:spPr>
      </p:pic>
      <p:sp>
        <p:nvSpPr>
          <p:cNvPr id="4099" name="Rectangle 3"/>
          <p:cNvSpPr>
            <a:spLocks noGrp="1" noChangeArrowheads="1"/>
          </p:cNvSpPr>
          <p:nvPr>
            <p:ph type="ctrTitle"/>
          </p:nvPr>
        </p:nvSpPr>
        <p:spPr bwMode="black">
          <a:xfrm>
            <a:off x="4419600" y="1752600"/>
            <a:ext cx="4191000" cy="990600"/>
          </a:xfrm>
          <a:ln>
            <a:noFill/>
          </a:ln>
        </p:spPr>
        <p:txBody>
          <a:bodyPr anchor="t">
            <a:noAutofit/>
          </a:bodyPr>
          <a:lstStyle>
            <a:lvl1pPr>
              <a:lnSpc>
                <a:spcPct val="100000"/>
              </a:lnSpc>
              <a:defRPr>
                <a:solidFill>
                  <a:schemeClr val="tx2"/>
                </a:solidFill>
              </a:defRPr>
            </a:lvl1pPr>
          </a:lstStyle>
          <a:p>
            <a:r>
              <a:rPr lang="en-US" smtClean="0"/>
              <a:t>Click to edit Master title style</a:t>
            </a:r>
            <a:endParaRPr lang="en-US" dirty="0"/>
          </a:p>
        </p:txBody>
      </p:sp>
      <p:sp>
        <p:nvSpPr>
          <p:cNvPr id="4100" name="Rectangle 4"/>
          <p:cNvSpPr>
            <a:spLocks noGrp="1" noChangeArrowheads="1"/>
          </p:cNvSpPr>
          <p:nvPr>
            <p:ph type="subTitle" idx="1"/>
          </p:nvPr>
        </p:nvSpPr>
        <p:spPr>
          <a:xfrm>
            <a:off x="4419600" y="2895600"/>
            <a:ext cx="4191000" cy="1143000"/>
          </a:xfrm>
        </p:spPr>
        <p:txBody>
          <a:bodyPr/>
          <a:lstStyle>
            <a:lvl1pPr marL="0" indent="0">
              <a:buFont typeface="Webdings" pitchFamily="1" charset="2"/>
              <a:buNone/>
              <a:defRPr sz="2000">
                <a:solidFill>
                  <a:schemeClr val="accent1"/>
                </a:solidFill>
              </a:defRPr>
            </a:lvl1pPr>
          </a:lstStyle>
          <a:p>
            <a:r>
              <a:rPr lang="en-US" smtClean="0"/>
              <a:t>Click to edit Master subtitle style</a:t>
            </a:r>
            <a:endParaRPr lang="en-US" dirty="0"/>
          </a:p>
        </p:txBody>
      </p:sp>
    </p:spTree>
    <p:extLst>
      <p:ext uri="{BB962C8B-B14F-4D97-AF65-F5344CB8AC3E}">
        <p14:creationId xmlns:p14="http://schemas.microsoft.com/office/powerpoint/2010/main" val="2392587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fld id="{359C491C-3681-47B3-96BD-5D0CDD2660BC}"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2669577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rgbClr val="B71234"/>
              </a:buClr>
              <a:buFont typeface="Webdings" pitchFamily="18" charset="2"/>
              <a:buChar char=""/>
              <a:defRPr/>
            </a:lvl1pPr>
            <a:lvl2pPr>
              <a:buClr>
                <a:srgbClr val="A9A39B"/>
              </a:buClr>
              <a:defRPr/>
            </a:lvl2pPr>
            <a:lvl3pPr>
              <a:buClr>
                <a:srgbClr val="5884A1"/>
              </a:buClr>
              <a:defRPr/>
            </a:lvl3pPr>
            <a:lvl4pPr>
              <a:buClr>
                <a:schemeClr val="accent6"/>
              </a:buClr>
              <a:buFont typeface="Arial" pitchFamily="34" charset="0"/>
              <a:buChar char="•"/>
              <a:defRPr/>
            </a:lvl4pPr>
            <a:lvl5pPr>
              <a:buClr>
                <a:schemeClr val="accent6"/>
              </a:buClr>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DC079C87-D693-4E5C-9249-FCF9F9D087DA}"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709362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EDC_PPT_section.jpg" descr="/Users/philjones/Documents/WIP/recent work from office/3949_EDC_PPT_Generic Template/pictures/EDC_PPT_section.jpg"/>
          <p:cNvPicPr>
            <a:picLocks noChangeAspect="1"/>
          </p:cNvPicPr>
          <p:nvPr/>
        </p:nvPicPr>
        <p:blipFill>
          <a:blip r:embed="rId2" r:link="rId3" cstate="print"/>
          <a:srcRect/>
          <a:stretch>
            <a:fillRect/>
          </a:stretch>
        </p:blipFill>
        <p:spPr bwMode="hidden">
          <a:xfrm>
            <a:off x="0" y="0"/>
            <a:ext cx="9144000" cy="6858000"/>
          </a:xfrm>
          <a:prstGeom prst="rect">
            <a:avLst/>
          </a:prstGeom>
          <a:noFill/>
          <a:ln w="9525">
            <a:noFill/>
            <a:miter lim="800000"/>
            <a:headEnd/>
            <a:tailEnd/>
          </a:ln>
        </p:spPr>
      </p:pic>
      <p:sp>
        <p:nvSpPr>
          <p:cNvPr id="2" name="Title 1"/>
          <p:cNvSpPr>
            <a:spLocks noGrp="1"/>
          </p:cNvSpPr>
          <p:nvPr>
            <p:ph type="title"/>
          </p:nvPr>
        </p:nvSpPr>
        <p:spPr bwMode="black">
          <a:xfrm>
            <a:off x="762000" y="1447801"/>
            <a:ext cx="7391400" cy="1066800"/>
          </a:xfrm>
        </p:spPr>
        <p:txBody>
          <a:bodyPr anchor="t"/>
          <a:lstStyle>
            <a:lvl1pPr algn="l">
              <a:defRPr sz="28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2000" y="2514600"/>
            <a:ext cx="7391400" cy="990600"/>
          </a:xfrm>
        </p:spPr>
        <p:txBody>
          <a:bodyPr/>
          <a:lstStyle>
            <a:lvl1pPr marL="0" indent="0">
              <a:buNone/>
              <a:defRPr sz="1600">
                <a:solidFill>
                  <a:schemeClr val="accent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a:defRPr/>
            </a:lvl1pPr>
          </a:lstStyle>
          <a:p>
            <a:pPr>
              <a:defRPr/>
            </a:pPr>
            <a:fld id="{3384F483-54AA-4756-8093-326DA5B0DEBA}"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34478680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Partner Logo Layout">
    <p:spTree>
      <p:nvGrpSpPr>
        <p:cNvPr id="1" name=""/>
        <p:cNvGrpSpPr/>
        <p:nvPr/>
      </p:nvGrpSpPr>
      <p:grpSpPr>
        <a:xfrm>
          <a:off x="0" y="0"/>
          <a:ext cx="0" cy="0"/>
          <a:chOff x="0" y="0"/>
          <a:chExt cx="0" cy="0"/>
        </a:xfrm>
      </p:grpSpPr>
      <p:pic>
        <p:nvPicPr>
          <p:cNvPr id="8" name="Picture 7" descr="EDC_PPT_title_FR.jpg"/>
          <p:cNvPicPr>
            <a:picLocks noChangeAspect="1"/>
          </p:cNvPicPr>
          <p:nvPr userDrawn="1"/>
        </p:nvPicPr>
        <p:blipFill>
          <a:blip r:embed="rId2" cstate="print"/>
          <a:stretch>
            <a:fillRect/>
          </a:stretch>
        </p:blipFill>
        <p:spPr bwMode="auto">
          <a:xfrm>
            <a:off x="0" y="0"/>
            <a:ext cx="9144000" cy="6858000"/>
          </a:xfrm>
          <a:prstGeom prst="rect">
            <a:avLst/>
          </a:prstGeom>
        </p:spPr>
      </p:pic>
      <p:sp>
        <p:nvSpPr>
          <p:cNvPr id="3" name="Slide Number Placeholder 2"/>
          <p:cNvSpPr>
            <a:spLocks noGrp="1"/>
          </p:cNvSpPr>
          <p:nvPr>
            <p:ph type="sldNum" sz="quarter" idx="10"/>
          </p:nvPr>
        </p:nvSpPr>
        <p:spPr/>
        <p:txBody>
          <a:bodyPr/>
          <a:lstStyle/>
          <a:p>
            <a:pPr>
              <a:defRPr/>
            </a:pPr>
            <a:fld id="{FD69534D-E69D-4F37-A5FB-EED8E29371B8}" type="slidenum">
              <a:rPr lang="en-US" smtClean="0">
                <a:solidFill>
                  <a:prstClr val="black"/>
                </a:solidFill>
              </a:rPr>
              <a:pPr>
                <a:defRPr/>
              </a:pPr>
              <a:t>‹N°›</a:t>
            </a:fld>
            <a:endParaRPr lang="en-US">
              <a:solidFill>
                <a:prstClr val="black"/>
              </a:solidFill>
            </a:endParaRPr>
          </a:p>
        </p:txBody>
      </p:sp>
      <p:sp>
        <p:nvSpPr>
          <p:cNvPr id="5" name="Rectangle 3"/>
          <p:cNvSpPr txBox="1">
            <a:spLocks noChangeArrowheads="1"/>
          </p:cNvSpPr>
          <p:nvPr userDrawn="1"/>
        </p:nvSpPr>
        <p:spPr bwMode="auto">
          <a:xfrm>
            <a:off x="4419600" y="1752600"/>
            <a:ext cx="4191000" cy="99060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lvl1pPr>
              <a:lnSpc>
                <a:spcPct val="100000"/>
              </a:lnSpc>
              <a:defRPr>
                <a:solidFill>
                  <a:schemeClr val="tx2"/>
                </a:solidFill>
              </a:defRPr>
            </a:lvl1pPr>
          </a:lstStyle>
          <a:p>
            <a:pPr fontAlgn="base">
              <a:spcBef>
                <a:spcPct val="0"/>
              </a:spcBef>
              <a:spcAft>
                <a:spcPct val="0"/>
              </a:spcAft>
              <a:defRPr/>
            </a:pPr>
            <a:r>
              <a:rPr lang="en-US" sz="2400" kern="0" smtClean="0">
                <a:solidFill>
                  <a:srgbClr val="1F497D"/>
                </a:solidFill>
                <a:cs typeface="+mj-cs"/>
              </a:rPr>
              <a:t>Click to edit Master title style</a:t>
            </a:r>
            <a:endParaRPr lang="en-US" sz="2400" kern="0" dirty="0">
              <a:solidFill>
                <a:srgbClr val="1F497D"/>
              </a:solidFill>
              <a:cs typeface="+mj-cs"/>
            </a:endParaRPr>
          </a:p>
        </p:txBody>
      </p:sp>
      <p:sp>
        <p:nvSpPr>
          <p:cNvPr id="6" name="Rectangle 4"/>
          <p:cNvSpPr>
            <a:spLocks noGrp="1" noChangeArrowheads="1"/>
          </p:cNvSpPr>
          <p:nvPr>
            <p:ph type="subTitle" idx="1"/>
          </p:nvPr>
        </p:nvSpPr>
        <p:spPr>
          <a:xfrm>
            <a:off x="4419600" y="2895600"/>
            <a:ext cx="4191000" cy="1143000"/>
          </a:xfrm>
        </p:spPr>
        <p:txBody>
          <a:bodyPr/>
          <a:lstStyle>
            <a:lvl1pPr marL="0" indent="0">
              <a:buFont typeface="Webdings" pitchFamily="1" charset="2"/>
              <a:buNone/>
              <a:defRPr sz="2000">
                <a:solidFill>
                  <a:schemeClr val="accent1"/>
                </a:solidFill>
              </a:defRPr>
            </a:lvl1pPr>
          </a:lstStyle>
          <a:p>
            <a:r>
              <a:rPr lang="en-US" smtClean="0"/>
              <a:t>Click to edit Master subtitle style</a:t>
            </a:r>
            <a:endParaRPr lang="en-US" dirty="0"/>
          </a:p>
        </p:txBody>
      </p:sp>
      <p:sp>
        <p:nvSpPr>
          <p:cNvPr id="7" name="Rectangle 6"/>
          <p:cNvSpPr/>
          <p:nvPr userDrawn="1"/>
        </p:nvSpPr>
        <p:spPr bwMode="white">
          <a:xfrm>
            <a:off x="381000" y="5334000"/>
            <a:ext cx="2057400" cy="12192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smtClean="0">
              <a:solidFill>
                <a:prstClr val="black"/>
              </a:solidFill>
            </a:endParaRPr>
          </a:p>
        </p:txBody>
      </p:sp>
    </p:spTree>
    <p:extLst>
      <p:ext uri="{BB962C8B-B14F-4D97-AF65-F5344CB8AC3E}">
        <p14:creationId xmlns:p14="http://schemas.microsoft.com/office/powerpoint/2010/main" val="694729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447800"/>
            <a:ext cx="3848100" cy="441960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38700" y="1447800"/>
            <a:ext cx="3848100" cy="441960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pPr>
              <a:defRPr/>
            </a:pPr>
            <a:fld id="{448F9286-89EA-4619-A66A-5D2D25DEBFC1}"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33953301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38" y="1535113"/>
            <a:ext cx="4041775" cy="639762"/>
          </a:xfrm>
        </p:spPr>
        <p:txBody>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8" y="2174875"/>
            <a:ext cx="4041775" cy="3951288"/>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a:spLocks noGrp="1" noChangeArrowheads="1"/>
          </p:cNvSpPr>
          <p:nvPr>
            <p:ph type="sldNum" sz="quarter" idx="10"/>
          </p:nvPr>
        </p:nvSpPr>
        <p:spPr>
          <a:ln/>
        </p:spPr>
        <p:txBody>
          <a:bodyPr/>
          <a:lstStyle>
            <a:lvl1pPr>
              <a:defRPr/>
            </a:lvl1pPr>
          </a:lstStyle>
          <a:p>
            <a:pPr>
              <a:defRPr/>
            </a:pPr>
            <a:fld id="{BD218622-9905-4855-8EF4-2BFB42B452F9}"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845518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fld id="{EFCE59A8-129C-45CA-AE49-C57F130D2170}"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3650955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19864530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F40EB4BF-0C81-4E50-9B06-07C48C0FEC6B}"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20976211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black">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625"/>
            <a:ext cx="5486400" cy="3736975"/>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F8F39D68-A948-45FB-85A5-EC42B4F3A745}"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10391799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04525" y="0"/>
            <a:ext cx="8534977" cy="121864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90036" y="1599640"/>
            <a:ext cx="3703205" cy="21039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31786" y="1599640"/>
            <a:ext cx="3703205" cy="21039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990036" y="3838015"/>
            <a:ext cx="3703205" cy="21053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831786" y="3838015"/>
            <a:ext cx="3703205" cy="21053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a:xfrm>
            <a:off x="3124502" y="6401360"/>
            <a:ext cx="2895023" cy="476250"/>
          </a:xfrm>
          <a:prstGeom prst="rect">
            <a:avLst/>
          </a:prstGeom>
        </p:spPr>
        <p:txBody>
          <a:bodyPr lIns="82058" tIns="41029" rIns="82058" bIns="41029"/>
          <a:lstStyle>
            <a:lvl1pPr>
              <a:defRPr/>
            </a:lvl1pPr>
          </a:lstStyle>
          <a:p>
            <a:pPr eaLnBrk="0" fontAlgn="base" hangingPunct="0">
              <a:spcBef>
                <a:spcPct val="0"/>
              </a:spcBef>
              <a:spcAft>
                <a:spcPct val="0"/>
              </a:spcAft>
            </a:pPr>
            <a:endParaRPr lang="en-CA" sz="2400">
              <a:solidFill>
                <a:prstClr val="black"/>
              </a:solidFill>
            </a:endParaRPr>
          </a:p>
        </p:txBody>
      </p:sp>
    </p:spTree>
    <p:extLst>
      <p:ext uri="{BB962C8B-B14F-4D97-AF65-F5344CB8AC3E}">
        <p14:creationId xmlns:p14="http://schemas.microsoft.com/office/powerpoint/2010/main" val="37777399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4525" y="0"/>
            <a:ext cx="8534977" cy="121864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990036" y="1599643"/>
            <a:ext cx="3703205" cy="4343681"/>
          </a:xfrm>
        </p:spPr>
        <p:txBody>
          <a:bodyPr/>
          <a:lstStyle/>
          <a:p>
            <a:endParaRPr lang="en-US"/>
          </a:p>
        </p:txBody>
      </p:sp>
      <p:sp>
        <p:nvSpPr>
          <p:cNvPr id="4" name="Text Placeholder 3"/>
          <p:cNvSpPr>
            <a:spLocks noGrp="1"/>
          </p:cNvSpPr>
          <p:nvPr>
            <p:ph type="body" sz="half" idx="2"/>
          </p:nvPr>
        </p:nvSpPr>
        <p:spPr>
          <a:xfrm>
            <a:off x="4831786" y="1599643"/>
            <a:ext cx="3703205" cy="43436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3124502" y="6401360"/>
            <a:ext cx="2895023" cy="476250"/>
          </a:xfrm>
          <a:prstGeom prst="rect">
            <a:avLst/>
          </a:prstGeom>
        </p:spPr>
        <p:txBody>
          <a:bodyPr lIns="82058" tIns="41029" rIns="82058" bIns="41029"/>
          <a:lstStyle>
            <a:lvl1pPr>
              <a:defRPr/>
            </a:lvl1pPr>
          </a:lstStyle>
          <a:p>
            <a:pPr eaLnBrk="0" fontAlgn="base" hangingPunct="0">
              <a:spcBef>
                <a:spcPct val="0"/>
              </a:spcBef>
              <a:spcAft>
                <a:spcPct val="0"/>
              </a:spcAft>
            </a:pPr>
            <a:endParaRPr lang="en-CA" sz="2400">
              <a:solidFill>
                <a:prstClr val="black"/>
              </a:solidFill>
            </a:endParaRPr>
          </a:p>
        </p:txBody>
      </p:sp>
    </p:spTree>
    <p:extLst>
      <p:ext uri="{BB962C8B-B14F-4D97-AF65-F5344CB8AC3E}">
        <p14:creationId xmlns:p14="http://schemas.microsoft.com/office/powerpoint/2010/main" val="29048659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4676CFE-5D6A-49F1-861F-7531862FAA9C}" type="slidenum">
              <a:rPr lang="en-US">
                <a:solidFill>
                  <a:prstClr val="black"/>
                </a:solidFill>
              </a:rPr>
              <a:pPr>
                <a:defRPr/>
              </a:pPr>
              <a:t>‹N°›</a:t>
            </a:fld>
            <a:endParaRPr lang="en-US">
              <a:solidFill>
                <a:prstClr val="black"/>
              </a:solidFill>
            </a:endParaRPr>
          </a:p>
        </p:txBody>
      </p:sp>
    </p:spTree>
    <p:extLst>
      <p:ext uri="{BB962C8B-B14F-4D97-AF65-F5344CB8AC3E}">
        <p14:creationId xmlns:p14="http://schemas.microsoft.com/office/powerpoint/2010/main" val="2841397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51"/>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fld id="{A07CAB7B-C8DE-4DE4-8EF4-29AE1ECA08DB}" type="slidenum">
              <a:rPr lang="en-US" altLang="fr-FR">
                <a:solidFill>
                  <a:srgbClr val="FFFFFF"/>
                </a:solidFill>
              </a:rPr>
              <a:pPr/>
              <a:t>‹N°›</a:t>
            </a:fld>
            <a:endParaRPr lang="en-US" altLang="fr-FR">
              <a:solidFill>
                <a:srgbClr val="FFFFFF"/>
              </a:solidFill>
            </a:endParaRPr>
          </a:p>
        </p:txBody>
      </p:sp>
      <p:sp>
        <p:nvSpPr>
          <p:cNvPr id="6"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1100796061"/>
      </p:ext>
    </p:extLst>
  </p:cSld>
  <p:clrMapOvr>
    <a:masterClrMapping/>
  </p:clrMapOvr>
  <p:transition>
    <p:strips dir="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fld id="{3F695026-96C3-494C-91C6-2A55F47ED1D0}" type="slidenum">
              <a:rPr lang="en-US" altLang="fr-FR">
                <a:solidFill>
                  <a:srgbClr val="FFFFFF"/>
                </a:solidFill>
              </a:rPr>
              <a:pPr/>
              <a:t>‹N°›</a:t>
            </a:fld>
            <a:endParaRPr lang="en-US" altLang="fr-FR">
              <a:solidFill>
                <a:srgbClr val="FFFFFF"/>
              </a:solidFill>
            </a:endParaRPr>
          </a:p>
        </p:txBody>
      </p:sp>
      <p:sp>
        <p:nvSpPr>
          <p:cNvPr id="6"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986064936"/>
      </p:ext>
    </p:extLst>
  </p:cSld>
  <p:clrMapOvr>
    <a:masterClrMapping/>
  </p:clrMapOvr>
  <p:transition>
    <p:strips dir="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26"/>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fld id="{E4D3D60D-D021-4241-8839-E37FDEC130E0}" type="slidenum">
              <a:rPr lang="en-US" altLang="fr-FR">
                <a:solidFill>
                  <a:srgbClr val="FFFFFF"/>
                </a:solidFill>
              </a:rPr>
              <a:pPr/>
              <a:t>‹N°›</a:t>
            </a:fld>
            <a:endParaRPr lang="en-US" altLang="fr-FR">
              <a:solidFill>
                <a:srgbClr val="FFFFFF"/>
              </a:solidFill>
            </a:endParaRPr>
          </a:p>
        </p:txBody>
      </p:sp>
      <p:sp>
        <p:nvSpPr>
          <p:cNvPr id="6"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3115022052"/>
      </p:ext>
    </p:extLst>
  </p:cSld>
  <p:clrMapOvr>
    <a:masterClrMapping/>
  </p:clrMapOvr>
  <p:transition>
    <p:strips dir="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fld id="{3CC81805-C400-4EE6-B673-1C5787217927}" type="slidenum">
              <a:rPr lang="en-US" altLang="fr-FR">
                <a:solidFill>
                  <a:srgbClr val="FFFFFF"/>
                </a:solidFill>
              </a:rPr>
              <a:pPr/>
              <a:t>‹N°›</a:t>
            </a:fld>
            <a:endParaRPr lang="en-US" altLang="fr-FR">
              <a:solidFill>
                <a:srgbClr val="FFFFFF"/>
              </a:solidFill>
            </a:endParaRPr>
          </a:p>
        </p:txBody>
      </p:sp>
      <p:sp>
        <p:nvSpPr>
          <p:cNvPr id="7"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4024246655"/>
      </p:ext>
    </p:extLst>
  </p:cSld>
  <p:clrMapOvr>
    <a:masterClrMapping/>
  </p:clrMapOvr>
  <p:transition>
    <p:strips dir="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3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3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6"/>
          <p:cNvSpPr>
            <a:spLocks noGrp="1" noChangeArrowheads="1"/>
          </p:cNvSpPr>
          <p:nvPr>
            <p:ph type="sldNum" sz="quarter" idx="11"/>
          </p:nvPr>
        </p:nvSpPr>
        <p:spPr>
          <a:ln/>
        </p:spPr>
        <p:txBody>
          <a:bodyPr/>
          <a:lstStyle>
            <a:lvl1pPr>
              <a:defRPr/>
            </a:lvl1pPr>
          </a:lstStyle>
          <a:p>
            <a:fld id="{31629F4A-55D8-4AF1-87A4-E8A8851E3A8F}" type="slidenum">
              <a:rPr lang="en-US" altLang="fr-FR">
                <a:solidFill>
                  <a:srgbClr val="FFFFFF"/>
                </a:solidFill>
              </a:rPr>
              <a:pPr/>
              <a:t>‹N°›</a:t>
            </a:fld>
            <a:endParaRPr lang="en-US" altLang="fr-FR">
              <a:solidFill>
                <a:srgbClr val="FFFFFF"/>
              </a:solidFill>
            </a:endParaRPr>
          </a:p>
        </p:txBody>
      </p:sp>
      <p:sp>
        <p:nvSpPr>
          <p:cNvPr id="9"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3639903298"/>
      </p:ext>
    </p:extLst>
  </p:cSld>
  <p:clrMapOvr>
    <a:masterClrMapping/>
  </p:clrMapOvr>
  <p:transition>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26"/>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endParaRPr lang="fr-CA"/>
          </a:p>
        </p:txBody>
      </p:sp>
      <p:sp>
        <p:nvSpPr>
          <p:cNvPr id="5" name="Espace réservé du pied de page 4"/>
          <p:cNvSpPr>
            <a:spLocks noGrp="1"/>
          </p:cNvSpPr>
          <p:nvPr>
            <p:ph type="ftr" sz="quarter" idx="11"/>
          </p:nvPr>
        </p:nvSpPr>
        <p:spPr/>
        <p:txBody>
          <a:bodyPr/>
          <a:lstStyle/>
          <a:p>
            <a:endParaRPr lang="fr-CA"/>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20717939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1"/>
          </p:nvPr>
        </p:nvSpPr>
        <p:spPr>
          <a:ln/>
        </p:spPr>
        <p:txBody>
          <a:bodyPr/>
          <a:lstStyle>
            <a:lvl1pPr>
              <a:defRPr/>
            </a:lvl1pPr>
          </a:lstStyle>
          <a:p>
            <a:fld id="{48C1331C-96AC-45D3-BA59-1808DBC0894C}" type="slidenum">
              <a:rPr lang="en-US" altLang="fr-FR">
                <a:solidFill>
                  <a:srgbClr val="FFFFFF"/>
                </a:solidFill>
              </a:rPr>
              <a:pPr/>
              <a:t>‹N°›</a:t>
            </a:fld>
            <a:endParaRPr lang="en-US" altLang="fr-FR">
              <a:solidFill>
                <a:srgbClr val="FFFFFF"/>
              </a:solidFill>
            </a:endParaRPr>
          </a:p>
        </p:txBody>
      </p:sp>
      <p:sp>
        <p:nvSpPr>
          <p:cNvPr id="5"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1002540606"/>
      </p:ext>
    </p:extLst>
  </p:cSld>
  <p:clrMapOvr>
    <a:masterClrMapping/>
  </p:clrMapOvr>
  <p:transition>
    <p:strips dir="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6"/>
          <p:cNvSpPr>
            <a:spLocks noGrp="1" noChangeArrowheads="1"/>
          </p:cNvSpPr>
          <p:nvPr>
            <p:ph type="sldNum" sz="quarter" idx="11"/>
          </p:nvPr>
        </p:nvSpPr>
        <p:spPr>
          <a:ln/>
        </p:spPr>
        <p:txBody>
          <a:bodyPr/>
          <a:lstStyle>
            <a:lvl1pPr>
              <a:defRPr/>
            </a:lvl1pPr>
          </a:lstStyle>
          <a:p>
            <a:fld id="{AC96971C-2528-4298-B88D-935F6A50FC13}" type="slidenum">
              <a:rPr lang="en-US" altLang="fr-FR">
                <a:solidFill>
                  <a:srgbClr val="FFFFFF"/>
                </a:solidFill>
              </a:rPr>
              <a:pPr/>
              <a:t>‹N°›</a:t>
            </a:fld>
            <a:endParaRPr lang="en-US" altLang="fr-FR">
              <a:solidFill>
                <a:srgbClr val="FFFFFF"/>
              </a:solidFill>
            </a:endParaRPr>
          </a:p>
        </p:txBody>
      </p:sp>
      <p:sp>
        <p:nvSpPr>
          <p:cNvPr id="4"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3916685005"/>
      </p:ext>
    </p:extLst>
  </p:cSld>
  <p:clrMapOvr>
    <a:masterClrMapping/>
  </p:clrMapOvr>
  <p:transition>
    <p:strips dir="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fld id="{7A37F9F3-DBBD-4D9A-B8C9-71A0AD4C6F03}" type="slidenum">
              <a:rPr lang="en-US" altLang="fr-FR">
                <a:solidFill>
                  <a:srgbClr val="FFFFFF"/>
                </a:solidFill>
              </a:rPr>
              <a:pPr/>
              <a:t>‹N°›</a:t>
            </a:fld>
            <a:endParaRPr lang="en-US" altLang="fr-FR">
              <a:solidFill>
                <a:srgbClr val="FFFFFF"/>
              </a:solidFill>
            </a:endParaRPr>
          </a:p>
        </p:txBody>
      </p:sp>
      <p:sp>
        <p:nvSpPr>
          <p:cNvPr id="7"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3834263647"/>
      </p:ext>
    </p:extLst>
  </p:cSld>
  <p:clrMapOvr>
    <a:masterClrMapping/>
  </p:clrMapOvr>
  <p:transition>
    <p:strips dir="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fld id="{4A1570E6-8CA6-44E6-9032-97B4C7F5083D}" type="slidenum">
              <a:rPr lang="en-US" altLang="fr-FR">
                <a:solidFill>
                  <a:srgbClr val="FFFFFF"/>
                </a:solidFill>
              </a:rPr>
              <a:pPr/>
              <a:t>‹N°›</a:t>
            </a:fld>
            <a:endParaRPr lang="en-US" altLang="fr-FR">
              <a:solidFill>
                <a:srgbClr val="FFFFFF"/>
              </a:solidFill>
            </a:endParaRPr>
          </a:p>
        </p:txBody>
      </p:sp>
      <p:sp>
        <p:nvSpPr>
          <p:cNvPr id="7"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2459958714"/>
      </p:ext>
    </p:extLst>
  </p:cSld>
  <p:clrMapOvr>
    <a:masterClrMapping/>
  </p:clrMapOvr>
  <p:transition>
    <p:strips dir="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fld id="{3AA7312D-C242-477A-BBA8-FC591A3B47F7}" type="slidenum">
              <a:rPr lang="en-US" altLang="fr-FR">
                <a:solidFill>
                  <a:srgbClr val="FFFFFF"/>
                </a:solidFill>
              </a:rPr>
              <a:pPr/>
              <a:t>‹N°›</a:t>
            </a:fld>
            <a:endParaRPr lang="en-US" altLang="fr-FR">
              <a:solidFill>
                <a:srgbClr val="FFFFFF"/>
              </a:solidFill>
            </a:endParaRPr>
          </a:p>
        </p:txBody>
      </p:sp>
      <p:sp>
        <p:nvSpPr>
          <p:cNvPr id="6"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4123981429"/>
      </p:ext>
    </p:extLst>
  </p:cSld>
  <p:clrMapOvr>
    <a:masterClrMapping/>
  </p:clrMapOvr>
  <p:transition>
    <p:strips dir="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0" y="609600"/>
            <a:ext cx="1943100" cy="5486400"/>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685800" y="609600"/>
            <a:ext cx="5676900" cy="54864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fld id="{B8BA9DD6-A1BE-4167-BAB6-20179040761A}" type="slidenum">
              <a:rPr lang="en-US" altLang="fr-FR">
                <a:solidFill>
                  <a:srgbClr val="FFFFFF"/>
                </a:solidFill>
              </a:rPr>
              <a:pPr/>
              <a:t>‹N°›</a:t>
            </a:fld>
            <a:endParaRPr lang="en-US" altLang="fr-FR">
              <a:solidFill>
                <a:srgbClr val="FFFFFF"/>
              </a:solidFill>
            </a:endParaRPr>
          </a:p>
        </p:txBody>
      </p:sp>
      <p:sp>
        <p:nvSpPr>
          <p:cNvPr id="6" name="Rectangle 12"/>
          <p:cNvSpPr>
            <a:spLocks noGrp="1" noChangeArrowheads="1"/>
          </p:cNvSpPr>
          <p:nvPr>
            <p:ph type="ftr" sz="quarter" idx="12"/>
          </p:nvPr>
        </p:nvSpPr>
        <p:spPr>
          <a:ln/>
        </p:spPr>
        <p:txBody>
          <a:bodyPr/>
          <a:lstStyle>
            <a:lvl1pPr>
              <a:defRPr/>
            </a:lvl1pPr>
          </a:lstStyle>
          <a:p>
            <a:pPr>
              <a:defRPr/>
            </a:pPr>
            <a:endParaRPr lang="fr-FR">
              <a:solidFill>
                <a:srgbClr val="FFFFFF"/>
              </a:solidFill>
            </a:endParaRPr>
          </a:p>
        </p:txBody>
      </p:sp>
    </p:spTree>
    <p:extLst>
      <p:ext uri="{BB962C8B-B14F-4D97-AF65-F5344CB8AC3E}">
        <p14:creationId xmlns:p14="http://schemas.microsoft.com/office/powerpoint/2010/main" val="4024867108"/>
      </p:ext>
    </p:extLst>
  </p:cSld>
  <p:clrMapOvr>
    <a:masterClrMapping/>
  </p:clrMapOvr>
  <p:transition>
    <p:strips dir="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51"/>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40826582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5288149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26"/>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4981832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136044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34641270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3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3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endParaRPr lang="fr-CA">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CA">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2749536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endParaRPr lang="fr-CA">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CA">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9664678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CA">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CA">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4310264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1394049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2112998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4794476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64"/>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64"/>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9381639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3468" y="5370940"/>
            <a:ext cx="5191769" cy="1610623"/>
          </a:xfrm>
          <a:prstGeom prst="rect">
            <a:avLst/>
          </a:prstGeom>
        </p:spPr>
      </p:pic>
      <p:sp>
        <p:nvSpPr>
          <p:cNvPr id="10" name="Title 1"/>
          <p:cNvSpPr>
            <a:spLocks noGrp="1"/>
          </p:cNvSpPr>
          <p:nvPr>
            <p:ph type="ctrTitle"/>
          </p:nvPr>
        </p:nvSpPr>
        <p:spPr>
          <a:xfrm>
            <a:off x="1907706" y="31693"/>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11"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spTree>
    <p:extLst>
      <p:ext uri="{BB962C8B-B14F-4D97-AF65-F5344CB8AC3E}">
        <p14:creationId xmlns:p14="http://schemas.microsoft.com/office/powerpoint/2010/main" val="2231903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2"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13" name="Title 1"/>
          <p:cNvSpPr>
            <a:spLocks noGrp="1"/>
          </p:cNvSpPr>
          <p:nvPr>
            <p:ph type="ctrTitle"/>
          </p:nvPr>
        </p:nvSpPr>
        <p:spPr>
          <a:xfrm>
            <a:off x="1907706" y="31693"/>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302" y="385614"/>
            <a:ext cx="1524000" cy="5676900"/>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1981" y="378296"/>
            <a:ext cx="1524000" cy="567690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93468" y="5370940"/>
            <a:ext cx="5191769" cy="1610623"/>
          </a:xfrm>
          <a:prstGeom prst="rect">
            <a:avLst/>
          </a:prstGeom>
        </p:spPr>
      </p:pic>
    </p:spTree>
    <p:extLst>
      <p:ext uri="{BB962C8B-B14F-4D97-AF65-F5344CB8AC3E}">
        <p14:creationId xmlns:p14="http://schemas.microsoft.com/office/powerpoint/2010/main" val="39873584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3" name="Subtitle 2"/>
          <p:cNvSpPr>
            <a:spLocks noGrp="1"/>
          </p:cNvSpPr>
          <p:nvPr>
            <p:ph type="subTitle" idx="1" hasCustomPrompt="1"/>
          </p:nvPr>
        </p:nvSpPr>
        <p:spPr>
          <a:xfrm>
            <a:off x="1371600" y="2564904"/>
            <a:ext cx="6400800" cy="1752600"/>
          </a:xfrm>
        </p:spPr>
        <p:txBody>
          <a:bodyPr>
            <a:normAutofit/>
          </a:bodyPr>
          <a:lstStyle>
            <a:lvl1pPr marL="0" indent="0" algn="ctr">
              <a:buNone/>
              <a:defRPr sz="3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26833525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3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3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endParaRPr lang="fr-CA"/>
          </a:p>
        </p:txBody>
      </p:sp>
      <p:sp>
        <p:nvSpPr>
          <p:cNvPr id="8" name="Espace réservé du pied de page 7"/>
          <p:cNvSpPr>
            <a:spLocks noGrp="1"/>
          </p:cNvSpPr>
          <p:nvPr>
            <p:ph type="ftr" sz="quarter" idx="11"/>
          </p:nvPr>
        </p:nvSpPr>
        <p:spPr/>
        <p:txBody>
          <a:bodyPr/>
          <a:lstStyle/>
          <a:p>
            <a:endParaRPr lang="fr-CA"/>
          </a:p>
        </p:txBody>
      </p:sp>
      <p:sp>
        <p:nvSpPr>
          <p:cNvPr id="9" name="Espace réservé du numéro de diapositive 8"/>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40944928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sp>
        <p:nvSpPr>
          <p:cNvPr id="7" name="Content Placeholder 2"/>
          <p:cNvSpPr>
            <a:spLocks noGrp="1"/>
          </p:cNvSpPr>
          <p:nvPr>
            <p:ph idx="1"/>
          </p:nvPr>
        </p:nvSpPr>
        <p:spPr>
          <a:xfrm>
            <a:off x="971601" y="1600206"/>
            <a:ext cx="7272808" cy="4525963"/>
          </a:xfrm>
        </p:spPr>
        <p:txBody>
          <a:bodyPr/>
          <a:lstStyle>
            <a:lvl1pPr>
              <a:buClrTx/>
              <a:defRPr b="1">
                <a:solidFill>
                  <a:srgbClr val="000000"/>
                </a:solidFill>
              </a:defRPr>
            </a:lvl1pPr>
            <a:lvl2pPr>
              <a:buClrTx/>
              <a:defRPr>
                <a:solidFill>
                  <a:srgbClr val="000000"/>
                </a:solidFill>
              </a:defRPr>
            </a:lvl2pPr>
            <a:lvl3pPr>
              <a:buClrTx/>
              <a:defRPr>
                <a:solidFill>
                  <a:srgbClr val="000000"/>
                </a:solidFill>
              </a:defRPr>
            </a:lvl3pPr>
            <a:lvl4pPr>
              <a:buClrTx/>
              <a:defRPr>
                <a:solidFill>
                  <a:srgbClr val="000000"/>
                </a:solidFill>
              </a:defRPr>
            </a:lvl4pPr>
            <a:lvl5pPr>
              <a:buClrTx/>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1"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35924014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sp>
        <p:nvSpPr>
          <p:cNvPr id="11"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8" name="Content Placeholder 2"/>
          <p:cNvSpPr>
            <a:spLocks noGrp="1"/>
          </p:cNvSpPr>
          <p:nvPr>
            <p:ph sz="half" idx="1"/>
          </p:nvPr>
        </p:nvSpPr>
        <p:spPr>
          <a:xfrm>
            <a:off x="683569" y="1600206"/>
            <a:ext cx="3744416"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0" name="Content Placeholder 3"/>
          <p:cNvSpPr>
            <a:spLocks noGrp="1"/>
          </p:cNvSpPr>
          <p:nvPr>
            <p:ph sz="half" idx="2"/>
          </p:nvPr>
        </p:nvSpPr>
        <p:spPr>
          <a:xfrm>
            <a:off x="4716018" y="1600206"/>
            <a:ext cx="3816424"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13090282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10" name="Title 1"/>
          <p:cNvSpPr>
            <a:spLocks noGrp="1"/>
          </p:cNvSpPr>
          <p:nvPr>
            <p:ph type="ctrTitle"/>
          </p:nvPr>
        </p:nvSpPr>
        <p:spPr>
          <a:xfrm>
            <a:off x="1907706" y="31693"/>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6" name="Rectangle 7"/>
          <p:cNvSpPr>
            <a:spLocks noChangeArrowheads="1"/>
          </p:cNvSpPr>
          <p:nvPr userDrawn="1"/>
        </p:nvSpPr>
        <p:spPr bwMode="auto">
          <a:xfrm>
            <a:off x="539554" y="2681064"/>
            <a:ext cx="3950096"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r">
              <a:spcBef>
                <a:spcPct val="20000"/>
              </a:spcBef>
              <a:buClr>
                <a:srgbClr val="800000"/>
              </a:buClr>
              <a:buFont typeface="Wingdings" charset="0"/>
              <a:buNone/>
            </a:pPr>
            <a:r>
              <a:rPr lang="fr-CA" sz="1400" dirty="0">
                <a:solidFill>
                  <a:prstClr val="white"/>
                </a:solidFill>
                <a:latin typeface="Arial"/>
                <a:cs typeface="Arial"/>
              </a:rPr>
              <a:t>École de gestion Telfer</a:t>
            </a:r>
          </a:p>
          <a:p>
            <a:pPr marL="342900" indent="-342900" algn="r">
              <a:spcBef>
                <a:spcPct val="20000"/>
              </a:spcBef>
              <a:buClr>
                <a:srgbClr val="800000"/>
              </a:buClr>
              <a:buFont typeface="Wingdings" charset="0"/>
              <a:buNone/>
            </a:pPr>
            <a:r>
              <a:rPr lang="fr-CA" sz="1400" dirty="0">
                <a:solidFill>
                  <a:prstClr val="white"/>
                </a:solidFill>
                <a:latin typeface="Arial"/>
                <a:cs typeface="Arial"/>
              </a:rPr>
              <a:t>Université d’Ottawa</a:t>
            </a:r>
          </a:p>
          <a:p>
            <a:pPr marL="342900" indent="-342900" algn="r">
              <a:spcBef>
                <a:spcPct val="20000"/>
              </a:spcBef>
              <a:buClr>
                <a:srgbClr val="800000"/>
              </a:buClr>
              <a:buFont typeface="Wingdings" charset="0"/>
              <a:buNone/>
            </a:pPr>
            <a:r>
              <a:rPr lang="fr-CA" sz="1400" dirty="0">
                <a:solidFill>
                  <a:prstClr val="white"/>
                </a:solidFill>
                <a:latin typeface="Arial"/>
                <a:cs typeface="Arial"/>
              </a:rPr>
              <a:t>55, avenue Laurier Est</a:t>
            </a:r>
          </a:p>
          <a:p>
            <a:pPr marL="342900" indent="-342900" algn="r">
              <a:spcBef>
                <a:spcPct val="20000"/>
              </a:spcBef>
              <a:buClr>
                <a:srgbClr val="800000"/>
              </a:buClr>
              <a:buFont typeface="Wingdings" charset="0"/>
              <a:buNone/>
            </a:pPr>
            <a:r>
              <a:rPr lang="fr-CA" sz="1400" dirty="0">
                <a:solidFill>
                  <a:prstClr val="white"/>
                </a:solidFill>
                <a:latin typeface="Arial"/>
                <a:cs typeface="Arial"/>
              </a:rPr>
              <a:t>Ottawa ON  K1N 6N5</a:t>
            </a:r>
          </a:p>
          <a:p>
            <a:pPr marL="342900" indent="-342900" algn="r">
              <a:spcBef>
                <a:spcPct val="20000"/>
              </a:spcBef>
              <a:buClr>
                <a:srgbClr val="800000"/>
              </a:buClr>
              <a:buFont typeface="Wingdings" charset="0"/>
              <a:buNone/>
            </a:pP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a:solidFill>
                  <a:prstClr val="white"/>
                </a:solidFill>
                <a:latin typeface="Arial"/>
                <a:cs typeface="Arial"/>
              </a:rPr>
              <a:t>Tél. :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err="1">
                <a:solidFill>
                  <a:prstClr val="white"/>
                </a:solidFill>
                <a:latin typeface="Arial"/>
                <a:cs typeface="Arial"/>
              </a:rPr>
              <a:t>Télec</a:t>
            </a:r>
            <a:r>
              <a:rPr lang="fr-CA" sz="1400" dirty="0">
                <a:solidFill>
                  <a:prstClr val="white"/>
                </a:solidFill>
                <a:latin typeface="Arial"/>
                <a:cs typeface="Arial"/>
              </a:rPr>
              <a:t>. :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endParaRPr lang="en-US" sz="1400" dirty="0">
              <a:solidFill>
                <a:prstClr val="black"/>
              </a:solidFill>
              <a:latin typeface="Arial"/>
              <a:cs typeface="Arial"/>
            </a:endParaRPr>
          </a:p>
        </p:txBody>
      </p:sp>
      <p:sp>
        <p:nvSpPr>
          <p:cNvPr id="7" name="Rectangle 8"/>
          <p:cNvSpPr>
            <a:spLocks noChangeArrowheads="1"/>
          </p:cNvSpPr>
          <p:nvPr userDrawn="1"/>
        </p:nvSpPr>
        <p:spPr bwMode="auto">
          <a:xfrm>
            <a:off x="4642048" y="2681064"/>
            <a:ext cx="39624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spcBef>
                <a:spcPct val="20000"/>
              </a:spcBef>
              <a:buClr>
                <a:srgbClr val="800000"/>
              </a:buClr>
              <a:buFont typeface="Wingdings" charset="0"/>
              <a:buNone/>
            </a:pPr>
            <a:r>
              <a:rPr lang="en-US" sz="1400" dirty="0" err="1">
                <a:solidFill>
                  <a:prstClr val="white"/>
                </a:solidFill>
                <a:latin typeface="Arial"/>
                <a:cs typeface="Arial"/>
              </a:rPr>
              <a:t>Telfer</a:t>
            </a:r>
            <a:r>
              <a:rPr lang="en-US" sz="1400" dirty="0">
                <a:solidFill>
                  <a:prstClr val="white"/>
                </a:solidFill>
                <a:latin typeface="Arial"/>
                <a:cs typeface="Arial"/>
              </a:rPr>
              <a:t> School of Management</a:t>
            </a:r>
          </a:p>
          <a:p>
            <a:pPr marL="342900" indent="-342900">
              <a:spcBef>
                <a:spcPct val="20000"/>
              </a:spcBef>
              <a:buClr>
                <a:srgbClr val="800000"/>
              </a:buClr>
              <a:buFont typeface="Wingdings" charset="0"/>
              <a:buNone/>
            </a:pPr>
            <a:r>
              <a:rPr lang="en-US" sz="1400" dirty="0">
                <a:solidFill>
                  <a:prstClr val="white"/>
                </a:solidFill>
                <a:latin typeface="Arial"/>
                <a:cs typeface="Arial"/>
              </a:rPr>
              <a:t>University of Ottawa</a:t>
            </a:r>
          </a:p>
          <a:p>
            <a:pPr marL="342900" indent="-342900">
              <a:spcBef>
                <a:spcPct val="20000"/>
              </a:spcBef>
              <a:buClr>
                <a:srgbClr val="800000"/>
              </a:buClr>
              <a:buFont typeface="Wingdings" charset="0"/>
              <a:buNone/>
            </a:pPr>
            <a:r>
              <a:rPr lang="en-US" sz="1400" dirty="0">
                <a:solidFill>
                  <a:prstClr val="white"/>
                </a:solidFill>
                <a:latin typeface="Arial"/>
                <a:cs typeface="Arial"/>
              </a:rPr>
              <a:t>55 Laurier Avenue East</a:t>
            </a:r>
          </a:p>
          <a:p>
            <a:pPr marL="342900" indent="-342900">
              <a:spcBef>
                <a:spcPct val="20000"/>
              </a:spcBef>
              <a:buClr>
                <a:srgbClr val="800000"/>
              </a:buClr>
              <a:buFont typeface="Wingdings" charset="0"/>
              <a:buNone/>
            </a:pPr>
            <a:r>
              <a:rPr lang="en-US" sz="1400" dirty="0">
                <a:solidFill>
                  <a:prstClr val="white"/>
                </a:solidFill>
                <a:latin typeface="Arial"/>
                <a:cs typeface="Arial"/>
              </a:rPr>
              <a:t>Ottawa ON  K1N 6N5 </a:t>
            </a:r>
          </a:p>
          <a:p>
            <a:pPr marL="342900" indent="-342900">
              <a:spcBef>
                <a:spcPct val="20000"/>
              </a:spcBef>
              <a:buClr>
                <a:srgbClr val="800000"/>
              </a:buClr>
              <a:buFont typeface="Wingdings" charset="0"/>
              <a:buNone/>
            </a:pP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Tel.: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Fax: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endParaRPr lang="en-US" sz="1400" dirty="0">
              <a:solidFill>
                <a:prstClr val="black"/>
              </a:solidFill>
              <a:latin typeface="Arial"/>
              <a:cs typeface="Arial"/>
            </a:endParaRPr>
          </a:p>
        </p:txBody>
      </p:sp>
      <p:sp>
        <p:nvSpPr>
          <p:cNvPr id="13" name="Text Box 10"/>
          <p:cNvSpPr txBox="1">
            <a:spLocks noChangeArrowheads="1"/>
          </p:cNvSpPr>
          <p:nvPr userDrawn="1"/>
        </p:nvSpPr>
        <p:spPr bwMode="auto">
          <a:xfrm>
            <a:off x="0" y="4841332"/>
            <a:ext cx="9144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fr-CA" sz="1400" dirty="0" err="1" smtClean="0">
                <a:solidFill>
                  <a:prstClr val="white"/>
                </a:solidFill>
                <a:latin typeface="Arial"/>
                <a:cs typeface="Arial"/>
              </a:rPr>
              <a:t>telfer.uOttawa.ca</a:t>
            </a:r>
            <a:endParaRPr lang="en-US" sz="1400" dirty="0">
              <a:solidFill>
                <a:prstClr val="white"/>
              </a:solidFill>
              <a:latin typeface="Arial"/>
              <a:cs typeface="Aria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93468" y="5370940"/>
            <a:ext cx="5191769" cy="1610623"/>
          </a:xfrm>
          <a:prstGeom prst="rect">
            <a:avLst/>
          </a:prstGeom>
        </p:spPr>
      </p:pic>
    </p:spTree>
    <p:extLst>
      <p:ext uri="{BB962C8B-B14F-4D97-AF65-F5344CB8AC3E}">
        <p14:creationId xmlns:p14="http://schemas.microsoft.com/office/powerpoint/2010/main" val="25998791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4" name="Slide Number Placeholder 3"/>
          <p:cNvSpPr>
            <a:spLocks noGrp="1"/>
          </p:cNvSpPr>
          <p:nvPr>
            <p:ph type="sldNum" sz="quarter" idx="11"/>
          </p:nvPr>
        </p:nvSpPr>
        <p:spPr>
          <a:xfrm>
            <a:off x="7645414" y="6691341"/>
            <a:ext cx="1235075" cy="198437"/>
          </a:xfrm>
          <a:prstGeom prst="rect">
            <a:avLst/>
          </a:prstGeom>
        </p:spPr>
        <p:txBody>
          <a:bodyPr/>
          <a:lstStyle>
            <a:lvl1pPr>
              <a:defRPr/>
            </a:lvl1pPr>
          </a:lstStyle>
          <a:p>
            <a:pPr fontAlgn="base">
              <a:spcBef>
                <a:spcPct val="0"/>
              </a:spcBef>
              <a:spcAft>
                <a:spcPct val="0"/>
              </a:spcAft>
              <a:defRPr/>
            </a:pPr>
            <a:fld id="{0BC8E2F9-B6A1-400D-8DC5-B569928D320A}"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99266956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3" name="Slide Number Placeholder 2"/>
          <p:cNvSpPr>
            <a:spLocks noGrp="1"/>
          </p:cNvSpPr>
          <p:nvPr>
            <p:ph type="sldNum" sz="quarter" idx="11"/>
          </p:nvPr>
        </p:nvSpPr>
        <p:spPr>
          <a:xfrm>
            <a:off x="7645414" y="6691341"/>
            <a:ext cx="1235075" cy="198437"/>
          </a:xfrm>
          <a:prstGeom prst="rect">
            <a:avLst/>
          </a:prstGeom>
        </p:spPr>
        <p:txBody>
          <a:bodyPr/>
          <a:lstStyle>
            <a:lvl1pPr>
              <a:defRPr/>
            </a:lvl1pPr>
          </a:lstStyle>
          <a:p>
            <a:pPr fontAlgn="base">
              <a:spcBef>
                <a:spcPct val="0"/>
              </a:spcBef>
              <a:spcAft>
                <a:spcPct val="0"/>
              </a:spcAft>
              <a:defRPr/>
            </a:pPr>
            <a:fld id="{8A483F8A-B4F8-4546-ABB4-75EBCA4966B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35072561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5" name="Slide Number Placeholder 4"/>
          <p:cNvSpPr>
            <a:spLocks noGrp="1"/>
          </p:cNvSpPr>
          <p:nvPr>
            <p:ph type="sldNum" sz="quarter" idx="11"/>
          </p:nvPr>
        </p:nvSpPr>
        <p:spPr>
          <a:xfrm>
            <a:off x="7645414" y="6691341"/>
            <a:ext cx="1235075" cy="198437"/>
          </a:xfrm>
          <a:prstGeom prst="rect">
            <a:avLst/>
          </a:prstGeom>
        </p:spPr>
        <p:txBody>
          <a:bodyPr/>
          <a:lstStyle>
            <a:lvl1pPr>
              <a:defRPr/>
            </a:lvl1pPr>
          </a:lstStyle>
          <a:p>
            <a:pPr fontAlgn="base">
              <a:spcBef>
                <a:spcPct val="0"/>
              </a:spcBef>
              <a:spcAft>
                <a:spcPct val="0"/>
              </a:spcAft>
              <a:defRPr/>
            </a:pPr>
            <a:fld id="{AE01089B-5F7C-45D8-932B-6A1420000BFB}"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21071615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111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16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6" name="Slide Number Placeholder 5"/>
          <p:cNvSpPr>
            <a:spLocks noGrp="1"/>
          </p:cNvSpPr>
          <p:nvPr>
            <p:ph type="sldNum" sz="quarter" idx="11"/>
          </p:nvPr>
        </p:nvSpPr>
        <p:spPr>
          <a:xfrm>
            <a:off x="7645414" y="6691341"/>
            <a:ext cx="1235075" cy="198437"/>
          </a:xfrm>
          <a:prstGeom prst="rect">
            <a:avLst/>
          </a:prstGeom>
        </p:spPr>
        <p:txBody>
          <a:bodyPr/>
          <a:lstStyle>
            <a:lvl1pPr>
              <a:defRPr/>
            </a:lvl1pPr>
          </a:lstStyle>
          <a:p>
            <a:pPr fontAlgn="base">
              <a:spcBef>
                <a:spcPct val="0"/>
              </a:spcBef>
              <a:spcAft>
                <a:spcPct val="0"/>
              </a:spcAft>
              <a:defRPr/>
            </a:pPr>
            <a:fld id="{B291A9B6-94E4-4C31-B6C2-6B3F9E181ED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34111896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68327" y="609628"/>
            <a:ext cx="7989887" cy="5205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a:lstStyle>
            <a:lvl1pPr eaLnBrk="1" fontAlgn="auto" hangingPunct="1">
              <a:spcBef>
                <a:spcPts val="0"/>
              </a:spcBef>
              <a:spcAft>
                <a:spcPts val="0"/>
              </a:spcAft>
              <a:defRPr/>
            </a:lvl1pPr>
          </a:lstStyle>
          <a:p>
            <a:pPr>
              <a:defRPr/>
            </a:pPr>
            <a:endParaRPr lang="en-US">
              <a:solidFill>
                <a:prstClr val="black">
                  <a:tint val="75000"/>
                </a:prstClr>
              </a:solidFill>
            </a:endParaRPr>
          </a:p>
        </p:txBody>
      </p:sp>
      <p:sp>
        <p:nvSpPr>
          <p:cNvPr id="4" name="Rectangle 5"/>
          <p:cNvSpPr>
            <a:spLocks noGrp="1" noChangeArrowheads="1"/>
          </p:cNvSpPr>
          <p:nvPr>
            <p:ph type="ftr" sz="quarter" idx="11"/>
          </p:nvPr>
        </p:nvSpPr>
        <p:spPr/>
        <p:txBody>
          <a:bodyPr/>
          <a:lstStyle>
            <a:lvl1pPr eaLnBrk="1" fontAlgn="auto" hangingPunct="1">
              <a:spcBef>
                <a:spcPts val="0"/>
              </a:spcBef>
              <a:spcAft>
                <a:spcPts val="0"/>
              </a:spcAft>
              <a:defRPr/>
            </a:lvl1pPr>
          </a:lstStyle>
          <a:p>
            <a:pPr>
              <a:defRPr/>
            </a:pPr>
            <a:endParaRPr lang="en-US">
              <a:solidFill>
                <a:prstClr val="black">
                  <a:tint val="75000"/>
                </a:prstClr>
              </a:solidFill>
            </a:endParaRPr>
          </a:p>
        </p:txBody>
      </p:sp>
      <p:sp>
        <p:nvSpPr>
          <p:cNvPr id="5" name="Rectangle 6"/>
          <p:cNvSpPr>
            <a:spLocks noGrp="1" noChangeArrowheads="1"/>
          </p:cNvSpPr>
          <p:nvPr>
            <p:ph type="sldNum" sz="quarter" idx="12"/>
          </p:nvPr>
        </p:nvSpPr>
        <p:spPr>
          <a:xfrm>
            <a:off x="6553200" y="6248400"/>
            <a:ext cx="1905000" cy="457200"/>
          </a:xfrm>
          <a:prstGeom prst="rect">
            <a:avLst/>
          </a:prstGeom>
        </p:spPr>
        <p:txBody>
          <a:bodyPr/>
          <a:lstStyle>
            <a:lvl1pPr algn="l" eaLnBrk="1" hangingPunct="1">
              <a:defRPr smtClean="0"/>
            </a:lvl1pPr>
          </a:lstStyle>
          <a:p>
            <a:pPr>
              <a:defRPr/>
            </a:pPr>
            <a:fld id="{7946C932-6E4A-4BDD-9EC7-2FE926C7E222}" type="slidenum">
              <a:rPr lang="en-US" altLang="en-US">
                <a:solidFill>
                  <a:prstClr val="black"/>
                </a:solidFill>
              </a:rPr>
              <a:pPr>
                <a:defRPr/>
              </a:pPr>
              <a:t>‹N°›</a:t>
            </a:fld>
            <a:endParaRPr lang="en-US" altLang="en-US">
              <a:solidFill>
                <a:prstClr val="black"/>
              </a:solidFill>
            </a:endParaRPr>
          </a:p>
        </p:txBody>
      </p:sp>
    </p:spTree>
    <p:extLst>
      <p:ext uri="{BB962C8B-B14F-4D97-AF65-F5344CB8AC3E}">
        <p14:creationId xmlns:p14="http://schemas.microsoft.com/office/powerpoint/2010/main" val="19573242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3467" y="5370938"/>
            <a:ext cx="5191769" cy="1610623"/>
          </a:xfrm>
          <a:prstGeom prst="rect">
            <a:avLst/>
          </a:prstGeom>
        </p:spPr>
      </p:pic>
      <p:sp>
        <p:nvSpPr>
          <p:cNvPr id="10" name="Title 1"/>
          <p:cNvSpPr>
            <a:spLocks noGrp="1"/>
          </p:cNvSpPr>
          <p:nvPr>
            <p:ph type="ctrTitle"/>
          </p:nvPr>
        </p:nvSpPr>
        <p:spPr>
          <a:xfrm>
            <a:off x="1907706" y="31691"/>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11"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spTree>
    <p:extLst>
      <p:ext uri="{BB962C8B-B14F-4D97-AF65-F5344CB8AC3E}">
        <p14:creationId xmlns:p14="http://schemas.microsoft.com/office/powerpoint/2010/main" val="13674932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2"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13" name="Title 1"/>
          <p:cNvSpPr>
            <a:spLocks noGrp="1"/>
          </p:cNvSpPr>
          <p:nvPr>
            <p:ph type="ctrTitle"/>
          </p:nvPr>
        </p:nvSpPr>
        <p:spPr>
          <a:xfrm>
            <a:off x="1907706" y="31691"/>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302" y="385614"/>
            <a:ext cx="1524000" cy="5676900"/>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1981" y="378296"/>
            <a:ext cx="1524000" cy="567690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93467" y="5370938"/>
            <a:ext cx="5191769" cy="1610623"/>
          </a:xfrm>
          <a:prstGeom prst="rect">
            <a:avLst/>
          </a:prstGeom>
        </p:spPr>
      </p:pic>
    </p:spTree>
    <p:extLst>
      <p:ext uri="{BB962C8B-B14F-4D97-AF65-F5344CB8AC3E}">
        <p14:creationId xmlns:p14="http://schemas.microsoft.com/office/powerpoint/2010/main" val="6500148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endParaRPr lang="fr-CA"/>
          </a:p>
        </p:txBody>
      </p:sp>
      <p:sp>
        <p:nvSpPr>
          <p:cNvPr id="4" name="Espace réservé du pied de page 3"/>
          <p:cNvSpPr>
            <a:spLocks noGrp="1"/>
          </p:cNvSpPr>
          <p:nvPr>
            <p:ph type="ftr" sz="quarter" idx="11"/>
          </p:nvPr>
        </p:nvSpPr>
        <p:spPr/>
        <p:txBody>
          <a:bodyPr/>
          <a:lstStyle/>
          <a:p>
            <a:endParaRPr lang="fr-CA"/>
          </a:p>
        </p:txBody>
      </p:sp>
      <p:sp>
        <p:nvSpPr>
          <p:cNvPr id="5" name="Espace réservé du numéro de diapositive 4"/>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2786212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3" name="Subtitle 2"/>
          <p:cNvSpPr>
            <a:spLocks noGrp="1"/>
          </p:cNvSpPr>
          <p:nvPr>
            <p:ph type="subTitle" idx="1" hasCustomPrompt="1"/>
          </p:nvPr>
        </p:nvSpPr>
        <p:spPr>
          <a:xfrm>
            <a:off x="1371600" y="2564904"/>
            <a:ext cx="6400800" cy="1752600"/>
          </a:xfrm>
        </p:spPr>
        <p:txBody>
          <a:bodyPr>
            <a:normAutofit/>
          </a:bodyPr>
          <a:lstStyle>
            <a:lvl1pPr marL="0" indent="0" algn="ctr">
              <a:buNone/>
              <a:defRPr sz="3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14647095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sp>
        <p:nvSpPr>
          <p:cNvPr id="7" name="Content Placeholder 2"/>
          <p:cNvSpPr>
            <a:spLocks noGrp="1"/>
          </p:cNvSpPr>
          <p:nvPr>
            <p:ph idx="1"/>
          </p:nvPr>
        </p:nvSpPr>
        <p:spPr>
          <a:xfrm>
            <a:off x="971601" y="1600206"/>
            <a:ext cx="7272808" cy="4525963"/>
          </a:xfrm>
        </p:spPr>
        <p:txBody>
          <a:bodyPr/>
          <a:lstStyle>
            <a:lvl1pPr>
              <a:buClrTx/>
              <a:defRPr b="1">
                <a:solidFill>
                  <a:srgbClr val="000000"/>
                </a:solidFill>
              </a:defRPr>
            </a:lvl1pPr>
            <a:lvl2pPr>
              <a:buClrTx/>
              <a:defRPr>
                <a:solidFill>
                  <a:srgbClr val="000000"/>
                </a:solidFill>
              </a:defRPr>
            </a:lvl2pPr>
            <a:lvl3pPr>
              <a:buClrTx/>
              <a:defRPr>
                <a:solidFill>
                  <a:srgbClr val="000000"/>
                </a:solidFill>
              </a:defRPr>
            </a:lvl3pPr>
            <a:lvl4pPr>
              <a:buClrTx/>
              <a:defRPr>
                <a:solidFill>
                  <a:srgbClr val="000000"/>
                </a:solidFill>
              </a:defRPr>
            </a:lvl4pPr>
            <a:lvl5pPr>
              <a:buClrTx/>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1"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36076152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sp>
        <p:nvSpPr>
          <p:cNvPr id="11"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8" name="Content Placeholder 2"/>
          <p:cNvSpPr>
            <a:spLocks noGrp="1"/>
          </p:cNvSpPr>
          <p:nvPr>
            <p:ph sz="half" idx="1"/>
          </p:nvPr>
        </p:nvSpPr>
        <p:spPr>
          <a:xfrm>
            <a:off x="683569" y="1600206"/>
            <a:ext cx="3744416"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0" name="Content Placeholder 3"/>
          <p:cNvSpPr>
            <a:spLocks noGrp="1"/>
          </p:cNvSpPr>
          <p:nvPr>
            <p:ph sz="half" idx="2"/>
          </p:nvPr>
        </p:nvSpPr>
        <p:spPr>
          <a:xfrm>
            <a:off x="4716018" y="1600206"/>
            <a:ext cx="3816424"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39006034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10" name="Title 1"/>
          <p:cNvSpPr>
            <a:spLocks noGrp="1"/>
          </p:cNvSpPr>
          <p:nvPr>
            <p:ph type="ctrTitle"/>
          </p:nvPr>
        </p:nvSpPr>
        <p:spPr>
          <a:xfrm>
            <a:off x="1907706" y="31691"/>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6" name="Rectangle 7"/>
          <p:cNvSpPr>
            <a:spLocks noChangeArrowheads="1"/>
          </p:cNvSpPr>
          <p:nvPr userDrawn="1"/>
        </p:nvSpPr>
        <p:spPr bwMode="auto">
          <a:xfrm>
            <a:off x="539554" y="2681064"/>
            <a:ext cx="3950096"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r">
              <a:spcBef>
                <a:spcPct val="20000"/>
              </a:spcBef>
              <a:buClr>
                <a:srgbClr val="800000"/>
              </a:buClr>
              <a:buFont typeface="Wingdings" charset="0"/>
              <a:buNone/>
            </a:pPr>
            <a:r>
              <a:rPr lang="fr-CA" sz="1400" dirty="0">
                <a:solidFill>
                  <a:prstClr val="white"/>
                </a:solidFill>
                <a:latin typeface="Arial"/>
                <a:cs typeface="Arial"/>
              </a:rPr>
              <a:t>École de gestion Telfer</a:t>
            </a:r>
          </a:p>
          <a:p>
            <a:pPr marL="342900" indent="-342900" algn="r">
              <a:spcBef>
                <a:spcPct val="20000"/>
              </a:spcBef>
              <a:buClr>
                <a:srgbClr val="800000"/>
              </a:buClr>
              <a:buFont typeface="Wingdings" charset="0"/>
              <a:buNone/>
            </a:pPr>
            <a:r>
              <a:rPr lang="fr-CA" sz="1400" dirty="0">
                <a:solidFill>
                  <a:prstClr val="white"/>
                </a:solidFill>
                <a:latin typeface="Arial"/>
                <a:cs typeface="Arial"/>
              </a:rPr>
              <a:t>Université d’Ottawa</a:t>
            </a:r>
          </a:p>
          <a:p>
            <a:pPr marL="342900" indent="-342900" algn="r">
              <a:spcBef>
                <a:spcPct val="20000"/>
              </a:spcBef>
              <a:buClr>
                <a:srgbClr val="800000"/>
              </a:buClr>
              <a:buFont typeface="Wingdings" charset="0"/>
              <a:buNone/>
            </a:pPr>
            <a:r>
              <a:rPr lang="fr-CA" sz="1400" dirty="0">
                <a:solidFill>
                  <a:prstClr val="white"/>
                </a:solidFill>
                <a:latin typeface="Arial"/>
                <a:cs typeface="Arial"/>
              </a:rPr>
              <a:t>55, avenue Laurier Est</a:t>
            </a:r>
          </a:p>
          <a:p>
            <a:pPr marL="342900" indent="-342900" algn="r">
              <a:spcBef>
                <a:spcPct val="20000"/>
              </a:spcBef>
              <a:buClr>
                <a:srgbClr val="800000"/>
              </a:buClr>
              <a:buFont typeface="Wingdings" charset="0"/>
              <a:buNone/>
            </a:pPr>
            <a:r>
              <a:rPr lang="fr-CA" sz="1400" dirty="0">
                <a:solidFill>
                  <a:prstClr val="white"/>
                </a:solidFill>
                <a:latin typeface="Arial"/>
                <a:cs typeface="Arial"/>
              </a:rPr>
              <a:t>Ottawa ON  K1N 6N5</a:t>
            </a:r>
          </a:p>
          <a:p>
            <a:pPr marL="342900" indent="-342900" algn="r">
              <a:spcBef>
                <a:spcPct val="20000"/>
              </a:spcBef>
              <a:buClr>
                <a:srgbClr val="800000"/>
              </a:buClr>
              <a:buFont typeface="Wingdings" charset="0"/>
              <a:buNone/>
            </a:pP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a:solidFill>
                  <a:prstClr val="white"/>
                </a:solidFill>
                <a:latin typeface="Arial"/>
                <a:cs typeface="Arial"/>
              </a:rPr>
              <a:t>Tél. :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err="1">
                <a:solidFill>
                  <a:prstClr val="white"/>
                </a:solidFill>
                <a:latin typeface="Arial"/>
                <a:cs typeface="Arial"/>
              </a:rPr>
              <a:t>Télec</a:t>
            </a:r>
            <a:r>
              <a:rPr lang="fr-CA" sz="1400" dirty="0">
                <a:solidFill>
                  <a:prstClr val="white"/>
                </a:solidFill>
                <a:latin typeface="Arial"/>
                <a:cs typeface="Arial"/>
              </a:rPr>
              <a:t>. :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endParaRPr lang="en-US" sz="1400" dirty="0">
              <a:solidFill>
                <a:prstClr val="black"/>
              </a:solidFill>
              <a:latin typeface="Arial"/>
              <a:cs typeface="Arial"/>
            </a:endParaRPr>
          </a:p>
        </p:txBody>
      </p:sp>
      <p:sp>
        <p:nvSpPr>
          <p:cNvPr id="7" name="Rectangle 8"/>
          <p:cNvSpPr>
            <a:spLocks noChangeArrowheads="1"/>
          </p:cNvSpPr>
          <p:nvPr userDrawn="1"/>
        </p:nvSpPr>
        <p:spPr bwMode="auto">
          <a:xfrm>
            <a:off x="4642048" y="2681064"/>
            <a:ext cx="39624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spcBef>
                <a:spcPct val="20000"/>
              </a:spcBef>
              <a:buClr>
                <a:srgbClr val="800000"/>
              </a:buClr>
              <a:buFont typeface="Wingdings" charset="0"/>
              <a:buNone/>
            </a:pPr>
            <a:r>
              <a:rPr lang="en-US" sz="1400" dirty="0" err="1">
                <a:solidFill>
                  <a:prstClr val="white"/>
                </a:solidFill>
                <a:latin typeface="Arial"/>
                <a:cs typeface="Arial"/>
              </a:rPr>
              <a:t>Telfer</a:t>
            </a:r>
            <a:r>
              <a:rPr lang="en-US" sz="1400" dirty="0">
                <a:solidFill>
                  <a:prstClr val="white"/>
                </a:solidFill>
                <a:latin typeface="Arial"/>
                <a:cs typeface="Arial"/>
              </a:rPr>
              <a:t> School of Management</a:t>
            </a:r>
          </a:p>
          <a:p>
            <a:pPr marL="342900" indent="-342900">
              <a:spcBef>
                <a:spcPct val="20000"/>
              </a:spcBef>
              <a:buClr>
                <a:srgbClr val="800000"/>
              </a:buClr>
              <a:buFont typeface="Wingdings" charset="0"/>
              <a:buNone/>
            </a:pPr>
            <a:r>
              <a:rPr lang="en-US" sz="1400" dirty="0">
                <a:solidFill>
                  <a:prstClr val="white"/>
                </a:solidFill>
                <a:latin typeface="Arial"/>
                <a:cs typeface="Arial"/>
              </a:rPr>
              <a:t>University of Ottawa</a:t>
            </a:r>
          </a:p>
          <a:p>
            <a:pPr marL="342900" indent="-342900">
              <a:spcBef>
                <a:spcPct val="20000"/>
              </a:spcBef>
              <a:buClr>
                <a:srgbClr val="800000"/>
              </a:buClr>
              <a:buFont typeface="Wingdings" charset="0"/>
              <a:buNone/>
            </a:pPr>
            <a:r>
              <a:rPr lang="en-US" sz="1400" dirty="0">
                <a:solidFill>
                  <a:prstClr val="white"/>
                </a:solidFill>
                <a:latin typeface="Arial"/>
                <a:cs typeface="Arial"/>
              </a:rPr>
              <a:t>55 Laurier Avenue East</a:t>
            </a:r>
          </a:p>
          <a:p>
            <a:pPr marL="342900" indent="-342900">
              <a:spcBef>
                <a:spcPct val="20000"/>
              </a:spcBef>
              <a:buClr>
                <a:srgbClr val="800000"/>
              </a:buClr>
              <a:buFont typeface="Wingdings" charset="0"/>
              <a:buNone/>
            </a:pPr>
            <a:r>
              <a:rPr lang="en-US" sz="1400" dirty="0">
                <a:solidFill>
                  <a:prstClr val="white"/>
                </a:solidFill>
                <a:latin typeface="Arial"/>
                <a:cs typeface="Arial"/>
              </a:rPr>
              <a:t>Ottawa ON  K1N 6N5 </a:t>
            </a:r>
          </a:p>
          <a:p>
            <a:pPr marL="342900" indent="-342900">
              <a:spcBef>
                <a:spcPct val="20000"/>
              </a:spcBef>
              <a:buClr>
                <a:srgbClr val="800000"/>
              </a:buClr>
              <a:buFont typeface="Wingdings" charset="0"/>
              <a:buNone/>
            </a:pP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Tel.: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Fax: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endParaRPr lang="en-US" sz="1400" dirty="0">
              <a:solidFill>
                <a:prstClr val="black"/>
              </a:solidFill>
              <a:latin typeface="Arial"/>
              <a:cs typeface="Arial"/>
            </a:endParaRPr>
          </a:p>
        </p:txBody>
      </p:sp>
      <p:sp>
        <p:nvSpPr>
          <p:cNvPr id="13" name="Text Box 10"/>
          <p:cNvSpPr txBox="1">
            <a:spLocks noChangeArrowheads="1"/>
          </p:cNvSpPr>
          <p:nvPr userDrawn="1"/>
        </p:nvSpPr>
        <p:spPr bwMode="auto">
          <a:xfrm>
            <a:off x="0" y="4841330"/>
            <a:ext cx="9144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fr-CA" sz="1400" dirty="0" err="1" smtClean="0">
                <a:solidFill>
                  <a:prstClr val="white"/>
                </a:solidFill>
                <a:latin typeface="Arial"/>
                <a:cs typeface="Arial"/>
              </a:rPr>
              <a:t>telfer.uOttawa.ca</a:t>
            </a:r>
            <a:endParaRPr lang="en-US" sz="1400" dirty="0">
              <a:solidFill>
                <a:prstClr val="white"/>
              </a:solidFill>
              <a:latin typeface="Arial"/>
              <a:cs typeface="Aria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93467" y="5370938"/>
            <a:ext cx="5191769" cy="1610623"/>
          </a:xfrm>
          <a:prstGeom prst="rect">
            <a:avLst/>
          </a:prstGeom>
        </p:spPr>
      </p:pic>
    </p:spTree>
    <p:extLst>
      <p:ext uri="{BB962C8B-B14F-4D97-AF65-F5344CB8AC3E}">
        <p14:creationId xmlns:p14="http://schemas.microsoft.com/office/powerpoint/2010/main" val="18904644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4" name="Slide Number Placeholder 3"/>
          <p:cNvSpPr>
            <a:spLocks noGrp="1"/>
          </p:cNvSpPr>
          <p:nvPr>
            <p:ph type="sldNum" sz="quarter" idx="11"/>
          </p:nvPr>
        </p:nvSpPr>
        <p:spPr>
          <a:xfrm>
            <a:off x="7645413" y="6691339"/>
            <a:ext cx="1235075" cy="198437"/>
          </a:xfrm>
          <a:prstGeom prst="rect">
            <a:avLst/>
          </a:prstGeom>
        </p:spPr>
        <p:txBody>
          <a:bodyPr/>
          <a:lstStyle>
            <a:lvl1pPr>
              <a:defRPr/>
            </a:lvl1pPr>
          </a:lstStyle>
          <a:p>
            <a:pPr fontAlgn="base">
              <a:spcBef>
                <a:spcPct val="0"/>
              </a:spcBef>
              <a:spcAft>
                <a:spcPct val="0"/>
              </a:spcAft>
              <a:defRPr/>
            </a:pPr>
            <a:fld id="{0BC8E2F9-B6A1-400D-8DC5-B569928D320A}"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470984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3" name="Slide Number Placeholder 2"/>
          <p:cNvSpPr>
            <a:spLocks noGrp="1"/>
          </p:cNvSpPr>
          <p:nvPr>
            <p:ph type="sldNum" sz="quarter" idx="11"/>
          </p:nvPr>
        </p:nvSpPr>
        <p:spPr>
          <a:xfrm>
            <a:off x="7645413" y="6691339"/>
            <a:ext cx="1235075" cy="198437"/>
          </a:xfrm>
          <a:prstGeom prst="rect">
            <a:avLst/>
          </a:prstGeom>
        </p:spPr>
        <p:txBody>
          <a:bodyPr/>
          <a:lstStyle>
            <a:lvl1pPr>
              <a:defRPr/>
            </a:lvl1pPr>
          </a:lstStyle>
          <a:p>
            <a:pPr fontAlgn="base">
              <a:spcBef>
                <a:spcPct val="0"/>
              </a:spcBef>
              <a:spcAft>
                <a:spcPct val="0"/>
              </a:spcAft>
              <a:defRPr/>
            </a:pPr>
            <a:fld id="{8A483F8A-B4F8-4546-ABB4-75EBCA4966B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161692585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5" name="Slide Number Placeholder 4"/>
          <p:cNvSpPr>
            <a:spLocks noGrp="1"/>
          </p:cNvSpPr>
          <p:nvPr>
            <p:ph type="sldNum" sz="quarter" idx="11"/>
          </p:nvPr>
        </p:nvSpPr>
        <p:spPr>
          <a:xfrm>
            <a:off x="7645413" y="6691339"/>
            <a:ext cx="1235075" cy="198437"/>
          </a:xfrm>
          <a:prstGeom prst="rect">
            <a:avLst/>
          </a:prstGeom>
        </p:spPr>
        <p:txBody>
          <a:bodyPr/>
          <a:lstStyle>
            <a:lvl1pPr>
              <a:defRPr/>
            </a:lvl1pPr>
          </a:lstStyle>
          <a:p>
            <a:pPr fontAlgn="base">
              <a:spcBef>
                <a:spcPct val="0"/>
              </a:spcBef>
              <a:spcAft>
                <a:spcPct val="0"/>
              </a:spcAft>
              <a:defRPr/>
            </a:pPr>
            <a:fld id="{AE01089B-5F7C-45D8-932B-6A1420000BFB}"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37554852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111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16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6" name="Slide Number Placeholder 5"/>
          <p:cNvSpPr>
            <a:spLocks noGrp="1"/>
          </p:cNvSpPr>
          <p:nvPr>
            <p:ph type="sldNum" sz="quarter" idx="11"/>
          </p:nvPr>
        </p:nvSpPr>
        <p:spPr>
          <a:xfrm>
            <a:off x="7645413" y="6691339"/>
            <a:ext cx="1235075" cy="198437"/>
          </a:xfrm>
          <a:prstGeom prst="rect">
            <a:avLst/>
          </a:prstGeom>
        </p:spPr>
        <p:txBody>
          <a:bodyPr/>
          <a:lstStyle>
            <a:lvl1pPr>
              <a:defRPr/>
            </a:lvl1pPr>
          </a:lstStyle>
          <a:p>
            <a:pPr fontAlgn="base">
              <a:spcBef>
                <a:spcPct val="0"/>
              </a:spcBef>
              <a:spcAft>
                <a:spcPct val="0"/>
              </a:spcAft>
              <a:defRPr/>
            </a:pPr>
            <a:fld id="{B291A9B6-94E4-4C31-B6C2-6B3F9E181ED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27262674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3464" y="5370932"/>
            <a:ext cx="5191769" cy="1610623"/>
          </a:xfrm>
          <a:prstGeom prst="rect">
            <a:avLst/>
          </a:prstGeom>
        </p:spPr>
      </p:pic>
      <p:sp>
        <p:nvSpPr>
          <p:cNvPr id="10" name="Title 1"/>
          <p:cNvSpPr>
            <a:spLocks noGrp="1"/>
          </p:cNvSpPr>
          <p:nvPr>
            <p:ph type="ctrTitle"/>
          </p:nvPr>
        </p:nvSpPr>
        <p:spPr>
          <a:xfrm>
            <a:off x="1907706" y="31685"/>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11"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spTree>
    <p:extLst>
      <p:ext uri="{BB962C8B-B14F-4D97-AF65-F5344CB8AC3E}">
        <p14:creationId xmlns:p14="http://schemas.microsoft.com/office/powerpoint/2010/main" val="19553044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2"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13" name="Title 1"/>
          <p:cNvSpPr>
            <a:spLocks noGrp="1"/>
          </p:cNvSpPr>
          <p:nvPr>
            <p:ph type="ctrTitle"/>
          </p:nvPr>
        </p:nvSpPr>
        <p:spPr>
          <a:xfrm>
            <a:off x="1907706" y="31685"/>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302" y="385614"/>
            <a:ext cx="1524000" cy="5676900"/>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1981" y="378296"/>
            <a:ext cx="1524000" cy="5676900"/>
          </a:xfrm>
          <a:prstGeom prst="rect">
            <a:avLst/>
          </a:prstGeom>
        </p:spPr>
      </p:pic>
    </p:spTree>
    <p:extLst>
      <p:ext uri="{BB962C8B-B14F-4D97-AF65-F5344CB8AC3E}">
        <p14:creationId xmlns:p14="http://schemas.microsoft.com/office/powerpoint/2010/main" val="136631467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CA"/>
          </a:p>
        </p:txBody>
      </p:sp>
      <p:sp>
        <p:nvSpPr>
          <p:cNvPr id="3" name="Espace réservé du pied de page 2"/>
          <p:cNvSpPr>
            <a:spLocks noGrp="1"/>
          </p:cNvSpPr>
          <p:nvPr>
            <p:ph type="ftr" sz="quarter" idx="11"/>
          </p:nvPr>
        </p:nvSpPr>
        <p:spPr/>
        <p:txBody>
          <a:bodyPr/>
          <a:lstStyle/>
          <a:p>
            <a:endParaRPr lang="fr-CA"/>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35430984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3" name="Subtitle 2"/>
          <p:cNvSpPr>
            <a:spLocks noGrp="1"/>
          </p:cNvSpPr>
          <p:nvPr>
            <p:ph type="subTitle" idx="1" hasCustomPrompt="1"/>
          </p:nvPr>
        </p:nvSpPr>
        <p:spPr>
          <a:xfrm>
            <a:off x="1371600" y="2564904"/>
            <a:ext cx="6400800" cy="1752600"/>
          </a:xfrm>
        </p:spPr>
        <p:txBody>
          <a:bodyPr>
            <a:normAutofit/>
          </a:bodyPr>
          <a:lstStyle>
            <a:lvl1pPr marL="0" indent="0" algn="ctr">
              <a:buNone/>
              <a:defRPr sz="3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6023024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sp>
        <p:nvSpPr>
          <p:cNvPr id="7" name="Content Placeholder 2"/>
          <p:cNvSpPr>
            <a:spLocks noGrp="1"/>
          </p:cNvSpPr>
          <p:nvPr>
            <p:ph idx="1"/>
          </p:nvPr>
        </p:nvSpPr>
        <p:spPr>
          <a:xfrm>
            <a:off x="971601" y="1600206"/>
            <a:ext cx="7272808" cy="4525963"/>
          </a:xfrm>
        </p:spPr>
        <p:txBody>
          <a:bodyPr/>
          <a:lstStyle>
            <a:lvl1pPr>
              <a:buClrTx/>
              <a:defRPr b="1">
                <a:solidFill>
                  <a:srgbClr val="000000"/>
                </a:solidFill>
              </a:defRPr>
            </a:lvl1pPr>
            <a:lvl2pPr>
              <a:buClrTx/>
              <a:defRPr>
                <a:solidFill>
                  <a:srgbClr val="000000"/>
                </a:solidFill>
              </a:defRPr>
            </a:lvl2pPr>
            <a:lvl3pPr>
              <a:buClrTx/>
              <a:defRPr>
                <a:solidFill>
                  <a:srgbClr val="000000"/>
                </a:solidFill>
              </a:defRPr>
            </a:lvl3pPr>
            <a:lvl4pPr>
              <a:buClrTx/>
              <a:defRPr>
                <a:solidFill>
                  <a:srgbClr val="000000"/>
                </a:solidFill>
              </a:defRPr>
            </a:lvl4pPr>
            <a:lvl5pPr>
              <a:buClrTx/>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1"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40833008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sp>
        <p:nvSpPr>
          <p:cNvPr id="11" name="Title 1"/>
          <p:cNvSpPr>
            <a:spLocks noGrp="1"/>
          </p:cNvSpPr>
          <p:nvPr>
            <p:ph type="ctrTitle"/>
          </p:nvPr>
        </p:nvSpPr>
        <p:spPr>
          <a:xfrm>
            <a:off x="1907706"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8" name="Content Placeholder 2"/>
          <p:cNvSpPr>
            <a:spLocks noGrp="1"/>
          </p:cNvSpPr>
          <p:nvPr>
            <p:ph sz="half" idx="1"/>
          </p:nvPr>
        </p:nvSpPr>
        <p:spPr>
          <a:xfrm>
            <a:off x="683569" y="1600206"/>
            <a:ext cx="3744416"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0" name="Content Placeholder 3"/>
          <p:cNvSpPr>
            <a:spLocks noGrp="1"/>
          </p:cNvSpPr>
          <p:nvPr>
            <p:ph sz="half" idx="2"/>
          </p:nvPr>
        </p:nvSpPr>
        <p:spPr>
          <a:xfrm>
            <a:off x="4716018" y="1600206"/>
            <a:ext cx="3816424"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26119306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10" name="Title 1"/>
          <p:cNvSpPr>
            <a:spLocks noGrp="1"/>
          </p:cNvSpPr>
          <p:nvPr>
            <p:ph type="ctrTitle"/>
          </p:nvPr>
        </p:nvSpPr>
        <p:spPr>
          <a:xfrm>
            <a:off x="1907706" y="31685"/>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6" name="Rectangle 7"/>
          <p:cNvSpPr>
            <a:spLocks noChangeArrowheads="1"/>
          </p:cNvSpPr>
          <p:nvPr userDrawn="1"/>
        </p:nvSpPr>
        <p:spPr bwMode="auto">
          <a:xfrm>
            <a:off x="539554" y="2681064"/>
            <a:ext cx="3950096"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r">
              <a:spcBef>
                <a:spcPct val="20000"/>
              </a:spcBef>
              <a:buClr>
                <a:srgbClr val="800000"/>
              </a:buClr>
              <a:buFont typeface="Wingdings" charset="0"/>
              <a:buNone/>
            </a:pPr>
            <a:r>
              <a:rPr lang="fr-CA" sz="1400" dirty="0">
                <a:solidFill>
                  <a:prstClr val="white"/>
                </a:solidFill>
                <a:latin typeface="Arial"/>
                <a:cs typeface="Arial"/>
              </a:rPr>
              <a:t>École de gestion Telfer</a:t>
            </a:r>
          </a:p>
          <a:p>
            <a:pPr marL="342900" indent="-342900" algn="r">
              <a:spcBef>
                <a:spcPct val="20000"/>
              </a:spcBef>
              <a:buClr>
                <a:srgbClr val="800000"/>
              </a:buClr>
              <a:buFont typeface="Wingdings" charset="0"/>
              <a:buNone/>
            </a:pPr>
            <a:r>
              <a:rPr lang="fr-CA" sz="1400" dirty="0">
                <a:solidFill>
                  <a:prstClr val="white"/>
                </a:solidFill>
                <a:latin typeface="Arial"/>
                <a:cs typeface="Arial"/>
              </a:rPr>
              <a:t>Université d’Ottawa</a:t>
            </a:r>
          </a:p>
          <a:p>
            <a:pPr marL="342900" indent="-342900" algn="r">
              <a:spcBef>
                <a:spcPct val="20000"/>
              </a:spcBef>
              <a:buClr>
                <a:srgbClr val="800000"/>
              </a:buClr>
              <a:buFont typeface="Wingdings" charset="0"/>
              <a:buNone/>
            </a:pPr>
            <a:r>
              <a:rPr lang="fr-CA" sz="1400" dirty="0">
                <a:solidFill>
                  <a:prstClr val="white"/>
                </a:solidFill>
                <a:latin typeface="Arial"/>
                <a:cs typeface="Arial"/>
              </a:rPr>
              <a:t>55, avenue Laurier Est</a:t>
            </a:r>
          </a:p>
          <a:p>
            <a:pPr marL="342900" indent="-342900" algn="r">
              <a:spcBef>
                <a:spcPct val="20000"/>
              </a:spcBef>
              <a:buClr>
                <a:srgbClr val="800000"/>
              </a:buClr>
              <a:buFont typeface="Wingdings" charset="0"/>
              <a:buNone/>
            </a:pPr>
            <a:r>
              <a:rPr lang="fr-CA" sz="1400" dirty="0">
                <a:solidFill>
                  <a:prstClr val="white"/>
                </a:solidFill>
                <a:latin typeface="Arial"/>
                <a:cs typeface="Arial"/>
              </a:rPr>
              <a:t>Ottawa ON  K1N 6N5</a:t>
            </a:r>
          </a:p>
          <a:p>
            <a:pPr marL="342900" indent="-342900" algn="r">
              <a:spcBef>
                <a:spcPct val="20000"/>
              </a:spcBef>
              <a:buClr>
                <a:srgbClr val="800000"/>
              </a:buClr>
              <a:buFont typeface="Wingdings" charset="0"/>
              <a:buNone/>
            </a:pP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a:solidFill>
                  <a:prstClr val="white"/>
                </a:solidFill>
                <a:latin typeface="Arial"/>
                <a:cs typeface="Arial"/>
              </a:rPr>
              <a:t>Tél. :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err="1">
                <a:solidFill>
                  <a:prstClr val="white"/>
                </a:solidFill>
                <a:latin typeface="Arial"/>
                <a:cs typeface="Arial"/>
              </a:rPr>
              <a:t>Télec</a:t>
            </a:r>
            <a:r>
              <a:rPr lang="fr-CA" sz="1400" dirty="0">
                <a:solidFill>
                  <a:prstClr val="white"/>
                </a:solidFill>
                <a:latin typeface="Arial"/>
                <a:cs typeface="Arial"/>
              </a:rPr>
              <a:t>. :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endParaRPr lang="en-US" sz="1400" dirty="0">
              <a:solidFill>
                <a:prstClr val="black"/>
              </a:solidFill>
              <a:latin typeface="Arial"/>
              <a:cs typeface="Arial"/>
            </a:endParaRPr>
          </a:p>
        </p:txBody>
      </p:sp>
      <p:sp>
        <p:nvSpPr>
          <p:cNvPr id="7" name="Rectangle 8"/>
          <p:cNvSpPr>
            <a:spLocks noChangeArrowheads="1"/>
          </p:cNvSpPr>
          <p:nvPr userDrawn="1"/>
        </p:nvSpPr>
        <p:spPr bwMode="auto">
          <a:xfrm>
            <a:off x="4642048" y="2681064"/>
            <a:ext cx="39624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spcBef>
                <a:spcPct val="20000"/>
              </a:spcBef>
              <a:buClr>
                <a:srgbClr val="800000"/>
              </a:buClr>
              <a:buFont typeface="Wingdings" charset="0"/>
              <a:buNone/>
            </a:pPr>
            <a:r>
              <a:rPr lang="en-US" sz="1400" dirty="0" err="1">
                <a:solidFill>
                  <a:prstClr val="white"/>
                </a:solidFill>
                <a:latin typeface="Arial"/>
                <a:cs typeface="Arial"/>
              </a:rPr>
              <a:t>Telfer</a:t>
            </a:r>
            <a:r>
              <a:rPr lang="en-US" sz="1400" dirty="0">
                <a:solidFill>
                  <a:prstClr val="white"/>
                </a:solidFill>
                <a:latin typeface="Arial"/>
                <a:cs typeface="Arial"/>
              </a:rPr>
              <a:t> School of Management</a:t>
            </a:r>
          </a:p>
          <a:p>
            <a:pPr marL="342900" indent="-342900">
              <a:spcBef>
                <a:spcPct val="20000"/>
              </a:spcBef>
              <a:buClr>
                <a:srgbClr val="800000"/>
              </a:buClr>
              <a:buFont typeface="Wingdings" charset="0"/>
              <a:buNone/>
            </a:pPr>
            <a:r>
              <a:rPr lang="en-US" sz="1400" dirty="0">
                <a:solidFill>
                  <a:prstClr val="white"/>
                </a:solidFill>
                <a:latin typeface="Arial"/>
                <a:cs typeface="Arial"/>
              </a:rPr>
              <a:t>University of Ottawa</a:t>
            </a:r>
          </a:p>
          <a:p>
            <a:pPr marL="342900" indent="-342900">
              <a:spcBef>
                <a:spcPct val="20000"/>
              </a:spcBef>
              <a:buClr>
                <a:srgbClr val="800000"/>
              </a:buClr>
              <a:buFont typeface="Wingdings" charset="0"/>
              <a:buNone/>
            </a:pPr>
            <a:r>
              <a:rPr lang="en-US" sz="1400" dirty="0">
                <a:solidFill>
                  <a:prstClr val="white"/>
                </a:solidFill>
                <a:latin typeface="Arial"/>
                <a:cs typeface="Arial"/>
              </a:rPr>
              <a:t>55 Laurier Avenue East</a:t>
            </a:r>
          </a:p>
          <a:p>
            <a:pPr marL="342900" indent="-342900">
              <a:spcBef>
                <a:spcPct val="20000"/>
              </a:spcBef>
              <a:buClr>
                <a:srgbClr val="800000"/>
              </a:buClr>
              <a:buFont typeface="Wingdings" charset="0"/>
              <a:buNone/>
            </a:pPr>
            <a:r>
              <a:rPr lang="en-US" sz="1400" dirty="0">
                <a:solidFill>
                  <a:prstClr val="white"/>
                </a:solidFill>
                <a:latin typeface="Arial"/>
                <a:cs typeface="Arial"/>
              </a:rPr>
              <a:t>Ottawa ON  K1N 6N5 </a:t>
            </a:r>
          </a:p>
          <a:p>
            <a:pPr marL="342900" indent="-342900">
              <a:spcBef>
                <a:spcPct val="20000"/>
              </a:spcBef>
              <a:buClr>
                <a:srgbClr val="800000"/>
              </a:buClr>
              <a:buFont typeface="Wingdings" charset="0"/>
              <a:buNone/>
            </a:pP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Tel.: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Fax: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endParaRPr lang="en-US" sz="1400" dirty="0">
              <a:solidFill>
                <a:prstClr val="black"/>
              </a:solidFill>
              <a:latin typeface="Arial"/>
              <a:cs typeface="Arial"/>
            </a:endParaRPr>
          </a:p>
        </p:txBody>
      </p:sp>
      <p:sp>
        <p:nvSpPr>
          <p:cNvPr id="13" name="Text Box 10"/>
          <p:cNvSpPr txBox="1">
            <a:spLocks noChangeArrowheads="1"/>
          </p:cNvSpPr>
          <p:nvPr userDrawn="1"/>
        </p:nvSpPr>
        <p:spPr bwMode="auto">
          <a:xfrm>
            <a:off x="0" y="4841324"/>
            <a:ext cx="9144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fr-CA" sz="1400" dirty="0" err="1" smtClean="0">
                <a:solidFill>
                  <a:prstClr val="white"/>
                </a:solidFill>
                <a:latin typeface="Arial"/>
                <a:cs typeface="Arial"/>
              </a:rPr>
              <a:t>telfer.uOttawa.ca</a:t>
            </a:r>
            <a:endParaRPr lang="en-US" sz="1400" dirty="0">
              <a:solidFill>
                <a:prstClr val="white"/>
              </a:solidFill>
              <a:latin typeface="Arial"/>
              <a:cs typeface="Aria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93464" y="5370932"/>
            <a:ext cx="5191769" cy="1610623"/>
          </a:xfrm>
          <a:prstGeom prst="rect">
            <a:avLst/>
          </a:prstGeom>
        </p:spPr>
      </p:pic>
    </p:spTree>
    <p:extLst>
      <p:ext uri="{BB962C8B-B14F-4D97-AF65-F5344CB8AC3E}">
        <p14:creationId xmlns:p14="http://schemas.microsoft.com/office/powerpoint/2010/main" val="17574937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68313" y="1700213"/>
            <a:ext cx="38100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lipArt Placeholder 3"/>
          <p:cNvSpPr>
            <a:spLocks noGrp="1"/>
          </p:cNvSpPr>
          <p:nvPr>
            <p:ph type="clipArt" sz="half" idx="2"/>
          </p:nvPr>
        </p:nvSpPr>
        <p:spPr>
          <a:xfrm>
            <a:off x="4430713" y="1700213"/>
            <a:ext cx="3810000" cy="4114800"/>
          </a:xfrm>
        </p:spPr>
        <p:txBody>
          <a:bodyPr/>
          <a:lstStyle/>
          <a:p>
            <a:pPr lvl="0"/>
            <a:endParaRPr lang="en-US" noProof="0" dirty="0" smtClean="0"/>
          </a:p>
        </p:txBody>
      </p:sp>
      <p:sp>
        <p:nvSpPr>
          <p:cNvPr id="5" name="Date Placeholder 4"/>
          <p:cNvSpPr>
            <a:spLocks noGrp="1" noChangeArrowheads="1"/>
          </p:cNvSpPr>
          <p:nvPr>
            <p:ph type="dt" sz="half" idx="10"/>
          </p:nvPr>
        </p:nvSpPr>
        <p:spPr>
          <a:xfrm>
            <a:off x="685800" y="6248400"/>
            <a:ext cx="1905000" cy="457200"/>
          </a:xfrm>
          <a:prstGeom prst="rect">
            <a:avLst/>
          </a:prstGeom>
        </p:spPr>
        <p:txBody>
          <a:bodyPr/>
          <a:lstStyle>
            <a:lvl1pPr eaLnBrk="1" hangingPunct="1">
              <a:defRPr/>
            </a:lvl1pPr>
          </a:lstStyle>
          <a:p>
            <a:pPr>
              <a:defRPr/>
            </a:pPr>
            <a:endParaRPr lang="en-US">
              <a:solidFill>
                <a:prstClr val="black">
                  <a:tint val="75000"/>
                </a:prstClr>
              </a:solidFill>
            </a:endParaRPr>
          </a:p>
        </p:txBody>
      </p:sp>
      <p:sp>
        <p:nvSpPr>
          <p:cNvPr id="6" name="Footer Placeholder 5"/>
          <p:cNvSpPr>
            <a:spLocks noGrp="1" noChangeArrowheads="1"/>
          </p:cNvSpPr>
          <p:nvPr>
            <p:ph type="ftr" sz="quarter" idx="11"/>
          </p:nvPr>
        </p:nvSpPr>
        <p:spPr>
          <a:xfrm>
            <a:off x="3124200" y="6356370"/>
            <a:ext cx="2895600" cy="365125"/>
          </a:xfrm>
          <a:prstGeom prst="rect">
            <a:avLst/>
          </a:prstGeom>
        </p:spPr>
        <p:txBody>
          <a:bodyPr/>
          <a:lstStyle>
            <a:lvl1pPr eaLnBrk="1" hangingPunct="1">
              <a:defRPr sz="1800" baseline="0">
                <a:latin typeface="Arial" pitchFamily="34" charset="0"/>
              </a:defRPr>
            </a:lvl1pPr>
          </a:lstStyle>
          <a:p>
            <a:pPr>
              <a:defRPr/>
            </a:pPr>
            <a:endParaRPr lang="en-US">
              <a:solidFill>
                <a:prstClr val="black">
                  <a:tint val="75000"/>
                </a:prstClr>
              </a:solidFill>
            </a:endParaRPr>
          </a:p>
        </p:txBody>
      </p:sp>
      <p:sp>
        <p:nvSpPr>
          <p:cNvPr id="7" name="Slide Number Placeholder 6"/>
          <p:cNvSpPr>
            <a:spLocks noGrp="1" noChangeArrowheads="1"/>
          </p:cNvSpPr>
          <p:nvPr>
            <p:ph type="sldNum" sz="quarter" idx="12"/>
          </p:nvPr>
        </p:nvSpPr>
        <p:spPr>
          <a:xfrm>
            <a:off x="6553200" y="6356370"/>
            <a:ext cx="2133600" cy="365125"/>
          </a:xfrm>
          <a:prstGeom prst="rect">
            <a:avLst/>
          </a:prstGeom>
        </p:spPr>
        <p:txBody>
          <a:bodyPr/>
          <a:lstStyle>
            <a:lvl1pPr algn="l" eaLnBrk="1" hangingPunct="1">
              <a:defRPr/>
            </a:lvl1pPr>
          </a:lstStyle>
          <a:p>
            <a:pPr>
              <a:defRPr/>
            </a:pPr>
            <a:fld id="{13B91B9C-90FC-4B0E-BABF-8667983C4C17}" type="slidenum">
              <a:rPr lang="en-US">
                <a:solidFill>
                  <a:prstClr val="black"/>
                </a:solidFill>
              </a:rPr>
              <a:pPr>
                <a:defRPr/>
              </a:pPr>
              <a:t>‹N°›</a:t>
            </a:fld>
            <a:endParaRPr lang="en-US" dirty="0">
              <a:solidFill>
                <a:prstClr val="black"/>
              </a:solidFill>
            </a:endParaRPr>
          </a:p>
        </p:txBody>
      </p:sp>
    </p:spTree>
    <p:extLst>
      <p:ext uri="{BB962C8B-B14F-4D97-AF65-F5344CB8AC3E}">
        <p14:creationId xmlns:p14="http://schemas.microsoft.com/office/powerpoint/2010/main" val="21168700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4" name="Slide Number Placeholder 3"/>
          <p:cNvSpPr>
            <a:spLocks noGrp="1"/>
          </p:cNvSpPr>
          <p:nvPr>
            <p:ph type="sldNum" sz="quarter" idx="11"/>
          </p:nvPr>
        </p:nvSpPr>
        <p:spPr>
          <a:xfrm>
            <a:off x="7645410" y="6691333"/>
            <a:ext cx="1235075" cy="198437"/>
          </a:xfrm>
          <a:prstGeom prst="rect">
            <a:avLst/>
          </a:prstGeom>
        </p:spPr>
        <p:txBody>
          <a:bodyPr/>
          <a:lstStyle>
            <a:lvl1pPr>
              <a:defRPr/>
            </a:lvl1pPr>
          </a:lstStyle>
          <a:p>
            <a:pPr fontAlgn="base">
              <a:spcBef>
                <a:spcPct val="0"/>
              </a:spcBef>
              <a:spcAft>
                <a:spcPct val="0"/>
              </a:spcAft>
              <a:defRPr/>
            </a:pPr>
            <a:fld id="{0BC8E2F9-B6A1-400D-8DC5-B569928D320A}"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196490898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3" name="Slide Number Placeholder 2"/>
          <p:cNvSpPr>
            <a:spLocks noGrp="1"/>
          </p:cNvSpPr>
          <p:nvPr>
            <p:ph type="sldNum" sz="quarter" idx="11"/>
          </p:nvPr>
        </p:nvSpPr>
        <p:spPr>
          <a:xfrm>
            <a:off x="7645410" y="6691333"/>
            <a:ext cx="1235075" cy="198437"/>
          </a:xfrm>
          <a:prstGeom prst="rect">
            <a:avLst/>
          </a:prstGeom>
        </p:spPr>
        <p:txBody>
          <a:bodyPr/>
          <a:lstStyle>
            <a:lvl1pPr>
              <a:defRPr/>
            </a:lvl1pPr>
          </a:lstStyle>
          <a:p>
            <a:pPr fontAlgn="base">
              <a:spcBef>
                <a:spcPct val="0"/>
              </a:spcBef>
              <a:spcAft>
                <a:spcPct val="0"/>
              </a:spcAft>
              <a:defRPr/>
            </a:pPr>
            <a:fld id="{8A483F8A-B4F8-4546-ABB4-75EBCA4966B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30987351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5" name="Slide Number Placeholder 4"/>
          <p:cNvSpPr>
            <a:spLocks noGrp="1"/>
          </p:cNvSpPr>
          <p:nvPr>
            <p:ph type="sldNum" sz="quarter" idx="11"/>
          </p:nvPr>
        </p:nvSpPr>
        <p:spPr>
          <a:xfrm>
            <a:off x="7645410" y="6691333"/>
            <a:ext cx="1235075" cy="198437"/>
          </a:xfrm>
          <a:prstGeom prst="rect">
            <a:avLst/>
          </a:prstGeom>
        </p:spPr>
        <p:txBody>
          <a:bodyPr/>
          <a:lstStyle>
            <a:lvl1pPr>
              <a:defRPr/>
            </a:lvl1pPr>
          </a:lstStyle>
          <a:p>
            <a:pPr fontAlgn="base">
              <a:spcBef>
                <a:spcPct val="0"/>
              </a:spcBef>
              <a:spcAft>
                <a:spcPct val="0"/>
              </a:spcAft>
              <a:defRPr/>
            </a:pPr>
            <a:fld id="{AE01089B-5F7C-45D8-932B-6A1420000BFB}"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165030945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111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16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6" name="Slide Number Placeholder 5"/>
          <p:cNvSpPr>
            <a:spLocks noGrp="1"/>
          </p:cNvSpPr>
          <p:nvPr>
            <p:ph type="sldNum" sz="quarter" idx="11"/>
          </p:nvPr>
        </p:nvSpPr>
        <p:spPr>
          <a:xfrm>
            <a:off x="7645410" y="6691333"/>
            <a:ext cx="1235075" cy="198437"/>
          </a:xfrm>
          <a:prstGeom prst="rect">
            <a:avLst/>
          </a:prstGeom>
        </p:spPr>
        <p:txBody>
          <a:bodyPr/>
          <a:lstStyle>
            <a:lvl1pPr>
              <a:defRPr/>
            </a:lvl1pPr>
          </a:lstStyle>
          <a:p>
            <a:pPr fontAlgn="base">
              <a:spcBef>
                <a:spcPct val="0"/>
              </a:spcBef>
              <a:spcAft>
                <a:spcPct val="0"/>
              </a:spcAft>
              <a:defRPr/>
            </a:pPr>
            <a:fld id="{B291A9B6-94E4-4C31-B6C2-6B3F9E181ED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263598284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3455" y="5370914"/>
            <a:ext cx="5191769" cy="1610623"/>
          </a:xfrm>
          <a:prstGeom prst="rect">
            <a:avLst/>
          </a:prstGeom>
        </p:spPr>
      </p:pic>
      <p:sp>
        <p:nvSpPr>
          <p:cNvPr id="10" name="Title 1"/>
          <p:cNvSpPr>
            <a:spLocks noGrp="1"/>
          </p:cNvSpPr>
          <p:nvPr>
            <p:ph type="ctrTitle"/>
          </p:nvPr>
        </p:nvSpPr>
        <p:spPr>
          <a:xfrm>
            <a:off x="1907705" y="31667"/>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11"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spTree>
    <p:extLst>
      <p:ext uri="{BB962C8B-B14F-4D97-AF65-F5344CB8AC3E}">
        <p14:creationId xmlns:p14="http://schemas.microsoft.com/office/powerpoint/2010/main" val="15967029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32499969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2" name="Subtitle 2"/>
          <p:cNvSpPr>
            <a:spLocks noGrp="1"/>
          </p:cNvSpPr>
          <p:nvPr>
            <p:ph type="subTitle" idx="1" hasCustomPrompt="1"/>
          </p:nvPr>
        </p:nvSpPr>
        <p:spPr>
          <a:xfrm>
            <a:off x="1371600" y="2552700"/>
            <a:ext cx="6400800" cy="1752600"/>
          </a:xfrm>
        </p:spPr>
        <p:txBody>
          <a:bodyPr>
            <a:noAutofit/>
          </a:bodyPr>
          <a:lstStyle>
            <a:lvl1pPr marL="0" indent="0" algn="ctr">
              <a:buNone/>
              <a:defRPr sz="3800" b="1">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13" name="Title 1"/>
          <p:cNvSpPr>
            <a:spLocks noGrp="1"/>
          </p:cNvSpPr>
          <p:nvPr>
            <p:ph type="ctrTitle"/>
          </p:nvPr>
        </p:nvSpPr>
        <p:spPr>
          <a:xfrm>
            <a:off x="1907705" y="31667"/>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302" y="385614"/>
            <a:ext cx="1524000" cy="5676900"/>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1981" y="378296"/>
            <a:ext cx="1524000" cy="5676900"/>
          </a:xfrm>
          <a:prstGeom prst="rect">
            <a:avLst/>
          </a:prstGeom>
        </p:spPr>
      </p:pic>
    </p:spTree>
    <p:extLst>
      <p:ext uri="{BB962C8B-B14F-4D97-AF65-F5344CB8AC3E}">
        <p14:creationId xmlns:p14="http://schemas.microsoft.com/office/powerpoint/2010/main" val="65026123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07705"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3" name="Subtitle 2"/>
          <p:cNvSpPr>
            <a:spLocks noGrp="1"/>
          </p:cNvSpPr>
          <p:nvPr>
            <p:ph type="subTitle" idx="1" hasCustomPrompt="1"/>
          </p:nvPr>
        </p:nvSpPr>
        <p:spPr>
          <a:xfrm>
            <a:off x="1371600" y="2564904"/>
            <a:ext cx="6400800" cy="1752600"/>
          </a:xfrm>
        </p:spPr>
        <p:txBody>
          <a:bodyPr>
            <a:normAutofit/>
          </a:bodyPr>
          <a:lstStyle>
            <a:lvl1pPr marL="0" indent="0" algn="ctr">
              <a:buNone/>
              <a:defRPr sz="3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9501540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sp>
        <p:nvSpPr>
          <p:cNvPr id="7" name="Content Placeholder 2"/>
          <p:cNvSpPr>
            <a:spLocks noGrp="1"/>
          </p:cNvSpPr>
          <p:nvPr>
            <p:ph idx="1"/>
          </p:nvPr>
        </p:nvSpPr>
        <p:spPr>
          <a:xfrm>
            <a:off x="971601" y="1600202"/>
            <a:ext cx="7272808" cy="4525963"/>
          </a:xfrm>
        </p:spPr>
        <p:txBody>
          <a:bodyPr/>
          <a:lstStyle>
            <a:lvl1pPr>
              <a:buClrTx/>
              <a:defRPr b="1">
                <a:solidFill>
                  <a:srgbClr val="000000"/>
                </a:solidFill>
              </a:defRPr>
            </a:lvl1pPr>
            <a:lvl2pPr>
              <a:buClrTx/>
              <a:defRPr>
                <a:solidFill>
                  <a:srgbClr val="000000"/>
                </a:solidFill>
              </a:defRPr>
            </a:lvl2pPr>
            <a:lvl3pPr>
              <a:buClrTx/>
              <a:defRPr>
                <a:solidFill>
                  <a:srgbClr val="000000"/>
                </a:solidFill>
              </a:defRPr>
            </a:lvl3pPr>
            <a:lvl4pPr>
              <a:buClrTx/>
              <a:defRPr>
                <a:solidFill>
                  <a:srgbClr val="000000"/>
                </a:solidFill>
              </a:defRPr>
            </a:lvl4pPr>
            <a:lvl5pPr>
              <a:buClrTx/>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1" name="Title 1"/>
          <p:cNvSpPr>
            <a:spLocks noGrp="1"/>
          </p:cNvSpPr>
          <p:nvPr>
            <p:ph type="ctrTitle"/>
          </p:nvPr>
        </p:nvSpPr>
        <p:spPr>
          <a:xfrm>
            <a:off x="1907705"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31590788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sp>
        <p:nvSpPr>
          <p:cNvPr id="11" name="Title 1"/>
          <p:cNvSpPr>
            <a:spLocks noGrp="1"/>
          </p:cNvSpPr>
          <p:nvPr>
            <p:ph type="ctrTitle"/>
          </p:nvPr>
        </p:nvSpPr>
        <p:spPr>
          <a:xfrm>
            <a:off x="1907705" y="44624"/>
            <a:ext cx="5328592" cy="720080"/>
          </a:xfrm>
        </p:spPr>
        <p:txBody>
          <a:bodyPr>
            <a:normAutofit/>
          </a:bodyPr>
          <a:lstStyle>
            <a:lvl1pPr>
              <a:defRPr sz="2000" b="1">
                <a:solidFill>
                  <a:schemeClr val="tx1"/>
                </a:solidFill>
              </a:defRPr>
            </a:lvl1pPr>
          </a:lstStyle>
          <a:p>
            <a:r>
              <a:rPr lang="en-US" dirty="0" smtClean="0"/>
              <a:t>Click to edit Master title style</a:t>
            </a:r>
            <a:endParaRPr lang="en-CA" dirty="0"/>
          </a:p>
        </p:txBody>
      </p:sp>
      <p:sp>
        <p:nvSpPr>
          <p:cNvPr id="8" name="Content Placeholder 2"/>
          <p:cNvSpPr>
            <a:spLocks noGrp="1"/>
          </p:cNvSpPr>
          <p:nvPr>
            <p:ph sz="half" idx="1"/>
          </p:nvPr>
        </p:nvSpPr>
        <p:spPr>
          <a:xfrm>
            <a:off x="683569" y="1600202"/>
            <a:ext cx="3744416"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0" name="Content Placeholder 3"/>
          <p:cNvSpPr>
            <a:spLocks noGrp="1"/>
          </p:cNvSpPr>
          <p:nvPr>
            <p:ph sz="half" idx="2"/>
          </p:nvPr>
        </p:nvSpPr>
        <p:spPr>
          <a:xfrm>
            <a:off x="4716017" y="1600202"/>
            <a:ext cx="3816424" cy="4525963"/>
          </a:xfrm>
        </p:spPr>
        <p:txBody>
          <a:bodyPr/>
          <a:lstStyle>
            <a:lvl1pPr>
              <a:buClrTx/>
              <a:defRPr sz="2800" b="1"/>
            </a:lvl1pPr>
            <a:lvl2pPr>
              <a:buClrTx/>
              <a:defRPr sz="2400"/>
            </a:lvl2pPr>
            <a:lvl3pPr>
              <a:buClrTx/>
              <a:defRPr sz="2000"/>
            </a:lvl3pPr>
            <a:lvl4pPr>
              <a:buClrTx/>
              <a:defRPr sz="1800"/>
            </a:lvl4pPr>
            <a:lvl5pPr>
              <a:buClrTx/>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5237" y="381720"/>
            <a:ext cx="1524000" cy="6162675"/>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76839" y="381720"/>
            <a:ext cx="1524000" cy="6162675"/>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24000" y="6325200"/>
            <a:ext cx="1305720" cy="334800"/>
          </a:xfrm>
          <a:prstGeom prst="rect">
            <a:avLst/>
          </a:prstGeom>
        </p:spPr>
      </p:pic>
    </p:spTree>
    <p:extLst>
      <p:ext uri="{BB962C8B-B14F-4D97-AF65-F5344CB8AC3E}">
        <p14:creationId xmlns:p14="http://schemas.microsoft.com/office/powerpoint/2010/main" val="6969861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10" name="Title 1"/>
          <p:cNvSpPr>
            <a:spLocks noGrp="1"/>
          </p:cNvSpPr>
          <p:nvPr>
            <p:ph type="ctrTitle"/>
          </p:nvPr>
        </p:nvSpPr>
        <p:spPr>
          <a:xfrm>
            <a:off x="1907705" y="31667"/>
            <a:ext cx="5328592" cy="733039"/>
          </a:xfrm>
        </p:spPr>
        <p:txBody>
          <a:bodyPr>
            <a:normAutofit/>
          </a:bodyPr>
          <a:lstStyle>
            <a:lvl1pPr>
              <a:defRPr sz="2000" b="1">
                <a:solidFill>
                  <a:schemeClr val="bg1"/>
                </a:solidFill>
              </a:defRPr>
            </a:lvl1pPr>
          </a:lstStyle>
          <a:p>
            <a:r>
              <a:rPr lang="en-US" dirty="0" smtClean="0"/>
              <a:t>Click to edit Master title style</a:t>
            </a:r>
            <a:endParaRPr lang="en-CA" dirty="0"/>
          </a:p>
        </p:txBody>
      </p:sp>
      <p:sp>
        <p:nvSpPr>
          <p:cNvPr id="6" name="Rectangle 7"/>
          <p:cNvSpPr>
            <a:spLocks noChangeArrowheads="1"/>
          </p:cNvSpPr>
          <p:nvPr userDrawn="1"/>
        </p:nvSpPr>
        <p:spPr bwMode="auto">
          <a:xfrm>
            <a:off x="539553" y="2681064"/>
            <a:ext cx="3950096"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r">
              <a:spcBef>
                <a:spcPct val="20000"/>
              </a:spcBef>
              <a:buClr>
                <a:srgbClr val="800000"/>
              </a:buClr>
              <a:buFont typeface="Wingdings" charset="0"/>
              <a:buNone/>
            </a:pPr>
            <a:r>
              <a:rPr lang="fr-CA" sz="1400" dirty="0">
                <a:solidFill>
                  <a:prstClr val="white"/>
                </a:solidFill>
                <a:latin typeface="Arial"/>
                <a:cs typeface="Arial"/>
              </a:rPr>
              <a:t>École de gestion Telfer</a:t>
            </a:r>
          </a:p>
          <a:p>
            <a:pPr marL="342900" indent="-342900" algn="r">
              <a:spcBef>
                <a:spcPct val="20000"/>
              </a:spcBef>
              <a:buClr>
                <a:srgbClr val="800000"/>
              </a:buClr>
              <a:buFont typeface="Wingdings" charset="0"/>
              <a:buNone/>
            </a:pPr>
            <a:r>
              <a:rPr lang="fr-CA" sz="1400" dirty="0">
                <a:solidFill>
                  <a:prstClr val="white"/>
                </a:solidFill>
                <a:latin typeface="Arial"/>
                <a:cs typeface="Arial"/>
              </a:rPr>
              <a:t>Université d’Ottawa</a:t>
            </a:r>
          </a:p>
          <a:p>
            <a:pPr marL="342900" indent="-342900" algn="r">
              <a:spcBef>
                <a:spcPct val="20000"/>
              </a:spcBef>
              <a:buClr>
                <a:srgbClr val="800000"/>
              </a:buClr>
              <a:buFont typeface="Wingdings" charset="0"/>
              <a:buNone/>
            </a:pPr>
            <a:r>
              <a:rPr lang="fr-CA" sz="1400" dirty="0">
                <a:solidFill>
                  <a:prstClr val="white"/>
                </a:solidFill>
                <a:latin typeface="Arial"/>
                <a:cs typeface="Arial"/>
              </a:rPr>
              <a:t>55, avenue Laurier Est</a:t>
            </a:r>
          </a:p>
          <a:p>
            <a:pPr marL="342900" indent="-342900" algn="r">
              <a:spcBef>
                <a:spcPct val="20000"/>
              </a:spcBef>
              <a:buClr>
                <a:srgbClr val="800000"/>
              </a:buClr>
              <a:buFont typeface="Wingdings" charset="0"/>
              <a:buNone/>
            </a:pPr>
            <a:r>
              <a:rPr lang="fr-CA" sz="1400" dirty="0">
                <a:solidFill>
                  <a:prstClr val="white"/>
                </a:solidFill>
                <a:latin typeface="Arial"/>
                <a:cs typeface="Arial"/>
              </a:rPr>
              <a:t>Ottawa ON  K1N 6N5</a:t>
            </a:r>
          </a:p>
          <a:p>
            <a:pPr marL="342900" indent="-342900" algn="r">
              <a:spcBef>
                <a:spcPct val="20000"/>
              </a:spcBef>
              <a:buClr>
                <a:srgbClr val="800000"/>
              </a:buClr>
              <a:buFont typeface="Wingdings" charset="0"/>
              <a:buNone/>
            </a:pP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a:solidFill>
                  <a:prstClr val="white"/>
                </a:solidFill>
                <a:latin typeface="Arial"/>
                <a:cs typeface="Arial"/>
              </a:rPr>
              <a:t>Tél. :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r>
              <a:rPr lang="fr-CA" sz="1400" dirty="0" err="1">
                <a:solidFill>
                  <a:prstClr val="white"/>
                </a:solidFill>
                <a:latin typeface="Arial"/>
                <a:cs typeface="Arial"/>
              </a:rPr>
              <a:t>Télec</a:t>
            </a:r>
            <a:r>
              <a:rPr lang="fr-CA" sz="1400" dirty="0">
                <a:solidFill>
                  <a:prstClr val="white"/>
                </a:solidFill>
                <a:latin typeface="Arial"/>
                <a:cs typeface="Arial"/>
              </a:rPr>
              <a:t>. :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lgn="r">
              <a:spcBef>
                <a:spcPct val="20000"/>
              </a:spcBef>
              <a:buClr>
                <a:srgbClr val="800000"/>
              </a:buClr>
              <a:buFont typeface="Wingdings" charset="0"/>
              <a:buNone/>
            </a:pPr>
            <a:endParaRPr lang="en-US" sz="1400" dirty="0">
              <a:solidFill>
                <a:prstClr val="black"/>
              </a:solidFill>
              <a:latin typeface="Arial"/>
              <a:cs typeface="Arial"/>
            </a:endParaRPr>
          </a:p>
        </p:txBody>
      </p:sp>
      <p:sp>
        <p:nvSpPr>
          <p:cNvPr id="7" name="Rectangle 8"/>
          <p:cNvSpPr>
            <a:spLocks noChangeArrowheads="1"/>
          </p:cNvSpPr>
          <p:nvPr userDrawn="1"/>
        </p:nvSpPr>
        <p:spPr bwMode="auto">
          <a:xfrm>
            <a:off x="4642048" y="2681064"/>
            <a:ext cx="39624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spcBef>
                <a:spcPct val="20000"/>
              </a:spcBef>
              <a:buClr>
                <a:srgbClr val="800000"/>
              </a:buClr>
              <a:buFont typeface="Wingdings" charset="0"/>
              <a:buNone/>
            </a:pPr>
            <a:r>
              <a:rPr lang="en-US" sz="1400" dirty="0" err="1">
                <a:solidFill>
                  <a:prstClr val="white"/>
                </a:solidFill>
                <a:latin typeface="Arial"/>
                <a:cs typeface="Arial"/>
              </a:rPr>
              <a:t>Telfer</a:t>
            </a:r>
            <a:r>
              <a:rPr lang="en-US" sz="1400" dirty="0">
                <a:solidFill>
                  <a:prstClr val="white"/>
                </a:solidFill>
                <a:latin typeface="Arial"/>
                <a:cs typeface="Arial"/>
              </a:rPr>
              <a:t> School of Management</a:t>
            </a:r>
          </a:p>
          <a:p>
            <a:pPr marL="342900" indent="-342900">
              <a:spcBef>
                <a:spcPct val="20000"/>
              </a:spcBef>
              <a:buClr>
                <a:srgbClr val="800000"/>
              </a:buClr>
              <a:buFont typeface="Wingdings" charset="0"/>
              <a:buNone/>
            </a:pPr>
            <a:r>
              <a:rPr lang="en-US" sz="1400" dirty="0">
                <a:solidFill>
                  <a:prstClr val="white"/>
                </a:solidFill>
                <a:latin typeface="Arial"/>
                <a:cs typeface="Arial"/>
              </a:rPr>
              <a:t>University of Ottawa</a:t>
            </a:r>
          </a:p>
          <a:p>
            <a:pPr marL="342900" indent="-342900">
              <a:spcBef>
                <a:spcPct val="20000"/>
              </a:spcBef>
              <a:buClr>
                <a:srgbClr val="800000"/>
              </a:buClr>
              <a:buFont typeface="Wingdings" charset="0"/>
              <a:buNone/>
            </a:pPr>
            <a:r>
              <a:rPr lang="en-US" sz="1400" dirty="0">
                <a:solidFill>
                  <a:prstClr val="white"/>
                </a:solidFill>
                <a:latin typeface="Arial"/>
                <a:cs typeface="Arial"/>
              </a:rPr>
              <a:t>55 Laurier Avenue East</a:t>
            </a:r>
          </a:p>
          <a:p>
            <a:pPr marL="342900" indent="-342900">
              <a:spcBef>
                <a:spcPct val="20000"/>
              </a:spcBef>
              <a:buClr>
                <a:srgbClr val="800000"/>
              </a:buClr>
              <a:buFont typeface="Wingdings" charset="0"/>
              <a:buNone/>
            </a:pPr>
            <a:r>
              <a:rPr lang="en-US" sz="1400" dirty="0">
                <a:solidFill>
                  <a:prstClr val="white"/>
                </a:solidFill>
                <a:latin typeface="Arial"/>
                <a:cs typeface="Arial"/>
              </a:rPr>
              <a:t>Ottawa ON  K1N 6N5 </a:t>
            </a:r>
          </a:p>
          <a:p>
            <a:pPr marL="342900" indent="-342900">
              <a:spcBef>
                <a:spcPct val="20000"/>
              </a:spcBef>
              <a:buClr>
                <a:srgbClr val="800000"/>
              </a:buClr>
              <a:buFont typeface="Wingdings" charset="0"/>
              <a:buNone/>
            </a:pP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Tel.: </a:t>
            </a:r>
            <a:r>
              <a:rPr lang="fr-CA" sz="1400" dirty="0" smtClean="0">
                <a:solidFill>
                  <a:prstClr val="white"/>
                </a:solidFill>
                <a:latin typeface="Arial"/>
                <a:cs typeface="Arial"/>
              </a:rPr>
              <a:t>613-562-5731</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r>
              <a:rPr lang="fr-CA" sz="1400" dirty="0">
                <a:solidFill>
                  <a:prstClr val="white"/>
                </a:solidFill>
                <a:latin typeface="Arial"/>
                <a:cs typeface="Arial"/>
              </a:rPr>
              <a:t>Fax: </a:t>
            </a:r>
            <a:r>
              <a:rPr lang="fr-CA" sz="1400" dirty="0" smtClean="0">
                <a:solidFill>
                  <a:prstClr val="white"/>
                </a:solidFill>
                <a:latin typeface="Arial"/>
                <a:cs typeface="Arial"/>
              </a:rPr>
              <a:t>613-562-5164</a:t>
            </a:r>
            <a:endParaRPr lang="fr-CA" sz="1400" dirty="0">
              <a:solidFill>
                <a:prstClr val="white"/>
              </a:solidFill>
              <a:latin typeface="Arial"/>
              <a:cs typeface="Arial"/>
            </a:endParaRPr>
          </a:p>
          <a:p>
            <a:pPr marL="342900" indent="-342900">
              <a:spcBef>
                <a:spcPct val="20000"/>
              </a:spcBef>
              <a:buClr>
                <a:srgbClr val="800000"/>
              </a:buClr>
              <a:buFont typeface="Wingdings" charset="0"/>
              <a:buNone/>
            </a:pPr>
            <a:endParaRPr lang="en-US" sz="1400" dirty="0">
              <a:solidFill>
                <a:prstClr val="black"/>
              </a:solidFill>
              <a:latin typeface="Arial"/>
              <a:cs typeface="Arial"/>
            </a:endParaRPr>
          </a:p>
        </p:txBody>
      </p:sp>
      <p:sp>
        <p:nvSpPr>
          <p:cNvPr id="13" name="Text Box 10"/>
          <p:cNvSpPr txBox="1">
            <a:spLocks noChangeArrowheads="1"/>
          </p:cNvSpPr>
          <p:nvPr userDrawn="1"/>
        </p:nvSpPr>
        <p:spPr bwMode="auto">
          <a:xfrm>
            <a:off x="0" y="4841306"/>
            <a:ext cx="9144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fr-CA" sz="1400" dirty="0" err="1" smtClean="0">
                <a:solidFill>
                  <a:prstClr val="white"/>
                </a:solidFill>
                <a:latin typeface="Arial"/>
                <a:cs typeface="Arial"/>
              </a:rPr>
              <a:t>telfer.uOttawa.ca</a:t>
            </a:r>
            <a:endParaRPr lang="en-US" sz="1400" dirty="0">
              <a:solidFill>
                <a:prstClr val="white"/>
              </a:solidFill>
              <a:latin typeface="Arial"/>
              <a:cs typeface="Aria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166173" y="385614"/>
            <a:ext cx="1524000" cy="5676900"/>
          </a:xfrm>
          <a:prstGeom prst="rect">
            <a:avLst/>
          </a:prstGeom>
        </p:spPr>
      </p:pic>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636" y="385614"/>
            <a:ext cx="1524000" cy="56769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93455" y="5370914"/>
            <a:ext cx="5191769" cy="1610623"/>
          </a:xfrm>
          <a:prstGeom prst="rect">
            <a:avLst/>
          </a:prstGeom>
        </p:spPr>
      </p:pic>
    </p:spTree>
    <p:extLst>
      <p:ext uri="{BB962C8B-B14F-4D97-AF65-F5344CB8AC3E}">
        <p14:creationId xmlns:p14="http://schemas.microsoft.com/office/powerpoint/2010/main" val="21616279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68313" y="1700213"/>
            <a:ext cx="38100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lipArt Placeholder 3"/>
          <p:cNvSpPr>
            <a:spLocks noGrp="1"/>
          </p:cNvSpPr>
          <p:nvPr>
            <p:ph type="clipArt" sz="half" idx="2"/>
          </p:nvPr>
        </p:nvSpPr>
        <p:spPr>
          <a:xfrm>
            <a:off x="4430713" y="1700213"/>
            <a:ext cx="3810000" cy="4114800"/>
          </a:xfrm>
        </p:spPr>
        <p:txBody>
          <a:bodyPr/>
          <a:lstStyle/>
          <a:p>
            <a:pPr lvl="0"/>
            <a:endParaRPr lang="en-US" noProof="0" dirty="0" smtClean="0"/>
          </a:p>
        </p:txBody>
      </p:sp>
      <p:sp>
        <p:nvSpPr>
          <p:cNvPr id="5" name="Date Placeholder 4"/>
          <p:cNvSpPr>
            <a:spLocks noGrp="1" noChangeArrowheads="1"/>
          </p:cNvSpPr>
          <p:nvPr>
            <p:ph type="dt" sz="half" idx="10"/>
          </p:nvPr>
        </p:nvSpPr>
        <p:spPr>
          <a:xfrm>
            <a:off x="685800" y="6248400"/>
            <a:ext cx="1905000" cy="457200"/>
          </a:xfrm>
          <a:prstGeom prst="rect">
            <a:avLst/>
          </a:prstGeom>
        </p:spPr>
        <p:txBody>
          <a:bodyPr/>
          <a:lstStyle>
            <a:lvl1pPr eaLnBrk="1" hangingPunct="1">
              <a:defRPr/>
            </a:lvl1pPr>
          </a:lstStyle>
          <a:p>
            <a:pPr>
              <a:defRPr/>
            </a:pPr>
            <a:endParaRPr lang="en-US">
              <a:solidFill>
                <a:prstClr val="black">
                  <a:tint val="75000"/>
                </a:prstClr>
              </a:solidFill>
            </a:endParaRPr>
          </a:p>
        </p:txBody>
      </p:sp>
      <p:sp>
        <p:nvSpPr>
          <p:cNvPr id="6" name="Footer Placeholder 5"/>
          <p:cNvSpPr>
            <a:spLocks noGrp="1" noChangeArrowheads="1"/>
          </p:cNvSpPr>
          <p:nvPr>
            <p:ph type="ftr" sz="quarter" idx="11"/>
          </p:nvPr>
        </p:nvSpPr>
        <p:spPr>
          <a:xfrm>
            <a:off x="3124200" y="6356352"/>
            <a:ext cx="2895600" cy="365125"/>
          </a:xfrm>
          <a:prstGeom prst="rect">
            <a:avLst/>
          </a:prstGeom>
        </p:spPr>
        <p:txBody>
          <a:bodyPr/>
          <a:lstStyle>
            <a:lvl1pPr eaLnBrk="1" hangingPunct="1">
              <a:defRPr sz="1800" baseline="0">
                <a:latin typeface="Arial" pitchFamily="34" charset="0"/>
              </a:defRPr>
            </a:lvl1pPr>
          </a:lstStyle>
          <a:p>
            <a:pPr>
              <a:defRPr/>
            </a:pPr>
            <a:endParaRPr lang="en-US">
              <a:solidFill>
                <a:prstClr val="black">
                  <a:tint val="75000"/>
                </a:prstClr>
              </a:solidFill>
            </a:endParaRPr>
          </a:p>
        </p:txBody>
      </p:sp>
      <p:sp>
        <p:nvSpPr>
          <p:cNvPr id="7" name="Slide Number Placeholder 6"/>
          <p:cNvSpPr>
            <a:spLocks noGrp="1" noChangeArrowheads="1"/>
          </p:cNvSpPr>
          <p:nvPr>
            <p:ph type="sldNum" sz="quarter" idx="12"/>
          </p:nvPr>
        </p:nvSpPr>
        <p:spPr>
          <a:xfrm>
            <a:off x="6553200" y="6356352"/>
            <a:ext cx="2133600" cy="365125"/>
          </a:xfrm>
          <a:prstGeom prst="rect">
            <a:avLst/>
          </a:prstGeom>
        </p:spPr>
        <p:txBody>
          <a:bodyPr/>
          <a:lstStyle>
            <a:lvl1pPr algn="l" eaLnBrk="1" hangingPunct="1">
              <a:defRPr/>
            </a:lvl1pPr>
          </a:lstStyle>
          <a:p>
            <a:pPr>
              <a:defRPr/>
            </a:pPr>
            <a:fld id="{13B91B9C-90FC-4B0E-BABF-8667983C4C17}" type="slidenum">
              <a:rPr lang="en-US">
                <a:solidFill>
                  <a:prstClr val="black"/>
                </a:solidFill>
              </a:rPr>
              <a:pPr>
                <a:defRPr/>
              </a:pPr>
              <a:t>‹N°›</a:t>
            </a:fld>
            <a:endParaRPr lang="en-US" dirty="0">
              <a:solidFill>
                <a:prstClr val="black"/>
              </a:solidFill>
            </a:endParaRPr>
          </a:p>
        </p:txBody>
      </p:sp>
    </p:spTree>
    <p:extLst>
      <p:ext uri="{BB962C8B-B14F-4D97-AF65-F5344CB8AC3E}">
        <p14:creationId xmlns:p14="http://schemas.microsoft.com/office/powerpoint/2010/main" val="26416103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4" name="Slide Number Placeholder 3"/>
          <p:cNvSpPr>
            <a:spLocks noGrp="1"/>
          </p:cNvSpPr>
          <p:nvPr>
            <p:ph type="sldNum" sz="quarter" idx="11"/>
          </p:nvPr>
        </p:nvSpPr>
        <p:spPr>
          <a:xfrm>
            <a:off x="7645401" y="6691315"/>
            <a:ext cx="1235075" cy="198437"/>
          </a:xfrm>
          <a:prstGeom prst="rect">
            <a:avLst/>
          </a:prstGeom>
        </p:spPr>
        <p:txBody>
          <a:bodyPr/>
          <a:lstStyle>
            <a:lvl1pPr>
              <a:defRPr/>
            </a:lvl1pPr>
          </a:lstStyle>
          <a:p>
            <a:pPr fontAlgn="base">
              <a:spcBef>
                <a:spcPct val="0"/>
              </a:spcBef>
              <a:spcAft>
                <a:spcPct val="0"/>
              </a:spcAft>
              <a:defRPr/>
            </a:pPr>
            <a:fld id="{0BC8E2F9-B6A1-400D-8DC5-B569928D320A}"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28936318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3" name="Slide Number Placeholder 2"/>
          <p:cNvSpPr>
            <a:spLocks noGrp="1"/>
          </p:cNvSpPr>
          <p:nvPr>
            <p:ph type="sldNum" sz="quarter" idx="11"/>
          </p:nvPr>
        </p:nvSpPr>
        <p:spPr>
          <a:xfrm>
            <a:off x="7645401" y="6691315"/>
            <a:ext cx="1235075" cy="198437"/>
          </a:xfrm>
          <a:prstGeom prst="rect">
            <a:avLst/>
          </a:prstGeom>
        </p:spPr>
        <p:txBody>
          <a:bodyPr/>
          <a:lstStyle>
            <a:lvl1pPr>
              <a:defRPr/>
            </a:lvl1pPr>
          </a:lstStyle>
          <a:p>
            <a:pPr fontAlgn="base">
              <a:spcBef>
                <a:spcPct val="0"/>
              </a:spcBef>
              <a:spcAft>
                <a:spcPct val="0"/>
              </a:spcAft>
              <a:defRPr/>
            </a:pPr>
            <a:fld id="{8A483F8A-B4F8-4546-ABB4-75EBCA4966B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236078252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5" name="Slide Number Placeholder 4"/>
          <p:cNvSpPr>
            <a:spLocks noGrp="1"/>
          </p:cNvSpPr>
          <p:nvPr>
            <p:ph type="sldNum" sz="quarter" idx="11"/>
          </p:nvPr>
        </p:nvSpPr>
        <p:spPr>
          <a:xfrm>
            <a:off x="7645401" y="6691315"/>
            <a:ext cx="1235075" cy="198437"/>
          </a:xfrm>
          <a:prstGeom prst="rect">
            <a:avLst/>
          </a:prstGeom>
        </p:spPr>
        <p:txBody>
          <a:bodyPr/>
          <a:lstStyle>
            <a:lvl1pPr>
              <a:defRPr/>
            </a:lvl1pPr>
          </a:lstStyle>
          <a:p>
            <a:pPr fontAlgn="base">
              <a:spcBef>
                <a:spcPct val="0"/>
              </a:spcBef>
              <a:spcAft>
                <a:spcPct val="0"/>
              </a:spcAft>
              <a:defRPr/>
            </a:pPr>
            <a:fld id="{AE01089B-5F7C-45D8-932B-6A1420000BFB}"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380354752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111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1688" y="1447800"/>
            <a:ext cx="38481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1611313" y="6689725"/>
            <a:ext cx="5903912" cy="198438"/>
          </a:xfrm>
          <a:prstGeom prst="rect">
            <a:avLst/>
          </a:prstGeom>
        </p:spPr>
        <p:txBody>
          <a:bodyPr/>
          <a:lstStyle>
            <a:lvl1pPr>
              <a:defRPr/>
            </a:lvl1pPr>
          </a:lstStyle>
          <a:p>
            <a:pPr fontAlgn="base">
              <a:spcBef>
                <a:spcPct val="0"/>
              </a:spcBef>
              <a:spcAft>
                <a:spcPct val="0"/>
              </a:spcAft>
              <a:defRPr/>
            </a:pPr>
            <a:endParaRPr lang="en-US">
              <a:solidFill>
                <a:srgbClr val="575B60"/>
              </a:solidFill>
              <a:cs typeface="Arial" charset="0"/>
            </a:endParaRPr>
          </a:p>
        </p:txBody>
      </p:sp>
      <p:sp>
        <p:nvSpPr>
          <p:cNvPr id="6" name="Slide Number Placeholder 5"/>
          <p:cNvSpPr>
            <a:spLocks noGrp="1"/>
          </p:cNvSpPr>
          <p:nvPr>
            <p:ph type="sldNum" sz="quarter" idx="11"/>
          </p:nvPr>
        </p:nvSpPr>
        <p:spPr>
          <a:xfrm>
            <a:off x="7645401" y="6691315"/>
            <a:ext cx="1235075" cy="198437"/>
          </a:xfrm>
          <a:prstGeom prst="rect">
            <a:avLst/>
          </a:prstGeom>
        </p:spPr>
        <p:txBody>
          <a:bodyPr/>
          <a:lstStyle>
            <a:lvl1pPr>
              <a:defRPr/>
            </a:lvl1pPr>
          </a:lstStyle>
          <a:p>
            <a:pPr fontAlgn="base">
              <a:spcBef>
                <a:spcPct val="0"/>
              </a:spcBef>
              <a:spcAft>
                <a:spcPct val="0"/>
              </a:spcAft>
              <a:defRPr/>
            </a:pPr>
            <a:fld id="{B291A9B6-94E4-4C31-B6C2-6B3F9E181EDE}" type="slidenum">
              <a:rPr lang="en-US">
                <a:solidFill>
                  <a:srgbClr val="575B60"/>
                </a:solidFill>
                <a:cs typeface="Arial" charset="0"/>
              </a:rPr>
              <a:pPr fontAlgn="base">
                <a:spcBef>
                  <a:spcPct val="0"/>
                </a:spcBef>
                <a:spcAft>
                  <a:spcPct val="0"/>
                </a:spcAft>
                <a:defRPr/>
              </a:pPr>
              <a:t>‹N°›</a:t>
            </a:fld>
            <a:endParaRPr lang="en-US" dirty="0">
              <a:solidFill>
                <a:srgbClr val="575B60"/>
              </a:solidFill>
              <a:cs typeface="Arial" charset="0"/>
            </a:endParaRPr>
          </a:p>
        </p:txBody>
      </p:sp>
    </p:spTree>
    <p:extLst>
      <p:ext uri="{BB962C8B-B14F-4D97-AF65-F5344CB8AC3E}">
        <p14:creationId xmlns:p14="http://schemas.microsoft.com/office/powerpoint/2010/main" val="2425431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endParaRPr lang="fr-CA"/>
          </a:p>
        </p:txBody>
      </p:sp>
      <p:sp>
        <p:nvSpPr>
          <p:cNvPr id="6" name="Espace réservé du pied de page 5"/>
          <p:cNvSpPr>
            <a:spLocks noGrp="1"/>
          </p:cNvSpPr>
          <p:nvPr>
            <p:ph type="ftr" sz="quarter" idx="11"/>
          </p:nvPr>
        </p:nvSpPr>
        <p:spPr/>
        <p:txBody>
          <a:bodyPr/>
          <a:lstStyle/>
          <a:p>
            <a:endParaRPr lang="fr-CA"/>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t>‹N°›</a:t>
            </a:fld>
            <a:endParaRPr lang="fr-CA"/>
          </a:p>
        </p:txBody>
      </p:sp>
    </p:spTree>
    <p:extLst>
      <p:ext uri="{BB962C8B-B14F-4D97-AF65-F5344CB8AC3E}">
        <p14:creationId xmlns:p14="http://schemas.microsoft.com/office/powerpoint/2010/main" val="13096639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51"/>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57650752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95977224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26"/>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88275628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42160583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3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3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endParaRPr lang="fr-CA">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CA">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56997019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endParaRPr lang="fr-CA">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CA">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01652228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endParaRPr lang="fr-CA">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CA">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2139704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5589220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22667690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650165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Phil%20HD:Users:philjones:Documents:WIP:recent%20work%20from%20office:3930_EDC_BRAN_powerpoint:pictures:final:EDC_PPT_master%20slide.jpg" TargetMode="Externa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6.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7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CA"/>
          </a:p>
        </p:txBody>
      </p:sp>
      <p:sp>
        <p:nvSpPr>
          <p:cNvPr id="5" name="Espace réservé du pied de page 4"/>
          <p:cNvSpPr>
            <a:spLocks noGrp="1"/>
          </p:cNvSpPr>
          <p:nvPr>
            <p:ph type="ftr" sz="quarter" idx="3"/>
          </p:nvPr>
        </p:nvSpPr>
        <p:spPr>
          <a:xfrm>
            <a:off x="3124200" y="635637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p:cNvSpPr>
            <a:spLocks noGrp="1"/>
          </p:cNvSpPr>
          <p:nvPr>
            <p:ph type="sldNum" sz="quarter" idx="4"/>
          </p:nvPr>
        </p:nvSpPr>
        <p:spPr>
          <a:xfrm>
            <a:off x="6553200" y="635637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570F43-5DA6-4BD9-92B6-E809F239984E}" type="slidenum">
              <a:rPr lang="fr-CA" smtClean="0"/>
              <a:t>‹N°›</a:t>
            </a:fld>
            <a:endParaRPr lang="fr-CA"/>
          </a:p>
        </p:txBody>
      </p:sp>
    </p:spTree>
    <p:extLst>
      <p:ext uri="{BB962C8B-B14F-4D97-AF65-F5344CB8AC3E}">
        <p14:creationId xmlns:p14="http://schemas.microsoft.com/office/powerpoint/2010/main" val="2948460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pic>
        <p:nvPicPr>
          <p:cNvPr id="7" name="Picture 9" descr="Phil HD:Users:philjones:Documents:WIP:recent work from office:3930_EDC_BRAN_powerpoint:pictures:final:EDC_PPT_master slide.jpg"/>
          <p:cNvPicPr>
            <a:picLocks noChangeAspect="1" noChangeArrowheads="1"/>
          </p:cNvPicPr>
          <p:nvPr/>
        </p:nvPicPr>
        <p:blipFill>
          <a:blip r:embed="rId15" r:link="rId16" cstate="print"/>
          <a:srcRect/>
          <a:stretch>
            <a:fillRect/>
          </a:stretch>
        </p:blipFill>
        <p:spPr bwMode="auto">
          <a:xfrm>
            <a:off x="0" y="0"/>
            <a:ext cx="9145588" cy="6859588"/>
          </a:xfrm>
          <a:prstGeom prst="rect">
            <a:avLst/>
          </a:prstGeom>
          <a:noFill/>
          <a:ln w="9525">
            <a:noFill/>
            <a:miter lim="800000"/>
            <a:headEnd/>
            <a:tailEnd/>
          </a:ln>
        </p:spPr>
      </p:pic>
      <p:sp>
        <p:nvSpPr>
          <p:cNvPr id="1028" name="Rectangle 2"/>
          <p:cNvSpPr>
            <a:spLocks noGrp="1" noChangeArrowheads="1"/>
          </p:cNvSpPr>
          <p:nvPr>
            <p:ph type="title"/>
          </p:nvPr>
        </p:nvSpPr>
        <p:spPr bwMode="white">
          <a:xfrm>
            <a:off x="914400" y="152400"/>
            <a:ext cx="7772400" cy="6858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838200" y="1447800"/>
            <a:ext cx="7848600" cy="441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6"/>
          <p:cNvSpPr>
            <a:spLocks noGrp="1" noChangeArrowheads="1"/>
          </p:cNvSpPr>
          <p:nvPr>
            <p:ph type="sldNum" sz="quarter" idx="4"/>
          </p:nvPr>
        </p:nvSpPr>
        <p:spPr bwMode="auto">
          <a:xfrm>
            <a:off x="838200" y="6324600"/>
            <a:ext cx="8382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1000">
                <a:ea typeface="ＭＳ Ｐゴシック" pitchFamily="1" charset="-128"/>
              </a:defRPr>
            </a:lvl1pPr>
          </a:lstStyle>
          <a:p>
            <a:pPr eaLnBrk="0" fontAlgn="base" hangingPunct="0">
              <a:spcBef>
                <a:spcPct val="0"/>
              </a:spcBef>
              <a:spcAft>
                <a:spcPct val="0"/>
              </a:spcAft>
              <a:defRPr/>
            </a:pPr>
            <a:fld id="{FD69534D-E69D-4F37-A5FB-EED8E29371B8}" type="slidenum">
              <a:rPr lang="en-US">
                <a:solidFill>
                  <a:prstClr val="black"/>
                </a:solidFill>
              </a:rPr>
              <a:pPr eaLnBrk="0" fontAlgn="base" hangingPunct="0">
                <a:spcBef>
                  <a:spcPct val="0"/>
                </a:spcBef>
                <a:spcAft>
                  <a:spcPct val="0"/>
                </a:spcAft>
                <a:defRPr/>
              </a:pPr>
              <a:t>‹N°›</a:t>
            </a:fld>
            <a:endParaRPr lang="en-US">
              <a:solidFill>
                <a:prstClr val="black"/>
              </a:solidFill>
            </a:endParaRPr>
          </a:p>
        </p:txBody>
      </p:sp>
    </p:spTree>
    <p:extLst>
      <p:ext uri="{BB962C8B-B14F-4D97-AF65-F5344CB8AC3E}">
        <p14:creationId xmlns:p14="http://schemas.microsoft.com/office/powerpoint/2010/main" val="3384127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l" rtl="0" eaLnBrk="1" fontAlgn="base" hangingPunct="1">
        <a:lnSpc>
          <a:spcPct val="85000"/>
        </a:lnSpc>
        <a:spcBef>
          <a:spcPct val="0"/>
        </a:spcBef>
        <a:spcAft>
          <a:spcPct val="0"/>
        </a:spcAft>
        <a:defRPr sz="2400">
          <a:solidFill>
            <a:schemeClr val="bg1"/>
          </a:solidFill>
          <a:latin typeface="+mj-lt"/>
          <a:ea typeface="+mj-ea"/>
          <a:cs typeface="+mj-cs"/>
        </a:defRPr>
      </a:lvl1pPr>
      <a:lvl2pPr algn="l" rtl="0" eaLnBrk="1" fontAlgn="base" hangingPunct="1">
        <a:lnSpc>
          <a:spcPct val="85000"/>
        </a:lnSpc>
        <a:spcBef>
          <a:spcPct val="0"/>
        </a:spcBef>
        <a:spcAft>
          <a:spcPct val="0"/>
        </a:spcAft>
        <a:defRPr sz="2400">
          <a:solidFill>
            <a:schemeClr val="bg1"/>
          </a:solidFill>
          <a:latin typeface="Arial" charset="0"/>
          <a:ea typeface="ＭＳ Ｐゴシック" pitchFamily="1" charset="-128"/>
        </a:defRPr>
      </a:lvl2pPr>
      <a:lvl3pPr algn="l" rtl="0" eaLnBrk="1" fontAlgn="base" hangingPunct="1">
        <a:lnSpc>
          <a:spcPct val="85000"/>
        </a:lnSpc>
        <a:spcBef>
          <a:spcPct val="0"/>
        </a:spcBef>
        <a:spcAft>
          <a:spcPct val="0"/>
        </a:spcAft>
        <a:defRPr sz="2400">
          <a:solidFill>
            <a:schemeClr val="bg1"/>
          </a:solidFill>
          <a:latin typeface="Arial" charset="0"/>
          <a:ea typeface="ＭＳ Ｐゴシック" pitchFamily="1" charset="-128"/>
        </a:defRPr>
      </a:lvl3pPr>
      <a:lvl4pPr algn="l" rtl="0" eaLnBrk="1" fontAlgn="base" hangingPunct="1">
        <a:lnSpc>
          <a:spcPct val="85000"/>
        </a:lnSpc>
        <a:spcBef>
          <a:spcPct val="0"/>
        </a:spcBef>
        <a:spcAft>
          <a:spcPct val="0"/>
        </a:spcAft>
        <a:defRPr sz="2400">
          <a:solidFill>
            <a:schemeClr val="bg1"/>
          </a:solidFill>
          <a:latin typeface="Arial" charset="0"/>
          <a:ea typeface="ＭＳ Ｐゴシック" pitchFamily="1" charset="-128"/>
        </a:defRPr>
      </a:lvl4pPr>
      <a:lvl5pPr algn="l" rtl="0" eaLnBrk="1" fontAlgn="base" hangingPunct="1">
        <a:lnSpc>
          <a:spcPct val="85000"/>
        </a:lnSpc>
        <a:spcBef>
          <a:spcPct val="0"/>
        </a:spcBef>
        <a:spcAft>
          <a:spcPct val="0"/>
        </a:spcAft>
        <a:defRPr sz="2400">
          <a:solidFill>
            <a:schemeClr val="bg1"/>
          </a:solidFill>
          <a:latin typeface="Arial" charset="0"/>
          <a:ea typeface="ＭＳ Ｐゴシック" pitchFamily="1" charset="-128"/>
        </a:defRPr>
      </a:lvl5pPr>
      <a:lvl6pPr marL="457200" algn="l" rtl="0" eaLnBrk="1" fontAlgn="base" hangingPunct="1">
        <a:lnSpc>
          <a:spcPct val="85000"/>
        </a:lnSpc>
        <a:spcBef>
          <a:spcPct val="0"/>
        </a:spcBef>
        <a:spcAft>
          <a:spcPct val="0"/>
        </a:spcAft>
        <a:defRPr sz="2800">
          <a:solidFill>
            <a:schemeClr val="bg1"/>
          </a:solidFill>
          <a:latin typeface="Arial" charset="0"/>
          <a:ea typeface="ＭＳ Ｐゴシック" pitchFamily="1" charset="-128"/>
        </a:defRPr>
      </a:lvl6pPr>
      <a:lvl7pPr marL="914400" algn="l" rtl="0" eaLnBrk="1" fontAlgn="base" hangingPunct="1">
        <a:lnSpc>
          <a:spcPct val="85000"/>
        </a:lnSpc>
        <a:spcBef>
          <a:spcPct val="0"/>
        </a:spcBef>
        <a:spcAft>
          <a:spcPct val="0"/>
        </a:spcAft>
        <a:defRPr sz="2800">
          <a:solidFill>
            <a:schemeClr val="bg1"/>
          </a:solidFill>
          <a:latin typeface="Arial" charset="0"/>
          <a:ea typeface="ＭＳ Ｐゴシック" pitchFamily="1" charset="-128"/>
        </a:defRPr>
      </a:lvl7pPr>
      <a:lvl8pPr marL="1371600" algn="l" rtl="0" eaLnBrk="1" fontAlgn="base" hangingPunct="1">
        <a:lnSpc>
          <a:spcPct val="85000"/>
        </a:lnSpc>
        <a:spcBef>
          <a:spcPct val="0"/>
        </a:spcBef>
        <a:spcAft>
          <a:spcPct val="0"/>
        </a:spcAft>
        <a:defRPr sz="2800">
          <a:solidFill>
            <a:schemeClr val="bg1"/>
          </a:solidFill>
          <a:latin typeface="Arial" charset="0"/>
          <a:ea typeface="ＭＳ Ｐゴシック" pitchFamily="1" charset="-128"/>
        </a:defRPr>
      </a:lvl8pPr>
      <a:lvl9pPr marL="1828800" algn="l" rtl="0" eaLnBrk="1" fontAlgn="base" hangingPunct="1">
        <a:lnSpc>
          <a:spcPct val="85000"/>
        </a:lnSpc>
        <a:spcBef>
          <a:spcPct val="0"/>
        </a:spcBef>
        <a:spcAft>
          <a:spcPct val="0"/>
        </a:spcAft>
        <a:defRPr sz="2800">
          <a:solidFill>
            <a:schemeClr val="bg1"/>
          </a:solidFill>
          <a:latin typeface="Arial" charset="0"/>
          <a:ea typeface="ＭＳ Ｐゴシック" pitchFamily="1" charset="-128"/>
        </a:defRPr>
      </a:lvl9pPr>
    </p:titleStyle>
    <p:bodyStyle>
      <a:lvl1pPr marL="342900" indent="-342900" algn="l" rtl="0" eaLnBrk="1" fontAlgn="base" hangingPunct="1">
        <a:spcBef>
          <a:spcPct val="20000"/>
        </a:spcBef>
        <a:spcAft>
          <a:spcPts val="1200"/>
        </a:spcAft>
        <a:buClr>
          <a:srgbClr val="B71234"/>
        </a:buClr>
        <a:buFont typeface="Webdings" pitchFamily="1" charset="2"/>
        <a:buChar char="4"/>
        <a:defRPr sz="2400">
          <a:solidFill>
            <a:schemeClr val="tx1"/>
          </a:solidFill>
          <a:latin typeface="+mn-lt"/>
          <a:ea typeface="+mn-ea"/>
          <a:cs typeface="+mn-cs"/>
        </a:defRPr>
      </a:lvl1pPr>
      <a:lvl2pPr marL="742950" indent="-285750" algn="l" rtl="0" eaLnBrk="1" fontAlgn="base" hangingPunct="1">
        <a:spcBef>
          <a:spcPct val="20000"/>
        </a:spcBef>
        <a:spcAft>
          <a:spcPts val="600"/>
        </a:spcAft>
        <a:buClr>
          <a:srgbClr val="A9A39B"/>
        </a:buClr>
        <a:buFont typeface="Webdings" pitchFamily="1" charset="2"/>
        <a:buChar char="4"/>
        <a:defRPr sz="2000">
          <a:solidFill>
            <a:schemeClr val="tx1"/>
          </a:solidFill>
          <a:latin typeface="+mn-lt"/>
          <a:ea typeface="+mn-ea"/>
        </a:defRPr>
      </a:lvl2pPr>
      <a:lvl3pPr marL="1143000" indent="-228600" algn="l" rtl="0" eaLnBrk="1" fontAlgn="base" hangingPunct="1">
        <a:spcBef>
          <a:spcPct val="20000"/>
        </a:spcBef>
        <a:spcAft>
          <a:spcPct val="0"/>
        </a:spcAft>
        <a:buClr>
          <a:schemeClr val="accent1"/>
        </a:buClr>
        <a:buFont typeface="Arial" charset="0"/>
        <a:buChar char="–"/>
        <a:defRPr>
          <a:solidFill>
            <a:schemeClr val="tx1"/>
          </a:solidFill>
          <a:latin typeface="+mn-lt"/>
          <a:ea typeface="+mn-ea"/>
        </a:defRPr>
      </a:lvl3pPr>
      <a:lvl4pPr marL="1600200" indent="-228600" algn="l" rtl="0" eaLnBrk="1" fontAlgn="base" hangingPunct="1">
        <a:spcBef>
          <a:spcPct val="20000"/>
        </a:spcBef>
        <a:spcAft>
          <a:spcPct val="0"/>
        </a:spcAft>
        <a:buClr>
          <a:srgbClr val="A9A39B"/>
        </a:buClr>
        <a:buFont typeface="Arial" charset="0"/>
        <a:buChar char="•"/>
        <a:defRPr>
          <a:solidFill>
            <a:schemeClr val="tx1"/>
          </a:solidFill>
          <a:latin typeface="+mn-lt"/>
          <a:ea typeface="+mn-ea"/>
        </a:defRPr>
      </a:lvl4pPr>
      <a:lvl5pPr marL="2057400" indent="-228600" algn="l" rtl="0" eaLnBrk="1" fontAlgn="base" hangingPunct="1">
        <a:spcBef>
          <a:spcPct val="20000"/>
        </a:spcBef>
        <a:spcAft>
          <a:spcPct val="0"/>
        </a:spcAft>
        <a:buClr>
          <a:srgbClr val="A9A39B"/>
        </a:buClr>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Clr>
          <a:schemeClr val="bg2"/>
        </a:buClr>
        <a:defRPr sz="1600">
          <a:solidFill>
            <a:schemeClr val="tx1"/>
          </a:solidFill>
          <a:latin typeface="+mn-lt"/>
          <a:ea typeface="+mn-ea"/>
        </a:defRPr>
      </a:lvl6pPr>
      <a:lvl7pPr marL="2971800" indent="-228600" algn="l" rtl="0" eaLnBrk="1" fontAlgn="base" hangingPunct="1">
        <a:spcBef>
          <a:spcPct val="20000"/>
        </a:spcBef>
        <a:spcAft>
          <a:spcPct val="0"/>
        </a:spcAft>
        <a:buClr>
          <a:schemeClr val="bg2"/>
        </a:buClr>
        <a:defRPr sz="1600">
          <a:solidFill>
            <a:schemeClr val="tx1"/>
          </a:solidFill>
          <a:latin typeface="+mn-lt"/>
          <a:ea typeface="+mn-ea"/>
        </a:defRPr>
      </a:lvl7pPr>
      <a:lvl8pPr marL="3429000" indent="-228600" algn="l" rtl="0" eaLnBrk="1" fontAlgn="base" hangingPunct="1">
        <a:spcBef>
          <a:spcPct val="20000"/>
        </a:spcBef>
        <a:spcAft>
          <a:spcPct val="0"/>
        </a:spcAft>
        <a:buClr>
          <a:schemeClr val="bg2"/>
        </a:buClr>
        <a:defRPr sz="1600">
          <a:solidFill>
            <a:schemeClr val="tx1"/>
          </a:solidFill>
          <a:latin typeface="+mn-lt"/>
          <a:ea typeface="+mn-ea"/>
        </a:defRPr>
      </a:lvl8pPr>
      <a:lvl9pPr marL="3886200" indent="-228600" algn="l" rtl="0" eaLnBrk="1" fontAlgn="base" hangingPunct="1">
        <a:spcBef>
          <a:spcPct val="20000"/>
        </a:spcBef>
        <a:spcAft>
          <a:spcPct val="0"/>
        </a:spcAft>
        <a:buClr>
          <a:schemeClr val="bg2"/>
        </a:buClr>
        <a:defRPr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auto">
          <a:xfrm>
            <a:off x="304800" y="533400"/>
            <a:ext cx="8458200" cy="5943600"/>
          </a:xfrm>
          <a:prstGeom prst="rect">
            <a:avLst/>
          </a:prstGeom>
          <a:solidFill>
            <a:schemeClr val="bg1"/>
          </a:solidFill>
          <a:ln w="34925">
            <a:solidFill>
              <a:schemeClr val="bg1"/>
            </a:solidFill>
            <a:miter lim="800000"/>
            <a:headEnd/>
            <a:tailEnd/>
          </a:ln>
          <a:effectLst/>
        </p:spPr>
        <p:txBody>
          <a:bodyPr wrap="none" anchor="ctr"/>
          <a:lstStyle/>
          <a:p>
            <a:pPr algn="ctr" fontAlgn="base">
              <a:spcBef>
                <a:spcPct val="0"/>
              </a:spcBef>
              <a:spcAft>
                <a:spcPct val="0"/>
              </a:spcAft>
              <a:defRPr/>
            </a:pPr>
            <a:endParaRPr lang="fr-FR" sz="2400">
              <a:solidFill>
                <a:srgbClr val="5B7509"/>
              </a:solidFill>
            </a:endParaRPr>
          </a:p>
        </p:txBody>
      </p:sp>
      <p:sp>
        <p:nvSpPr>
          <p:cNvPr id="1027"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smtClean="0"/>
              <a:t>CLICK TO EDIT MASTER TITLE STYLE</a:t>
            </a:r>
          </a:p>
        </p:txBody>
      </p:sp>
      <p:sp>
        <p:nvSpPr>
          <p:cNvPr id="2"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1">
                <a:solidFill>
                  <a:schemeClr val="bg1"/>
                </a:solidFill>
                <a:latin typeface="Tahoma" charset="0"/>
                <a:ea typeface="+mn-ea"/>
              </a:defRPr>
            </a:lvl1pPr>
          </a:lstStyle>
          <a:p>
            <a:pPr fontAlgn="base">
              <a:spcBef>
                <a:spcPct val="0"/>
              </a:spcBef>
              <a:spcAft>
                <a:spcPct val="0"/>
              </a:spcAft>
              <a:defRPr/>
            </a:pPr>
            <a:endParaRPr lang="en-US">
              <a:solidFill>
                <a:srgbClr val="FFFFFF"/>
              </a:solidFill>
            </a:endParaRPr>
          </a:p>
        </p:txBody>
      </p:sp>
      <p:sp>
        <p:nvSpPr>
          <p:cNvPr id="1030" name="Rectangle 6"/>
          <p:cNvSpPr>
            <a:spLocks noGrp="1" noChangeArrowheads="1"/>
          </p:cNvSpPr>
          <p:nvPr>
            <p:ph type="sldNum" sz="quarter" idx="4"/>
          </p:nvPr>
        </p:nvSpPr>
        <p:spPr bwMode="auto">
          <a:xfrm>
            <a:off x="7010400" y="6629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b="1">
                <a:solidFill>
                  <a:schemeClr val="bg1"/>
                </a:solidFill>
                <a:latin typeface="Arial" charset="0"/>
              </a:defRPr>
            </a:lvl1pPr>
          </a:lstStyle>
          <a:p>
            <a:pPr fontAlgn="base">
              <a:spcBef>
                <a:spcPct val="0"/>
              </a:spcBef>
              <a:spcAft>
                <a:spcPct val="0"/>
              </a:spcAft>
            </a:pPr>
            <a:fld id="{75FA9C93-E58F-4696-A9AB-FEE5900BDA6C}" type="slidenum">
              <a:rPr lang="en-US" altLang="fr-FR">
                <a:solidFill>
                  <a:srgbClr val="FFFFFF"/>
                </a:solidFill>
                <a:ea typeface="ＭＳ Ｐゴシック" charset="-128"/>
              </a:rPr>
              <a:pPr fontAlgn="base">
                <a:spcBef>
                  <a:spcPct val="0"/>
                </a:spcBef>
                <a:spcAft>
                  <a:spcPct val="0"/>
                </a:spcAft>
              </a:pPr>
              <a:t>‹N°›</a:t>
            </a:fld>
            <a:endParaRPr lang="en-US" altLang="fr-FR">
              <a:solidFill>
                <a:srgbClr val="FFFFFF"/>
              </a:solidFill>
              <a:ea typeface="ＭＳ Ｐゴシック" charset="-128"/>
            </a:endParaRPr>
          </a:p>
        </p:txBody>
      </p:sp>
      <p:sp>
        <p:nvSpPr>
          <p:cNvPr id="1035" name="Text Box 11"/>
          <p:cNvSpPr txBox="1">
            <a:spLocks noChangeArrowheads="1"/>
          </p:cNvSpPr>
          <p:nvPr userDrawn="1"/>
        </p:nvSpPr>
        <p:spPr bwMode="auto">
          <a:xfrm>
            <a:off x="288941" y="209576"/>
            <a:ext cx="4035079" cy="246221"/>
          </a:xfrm>
          <a:prstGeom prst="rect">
            <a:avLst/>
          </a:prstGeom>
          <a:noFill/>
          <a:ln w="9525">
            <a:noFill/>
            <a:miter lim="800000"/>
            <a:headEnd/>
            <a:tailEnd/>
          </a:ln>
          <a:effectLst/>
        </p:spPr>
        <p:txBody>
          <a:bodyPr wrap="none">
            <a:spAutoFit/>
          </a:bodyPr>
          <a:lstStyle>
            <a:lvl1pPr eaLnBrk="0" hangingPunct="0">
              <a:defRPr sz="2300">
                <a:solidFill>
                  <a:schemeClr val="tx1"/>
                </a:solidFill>
                <a:latin typeface="Times New Roman" pitchFamily="18" charset="0"/>
                <a:ea typeface="ＭＳ Ｐゴシック" charset="-128"/>
              </a:defRPr>
            </a:lvl1pPr>
            <a:lvl2pPr marL="37931725" indent="-37474525" eaLnBrk="0" hangingPunct="0">
              <a:defRPr sz="2300">
                <a:solidFill>
                  <a:schemeClr val="tx1"/>
                </a:solidFill>
                <a:latin typeface="Times New Roman" pitchFamily="18" charset="0"/>
                <a:ea typeface="ＭＳ Ｐゴシック" charset="-128"/>
              </a:defRPr>
            </a:lvl2pPr>
            <a:lvl3pPr eaLnBrk="0" hangingPunct="0">
              <a:defRPr sz="2300">
                <a:solidFill>
                  <a:schemeClr val="tx1"/>
                </a:solidFill>
                <a:latin typeface="Times New Roman" pitchFamily="18" charset="0"/>
                <a:ea typeface="ＭＳ Ｐゴシック" charset="-128"/>
              </a:defRPr>
            </a:lvl3pPr>
            <a:lvl4pPr eaLnBrk="0" hangingPunct="0">
              <a:defRPr sz="2300">
                <a:solidFill>
                  <a:schemeClr val="tx1"/>
                </a:solidFill>
                <a:latin typeface="Times New Roman" pitchFamily="18" charset="0"/>
                <a:ea typeface="ＭＳ Ｐゴシック" charset="-128"/>
              </a:defRPr>
            </a:lvl4pPr>
            <a:lvl5pPr eaLnBrk="0" hangingPunct="0">
              <a:defRPr sz="2300">
                <a:solidFill>
                  <a:schemeClr val="tx1"/>
                </a:solidFill>
                <a:latin typeface="Times New Roman" pitchFamily="18" charset="0"/>
                <a:ea typeface="ＭＳ Ｐゴシック" charset="-128"/>
              </a:defRPr>
            </a:lvl5pPr>
            <a:lvl6pPr marL="457200" eaLnBrk="0" fontAlgn="base" hangingPunct="0">
              <a:spcBef>
                <a:spcPct val="0"/>
              </a:spcBef>
              <a:spcAft>
                <a:spcPct val="0"/>
              </a:spcAft>
              <a:defRPr sz="2300">
                <a:solidFill>
                  <a:schemeClr val="tx1"/>
                </a:solidFill>
                <a:latin typeface="Times New Roman" pitchFamily="18" charset="0"/>
                <a:ea typeface="ＭＳ Ｐゴシック" charset="-128"/>
              </a:defRPr>
            </a:lvl6pPr>
            <a:lvl7pPr marL="914400" eaLnBrk="0" fontAlgn="base" hangingPunct="0">
              <a:spcBef>
                <a:spcPct val="0"/>
              </a:spcBef>
              <a:spcAft>
                <a:spcPct val="0"/>
              </a:spcAft>
              <a:defRPr sz="2300">
                <a:solidFill>
                  <a:schemeClr val="tx1"/>
                </a:solidFill>
                <a:latin typeface="Times New Roman" pitchFamily="18" charset="0"/>
                <a:ea typeface="ＭＳ Ｐゴシック" charset="-128"/>
              </a:defRPr>
            </a:lvl7pPr>
            <a:lvl8pPr marL="1371600" eaLnBrk="0" fontAlgn="base" hangingPunct="0">
              <a:spcBef>
                <a:spcPct val="0"/>
              </a:spcBef>
              <a:spcAft>
                <a:spcPct val="0"/>
              </a:spcAft>
              <a:defRPr sz="2300">
                <a:solidFill>
                  <a:schemeClr val="tx1"/>
                </a:solidFill>
                <a:latin typeface="Times New Roman" pitchFamily="18" charset="0"/>
                <a:ea typeface="ＭＳ Ｐゴシック" charset="-128"/>
              </a:defRPr>
            </a:lvl8pPr>
            <a:lvl9pPr marL="1828800" eaLnBrk="0" fontAlgn="base" hangingPunct="0">
              <a:spcBef>
                <a:spcPct val="0"/>
              </a:spcBef>
              <a:spcAft>
                <a:spcPct val="0"/>
              </a:spcAft>
              <a:defRPr sz="2300">
                <a:solidFill>
                  <a:schemeClr val="tx1"/>
                </a:solidFill>
                <a:latin typeface="Times New Roman" pitchFamily="18" charset="0"/>
                <a:ea typeface="ＭＳ Ｐゴシック" charset="-128"/>
              </a:defRPr>
            </a:lvl9pPr>
          </a:lstStyle>
          <a:p>
            <a:pPr eaLnBrk="1" fontAlgn="base" hangingPunct="1">
              <a:spcBef>
                <a:spcPct val="0"/>
              </a:spcBef>
              <a:spcAft>
                <a:spcPct val="0"/>
              </a:spcAft>
            </a:pPr>
            <a:r>
              <a:rPr lang="en-US" altLang="fr-FR" sz="1000" b="1">
                <a:solidFill>
                  <a:srgbClr val="FFFFFF"/>
                </a:solidFill>
                <a:latin typeface="Arial" charset="0"/>
                <a:cs typeface="Tahoma" charset="0"/>
              </a:rPr>
              <a:t>Stratégique, 9</a:t>
            </a:r>
            <a:r>
              <a:rPr lang="en-US" altLang="fr-FR" sz="1000" b="1" baseline="30000">
                <a:solidFill>
                  <a:srgbClr val="FFFFFF"/>
                </a:solidFill>
                <a:latin typeface="Arial" charset="0"/>
                <a:cs typeface="Tahoma" charset="0"/>
              </a:rPr>
              <a:t>e</a:t>
            </a:r>
            <a:r>
              <a:rPr lang="en-US" altLang="fr-FR" sz="1000" b="1">
                <a:solidFill>
                  <a:srgbClr val="FFFFFF"/>
                </a:solidFill>
                <a:latin typeface="Arial" charset="0"/>
                <a:cs typeface="Tahoma" charset="0"/>
              </a:rPr>
              <a:t> édition – Chapitre n°4  : L’intention stratégique</a:t>
            </a:r>
            <a:endParaRPr lang="fr-FR" altLang="fr-FR" sz="1000" b="1">
              <a:solidFill>
                <a:srgbClr val="FFFFFF"/>
              </a:solidFill>
              <a:latin typeface="Arial" charset="0"/>
              <a:cs typeface="Tahoma" charset="0"/>
            </a:endParaRPr>
          </a:p>
        </p:txBody>
      </p:sp>
      <p:sp>
        <p:nvSpPr>
          <p:cNvPr id="1036" name="Rectangle 12"/>
          <p:cNvSpPr>
            <a:spLocks noGrp="1" noChangeArrowheads="1"/>
          </p:cNvSpPr>
          <p:nvPr>
            <p:ph type="ftr" sz="quarter" idx="3"/>
          </p:nvPr>
        </p:nvSpPr>
        <p:spPr bwMode="auto">
          <a:xfrm>
            <a:off x="3200400" y="64770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a:solidFill>
                  <a:schemeClr val="bg1"/>
                </a:solidFill>
                <a:latin typeface="+mj-lt"/>
                <a:ea typeface="+mn-ea"/>
              </a:defRPr>
            </a:lvl1pPr>
          </a:lstStyle>
          <a:p>
            <a:pPr fontAlgn="base">
              <a:spcBef>
                <a:spcPct val="0"/>
              </a:spcBef>
              <a:spcAft>
                <a:spcPct val="0"/>
              </a:spcAft>
              <a:defRPr/>
            </a:pPr>
            <a:endParaRPr lang="fr-FR">
              <a:solidFill>
                <a:srgbClr val="FFFFFF"/>
              </a:solidFill>
            </a:endParaRPr>
          </a:p>
        </p:txBody>
      </p:sp>
      <p:sp>
        <p:nvSpPr>
          <p:cNvPr id="1037" name="Rectangle 13"/>
          <p:cNvSpPr>
            <a:spLocks noChangeArrowheads="1"/>
          </p:cNvSpPr>
          <p:nvPr userDrawn="1"/>
        </p:nvSpPr>
        <p:spPr bwMode="auto">
          <a:xfrm>
            <a:off x="3418789" y="6537351"/>
            <a:ext cx="2242922" cy="246221"/>
          </a:xfrm>
          <a:prstGeom prst="rect">
            <a:avLst/>
          </a:prstGeom>
          <a:noFill/>
          <a:ln w="9525">
            <a:noFill/>
            <a:miter lim="800000"/>
            <a:headEnd/>
            <a:tailEnd/>
          </a:ln>
          <a:effectLst/>
        </p:spPr>
        <p:txBody>
          <a:bodyPr wrap="none">
            <a:spAutoFit/>
          </a:bodyPr>
          <a:lstStyle>
            <a:lvl1pPr eaLnBrk="0" hangingPunct="0">
              <a:defRPr sz="2300">
                <a:solidFill>
                  <a:schemeClr val="tx1"/>
                </a:solidFill>
                <a:latin typeface="Times New Roman" pitchFamily="18" charset="0"/>
                <a:ea typeface="ＭＳ Ｐゴシック" charset="-128"/>
              </a:defRPr>
            </a:lvl1pPr>
            <a:lvl2pPr marL="37931725" indent="-37474525" eaLnBrk="0" hangingPunct="0">
              <a:defRPr sz="2300">
                <a:solidFill>
                  <a:schemeClr val="tx1"/>
                </a:solidFill>
                <a:latin typeface="Times New Roman" pitchFamily="18" charset="0"/>
                <a:ea typeface="ＭＳ Ｐゴシック" charset="-128"/>
              </a:defRPr>
            </a:lvl2pPr>
            <a:lvl3pPr eaLnBrk="0" hangingPunct="0">
              <a:defRPr sz="2300">
                <a:solidFill>
                  <a:schemeClr val="tx1"/>
                </a:solidFill>
                <a:latin typeface="Times New Roman" pitchFamily="18" charset="0"/>
                <a:ea typeface="ＭＳ Ｐゴシック" charset="-128"/>
              </a:defRPr>
            </a:lvl3pPr>
            <a:lvl4pPr eaLnBrk="0" hangingPunct="0">
              <a:defRPr sz="2300">
                <a:solidFill>
                  <a:schemeClr val="tx1"/>
                </a:solidFill>
                <a:latin typeface="Times New Roman" pitchFamily="18" charset="0"/>
                <a:ea typeface="ＭＳ Ｐゴシック" charset="-128"/>
              </a:defRPr>
            </a:lvl4pPr>
            <a:lvl5pPr eaLnBrk="0" hangingPunct="0">
              <a:defRPr sz="2300">
                <a:solidFill>
                  <a:schemeClr val="tx1"/>
                </a:solidFill>
                <a:latin typeface="Times New Roman" pitchFamily="18" charset="0"/>
                <a:ea typeface="ＭＳ Ｐゴシック" charset="-128"/>
              </a:defRPr>
            </a:lvl5pPr>
            <a:lvl6pPr marL="457200" eaLnBrk="0" fontAlgn="base" hangingPunct="0">
              <a:spcBef>
                <a:spcPct val="0"/>
              </a:spcBef>
              <a:spcAft>
                <a:spcPct val="0"/>
              </a:spcAft>
              <a:defRPr sz="2300">
                <a:solidFill>
                  <a:schemeClr val="tx1"/>
                </a:solidFill>
                <a:latin typeface="Times New Roman" pitchFamily="18" charset="0"/>
                <a:ea typeface="ＭＳ Ｐゴシック" charset="-128"/>
              </a:defRPr>
            </a:lvl6pPr>
            <a:lvl7pPr marL="914400" eaLnBrk="0" fontAlgn="base" hangingPunct="0">
              <a:spcBef>
                <a:spcPct val="0"/>
              </a:spcBef>
              <a:spcAft>
                <a:spcPct val="0"/>
              </a:spcAft>
              <a:defRPr sz="2300">
                <a:solidFill>
                  <a:schemeClr val="tx1"/>
                </a:solidFill>
                <a:latin typeface="Times New Roman" pitchFamily="18" charset="0"/>
                <a:ea typeface="ＭＳ Ｐゴシック" charset="-128"/>
              </a:defRPr>
            </a:lvl7pPr>
            <a:lvl8pPr marL="1371600" eaLnBrk="0" fontAlgn="base" hangingPunct="0">
              <a:spcBef>
                <a:spcPct val="0"/>
              </a:spcBef>
              <a:spcAft>
                <a:spcPct val="0"/>
              </a:spcAft>
              <a:defRPr sz="2300">
                <a:solidFill>
                  <a:schemeClr val="tx1"/>
                </a:solidFill>
                <a:latin typeface="Times New Roman" pitchFamily="18" charset="0"/>
                <a:ea typeface="ＭＳ Ｐゴシック" charset="-128"/>
              </a:defRPr>
            </a:lvl8pPr>
            <a:lvl9pPr marL="1828800" eaLnBrk="0" fontAlgn="base" hangingPunct="0">
              <a:spcBef>
                <a:spcPct val="0"/>
              </a:spcBef>
              <a:spcAft>
                <a:spcPct val="0"/>
              </a:spcAft>
              <a:defRPr sz="2300">
                <a:solidFill>
                  <a:schemeClr val="tx1"/>
                </a:solidFill>
                <a:latin typeface="Times New Roman" pitchFamily="18" charset="0"/>
                <a:ea typeface="ＭＳ Ｐゴシック" charset="-128"/>
              </a:defRPr>
            </a:lvl9pPr>
          </a:lstStyle>
          <a:p>
            <a:pPr algn="ctr" eaLnBrk="1" fontAlgn="base" hangingPunct="1">
              <a:spcBef>
                <a:spcPct val="0"/>
              </a:spcBef>
              <a:spcAft>
                <a:spcPct val="0"/>
              </a:spcAft>
            </a:pPr>
            <a:r>
              <a:rPr lang="fr-FR" altLang="fr-FR" sz="1000" b="1">
                <a:solidFill>
                  <a:srgbClr val="FFFFFF"/>
                </a:solidFill>
                <a:latin typeface="Arial" charset="0"/>
              </a:rPr>
              <a:t>© 2011 Pearson Education France</a:t>
            </a:r>
            <a:endParaRPr lang="en-US" altLang="fr-FR" sz="1000" b="1">
              <a:solidFill>
                <a:srgbClr val="FFFFFF"/>
              </a:solidFill>
              <a:latin typeface="Arial" charset="0"/>
            </a:endParaRPr>
          </a:p>
        </p:txBody>
      </p:sp>
    </p:spTree>
    <p:extLst>
      <p:ext uri="{BB962C8B-B14F-4D97-AF65-F5344CB8AC3E}">
        <p14:creationId xmlns:p14="http://schemas.microsoft.com/office/powerpoint/2010/main" val="238123937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strips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dissolve">
                                      <p:cBhvr>
                                        <p:cTn id="11" dur="500"/>
                                        <p:tgtEl>
                                          <p:spTgt spid="2">
                                            <p:txEl>
                                              <p:pRg st="1" end="1"/>
                                            </p:txEl>
                                          </p:spTgt>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dissolve">
                                      <p:cBhvr>
                                        <p:cTn id="15" dur="500"/>
                                        <p:tgtEl>
                                          <p:spTgt spid="2">
                                            <p:txEl>
                                              <p:pRg st="2" end="2"/>
                                            </p:txEl>
                                          </p:spTgt>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dissolve">
                                      <p:cBhvr>
                                        <p:cTn id="19" dur="500"/>
                                        <p:tgtEl>
                                          <p:spTgt spid="2">
                                            <p:txEl>
                                              <p:pRg st="3" end="3"/>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dissolv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4" autoUpdateAnimBg="0" advAuto="0">
        <p:tmplLst>
          <p:tmpl lvl="1">
            <p:tnLst>
              <p:par>
                <p:cTn presetID="9" presetClass="entr" presetSubtype="0"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dissolve">
                      <p:cBhvr>
                        <p:cTn dur="500"/>
                        <p:tgtEl>
                          <p:spTgt spid="2"/>
                        </p:tgtEl>
                      </p:cBhvr>
                    </p:animEffect>
                  </p:childTnLst>
                </p:cTn>
              </p:par>
            </p:tnLst>
          </p:tmpl>
          <p:tmpl lvl="2">
            <p:tnLst>
              <p:par>
                <p:cTn presetID="9" presetClass="entr" presetSubtype="0"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dissolve">
                      <p:cBhvr>
                        <p:cTn dur="500"/>
                        <p:tgtEl>
                          <p:spTgt spid="2"/>
                        </p:tgtEl>
                      </p:cBhvr>
                    </p:animEffect>
                  </p:childTnLst>
                </p:cTn>
              </p:par>
            </p:tnLst>
          </p:tmpl>
          <p:tmpl lvl="3">
            <p:tnLst>
              <p:par>
                <p:cTn presetID="9" presetClass="entr" presetSubtype="0"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dissolve">
                      <p:cBhvr>
                        <p:cTn dur="500"/>
                        <p:tgtEl>
                          <p:spTgt spid="2"/>
                        </p:tgtEl>
                      </p:cBhvr>
                    </p:animEffect>
                  </p:childTnLst>
                </p:cTn>
              </p:par>
            </p:tnLst>
          </p:tmpl>
          <p:tmpl lvl="4">
            <p:tnLst>
              <p:par>
                <p:cTn presetID="9" presetClass="entr" presetSubtype="0"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dissolve">
                      <p:cBhvr>
                        <p:cTn dur="500"/>
                        <p:tgtEl>
                          <p:spTgt spid="2"/>
                        </p:tgtEl>
                      </p:cBhvr>
                    </p:animEffect>
                  </p:childTnLst>
                </p:cTn>
              </p:par>
            </p:tnLst>
          </p:tmpl>
          <p:tmpl lvl="5">
            <p:tnLst>
              <p:par>
                <p:cTn presetID="9" presetClass="entr" presetSubtype="0"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dissolve">
                      <p:cBhvr>
                        <p:cTn dur="500"/>
                        <p:tgtEl>
                          <p:spTgt spid="2"/>
                        </p:tgtEl>
                      </p:cBhvr>
                    </p:animEffect>
                  </p:childTnLst>
                </p:cTn>
              </p:par>
            </p:tnLst>
          </p:tmpl>
        </p:tmplLst>
      </p:bldP>
    </p:bldLst>
  </p:timing>
  <p:hf hdr="0" ftr="0" dt="0"/>
  <p:txStyles>
    <p:titleStyle>
      <a:lvl1pPr algn="ctr" rtl="0" eaLnBrk="0" fontAlgn="base" hangingPunct="0">
        <a:spcBef>
          <a:spcPct val="0"/>
        </a:spcBef>
        <a:spcAft>
          <a:spcPct val="0"/>
        </a:spcAft>
        <a:defRPr sz="4400" b="1">
          <a:solidFill>
            <a:srgbClr val="990000"/>
          </a:solidFill>
          <a:latin typeface="+mj-lt"/>
          <a:ea typeface="ＭＳ Ｐゴシック" charset="-128"/>
          <a:cs typeface="ＭＳ Ｐゴシック" charset="-128"/>
        </a:defRPr>
      </a:lvl1pPr>
      <a:lvl2pPr algn="ctr" rtl="0" eaLnBrk="0" fontAlgn="base" hangingPunct="0">
        <a:spcBef>
          <a:spcPct val="0"/>
        </a:spcBef>
        <a:spcAft>
          <a:spcPct val="0"/>
        </a:spcAft>
        <a:defRPr sz="4400" b="1">
          <a:solidFill>
            <a:srgbClr val="990000"/>
          </a:solidFill>
          <a:latin typeface="Arial" charset="0"/>
          <a:ea typeface="ＭＳ Ｐゴシック" charset="-128"/>
          <a:cs typeface="ＭＳ Ｐゴシック" charset="-128"/>
        </a:defRPr>
      </a:lvl2pPr>
      <a:lvl3pPr algn="ctr" rtl="0" eaLnBrk="0" fontAlgn="base" hangingPunct="0">
        <a:spcBef>
          <a:spcPct val="0"/>
        </a:spcBef>
        <a:spcAft>
          <a:spcPct val="0"/>
        </a:spcAft>
        <a:defRPr sz="4400" b="1">
          <a:solidFill>
            <a:srgbClr val="990000"/>
          </a:solidFill>
          <a:latin typeface="Arial" charset="0"/>
          <a:ea typeface="ＭＳ Ｐゴシック" charset="-128"/>
          <a:cs typeface="ＭＳ Ｐゴシック" charset="-128"/>
        </a:defRPr>
      </a:lvl3pPr>
      <a:lvl4pPr algn="ctr" rtl="0" eaLnBrk="0" fontAlgn="base" hangingPunct="0">
        <a:spcBef>
          <a:spcPct val="0"/>
        </a:spcBef>
        <a:spcAft>
          <a:spcPct val="0"/>
        </a:spcAft>
        <a:defRPr sz="4400" b="1">
          <a:solidFill>
            <a:srgbClr val="990000"/>
          </a:solidFill>
          <a:latin typeface="Arial" charset="0"/>
          <a:ea typeface="ＭＳ Ｐゴシック" charset="-128"/>
          <a:cs typeface="ＭＳ Ｐゴシック" charset="-128"/>
        </a:defRPr>
      </a:lvl4pPr>
      <a:lvl5pPr algn="ctr" rtl="0" eaLnBrk="0" fontAlgn="base" hangingPunct="0">
        <a:spcBef>
          <a:spcPct val="0"/>
        </a:spcBef>
        <a:spcAft>
          <a:spcPct val="0"/>
        </a:spcAft>
        <a:defRPr sz="4400" b="1">
          <a:solidFill>
            <a:srgbClr val="990000"/>
          </a:solidFill>
          <a:latin typeface="Arial" charset="0"/>
          <a:ea typeface="ＭＳ Ｐゴシック" charset="-128"/>
          <a:cs typeface="ＭＳ Ｐゴシック" charset="-128"/>
        </a:defRPr>
      </a:lvl5pPr>
      <a:lvl6pPr marL="457200" algn="ctr" rtl="0" fontAlgn="base">
        <a:spcBef>
          <a:spcPct val="0"/>
        </a:spcBef>
        <a:spcAft>
          <a:spcPct val="0"/>
        </a:spcAft>
        <a:defRPr sz="4400" b="1">
          <a:solidFill>
            <a:srgbClr val="990000"/>
          </a:solidFill>
          <a:latin typeface="Arial" charset="0"/>
        </a:defRPr>
      </a:lvl6pPr>
      <a:lvl7pPr marL="914400" algn="ctr" rtl="0" fontAlgn="base">
        <a:spcBef>
          <a:spcPct val="0"/>
        </a:spcBef>
        <a:spcAft>
          <a:spcPct val="0"/>
        </a:spcAft>
        <a:defRPr sz="4400" b="1">
          <a:solidFill>
            <a:srgbClr val="990000"/>
          </a:solidFill>
          <a:latin typeface="Arial" charset="0"/>
        </a:defRPr>
      </a:lvl7pPr>
      <a:lvl8pPr marL="1371600" algn="ctr" rtl="0" fontAlgn="base">
        <a:spcBef>
          <a:spcPct val="0"/>
        </a:spcBef>
        <a:spcAft>
          <a:spcPct val="0"/>
        </a:spcAft>
        <a:defRPr sz="4400" b="1">
          <a:solidFill>
            <a:srgbClr val="990000"/>
          </a:solidFill>
          <a:latin typeface="Arial" charset="0"/>
        </a:defRPr>
      </a:lvl8pPr>
      <a:lvl9pPr marL="1828800" algn="ctr" rtl="0" fontAlgn="base">
        <a:spcBef>
          <a:spcPct val="0"/>
        </a:spcBef>
        <a:spcAft>
          <a:spcPct val="0"/>
        </a:spcAft>
        <a:defRPr sz="4400" b="1">
          <a:solidFill>
            <a:srgbClr val="990000"/>
          </a:solidFill>
          <a:latin typeface="Arial" charset="0"/>
        </a:defRPr>
      </a:lvl9pPr>
    </p:titleStyle>
    <p:bodyStyle>
      <a:lvl1pPr marL="342900" indent="-342900" algn="l" rtl="0" eaLnBrk="0" fontAlgn="base" hangingPunct="0">
        <a:spcBef>
          <a:spcPct val="20000"/>
        </a:spcBef>
        <a:spcAft>
          <a:spcPct val="0"/>
        </a:spcAft>
        <a:buClr>
          <a:srgbClr val="007E66"/>
        </a:buClr>
        <a:buFont typeface="Wingdings" charset="2"/>
        <a:buChar char="§"/>
        <a:defRPr sz="3200" b="1">
          <a:solidFill>
            <a:schemeClr val="tx1"/>
          </a:solidFill>
          <a:effectLst>
            <a:outerShdw blurRad="38100" dist="38100" dir="2700000" algn="tl">
              <a:srgbClr val="FFFFFF"/>
            </a:outerShdw>
          </a:effectLst>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DC8300"/>
        </a:buClr>
        <a:buFont typeface="Wingdings" charset="2"/>
        <a:buChar char="§"/>
        <a:defRPr sz="2800" b="1">
          <a:solidFill>
            <a:schemeClr val="tx1"/>
          </a:solidFill>
          <a:effectLst>
            <a:outerShdw blurRad="38100" dist="38100" dir="2700000" algn="tl">
              <a:srgbClr val="FFFFFF"/>
            </a:outerShdw>
          </a:effectLst>
          <a:latin typeface="+mn-lt"/>
          <a:ea typeface="ＭＳ Ｐゴシック" charset="-128"/>
        </a:defRPr>
      </a:lvl2pPr>
      <a:lvl3pPr marL="1143000" indent="-228600" algn="l" rtl="0" eaLnBrk="0" fontAlgn="base" hangingPunct="0">
        <a:spcBef>
          <a:spcPct val="20000"/>
        </a:spcBef>
        <a:spcAft>
          <a:spcPct val="0"/>
        </a:spcAft>
        <a:buClr>
          <a:srgbClr val="007E66"/>
        </a:buClr>
        <a:buFont typeface="Wingdings" charset="2"/>
        <a:buChar char="§"/>
        <a:defRPr sz="2400" b="1">
          <a:solidFill>
            <a:schemeClr val="tx1"/>
          </a:solidFill>
          <a:effectLst>
            <a:outerShdw blurRad="38100" dist="38100" dir="2700000" algn="tl">
              <a:srgbClr val="FFFFFF"/>
            </a:outerShdw>
          </a:effectLst>
          <a:latin typeface="+mn-lt"/>
          <a:ea typeface="ＭＳ Ｐゴシック" charset="-128"/>
        </a:defRPr>
      </a:lvl3pPr>
      <a:lvl4pPr marL="1600200" indent="-228600" algn="l" rtl="0" eaLnBrk="0" fontAlgn="base" hangingPunct="0">
        <a:spcBef>
          <a:spcPct val="20000"/>
        </a:spcBef>
        <a:spcAft>
          <a:spcPct val="0"/>
        </a:spcAft>
        <a:buClr>
          <a:srgbClr val="DC8300"/>
        </a:buClr>
        <a:buFont typeface="Wingdings" charset="2"/>
        <a:buChar char="§"/>
        <a:defRPr sz="2000" b="1">
          <a:solidFill>
            <a:schemeClr val="tx1"/>
          </a:solidFill>
          <a:effectLst>
            <a:outerShdw blurRad="38100" dist="38100" dir="2700000" algn="tl">
              <a:srgbClr val="FFFFFF"/>
            </a:outerShdw>
          </a:effectLst>
          <a:latin typeface="+mn-lt"/>
          <a:ea typeface="ＭＳ Ｐゴシック" charset="-128"/>
        </a:defRPr>
      </a:lvl4pPr>
      <a:lvl5pPr marL="2057400" indent="-228600" algn="l" rtl="0" eaLnBrk="0" fontAlgn="base" hangingPunct="0">
        <a:spcBef>
          <a:spcPct val="20000"/>
        </a:spcBef>
        <a:spcAft>
          <a:spcPct val="0"/>
        </a:spcAft>
        <a:buClr>
          <a:srgbClr val="007E66"/>
        </a:buClr>
        <a:buFont typeface="Wingdings" charset="2"/>
        <a:buChar char="§"/>
        <a:defRPr sz="2000" b="1">
          <a:solidFill>
            <a:schemeClr val="tx1"/>
          </a:solidFill>
          <a:effectLst>
            <a:outerShdw blurRad="38100" dist="38100" dir="2700000" algn="tl">
              <a:srgbClr val="FFFFFF"/>
            </a:outerShdw>
          </a:effectLst>
          <a:latin typeface="+mn-lt"/>
          <a:ea typeface="ＭＳ Ｐゴシック" charset="-128"/>
        </a:defRPr>
      </a:lvl5pPr>
      <a:lvl6pPr marL="2514600" indent="-228600" algn="l" rtl="0" fontAlgn="base">
        <a:spcBef>
          <a:spcPct val="20000"/>
        </a:spcBef>
        <a:spcAft>
          <a:spcPct val="0"/>
        </a:spcAft>
        <a:buClr>
          <a:srgbClr val="007E66"/>
        </a:buClr>
        <a:buFont typeface="Wingdings" charset="2"/>
        <a:buChar char="§"/>
        <a:defRPr sz="2000" b="1">
          <a:solidFill>
            <a:schemeClr val="tx1"/>
          </a:solidFill>
          <a:effectLst>
            <a:outerShdw blurRad="38100" dist="38100" dir="2700000" algn="tl">
              <a:srgbClr val="FFFFFF"/>
            </a:outerShdw>
          </a:effectLst>
          <a:latin typeface="+mn-lt"/>
          <a:ea typeface="ＭＳ Ｐゴシック" charset="-128"/>
        </a:defRPr>
      </a:lvl6pPr>
      <a:lvl7pPr marL="2971800" indent="-228600" algn="l" rtl="0" fontAlgn="base">
        <a:spcBef>
          <a:spcPct val="20000"/>
        </a:spcBef>
        <a:spcAft>
          <a:spcPct val="0"/>
        </a:spcAft>
        <a:buClr>
          <a:srgbClr val="007E66"/>
        </a:buClr>
        <a:buFont typeface="Wingdings" charset="2"/>
        <a:buChar char="§"/>
        <a:defRPr sz="2000" b="1">
          <a:solidFill>
            <a:schemeClr val="tx1"/>
          </a:solidFill>
          <a:effectLst>
            <a:outerShdw blurRad="38100" dist="38100" dir="2700000" algn="tl">
              <a:srgbClr val="FFFFFF"/>
            </a:outerShdw>
          </a:effectLst>
          <a:latin typeface="+mn-lt"/>
          <a:ea typeface="ＭＳ Ｐゴシック" charset="-128"/>
        </a:defRPr>
      </a:lvl7pPr>
      <a:lvl8pPr marL="3429000" indent="-228600" algn="l" rtl="0" fontAlgn="base">
        <a:spcBef>
          <a:spcPct val="20000"/>
        </a:spcBef>
        <a:spcAft>
          <a:spcPct val="0"/>
        </a:spcAft>
        <a:buClr>
          <a:srgbClr val="007E66"/>
        </a:buClr>
        <a:buFont typeface="Wingdings" charset="2"/>
        <a:buChar char="§"/>
        <a:defRPr sz="2000" b="1">
          <a:solidFill>
            <a:schemeClr val="tx1"/>
          </a:solidFill>
          <a:effectLst>
            <a:outerShdw blurRad="38100" dist="38100" dir="2700000" algn="tl">
              <a:srgbClr val="FFFFFF"/>
            </a:outerShdw>
          </a:effectLst>
          <a:latin typeface="+mn-lt"/>
          <a:ea typeface="ＭＳ Ｐゴシック" charset="-128"/>
        </a:defRPr>
      </a:lvl8pPr>
      <a:lvl9pPr marL="3886200" indent="-228600" algn="l" rtl="0" fontAlgn="base">
        <a:spcBef>
          <a:spcPct val="20000"/>
        </a:spcBef>
        <a:spcAft>
          <a:spcPct val="0"/>
        </a:spcAft>
        <a:buClr>
          <a:srgbClr val="007E66"/>
        </a:buClr>
        <a:buFont typeface="Wingdings" charset="2"/>
        <a:buChar char="§"/>
        <a:defRPr sz="2000" b="1">
          <a:solidFill>
            <a:schemeClr val="tx1"/>
          </a:solidFill>
          <a:effectLst>
            <a:outerShdw blurRad="38100" dist="38100" dir="2700000" algn="tl">
              <a:srgbClr val="FFFFFF"/>
            </a:outerShdw>
          </a:effectLst>
          <a:latin typeface="+mn-lt"/>
          <a:ea typeface="ＭＳ Ｐゴシック" charset="-128"/>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7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CA">
              <a:solidFill>
                <a:prstClr val="black">
                  <a:tint val="75000"/>
                </a:prstClr>
              </a:solidFill>
            </a:endParaRPr>
          </a:p>
        </p:txBody>
      </p:sp>
      <p:sp>
        <p:nvSpPr>
          <p:cNvPr id="5" name="Espace réservé du pied de page 4"/>
          <p:cNvSpPr>
            <a:spLocks noGrp="1"/>
          </p:cNvSpPr>
          <p:nvPr>
            <p:ph type="ftr" sz="quarter" idx="3"/>
          </p:nvPr>
        </p:nvSpPr>
        <p:spPr>
          <a:xfrm>
            <a:off x="3124200" y="635637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7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96720949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78"/>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CA" dirty="0">
              <a:solidFill>
                <a:prstClr val="black">
                  <a:tint val="75000"/>
                </a:prstClr>
              </a:solidFill>
            </a:endParaRPr>
          </a:p>
        </p:txBody>
      </p:sp>
      <p:sp>
        <p:nvSpPr>
          <p:cNvPr id="5" name="Footer Placeholder 4"/>
          <p:cNvSpPr>
            <a:spLocks noGrp="1"/>
          </p:cNvSpPr>
          <p:nvPr>
            <p:ph type="ftr" sz="quarter" idx="3"/>
          </p:nvPr>
        </p:nvSpPr>
        <p:spPr>
          <a:xfrm>
            <a:off x="3124200" y="6356378"/>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solidFill>
                <a:prstClr val="black">
                  <a:tint val="75000"/>
                </a:prstClr>
              </a:solidFill>
            </a:endParaRPr>
          </a:p>
        </p:txBody>
      </p:sp>
    </p:spTree>
    <p:extLst>
      <p:ext uri="{BB962C8B-B14F-4D97-AF65-F5344CB8AC3E}">
        <p14:creationId xmlns:p14="http://schemas.microsoft.com/office/powerpoint/2010/main" val="93578382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914400" rtl="0" eaLnBrk="1" latinLnBrk="0" hangingPunct="1">
        <a:spcBef>
          <a:spcPct val="20000"/>
        </a:spcBef>
        <a:buClrTx/>
        <a:buFont typeface="Arial"/>
        <a:buChar char="•"/>
        <a:defRPr sz="3200" kern="1200">
          <a:solidFill>
            <a:schemeClr val="tx1"/>
          </a:solidFill>
          <a:latin typeface="Arial"/>
          <a:ea typeface="+mn-ea"/>
          <a:cs typeface="Arial"/>
        </a:defRPr>
      </a:lvl1pPr>
      <a:lvl2pPr marL="742950" indent="-285750" algn="l" defTabSz="914400" rtl="0" eaLnBrk="1" latinLnBrk="0" hangingPunct="1">
        <a:spcBef>
          <a:spcPct val="20000"/>
        </a:spcBef>
        <a:buClrTx/>
        <a:buFont typeface="Arial"/>
        <a:buChar char="•"/>
        <a:defRPr sz="2800" kern="1200">
          <a:solidFill>
            <a:schemeClr val="tx1"/>
          </a:solidFill>
          <a:latin typeface="Arial"/>
          <a:ea typeface="+mn-ea"/>
          <a:cs typeface="Arial"/>
        </a:defRPr>
      </a:lvl2pPr>
      <a:lvl3pPr marL="1257300" indent="-342900" algn="l" defTabSz="914400" rtl="0" eaLnBrk="1" latinLnBrk="0" hangingPunct="1">
        <a:spcBef>
          <a:spcPct val="20000"/>
        </a:spcBef>
        <a:buClrTx/>
        <a:buFont typeface="Arial"/>
        <a:buChar char="•"/>
        <a:defRPr sz="2400" kern="1200">
          <a:solidFill>
            <a:schemeClr val="tx1"/>
          </a:solidFill>
          <a:latin typeface="Arial"/>
          <a:ea typeface="+mn-ea"/>
          <a:cs typeface="Arial"/>
        </a:defRPr>
      </a:lvl3pPr>
      <a:lvl4pPr marL="1714500" indent="-342900" algn="l" defTabSz="914400" rtl="0" eaLnBrk="1" latinLnBrk="0" hangingPunct="1">
        <a:spcBef>
          <a:spcPct val="20000"/>
        </a:spcBef>
        <a:buClrTx/>
        <a:buFont typeface="Arial"/>
        <a:buChar char="•"/>
        <a:defRPr sz="2000" kern="1200">
          <a:solidFill>
            <a:schemeClr val="tx1"/>
          </a:solidFill>
          <a:latin typeface="Arial"/>
          <a:ea typeface="+mn-ea"/>
          <a:cs typeface="Arial"/>
        </a:defRPr>
      </a:lvl4pPr>
      <a:lvl5pPr marL="2057400" indent="-228600" algn="l" defTabSz="914400" rtl="0" eaLnBrk="1" latinLnBrk="0" hangingPunct="1">
        <a:spcBef>
          <a:spcPct val="20000"/>
        </a:spcBef>
        <a:buClrTx/>
        <a:buFont typeface="Arial"/>
        <a:buChar char="•"/>
        <a:defRPr sz="2000" kern="1200">
          <a:solidFill>
            <a:schemeClr val="tx1"/>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7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CA" dirty="0">
              <a:solidFill>
                <a:prstClr val="black">
                  <a:tint val="75000"/>
                </a:prstClr>
              </a:solidFill>
            </a:endParaRPr>
          </a:p>
        </p:txBody>
      </p:sp>
      <p:sp>
        <p:nvSpPr>
          <p:cNvPr id="5" name="Footer Placeholder 4"/>
          <p:cNvSpPr>
            <a:spLocks noGrp="1"/>
          </p:cNvSpPr>
          <p:nvPr>
            <p:ph type="ftr" sz="quarter" idx="3"/>
          </p:nvPr>
        </p:nvSpPr>
        <p:spPr>
          <a:xfrm>
            <a:off x="3124200" y="635637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solidFill>
                <a:prstClr val="black">
                  <a:tint val="75000"/>
                </a:prstClr>
              </a:solidFill>
            </a:endParaRPr>
          </a:p>
        </p:txBody>
      </p:sp>
    </p:spTree>
    <p:extLst>
      <p:ext uri="{BB962C8B-B14F-4D97-AF65-F5344CB8AC3E}">
        <p14:creationId xmlns:p14="http://schemas.microsoft.com/office/powerpoint/2010/main" val="1650431730"/>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914400" rtl="0" eaLnBrk="1" latinLnBrk="0" hangingPunct="1">
        <a:spcBef>
          <a:spcPct val="20000"/>
        </a:spcBef>
        <a:buClrTx/>
        <a:buFont typeface="Arial"/>
        <a:buChar char="•"/>
        <a:defRPr sz="3200" kern="1200">
          <a:solidFill>
            <a:schemeClr val="tx1"/>
          </a:solidFill>
          <a:latin typeface="Arial"/>
          <a:ea typeface="+mn-ea"/>
          <a:cs typeface="Arial"/>
        </a:defRPr>
      </a:lvl1pPr>
      <a:lvl2pPr marL="742950" indent="-285750" algn="l" defTabSz="914400" rtl="0" eaLnBrk="1" latinLnBrk="0" hangingPunct="1">
        <a:spcBef>
          <a:spcPct val="20000"/>
        </a:spcBef>
        <a:buClrTx/>
        <a:buFont typeface="Arial"/>
        <a:buChar char="•"/>
        <a:defRPr sz="2800" kern="1200">
          <a:solidFill>
            <a:schemeClr val="tx1"/>
          </a:solidFill>
          <a:latin typeface="Arial"/>
          <a:ea typeface="+mn-ea"/>
          <a:cs typeface="Arial"/>
        </a:defRPr>
      </a:lvl2pPr>
      <a:lvl3pPr marL="1257300" indent="-342900" algn="l" defTabSz="914400" rtl="0" eaLnBrk="1" latinLnBrk="0" hangingPunct="1">
        <a:spcBef>
          <a:spcPct val="20000"/>
        </a:spcBef>
        <a:buClrTx/>
        <a:buFont typeface="Arial"/>
        <a:buChar char="•"/>
        <a:defRPr sz="2400" kern="1200">
          <a:solidFill>
            <a:schemeClr val="tx1"/>
          </a:solidFill>
          <a:latin typeface="Arial"/>
          <a:ea typeface="+mn-ea"/>
          <a:cs typeface="Arial"/>
        </a:defRPr>
      </a:lvl3pPr>
      <a:lvl4pPr marL="1714500" indent="-342900" algn="l" defTabSz="914400" rtl="0" eaLnBrk="1" latinLnBrk="0" hangingPunct="1">
        <a:spcBef>
          <a:spcPct val="20000"/>
        </a:spcBef>
        <a:buClrTx/>
        <a:buFont typeface="Arial"/>
        <a:buChar char="•"/>
        <a:defRPr sz="2000" kern="1200">
          <a:solidFill>
            <a:schemeClr val="tx1"/>
          </a:solidFill>
          <a:latin typeface="Arial"/>
          <a:ea typeface="+mn-ea"/>
          <a:cs typeface="Arial"/>
        </a:defRPr>
      </a:lvl4pPr>
      <a:lvl5pPr marL="2057400" indent="-228600" algn="l" defTabSz="914400" rtl="0" eaLnBrk="1" latinLnBrk="0" hangingPunct="1">
        <a:spcBef>
          <a:spcPct val="20000"/>
        </a:spcBef>
        <a:buClrTx/>
        <a:buFont typeface="Arial"/>
        <a:buChar char="•"/>
        <a:defRPr sz="2000" kern="1200">
          <a:solidFill>
            <a:schemeClr val="tx1"/>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7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CA" dirty="0">
              <a:solidFill>
                <a:prstClr val="black">
                  <a:tint val="75000"/>
                </a:prstClr>
              </a:solidFill>
            </a:endParaRPr>
          </a:p>
        </p:txBody>
      </p:sp>
      <p:sp>
        <p:nvSpPr>
          <p:cNvPr id="5" name="Footer Placeholder 4"/>
          <p:cNvSpPr>
            <a:spLocks noGrp="1"/>
          </p:cNvSpPr>
          <p:nvPr>
            <p:ph type="ftr" sz="quarter" idx="3"/>
          </p:nvPr>
        </p:nvSpPr>
        <p:spPr>
          <a:xfrm>
            <a:off x="3124200" y="635637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solidFill>
                <a:prstClr val="black">
                  <a:tint val="75000"/>
                </a:prstClr>
              </a:solidFill>
            </a:endParaRPr>
          </a:p>
        </p:txBody>
      </p:sp>
    </p:spTree>
    <p:extLst>
      <p:ext uri="{BB962C8B-B14F-4D97-AF65-F5344CB8AC3E}">
        <p14:creationId xmlns:p14="http://schemas.microsoft.com/office/powerpoint/2010/main" val="2778455177"/>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914400" rtl="0" eaLnBrk="1" latinLnBrk="0" hangingPunct="1">
        <a:spcBef>
          <a:spcPct val="20000"/>
        </a:spcBef>
        <a:buClrTx/>
        <a:buFont typeface="Arial"/>
        <a:buChar char="•"/>
        <a:defRPr sz="3200" kern="1200">
          <a:solidFill>
            <a:schemeClr val="tx1"/>
          </a:solidFill>
          <a:latin typeface="Arial"/>
          <a:ea typeface="+mn-ea"/>
          <a:cs typeface="Arial"/>
        </a:defRPr>
      </a:lvl1pPr>
      <a:lvl2pPr marL="742950" indent="-285750" algn="l" defTabSz="914400" rtl="0" eaLnBrk="1" latinLnBrk="0" hangingPunct="1">
        <a:spcBef>
          <a:spcPct val="20000"/>
        </a:spcBef>
        <a:buClrTx/>
        <a:buFont typeface="Arial"/>
        <a:buChar char="•"/>
        <a:defRPr sz="2800" kern="1200">
          <a:solidFill>
            <a:schemeClr val="tx1"/>
          </a:solidFill>
          <a:latin typeface="Arial"/>
          <a:ea typeface="+mn-ea"/>
          <a:cs typeface="Arial"/>
        </a:defRPr>
      </a:lvl2pPr>
      <a:lvl3pPr marL="1257300" indent="-342900" algn="l" defTabSz="914400" rtl="0" eaLnBrk="1" latinLnBrk="0" hangingPunct="1">
        <a:spcBef>
          <a:spcPct val="20000"/>
        </a:spcBef>
        <a:buClrTx/>
        <a:buFont typeface="Arial"/>
        <a:buChar char="•"/>
        <a:defRPr sz="2400" kern="1200">
          <a:solidFill>
            <a:schemeClr val="tx1"/>
          </a:solidFill>
          <a:latin typeface="Arial"/>
          <a:ea typeface="+mn-ea"/>
          <a:cs typeface="Arial"/>
        </a:defRPr>
      </a:lvl3pPr>
      <a:lvl4pPr marL="1714500" indent="-342900" algn="l" defTabSz="914400" rtl="0" eaLnBrk="1" latinLnBrk="0" hangingPunct="1">
        <a:spcBef>
          <a:spcPct val="20000"/>
        </a:spcBef>
        <a:buClrTx/>
        <a:buFont typeface="Arial"/>
        <a:buChar char="•"/>
        <a:defRPr sz="2000" kern="1200">
          <a:solidFill>
            <a:schemeClr val="tx1"/>
          </a:solidFill>
          <a:latin typeface="Arial"/>
          <a:ea typeface="+mn-ea"/>
          <a:cs typeface="Arial"/>
        </a:defRPr>
      </a:lvl4pPr>
      <a:lvl5pPr marL="2057400" indent="-228600" algn="l" defTabSz="914400" rtl="0" eaLnBrk="1" latinLnBrk="0" hangingPunct="1">
        <a:spcBef>
          <a:spcPct val="20000"/>
        </a:spcBef>
        <a:buClrTx/>
        <a:buFont typeface="Arial"/>
        <a:buChar char="•"/>
        <a:defRPr sz="2000" kern="1200">
          <a:solidFill>
            <a:schemeClr val="tx1"/>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CA" dirty="0"/>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CA" dirty="0">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solidFill>
                <a:prstClr val="black">
                  <a:tint val="75000"/>
                </a:prstClr>
              </a:solidFill>
            </a:endParaRPr>
          </a:p>
        </p:txBody>
      </p:sp>
    </p:spTree>
    <p:extLst>
      <p:ext uri="{BB962C8B-B14F-4D97-AF65-F5344CB8AC3E}">
        <p14:creationId xmlns:p14="http://schemas.microsoft.com/office/powerpoint/2010/main" val="3299601058"/>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914400" rtl="0" eaLnBrk="1" latinLnBrk="0" hangingPunct="1">
        <a:spcBef>
          <a:spcPct val="20000"/>
        </a:spcBef>
        <a:buClrTx/>
        <a:buFont typeface="Arial"/>
        <a:buChar char="•"/>
        <a:defRPr sz="3200" kern="1200">
          <a:solidFill>
            <a:schemeClr val="tx1"/>
          </a:solidFill>
          <a:latin typeface="Arial"/>
          <a:ea typeface="+mn-ea"/>
          <a:cs typeface="Arial"/>
        </a:defRPr>
      </a:lvl1pPr>
      <a:lvl2pPr marL="742950" indent="-285750" algn="l" defTabSz="914400" rtl="0" eaLnBrk="1" latinLnBrk="0" hangingPunct="1">
        <a:spcBef>
          <a:spcPct val="20000"/>
        </a:spcBef>
        <a:buClrTx/>
        <a:buFont typeface="Arial"/>
        <a:buChar char="•"/>
        <a:defRPr sz="2800" kern="1200">
          <a:solidFill>
            <a:schemeClr val="tx1"/>
          </a:solidFill>
          <a:latin typeface="Arial"/>
          <a:ea typeface="+mn-ea"/>
          <a:cs typeface="Arial"/>
        </a:defRPr>
      </a:lvl2pPr>
      <a:lvl3pPr marL="1257300" indent="-342900" algn="l" defTabSz="914400" rtl="0" eaLnBrk="1" latinLnBrk="0" hangingPunct="1">
        <a:spcBef>
          <a:spcPct val="20000"/>
        </a:spcBef>
        <a:buClrTx/>
        <a:buFont typeface="Arial"/>
        <a:buChar char="•"/>
        <a:defRPr sz="2400" kern="1200">
          <a:solidFill>
            <a:schemeClr val="tx1"/>
          </a:solidFill>
          <a:latin typeface="Arial"/>
          <a:ea typeface="+mn-ea"/>
          <a:cs typeface="Arial"/>
        </a:defRPr>
      </a:lvl3pPr>
      <a:lvl4pPr marL="1714500" indent="-342900" algn="l" defTabSz="914400" rtl="0" eaLnBrk="1" latinLnBrk="0" hangingPunct="1">
        <a:spcBef>
          <a:spcPct val="20000"/>
        </a:spcBef>
        <a:buClrTx/>
        <a:buFont typeface="Arial"/>
        <a:buChar char="•"/>
        <a:defRPr sz="2000" kern="1200">
          <a:solidFill>
            <a:schemeClr val="tx1"/>
          </a:solidFill>
          <a:latin typeface="Arial"/>
          <a:ea typeface="+mn-ea"/>
          <a:cs typeface="Arial"/>
        </a:defRPr>
      </a:lvl4pPr>
      <a:lvl5pPr marL="2057400" indent="-228600" algn="l" defTabSz="914400" rtl="0" eaLnBrk="1" latinLnBrk="0" hangingPunct="1">
        <a:spcBef>
          <a:spcPct val="20000"/>
        </a:spcBef>
        <a:buClrTx/>
        <a:buFont typeface="Arial"/>
        <a:buChar char="•"/>
        <a:defRPr sz="2000" kern="1200">
          <a:solidFill>
            <a:schemeClr val="tx1"/>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41000"/>
          </a:schemeClr>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7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CA">
              <a:solidFill>
                <a:prstClr val="black">
                  <a:tint val="75000"/>
                </a:prstClr>
              </a:solidFill>
            </a:endParaRPr>
          </a:p>
        </p:txBody>
      </p:sp>
      <p:sp>
        <p:nvSpPr>
          <p:cNvPr id="5" name="Espace réservé du pied de page 4"/>
          <p:cNvSpPr>
            <a:spLocks noGrp="1"/>
          </p:cNvSpPr>
          <p:nvPr>
            <p:ph type="ftr" sz="quarter" idx="3"/>
          </p:nvPr>
        </p:nvSpPr>
        <p:spPr>
          <a:xfrm>
            <a:off x="3124200" y="635637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7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570F43-5DA6-4BD9-92B6-E809F239984E}"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930250845"/>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61.xml"/><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youtu.be/QiF-X-Ez9Bs" TargetMode="External"/><Relationship Id="rId1" Type="http://schemas.openxmlformats.org/officeDocument/2006/relationships/slideLayout" Target="../slideLayouts/slideLayout71.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6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69.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1.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youtu.be/HD_W3EMuC1U" TargetMode="External"/><Relationship Id="rId1" Type="http://schemas.openxmlformats.org/officeDocument/2006/relationships/slideLayout" Target="../slideLayouts/slideLayout82.xml"/><Relationship Id="rId5" Type="http://schemas.openxmlformats.org/officeDocument/2006/relationships/image" Target="../media/image37.pn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youtu.be/R-paUYDu870" TargetMode="External"/><Relationship Id="rId1" Type="http://schemas.openxmlformats.org/officeDocument/2006/relationships/slideLayout" Target="../slideLayouts/slideLayout8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bIRUaLcvPe8" TargetMode="Externa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0" y="1556792"/>
            <a:ext cx="9144000" cy="3240360"/>
          </a:xfrm>
        </p:spPr>
        <p:txBody>
          <a:bodyPr>
            <a:normAutofit/>
          </a:bodyPr>
          <a:lstStyle/>
          <a:p>
            <a:r>
              <a:rPr lang="fr-CA" altLang="fr-FR" sz="3400" dirty="0" smtClean="0">
                <a:solidFill>
                  <a:schemeClr val="tx1"/>
                </a:solidFill>
                <a:latin typeface="Arial" pitchFamily="34" charset="0"/>
                <a:ea typeface="ＭＳ Ｐゴシック" pitchFamily="34" charset="-128"/>
              </a:rPr>
              <a:t>Contexte social du monde des affaires</a:t>
            </a:r>
            <a:br>
              <a:rPr lang="fr-CA" altLang="fr-FR" sz="3400" dirty="0" smtClean="0">
                <a:solidFill>
                  <a:schemeClr val="tx1"/>
                </a:solidFill>
                <a:latin typeface="Arial" pitchFamily="34" charset="0"/>
                <a:ea typeface="ＭＳ Ｐゴシック" pitchFamily="34" charset="-128"/>
              </a:rPr>
            </a:br>
            <a:r>
              <a:rPr lang="fr-CA" altLang="fr-FR" sz="3200" dirty="0" smtClean="0">
                <a:solidFill>
                  <a:schemeClr val="tx1"/>
                </a:solidFill>
                <a:latin typeface="Arial" pitchFamily="34" charset="0"/>
                <a:ea typeface="ＭＳ Ｐゴシック" pitchFamily="34" charset="-128"/>
              </a:rPr>
              <a:t/>
            </a:r>
            <a:br>
              <a:rPr lang="fr-CA" altLang="fr-FR" sz="3200" dirty="0" smtClean="0">
                <a:solidFill>
                  <a:schemeClr val="tx1"/>
                </a:solidFill>
                <a:latin typeface="Arial" pitchFamily="34" charset="0"/>
                <a:ea typeface="ＭＳ Ｐゴシック" pitchFamily="34" charset="-128"/>
              </a:rPr>
            </a:br>
            <a:r>
              <a:rPr lang="fr-CA" altLang="fr-FR" sz="3200" b="1" dirty="0" smtClean="0">
                <a:solidFill>
                  <a:schemeClr val="tx1"/>
                </a:solidFill>
                <a:latin typeface="Arial" pitchFamily="34" charset="0"/>
                <a:ea typeface="ＭＳ Ｐゴシック" pitchFamily="34" charset="-128"/>
              </a:rPr>
              <a:t>COURS 5:</a:t>
            </a:r>
            <a:br>
              <a:rPr lang="fr-CA" altLang="fr-FR" sz="3200" b="1" dirty="0" smtClean="0">
                <a:solidFill>
                  <a:schemeClr val="tx1"/>
                </a:solidFill>
                <a:latin typeface="Arial" pitchFamily="34" charset="0"/>
                <a:ea typeface="ＭＳ Ｐゴシック" pitchFamily="34" charset="-128"/>
              </a:rPr>
            </a:br>
            <a:r>
              <a:rPr lang="fr-CA" altLang="fr-FR" sz="3200" b="1" dirty="0" smtClean="0">
                <a:solidFill>
                  <a:schemeClr val="tx1"/>
                </a:solidFill>
                <a:latin typeface="Arial" pitchFamily="34" charset="0"/>
                <a:ea typeface="ＭＳ Ｐゴシック" pitchFamily="34" charset="-128"/>
              </a:rPr>
              <a:t> « </a:t>
            </a:r>
            <a:r>
              <a:rPr lang="fr-CA" altLang="fr-FR" sz="3200" b="1" i="1" dirty="0" smtClean="0">
                <a:solidFill>
                  <a:schemeClr val="tx1"/>
                </a:solidFill>
                <a:latin typeface="Arial" pitchFamily="34" charset="0"/>
                <a:ea typeface="ＭＳ Ｐゴシック" pitchFamily="34" charset="-128"/>
              </a:rPr>
              <a:t>Parties prenantes de l’Entre</a:t>
            </a:r>
            <a:r>
              <a:rPr lang="fr-CA" altLang="fr-FR" sz="3200" b="1" dirty="0" smtClean="0">
                <a:solidFill>
                  <a:schemeClr val="tx1"/>
                </a:solidFill>
                <a:latin typeface="Arial" pitchFamily="34" charset="0"/>
                <a:ea typeface="ＭＳ Ｐゴシック" pitchFamily="34" charset="-128"/>
              </a:rPr>
              <a:t>prise </a:t>
            </a:r>
            <a:r>
              <a:rPr lang="fr-CA" altLang="fr-FR" sz="2800" b="1" dirty="0" smtClean="0">
                <a:solidFill>
                  <a:schemeClr val="tx1"/>
                </a:solidFill>
                <a:latin typeface="Arial" pitchFamily="34" charset="0"/>
                <a:ea typeface="ＭＳ Ｐゴシック" pitchFamily="34" charset="-128"/>
              </a:rPr>
              <a:t>»</a:t>
            </a:r>
            <a:endParaRPr lang="fr-CA" sz="3600" b="1" dirty="0" smtClean="0">
              <a:solidFill>
                <a:schemeClr val="tx1"/>
              </a:solidFill>
              <a:latin typeface="Arial" charset="0"/>
            </a:endParaRPr>
          </a:p>
        </p:txBody>
      </p:sp>
      <p:sp>
        <p:nvSpPr>
          <p:cNvPr id="4099" name="Rectangle 3"/>
          <p:cNvSpPr>
            <a:spLocks noGrp="1" noChangeArrowheads="1"/>
          </p:cNvSpPr>
          <p:nvPr>
            <p:ph type="subTitle" idx="1"/>
          </p:nvPr>
        </p:nvSpPr>
        <p:spPr>
          <a:xfrm>
            <a:off x="1371600" y="4800600"/>
            <a:ext cx="6400800" cy="1752600"/>
          </a:xfrm>
        </p:spPr>
        <p:txBody>
          <a:bodyPr/>
          <a:lstStyle/>
          <a:p>
            <a:pPr eaLnBrk="1" hangingPunct="1">
              <a:lnSpc>
                <a:spcPct val="80000"/>
              </a:lnSpc>
            </a:pPr>
            <a:endParaRPr lang="fr-CA" sz="2400" dirty="0" smtClean="0">
              <a:latin typeface="Arial" charset="0"/>
            </a:endParaRPr>
          </a:p>
          <a:p>
            <a:pPr eaLnBrk="1" hangingPunct="1">
              <a:lnSpc>
                <a:spcPct val="80000"/>
              </a:lnSpc>
            </a:pPr>
            <a:r>
              <a:rPr lang="fr-CA" sz="2800" b="1" dirty="0" smtClean="0">
                <a:solidFill>
                  <a:schemeClr val="tx1"/>
                </a:solidFill>
                <a:latin typeface="Arial" charset="0"/>
              </a:rPr>
              <a:t>ADM </a:t>
            </a:r>
            <a:r>
              <a:rPr lang="fr-CA" sz="2800" b="1" dirty="0" smtClean="0">
                <a:solidFill>
                  <a:schemeClr val="tx1"/>
                </a:solidFill>
                <a:latin typeface="Arial" charset="0"/>
              </a:rPr>
              <a:t>1701A </a:t>
            </a:r>
            <a:r>
              <a:rPr lang="fr-CA" sz="2800" b="1" smtClean="0">
                <a:solidFill>
                  <a:schemeClr val="tx1"/>
                </a:solidFill>
                <a:latin typeface="Arial" charset="0"/>
              </a:rPr>
              <a:t>et B/1501A </a:t>
            </a:r>
            <a:r>
              <a:rPr lang="fr-CA" sz="2800" b="1" dirty="0" smtClean="0">
                <a:solidFill>
                  <a:schemeClr val="tx1"/>
                </a:solidFill>
                <a:latin typeface="Arial" charset="0"/>
              </a:rPr>
              <a:t>- 2018</a:t>
            </a:r>
          </a:p>
          <a:p>
            <a:pPr eaLnBrk="1" hangingPunct="1">
              <a:lnSpc>
                <a:spcPct val="80000"/>
              </a:lnSpc>
            </a:pPr>
            <a:r>
              <a:rPr lang="fr-CA" sz="2800" b="1" dirty="0" smtClean="0">
                <a:solidFill>
                  <a:schemeClr val="tx1"/>
                </a:solidFill>
                <a:latin typeface="Arial" charset="0"/>
              </a:rPr>
              <a:t>Prof. Abdenour </a:t>
            </a:r>
            <a:r>
              <a:rPr lang="fr-CA" sz="2800" b="1" dirty="0" err="1" smtClean="0">
                <a:solidFill>
                  <a:schemeClr val="tx1"/>
                </a:solidFill>
                <a:latin typeface="Arial" charset="0"/>
              </a:rPr>
              <a:t>Slaouti</a:t>
            </a:r>
            <a:r>
              <a:rPr lang="fr-CA" sz="2800" b="1" dirty="0" smtClean="0">
                <a:solidFill>
                  <a:schemeClr val="tx1"/>
                </a:solidFill>
                <a:latin typeface="Arial" charset="0"/>
              </a:rPr>
              <a:t>, </a:t>
            </a:r>
            <a:r>
              <a:rPr lang="fr-CA" sz="2800" b="1" dirty="0" err="1" smtClean="0">
                <a:solidFill>
                  <a:schemeClr val="tx1"/>
                </a:solidFill>
                <a:latin typeface="Arial" charset="0"/>
              </a:rPr>
              <a:t>PhD</a:t>
            </a:r>
            <a:endParaRPr lang="fr-CA" sz="2800" b="1" dirty="0" smtClean="0">
              <a:solidFill>
                <a:schemeClr val="tx1"/>
              </a:solidFill>
              <a:latin typeface="Arial" charset="0"/>
            </a:endParaRPr>
          </a:p>
        </p:txBody>
      </p:sp>
      <p:sp>
        <p:nvSpPr>
          <p:cNvPr id="2" name="Espace réservé du numéro de diapositive 1"/>
          <p:cNvSpPr>
            <a:spLocks noGrp="1"/>
          </p:cNvSpPr>
          <p:nvPr>
            <p:ph type="sldNum" sz="quarter" idx="12"/>
          </p:nvPr>
        </p:nvSpPr>
        <p:spPr/>
        <p:txBody>
          <a:bodyPr/>
          <a:lstStyle/>
          <a:p>
            <a:fld id="{A1570F43-5DA6-4BD9-92B6-E809F239984E}" type="slidenum">
              <a:rPr lang="fr-CA" smtClean="0"/>
              <a:t>1</a:t>
            </a:fld>
            <a:endParaRPr lang="fr-CA"/>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70"/>
            <a:ext cx="9144000" cy="1196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5417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5" name="Rectangle 3"/>
          <p:cNvSpPr>
            <a:spLocks noGrp="1" noChangeArrowheads="1"/>
          </p:cNvSpPr>
          <p:nvPr>
            <p:ph idx="1"/>
          </p:nvPr>
        </p:nvSpPr>
        <p:spPr>
          <a:xfrm>
            <a:off x="0" y="836712"/>
            <a:ext cx="9144000" cy="6021288"/>
          </a:xfrm>
        </p:spPr>
        <p:txBody>
          <a:bodyPr>
            <a:normAutofit/>
          </a:bodyPr>
          <a:lstStyle/>
          <a:p>
            <a:r>
              <a:rPr lang="en-CA" altLang="en-US" b="0" dirty="0" err="1" smtClean="0"/>
              <a:t>Pourquoi</a:t>
            </a:r>
            <a:r>
              <a:rPr lang="en-CA" altLang="en-US" b="0" dirty="0" smtClean="0"/>
              <a:t> </a:t>
            </a:r>
            <a:r>
              <a:rPr lang="en-CA" altLang="en-US" b="0" dirty="0" err="1" smtClean="0"/>
              <a:t>l’entreprise</a:t>
            </a:r>
            <a:r>
              <a:rPr lang="en-CA" altLang="en-US" b="0" dirty="0" smtClean="0"/>
              <a:t> </a:t>
            </a:r>
            <a:r>
              <a:rPr lang="en-CA" altLang="en-US" b="0" dirty="0" err="1" smtClean="0"/>
              <a:t>devrait</a:t>
            </a:r>
            <a:r>
              <a:rPr lang="en-CA" altLang="en-US" b="0" dirty="0" smtClean="0"/>
              <a:t> les </a:t>
            </a:r>
            <a:r>
              <a:rPr lang="en-CA" altLang="en-US" b="0" dirty="0" err="1" smtClean="0"/>
              <a:t>prendre</a:t>
            </a:r>
            <a:r>
              <a:rPr lang="en-CA" altLang="en-US" b="0" dirty="0" smtClean="0"/>
              <a:t> en </a:t>
            </a:r>
            <a:r>
              <a:rPr lang="en-CA" altLang="en-US" b="0" dirty="0" err="1" smtClean="0"/>
              <a:t>compte</a:t>
            </a:r>
            <a:r>
              <a:rPr lang="en-CA" altLang="en-US" b="0" dirty="0" smtClean="0"/>
              <a:t>?</a:t>
            </a:r>
          </a:p>
          <a:p>
            <a:r>
              <a:rPr lang="en-CA" altLang="en-US" b="0" dirty="0" err="1" smtClean="0"/>
              <a:t>Que</a:t>
            </a:r>
            <a:r>
              <a:rPr lang="en-CA" altLang="en-US" b="0" dirty="0" smtClean="0"/>
              <a:t> </a:t>
            </a:r>
            <a:r>
              <a:rPr lang="en-CA" altLang="en-US" b="0" dirty="0" err="1" smtClean="0"/>
              <a:t>risque</a:t>
            </a:r>
            <a:r>
              <a:rPr lang="en-CA" altLang="en-US" b="0" dirty="0" smtClean="0"/>
              <a:t>-t-</a:t>
            </a:r>
            <a:r>
              <a:rPr lang="en-CA" altLang="en-US" b="0" dirty="0" err="1" smtClean="0"/>
              <a:t>il</a:t>
            </a:r>
            <a:r>
              <a:rPr lang="en-CA" altLang="en-US" b="0" dirty="0" smtClean="0"/>
              <a:t> </a:t>
            </a:r>
            <a:r>
              <a:rPr lang="en-CA" altLang="en-US" b="0" dirty="0" err="1" smtClean="0"/>
              <a:t>d’arriver</a:t>
            </a:r>
            <a:r>
              <a:rPr lang="en-CA" altLang="en-US" b="0" dirty="0" smtClean="0"/>
              <a:t> </a:t>
            </a:r>
            <a:r>
              <a:rPr lang="en-CA" altLang="en-US" b="0" dirty="0" err="1" smtClean="0"/>
              <a:t>si</a:t>
            </a:r>
            <a:r>
              <a:rPr lang="en-CA" altLang="en-US" b="0" dirty="0" smtClean="0"/>
              <a:t> les </a:t>
            </a:r>
            <a:r>
              <a:rPr lang="en-CA" altLang="en-US" b="0" dirty="0" err="1" smtClean="0"/>
              <a:t>entreprises</a:t>
            </a:r>
            <a:r>
              <a:rPr lang="en-CA" altLang="en-US" b="0" dirty="0" smtClean="0"/>
              <a:t> ne les </a:t>
            </a:r>
            <a:r>
              <a:rPr lang="en-CA" altLang="en-US" b="0" dirty="0" err="1" smtClean="0"/>
              <a:t>identifient</a:t>
            </a:r>
            <a:r>
              <a:rPr lang="en-CA" altLang="en-US" b="0" dirty="0" smtClean="0"/>
              <a:t> pas </a:t>
            </a:r>
            <a:r>
              <a:rPr lang="en-CA" altLang="en-US" b="0" dirty="0" err="1" smtClean="0"/>
              <a:t>correctement</a:t>
            </a:r>
            <a:r>
              <a:rPr lang="en-CA" altLang="en-US" b="0" dirty="0" smtClean="0"/>
              <a:t> et ne les </a:t>
            </a:r>
            <a:r>
              <a:rPr lang="en-CA" altLang="en-US" b="0" dirty="0" err="1" smtClean="0"/>
              <a:t>satisfont</a:t>
            </a:r>
            <a:r>
              <a:rPr lang="en-CA" altLang="en-US" b="0" dirty="0" smtClean="0"/>
              <a:t> pas </a:t>
            </a:r>
            <a:r>
              <a:rPr lang="en-CA" altLang="en-US" b="0" dirty="0" err="1" smtClean="0"/>
              <a:t>pleinement</a:t>
            </a:r>
            <a:r>
              <a:rPr lang="en-CA" altLang="en-US" b="0" dirty="0" smtClean="0"/>
              <a:t>?</a:t>
            </a:r>
          </a:p>
          <a:p>
            <a:r>
              <a:rPr lang="en-CA" altLang="en-US" b="0" dirty="0" err="1" smtClean="0"/>
              <a:t>Pourquoi</a:t>
            </a:r>
            <a:r>
              <a:rPr lang="en-CA" altLang="en-US" b="0" dirty="0" smtClean="0"/>
              <a:t> </a:t>
            </a:r>
            <a:r>
              <a:rPr lang="en-CA" altLang="en-US" b="0" dirty="0" err="1" smtClean="0"/>
              <a:t>est-il</a:t>
            </a:r>
            <a:r>
              <a:rPr lang="en-CA" altLang="en-US" b="0" dirty="0" smtClean="0"/>
              <a:t> important de </a:t>
            </a:r>
            <a:r>
              <a:rPr lang="en-CA" altLang="en-US" b="0" dirty="0" err="1" smtClean="0"/>
              <a:t>catégoriser</a:t>
            </a:r>
            <a:r>
              <a:rPr lang="en-CA" altLang="en-US" b="0" dirty="0" smtClean="0"/>
              <a:t> les parties </a:t>
            </a:r>
            <a:r>
              <a:rPr lang="en-CA" altLang="en-US" b="0" dirty="0" err="1" smtClean="0"/>
              <a:t>prenantes</a:t>
            </a:r>
            <a:r>
              <a:rPr lang="en-CA" altLang="en-US" b="0" dirty="0" smtClean="0"/>
              <a:t>?</a:t>
            </a:r>
          </a:p>
          <a:p>
            <a:r>
              <a:rPr lang="en-CA" altLang="en-US" b="0" dirty="0" smtClean="0"/>
              <a:t>Les parties </a:t>
            </a:r>
            <a:r>
              <a:rPr lang="en-CA" altLang="en-US" b="0" dirty="0" err="1" smtClean="0"/>
              <a:t>prenantes</a:t>
            </a:r>
            <a:r>
              <a:rPr lang="en-CA" altLang="en-US" b="0" dirty="0" smtClean="0"/>
              <a:t> </a:t>
            </a:r>
            <a:r>
              <a:rPr lang="en-CA" altLang="en-US" b="0" dirty="0" err="1" smtClean="0"/>
              <a:t>ont-elles</a:t>
            </a:r>
            <a:r>
              <a:rPr lang="en-CA" altLang="en-US" b="0" dirty="0" smtClean="0"/>
              <a:t> des </a:t>
            </a:r>
            <a:r>
              <a:rPr lang="en-CA" altLang="en-US" b="0" dirty="0" err="1" smtClean="0"/>
              <a:t>objectifs</a:t>
            </a:r>
            <a:r>
              <a:rPr lang="en-CA" altLang="en-US" b="0" dirty="0" smtClean="0"/>
              <a:t> </a:t>
            </a:r>
            <a:r>
              <a:rPr lang="en-CA" altLang="en-US" b="0" dirty="0" err="1" smtClean="0"/>
              <a:t>différents</a:t>
            </a:r>
            <a:r>
              <a:rPr lang="en-CA" altLang="en-US" b="0" dirty="0" smtClean="0"/>
              <a:t> et </a:t>
            </a:r>
            <a:r>
              <a:rPr lang="en-CA" altLang="en-US" b="0" dirty="0" err="1" smtClean="0"/>
              <a:t>est-ce</a:t>
            </a:r>
            <a:r>
              <a:rPr lang="en-CA" altLang="en-US" b="0" dirty="0" smtClean="0"/>
              <a:t> </a:t>
            </a:r>
            <a:r>
              <a:rPr lang="en-CA" altLang="en-US" b="0" dirty="0" err="1" smtClean="0"/>
              <a:t>que</a:t>
            </a:r>
            <a:r>
              <a:rPr lang="en-CA" altLang="en-US" b="0" dirty="0" smtClean="0"/>
              <a:t> </a:t>
            </a:r>
            <a:r>
              <a:rPr lang="en-CA" altLang="en-US" b="0" dirty="0" err="1" smtClean="0"/>
              <a:t>leur</a:t>
            </a:r>
            <a:r>
              <a:rPr lang="en-CA" altLang="en-US" b="0" dirty="0" smtClean="0"/>
              <a:t> </a:t>
            </a:r>
            <a:r>
              <a:rPr lang="en-CA" altLang="en-US" b="0" dirty="0" err="1" smtClean="0"/>
              <a:t>pouvoir</a:t>
            </a:r>
            <a:r>
              <a:rPr lang="en-CA" altLang="en-US" b="0" dirty="0" smtClean="0"/>
              <a:t>/influence </a:t>
            </a:r>
            <a:r>
              <a:rPr lang="en-CA" altLang="en-US" b="0" dirty="0" err="1" smtClean="0"/>
              <a:t>varient</a:t>
            </a:r>
            <a:r>
              <a:rPr lang="en-CA" altLang="en-US" b="0" dirty="0" smtClean="0"/>
              <a:t> </a:t>
            </a:r>
            <a:r>
              <a:rPr lang="en-CA" altLang="en-US" b="0" dirty="0" err="1" smtClean="0"/>
              <a:t>dans</a:t>
            </a:r>
            <a:r>
              <a:rPr lang="en-CA" altLang="en-US" b="0" dirty="0" smtClean="0"/>
              <a:t> le temps?</a:t>
            </a:r>
          </a:p>
        </p:txBody>
      </p:sp>
      <p:sp>
        <p:nvSpPr>
          <p:cNvPr id="10244" name="Rectangle 2"/>
          <p:cNvSpPr>
            <a:spLocks noGrp="1" noChangeArrowheads="1"/>
          </p:cNvSpPr>
          <p:nvPr>
            <p:ph type="ctrTitle"/>
          </p:nvPr>
        </p:nvSpPr>
        <p:spPr>
          <a:xfrm>
            <a:off x="0" y="0"/>
            <a:ext cx="9144000" cy="476672"/>
          </a:xfrm>
        </p:spPr>
        <p:txBody>
          <a:bodyPr>
            <a:noAutofit/>
          </a:bodyPr>
          <a:lstStyle/>
          <a:p>
            <a:r>
              <a:rPr lang="en-CA" altLang="en-US" sz="2500" dirty="0" err="1" smtClean="0">
                <a:solidFill>
                  <a:srgbClr val="FF0000"/>
                </a:solidFill>
              </a:rPr>
              <a:t>Questionnements</a:t>
            </a:r>
            <a:r>
              <a:rPr lang="en-CA" altLang="en-US" sz="2500" dirty="0" smtClean="0">
                <a:solidFill>
                  <a:srgbClr val="FF0000"/>
                </a:solidFill>
              </a:rPr>
              <a:t> </a:t>
            </a:r>
            <a:r>
              <a:rPr lang="en-CA" altLang="en-US" sz="2500" dirty="0" err="1" smtClean="0">
                <a:solidFill>
                  <a:srgbClr val="FF0000"/>
                </a:solidFill>
              </a:rPr>
              <a:t>sur</a:t>
            </a:r>
            <a:r>
              <a:rPr lang="en-CA" altLang="en-US" sz="2500" dirty="0" smtClean="0">
                <a:solidFill>
                  <a:srgbClr val="FF0000"/>
                </a:solidFill>
              </a:rPr>
              <a:t> les influences des parties </a:t>
            </a:r>
            <a:r>
              <a:rPr lang="en-CA" altLang="en-US" sz="2500" dirty="0" err="1" smtClean="0">
                <a:solidFill>
                  <a:srgbClr val="FF0000"/>
                </a:solidFill>
              </a:rPr>
              <a:t>prenantes</a:t>
            </a:r>
            <a:endParaRPr lang="en-CA" altLang="en-US" sz="2500" dirty="0" smtClean="0">
              <a:solidFill>
                <a:srgbClr val="FF0000"/>
              </a:solidFill>
            </a:endParaRPr>
          </a:p>
        </p:txBody>
      </p:sp>
      <p:sp>
        <p:nvSpPr>
          <p:cNvPr id="10246" name="Slide Number Placeholder 5"/>
          <p:cNvSpPr txBox="1">
            <a:spLocks/>
          </p:cNvSpPr>
          <p:nvPr/>
        </p:nvSpPr>
        <p:spPr bwMode="auto">
          <a:xfrm>
            <a:off x="0" y="6368753"/>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3.3</a:t>
            </a:r>
          </a:p>
        </p:txBody>
      </p:sp>
    </p:spTree>
    <p:extLst>
      <p:ext uri="{BB962C8B-B14F-4D97-AF65-F5344CB8AC3E}">
        <p14:creationId xmlns:p14="http://schemas.microsoft.com/office/powerpoint/2010/main" val="354835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9" name="Rectangle 3"/>
          <p:cNvSpPr>
            <a:spLocks noGrp="1" noChangeArrowheads="1"/>
          </p:cNvSpPr>
          <p:nvPr>
            <p:ph idx="1"/>
          </p:nvPr>
        </p:nvSpPr>
        <p:spPr>
          <a:xfrm>
            <a:off x="0" y="1124744"/>
            <a:ext cx="9144000" cy="5733255"/>
          </a:xfrm>
        </p:spPr>
        <p:txBody>
          <a:bodyPr>
            <a:normAutofit/>
          </a:bodyPr>
          <a:lstStyle/>
          <a:p>
            <a:pPr marL="514350" indent="-514350">
              <a:lnSpc>
                <a:spcPct val="90000"/>
              </a:lnSpc>
              <a:buFont typeface="+mj-lt"/>
              <a:buAutoNum type="arabicPeriod"/>
            </a:pPr>
            <a:r>
              <a:rPr lang="en-CA" altLang="en-US" sz="2800" b="0" dirty="0" smtClean="0"/>
              <a:t>Identifier les parties </a:t>
            </a:r>
            <a:r>
              <a:rPr lang="en-CA" altLang="en-US" sz="2800" b="0" dirty="0" err="1" smtClean="0"/>
              <a:t>prenantes</a:t>
            </a:r>
            <a:endParaRPr lang="en-CA" altLang="en-US" sz="2800" b="0" dirty="0" smtClean="0"/>
          </a:p>
          <a:p>
            <a:pPr marL="514350" indent="-514350">
              <a:lnSpc>
                <a:spcPct val="90000"/>
              </a:lnSpc>
              <a:buFont typeface="+mj-lt"/>
              <a:buAutoNum type="arabicPeriod"/>
            </a:pPr>
            <a:r>
              <a:rPr lang="en-CA" altLang="en-US" sz="2800" b="0" dirty="0" err="1" smtClean="0"/>
              <a:t>Comprendre</a:t>
            </a:r>
            <a:r>
              <a:rPr lang="en-CA" altLang="en-US" sz="2800" b="0" dirty="0" smtClean="0"/>
              <a:t> comment la </a:t>
            </a:r>
            <a:r>
              <a:rPr lang="en-CA" altLang="en-US" sz="2800" b="0" dirty="0" err="1" smtClean="0"/>
              <a:t>compagnie</a:t>
            </a:r>
            <a:r>
              <a:rPr lang="en-CA" altLang="en-US" sz="2800" b="0" dirty="0" smtClean="0"/>
              <a:t> </a:t>
            </a:r>
            <a:r>
              <a:rPr lang="en-CA" altLang="en-US" sz="2800" b="0" dirty="0" err="1" smtClean="0"/>
              <a:t>perçoit</a:t>
            </a:r>
            <a:r>
              <a:rPr lang="en-CA" altLang="en-US" sz="2800" b="0" dirty="0" smtClean="0"/>
              <a:t> </a:t>
            </a:r>
            <a:r>
              <a:rPr lang="en-CA" altLang="en-US" sz="2800" b="0" dirty="0" err="1" smtClean="0"/>
              <a:t>chaque</a:t>
            </a:r>
            <a:r>
              <a:rPr lang="en-CA" altLang="en-US" sz="2800" b="0" dirty="0" smtClean="0"/>
              <a:t> </a:t>
            </a:r>
            <a:r>
              <a:rPr lang="en-CA" altLang="en-US" sz="2800" b="0" dirty="0" err="1" smtClean="0"/>
              <a:t>partie</a:t>
            </a:r>
            <a:r>
              <a:rPr lang="en-CA" altLang="en-US" sz="2800" b="0" dirty="0" smtClean="0"/>
              <a:t> </a:t>
            </a:r>
            <a:r>
              <a:rPr lang="en-CA" altLang="en-US" sz="2800" b="0" dirty="0" err="1" smtClean="0"/>
              <a:t>prenante</a:t>
            </a:r>
            <a:endParaRPr lang="en-CA" altLang="en-US" sz="2800" b="0" dirty="0" smtClean="0"/>
          </a:p>
          <a:p>
            <a:pPr marL="514350" indent="-514350">
              <a:lnSpc>
                <a:spcPct val="90000"/>
              </a:lnSpc>
              <a:buFont typeface="+mj-lt"/>
              <a:buAutoNum type="arabicPeriod"/>
            </a:pPr>
            <a:r>
              <a:rPr lang="en-CA" altLang="en-US" sz="2800" b="0" dirty="0" smtClean="0"/>
              <a:t>Examiner comment </a:t>
            </a:r>
            <a:r>
              <a:rPr lang="en-CA" altLang="en-US" sz="2800" b="0" dirty="0" err="1" smtClean="0"/>
              <a:t>chaque</a:t>
            </a:r>
            <a:r>
              <a:rPr lang="en-CA" altLang="en-US" sz="2800" b="0" dirty="0" smtClean="0"/>
              <a:t> </a:t>
            </a:r>
            <a:r>
              <a:rPr lang="en-CA" altLang="en-US" sz="2800" b="0" dirty="0" err="1" smtClean="0"/>
              <a:t>partie</a:t>
            </a:r>
            <a:r>
              <a:rPr lang="en-CA" altLang="en-US" sz="2800" b="0" dirty="0" smtClean="0"/>
              <a:t> </a:t>
            </a:r>
            <a:r>
              <a:rPr lang="en-CA" altLang="en-US" sz="2800" b="0" dirty="0" err="1" smtClean="0"/>
              <a:t>prenante</a:t>
            </a:r>
            <a:r>
              <a:rPr lang="en-CA" altLang="en-US" sz="2800" b="0" dirty="0" smtClean="0"/>
              <a:t> </a:t>
            </a:r>
            <a:r>
              <a:rPr lang="en-CA" altLang="en-US" sz="2800" b="0" dirty="0" err="1" smtClean="0"/>
              <a:t>pourrait</a:t>
            </a:r>
            <a:r>
              <a:rPr lang="en-CA" altLang="en-US" sz="2800" b="0" dirty="0" smtClean="0"/>
              <a:t> influencer </a:t>
            </a:r>
            <a:r>
              <a:rPr lang="en-CA" altLang="en-US" sz="2800" b="0" dirty="0" err="1" smtClean="0"/>
              <a:t>l’entreprise</a:t>
            </a:r>
            <a:r>
              <a:rPr lang="en-CA" altLang="en-US" sz="2800" b="0" dirty="0" smtClean="0"/>
              <a:t> </a:t>
            </a:r>
          </a:p>
          <a:p>
            <a:pPr marL="514350" indent="-514350">
              <a:lnSpc>
                <a:spcPct val="90000"/>
              </a:lnSpc>
              <a:buFont typeface="+mj-lt"/>
              <a:buAutoNum type="arabicPeriod"/>
            </a:pPr>
            <a:r>
              <a:rPr lang="en-CA" altLang="en-US" sz="2800" b="0" dirty="0" err="1" smtClean="0"/>
              <a:t>Synthèse</a:t>
            </a:r>
            <a:r>
              <a:rPr lang="en-CA" altLang="en-US" sz="2800" b="0" dirty="0" smtClean="0"/>
              <a:t> </a:t>
            </a:r>
            <a:r>
              <a:rPr lang="en-CA" altLang="en-US" sz="2800" b="0" dirty="0" err="1" smtClean="0"/>
              <a:t>opportunités</a:t>
            </a:r>
            <a:r>
              <a:rPr lang="en-CA" altLang="en-US" sz="2800" b="0" dirty="0" smtClean="0"/>
              <a:t> et menaces </a:t>
            </a:r>
          </a:p>
          <a:p>
            <a:pPr marL="514350" indent="-514350">
              <a:lnSpc>
                <a:spcPct val="90000"/>
              </a:lnSpc>
              <a:buFont typeface="+mj-lt"/>
              <a:buAutoNum type="arabicPeriod"/>
            </a:pPr>
            <a:r>
              <a:rPr lang="en-CA" altLang="en-US" sz="2800" b="0" dirty="0" smtClean="0"/>
              <a:t>Classer les Parties </a:t>
            </a:r>
            <a:r>
              <a:rPr lang="en-CA" altLang="en-US" sz="2800" b="0" dirty="0" err="1" smtClean="0"/>
              <a:t>Prenantes</a:t>
            </a:r>
            <a:r>
              <a:rPr lang="en-CA" altLang="en-US" sz="2800" b="0" dirty="0" smtClean="0"/>
              <a:t> par </a:t>
            </a:r>
            <a:r>
              <a:rPr lang="en-CA" altLang="en-US" sz="2800" b="0" dirty="0" err="1" smtClean="0"/>
              <a:t>leur</a:t>
            </a:r>
            <a:r>
              <a:rPr lang="en-CA" altLang="en-US" sz="2800" b="0" dirty="0" smtClean="0"/>
              <a:t> </a:t>
            </a:r>
            <a:r>
              <a:rPr lang="en-CA" altLang="en-US" sz="2800" b="0" dirty="0" err="1" smtClean="0"/>
              <a:t>degré</a:t>
            </a:r>
            <a:r>
              <a:rPr lang="en-CA" altLang="en-US" sz="2800" b="0" dirty="0" smtClean="0"/>
              <a:t> </a:t>
            </a:r>
            <a:r>
              <a:rPr lang="en-CA" altLang="en-US" sz="2800" b="0" dirty="0" err="1" smtClean="0"/>
              <a:t>d’influence</a:t>
            </a:r>
            <a:endParaRPr lang="en-CA" altLang="en-US" sz="2800" b="0" dirty="0" smtClean="0"/>
          </a:p>
          <a:p>
            <a:pPr marL="514350" indent="-514350">
              <a:lnSpc>
                <a:spcPct val="90000"/>
              </a:lnSpc>
              <a:buFont typeface="+mj-lt"/>
              <a:buAutoNum type="arabicPeriod"/>
            </a:pPr>
            <a:r>
              <a:rPr lang="en-CA" altLang="en-US" sz="2800" b="0" dirty="0" err="1" smtClean="0"/>
              <a:t>Préparer</a:t>
            </a:r>
            <a:r>
              <a:rPr lang="en-CA" altLang="en-US" sz="2800" b="0" dirty="0" smtClean="0"/>
              <a:t> des programmes </a:t>
            </a:r>
            <a:r>
              <a:rPr lang="en-CA" altLang="en-US" sz="2800" b="0" dirty="0" err="1" smtClean="0"/>
              <a:t>ou</a:t>
            </a:r>
            <a:r>
              <a:rPr lang="en-CA" altLang="en-US" sz="2800" b="0" dirty="0" smtClean="0"/>
              <a:t> des </a:t>
            </a:r>
            <a:r>
              <a:rPr lang="en-CA" altLang="en-US" sz="2800" b="0" dirty="0" err="1" smtClean="0"/>
              <a:t>politiques</a:t>
            </a:r>
            <a:r>
              <a:rPr lang="en-CA" altLang="en-US" sz="2800" b="0" dirty="0" smtClean="0"/>
              <a:t> </a:t>
            </a:r>
            <a:r>
              <a:rPr lang="en-CA" altLang="en-US" sz="2800" b="0" dirty="0" err="1" smtClean="0"/>
              <a:t>détaillant</a:t>
            </a:r>
            <a:r>
              <a:rPr lang="en-CA" altLang="en-US" sz="2800" b="0" dirty="0" smtClean="0"/>
              <a:t> de </a:t>
            </a:r>
            <a:r>
              <a:rPr lang="en-CA" altLang="en-US" sz="2800" b="0" dirty="0" err="1" smtClean="0"/>
              <a:t>quelles</a:t>
            </a:r>
            <a:r>
              <a:rPr lang="en-CA" altLang="en-US" sz="2800" b="0" dirty="0" smtClean="0"/>
              <a:t> </a:t>
            </a:r>
            <a:r>
              <a:rPr lang="en-CA" altLang="en-US" sz="2800" b="0" dirty="0" err="1" smtClean="0"/>
              <a:t>façons</a:t>
            </a:r>
            <a:r>
              <a:rPr lang="en-CA" altLang="en-US" sz="2800" b="0" dirty="0" smtClean="0"/>
              <a:t> </a:t>
            </a:r>
            <a:r>
              <a:rPr lang="en-CA" altLang="en-US" sz="2800" b="0" dirty="0" err="1" smtClean="0"/>
              <a:t>l’entreprise</a:t>
            </a:r>
            <a:r>
              <a:rPr lang="en-CA" altLang="en-US" sz="2800" b="0" dirty="0" smtClean="0"/>
              <a:t> </a:t>
            </a:r>
            <a:r>
              <a:rPr lang="en-CA" altLang="en-US" sz="2800" b="0" dirty="0" err="1" smtClean="0"/>
              <a:t>va</a:t>
            </a:r>
            <a:r>
              <a:rPr lang="en-CA" altLang="en-US" sz="2800" b="0" dirty="0" smtClean="0"/>
              <a:t> </a:t>
            </a:r>
            <a:r>
              <a:rPr lang="en-CA" altLang="en-US" sz="2800" b="0" dirty="0" err="1" smtClean="0"/>
              <a:t>gérer</a:t>
            </a:r>
            <a:r>
              <a:rPr lang="en-CA" altLang="en-US" sz="2800" b="0" dirty="0" smtClean="0"/>
              <a:t> </a:t>
            </a:r>
            <a:r>
              <a:rPr lang="en-CA" altLang="en-US" sz="2800" b="0" dirty="0" err="1" smtClean="0"/>
              <a:t>chacune</a:t>
            </a:r>
            <a:r>
              <a:rPr lang="en-CA" altLang="en-US" sz="2800" b="0" dirty="0" smtClean="0"/>
              <a:t> des parties </a:t>
            </a:r>
            <a:r>
              <a:rPr lang="en-CA" altLang="en-US" sz="2800" b="0" dirty="0" err="1" smtClean="0"/>
              <a:t>prenantes</a:t>
            </a:r>
            <a:endParaRPr lang="en-CA" altLang="en-US" sz="2800" b="0" dirty="0" smtClean="0"/>
          </a:p>
        </p:txBody>
      </p:sp>
      <p:sp>
        <p:nvSpPr>
          <p:cNvPr id="11268" name="Rectangle 2"/>
          <p:cNvSpPr>
            <a:spLocks noGrp="1" noChangeArrowheads="1"/>
          </p:cNvSpPr>
          <p:nvPr>
            <p:ph type="ctrTitle"/>
          </p:nvPr>
        </p:nvSpPr>
        <p:spPr>
          <a:xfrm>
            <a:off x="0" y="0"/>
            <a:ext cx="9144000" cy="836712"/>
          </a:xfrm>
        </p:spPr>
        <p:txBody>
          <a:bodyPr>
            <a:normAutofit fontScale="90000"/>
          </a:bodyPr>
          <a:lstStyle/>
          <a:p>
            <a:r>
              <a:rPr lang="en-CA" altLang="en-US" sz="2600" dirty="0" smtClean="0">
                <a:solidFill>
                  <a:srgbClr val="FF0000"/>
                </a:solidFill>
              </a:rPr>
              <a:t>Concept </a:t>
            </a:r>
            <a:r>
              <a:rPr lang="en-CA" altLang="en-US" sz="2600" dirty="0">
                <a:solidFill>
                  <a:srgbClr val="FF0000"/>
                </a:solidFill>
              </a:rPr>
              <a:t>des “parties </a:t>
            </a:r>
            <a:r>
              <a:rPr lang="en-CA" altLang="en-US" sz="2600" dirty="0" err="1">
                <a:solidFill>
                  <a:srgbClr val="FF0000"/>
                </a:solidFill>
              </a:rPr>
              <a:t>prenantes</a:t>
            </a:r>
            <a:r>
              <a:rPr lang="en-CA" altLang="en-US" sz="2600" dirty="0" smtClean="0">
                <a:solidFill>
                  <a:srgbClr val="FF0000"/>
                </a:solidFill>
              </a:rPr>
              <a:t>” </a:t>
            </a:r>
            <a:br>
              <a:rPr lang="en-CA" altLang="en-US" sz="2600" dirty="0" smtClean="0">
                <a:solidFill>
                  <a:srgbClr val="FF0000"/>
                </a:solidFill>
              </a:rPr>
            </a:br>
            <a:r>
              <a:rPr lang="en-CA" altLang="en-US" sz="2600" dirty="0" smtClean="0">
                <a:solidFill>
                  <a:srgbClr val="FF0000"/>
                </a:solidFill>
              </a:rPr>
              <a:t>et </a:t>
            </a:r>
            <a:r>
              <a:rPr lang="en-CA" altLang="en-US" sz="2500" dirty="0" err="1" smtClean="0">
                <a:solidFill>
                  <a:srgbClr val="FF0000"/>
                </a:solidFill>
              </a:rPr>
              <a:t>Responsabilités</a:t>
            </a:r>
            <a:r>
              <a:rPr lang="en-CA" altLang="en-US" sz="2500" dirty="0" smtClean="0">
                <a:solidFill>
                  <a:srgbClr val="FF0000"/>
                </a:solidFill>
              </a:rPr>
              <a:t> des managers</a:t>
            </a:r>
          </a:p>
        </p:txBody>
      </p:sp>
      <p:sp>
        <p:nvSpPr>
          <p:cNvPr id="11270" name="Slide Number Placeholder 5"/>
          <p:cNvSpPr txBox="1">
            <a:spLocks/>
          </p:cNvSpPr>
          <p:nvPr/>
        </p:nvSpPr>
        <p:spPr bwMode="auto">
          <a:xfrm>
            <a:off x="0" y="6400800"/>
            <a:ext cx="75608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3.4/ 4.1</a:t>
            </a:r>
          </a:p>
        </p:txBody>
      </p:sp>
    </p:spTree>
    <p:extLst>
      <p:ext uri="{BB962C8B-B14F-4D97-AF65-F5344CB8AC3E}">
        <p14:creationId xmlns:p14="http://schemas.microsoft.com/office/powerpoint/2010/main" val="328245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6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6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26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26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2" name="Rectangle 2"/>
          <p:cNvSpPr>
            <a:spLocks noGrp="1" noChangeArrowheads="1"/>
          </p:cNvSpPr>
          <p:nvPr>
            <p:ph type="ctrTitle"/>
          </p:nvPr>
        </p:nvSpPr>
        <p:spPr>
          <a:xfrm>
            <a:off x="0" y="0"/>
            <a:ext cx="9144000" cy="476672"/>
          </a:xfrm>
        </p:spPr>
        <p:txBody>
          <a:bodyPr>
            <a:normAutofit/>
          </a:bodyPr>
          <a:lstStyle/>
          <a:p>
            <a:r>
              <a:rPr lang="en-CA" altLang="en-US" dirty="0" smtClean="0">
                <a:solidFill>
                  <a:srgbClr val="FF0000"/>
                </a:solidFill>
              </a:rPr>
              <a:t>Arguments Pour et </a:t>
            </a:r>
            <a:r>
              <a:rPr lang="en-CA" altLang="en-US" dirty="0" err="1" smtClean="0">
                <a:solidFill>
                  <a:srgbClr val="FF0000"/>
                </a:solidFill>
              </a:rPr>
              <a:t>Contre</a:t>
            </a:r>
            <a:r>
              <a:rPr lang="en-CA" altLang="en-US" dirty="0" smtClean="0">
                <a:solidFill>
                  <a:srgbClr val="FF0000"/>
                </a:solidFill>
              </a:rPr>
              <a:t> le concept des “Parties </a:t>
            </a:r>
            <a:r>
              <a:rPr lang="en-CA" altLang="en-US" dirty="0" err="1" smtClean="0">
                <a:solidFill>
                  <a:srgbClr val="FF0000"/>
                </a:solidFill>
              </a:rPr>
              <a:t>Prenantes</a:t>
            </a:r>
            <a:r>
              <a:rPr lang="en-CA" altLang="en-US" dirty="0" smtClean="0">
                <a:solidFill>
                  <a:srgbClr val="FF0000"/>
                </a:solidFill>
              </a:rPr>
              <a:t>” [P.P]</a:t>
            </a:r>
          </a:p>
        </p:txBody>
      </p:sp>
      <p:sp>
        <p:nvSpPr>
          <p:cNvPr id="12293" name="Rectangle 3"/>
          <p:cNvSpPr>
            <a:spLocks noGrp="1" noChangeArrowheads="1"/>
          </p:cNvSpPr>
          <p:nvPr>
            <p:ph sz="half" idx="1"/>
          </p:nvPr>
        </p:nvSpPr>
        <p:spPr>
          <a:xfrm>
            <a:off x="4716016" y="1556794"/>
            <a:ext cx="4427984" cy="5301206"/>
          </a:xfrm>
        </p:spPr>
        <p:txBody>
          <a:bodyPr>
            <a:normAutofit fontScale="85000" lnSpcReduction="20000"/>
          </a:bodyPr>
          <a:lstStyle/>
          <a:p>
            <a:r>
              <a:rPr lang="en-CA" altLang="en-US" b="0" dirty="0" err="1" smtClean="0"/>
              <a:t>Problèmes</a:t>
            </a:r>
            <a:r>
              <a:rPr lang="en-CA" altLang="en-US" b="0" dirty="0" smtClean="0"/>
              <a:t> de </a:t>
            </a:r>
            <a:r>
              <a:rPr lang="en-CA" altLang="en-US" b="0" dirty="0" err="1" smtClean="0"/>
              <a:t>catégorisation</a:t>
            </a:r>
            <a:r>
              <a:rPr lang="en-CA" altLang="en-US" b="0" dirty="0" smtClean="0"/>
              <a:t> (</a:t>
            </a:r>
            <a:r>
              <a:rPr lang="en-CA" altLang="en-US" b="0" i="1" dirty="0" smtClean="0"/>
              <a:t>ex. comment identifier et </a:t>
            </a:r>
            <a:r>
              <a:rPr lang="en-CA" altLang="en-US" b="0" i="1" dirty="0" err="1" smtClean="0"/>
              <a:t>catégoriser</a:t>
            </a:r>
            <a:r>
              <a:rPr lang="en-CA" altLang="en-US" b="0" i="1" dirty="0" smtClean="0"/>
              <a:t> </a:t>
            </a:r>
            <a:r>
              <a:rPr lang="en-CA" altLang="en-US" b="0" i="1" dirty="0" err="1" smtClean="0"/>
              <a:t>celles</a:t>
            </a:r>
            <a:r>
              <a:rPr lang="en-CA" altLang="en-US" b="0" i="1" dirty="0" smtClean="0"/>
              <a:t> –ci?</a:t>
            </a:r>
            <a:r>
              <a:rPr lang="en-CA" altLang="en-US" b="0" dirty="0" smtClean="0"/>
              <a:t>)</a:t>
            </a:r>
          </a:p>
          <a:p>
            <a:r>
              <a:rPr lang="en-CA" altLang="en-US" b="0" dirty="0" smtClean="0"/>
              <a:t>Challenges pour </a:t>
            </a:r>
            <a:r>
              <a:rPr lang="en-CA" altLang="en-US" b="0" dirty="0" err="1" smtClean="0"/>
              <a:t>rencontrer</a:t>
            </a:r>
            <a:r>
              <a:rPr lang="en-CA" altLang="en-US" b="0" dirty="0" smtClean="0"/>
              <a:t> les </a:t>
            </a:r>
            <a:r>
              <a:rPr lang="en-CA" altLang="en-US" b="0" dirty="0" err="1" smtClean="0"/>
              <a:t>attentes</a:t>
            </a:r>
            <a:r>
              <a:rPr lang="en-CA" altLang="en-US" b="0" dirty="0" smtClean="0"/>
              <a:t> des P.P (</a:t>
            </a:r>
            <a:r>
              <a:rPr lang="en-CA" altLang="en-US" b="0" i="1" dirty="0" smtClean="0"/>
              <a:t>ex. </a:t>
            </a:r>
            <a:r>
              <a:rPr lang="en-CA" altLang="en-US" b="0" i="1" dirty="0" err="1" smtClean="0"/>
              <a:t>parfois</a:t>
            </a:r>
            <a:r>
              <a:rPr lang="en-CA" altLang="en-US" b="0" i="1" dirty="0" smtClean="0"/>
              <a:t> contradictions entre les </a:t>
            </a:r>
            <a:r>
              <a:rPr lang="en-CA" altLang="en-US" b="0" i="1" dirty="0" err="1" smtClean="0"/>
              <a:t>attentes</a:t>
            </a:r>
            <a:r>
              <a:rPr lang="en-CA" altLang="en-US" b="0" i="1" dirty="0" smtClean="0"/>
              <a:t> des </a:t>
            </a:r>
            <a:r>
              <a:rPr lang="en-CA" altLang="en-US" b="0" i="1" dirty="0" err="1" smtClean="0"/>
              <a:t>différentes</a:t>
            </a:r>
            <a:r>
              <a:rPr lang="en-CA" altLang="en-US" b="0" i="1" dirty="0" smtClean="0"/>
              <a:t> P.P</a:t>
            </a:r>
            <a:r>
              <a:rPr lang="en-CA" altLang="en-US" b="0" dirty="0" smtClean="0"/>
              <a:t>)</a:t>
            </a:r>
          </a:p>
          <a:p>
            <a:r>
              <a:rPr lang="en-CA" altLang="en-US" b="0" dirty="0" smtClean="0"/>
              <a:t>Dilution de </a:t>
            </a:r>
            <a:r>
              <a:rPr lang="en-CA" altLang="en-US" b="0" dirty="0" err="1" smtClean="0"/>
              <a:t>l’attention</a:t>
            </a:r>
            <a:r>
              <a:rPr lang="en-CA" altLang="en-US" b="0" dirty="0" smtClean="0"/>
              <a:t> des managers par rapport à la performance </a:t>
            </a:r>
            <a:r>
              <a:rPr lang="en-CA" altLang="en-US" b="0" dirty="0" err="1" smtClean="0"/>
              <a:t>financière</a:t>
            </a:r>
            <a:r>
              <a:rPr lang="en-CA" altLang="en-US" b="0" dirty="0" smtClean="0"/>
              <a:t> de </a:t>
            </a:r>
            <a:r>
              <a:rPr lang="en-CA" altLang="en-US" b="0" dirty="0" err="1" smtClean="0"/>
              <a:t>l’entreprise</a:t>
            </a:r>
            <a:endParaRPr lang="en-CA" altLang="en-US" b="0" dirty="0" smtClean="0"/>
          </a:p>
          <a:p>
            <a:r>
              <a:rPr lang="en-CA" altLang="en-US" b="0" dirty="0" err="1" smtClean="0"/>
              <a:t>Difficulté</a:t>
            </a:r>
            <a:r>
              <a:rPr lang="en-CA" altLang="en-US" b="0" dirty="0" smtClean="0"/>
              <a:t> </a:t>
            </a:r>
            <a:r>
              <a:rPr lang="en-CA" altLang="en-US" b="0" dirty="0" err="1" smtClean="0"/>
              <a:t>d’avoir</a:t>
            </a:r>
            <a:r>
              <a:rPr lang="en-CA" altLang="en-US" b="0" dirty="0" smtClean="0"/>
              <a:t> </a:t>
            </a:r>
            <a:r>
              <a:rPr lang="en-CA" altLang="en-US" b="0" dirty="0" err="1" smtClean="0"/>
              <a:t>une</a:t>
            </a:r>
            <a:r>
              <a:rPr lang="en-CA" altLang="en-US" b="0" dirty="0" smtClean="0"/>
              <a:t> </a:t>
            </a:r>
            <a:r>
              <a:rPr lang="en-CA" altLang="en-US" b="0" dirty="0" err="1" smtClean="0"/>
              <a:t>gouvernace</a:t>
            </a:r>
            <a:r>
              <a:rPr lang="en-CA" altLang="en-US" b="0" dirty="0" smtClean="0"/>
              <a:t> </a:t>
            </a:r>
            <a:r>
              <a:rPr lang="en-CA" altLang="en-US" b="0" dirty="0" err="1" smtClean="0"/>
              <a:t>partagée</a:t>
            </a:r>
            <a:r>
              <a:rPr lang="en-CA" altLang="en-US" b="0" dirty="0" smtClean="0"/>
              <a:t> </a:t>
            </a:r>
            <a:r>
              <a:rPr lang="en-CA" altLang="en-US" b="0" dirty="0" err="1" smtClean="0"/>
              <a:t>puisque</a:t>
            </a:r>
            <a:r>
              <a:rPr lang="en-CA" altLang="en-US" b="0" dirty="0" smtClean="0"/>
              <a:t> la culture de </a:t>
            </a:r>
            <a:r>
              <a:rPr lang="en-CA" altLang="en-US" b="0" dirty="0" err="1" smtClean="0"/>
              <a:t>l’entreprise</a:t>
            </a:r>
            <a:r>
              <a:rPr lang="en-CA" altLang="en-US" b="0" dirty="0" smtClean="0"/>
              <a:t> </a:t>
            </a:r>
            <a:r>
              <a:rPr lang="en-CA" altLang="en-US" b="0" dirty="0" err="1" smtClean="0"/>
              <a:t>est</a:t>
            </a:r>
            <a:r>
              <a:rPr lang="en-CA" altLang="en-US" b="0" dirty="0" smtClean="0"/>
              <a:t> </a:t>
            </a:r>
            <a:r>
              <a:rPr lang="en-CA" altLang="en-US" b="0" dirty="0" err="1" smtClean="0"/>
              <a:t>focalisée</a:t>
            </a:r>
            <a:r>
              <a:rPr lang="en-CA" altLang="en-US" b="0" dirty="0" smtClean="0"/>
              <a:t> </a:t>
            </a:r>
            <a:r>
              <a:rPr lang="en-CA" altLang="en-US" b="0" dirty="0" err="1" smtClean="0"/>
              <a:t>sur</a:t>
            </a:r>
            <a:r>
              <a:rPr lang="en-CA" altLang="en-US" b="0" dirty="0" smtClean="0"/>
              <a:t> les </a:t>
            </a:r>
            <a:r>
              <a:rPr lang="en-CA" altLang="en-US" b="0" dirty="0" err="1" smtClean="0"/>
              <a:t>actionnaires</a:t>
            </a:r>
            <a:endParaRPr lang="en-CA" altLang="en-US" b="0" dirty="0" smtClean="0"/>
          </a:p>
        </p:txBody>
      </p:sp>
      <p:sp>
        <p:nvSpPr>
          <p:cNvPr id="2" name="Content Placeholder 1"/>
          <p:cNvSpPr>
            <a:spLocks noGrp="1"/>
          </p:cNvSpPr>
          <p:nvPr>
            <p:ph sz="half" idx="2"/>
          </p:nvPr>
        </p:nvSpPr>
        <p:spPr>
          <a:xfrm>
            <a:off x="13229" y="1556794"/>
            <a:ext cx="4828801" cy="4525963"/>
          </a:xfrm>
        </p:spPr>
        <p:txBody>
          <a:bodyPr>
            <a:normAutofit lnSpcReduction="10000"/>
          </a:bodyPr>
          <a:lstStyle/>
          <a:p>
            <a:r>
              <a:rPr lang="en-CA" altLang="en-US" sz="2400" b="0" dirty="0" err="1" smtClean="0"/>
              <a:t>Simplement</a:t>
            </a:r>
            <a:r>
              <a:rPr lang="en-CA" altLang="en-US" sz="2400" b="0" dirty="0" smtClean="0"/>
              <a:t> pour </a:t>
            </a:r>
            <a:r>
              <a:rPr lang="en-CA" altLang="en-US" sz="2400" b="0" dirty="0" err="1" smtClean="0"/>
              <a:t>une</a:t>
            </a:r>
            <a:r>
              <a:rPr lang="en-CA" altLang="en-US" sz="2400" b="0" dirty="0" smtClean="0"/>
              <a:t> bonne </a:t>
            </a:r>
            <a:r>
              <a:rPr lang="en-CA" altLang="en-US" sz="2400" b="0" dirty="0" err="1" smtClean="0"/>
              <a:t>gestion</a:t>
            </a:r>
            <a:r>
              <a:rPr lang="en-CA" altLang="en-US" sz="2400" b="0" dirty="0" smtClean="0"/>
              <a:t> du business</a:t>
            </a:r>
            <a:endParaRPr lang="en-CA" altLang="en-US" sz="2400" b="0" dirty="0"/>
          </a:p>
          <a:p>
            <a:r>
              <a:rPr lang="en-CA" altLang="en-US" sz="2400" b="0" dirty="0" smtClean="0"/>
              <a:t>Ignorer les P.P </a:t>
            </a:r>
            <a:r>
              <a:rPr lang="en-CA" altLang="en-US" sz="2400" b="0" dirty="0" err="1" smtClean="0"/>
              <a:t>peut</a:t>
            </a:r>
            <a:r>
              <a:rPr lang="en-CA" altLang="en-US" sz="2400" b="0" dirty="0" smtClean="0"/>
              <a:t> </a:t>
            </a:r>
            <a:r>
              <a:rPr lang="en-CA" altLang="en-US" sz="2400" b="0" dirty="0" err="1" smtClean="0"/>
              <a:t>avoir</a:t>
            </a:r>
            <a:r>
              <a:rPr lang="en-CA" altLang="en-US" sz="2400" b="0" dirty="0" smtClean="0"/>
              <a:t> des </a:t>
            </a:r>
            <a:r>
              <a:rPr lang="en-CA" altLang="en-US" sz="2400" b="0" dirty="0" err="1" smtClean="0"/>
              <a:t>conséquences</a:t>
            </a:r>
            <a:r>
              <a:rPr lang="en-CA" altLang="en-US" sz="2400" b="0" dirty="0" smtClean="0"/>
              <a:t> </a:t>
            </a:r>
            <a:r>
              <a:rPr lang="en-CA" altLang="en-US" sz="2400" b="0" dirty="0" err="1" smtClean="0"/>
              <a:t>économiques</a:t>
            </a:r>
            <a:r>
              <a:rPr lang="en-CA" altLang="en-US" sz="2400" b="0" dirty="0" smtClean="0"/>
              <a:t> </a:t>
            </a:r>
            <a:r>
              <a:rPr lang="en-CA" altLang="en-US" sz="2400" b="0" dirty="0" err="1" smtClean="0"/>
              <a:t>importantes</a:t>
            </a:r>
            <a:r>
              <a:rPr lang="en-CA" altLang="en-US" sz="2400" b="0" dirty="0" smtClean="0"/>
              <a:t> </a:t>
            </a:r>
            <a:r>
              <a:rPr lang="en-CA" altLang="en-US" sz="2400" b="0" dirty="0"/>
              <a:t>(</a:t>
            </a:r>
            <a:r>
              <a:rPr lang="en-CA" altLang="en-US" sz="2400" b="0" dirty="0" smtClean="0"/>
              <a:t>ex. </a:t>
            </a:r>
            <a:r>
              <a:rPr lang="en-CA" altLang="en-US" sz="2400" b="0" dirty="0" err="1" smtClean="0"/>
              <a:t>employés</a:t>
            </a:r>
            <a:r>
              <a:rPr lang="en-CA" altLang="en-US" sz="2400" b="0" dirty="0" smtClean="0"/>
              <a:t>, clients, </a:t>
            </a:r>
            <a:r>
              <a:rPr lang="en-CA" altLang="en-US" sz="2400" b="0" dirty="0" err="1" smtClean="0"/>
              <a:t>prêteurs</a:t>
            </a:r>
            <a:r>
              <a:rPr lang="en-CA" altLang="en-US" sz="2400" b="0" dirty="0" smtClean="0"/>
              <a:t> </a:t>
            </a:r>
            <a:r>
              <a:rPr lang="en-CA" altLang="en-US" sz="2400" b="0" dirty="0"/>
              <a:t>etc.)</a:t>
            </a:r>
          </a:p>
          <a:p>
            <a:r>
              <a:rPr lang="en-CA" altLang="en-US" sz="2400" b="0" dirty="0" smtClean="0"/>
              <a:t>Procure </a:t>
            </a:r>
            <a:r>
              <a:rPr lang="en-CA" altLang="en-US" sz="2400" b="0" dirty="0" err="1" smtClean="0"/>
              <a:t>une</a:t>
            </a:r>
            <a:r>
              <a:rPr lang="en-CA" altLang="en-US" sz="2400" b="0" dirty="0" smtClean="0"/>
              <a:t> </a:t>
            </a:r>
            <a:r>
              <a:rPr lang="en-CA" altLang="en-US" sz="2400" b="0" dirty="0" err="1" smtClean="0"/>
              <a:t>approche</a:t>
            </a:r>
            <a:r>
              <a:rPr lang="en-CA" altLang="en-US" sz="2400" b="0" dirty="0" smtClean="0"/>
              <a:t> plus </a:t>
            </a:r>
            <a:r>
              <a:rPr lang="en-CA" altLang="en-US" sz="2400" b="0" dirty="0" err="1" smtClean="0"/>
              <a:t>systématique</a:t>
            </a:r>
            <a:r>
              <a:rPr lang="en-CA" altLang="en-US" sz="2400" b="0" dirty="0" smtClean="0"/>
              <a:t> des </a:t>
            </a:r>
            <a:r>
              <a:rPr lang="en-CA" altLang="en-US" sz="2400" b="0" dirty="0" err="1" smtClean="0"/>
              <a:t>attentes</a:t>
            </a:r>
            <a:r>
              <a:rPr lang="en-CA" altLang="en-US" sz="2400" b="0" dirty="0" smtClean="0"/>
              <a:t> des parties </a:t>
            </a:r>
            <a:r>
              <a:rPr lang="en-CA" altLang="en-US" sz="2400" b="0" dirty="0" err="1" smtClean="0"/>
              <a:t>prenantes</a:t>
            </a:r>
            <a:r>
              <a:rPr lang="en-CA" altLang="en-US" sz="2400" b="0" dirty="0" smtClean="0"/>
              <a:t> </a:t>
            </a:r>
            <a:r>
              <a:rPr lang="en-CA" altLang="en-US" sz="2400" b="0" dirty="0" err="1" smtClean="0"/>
              <a:t>ainsi</a:t>
            </a:r>
            <a:r>
              <a:rPr lang="en-CA" altLang="en-US" sz="2400" b="0" dirty="0" smtClean="0"/>
              <a:t> </a:t>
            </a:r>
            <a:r>
              <a:rPr lang="en-CA" altLang="en-US" sz="2400" b="0" dirty="0" err="1" smtClean="0"/>
              <a:t>que</a:t>
            </a:r>
            <a:r>
              <a:rPr lang="en-CA" altLang="en-US" sz="2400" b="0" dirty="0" smtClean="0"/>
              <a:t> des </a:t>
            </a:r>
            <a:r>
              <a:rPr lang="en-CA" altLang="en-US" sz="2400" b="0" dirty="0" err="1" smtClean="0"/>
              <a:t>décisions</a:t>
            </a:r>
            <a:r>
              <a:rPr lang="en-CA" altLang="en-US" sz="2400" b="0" dirty="0" smtClean="0"/>
              <a:t> en </a:t>
            </a:r>
            <a:r>
              <a:rPr lang="en-CA" altLang="en-US" sz="2400" b="0" dirty="0" err="1" smtClean="0"/>
              <a:t>termes</a:t>
            </a:r>
            <a:r>
              <a:rPr lang="en-CA" altLang="en-US" sz="2400" b="0" dirty="0" smtClean="0"/>
              <a:t> de </a:t>
            </a:r>
            <a:r>
              <a:rPr lang="en-CA" altLang="en-US" sz="2400" b="0" dirty="0" err="1" smtClean="0"/>
              <a:t>réponses</a:t>
            </a:r>
            <a:r>
              <a:rPr lang="en-CA" altLang="en-US" sz="2400" b="0" dirty="0" smtClean="0"/>
              <a:t> à </a:t>
            </a:r>
            <a:r>
              <a:rPr lang="en-CA" altLang="en-US" sz="2400" b="0" dirty="0" err="1" smtClean="0"/>
              <a:t>apporter</a:t>
            </a:r>
            <a:r>
              <a:rPr lang="en-CA" altLang="en-US" sz="2400" b="0" dirty="0" smtClean="0"/>
              <a:t> par rapport à </a:t>
            </a:r>
            <a:r>
              <a:rPr lang="en-CA" altLang="en-US" sz="2400" b="0" dirty="0" err="1" smtClean="0"/>
              <a:t>ces</a:t>
            </a:r>
            <a:r>
              <a:rPr lang="en-CA" altLang="en-US" sz="2400" b="0" dirty="0" smtClean="0"/>
              <a:t> </a:t>
            </a:r>
            <a:r>
              <a:rPr lang="en-CA" altLang="en-US" sz="2400" b="0" dirty="0" err="1" smtClean="0"/>
              <a:t>attentes</a:t>
            </a:r>
            <a:endParaRPr lang="en-CA" dirty="0"/>
          </a:p>
        </p:txBody>
      </p:sp>
      <p:sp>
        <p:nvSpPr>
          <p:cNvPr id="12294" name="Slide Number Placeholder 5"/>
          <p:cNvSpPr txBox="1">
            <a:spLocks/>
          </p:cNvSpPr>
          <p:nvPr/>
        </p:nvSpPr>
        <p:spPr bwMode="auto">
          <a:xfrm>
            <a:off x="13229" y="6405573"/>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a:solidFill>
                  <a:prstClr val="black"/>
                </a:solidFill>
                <a:latin typeface="Arial Unicode MS" panose="020B0604020202020204" pitchFamily="34" charset="-128"/>
              </a:rPr>
              <a:t>LO 3.5</a:t>
            </a:r>
          </a:p>
        </p:txBody>
      </p:sp>
      <p:sp>
        <p:nvSpPr>
          <p:cNvPr id="3" name="TextBox 2"/>
          <p:cNvSpPr txBox="1"/>
          <p:nvPr/>
        </p:nvSpPr>
        <p:spPr>
          <a:xfrm>
            <a:off x="968864" y="908720"/>
            <a:ext cx="1370888" cy="584775"/>
          </a:xfrm>
          <a:prstGeom prst="rect">
            <a:avLst/>
          </a:prstGeom>
          <a:noFill/>
        </p:spPr>
        <p:txBody>
          <a:bodyPr wrap="none" rtlCol="0">
            <a:spAutoFit/>
          </a:bodyPr>
          <a:lstStyle/>
          <a:p>
            <a:r>
              <a:rPr lang="en-CA" sz="3200" b="1" u="sng" dirty="0" smtClean="0">
                <a:solidFill>
                  <a:prstClr val="black"/>
                </a:solidFill>
                <a:latin typeface="Arial" panose="020B0604020202020204" pitchFamily="34" charset="0"/>
                <a:cs typeface="Arial" panose="020B0604020202020204" pitchFamily="34" charset="0"/>
              </a:rPr>
              <a:t>POUR</a:t>
            </a:r>
            <a:endParaRPr lang="en-CA" sz="3200" b="1" u="sng" dirty="0">
              <a:solidFill>
                <a:prstClr val="black"/>
              </a:solidFill>
              <a:latin typeface="Arial" panose="020B0604020202020204" pitchFamily="34" charset="0"/>
              <a:cs typeface="Arial" panose="020B0604020202020204" pitchFamily="34" charset="0"/>
            </a:endParaRPr>
          </a:p>
        </p:txBody>
      </p:sp>
      <p:sp>
        <p:nvSpPr>
          <p:cNvPr id="8" name="TextBox 7"/>
          <p:cNvSpPr txBox="1"/>
          <p:nvPr/>
        </p:nvSpPr>
        <p:spPr>
          <a:xfrm>
            <a:off x="6156176" y="910330"/>
            <a:ext cx="2167581" cy="584775"/>
          </a:xfrm>
          <a:prstGeom prst="rect">
            <a:avLst/>
          </a:prstGeom>
          <a:noFill/>
        </p:spPr>
        <p:txBody>
          <a:bodyPr wrap="none" rtlCol="0">
            <a:spAutoFit/>
          </a:bodyPr>
          <a:lstStyle/>
          <a:p>
            <a:r>
              <a:rPr lang="en-CA" sz="3200" b="1" u="sng" dirty="0" smtClean="0">
                <a:solidFill>
                  <a:prstClr val="black"/>
                </a:solidFill>
                <a:latin typeface="Arial" panose="020B0604020202020204" pitchFamily="34" charset="0"/>
                <a:cs typeface="Arial" panose="020B0604020202020204" pitchFamily="34" charset="0"/>
              </a:rPr>
              <a:t>CONTRE: </a:t>
            </a:r>
            <a:endParaRPr lang="en-CA" sz="3200" b="1" u="sng"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566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9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29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29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2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build="p"/>
      <p:bldP spid="2" grpId="0" build="p"/>
      <p:bldP spid="3"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A" dirty="0"/>
          </a:p>
        </p:txBody>
      </p:sp>
      <p:sp>
        <p:nvSpPr>
          <p:cNvPr id="3" name="Espace réservé du contenu 2"/>
          <p:cNvSpPr>
            <a:spLocks noGrp="1"/>
          </p:cNvSpPr>
          <p:nvPr>
            <p:ph idx="1"/>
          </p:nvPr>
        </p:nvSpPr>
        <p:spPr/>
        <p:txBody>
          <a:bodyPr>
            <a:normAutofit lnSpcReduction="10000"/>
          </a:bodyPr>
          <a:lstStyle/>
          <a:p>
            <a:endParaRPr lang="fr-CA" dirty="0" smtClean="0"/>
          </a:p>
          <a:p>
            <a:pPr marL="0" lvl="0" indent="0">
              <a:buNone/>
            </a:pPr>
            <a:r>
              <a:rPr lang="fr-CA" sz="2800" b="1" dirty="0" smtClean="0">
                <a:solidFill>
                  <a:prstClr val="black"/>
                </a:solidFill>
                <a:latin typeface="Arial" panose="020B0604020202020204" pitchFamily="34" charset="0"/>
                <a:cs typeface="Arial" panose="020B0604020202020204" pitchFamily="34" charset="0"/>
              </a:rPr>
              <a:t>II. La </a:t>
            </a:r>
            <a:r>
              <a:rPr lang="fr-CA" sz="2800" b="1" dirty="0">
                <a:solidFill>
                  <a:prstClr val="black"/>
                </a:solidFill>
                <a:latin typeface="Arial" panose="020B0604020202020204" pitchFamily="34" charset="0"/>
                <a:cs typeface="Arial" panose="020B0604020202020204" pitchFamily="34" charset="0"/>
              </a:rPr>
              <a:t>Gestion des parties prenantes: </a:t>
            </a:r>
            <a:r>
              <a:rPr lang="fr-CA" sz="2800" b="1" i="1" dirty="0">
                <a:solidFill>
                  <a:prstClr val="black"/>
                </a:solidFill>
                <a:latin typeface="Arial" panose="020B0604020202020204" pitchFamily="34" charset="0"/>
                <a:cs typeface="Arial" panose="020B0604020202020204" pitchFamily="34" charset="0"/>
              </a:rPr>
              <a:t>principes, exemples et bénéfices</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Selon leur pouvoir et le niveau d’intérêt pour l’entreprise</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Variables clés d’identification des parties prenantes et notion de saillance</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Engagement envers les parties prenantes</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Exemples de gestion de certaines parties prenantes: </a:t>
            </a:r>
            <a:r>
              <a:rPr lang="fr-CA" sz="2000" i="1" dirty="0">
                <a:solidFill>
                  <a:prstClr val="black"/>
                </a:solidFill>
                <a:latin typeface="Arial" panose="020B0604020202020204" pitchFamily="34" charset="0"/>
                <a:cs typeface="Arial" panose="020B0604020202020204" pitchFamily="34" charset="0"/>
              </a:rPr>
              <a:t>« aspects » pour l’industrie alimentaire globale »; « aspects » pour PUMA 2013; aspects pour la réduction énergétique chez Wal-Mart; « aspects » pour la réduction des déchets chez GM.</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Synthèse: Bénéfices pour une gestion appropriée et coopérative des parties prenantes</a:t>
            </a:r>
            <a:endParaRPr lang="fr-CA" sz="2000" b="1" i="1" dirty="0"/>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13</a:t>
            </a:fld>
            <a:endParaRPr lang="fr-CA">
              <a:solidFill>
                <a:prstClr val="black">
                  <a:tint val="75000"/>
                </a:prstClr>
              </a:solidFill>
            </a:endParaRPr>
          </a:p>
        </p:txBody>
      </p:sp>
    </p:spTree>
    <p:extLst>
      <p:ext uri="{BB962C8B-B14F-4D97-AF65-F5344CB8AC3E}">
        <p14:creationId xmlns:p14="http://schemas.microsoft.com/office/powerpoint/2010/main" val="17372209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lvl1pPr eaLnBrk="0" hangingPunct="0">
              <a:defRPr sz="2300">
                <a:solidFill>
                  <a:schemeClr val="tx1"/>
                </a:solidFill>
                <a:latin typeface="Times New Roman" pitchFamily="18" charset="0"/>
                <a:ea typeface="ＭＳ Ｐゴシック" charset="-128"/>
              </a:defRPr>
            </a:lvl1pPr>
            <a:lvl2pPr marL="37931725" indent="-37474525" eaLnBrk="0" hangingPunct="0">
              <a:defRPr sz="2300">
                <a:solidFill>
                  <a:schemeClr val="tx1"/>
                </a:solidFill>
                <a:latin typeface="Times New Roman" pitchFamily="18" charset="0"/>
                <a:ea typeface="ＭＳ Ｐゴシック" charset="-128"/>
              </a:defRPr>
            </a:lvl2pPr>
            <a:lvl3pPr eaLnBrk="0" hangingPunct="0">
              <a:defRPr sz="2300">
                <a:solidFill>
                  <a:schemeClr val="tx1"/>
                </a:solidFill>
                <a:latin typeface="Times New Roman" pitchFamily="18" charset="0"/>
                <a:ea typeface="ＭＳ Ｐゴシック" charset="-128"/>
              </a:defRPr>
            </a:lvl3pPr>
            <a:lvl4pPr eaLnBrk="0" hangingPunct="0">
              <a:defRPr sz="2300">
                <a:solidFill>
                  <a:schemeClr val="tx1"/>
                </a:solidFill>
                <a:latin typeface="Times New Roman" pitchFamily="18" charset="0"/>
                <a:ea typeface="ＭＳ Ｐゴシック" charset="-128"/>
              </a:defRPr>
            </a:lvl4pPr>
            <a:lvl5pPr eaLnBrk="0" hangingPunct="0">
              <a:defRPr sz="2300">
                <a:solidFill>
                  <a:schemeClr val="tx1"/>
                </a:solidFill>
                <a:latin typeface="Times New Roman" pitchFamily="18" charset="0"/>
                <a:ea typeface="ＭＳ Ｐゴシック" charset="-128"/>
              </a:defRPr>
            </a:lvl5pPr>
            <a:lvl6pPr marL="457200" eaLnBrk="0" fontAlgn="base" hangingPunct="0">
              <a:spcBef>
                <a:spcPct val="0"/>
              </a:spcBef>
              <a:spcAft>
                <a:spcPct val="0"/>
              </a:spcAft>
              <a:defRPr sz="2300">
                <a:solidFill>
                  <a:schemeClr val="tx1"/>
                </a:solidFill>
                <a:latin typeface="Times New Roman" pitchFamily="18" charset="0"/>
                <a:ea typeface="ＭＳ Ｐゴシック" charset="-128"/>
              </a:defRPr>
            </a:lvl6pPr>
            <a:lvl7pPr marL="914400" eaLnBrk="0" fontAlgn="base" hangingPunct="0">
              <a:spcBef>
                <a:spcPct val="0"/>
              </a:spcBef>
              <a:spcAft>
                <a:spcPct val="0"/>
              </a:spcAft>
              <a:defRPr sz="2300">
                <a:solidFill>
                  <a:schemeClr val="tx1"/>
                </a:solidFill>
                <a:latin typeface="Times New Roman" pitchFamily="18" charset="0"/>
                <a:ea typeface="ＭＳ Ｐゴシック" charset="-128"/>
              </a:defRPr>
            </a:lvl7pPr>
            <a:lvl8pPr marL="1371600" eaLnBrk="0" fontAlgn="base" hangingPunct="0">
              <a:spcBef>
                <a:spcPct val="0"/>
              </a:spcBef>
              <a:spcAft>
                <a:spcPct val="0"/>
              </a:spcAft>
              <a:defRPr sz="2300">
                <a:solidFill>
                  <a:schemeClr val="tx1"/>
                </a:solidFill>
                <a:latin typeface="Times New Roman" pitchFamily="18" charset="0"/>
                <a:ea typeface="ＭＳ Ｐゴシック" charset="-128"/>
              </a:defRPr>
            </a:lvl8pPr>
            <a:lvl9pPr marL="1828800" eaLnBrk="0" fontAlgn="base" hangingPunct="0">
              <a:spcBef>
                <a:spcPct val="0"/>
              </a:spcBef>
              <a:spcAft>
                <a:spcPct val="0"/>
              </a:spcAft>
              <a:defRPr sz="2300">
                <a:solidFill>
                  <a:schemeClr val="tx1"/>
                </a:solidFill>
                <a:latin typeface="Times New Roman" pitchFamily="18" charset="0"/>
                <a:ea typeface="ＭＳ Ｐゴシック" charset="-128"/>
              </a:defRPr>
            </a:lvl9pPr>
          </a:lstStyle>
          <a:p>
            <a:pPr eaLnBrk="1" hangingPunct="1"/>
            <a:fld id="{75660D76-5992-4EC9-BC2A-7D3DDA96A4B8}" type="slidenum">
              <a:rPr lang="en-US" altLang="fr-FR" sz="800">
                <a:solidFill>
                  <a:srgbClr val="FFFFFF"/>
                </a:solidFill>
                <a:latin typeface="Arial" charset="0"/>
              </a:rPr>
              <a:pPr eaLnBrk="1" hangingPunct="1"/>
              <a:t>14</a:t>
            </a:fld>
            <a:endParaRPr lang="en-US" altLang="fr-FR" sz="800">
              <a:solidFill>
                <a:srgbClr val="FFFFFF"/>
              </a:solidFill>
              <a:latin typeface="Arial" charset="0"/>
            </a:endParaRPr>
          </a:p>
        </p:txBody>
      </p:sp>
      <p:pic>
        <p:nvPicPr>
          <p:cNvPr id="19459" name="Image 4" descr="fig.4.4.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4211962" y="2708920"/>
            <a:ext cx="1152128" cy="400110"/>
          </a:xfrm>
          <a:prstGeom prst="rect">
            <a:avLst/>
          </a:prstGeom>
          <a:noFill/>
        </p:spPr>
        <p:txBody>
          <a:bodyPr wrap="square" rtlCol="0">
            <a:spAutoFit/>
          </a:bodyPr>
          <a:lstStyle/>
          <a:p>
            <a:pPr algn="ctr"/>
            <a:r>
              <a:rPr lang="fr-CA" sz="1000" b="1" dirty="0" smtClean="0">
                <a:solidFill>
                  <a:srgbClr val="000000"/>
                </a:solidFill>
              </a:rPr>
              <a:t>Association consommateurs</a:t>
            </a:r>
            <a:endParaRPr lang="fr-CA" sz="1000" b="1" dirty="0">
              <a:solidFill>
                <a:srgbClr val="000000"/>
              </a:solidFill>
            </a:endParaRPr>
          </a:p>
        </p:txBody>
      </p:sp>
      <p:sp>
        <p:nvSpPr>
          <p:cNvPr id="5" name="ZoneTexte 4"/>
          <p:cNvSpPr txBox="1"/>
          <p:nvPr/>
        </p:nvSpPr>
        <p:spPr>
          <a:xfrm>
            <a:off x="6300193" y="2732324"/>
            <a:ext cx="1152128" cy="246221"/>
          </a:xfrm>
          <a:prstGeom prst="rect">
            <a:avLst/>
          </a:prstGeom>
          <a:noFill/>
        </p:spPr>
        <p:txBody>
          <a:bodyPr wrap="square" rtlCol="0">
            <a:spAutoFit/>
          </a:bodyPr>
          <a:lstStyle/>
          <a:p>
            <a:pPr algn="ctr"/>
            <a:r>
              <a:rPr lang="fr-CA" sz="1000" b="1" dirty="0" smtClean="0">
                <a:solidFill>
                  <a:srgbClr val="000000"/>
                </a:solidFill>
              </a:rPr>
              <a:t>Employés</a:t>
            </a:r>
            <a:endParaRPr lang="fr-CA" sz="1000" b="1" dirty="0">
              <a:solidFill>
                <a:srgbClr val="000000"/>
              </a:solidFill>
            </a:endParaRPr>
          </a:p>
        </p:txBody>
      </p:sp>
      <p:sp>
        <p:nvSpPr>
          <p:cNvPr id="6" name="ZoneTexte 5"/>
          <p:cNvSpPr txBox="1"/>
          <p:nvPr/>
        </p:nvSpPr>
        <p:spPr>
          <a:xfrm>
            <a:off x="4283968" y="4469063"/>
            <a:ext cx="1152128" cy="400110"/>
          </a:xfrm>
          <a:prstGeom prst="rect">
            <a:avLst/>
          </a:prstGeom>
          <a:noFill/>
        </p:spPr>
        <p:txBody>
          <a:bodyPr wrap="square" rtlCol="0">
            <a:spAutoFit/>
          </a:bodyPr>
          <a:lstStyle/>
          <a:p>
            <a:pPr algn="ctr"/>
            <a:r>
              <a:rPr lang="fr-CA" sz="1000" b="1" dirty="0" smtClean="0">
                <a:solidFill>
                  <a:srgbClr val="000000"/>
                </a:solidFill>
              </a:rPr>
              <a:t>Syndicats, Médias,  </a:t>
            </a:r>
            <a:r>
              <a:rPr lang="fr-CA" sz="1000" b="1" dirty="0" err="1" smtClean="0">
                <a:solidFill>
                  <a:srgbClr val="000000"/>
                </a:solidFill>
              </a:rPr>
              <a:t>Gvt</a:t>
            </a:r>
            <a:endParaRPr lang="fr-CA" sz="1000" b="1" dirty="0">
              <a:solidFill>
                <a:srgbClr val="000000"/>
              </a:solidFill>
            </a:endParaRPr>
          </a:p>
        </p:txBody>
      </p:sp>
      <p:sp>
        <p:nvSpPr>
          <p:cNvPr id="7" name="ZoneTexte 6"/>
          <p:cNvSpPr txBox="1"/>
          <p:nvPr/>
        </p:nvSpPr>
        <p:spPr>
          <a:xfrm>
            <a:off x="6084168" y="4470913"/>
            <a:ext cx="1431777" cy="553998"/>
          </a:xfrm>
          <a:prstGeom prst="rect">
            <a:avLst/>
          </a:prstGeom>
          <a:noFill/>
        </p:spPr>
        <p:txBody>
          <a:bodyPr wrap="square" rtlCol="0">
            <a:spAutoFit/>
          </a:bodyPr>
          <a:lstStyle/>
          <a:p>
            <a:pPr algn="ctr"/>
            <a:r>
              <a:rPr lang="fr-CA" sz="1000" b="1" dirty="0" smtClean="0">
                <a:solidFill>
                  <a:srgbClr val="000000"/>
                </a:solidFill>
              </a:rPr>
              <a:t>Actionnaires, Clients,</a:t>
            </a:r>
          </a:p>
          <a:p>
            <a:pPr algn="ctr"/>
            <a:r>
              <a:rPr lang="fr-CA" sz="1000" b="1" dirty="0" smtClean="0">
                <a:solidFill>
                  <a:srgbClr val="000000"/>
                </a:solidFill>
              </a:rPr>
              <a:t>Employés très spécialisés…</a:t>
            </a:r>
            <a:endParaRPr lang="fr-CA" sz="1000" b="1" dirty="0">
              <a:solidFill>
                <a:srgbClr val="000000"/>
              </a:solidFill>
            </a:endParaRPr>
          </a:p>
        </p:txBody>
      </p:sp>
    </p:spTree>
    <p:extLst>
      <p:ext uri="{BB962C8B-B14F-4D97-AF65-F5344CB8AC3E}">
        <p14:creationId xmlns:p14="http://schemas.microsoft.com/office/powerpoint/2010/main" val="4011611764"/>
      </p:ext>
    </p:extLst>
  </p:cSld>
  <p:clrMapOvr>
    <a:masterClrMapping/>
  </p:clrMapOvr>
  <p:transition>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3" name="Rectangle 3"/>
          <p:cNvSpPr>
            <a:spLocks noGrp="1" noChangeArrowheads="1"/>
          </p:cNvSpPr>
          <p:nvPr>
            <p:ph idx="1"/>
          </p:nvPr>
        </p:nvSpPr>
        <p:spPr>
          <a:xfrm>
            <a:off x="4056" y="764704"/>
            <a:ext cx="9139944" cy="6073824"/>
          </a:xfrm>
        </p:spPr>
        <p:txBody>
          <a:bodyPr>
            <a:normAutofit/>
          </a:bodyPr>
          <a:lstStyle/>
          <a:p>
            <a:r>
              <a:rPr lang="en-CA" altLang="en-US" sz="2400" dirty="0" err="1" smtClean="0"/>
              <a:t>Pouvoir</a:t>
            </a:r>
            <a:endParaRPr lang="en-CA" altLang="en-US" sz="2400" dirty="0"/>
          </a:p>
          <a:p>
            <a:pPr lvl="1"/>
            <a:r>
              <a:rPr lang="en-CA" altLang="en-US" sz="2200" dirty="0" smtClean="0"/>
              <a:t>La </a:t>
            </a:r>
            <a:r>
              <a:rPr lang="en-CA" altLang="en-US" sz="2200" dirty="0" err="1" smtClean="0"/>
              <a:t>capacité</a:t>
            </a:r>
            <a:r>
              <a:rPr lang="en-CA" altLang="en-US" sz="2200" dirty="0" smtClean="0"/>
              <a:t> à “forcer” </a:t>
            </a:r>
            <a:r>
              <a:rPr lang="en-CA" altLang="en-US" sz="2200" dirty="0" err="1" smtClean="0"/>
              <a:t>une</a:t>
            </a:r>
            <a:r>
              <a:rPr lang="en-CA" altLang="en-US" sz="2200" dirty="0" smtClean="0"/>
              <a:t> </a:t>
            </a:r>
            <a:r>
              <a:rPr lang="en-CA" altLang="en-US" sz="2200" dirty="0" err="1" smtClean="0"/>
              <a:t>firme</a:t>
            </a:r>
            <a:r>
              <a:rPr lang="en-CA" altLang="en-US" sz="2200" dirty="0" smtClean="0"/>
              <a:t> à faire </a:t>
            </a:r>
            <a:r>
              <a:rPr lang="en-CA" altLang="en-US" sz="2200" dirty="0" err="1" smtClean="0"/>
              <a:t>quelque</a:t>
            </a:r>
            <a:r>
              <a:rPr lang="en-CA" altLang="en-US" sz="2200" dirty="0" smtClean="0"/>
              <a:t> chose </a:t>
            </a:r>
            <a:r>
              <a:rPr lang="en-CA" altLang="en-US" sz="2200" dirty="0" err="1" smtClean="0"/>
              <a:t>qu’elle</a:t>
            </a:r>
            <a:r>
              <a:rPr lang="en-CA" altLang="en-US" sz="2200" dirty="0" smtClean="0"/>
              <a:t> </a:t>
            </a:r>
            <a:r>
              <a:rPr lang="en-CA" altLang="en-US" sz="2200" dirty="0" err="1" smtClean="0"/>
              <a:t>n’aurait</a:t>
            </a:r>
            <a:r>
              <a:rPr lang="en-CA" altLang="en-US" sz="2200" dirty="0" smtClean="0"/>
              <a:t> pas fait </a:t>
            </a:r>
            <a:r>
              <a:rPr lang="en-CA" altLang="en-US" sz="2200" dirty="0" err="1" smtClean="0"/>
              <a:t>autrement</a:t>
            </a:r>
            <a:r>
              <a:rPr lang="en-CA" altLang="en-US" sz="2200" dirty="0" smtClean="0"/>
              <a:t> – </a:t>
            </a:r>
            <a:r>
              <a:rPr lang="en-CA" altLang="en-US" sz="2200" dirty="0" err="1" smtClean="0"/>
              <a:t>basée</a:t>
            </a:r>
            <a:r>
              <a:rPr lang="en-CA" altLang="en-US" sz="2200" dirty="0" smtClean="0"/>
              <a:t> </a:t>
            </a:r>
            <a:r>
              <a:rPr lang="en-CA" altLang="en-US" sz="2200" dirty="0" err="1" smtClean="0"/>
              <a:t>sur</a:t>
            </a:r>
            <a:r>
              <a:rPr lang="en-CA" altLang="en-US" sz="2200" dirty="0" smtClean="0"/>
              <a:t> la force, la menace, des </a:t>
            </a:r>
            <a:r>
              <a:rPr lang="en-CA" altLang="en-US" sz="2200" dirty="0" err="1" smtClean="0"/>
              <a:t>incitations</a:t>
            </a:r>
            <a:r>
              <a:rPr lang="en-CA" altLang="en-US" sz="2200" dirty="0" smtClean="0"/>
              <a:t>….[ex. </a:t>
            </a:r>
            <a:r>
              <a:rPr lang="en-CA" altLang="en-US" sz="2200" dirty="0" err="1" smtClean="0"/>
              <a:t>Pouvoir</a:t>
            </a:r>
            <a:r>
              <a:rPr lang="en-CA" altLang="en-US" sz="2200" dirty="0" smtClean="0"/>
              <a:t> des clients </a:t>
            </a:r>
            <a:r>
              <a:rPr lang="en-CA" altLang="en-US" sz="2200" dirty="0" err="1" smtClean="0"/>
              <a:t>sur</a:t>
            </a:r>
            <a:r>
              <a:rPr lang="en-CA" altLang="en-US" sz="2200" dirty="0" smtClean="0"/>
              <a:t> les </a:t>
            </a:r>
            <a:r>
              <a:rPr lang="en-CA" altLang="en-US" sz="2200" dirty="0" err="1" smtClean="0"/>
              <a:t>entreprises</a:t>
            </a:r>
            <a:r>
              <a:rPr lang="en-CA" altLang="en-US" sz="2200" dirty="0" smtClean="0"/>
              <a:t>] </a:t>
            </a:r>
            <a:endParaRPr lang="en-CA" altLang="en-US" sz="2200" dirty="0"/>
          </a:p>
          <a:p>
            <a:r>
              <a:rPr lang="en-CA" altLang="en-US" sz="2400" dirty="0" err="1" smtClean="0"/>
              <a:t>Légitimité</a:t>
            </a:r>
            <a:endParaRPr lang="en-CA" altLang="en-US" sz="2400" dirty="0"/>
          </a:p>
          <a:p>
            <a:pPr lvl="1"/>
            <a:r>
              <a:rPr lang="en-CA" altLang="en-US" sz="2200" dirty="0"/>
              <a:t>Perception </a:t>
            </a:r>
            <a:r>
              <a:rPr lang="en-CA" altLang="en-US" sz="2200" dirty="0" err="1" smtClean="0"/>
              <a:t>ou</a:t>
            </a:r>
            <a:r>
              <a:rPr lang="en-CA" altLang="en-US" sz="2200" dirty="0" smtClean="0"/>
              <a:t> </a:t>
            </a:r>
            <a:r>
              <a:rPr lang="en-CA" altLang="en-US" sz="2200" dirty="0" err="1" smtClean="0"/>
              <a:t>assomption</a:t>
            </a:r>
            <a:r>
              <a:rPr lang="en-CA" altLang="en-US" sz="2200" dirty="0" smtClean="0"/>
              <a:t> </a:t>
            </a:r>
            <a:r>
              <a:rPr lang="en-CA" altLang="en-US" sz="2200" dirty="0" err="1" smtClean="0"/>
              <a:t>que</a:t>
            </a:r>
            <a:r>
              <a:rPr lang="en-CA" altLang="en-US" sz="2200" dirty="0" smtClean="0"/>
              <a:t> les actions </a:t>
            </a:r>
            <a:r>
              <a:rPr lang="en-CA" altLang="en-US" sz="2200" dirty="0" err="1" smtClean="0"/>
              <a:t>d’une</a:t>
            </a:r>
            <a:r>
              <a:rPr lang="en-CA" altLang="en-US" sz="2200" dirty="0" smtClean="0"/>
              <a:t> </a:t>
            </a:r>
            <a:r>
              <a:rPr lang="en-CA" altLang="en-US" sz="2200" dirty="0" err="1" smtClean="0"/>
              <a:t>entité</a:t>
            </a:r>
            <a:r>
              <a:rPr lang="en-CA" altLang="en-US" sz="2200" dirty="0" smtClean="0"/>
              <a:t> </a:t>
            </a:r>
            <a:r>
              <a:rPr lang="en-CA" altLang="en-US" sz="2200" dirty="0" err="1" smtClean="0"/>
              <a:t>sont</a:t>
            </a:r>
            <a:r>
              <a:rPr lang="en-CA" altLang="en-US" sz="2200" dirty="0" smtClean="0"/>
              <a:t> </a:t>
            </a:r>
            <a:r>
              <a:rPr lang="en-CA" altLang="en-US" sz="2200" dirty="0" err="1" smtClean="0"/>
              <a:t>désirabless</a:t>
            </a:r>
            <a:r>
              <a:rPr lang="en-CA" altLang="en-US" sz="2200" dirty="0" smtClean="0"/>
              <a:t>, </a:t>
            </a:r>
            <a:r>
              <a:rPr lang="en-CA" altLang="en-US" sz="2200" dirty="0" err="1" smtClean="0"/>
              <a:t>adéquates</a:t>
            </a:r>
            <a:r>
              <a:rPr lang="en-CA" altLang="en-US" sz="2200" dirty="0" smtClean="0"/>
              <a:t> </a:t>
            </a:r>
            <a:r>
              <a:rPr lang="en-CA" altLang="en-US" sz="2200" dirty="0" err="1" smtClean="0"/>
              <a:t>ou</a:t>
            </a:r>
            <a:r>
              <a:rPr lang="en-CA" altLang="en-US" sz="2200" dirty="0" smtClean="0"/>
              <a:t> </a:t>
            </a:r>
            <a:r>
              <a:rPr lang="en-CA" altLang="en-US" sz="2200" dirty="0" err="1" smtClean="0"/>
              <a:t>appropriées</a:t>
            </a:r>
            <a:r>
              <a:rPr lang="en-CA" altLang="en-US" sz="2200" dirty="0" smtClean="0"/>
              <a:t> [ex. Le </a:t>
            </a:r>
            <a:r>
              <a:rPr lang="en-CA" altLang="en-US" sz="2200" dirty="0" err="1" smtClean="0"/>
              <a:t>Gouvernement</a:t>
            </a:r>
            <a:r>
              <a:rPr lang="en-CA" altLang="en-US" sz="2200" dirty="0" smtClean="0"/>
              <a:t> </a:t>
            </a:r>
            <a:r>
              <a:rPr lang="en-CA" altLang="en-US" sz="2200" dirty="0" err="1" smtClean="0"/>
              <a:t>lorsqu’il</a:t>
            </a:r>
            <a:r>
              <a:rPr lang="en-CA" altLang="en-US" sz="2200" dirty="0" smtClean="0"/>
              <a:t> </a:t>
            </a:r>
            <a:r>
              <a:rPr lang="en-CA" altLang="en-US" sz="2200" dirty="0" err="1" smtClean="0"/>
              <a:t>réclame</a:t>
            </a:r>
            <a:r>
              <a:rPr lang="en-CA" altLang="en-US" sz="2200" dirty="0" smtClean="0"/>
              <a:t> les </a:t>
            </a:r>
            <a:r>
              <a:rPr lang="en-CA" altLang="en-US" sz="2200" dirty="0" err="1" smtClean="0"/>
              <a:t>impôts</a:t>
            </a:r>
            <a:r>
              <a:rPr lang="en-CA" altLang="en-US" sz="2200" dirty="0" smtClean="0"/>
              <a:t> à </a:t>
            </a:r>
            <a:r>
              <a:rPr lang="en-CA" altLang="en-US" sz="2200" dirty="0" err="1" smtClean="0"/>
              <a:t>telle</a:t>
            </a:r>
            <a:r>
              <a:rPr lang="en-CA" altLang="en-US" sz="2200" dirty="0" smtClean="0"/>
              <a:t> date] </a:t>
            </a:r>
            <a:endParaRPr lang="en-CA" altLang="en-US" sz="2200" dirty="0"/>
          </a:p>
          <a:p>
            <a:r>
              <a:rPr lang="en-CA" altLang="en-US" sz="2400" dirty="0" err="1" smtClean="0"/>
              <a:t>Urgence</a:t>
            </a:r>
            <a:endParaRPr lang="en-CA" altLang="en-US" sz="2400" dirty="0"/>
          </a:p>
          <a:p>
            <a:pPr lvl="1"/>
            <a:r>
              <a:rPr lang="en-CA" altLang="en-US" sz="2200" dirty="0" smtClean="0"/>
              <a:t>Le </a:t>
            </a:r>
            <a:r>
              <a:rPr lang="en-CA" altLang="en-US" sz="2200" dirty="0" err="1" smtClean="0"/>
              <a:t>degré</a:t>
            </a:r>
            <a:r>
              <a:rPr lang="en-CA" altLang="en-US" sz="2200" dirty="0" smtClean="0"/>
              <a:t> avec </a:t>
            </a:r>
            <a:r>
              <a:rPr lang="en-CA" altLang="en-US" sz="2200" dirty="0" err="1" smtClean="0"/>
              <a:t>lequel</a:t>
            </a:r>
            <a:r>
              <a:rPr lang="en-CA" altLang="en-US" sz="2200" dirty="0" smtClean="0"/>
              <a:t> la </a:t>
            </a:r>
            <a:r>
              <a:rPr lang="en-CA" altLang="en-US" sz="2200" dirty="0" err="1" smtClean="0"/>
              <a:t>réclamation</a:t>
            </a:r>
            <a:r>
              <a:rPr lang="en-CA" altLang="en-US" sz="2200" dirty="0" smtClean="0"/>
              <a:t> </a:t>
            </a:r>
            <a:r>
              <a:rPr lang="en-CA" altLang="en-US" sz="2200" dirty="0" err="1" smtClean="0"/>
              <a:t>d’une</a:t>
            </a:r>
            <a:r>
              <a:rPr lang="en-CA" altLang="en-US" sz="2200" dirty="0" smtClean="0"/>
              <a:t> </a:t>
            </a:r>
            <a:r>
              <a:rPr lang="en-CA" altLang="en-US" sz="2200" dirty="0" err="1" smtClean="0"/>
              <a:t>partie</a:t>
            </a:r>
            <a:r>
              <a:rPr lang="en-CA" altLang="en-US" sz="2200" dirty="0" smtClean="0"/>
              <a:t> </a:t>
            </a:r>
            <a:r>
              <a:rPr lang="en-CA" altLang="en-US" sz="2200" dirty="0" err="1" smtClean="0"/>
              <a:t>prenante</a:t>
            </a:r>
            <a:r>
              <a:rPr lang="en-CA" altLang="en-US" sz="2200" dirty="0" smtClean="0"/>
              <a:t> </a:t>
            </a:r>
            <a:r>
              <a:rPr lang="en-CA" altLang="en-US" sz="2200" dirty="0" err="1" smtClean="0"/>
              <a:t>demande</a:t>
            </a:r>
            <a:r>
              <a:rPr lang="en-CA" altLang="en-US" sz="2200" dirty="0" smtClean="0"/>
              <a:t> </a:t>
            </a:r>
            <a:r>
              <a:rPr lang="en-CA" altLang="en-US" sz="2200" dirty="0" err="1" smtClean="0"/>
              <a:t>une</a:t>
            </a:r>
            <a:r>
              <a:rPr lang="en-CA" altLang="en-US" sz="2200" dirty="0" smtClean="0"/>
              <a:t> attention </a:t>
            </a:r>
            <a:r>
              <a:rPr lang="en-CA" altLang="en-US" sz="2200" dirty="0" err="1" smtClean="0"/>
              <a:t>immédiate</a:t>
            </a:r>
            <a:endParaRPr lang="en-CA" altLang="en-US" sz="2200" dirty="0"/>
          </a:p>
          <a:p>
            <a:pPr lvl="0"/>
            <a:r>
              <a:rPr lang="en-CA" altLang="en-US" sz="2400" dirty="0" err="1" smtClean="0">
                <a:solidFill>
                  <a:srgbClr val="FF0000"/>
                </a:solidFill>
              </a:rPr>
              <a:t>Saillance</a:t>
            </a:r>
            <a:r>
              <a:rPr lang="en-CA" altLang="en-US" sz="2400" dirty="0" smtClean="0">
                <a:solidFill>
                  <a:srgbClr val="FF0000"/>
                </a:solidFill>
              </a:rPr>
              <a:t> [</a:t>
            </a:r>
            <a:r>
              <a:rPr lang="en-CA" altLang="en-US" sz="2400" i="1" dirty="0" err="1">
                <a:solidFill>
                  <a:srgbClr val="FF0000"/>
                </a:solidFill>
              </a:rPr>
              <a:t>s</a:t>
            </a:r>
            <a:r>
              <a:rPr lang="en-CA" altLang="en-US" sz="2400" i="1" dirty="0" err="1" smtClean="0">
                <a:solidFill>
                  <a:srgbClr val="FF0000"/>
                </a:solidFill>
              </a:rPr>
              <a:t>ynthèse</a:t>
            </a:r>
            <a:r>
              <a:rPr lang="en-CA" altLang="en-US" sz="2400" i="1" dirty="0" smtClean="0">
                <a:solidFill>
                  <a:srgbClr val="FF0000"/>
                </a:solidFill>
              </a:rPr>
              <a:t> des </a:t>
            </a:r>
            <a:r>
              <a:rPr lang="en-CA" altLang="en-US" sz="2400" i="1" dirty="0" err="1" smtClean="0">
                <a:solidFill>
                  <a:srgbClr val="FF0000"/>
                </a:solidFill>
              </a:rPr>
              <a:t>trois</a:t>
            </a:r>
            <a:r>
              <a:rPr lang="en-CA" altLang="en-US" sz="2400" i="1" dirty="0" smtClean="0">
                <a:solidFill>
                  <a:srgbClr val="FF0000"/>
                </a:solidFill>
              </a:rPr>
              <a:t> aspects ci-</a:t>
            </a:r>
            <a:r>
              <a:rPr lang="en-CA" altLang="en-US" sz="2400" i="1" dirty="0" err="1" smtClean="0">
                <a:solidFill>
                  <a:srgbClr val="FF0000"/>
                </a:solidFill>
              </a:rPr>
              <a:t>dessus</a:t>
            </a:r>
            <a:r>
              <a:rPr lang="en-CA" altLang="en-US" sz="2400" dirty="0" smtClean="0">
                <a:solidFill>
                  <a:srgbClr val="FF0000"/>
                </a:solidFill>
              </a:rPr>
              <a:t>]:</a:t>
            </a:r>
            <a:endParaRPr lang="en-CA" altLang="en-US" sz="2400" dirty="0">
              <a:solidFill>
                <a:srgbClr val="FF0000"/>
              </a:solidFill>
            </a:endParaRPr>
          </a:p>
          <a:p>
            <a:pPr lvl="1"/>
            <a:r>
              <a:rPr lang="en-CA" altLang="en-US" sz="2200" dirty="0">
                <a:solidFill>
                  <a:srgbClr val="FF0000"/>
                </a:solidFill>
              </a:rPr>
              <a:t>Le </a:t>
            </a:r>
            <a:r>
              <a:rPr lang="en-CA" altLang="en-US" sz="2200" dirty="0" err="1">
                <a:solidFill>
                  <a:srgbClr val="FF0000"/>
                </a:solidFill>
              </a:rPr>
              <a:t>degré</a:t>
            </a:r>
            <a:r>
              <a:rPr lang="en-CA" altLang="en-US" sz="2200" dirty="0">
                <a:solidFill>
                  <a:srgbClr val="FF0000"/>
                </a:solidFill>
              </a:rPr>
              <a:t> de </a:t>
            </a:r>
            <a:r>
              <a:rPr lang="en-CA" altLang="en-US" sz="2200" dirty="0" err="1">
                <a:solidFill>
                  <a:srgbClr val="FF0000"/>
                </a:solidFill>
              </a:rPr>
              <a:t>priorité</a:t>
            </a:r>
            <a:r>
              <a:rPr lang="en-CA" altLang="en-US" sz="2200" dirty="0">
                <a:solidFill>
                  <a:srgbClr val="FF0000"/>
                </a:solidFill>
              </a:rPr>
              <a:t> </a:t>
            </a:r>
            <a:r>
              <a:rPr lang="en-CA" altLang="en-US" sz="2200" dirty="0" err="1">
                <a:solidFill>
                  <a:srgbClr val="FF0000"/>
                </a:solidFill>
              </a:rPr>
              <a:t>donné</a:t>
            </a:r>
            <a:r>
              <a:rPr lang="en-CA" altLang="en-US" sz="2200" dirty="0">
                <a:solidFill>
                  <a:srgbClr val="FF0000"/>
                </a:solidFill>
              </a:rPr>
              <a:t> à </a:t>
            </a:r>
            <a:r>
              <a:rPr lang="en-CA" altLang="en-US" sz="2200" dirty="0" err="1">
                <a:solidFill>
                  <a:srgbClr val="FF0000"/>
                </a:solidFill>
              </a:rPr>
              <a:t>chacune</a:t>
            </a:r>
            <a:r>
              <a:rPr lang="en-CA" altLang="en-US" sz="2200" dirty="0">
                <a:solidFill>
                  <a:srgbClr val="FF0000"/>
                </a:solidFill>
              </a:rPr>
              <a:t> des parties </a:t>
            </a:r>
            <a:r>
              <a:rPr lang="en-CA" altLang="en-US" sz="2200" dirty="0" err="1" smtClean="0">
                <a:solidFill>
                  <a:srgbClr val="FF0000"/>
                </a:solidFill>
              </a:rPr>
              <a:t>prenantes</a:t>
            </a:r>
            <a:r>
              <a:rPr lang="en-CA" altLang="en-US" sz="2200" dirty="0" smtClean="0">
                <a:solidFill>
                  <a:srgbClr val="FF0000"/>
                </a:solidFill>
              </a:rPr>
              <a:t> </a:t>
            </a:r>
            <a:r>
              <a:rPr lang="en-CA" altLang="en-US" sz="2200" dirty="0" err="1" smtClean="0">
                <a:solidFill>
                  <a:srgbClr val="FF0000"/>
                </a:solidFill>
              </a:rPr>
              <a:t>compte</a:t>
            </a:r>
            <a:r>
              <a:rPr lang="en-CA" altLang="en-US" sz="2200" dirty="0" smtClean="0">
                <a:solidFill>
                  <a:srgbClr val="FF0000"/>
                </a:solidFill>
              </a:rPr>
              <a:t> </a:t>
            </a:r>
            <a:r>
              <a:rPr lang="en-CA" altLang="en-US" sz="2200" dirty="0" err="1" smtClean="0">
                <a:solidFill>
                  <a:srgbClr val="FF0000"/>
                </a:solidFill>
              </a:rPr>
              <a:t>tenu</a:t>
            </a:r>
            <a:r>
              <a:rPr lang="en-CA" altLang="en-US" sz="2200" dirty="0" smtClean="0">
                <a:solidFill>
                  <a:srgbClr val="FF0000"/>
                </a:solidFill>
              </a:rPr>
              <a:t> </a:t>
            </a:r>
            <a:r>
              <a:rPr lang="en-CA" altLang="en-US" sz="2200" dirty="0" err="1" smtClean="0">
                <a:solidFill>
                  <a:srgbClr val="FF0000"/>
                </a:solidFill>
              </a:rPr>
              <a:t>notamment</a:t>
            </a:r>
            <a:r>
              <a:rPr lang="en-CA" altLang="en-US" sz="2200" dirty="0" smtClean="0">
                <a:solidFill>
                  <a:srgbClr val="FF0000"/>
                </a:solidFill>
              </a:rPr>
              <a:t> de son </a:t>
            </a:r>
            <a:r>
              <a:rPr lang="en-CA" altLang="en-US" sz="2200" dirty="0" err="1" smtClean="0">
                <a:solidFill>
                  <a:srgbClr val="FF0000"/>
                </a:solidFill>
              </a:rPr>
              <a:t>pouvoir</a:t>
            </a:r>
            <a:r>
              <a:rPr lang="en-CA" altLang="en-US" sz="2200" dirty="0" smtClean="0">
                <a:solidFill>
                  <a:srgbClr val="FF0000"/>
                </a:solidFill>
              </a:rPr>
              <a:t> et de </a:t>
            </a:r>
            <a:r>
              <a:rPr lang="en-CA" altLang="en-US" sz="2200" dirty="0" err="1" smtClean="0">
                <a:solidFill>
                  <a:srgbClr val="FF0000"/>
                </a:solidFill>
              </a:rPr>
              <a:t>sa</a:t>
            </a:r>
            <a:r>
              <a:rPr lang="en-CA" altLang="en-US" sz="2200" dirty="0" smtClean="0">
                <a:solidFill>
                  <a:srgbClr val="FF0000"/>
                </a:solidFill>
              </a:rPr>
              <a:t> </a:t>
            </a:r>
            <a:r>
              <a:rPr lang="en-CA" altLang="en-US" sz="2200" dirty="0" err="1" smtClean="0">
                <a:solidFill>
                  <a:srgbClr val="FF0000"/>
                </a:solidFill>
              </a:rPr>
              <a:t>légitimité</a:t>
            </a:r>
            <a:endParaRPr lang="en-CA" altLang="en-US" sz="2200" dirty="0">
              <a:solidFill>
                <a:srgbClr val="FF0000"/>
              </a:solidFill>
            </a:endParaRPr>
          </a:p>
          <a:p>
            <a:endParaRPr lang="en-CA" altLang="en-US" sz="2600" dirty="0" smtClean="0">
              <a:solidFill>
                <a:srgbClr val="FF0000"/>
              </a:solidFill>
            </a:endParaRPr>
          </a:p>
        </p:txBody>
      </p:sp>
      <p:sp>
        <p:nvSpPr>
          <p:cNvPr id="12292" name="Rectangle 2"/>
          <p:cNvSpPr>
            <a:spLocks noGrp="1" noChangeArrowheads="1"/>
          </p:cNvSpPr>
          <p:nvPr>
            <p:ph type="ctrTitle"/>
          </p:nvPr>
        </p:nvSpPr>
        <p:spPr>
          <a:xfrm>
            <a:off x="0" y="44624"/>
            <a:ext cx="9144000" cy="720080"/>
          </a:xfrm>
        </p:spPr>
        <p:txBody>
          <a:bodyPr>
            <a:normAutofit/>
          </a:bodyPr>
          <a:lstStyle/>
          <a:p>
            <a:r>
              <a:rPr lang="en-CA" altLang="en-US" sz="2400" dirty="0" smtClean="0">
                <a:solidFill>
                  <a:srgbClr val="FF0000"/>
                </a:solidFill>
              </a:rPr>
              <a:t>Variables </a:t>
            </a:r>
            <a:r>
              <a:rPr lang="en-CA" altLang="en-US" sz="2400" dirty="0" err="1" smtClean="0">
                <a:solidFill>
                  <a:srgbClr val="FF0000"/>
                </a:solidFill>
              </a:rPr>
              <a:t>clés</a:t>
            </a:r>
            <a:r>
              <a:rPr lang="en-CA" altLang="en-US" sz="2400" dirty="0" smtClean="0">
                <a:solidFill>
                  <a:srgbClr val="FF0000"/>
                </a:solidFill>
              </a:rPr>
              <a:t> </a:t>
            </a:r>
            <a:r>
              <a:rPr lang="en-CA" altLang="en-US" sz="2400" dirty="0" err="1" smtClean="0">
                <a:solidFill>
                  <a:srgbClr val="FF0000"/>
                </a:solidFill>
              </a:rPr>
              <a:t>d’identification</a:t>
            </a:r>
            <a:r>
              <a:rPr lang="en-CA" altLang="en-US" sz="2400" dirty="0" smtClean="0">
                <a:solidFill>
                  <a:srgbClr val="FF0000"/>
                </a:solidFill>
              </a:rPr>
              <a:t> et notion de </a:t>
            </a:r>
            <a:r>
              <a:rPr lang="en-CA" altLang="en-US" sz="2400" dirty="0" err="1" smtClean="0">
                <a:solidFill>
                  <a:srgbClr val="FF0000"/>
                </a:solidFill>
              </a:rPr>
              <a:t>saillance</a:t>
            </a:r>
            <a:endParaRPr lang="en-CA" altLang="en-US" sz="2400" dirty="0" smtClean="0">
              <a:solidFill>
                <a:srgbClr val="FF0000"/>
              </a:solidFill>
            </a:endParaRPr>
          </a:p>
        </p:txBody>
      </p:sp>
      <p:sp>
        <p:nvSpPr>
          <p:cNvPr id="12295" name="Slide Number Placeholder 5"/>
          <p:cNvSpPr txBox="1">
            <a:spLocks/>
          </p:cNvSpPr>
          <p:nvPr/>
        </p:nvSpPr>
        <p:spPr bwMode="auto">
          <a:xfrm>
            <a:off x="4056" y="6381328"/>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a:solidFill>
                  <a:prstClr val="black"/>
                </a:solidFill>
                <a:latin typeface="Arial Unicode MS" panose="020B0604020202020204" pitchFamily="34" charset="-128"/>
              </a:rPr>
              <a:t>LO 4.5</a:t>
            </a:r>
          </a:p>
        </p:txBody>
      </p:sp>
    </p:spTree>
    <p:extLst>
      <p:ext uri="{BB962C8B-B14F-4D97-AF65-F5344CB8AC3E}">
        <p14:creationId xmlns:p14="http://schemas.microsoft.com/office/powerpoint/2010/main" val="129643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29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29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29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29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29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29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0" name="Rectangle 2"/>
          <p:cNvSpPr>
            <a:spLocks noGrp="1" noChangeArrowheads="1"/>
          </p:cNvSpPr>
          <p:nvPr>
            <p:ph type="ctrTitle"/>
          </p:nvPr>
        </p:nvSpPr>
        <p:spPr>
          <a:xfrm>
            <a:off x="1403648" y="44624"/>
            <a:ext cx="6624736" cy="504056"/>
          </a:xfrm>
        </p:spPr>
        <p:txBody>
          <a:bodyPr>
            <a:normAutofit/>
          </a:bodyPr>
          <a:lstStyle/>
          <a:p>
            <a:r>
              <a:rPr lang="en-CA" altLang="en-US" dirty="0" smtClean="0"/>
              <a:t>Identification des parties </a:t>
            </a:r>
            <a:r>
              <a:rPr lang="en-CA" altLang="en-US" dirty="0" err="1" smtClean="0"/>
              <a:t>prenantes</a:t>
            </a:r>
            <a:r>
              <a:rPr lang="en-CA" altLang="en-US" dirty="0" smtClean="0"/>
              <a:t> et </a:t>
            </a:r>
            <a:r>
              <a:rPr lang="en-CA" altLang="en-US" dirty="0" err="1" smtClean="0"/>
              <a:t>saillance</a:t>
            </a:r>
            <a:endParaRPr lang="en-CA" altLang="en-US" dirty="0" smtClean="0"/>
          </a:p>
        </p:txBody>
      </p:sp>
      <p:sp>
        <p:nvSpPr>
          <p:cNvPr id="14341" name="Slide Number Placeholder 5"/>
          <p:cNvSpPr txBox="1">
            <a:spLocks/>
          </p:cNvSpPr>
          <p:nvPr/>
        </p:nvSpPr>
        <p:spPr bwMode="auto">
          <a:xfrm>
            <a:off x="4882" y="6400800"/>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4.5</a:t>
            </a:r>
          </a:p>
        </p:txBody>
      </p:sp>
      <p:pic>
        <p:nvPicPr>
          <p:cNvPr id="14342" name="Picture 8"/>
          <p:cNvPicPr>
            <a:picLocks noChangeAspect="1" noChangeArrowheads="1"/>
          </p:cNvPicPr>
          <p:nvPr/>
        </p:nvPicPr>
        <p:blipFill>
          <a:blip r:embed="rId3">
            <a:extLst>
              <a:ext uri="{28A0092B-C50C-407E-A947-70E740481C1C}">
                <a14:useLocalDpi xmlns:a14="http://schemas.microsoft.com/office/drawing/2010/main" val="0"/>
              </a:ext>
            </a:extLst>
          </a:blip>
          <a:srcRect l="6664" t="17213" r="5493" b="4733"/>
          <a:stretch>
            <a:fillRect/>
          </a:stretch>
        </p:blipFill>
        <p:spPr bwMode="auto">
          <a:xfrm>
            <a:off x="0" y="620688"/>
            <a:ext cx="9144000" cy="623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4028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Rectangle 3"/>
          <p:cNvSpPr>
            <a:spLocks noGrp="1" noChangeArrowheads="1"/>
          </p:cNvSpPr>
          <p:nvPr>
            <p:ph idx="1"/>
          </p:nvPr>
        </p:nvSpPr>
        <p:spPr>
          <a:xfrm>
            <a:off x="0" y="908720"/>
            <a:ext cx="9144000" cy="5949280"/>
          </a:xfrm>
        </p:spPr>
        <p:txBody>
          <a:bodyPr>
            <a:normAutofit/>
          </a:bodyPr>
          <a:lstStyle/>
          <a:p>
            <a:r>
              <a:rPr lang="en-US" altLang="en-US" sz="2400" dirty="0" smtClean="0"/>
              <a:t>Stakeholder Engagement: </a:t>
            </a:r>
          </a:p>
          <a:p>
            <a:pPr lvl="1"/>
            <a:r>
              <a:rPr lang="en-US" altLang="en-US" sz="2400" dirty="0" smtClean="0"/>
              <a:t>efforts </a:t>
            </a:r>
            <a:r>
              <a:rPr lang="en-US" altLang="en-US" sz="2400" dirty="0" err="1" smtClean="0"/>
              <a:t>effectués</a:t>
            </a:r>
            <a:r>
              <a:rPr lang="en-US" altLang="en-US" sz="2400" dirty="0" smtClean="0"/>
              <a:t> par </a:t>
            </a:r>
            <a:r>
              <a:rPr lang="en-US" altLang="en-US" sz="2400" dirty="0" err="1" smtClean="0"/>
              <a:t>une</a:t>
            </a:r>
            <a:r>
              <a:rPr lang="en-US" altLang="en-US" sz="2400" dirty="0" smtClean="0"/>
              <a:t> </a:t>
            </a:r>
            <a:r>
              <a:rPr lang="en-US" altLang="en-US" sz="2400" dirty="0" err="1" smtClean="0"/>
              <a:t>entreprise</a:t>
            </a:r>
            <a:r>
              <a:rPr lang="en-US" altLang="en-US" sz="2400" dirty="0" smtClean="0"/>
              <a:t> pour </a:t>
            </a:r>
            <a:r>
              <a:rPr lang="en-US" altLang="en-US" sz="2400" dirty="0" err="1" smtClean="0"/>
              <a:t>comprendre</a:t>
            </a:r>
            <a:r>
              <a:rPr lang="en-US" altLang="en-US" sz="2400" dirty="0" smtClean="0"/>
              <a:t> les </a:t>
            </a:r>
            <a:r>
              <a:rPr lang="en-US" altLang="en-US" sz="2400" dirty="0" err="1" smtClean="0"/>
              <a:t>individus</a:t>
            </a:r>
            <a:r>
              <a:rPr lang="en-US" altLang="en-US" sz="2400" dirty="0" smtClean="0"/>
              <a:t>, </a:t>
            </a:r>
            <a:r>
              <a:rPr lang="en-US" altLang="en-US" sz="2400" dirty="0" err="1" smtClean="0"/>
              <a:t>groupes</a:t>
            </a:r>
            <a:r>
              <a:rPr lang="en-US" altLang="en-US" sz="2400" dirty="0" smtClean="0"/>
              <a:t> et </a:t>
            </a:r>
            <a:r>
              <a:rPr lang="en-US" altLang="en-US" sz="2400" dirty="0" err="1" smtClean="0"/>
              <a:t>organisations</a:t>
            </a:r>
            <a:r>
              <a:rPr lang="en-US" altLang="en-US" sz="2400" dirty="0" smtClean="0"/>
              <a:t> </a:t>
            </a:r>
            <a:r>
              <a:rPr lang="en-US" altLang="en-US" sz="2400" dirty="0" err="1" smtClean="0"/>
              <a:t>pertinentes</a:t>
            </a:r>
            <a:r>
              <a:rPr lang="en-US" altLang="en-US" sz="2400" dirty="0" smtClean="0"/>
              <a:t> en </a:t>
            </a:r>
            <a:r>
              <a:rPr lang="en-US" altLang="en-US" sz="2400" dirty="0" err="1" smtClean="0"/>
              <a:t>considérant</a:t>
            </a:r>
            <a:r>
              <a:rPr lang="en-US" altLang="en-US" sz="2400" dirty="0" smtClean="0"/>
              <a:t> </a:t>
            </a:r>
            <a:r>
              <a:rPr lang="en-US" altLang="en-US" sz="2400" dirty="0" err="1" smtClean="0"/>
              <a:t>leurs</a:t>
            </a:r>
            <a:r>
              <a:rPr lang="en-US" altLang="en-US" sz="2400" dirty="0" smtClean="0"/>
              <a:t> </a:t>
            </a:r>
            <a:r>
              <a:rPr lang="en-US" altLang="en-US" sz="2400" dirty="0" err="1" smtClean="0"/>
              <a:t>attentes</a:t>
            </a:r>
            <a:r>
              <a:rPr lang="en-US" altLang="en-US" sz="2400" dirty="0" smtClean="0"/>
              <a:t> </a:t>
            </a:r>
            <a:r>
              <a:rPr lang="en-US" altLang="en-US" sz="2400" dirty="0" err="1" smtClean="0"/>
              <a:t>morales</a:t>
            </a:r>
            <a:r>
              <a:rPr lang="en-US" altLang="en-US" sz="2400" dirty="0" smtClean="0"/>
              <a:t> </a:t>
            </a:r>
            <a:r>
              <a:rPr lang="en-US" altLang="en-US" sz="2400" dirty="0" err="1" smtClean="0"/>
              <a:t>dans</a:t>
            </a:r>
            <a:r>
              <a:rPr lang="en-US" altLang="en-US" sz="2400" dirty="0" smtClean="0"/>
              <a:t> </a:t>
            </a:r>
            <a:r>
              <a:rPr lang="en-US" altLang="en-US" sz="2400" dirty="0" err="1" smtClean="0"/>
              <a:t>leurs</a:t>
            </a:r>
            <a:r>
              <a:rPr lang="en-US" altLang="en-US" sz="2400" dirty="0" smtClean="0"/>
              <a:t> initiatives </a:t>
            </a:r>
            <a:r>
              <a:rPr lang="en-US" altLang="en-US" sz="2400" dirty="0" err="1" smtClean="0"/>
              <a:t>stratégiques</a:t>
            </a:r>
            <a:r>
              <a:rPr lang="en-US" altLang="en-US" sz="2400" dirty="0" smtClean="0"/>
              <a:t> et </a:t>
            </a:r>
            <a:r>
              <a:rPr lang="en-US" altLang="en-US" sz="2400" dirty="0" err="1" smtClean="0"/>
              <a:t>opérationnelles</a:t>
            </a:r>
            <a:endParaRPr lang="en-US" altLang="en-US" sz="2400" dirty="0" smtClean="0"/>
          </a:p>
          <a:p>
            <a:pPr marL="457200" lvl="1" indent="0">
              <a:buNone/>
            </a:pPr>
            <a:endParaRPr lang="en-US" altLang="en-US" dirty="0" smtClean="0"/>
          </a:p>
          <a:p>
            <a:pPr lvl="0"/>
            <a:r>
              <a:rPr lang="en-US" altLang="en-US" sz="2400" b="0" dirty="0" smtClean="0"/>
              <a:t>“Stakeholder engagement” </a:t>
            </a:r>
            <a:r>
              <a:rPr lang="en-US" altLang="en-US" sz="2400" b="0" dirty="0" err="1" smtClean="0"/>
              <a:t>est</a:t>
            </a:r>
            <a:r>
              <a:rPr lang="en-US" altLang="en-US" sz="2400" b="0" dirty="0" smtClean="0"/>
              <a:t> un aspect </a:t>
            </a:r>
            <a:r>
              <a:rPr lang="en-US" altLang="en-US" sz="2400" b="0" dirty="0" err="1" smtClean="0"/>
              <a:t>intégral</a:t>
            </a:r>
            <a:r>
              <a:rPr lang="en-US" altLang="en-US" sz="2400" b="0" dirty="0" smtClean="0"/>
              <a:t> de la </a:t>
            </a:r>
            <a:r>
              <a:rPr lang="en-US" altLang="en-US" sz="2400" b="0" dirty="0" err="1" smtClean="0"/>
              <a:t>responsabilité</a:t>
            </a:r>
            <a:r>
              <a:rPr lang="en-US" altLang="en-US" sz="2400" b="0" dirty="0" smtClean="0"/>
              <a:t> </a:t>
            </a:r>
            <a:r>
              <a:rPr lang="en-US" altLang="en-US" sz="2400" b="0" dirty="0" err="1" smtClean="0"/>
              <a:t>sociale</a:t>
            </a:r>
            <a:r>
              <a:rPr lang="en-US" altLang="en-US" sz="2400" b="0" dirty="0" smtClean="0"/>
              <a:t> des </a:t>
            </a:r>
            <a:r>
              <a:rPr lang="en-US" altLang="en-US" sz="2400" b="0" dirty="0" err="1" smtClean="0"/>
              <a:t>entreprises</a:t>
            </a:r>
            <a:r>
              <a:rPr lang="en-US" altLang="en-US" sz="2400" b="0" dirty="0" smtClean="0"/>
              <a:t> [RSE]</a:t>
            </a:r>
          </a:p>
          <a:p>
            <a:pPr lvl="0"/>
            <a:endParaRPr lang="en-US" altLang="en-US" sz="2400" b="0" dirty="0"/>
          </a:p>
          <a:p>
            <a:pPr lvl="0"/>
            <a:r>
              <a:rPr lang="en-US" altLang="en-US" sz="2400" b="0" dirty="0" smtClean="0"/>
              <a:t>“Stakeholder engagement” </a:t>
            </a:r>
            <a:r>
              <a:rPr lang="en-US" altLang="en-US" sz="2400" b="0" dirty="0" err="1" smtClean="0"/>
              <a:t>implique</a:t>
            </a:r>
            <a:r>
              <a:rPr lang="en-US" altLang="en-US" sz="2400" b="0" dirty="0" smtClean="0"/>
              <a:t> la </a:t>
            </a:r>
            <a:r>
              <a:rPr lang="en-US" altLang="en-US" sz="2400" b="0" dirty="0" err="1" smtClean="0"/>
              <a:t>création</a:t>
            </a:r>
            <a:r>
              <a:rPr lang="en-US" altLang="en-US" sz="2400" b="0" dirty="0" smtClean="0"/>
              <a:t> de </a:t>
            </a:r>
            <a:r>
              <a:rPr lang="en-US" altLang="en-US" sz="2400" b="0" dirty="0" err="1" smtClean="0"/>
              <a:t>valeur</a:t>
            </a:r>
            <a:r>
              <a:rPr lang="en-US" altLang="en-US" sz="2400" b="0" dirty="0" smtClean="0"/>
              <a:t> pour </a:t>
            </a:r>
            <a:r>
              <a:rPr lang="en-US" altLang="en-US" sz="2400" b="0" dirty="0" err="1" smtClean="0"/>
              <a:t>toutes</a:t>
            </a:r>
            <a:r>
              <a:rPr lang="en-US" altLang="en-US" sz="2400" b="0" dirty="0" smtClean="0"/>
              <a:t> les parties </a:t>
            </a:r>
            <a:r>
              <a:rPr lang="en-US" altLang="en-US" sz="2400" b="0" dirty="0" err="1" smtClean="0"/>
              <a:t>prenantes</a:t>
            </a:r>
            <a:r>
              <a:rPr lang="en-US" altLang="en-US" sz="2400" b="0" dirty="0" smtClean="0"/>
              <a:t> et un engagement </a:t>
            </a:r>
            <a:r>
              <a:rPr lang="en-US" altLang="en-US" sz="2400" b="0" dirty="0" err="1" smtClean="0"/>
              <a:t>honnête</a:t>
            </a:r>
            <a:r>
              <a:rPr lang="en-US" altLang="en-US" sz="2400" b="0" dirty="0" smtClean="0"/>
              <a:t>, </a:t>
            </a:r>
            <a:r>
              <a:rPr lang="en-US" altLang="en-US" sz="2400" b="0" dirty="0" err="1" smtClean="0"/>
              <a:t>ouvert</a:t>
            </a:r>
            <a:r>
              <a:rPr lang="en-US" altLang="en-US" sz="2400" b="0" dirty="0" smtClean="0"/>
              <a:t> et </a:t>
            </a:r>
            <a:r>
              <a:rPr lang="en-US" altLang="en-US" sz="2400" b="0" dirty="0" err="1" smtClean="0"/>
              <a:t>respectueux</a:t>
            </a:r>
            <a:r>
              <a:rPr lang="en-US" altLang="en-US" sz="2400" b="0" dirty="0" smtClean="0"/>
              <a:t> des parties </a:t>
            </a:r>
            <a:r>
              <a:rPr lang="en-US" altLang="en-US" sz="2400" b="0" dirty="0" err="1" smtClean="0"/>
              <a:t>prenantes</a:t>
            </a:r>
            <a:r>
              <a:rPr lang="en-US" altLang="en-US" sz="2400" b="0" dirty="0" smtClean="0"/>
              <a:t> – et </a:t>
            </a:r>
            <a:r>
              <a:rPr lang="en-US" altLang="en-US" sz="2400" b="0" dirty="0" err="1" smtClean="0"/>
              <a:t>cela</a:t>
            </a:r>
            <a:r>
              <a:rPr lang="en-US" altLang="en-US" sz="2400" b="0" dirty="0" smtClean="0"/>
              <a:t> </a:t>
            </a:r>
            <a:r>
              <a:rPr lang="en-US" altLang="en-US" sz="2400" b="0" dirty="0" err="1" smtClean="0"/>
              <a:t>est</a:t>
            </a:r>
            <a:r>
              <a:rPr lang="en-US" altLang="en-US" sz="2400" b="0" dirty="0" smtClean="0"/>
              <a:t> </a:t>
            </a:r>
            <a:r>
              <a:rPr lang="en-US" altLang="en-US" sz="2400" b="0" dirty="0" err="1" smtClean="0"/>
              <a:t>considéré</a:t>
            </a:r>
            <a:r>
              <a:rPr lang="en-US" altLang="en-US" sz="2400" b="0" dirty="0" smtClean="0"/>
              <a:t> </a:t>
            </a:r>
            <a:r>
              <a:rPr lang="en-US" altLang="en-US" sz="2400" b="0" dirty="0" err="1" smtClean="0"/>
              <a:t>comme</a:t>
            </a:r>
            <a:r>
              <a:rPr lang="en-US" altLang="en-US" sz="2400" b="0" dirty="0" smtClean="0"/>
              <a:t> vital pour la </a:t>
            </a:r>
            <a:r>
              <a:rPr lang="en-US" altLang="en-US" sz="2400" b="0" dirty="0" err="1" smtClean="0"/>
              <a:t>stratégie</a:t>
            </a:r>
            <a:r>
              <a:rPr lang="en-US" altLang="en-US" sz="2400" b="0" dirty="0" smtClean="0"/>
              <a:t> de </a:t>
            </a:r>
            <a:r>
              <a:rPr lang="en-US" altLang="en-US" sz="2400" b="0" dirty="0" err="1" smtClean="0"/>
              <a:t>l’entreprise</a:t>
            </a:r>
            <a:r>
              <a:rPr lang="en-US" altLang="en-US" sz="2400" b="0" dirty="0" smtClean="0"/>
              <a:t>.</a:t>
            </a:r>
            <a:endParaRPr lang="en-US" altLang="en-US" sz="2400" b="0" dirty="0"/>
          </a:p>
          <a:p>
            <a:pPr lvl="1"/>
            <a:endParaRPr lang="en-CA" altLang="en-US" dirty="0" smtClean="0"/>
          </a:p>
        </p:txBody>
      </p:sp>
      <p:sp>
        <p:nvSpPr>
          <p:cNvPr id="6" name="Title 1"/>
          <p:cNvSpPr>
            <a:spLocks noGrp="1"/>
          </p:cNvSpPr>
          <p:nvPr>
            <p:ph type="ctrTitle"/>
          </p:nvPr>
        </p:nvSpPr>
        <p:spPr>
          <a:xfrm>
            <a:off x="-36512" y="0"/>
            <a:ext cx="9180512" cy="764704"/>
          </a:xfrm>
        </p:spPr>
        <p:txBody>
          <a:bodyPr>
            <a:noAutofit/>
          </a:bodyPr>
          <a:lstStyle/>
          <a:p>
            <a:r>
              <a:rPr lang="en-CA" altLang="en-US" sz="2400" dirty="0" smtClean="0">
                <a:solidFill>
                  <a:srgbClr val="FF0000"/>
                </a:solidFill>
              </a:rPr>
              <a:t>Engagement </a:t>
            </a:r>
            <a:r>
              <a:rPr lang="en-CA" altLang="en-US" sz="2400" i="1" dirty="0" smtClean="0">
                <a:solidFill>
                  <a:srgbClr val="FF0000"/>
                </a:solidFill>
              </a:rPr>
              <a:t>car </a:t>
            </a:r>
            <a:r>
              <a:rPr lang="en-CA" altLang="en-US" sz="2400" i="1" dirty="0" err="1" smtClean="0">
                <a:solidFill>
                  <a:srgbClr val="FF0000"/>
                </a:solidFill>
              </a:rPr>
              <a:t>compréhension</a:t>
            </a:r>
            <a:r>
              <a:rPr lang="en-CA" altLang="en-US" sz="2400" i="1" dirty="0" smtClean="0">
                <a:solidFill>
                  <a:srgbClr val="FF0000"/>
                </a:solidFill>
              </a:rPr>
              <a:t> par les managers de la </a:t>
            </a:r>
            <a:r>
              <a:rPr lang="en-CA" altLang="en-US" sz="2400" i="1" dirty="0" err="1" smtClean="0">
                <a:solidFill>
                  <a:srgbClr val="FF0000"/>
                </a:solidFill>
              </a:rPr>
              <a:t>nécessité</a:t>
            </a:r>
            <a:r>
              <a:rPr lang="en-CA" altLang="en-US" sz="2400" i="1" dirty="0" smtClean="0">
                <a:solidFill>
                  <a:srgbClr val="FF0000"/>
                </a:solidFill>
              </a:rPr>
              <a:t> de collaboration avec les parties </a:t>
            </a:r>
            <a:r>
              <a:rPr lang="en-CA" altLang="en-US" sz="2400" i="1" dirty="0" err="1" smtClean="0">
                <a:solidFill>
                  <a:srgbClr val="FF0000"/>
                </a:solidFill>
              </a:rPr>
              <a:t>prenantes</a:t>
            </a:r>
            <a:endParaRPr lang="en-CA" altLang="en-US" sz="2400" i="1" dirty="0" smtClean="0">
              <a:solidFill>
                <a:srgbClr val="FF0000"/>
              </a:solidFill>
            </a:endParaRPr>
          </a:p>
        </p:txBody>
      </p:sp>
      <p:sp>
        <p:nvSpPr>
          <p:cNvPr id="7" name="Slide Number Placeholder 5"/>
          <p:cNvSpPr txBox="1">
            <a:spLocks/>
          </p:cNvSpPr>
          <p:nvPr/>
        </p:nvSpPr>
        <p:spPr bwMode="auto">
          <a:xfrm>
            <a:off x="86243" y="6400800"/>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4.7</a:t>
            </a:r>
          </a:p>
        </p:txBody>
      </p:sp>
    </p:spTree>
    <p:extLst>
      <p:ext uri="{BB962C8B-B14F-4D97-AF65-F5344CB8AC3E}">
        <p14:creationId xmlns:p14="http://schemas.microsoft.com/office/powerpoint/2010/main" val="49724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2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12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12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754"/>
          <a:stretch/>
        </p:blipFill>
        <p:spPr bwMode="auto">
          <a:xfrm>
            <a:off x="0" y="767168"/>
            <a:ext cx="9144000" cy="6190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re 1"/>
          <p:cNvSpPr>
            <a:spLocks noGrp="1"/>
          </p:cNvSpPr>
          <p:nvPr>
            <p:ph type="ctrTitle"/>
          </p:nvPr>
        </p:nvSpPr>
        <p:spPr>
          <a:xfrm>
            <a:off x="0" y="31691"/>
            <a:ext cx="9144000" cy="733039"/>
          </a:xfrm>
        </p:spPr>
        <p:txBody>
          <a:bodyPr>
            <a:normAutofit/>
          </a:bodyPr>
          <a:lstStyle/>
          <a:p>
            <a:r>
              <a:rPr lang="en-CA" sz="1600" dirty="0" err="1" smtClean="0"/>
              <a:t>Exemple</a:t>
            </a:r>
            <a:r>
              <a:rPr lang="en-CA" sz="1600" dirty="0" smtClean="0"/>
              <a:t> 1: </a:t>
            </a:r>
            <a:r>
              <a:rPr lang="en-CA" sz="1600" i="1" dirty="0" err="1" smtClean="0">
                <a:solidFill>
                  <a:srgbClr val="FF0000"/>
                </a:solidFill>
              </a:rPr>
              <a:t>Quels</a:t>
            </a:r>
            <a:r>
              <a:rPr lang="en-CA" sz="1600" i="1" dirty="0" smtClean="0">
                <a:solidFill>
                  <a:srgbClr val="FF0000"/>
                </a:solidFill>
              </a:rPr>
              <a:t> </a:t>
            </a:r>
            <a:r>
              <a:rPr lang="en-CA" sz="1600" i="1" dirty="0" err="1" smtClean="0">
                <a:solidFill>
                  <a:srgbClr val="FF0000"/>
                </a:solidFill>
              </a:rPr>
              <a:t>sont</a:t>
            </a:r>
            <a:r>
              <a:rPr lang="en-CA" sz="1600" i="1" dirty="0" smtClean="0">
                <a:solidFill>
                  <a:srgbClr val="FF0000"/>
                </a:solidFill>
              </a:rPr>
              <a:t> les “issues” [</a:t>
            </a:r>
            <a:r>
              <a:rPr lang="en-CA" sz="1600" i="1" dirty="0" err="1" smtClean="0">
                <a:solidFill>
                  <a:srgbClr val="FF0000"/>
                </a:solidFill>
              </a:rPr>
              <a:t>véritables</a:t>
            </a:r>
            <a:r>
              <a:rPr lang="en-CA" sz="1600" i="1" dirty="0" smtClean="0">
                <a:solidFill>
                  <a:srgbClr val="FF0000"/>
                </a:solidFill>
              </a:rPr>
              <a:t> </a:t>
            </a:r>
            <a:r>
              <a:rPr lang="en-CA" sz="1600" i="1" dirty="0" err="1" smtClean="0">
                <a:solidFill>
                  <a:srgbClr val="FF0000"/>
                </a:solidFill>
              </a:rPr>
              <a:t>problèmes</a:t>
            </a:r>
            <a:r>
              <a:rPr lang="en-CA" sz="1600" i="1" dirty="0" smtClean="0">
                <a:solidFill>
                  <a:srgbClr val="FF0000"/>
                </a:solidFill>
              </a:rPr>
              <a:t> à </a:t>
            </a:r>
            <a:r>
              <a:rPr lang="en-CA" sz="1600" i="1" dirty="0" err="1" smtClean="0">
                <a:solidFill>
                  <a:srgbClr val="FF0000"/>
                </a:solidFill>
              </a:rPr>
              <a:t>régler</a:t>
            </a:r>
            <a:r>
              <a:rPr lang="en-CA" sz="1600" i="1" dirty="0" smtClean="0">
                <a:solidFill>
                  <a:srgbClr val="FF0000"/>
                </a:solidFill>
              </a:rPr>
              <a:t>] qui </a:t>
            </a:r>
            <a:r>
              <a:rPr lang="en-CA" sz="1600" i="1" dirty="0" err="1" smtClean="0">
                <a:solidFill>
                  <a:srgbClr val="FF0000"/>
                </a:solidFill>
              </a:rPr>
              <a:t>affectent</a:t>
            </a:r>
            <a:r>
              <a:rPr lang="en-CA" sz="1600" i="1" dirty="0" smtClean="0">
                <a:solidFill>
                  <a:srgbClr val="FF0000"/>
                </a:solidFill>
              </a:rPr>
              <a:t> les </a:t>
            </a:r>
            <a:r>
              <a:rPr lang="en-CA" sz="1600" i="1" dirty="0" err="1" smtClean="0">
                <a:solidFill>
                  <a:srgbClr val="FF0000"/>
                </a:solidFill>
              </a:rPr>
              <a:t>différentes</a:t>
            </a:r>
            <a:r>
              <a:rPr lang="en-CA" sz="1600" i="1" dirty="0" smtClean="0">
                <a:solidFill>
                  <a:srgbClr val="FF0000"/>
                </a:solidFill>
              </a:rPr>
              <a:t> parties de </a:t>
            </a:r>
            <a:r>
              <a:rPr lang="en-CA" sz="1600" i="1" dirty="0" err="1" smtClean="0">
                <a:solidFill>
                  <a:srgbClr val="FF0000"/>
                </a:solidFill>
              </a:rPr>
              <a:t>l’industrie</a:t>
            </a:r>
            <a:r>
              <a:rPr lang="en-CA" sz="1600" i="1" dirty="0" smtClean="0">
                <a:solidFill>
                  <a:srgbClr val="FF0000"/>
                </a:solidFill>
              </a:rPr>
              <a:t> </a:t>
            </a:r>
            <a:r>
              <a:rPr lang="en-CA" sz="1600" i="1" dirty="0" err="1" smtClean="0">
                <a:solidFill>
                  <a:srgbClr val="FF0000"/>
                </a:solidFill>
              </a:rPr>
              <a:t>alimentaire</a:t>
            </a:r>
            <a:r>
              <a:rPr lang="en-CA" sz="1600" i="1" dirty="0" smtClean="0">
                <a:solidFill>
                  <a:srgbClr val="FF0000"/>
                </a:solidFill>
              </a:rPr>
              <a:t> </a:t>
            </a:r>
            <a:r>
              <a:rPr lang="en-CA" sz="1600" i="1" dirty="0" err="1" smtClean="0">
                <a:solidFill>
                  <a:srgbClr val="FF0000"/>
                </a:solidFill>
              </a:rPr>
              <a:t>globale</a:t>
            </a:r>
            <a:r>
              <a:rPr lang="en-CA" sz="1600" i="1" dirty="0" smtClean="0">
                <a:solidFill>
                  <a:srgbClr val="FF0000"/>
                </a:solidFill>
              </a:rPr>
              <a:t>?</a:t>
            </a:r>
            <a:endParaRPr lang="en-CA" sz="1600" i="1" dirty="0">
              <a:solidFill>
                <a:srgbClr val="FF0000"/>
              </a:solidFill>
            </a:endParaRPr>
          </a:p>
        </p:txBody>
      </p:sp>
    </p:spTree>
    <p:extLst>
      <p:ext uri="{BB962C8B-B14F-4D97-AF65-F5344CB8AC3E}">
        <p14:creationId xmlns:p14="http://schemas.microsoft.com/office/powerpoint/2010/main" val="38718245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accent5">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CA" dirty="0" smtClean="0"/>
              <a:t>Issues in the Food and Beverage Industry</a:t>
            </a:r>
            <a:endParaRPr lang="en-CA" dirty="0"/>
          </a:p>
        </p:txBody>
      </p:sp>
      <p:pic>
        <p:nvPicPr>
          <p:cNvPr id="2560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5935"/>
          <a:stretch/>
        </p:blipFill>
        <p:spPr bwMode="auto">
          <a:xfrm>
            <a:off x="0" y="620691"/>
            <a:ext cx="9144000" cy="5779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943691" y="6525372"/>
            <a:ext cx="2763898" cy="276999"/>
          </a:xfrm>
          <a:prstGeom prst="rect">
            <a:avLst/>
          </a:prstGeom>
          <a:noFill/>
        </p:spPr>
        <p:txBody>
          <a:bodyPr wrap="none" rtlCol="0">
            <a:spAutoFit/>
          </a:bodyPr>
          <a:lstStyle/>
          <a:p>
            <a:pPr algn="r"/>
            <a:r>
              <a:rPr lang="en-CA" sz="1200" i="1" dirty="0">
                <a:solidFill>
                  <a:prstClr val="black"/>
                </a:solidFill>
              </a:rPr>
              <a:t>Source: Dr. A. </a:t>
            </a:r>
            <a:r>
              <a:rPr lang="en-CA" sz="1200" i="1" dirty="0" err="1">
                <a:solidFill>
                  <a:prstClr val="black"/>
                </a:solidFill>
              </a:rPr>
              <a:t>Ionescu</a:t>
            </a:r>
            <a:r>
              <a:rPr lang="en-CA" sz="1200" i="1" dirty="0">
                <a:solidFill>
                  <a:prstClr val="black"/>
                </a:solidFill>
              </a:rPr>
              <a:t>-Sommers</a:t>
            </a:r>
          </a:p>
        </p:txBody>
      </p:sp>
    </p:spTree>
    <p:extLst>
      <p:ext uri="{BB962C8B-B14F-4D97-AF65-F5344CB8AC3E}">
        <p14:creationId xmlns:p14="http://schemas.microsoft.com/office/powerpoint/2010/main" val="13999488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36512" y="-13394"/>
            <a:ext cx="9180512" cy="490066"/>
          </a:xfrm>
        </p:spPr>
        <p:txBody>
          <a:bodyPr>
            <a:noAutofit/>
          </a:bodyPr>
          <a:lstStyle/>
          <a:p>
            <a:r>
              <a:rPr lang="fr-CA" sz="3200" b="1" dirty="0" smtClean="0"/>
              <a:t>Plan du cours 5: </a:t>
            </a:r>
            <a:r>
              <a:rPr lang="fr-CA" sz="3200" b="1" i="1" dirty="0" smtClean="0"/>
              <a:t>« Parties Prenantes de l’entreprise »</a:t>
            </a:r>
            <a:endParaRPr lang="fr-CA" sz="3200" b="1" i="1" dirty="0"/>
          </a:p>
        </p:txBody>
      </p:sp>
      <p:sp>
        <p:nvSpPr>
          <p:cNvPr id="3" name="Espace réservé du contenu 2"/>
          <p:cNvSpPr>
            <a:spLocks noGrp="1"/>
          </p:cNvSpPr>
          <p:nvPr>
            <p:ph idx="1"/>
          </p:nvPr>
        </p:nvSpPr>
        <p:spPr>
          <a:xfrm>
            <a:off x="0" y="476672"/>
            <a:ext cx="9144000" cy="6480720"/>
          </a:xfrm>
        </p:spPr>
        <p:txBody>
          <a:bodyPr>
            <a:normAutofit lnSpcReduction="10000"/>
          </a:bodyPr>
          <a:lstStyle/>
          <a:p>
            <a:pPr marL="0" indent="0">
              <a:spcBef>
                <a:spcPts val="0"/>
              </a:spcBef>
              <a:buNone/>
            </a:pPr>
            <a:r>
              <a:rPr lang="fr-CA" sz="2000" b="1" dirty="0" smtClean="0">
                <a:latin typeface="Arial" panose="020B0604020202020204" pitchFamily="34" charset="0"/>
                <a:cs typeface="Arial" panose="020B0604020202020204" pitchFamily="34" charset="0"/>
              </a:rPr>
              <a:t>Introduction</a:t>
            </a:r>
            <a:r>
              <a:rPr lang="fr-CA" sz="2000" b="1" dirty="0">
                <a:solidFill>
                  <a:prstClr val="black"/>
                </a:solidFill>
                <a:latin typeface="Arial" panose="020B0604020202020204" pitchFamily="34" charset="0"/>
                <a:cs typeface="Arial" panose="020B0604020202020204" pitchFamily="34" charset="0"/>
              </a:rPr>
              <a:t>: « </a:t>
            </a:r>
            <a:r>
              <a:rPr lang="fr-CA" sz="2000" b="1" i="1" dirty="0">
                <a:solidFill>
                  <a:prstClr val="black"/>
                </a:solidFill>
                <a:latin typeface="Arial" panose="020B0604020202020204" pitchFamily="34" charset="0"/>
                <a:cs typeface="Arial" panose="020B0604020202020204" pitchFamily="34" charset="0"/>
              </a:rPr>
              <a:t>Qu’auriez-vous fait si vous étiez Tom? </a:t>
            </a:r>
            <a:r>
              <a:rPr lang="fr-CA" sz="2000" b="1" i="1" dirty="0" smtClean="0">
                <a:solidFill>
                  <a:prstClr val="black"/>
                </a:solidFill>
                <a:latin typeface="Arial" panose="020B0604020202020204" pitchFamily="34" charset="0"/>
                <a:cs typeface="Arial" panose="020B0604020202020204" pitchFamily="34" charset="0"/>
              </a:rPr>
              <a:t>»</a:t>
            </a:r>
            <a:endParaRPr lang="fr-CA" sz="2000" b="1" dirty="0" smtClean="0">
              <a:latin typeface="Arial" panose="020B0604020202020204" pitchFamily="34" charset="0"/>
              <a:cs typeface="Arial" panose="020B0604020202020204" pitchFamily="34" charset="0"/>
            </a:endParaRPr>
          </a:p>
          <a:p>
            <a:pPr marL="514350" indent="-514350">
              <a:spcBef>
                <a:spcPts val="0"/>
              </a:spcBef>
              <a:buFont typeface="+mj-lt"/>
              <a:buAutoNum type="romanUcPeriod"/>
            </a:pPr>
            <a:r>
              <a:rPr lang="fr-CA" sz="2000" b="1" dirty="0" smtClean="0">
                <a:latin typeface="Arial" panose="020B0604020202020204" pitchFamily="34" charset="0"/>
                <a:cs typeface="Arial" panose="020B0604020202020204" pitchFamily="34" charset="0"/>
              </a:rPr>
              <a:t>Les parties prenantes (Approche Générale):</a:t>
            </a:r>
          </a:p>
          <a:p>
            <a:pPr marL="914400" lvl="1" indent="-514350">
              <a:spcBef>
                <a:spcPts val="0"/>
              </a:spcBef>
              <a:buFont typeface="+mj-lt"/>
              <a:buAutoNum type="arabicPeriod"/>
            </a:pPr>
            <a:r>
              <a:rPr lang="fr-CA" sz="1600" dirty="0" smtClean="0">
                <a:latin typeface="Arial" panose="020B0604020202020204" pitchFamily="34" charset="0"/>
                <a:cs typeface="Arial" panose="020B0604020202020204" pitchFamily="34" charset="0"/>
              </a:rPr>
              <a:t>RSE et parties prenantes</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Définition parties prenantes et vidéo de </a:t>
            </a:r>
            <a:r>
              <a:rPr lang="fr-CA" sz="1600" dirty="0" err="1" smtClean="0">
                <a:latin typeface="Arial" panose="020B0604020202020204" pitchFamily="34" charset="0"/>
                <a:cs typeface="Arial" panose="020B0604020202020204" pitchFamily="34" charset="0"/>
              </a:rPr>
              <a:t>R.Edward</a:t>
            </a:r>
            <a:r>
              <a:rPr lang="fr-CA" sz="1600" dirty="0" smtClean="0">
                <a:latin typeface="Arial" panose="020B0604020202020204" pitchFamily="34" charset="0"/>
                <a:cs typeface="Arial" panose="020B0604020202020204" pitchFamily="34" charset="0"/>
              </a:rPr>
              <a:t> Freeman</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Catégories de parties prenantes</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Arguments « pour » et « contre » du concept de parties prenantes</a:t>
            </a:r>
          </a:p>
          <a:p>
            <a:pPr marL="514350" indent="-514350">
              <a:buFont typeface="+mj-lt"/>
              <a:buAutoNum type="romanUcPeriod"/>
            </a:pPr>
            <a:r>
              <a:rPr lang="fr-CA" sz="2000" b="1" dirty="0" smtClean="0">
                <a:latin typeface="Arial" panose="020B0604020202020204" pitchFamily="34" charset="0"/>
                <a:cs typeface="Arial" panose="020B0604020202020204" pitchFamily="34" charset="0"/>
              </a:rPr>
              <a:t>La Gestion des parties prenantes: </a:t>
            </a:r>
            <a:r>
              <a:rPr lang="fr-CA" sz="2000" b="1" i="1" dirty="0" smtClean="0">
                <a:latin typeface="Arial" panose="020B0604020202020204" pitchFamily="34" charset="0"/>
                <a:cs typeface="Arial" panose="020B0604020202020204" pitchFamily="34" charset="0"/>
              </a:rPr>
              <a:t>principes, exemples et bénéfices</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Selon leur pouvoir et le niveau d’intérêt pour l’entreprise</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Variables clés d’identification des parties prenantes et notion de saillance</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Engagement envers les parties prenantes</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Exemples de gestion de certaines parties prenantes</a:t>
            </a:r>
            <a:r>
              <a:rPr lang="fr-CA" sz="1800" dirty="0" smtClean="0">
                <a:latin typeface="Arial" panose="020B0604020202020204" pitchFamily="34" charset="0"/>
                <a:cs typeface="Arial" panose="020B0604020202020204" pitchFamily="34" charset="0"/>
              </a:rPr>
              <a:t>: </a:t>
            </a:r>
            <a:r>
              <a:rPr lang="fr-CA" sz="1800" i="1" dirty="0" smtClean="0">
                <a:latin typeface="Arial" panose="020B0604020202020204" pitchFamily="34" charset="0"/>
                <a:cs typeface="Arial" panose="020B0604020202020204" pitchFamily="34" charset="0"/>
              </a:rPr>
              <a:t>« </a:t>
            </a:r>
            <a:r>
              <a:rPr lang="fr-CA" sz="1600" i="1" dirty="0" smtClean="0">
                <a:latin typeface="Arial" panose="020B0604020202020204" pitchFamily="34" charset="0"/>
                <a:cs typeface="Arial" panose="020B0604020202020204" pitchFamily="34" charset="0"/>
              </a:rPr>
              <a:t>aspects » pour l’industrie alimentaire globale »; « aspects » pour PUMA 2013; aspects pour la réduction énergétique chez Wal-Mart; « aspects » pour la réduction des déchets chez GM.</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Synthèse: Bénéfices pour une gestion appropriée et coopérative des parties prenantes </a:t>
            </a:r>
          </a:p>
          <a:p>
            <a:pPr marL="514350" indent="-514350">
              <a:buFont typeface="+mj-lt"/>
              <a:buAutoNum type="romanUcPeriod"/>
            </a:pPr>
            <a:r>
              <a:rPr lang="fr-CA" sz="2000" b="1" dirty="0" smtClean="0">
                <a:latin typeface="Arial" panose="020B0604020202020204" pitchFamily="34" charset="0"/>
                <a:cs typeface="Arial" panose="020B0604020202020204" pitchFamily="34" charset="0"/>
              </a:rPr>
              <a:t>Un contre exemple : Le Cas « B.P » et la gestion de crise</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Exposé du Cas BP avec Vidéo</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Les manquements et les conséquences désastreuses pour BP</a:t>
            </a:r>
          </a:p>
          <a:p>
            <a:pPr marL="914400" lvl="1" indent="-514350">
              <a:buFont typeface="+mj-lt"/>
              <a:buAutoNum type="arabicPeriod"/>
            </a:pPr>
            <a:r>
              <a:rPr lang="fr-CA" sz="1600" dirty="0" smtClean="0">
                <a:latin typeface="Arial" panose="020B0604020202020204" pitchFamily="34" charset="0"/>
                <a:cs typeface="Arial" panose="020B0604020202020204" pitchFamily="34" charset="0"/>
              </a:rPr>
              <a:t>Leçons: Comment éviter la crise?</a:t>
            </a:r>
          </a:p>
          <a:p>
            <a:pPr marL="457200" indent="-457200">
              <a:buFont typeface="+mj-lt"/>
              <a:buAutoNum type="romanUcPeriod"/>
            </a:pPr>
            <a:r>
              <a:rPr lang="fr-CA" sz="2000" b="1" dirty="0" smtClean="0">
                <a:latin typeface="Arial" panose="020B0604020202020204" pitchFamily="34" charset="0"/>
                <a:cs typeface="Arial" panose="020B0604020202020204" pitchFamily="34" charset="0"/>
              </a:rPr>
              <a:t>Les médias: influences et conseils pour une gestion pertinente</a:t>
            </a:r>
            <a:r>
              <a:rPr lang="fr-CA" sz="2000" dirty="0" smtClean="0">
                <a:latin typeface="Arial" panose="020B0604020202020204" pitchFamily="34" charset="0"/>
                <a:cs typeface="Arial" panose="020B0604020202020204" pitchFamily="34" charset="0"/>
              </a:rPr>
              <a:t> </a:t>
            </a:r>
          </a:p>
          <a:p>
            <a:pPr marL="914400" lvl="1" indent="-514350">
              <a:buFont typeface="+mj-lt"/>
              <a:buAutoNum type="arabicPeriod"/>
            </a:pPr>
            <a:r>
              <a:rPr lang="fr-CA" sz="1600" dirty="0" smtClean="0">
                <a:solidFill>
                  <a:prstClr val="black"/>
                </a:solidFill>
                <a:latin typeface="Arial" panose="020B0604020202020204" pitchFamily="34" charset="0"/>
                <a:cs typeface="Arial" panose="020B0604020202020204" pitchFamily="34" charset="0"/>
              </a:rPr>
              <a:t>Importance de la gestion des relations avec les médias [Vidéo cas Nestlé]</a:t>
            </a:r>
            <a:endParaRPr lang="fr-CA" sz="1600" dirty="0">
              <a:solidFill>
                <a:prstClr val="black"/>
              </a:solidFill>
              <a:latin typeface="Arial" panose="020B0604020202020204" pitchFamily="34" charset="0"/>
              <a:cs typeface="Arial" panose="020B0604020202020204" pitchFamily="34" charset="0"/>
            </a:endParaRPr>
          </a:p>
          <a:p>
            <a:pPr marL="914400" lvl="1" indent="-514350">
              <a:buFont typeface="+mj-lt"/>
              <a:buAutoNum type="arabicPeriod"/>
            </a:pPr>
            <a:r>
              <a:rPr lang="fr-CA" sz="1600" dirty="0" smtClean="0">
                <a:solidFill>
                  <a:prstClr val="black"/>
                </a:solidFill>
                <a:latin typeface="Arial" panose="020B0604020202020204" pitchFamily="34" charset="0"/>
                <a:cs typeface="Arial" panose="020B0604020202020204" pitchFamily="34" charset="0"/>
              </a:rPr>
              <a:t>Dangers liés à l’appropriation des médias par des entreprises [Vidéo acquisition de </a:t>
            </a:r>
            <a:r>
              <a:rPr lang="fr-CA" sz="1600" i="1" dirty="0" smtClean="0">
                <a:solidFill>
                  <a:prstClr val="black"/>
                </a:solidFill>
                <a:latin typeface="Arial" panose="020B0604020202020204" pitchFamily="34" charset="0"/>
                <a:cs typeface="Arial" panose="020B0604020202020204" pitchFamily="34" charset="0"/>
              </a:rPr>
              <a:t>National </a:t>
            </a:r>
            <a:r>
              <a:rPr lang="fr-CA" sz="1600" i="1" dirty="0" err="1" smtClean="0">
                <a:solidFill>
                  <a:prstClr val="black"/>
                </a:solidFill>
                <a:latin typeface="Arial" panose="020B0604020202020204" pitchFamily="34" charset="0"/>
                <a:cs typeface="Arial" panose="020B0604020202020204" pitchFamily="34" charset="0"/>
              </a:rPr>
              <a:t>Geographic</a:t>
            </a:r>
            <a:r>
              <a:rPr lang="fr-CA" sz="1600" i="1" dirty="0" smtClean="0">
                <a:solidFill>
                  <a:prstClr val="black"/>
                </a:solidFill>
                <a:latin typeface="Arial" panose="020B0604020202020204" pitchFamily="34" charset="0"/>
                <a:cs typeface="Arial" panose="020B0604020202020204" pitchFamily="34" charset="0"/>
              </a:rPr>
              <a:t> </a:t>
            </a:r>
            <a:r>
              <a:rPr lang="fr-CA" sz="1600" dirty="0" smtClean="0">
                <a:solidFill>
                  <a:prstClr val="black"/>
                </a:solidFill>
                <a:latin typeface="Arial" panose="020B0604020202020204" pitchFamily="34" charset="0"/>
                <a:cs typeface="Arial" panose="020B0604020202020204" pitchFamily="34" charset="0"/>
              </a:rPr>
              <a:t>par le groupe Rupert Murdoch]</a:t>
            </a:r>
            <a:endParaRPr lang="fr-CA" dirty="0" smtClean="0">
              <a:latin typeface="Arial" panose="020B0604020202020204" pitchFamily="34" charset="0"/>
              <a:cs typeface="Arial" panose="020B0604020202020204" pitchFamily="34" charset="0"/>
            </a:endParaRPr>
          </a:p>
          <a:p>
            <a:pPr marL="914400" lvl="1" indent="-514350"/>
            <a:endParaRPr lang="fr-CA" dirty="0" smtClean="0">
              <a:latin typeface="Arial" panose="020B0604020202020204" pitchFamily="34" charset="0"/>
              <a:cs typeface="Arial" panose="020B0604020202020204" pitchFamily="34" charset="0"/>
            </a:endParaRPr>
          </a:p>
          <a:p>
            <a:pPr marL="914400" lvl="1" indent="-514350"/>
            <a:endParaRPr lang="fr-CA" dirty="0" smtClean="0"/>
          </a:p>
          <a:p>
            <a:pPr marL="914400" lvl="1" indent="-514350"/>
            <a:endParaRPr lang="fr-CA" b="1" dirty="0"/>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t>2</a:t>
            </a:fld>
            <a:endParaRPr lang="fr-CA"/>
          </a:p>
        </p:txBody>
      </p:sp>
    </p:spTree>
    <p:extLst>
      <p:ext uri="{BB962C8B-B14F-4D97-AF65-F5344CB8AC3E}">
        <p14:creationId xmlns:p14="http://schemas.microsoft.com/office/powerpoint/2010/main" val="1259079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
                                            <p:txEl>
                                              <p:pRg st="17" end="17"/>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ctrTitle"/>
          </p:nvPr>
        </p:nvSpPr>
        <p:spPr>
          <a:xfrm>
            <a:off x="777256" y="44624"/>
            <a:ext cx="8366744" cy="720080"/>
          </a:xfrm>
        </p:spPr>
        <p:txBody>
          <a:bodyPr/>
          <a:lstStyle/>
          <a:p>
            <a:r>
              <a:rPr lang="en-CA" dirty="0" err="1" smtClean="0"/>
              <a:t>Exemple</a:t>
            </a:r>
            <a:r>
              <a:rPr lang="en-CA" dirty="0" smtClean="0"/>
              <a:t> 2: </a:t>
            </a:r>
            <a:r>
              <a:rPr lang="en-CA" i="1" dirty="0" err="1" smtClean="0">
                <a:solidFill>
                  <a:srgbClr val="FF0000"/>
                </a:solidFill>
              </a:rPr>
              <a:t>Cartographie</a:t>
            </a:r>
            <a:r>
              <a:rPr lang="en-CA" i="1" dirty="0" smtClean="0">
                <a:solidFill>
                  <a:srgbClr val="FF0000"/>
                </a:solidFill>
              </a:rPr>
              <a:t> des “Issues” pour PUMA</a:t>
            </a:r>
            <a:endParaRPr lang="en-CA" i="1" dirty="0">
              <a:solidFill>
                <a:srgbClr val="FF0000"/>
              </a:solidFill>
            </a:endParaRPr>
          </a:p>
        </p:txBody>
      </p:sp>
      <p:pic>
        <p:nvPicPr>
          <p:cNvPr id="4" name="Picture 3"/>
          <p:cNvPicPr>
            <a:picLocks noChangeAspect="1"/>
          </p:cNvPicPr>
          <p:nvPr/>
        </p:nvPicPr>
        <p:blipFill rotWithShape="1">
          <a:blip r:embed="rId2"/>
          <a:srcRect l="8492" t="22438" r="50000" b="10625"/>
          <a:stretch/>
        </p:blipFill>
        <p:spPr>
          <a:xfrm>
            <a:off x="0" y="836721"/>
            <a:ext cx="9144000" cy="5701897"/>
          </a:xfrm>
          <a:prstGeom prst="rect">
            <a:avLst/>
          </a:prstGeom>
        </p:spPr>
      </p:pic>
      <p:sp>
        <p:nvSpPr>
          <p:cNvPr id="5" name="Text Box 14"/>
          <p:cNvSpPr txBox="1">
            <a:spLocks noChangeArrowheads="1"/>
          </p:cNvSpPr>
          <p:nvPr/>
        </p:nvSpPr>
        <p:spPr bwMode="auto">
          <a:xfrm>
            <a:off x="6755234" y="6538618"/>
            <a:ext cx="22843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400">
                <a:solidFill>
                  <a:schemeClr val="folHlink"/>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0066FF"/>
                </a:solidFill>
                <a:latin typeface="Arial" panose="020B0604020202020204" pitchFamily="34" charset="0"/>
                <a:ea typeface="ＭＳ Ｐゴシック" panose="020B0600070205080204" pitchFamily="34" charset="-128"/>
              </a:defRPr>
            </a:lvl3pPr>
            <a:lvl4pPr marL="16002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9pPr>
          </a:lstStyle>
          <a:p>
            <a:pPr algn="r">
              <a:spcBef>
                <a:spcPct val="0"/>
              </a:spcBef>
              <a:buFontTx/>
              <a:buNone/>
            </a:pPr>
            <a:r>
              <a:rPr lang="en-US" altLang="en-US" sz="1400" dirty="0">
                <a:solidFill>
                  <a:srgbClr val="000000"/>
                </a:solidFill>
              </a:rPr>
              <a:t>Puma 2013 Annual Report</a:t>
            </a:r>
            <a:endParaRPr lang="en-US" altLang="en-US" sz="1800" dirty="0">
              <a:solidFill>
                <a:srgbClr val="000000"/>
              </a:solidFill>
            </a:endParaRPr>
          </a:p>
        </p:txBody>
      </p:sp>
      <p:pic>
        <p:nvPicPr>
          <p:cNvPr id="6" name="Picture 2" descr="http://images.wikia.com/fantendo/images/e/ed/Puma_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190462"/>
            <a:ext cx="74176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45484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ctrTitle"/>
          </p:nvPr>
        </p:nvSpPr>
        <p:spPr>
          <a:xfrm>
            <a:off x="-1" y="44624"/>
            <a:ext cx="9144013" cy="720080"/>
          </a:xfrm>
        </p:spPr>
        <p:txBody>
          <a:bodyPr>
            <a:normAutofit/>
          </a:bodyPr>
          <a:lstStyle/>
          <a:p>
            <a:r>
              <a:rPr lang="en-CA" sz="1800" dirty="0" smtClean="0"/>
              <a:t>PUMA (Suite) – </a:t>
            </a:r>
            <a:r>
              <a:rPr lang="en-CA" sz="1800" dirty="0" err="1" smtClean="0">
                <a:solidFill>
                  <a:srgbClr val="FF0000"/>
                </a:solidFill>
              </a:rPr>
              <a:t>Contrôle</a:t>
            </a:r>
            <a:r>
              <a:rPr lang="en-CA" sz="1800" dirty="0" smtClean="0">
                <a:solidFill>
                  <a:srgbClr val="FF0000"/>
                </a:solidFill>
              </a:rPr>
              <a:t> et </a:t>
            </a:r>
            <a:r>
              <a:rPr lang="en-CA" sz="1800" dirty="0" err="1" smtClean="0">
                <a:solidFill>
                  <a:srgbClr val="FF0000"/>
                </a:solidFill>
              </a:rPr>
              <a:t>évaluation</a:t>
            </a:r>
            <a:r>
              <a:rPr lang="en-CA" sz="1800" dirty="0" smtClean="0">
                <a:solidFill>
                  <a:srgbClr val="FF0000"/>
                </a:solidFill>
              </a:rPr>
              <a:t> des </a:t>
            </a:r>
            <a:r>
              <a:rPr lang="en-CA" sz="1800" dirty="0" err="1" smtClean="0">
                <a:solidFill>
                  <a:srgbClr val="FF0000"/>
                </a:solidFill>
              </a:rPr>
              <a:t>réponses</a:t>
            </a:r>
            <a:r>
              <a:rPr lang="en-CA" sz="1800" dirty="0" smtClean="0">
                <a:solidFill>
                  <a:srgbClr val="FF0000"/>
                </a:solidFill>
              </a:rPr>
              <a:t> aux “issues” [</a:t>
            </a:r>
            <a:r>
              <a:rPr lang="en-CA" sz="1800" dirty="0" err="1" smtClean="0">
                <a:solidFill>
                  <a:srgbClr val="FF0000"/>
                </a:solidFill>
              </a:rPr>
              <a:t>problèmes</a:t>
            </a:r>
            <a:r>
              <a:rPr lang="en-CA" sz="1800" dirty="0" smtClean="0">
                <a:solidFill>
                  <a:srgbClr val="FF0000"/>
                </a:solidFill>
              </a:rPr>
              <a:t> </a:t>
            </a:r>
            <a:r>
              <a:rPr lang="en-CA" sz="1800" dirty="0" err="1" smtClean="0">
                <a:solidFill>
                  <a:srgbClr val="FF0000"/>
                </a:solidFill>
              </a:rPr>
              <a:t>posés</a:t>
            </a:r>
            <a:r>
              <a:rPr lang="en-CA" sz="1800" dirty="0" smtClean="0">
                <a:solidFill>
                  <a:srgbClr val="FF0000"/>
                </a:solidFill>
              </a:rPr>
              <a:t>]</a:t>
            </a:r>
            <a:endParaRPr lang="en-CA" sz="1800" dirty="0">
              <a:solidFill>
                <a:srgbClr val="FF0000"/>
              </a:solidFill>
            </a:endParaRPr>
          </a:p>
        </p:txBody>
      </p:sp>
      <p:pic>
        <p:nvPicPr>
          <p:cNvPr id="4" name="Picture 3"/>
          <p:cNvPicPr>
            <a:picLocks noChangeAspect="1"/>
          </p:cNvPicPr>
          <p:nvPr/>
        </p:nvPicPr>
        <p:blipFill rotWithShape="1">
          <a:blip r:embed="rId2"/>
          <a:srcRect l="17901" t="19484" r="19561" b="12595"/>
          <a:stretch/>
        </p:blipFill>
        <p:spPr>
          <a:xfrm>
            <a:off x="1" y="738989"/>
            <a:ext cx="9144012" cy="5937474"/>
          </a:xfrm>
          <a:prstGeom prst="rect">
            <a:avLst/>
          </a:prstGeom>
        </p:spPr>
      </p:pic>
      <p:sp>
        <p:nvSpPr>
          <p:cNvPr id="5" name="Text Box 14"/>
          <p:cNvSpPr txBox="1">
            <a:spLocks noChangeArrowheads="1"/>
          </p:cNvSpPr>
          <p:nvPr/>
        </p:nvSpPr>
        <p:spPr bwMode="auto">
          <a:xfrm>
            <a:off x="6859670" y="6522575"/>
            <a:ext cx="22843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400">
                <a:solidFill>
                  <a:schemeClr val="folHlink"/>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0066FF"/>
                </a:solidFill>
                <a:latin typeface="Arial" panose="020B0604020202020204" pitchFamily="34" charset="0"/>
                <a:ea typeface="ＭＳ Ｐゴシック" panose="020B0600070205080204" pitchFamily="34" charset="-128"/>
              </a:defRPr>
            </a:lvl3pPr>
            <a:lvl4pPr marL="16002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9pPr>
          </a:lstStyle>
          <a:p>
            <a:pPr algn="r">
              <a:spcBef>
                <a:spcPct val="0"/>
              </a:spcBef>
              <a:buFontTx/>
              <a:buNone/>
            </a:pPr>
            <a:r>
              <a:rPr lang="en-US" altLang="en-US" sz="1400" dirty="0">
                <a:solidFill>
                  <a:srgbClr val="000000"/>
                </a:solidFill>
              </a:rPr>
              <a:t>Puma 2013 Annual Report</a:t>
            </a:r>
            <a:endParaRPr lang="en-US" altLang="en-US" sz="1800" dirty="0">
              <a:solidFill>
                <a:srgbClr val="000000"/>
              </a:solidFill>
            </a:endParaRPr>
          </a:p>
        </p:txBody>
      </p:sp>
    </p:spTree>
    <p:extLst>
      <p:ext uri="{BB962C8B-B14F-4D97-AF65-F5344CB8AC3E}">
        <p14:creationId xmlns:p14="http://schemas.microsoft.com/office/powerpoint/2010/main" val="29395211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8899" name="TextBox 7"/>
          <p:cNvSpPr txBox="1">
            <a:spLocks noChangeArrowheads="1"/>
          </p:cNvSpPr>
          <p:nvPr/>
        </p:nvSpPr>
        <p:spPr bwMode="auto">
          <a:xfrm>
            <a:off x="2283006" y="6597366"/>
            <a:ext cx="6858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400">
                <a:solidFill>
                  <a:schemeClr val="folHlink"/>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0066FF"/>
                </a:solidFill>
                <a:latin typeface="Arial" panose="020B0604020202020204" pitchFamily="34" charset="0"/>
                <a:ea typeface="ＭＳ Ｐゴシック" panose="020B0600070205080204" pitchFamily="34" charset="-128"/>
              </a:defRPr>
            </a:lvl3pPr>
            <a:lvl4pPr marL="16002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9pPr>
          </a:lstStyle>
          <a:p>
            <a:pPr algn="r">
              <a:spcBef>
                <a:spcPct val="0"/>
              </a:spcBef>
              <a:buFontTx/>
              <a:buNone/>
            </a:pPr>
            <a:r>
              <a:rPr lang="en-US" altLang="en-US" sz="1400" i="1" dirty="0">
                <a:solidFill>
                  <a:srgbClr val="000000"/>
                </a:solidFill>
              </a:rPr>
              <a:t>Energy Manager Today, “Walmart Will Increase Use of Renewables 600% Over 2010 Levels,” April 2013.</a:t>
            </a:r>
          </a:p>
        </p:txBody>
      </p:sp>
      <p:sp>
        <p:nvSpPr>
          <p:cNvPr id="848900" name="Rectangle 6"/>
          <p:cNvSpPr>
            <a:spLocks noChangeArrowheads="1"/>
          </p:cNvSpPr>
          <p:nvPr/>
        </p:nvSpPr>
        <p:spPr bwMode="auto">
          <a:xfrm>
            <a:off x="737574" y="1052541"/>
            <a:ext cx="7614846"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7013" indent="-227013">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400">
                <a:solidFill>
                  <a:schemeClr val="folHlink"/>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0066FF"/>
                </a:solidFill>
                <a:latin typeface="Arial" panose="020B0604020202020204" pitchFamily="34" charset="0"/>
                <a:ea typeface="ＭＳ Ｐゴシック" panose="020B0600070205080204" pitchFamily="34" charset="-128"/>
              </a:defRPr>
            </a:lvl3pPr>
            <a:lvl4pPr marL="16002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9pPr>
          </a:lstStyle>
          <a:p>
            <a:pPr>
              <a:spcBef>
                <a:spcPct val="0"/>
              </a:spcBef>
              <a:spcAft>
                <a:spcPts val="1200"/>
              </a:spcAft>
            </a:pPr>
            <a:r>
              <a:rPr lang="en-US" altLang="en-US" sz="2800" dirty="0">
                <a:solidFill>
                  <a:prstClr val="black"/>
                </a:solidFill>
                <a:latin typeface="Garamond" panose="02020404030301010803" pitchFamily="18" charset="0"/>
              </a:rPr>
              <a:t>Walmart saved </a:t>
            </a:r>
            <a:r>
              <a:rPr lang="en-US" altLang="en-US" sz="2800" b="1" dirty="0">
                <a:solidFill>
                  <a:prstClr val="black"/>
                </a:solidFill>
                <a:latin typeface="Garamond" panose="02020404030301010803" pitchFamily="18" charset="0"/>
              </a:rPr>
              <a:t>$1M /</a:t>
            </a:r>
            <a:r>
              <a:rPr lang="en-US" altLang="en-US" sz="2800" b="1" dirty="0" err="1">
                <a:solidFill>
                  <a:prstClr val="black"/>
                </a:solidFill>
                <a:latin typeface="Garamond" panose="02020404030301010803" pitchFamily="18" charset="0"/>
              </a:rPr>
              <a:t>yr</a:t>
            </a:r>
            <a:r>
              <a:rPr lang="en-US" altLang="en-US" sz="2800" b="1" dirty="0">
                <a:solidFill>
                  <a:prstClr val="black"/>
                </a:solidFill>
                <a:latin typeface="Garamond" panose="02020404030301010803" pitchFamily="18" charset="0"/>
              </a:rPr>
              <a:t> </a:t>
            </a:r>
            <a:r>
              <a:rPr lang="en-US" altLang="en-US" sz="2800" dirty="0">
                <a:solidFill>
                  <a:prstClr val="black"/>
                </a:solidFill>
                <a:latin typeface="Garamond" panose="02020404030301010803" pitchFamily="18" charset="0"/>
              </a:rPr>
              <a:t>by </a:t>
            </a:r>
            <a:r>
              <a:rPr lang="en-US" altLang="en-US" sz="2800" i="1" dirty="0">
                <a:solidFill>
                  <a:prstClr val="black"/>
                </a:solidFill>
                <a:latin typeface="Garamond" panose="02020404030301010803" pitchFamily="18" charset="0"/>
              </a:rPr>
              <a:t>removing light bulbs from soft drink machines</a:t>
            </a:r>
            <a:r>
              <a:rPr lang="en-US" altLang="en-US" sz="2800" dirty="0">
                <a:solidFill>
                  <a:prstClr val="black"/>
                </a:solidFill>
                <a:latin typeface="Garamond" panose="02020404030301010803" pitchFamily="18" charset="0"/>
              </a:rPr>
              <a:t> in employee break rooms.</a:t>
            </a:r>
          </a:p>
          <a:p>
            <a:pPr>
              <a:spcBef>
                <a:spcPct val="0"/>
              </a:spcBef>
              <a:spcAft>
                <a:spcPts val="1200"/>
              </a:spcAft>
            </a:pPr>
            <a:r>
              <a:rPr lang="en-US" altLang="en-US" sz="2800" dirty="0">
                <a:solidFill>
                  <a:prstClr val="black"/>
                </a:solidFill>
                <a:latin typeface="Garamond" panose="02020404030301010803" pitchFamily="18" charset="0"/>
              </a:rPr>
              <a:t>Saved </a:t>
            </a:r>
            <a:r>
              <a:rPr lang="en-US" altLang="en-US" sz="2800" b="1" dirty="0">
                <a:solidFill>
                  <a:prstClr val="black"/>
                </a:solidFill>
                <a:latin typeface="Garamond" panose="02020404030301010803" pitchFamily="18" charset="0"/>
              </a:rPr>
              <a:t>$2.6M /</a:t>
            </a:r>
            <a:r>
              <a:rPr lang="en-US" altLang="en-US" sz="2800" b="1" dirty="0" err="1">
                <a:solidFill>
                  <a:prstClr val="black"/>
                </a:solidFill>
                <a:latin typeface="Garamond" panose="02020404030301010803" pitchFamily="18" charset="0"/>
              </a:rPr>
              <a:t>yr</a:t>
            </a:r>
            <a:r>
              <a:rPr lang="en-US" altLang="en-US" sz="2800" b="1" dirty="0">
                <a:solidFill>
                  <a:prstClr val="black"/>
                </a:solidFill>
                <a:latin typeface="Garamond" panose="02020404030301010803" pitchFamily="18" charset="0"/>
              </a:rPr>
              <a:t> </a:t>
            </a:r>
            <a:r>
              <a:rPr lang="en-US" altLang="en-US" sz="2800" dirty="0">
                <a:solidFill>
                  <a:prstClr val="black"/>
                </a:solidFill>
                <a:latin typeface="Garamond" panose="02020404030301010803" pitchFamily="18" charset="0"/>
              </a:rPr>
              <a:t>by putting </a:t>
            </a:r>
            <a:r>
              <a:rPr lang="en-US" altLang="en-US" sz="2800" i="1" dirty="0">
                <a:solidFill>
                  <a:prstClr val="black"/>
                </a:solidFill>
                <a:latin typeface="Garamond" panose="02020404030301010803" pitchFamily="18" charset="0"/>
              </a:rPr>
              <a:t>low-lead LEDs in freezers.</a:t>
            </a:r>
          </a:p>
          <a:p>
            <a:pPr>
              <a:spcBef>
                <a:spcPct val="0"/>
              </a:spcBef>
              <a:spcAft>
                <a:spcPts val="1200"/>
              </a:spcAft>
            </a:pPr>
            <a:r>
              <a:rPr lang="en-US" altLang="en-US" sz="2800" dirty="0">
                <a:solidFill>
                  <a:prstClr val="black"/>
                </a:solidFill>
                <a:latin typeface="Garamond" panose="02020404030301010803" pitchFamily="18" charset="0"/>
              </a:rPr>
              <a:t>Walmart Canada will save </a:t>
            </a:r>
            <a:r>
              <a:rPr lang="en-US" altLang="en-US" sz="2800" b="1" dirty="0">
                <a:solidFill>
                  <a:prstClr val="black"/>
                </a:solidFill>
                <a:latin typeface="Garamond" panose="02020404030301010803" pitchFamily="18" charset="0"/>
              </a:rPr>
              <a:t>$70M </a:t>
            </a:r>
            <a:r>
              <a:rPr lang="en-US" altLang="en-US" sz="2800" dirty="0">
                <a:solidFill>
                  <a:prstClr val="black"/>
                </a:solidFill>
                <a:latin typeface="Garamond" panose="02020404030301010803" pitchFamily="18" charset="0"/>
              </a:rPr>
              <a:t>2010-2015 using </a:t>
            </a:r>
            <a:r>
              <a:rPr lang="en-US" altLang="en-US" sz="2800" i="1" dirty="0">
                <a:solidFill>
                  <a:prstClr val="black"/>
                </a:solidFill>
                <a:latin typeface="Garamond" panose="02020404030301010803" pitchFamily="18" charset="0"/>
              </a:rPr>
              <a:t>low-wattage light bulbs, energy-efficient cooling systems, and solar </a:t>
            </a:r>
            <a:r>
              <a:rPr lang="en-US" altLang="en-US" sz="2800" i="1" dirty="0" smtClean="0">
                <a:solidFill>
                  <a:prstClr val="black"/>
                </a:solidFill>
                <a:latin typeface="Garamond" panose="02020404030301010803" pitchFamily="18" charset="0"/>
              </a:rPr>
              <a:t>panels</a:t>
            </a:r>
            <a:endParaRPr lang="en-US" altLang="en-US" sz="2800" i="1" dirty="0">
              <a:solidFill>
                <a:prstClr val="black"/>
              </a:solidFill>
              <a:latin typeface="Garamond" panose="02020404030301010803" pitchFamily="18" charset="0"/>
            </a:endParaRPr>
          </a:p>
        </p:txBody>
      </p:sp>
      <p:pic>
        <p:nvPicPr>
          <p:cNvPr id="3323906" name="Picture 2" descr="http://www.greenbiz.com/sites/default/files/imagecache/wide_large/092010WM.jpg"/>
          <p:cNvPicPr>
            <a:picLocks noChangeAspect="1" noChangeArrowheads="1"/>
          </p:cNvPicPr>
          <p:nvPr/>
        </p:nvPicPr>
        <p:blipFill>
          <a:blip r:embed="rId3"/>
          <a:srcRect/>
          <a:stretch>
            <a:fillRect/>
          </a:stretch>
        </p:blipFill>
        <p:spPr bwMode="auto">
          <a:xfrm>
            <a:off x="3654031" y="3789391"/>
            <a:ext cx="1944290" cy="1944687"/>
          </a:xfrm>
          <a:prstGeom prst="rect">
            <a:avLst/>
          </a:prstGeom>
          <a:ln>
            <a:noFill/>
          </a:ln>
          <a:effectLst>
            <a:outerShdw blurRad="190500" algn="tl" rotWithShape="0">
              <a:srgbClr val="000000">
                <a:alpha val="70000"/>
              </a:srgbClr>
            </a:outerShdw>
          </a:effectLst>
        </p:spPr>
      </p:pic>
      <p:sp>
        <p:nvSpPr>
          <p:cNvPr id="2" name="Title 1"/>
          <p:cNvSpPr>
            <a:spLocks noGrp="1"/>
          </p:cNvSpPr>
          <p:nvPr>
            <p:ph type="ctrTitle"/>
          </p:nvPr>
        </p:nvSpPr>
        <p:spPr/>
        <p:txBody>
          <a:bodyPr/>
          <a:lstStyle/>
          <a:p>
            <a:r>
              <a:rPr lang="en-US" altLang="en-US" dirty="0" err="1" smtClean="0"/>
              <a:t>Exemple</a:t>
            </a:r>
            <a:r>
              <a:rPr lang="en-US" altLang="en-US" dirty="0" smtClean="0"/>
              <a:t> 3: </a:t>
            </a:r>
            <a:r>
              <a:rPr lang="en-US" altLang="en-US" i="1" dirty="0" err="1" smtClean="0">
                <a:solidFill>
                  <a:srgbClr val="FF0000"/>
                </a:solidFill>
              </a:rPr>
              <a:t>Walmart</a:t>
            </a:r>
            <a:r>
              <a:rPr lang="en-US" altLang="en-US" i="1" dirty="0" smtClean="0">
                <a:solidFill>
                  <a:srgbClr val="FF0000"/>
                </a:solidFill>
              </a:rPr>
              <a:t> Energy Savings</a:t>
            </a:r>
            <a:endParaRPr lang="en-CA" i="1" dirty="0">
              <a:solidFill>
                <a:srgbClr val="FF0000"/>
              </a:solidFill>
            </a:endParaRPr>
          </a:p>
        </p:txBody>
      </p:sp>
      <p:sp>
        <p:nvSpPr>
          <p:cNvPr id="3" name="ZoneTexte 2"/>
          <p:cNvSpPr txBox="1"/>
          <p:nvPr/>
        </p:nvSpPr>
        <p:spPr>
          <a:xfrm>
            <a:off x="3059832" y="6165304"/>
            <a:ext cx="3024336" cy="369332"/>
          </a:xfrm>
          <a:prstGeom prst="rect">
            <a:avLst/>
          </a:prstGeom>
          <a:noFill/>
        </p:spPr>
        <p:txBody>
          <a:bodyPr wrap="square" rtlCol="0">
            <a:spAutoFit/>
          </a:bodyPr>
          <a:lstStyle/>
          <a:p>
            <a:r>
              <a:rPr lang="fr-CA" b="1" i="1" dirty="0" smtClean="0">
                <a:solidFill>
                  <a:srgbClr val="FF0000"/>
                </a:solidFill>
              </a:rPr>
              <a:t>Qu’en pensez-vous?</a:t>
            </a:r>
            <a:endParaRPr lang="en-US" b="1" i="1" dirty="0">
              <a:solidFill>
                <a:srgbClr val="FF0000"/>
              </a:solidFill>
            </a:endParaRPr>
          </a:p>
        </p:txBody>
      </p:sp>
    </p:spTree>
    <p:extLst>
      <p:ext uri="{BB962C8B-B14F-4D97-AF65-F5344CB8AC3E}">
        <p14:creationId xmlns:p14="http://schemas.microsoft.com/office/powerpoint/2010/main" val="3881400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7810" name="Rectangle 26"/>
          <p:cNvSpPr>
            <a:spLocks noChangeArrowheads="1"/>
          </p:cNvSpPr>
          <p:nvPr/>
        </p:nvSpPr>
        <p:spPr bwMode="auto">
          <a:xfrm>
            <a:off x="1143000" y="261938"/>
            <a:ext cx="6858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400">
                <a:solidFill>
                  <a:schemeClr val="folHlink"/>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0066FF"/>
                </a:solidFill>
                <a:latin typeface="Arial" panose="020B0604020202020204" pitchFamily="34" charset="0"/>
                <a:ea typeface="ＭＳ Ｐゴシック" panose="020B0600070205080204" pitchFamily="34" charset="-128"/>
              </a:defRPr>
            </a:lvl3pPr>
            <a:lvl4pPr marL="16002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3600" b="1" dirty="0">
                <a:solidFill>
                  <a:srgbClr val="008000"/>
                </a:solidFill>
              </a:rPr>
              <a:t>  </a:t>
            </a:r>
          </a:p>
        </p:txBody>
      </p:sp>
      <p:sp>
        <p:nvSpPr>
          <p:cNvPr id="887811" name="Text Box 39"/>
          <p:cNvSpPr txBox="1">
            <a:spLocks noChangeArrowheads="1"/>
          </p:cNvSpPr>
          <p:nvPr/>
        </p:nvSpPr>
        <p:spPr bwMode="auto">
          <a:xfrm>
            <a:off x="2290954" y="6561193"/>
            <a:ext cx="6858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400">
                <a:solidFill>
                  <a:schemeClr val="folHlink"/>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0066FF"/>
                </a:solidFill>
                <a:latin typeface="Arial" panose="020B0604020202020204" pitchFamily="34" charset="0"/>
                <a:ea typeface="ＭＳ Ｐゴシック" panose="020B0600070205080204" pitchFamily="34" charset="-128"/>
              </a:defRPr>
            </a:lvl3pPr>
            <a:lvl4pPr marL="16002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9pPr>
          </a:lstStyle>
          <a:p>
            <a:pPr algn="r">
              <a:spcBef>
                <a:spcPct val="0"/>
              </a:spcBef>
              <a:buFontTx/>
              <a:buNone/>
            </a:pPr>
            <a:r>
              <a:rPr lang="en-US" altLang="en-US" sz="1200" i="1" dirty="0">
                <a:solidFill>
                  <a:srgbClr val="000000"/>
                </a:solidFill>
              </a:rPr>
              <a:t>“The Business Case for Zero Waste,” GM News, October 2012. </a:t>
            </a:r>
          </a:p>
        </p:txBody>
      </p:sp>
      <p:sp>
        <p:nvSpPr>
          <p:cNvPr id="887812" name="TextBox 24"/>
          <p:cNvSpPr txBox="1">
            <a:spLocks noChangeArrowheads="1"/>
          </p:cNvSpPr>
          <p:nvPr/>
        </p:nvSpPr>
        <p:spPr bwMode="auto">
          <a:xfrm>
            <a:off x="1007618" y="1269656"/>
            <a:ext cx="6993395"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31775" indent="-231775">
              <a:spcBef>
                <a:spcPct val="20000"/>
              </a:spcBef>
              <a:buChar char="•"/>
              <a:defRPr sz="24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400">
                <a:solidFill>
                  <a:schemeClr val="folHlink"/>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rgbClr val="0066FF"/>
                </a:solidFill>
                <a:latin typeface="Arial" panose="020B0604020202020204" pitchFamily="34" charset="0"/>
                <a:ea typeface="ＭＳ Ｐゴシック" panose="020B0600070205080204" pitchFamily="34" charset="-128"/>
              </a:defRPr>
            </a:lvl3pPr>
            <a:lvl4pPr marL="16002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400">
                <a:solidFill>
                  <a:schemeClr val="tx1"/>
                </a:solidFill>
                <a:latin typeface="Arial" panose="020B0604020202020204" pitchFamily="34" charset="0"/>
                <a:ea typeface="ＭＳ Ｐゴシック" panose="020B0600070205080204" pitchFamily="34" charset="-128"/>
              </a:defRPr>
            </a:lvl9pPr>
          </a:lstStyle>
          <a:p>
            <a:pPr algn="ctr">
              <a:spcBef>
                <a:spcPts val="1200"/>
              </a:spcBef>
              <a:buFontTx/>
              <a:buNone/>
            </a:pPr>
            <a:r>
              <a:rPr lang="en-US" altLang="en-US" dirty="0">
                <a:solidFill>
                  <a:srgbClr val="333333"/>
                </a:solidFill>
                <a:latin typeface="Garamond" panose="02020404030301010803" pitchFamily="18" charset="0"/>
              </a:rPr>
              <a:t>Between 2007-2010, GM generated more than</a:t>
            </a:r>
            <a:r>
              <a:rPr lang="en-US" altLang="en-US" b="1" dirty="0">
                <a:solidFill>
                  <a:srgbClr val="333333"/>
                </a:solidFill>
                <a:latin typeface="Garamond" panose="02020404030301010803" pitchFamily="18" charset="0"/>
              </a:rPr>
              <a:t/>
            </a:r>
            <a:br>
              <a:rPr lang="en-US" altLang="en-US" b="1" dirty="0">
                <a:solidFill>
                  <a:srgbClr val="333333"/>
                </a:solidFill>
                <a:latin typeface="Garamond" panose="02020404030301010803" pitchFamily="18" charset="0"/>
              </a:rPr>
            </a:br>
            <a:r>
              <a:rPr lang="en-US" altLang="en-US" b="1" dirty="0">
                <a:solidFill>
                  <a:srgbClr val="333333"/>
                </a:solidFill>
                <a:latin typeface="Garamond" panose="02020404030301010803" pitchFamily="18" charset="0"/>
              </a:rPr>
              <a:t> $2.5B in revenue by selling its waste; </a:t>
            </a:r>
            <a:r>
              <a:rPr lang="en-US" altLang="en-US" b="1" i="1" dirty="0">
                <a:solidFill>
                  <a:srgbClr val="333333"/>
                </a:solidFill>
                <a:latin typeface="Garamond" panose="02020404030301010803" pitchFamily="18" charset="0"/>
              </a:rPr>
              <a:t>$1B in 2010</a:t>
            </a:r>
            <a:r>
              <a:rPr lang="en-US" altLang="en-US" b="1" dirty="0">
                <a:solidFill>
                  <a:srgbClr val="333333"/>
                </a:solidFill>
                <a:latin typeface="Garamond" panose="02020404030301010803" pitchFamily="18" charset="0"/>
              </a:rPr>
              <a:t>.</a:t>
            </a:r>
          </a:p>
          <a:p>
            <a:pPr algn="ctr">
              <a:spcBef>
                <a:spcPts val="1200"/>
              </a:spcBef>
              <a:buFontTx/>
              <a:buNone/>
            </a:pPr>
            <a:r>
              <a:rPr lang="en-US" altLang="en-US" dirty="0">
                <a:solidFill>
                  <a:srgbClr val="333333"/>
                </a:solidFill>
                <a:latin typeface="Garamond" panose="02020404030301010803" pitchFamily="18" charset="0"/>
              </a:rPr>
              <a:t>Between 2005-2010, GM decreased waste generated per vehicle by 28%. </a:t>
            </a:r>
          </a:p>
          <a:p>
            <a:pPr algn="ctr">
              <a:spcBef>
                <a:spcPts val="1200"/>
              </a:spcBef>
              <a:buFontTx/>
              <a:buNone/>
            </a:pPr>
            <a:r>
              <a:rPr lang="en-US" altLang="en-US" dirty="0">
                <a:solidFill>
                  <a:srgbClr val="333333"/>
                </a:solidFill>
                <a:latin typeface="Garamond" panose="02020404030301010803" pitchFamily="18" charset="0"/>
              </a:rPr>
              <a:t>In 2010, GM recycled or reused 2.5M tons of waste materials and eliminated 8.4M  metric tons of CO2e emissions. </a:t>
            </a:r>
          </a:p>
        </p:txBody>
      </p:sp>
      <p:pic>
        <p:nvPicPr>
          <p:cNvPr id="6" name="Picture 2" descr="http://progressivegeek.com/wp-content/uploads/gm-logo.jpg"/>
          <p:cNvPicPr>
            <a:picLocks noChangeAspect="1" noChangeArrowheads="1"/>
          </p:cNvPicPr>
          <p:nvPr/>
        </p:nvPicPr>
        <p:blipFill>
          <a:blip r:embed="rId3"/>
          <a:srcRect/>
          <a:stretch>
            <a:fillRect/>
          </a:stretch>
        </p:blipFill>
        <p:spPr bwMode="auto">
          <a:xfrm>
            <a:off x="4063606" y="4188969"/>
            <a:ext cx="869156" cy="1158875"/>
          </a:xfrm>
          <a:prstGeom prst="rect">
            <a:avLst/>
          </a:prstGeom>
          <a:noFill/>
          <a:ln w="38100">
            <a:solidFill>
              <a:schemeClr val="bg1"/>
            </a:solidFill>
            <a:miter lim="800000"/>
            <a:headEnd/>
            <a:tailEnd/>
          </a:ln>
          <a:effectLst>
            <a:outerShdw blurRad="63500" dist="38100" dir="2700000" algn="tl" rotWithShape="0">
              <a:srgbClr val="000000">
                <a:alpha val="39999"/>
              </a:srgbClr>
            </a:outerShdw>
          </a:effectLst>
        </p:spPr>
      </p:pic>
      <p:pic>
        <p:nvPicPr>
          <p:cNvPr id="7" name="Picture 4" descr="http://www.thetruthaboutcars.com/wp-content/uploads/2008/02/x07pn_gp006.jpg"/>
          <p:cNvPicPr>
            <a:picLocks noChangeAspect="1" noChangeArrowheads="1"/>
          </p:cNvPicPr>
          <p:nvPr/>
        </p:nvPicPr>
        <p:blipFill>
          <a:blip r:embed="rId4"/>
          <a:srcRect/>
          <a:stretch>
            <a:fillRect/>
          </a:stretch>
        </p:blipFill>
        <p:spPr bwMode="auto">
          <a:xfrm>
            <a:off x="5219701" y="4181031"/>
            <a:ext cx="1328738" cy="1173163"/>
          </a:xfrm>
          <a:prstGeom prst="rect">
            <a:avLst/>
          </a:prstGeom>
          <a:noFill/>
          <a:ln w="38100">
            <a:solidFill>
              <a:schemeClr val="bg1"/>
            </a:solidFill>
            <a:miter lim="800000"/>
            <a:headEnd/>
            <a:tailEnd/>
          </a:ln>
          <a:effectLst>
            <a:outerShdw blurRad="63500" dist="38100" dir="2700000" algn="tl" rotWithShape="0">
              <a:srgbClr val="000000">
                <a:alpha val="39999"/>
              </a:srgbClr>
            </a:outerShdw>
          </a:effectLst>
        </p:spPr>
      </p:pic>
      <p:pic>
        <p:nvPicPr>
          <p:cNvPr id="8" name="Picture 6" descr="http://pi.b5z.net/i/u/1473169/i/gm_suv/STS-Tahoe.jpg"/>
          <p:cNvPicPr>
            <a:picLocks noChangeAspect="1" noChangeArrowheads="1"/>
          </p:cNvPicPr>
          <p:nvPr/>
        </p:nvPicPr>
        <p:blipFill>
          <a:blip r:embed="rId5"/>
          <a:srcRect/>
          <a:stretch>
            <a:fillRect/>
          </a:stretch>
        </p:blipFill>
        <p:spPr bwMode="auto">
          <a:xfrm>
            <a:off x="2412208" y="4161981"/>
            <a:ext cx="1364456" cy="1211263"/>
          </a:xfrm>
          <a:prstGeom prst="rect">
            <a:avLst/>
          </a:prstGeom>
          <a:noFill/>
          <a:ln w="38100">
            <a:solidFill>
              <a:schemeClr val="bg1"/>
            </a:solidFill>
            <a:miter lim="800000"/>
            <a:headEnd/>
            <a:tailEnd/>
          </a:ln>
          <a:effectLst>
            <a:outerShdw blurRad="63500" dist="38100" dir="2700000" algn="tl" rotWithShape="0">
              <a:srgbClr val="000000">
                <a:alpha val="39999"/>
              </a:srgbClr>
            </a:outerShdw>
          </a:effectLst>
        </p:spPr>
      </p:pic>
      <p:sp>
        <p:nvSpPr>
          <p:cNvPr id="2" name="Title 1"/>
          <p:cNvSpPr>
            <a:spLocks noGrp="1"/>
          </p:cNvSpPr>
          <p:nvPr>
            <p:ph type="ctrTitle"/>
          </p:nvPr>
        </p:nvSpPr>
        <p:spPr>
          <a:xfrm>
            <a:off x="1691680" y="44624"/>
            <a:ext cx="5904656" cy="720080"/>
          </a:xfrm>
        </p:spPr>
        <p:txBody>
          <a:bodyPr/>
          <a:lstStyle/>
          <a:p>
            <a:r>
              <a:rPr lang="en-US" altLang="en-US" dirty="0" err="1" smtClean="0"/>
              <a:t>Exemple</a:t>
            </a:r>
            <a:r>
              <a:rPr lang="en-US" altLang="en-US" dirty="0" smtClean="0"/>
              <a:t> 4: </a:t>
            </a:r>
            <a:r>
              <a:rPr lang="en-US" altLang="en-US" i="1" dirty="0" smtClean="0">
                <a:solidFill>
                  <a:srgbClr val="FF0000"/>
                </a:solidFill>
              </a:rPr>
              <a:t>GM Waste Savings</a:t>
            </a:r>
            <a:endParaRPr lang="en-CA" i="1" dirty="0">
              <a:solidFill>
                <a:srgbClr val="FF0000"/>
              </a:solidFill>
            </a:endParaRPr>
          </a:p>
        </p:txBody>
      </p:sp>
      <p:sp>
        <p:nvSpPr>
          <p:cNvPr id="9" name="ZoneTexte 8"/>
          <p:cNvSpPr txBox="1"/>
          <p:nvPr/>
        </p:nvSpPr>
        <p:spPr>
          <a:xfrm>
            <a:off x="3059832" y="6165304"/>
            <a:ext cx="3024336" cy="369332"/>
          </a:xfrm>
          <a:prstGeom prst="rect">
            <a:avLst/>
          </a:prstGeom>
          <a:noFill/>
        </p:spPr>
        <p:txBody>
          <a:bodyPr wrap="square" rtlCol="0">
            <a:spAutoFit/>
          </a:bodyPr>
          <a:lstStyle/>
          <a:p>
            <a:r>
              <a:rPr lang="fr-CA" b="1" i="1" dirty="0" smtClean="0">
                <a:solidFill>
                  <a:srgbClr val="FF0000"/>
                </a:solidFill>
              </a:rPr>
              <a:t>Qu’en pensez-vous?</a:t>
            </a:r>
            <a:endParaRPr lang="en-US" b="1" i="1" dirty="0">
              <a:solidFill>
                <a:srgbClr val="FF0000"/>
              </a:solidFill>
            </a:endParaRPr>
          </a:p>
        </p:txBody>
      </p:sp>
    </p:spTree>
    <p:extLst>
      <p:ext uri="{BB962C8B-B14F-4D97-AF65-F5344CB8AC3E}">
        <p14:creationId xmlns:p14="http://schemas.microsoft.com/office/powerpoint/2010/main" val="4155442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A"/>
          </a:p>
        </p:txBody>
      </p:sp>
      <p:sp>
        <p:nvSpPr>
          <p:cNvPr id="3" name="Espace réservé du contenu 2"/>
          <p:cNvSpPr>
            <a:spLocks noGrp="1"/>
          </p:cNvSpPr>
          <p:nvPr>
            <p:ph idx="1"/>
          </p:nvPr>
        </p:nvSpPr>
        <p:spPr/>
        <p:txBody>
          <a:bodyPr/>
          <a:lstStyle/>
          <a:p>
            <a:endParaRPr lang="fr-CA" dirty="0" smtClean="0"/>
          </a:p>
          <a:p>
            <a:endParaRPr lang="fr-CA" dirty="0"/>
          </a:p>
          <a:p>
            <a:pPr marL="0" lvl="0" indent="0">
              <a:buNone/>
            </a:pPr>
            <a:r>
              <a:rPr lang="fr-CA" sz="2800" b="1" dirty="0" smtClean="0">
                <a:solidFill>
                  <a:prstClr val="black"/>
                </a:solidFill>
                <a:latin typeface="Arial" panose="020B0604020202020204" pitchFamily="34" charset="0"/>
                <a:cs typeface="Arial" panose="020B0604020202020204" pitchFamily="34" charset="0"/>
              </a:rPr>
              <a:t>III. Un </a:t>
            </a:r>
            <a:r>
              <a:rPr lang="fr-CA" sz="2800" b="1" dirty="0">
                <a:solidFill>
                  <a:prstClr val="black"/>
                </a:solidFill>
                <a:latin typeface="Arial" panose="020B0604020202020204" pitchFamily="34" charset="0"/>
                <a:cs typeface="Arial" panose="020B0604020202020204" pitchFamily="34" charset="0"/>
              </a:rPr>
              <a:t>contre exemple : Le Cas « B.P » et la gestion de crise</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Exposé du Cas BP avec Vidéo</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Les manquements et les conséquences désastreuses pour BP</a:t>
            </a:r>
          </a:p>
          <a:p>
            <a:pPr marL="914400" lvl="1" indent="-514350">
              <a:buFont typeface="+mj-lt"/>
              <a:buAutoNum type="arabicPeriod"/>
            </a:pPr>
            <a:r>
              <a:rPr lang="fr-CA" sz="2000" dirty="0">
                <a:solidFill>
                  <a:prstClr val="black"/>
                </a:solidFill>
                <a:latin typeface="Arial" panose="020B0604020202020204" pitchFamily="34" charset="0"/>
                <a:cs typeface="Arial" panose="020B0604020202020204" pitchFamily="34" charset="0"/>
              </a:rPr>
              <a:t>Leçons: Comment éviter la crise?</a:t>
            </a:r>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24</a:t>
            </a:fld>
            <a:endParaRPr lang="fr-CA">
              <a:solidFill>
                <a:prstClr val="black">
                  <a:tint val="75000"/>
                </a:prstClr>
              </a:solidFill>
            </a:endParaRPr>
          </a:p>
        </p:txBody>
      </p:sp>
    </p:spTree>
    <p:extLst>
      <p:ext uri="{BB962C8B-B14F-4D97-AF65-F5344CB8AC3E}">
        <p14:creationId xmlns:p14="http://schemas.microsoft.com/office/powerpoint/2010/main" val="14415919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6512" y="2431450"/>
            <a:ext cx="7776864" cy="4525963"/>
          </a:xfrm>
        </p:spPr>
        <p:txBody>
          <a:bodyPr>
            <a:normAutofit lnSpcReduction="10000"/>
          </a:bodyPr>
          <a:lstStyle/>
          <a:p>
            <a:r>
              <a:rPr lang="en-CA" sz="2800" dirty="0" smtClean="0"/>
              <a:t>20 </a:t>
            </a:r>
            <a:r>
              <a:rPr lang="en-CA" sz="2800" dirty="0" err="1" smtClean="0"/>
              <a:t>Avril</a:t>
            </a:r>
            <a:r>
              <a:rPr lang="en-CA" sz="2800" dirty="0" smtClean="0"/>
              <a:t> 2010</a:t>
            </a:r>
            <a:r>
              <a:rPr lang="en-CA" sz="2800" dirty="0"/>
              <a:t>; Gulf of Mexico</a:t>
            </a:r>
          </a:p>
          <a:p>
            <a:r>
              <a:rPr lang="en-CA" sz="2800" dirty="0"/>
              <a:t>Explosion; 11 </a:t>
            </a:r>
            <a:r>
              <a:rPr lang="en-CA" sz="2800" dirty="0" err="1" smtClean="0"/>
              <a:t>morts</a:t>
            </a:r>
            <a:r>
              <a:rPr lang="en-CA" sz="2800" dirty="0" smtClean="0"/>
              <a:t>, </a:t>
            </a:r>
            <a:r>
              <a:rPr lang="en-CA" sz="2800" dirty="0"/>
              <a:t>17 </a:t>
            </a:r>
            <a:r>
              <a:rPr lang="en-CA" sz="2800" dirty="0" err="1" smtClean="0"/>
              <a:t>blessés</a:t>
            </a:r>
            <a:endParaRPr lang="en-CA" sz="2800" dirty="0"/>
          </a:p>
          <a:p>
            <a:r>
              <a:rPr lang="fr-FR" sz="2800" dirty="0" smtClean="0"/>
              <a:t>Geyser </a:t>
            </a:r>
            <a:r>
              <a:rPr lang="fr-FR" sz="2800" dirty="0"/>
              <a:t>de pétrole </a:t>
            </a:r>
            <a:r>
              <a:rPr lang="fr-FR" sz="2800" dirty="0" smtClean="0"/>
              <a:t>a coulé </a:t>
            </a:r>
            <a:r>
              <a:rPr lang="fr-FR" sz="2800" dirty="0"/>
              <a:t>pendant 87 jours </a:t>
            </a:r>
            <a:endParaRPr lang="fr-FR" sz="2800" dirty="0" smtClean="0"/>
          </a:p>
          <a:p>
            <a:r>
              <a:rPr lang="fr-FR" sz="2800" dirty="0" smtClean="0"/>
              <a:t>Plus </a:t>
            </a:r>
            <a:r>
              <a:rPr lang="fr-FR" sz="2800" dirty="0"/>
              <a:t>de 4.9Million barils </a:t>
            </a:r>
            <a:r>
              <a:rPr lang="fr-FR" sz="2800" dirty="0" smtClean="0"/>
              <a:t>déversés </a:t>
            </a:r>
            <a:r>
              <a:rPr lang="fr-FR" sz="2800" dirty="0"/>
              <a:t>dans la mer (estimé à 60.000 par jour) </a:t>
            </a:r>
            <a:endParaRPr lang="fr-FR" sz="2800" dirty="0" smtClean="0"/>
          </a:p>
          <a:p>
            <a:r>
              <a:rPr lang="fr-FR" sz="2800" dirty="0" smtClean="0"/>
              <a:t>Dommages </a:t>
            </a:r>
            <a:r>
              <a:rPr lang="fr-FR" sz="2800" dirty="0"/>
              <a:t>non quantifiables de l'environnement au littoral, la faune (plus de 8000 oiseaux morts, des </a:t>
            </a:r>
            <a:r>
              <a:rPr lang="fr-FR" sz="2800" dirty="0" smtClean="0"/>
              <a:t>tortues…) </a:t>
            </a:r>
            <a:r>
              <a:rPr lang="fr-FR" sz="2800" dirty="0"/>
              <a:t>et de la vie marine</a:t>
            </a:r>
            <a:endParaRPr lang="en-CA" sz="2800" dirty="0"/>
          </a:p>
        </p:txBody>
      </p:sp>
      <p:sp>
        <p:nvSpPr>
          <p:cNvPr id="4" name="Title 3"/>
          <p:cNvSpPr>
            <a:spLocks noGrp="1"/>
          </p:cNvSpPr>
          <p:nvPr>
            <p:ph type="ctrTitle"/>
          </p:nvPr>
        </p:nvSpPr>
        <p:spPr>
          <a:xfrm>
            <a:off x="0" y="44624"/>
            <a:ext cx="9108503" cy="720080"/>
          </a:xfrm>
        </p:spPr>
        <p:txBody>
          <a:bodyPr/>
          <a:lstStyle/>
          <a:p>
            <a:r>
              <a:rPr lang="en-CA" dirty="0" smtClean="0"/>
              <a:t>BP “</a:t>
            </a:r>
            <a:r>
              <a:rPr lang="en-CA" dirty="0" err="1" smtClean="0"/>
              <a:t>Marée</a:t>
            </a:r>
            <a:r>
              <a:rPr lang="en-CA" dirty="0" smtClean="0"/>
              <a:t> noire” – </a:t>
            </a:r>
            <a:r>
              <a:rPr lang="en-CA" dirty="0" err="1" smtClean="0"/>
              <a:t>Plateforme</a:t>
            </a:r>
            <a:r>
              <a:rPr lang="en-CA" dirty="0" smtClean="0"/>
              <a:t> </a:t>
            </a:r>
            <a:r>
              <a:rPr lang="en-CA" dirty="0" err="1" smtClean="0"/>
              <a:t>Deepwater</a:t>
            </a:r>
            <a:r>
              <a:rPr lang="en-CA" dirty="0" smtClean="0"/>
              <a:t> Horizon [</a:t>
            </a:r>
            <a:r>
              <a:rPr lang="en-CA" dirty="0" err="1" smtClean="0"/>
              <a:t>Golfe</a:t>
            </a:r>
            <a:r>
              <a:rPr lang="en-CA" dirty="0" smtClean="0"/>
              <a:t> du </a:t>
            </a:r>
            <a:r>
              <a:rPr lang="en-CA" dirty="0" err="1" smtClean="0"/>
              <a:t>Mexique</a:t>
            </a:r>
            <a:r>
              <a:rPr lang="en-CA" dirty="0" smtClean="0"/>
              <a:t>]</a:t>
            </a:r>
            <a:endParaRPr lang="en-CA" dirty="0"/>
          </a:p>
        </p:txBody>
      </p:sp>
      <p:sp>
        <p:nvSpPr>
          <p:cNvPr id="6" name="Rounded Rectangle 5"/>
          <p:cNvSpPr/>
          <p:nvPr/>
        </p:nvSpPr>
        <p:spPr>
          <a:xfrm>
            <a:off x="0" y="661626"/>
            <a:ext cx="2771800" cy="1759261"/>
          </a:xfrm>
          <a:prstGeom prst="roundRect">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pic>
        <p:nvPicPr>
          <p:cNvPr id="1026" name="Picture 2" descr="http://solar.calfinder.com/assets/blog/images/criminal-bp-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764725"/>
            <a:ext cx="1620180" cy="3055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4398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ctrTitle"/>
          </p:nvPr>
        </p:nvSpPr>
        <p:spPr>
          <a:xfrm>
            <a:off x="1461846" y="44624"/>
            <a:ext cx="6782562" cy="720080"/>
          </a:xfrm>
        </p:spPr>
        <p:txBody>
          <a:bodyPr>
            <a:normAutofit/>
          </a:bodyPr>
          <a:lstStyle/>
          <a:p>
            <a:r>
              <a:rPr lang="en-CA" sz="3200" dirty="0" smtClean="0"/>
              <a:t>Le </a:t>
            </a:r>
            <a:r>
              <a:rPr lang="en-CA" sz="3200" dirty="0" err="1" smtClean="0"/>
              <a:t>cas</a:t>
            </a:r>
            <a:r>
              <a:rPr lang="en-CA" sz="3200" dirty="0" smtClean="0"/>
              <a:t> BP: “</a:t>
            </a:r>
            <a:r>
              <a:rPr lang="en-CA" sz="3200" dirty="0" err="1" smtClean="0"/>
              <a:t>Deepwater</a:t>
            </a:r>
            <a:r>
              <a:rPr lang="en-CA" sz="3200" dirty="0" smtClean="0"/>
              <a:t> Horizon”</a:t>
            </a:r>
            <a:endParaRPr lang="en-CA" sz="3200" dirty="0"/>
          </a:p>
        </p:txBody>
      </p:sp>
      <p:sp>
        <p:nvSpPr>
          <p:cNvPr id="2" name="Espace réservé du contenu 1"/>
          <p:cNvSpPr>
            <a:spLocks noGrp="1"/>
          </p:cNvSpPr>
          <p:nvPr>
            <p:ph idx="1"/>
          </p:nvPr>
        </p:nvSpPr>
        <p:spPr>
          <a:xfrm>
            <a:off x="0" y="692696"/>
            <a:ext cx="9180512" cy="5433473"/>
          </a:xfrm>
        </p:spPr>
        <p:txBody>
          <a:bodyPr/>
          <a:lstStyle/>
          <a:p>
            <a:r>
              <a:rPr lang="en-US" dirty="0" smtClean="0">
                <a:hlinkClick r:id="rId2"/>
              </a:rPr>
              <a:t>https://youtu.be/QiF-X-Ez9Bs</a:t>
            </a:r>
            <a:endParaRPr lang="en-US" dirty="0"/>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44" y="1242743"/>
            <a:ext cx="3146369"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1268760"/>
            <a:ext cx="6028358"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6656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Content Placeholder 3"/>
          <p:cNvGraphicFramePr>
            <a:graphicFrameLocks/>
          </p:cNvGraphicFramePr>
          <p:nvPr>
            <p:extLst>
              <p:ext uri="{D42A27DB-BD31-4B8C-83A1-F6EECF244321}">
                <p14:modId xmlns:p14="http://schemas.microsoft.com/office/powerpoint/2010/main" val="1683287692"/>
              </p:ext>
            </p:extLst>
          </p:nvPr>
        </p:nvGraphicFramePr>
        <p:xfrm>
          <a:off x="575556" y="188640"/>
          <a:ext cx="7884876" cy="6552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14682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15616" y="620688"/>
            <a:ext cx="6912768" cy="4896544"/>
          </a:xfrm>
        </p:spPr>
        <p:txBody>
          <a:bodyPr/>
          <a:lstStyle/>
          <a:p>
            <a:r>
              <a:rPr lang="en-CA" i="1" dirty="0" err="1" smtClean="0">
                <a:solidFill>
                  <a:schemeClr val="bg1"/>
                </a:solidFill>
              </a:rPr>
              <a:t>Dans</a:t>
            </a:r>
            <a:r>
              <a:rPr lang="en-CA" i="1" dirty="0" smtClean="0">
                <a:solidFill>
                  <a:schemeClr val="bg1"/>
                </a:solidFill>
              </a:rPr>
              <a:t> le </a:t>
            </a:r>
            <a:r>
              <a:rPr lang="en-CA" i="1" dirty="0" err="1" smtClean="0">
                <a:solidFill>
                  <a:schemeClr val="bg1"/>
                </a:solidFill>
              </a:rPr>
              <a:t>cas</a:t>
            </a:r>
            <a:r>
              <a:rPr lang="en-CA" i="1" dirty="0" smtClean="0">
                <a:solidFill>
                  <a:schemeClr val="bg1"/>
                </a:solidFill>
              </a:rPr>
              <a:t> BP, </a:t>
            </a:r>
            <a:r>
              <a:rPr lang="en-CA" i="1" dirty="0" err="1" smtClean="0">
                <a:solidFill>
                  <a:schemeClr val="bg1"/>
                </a:solidFill>
              </a:rPr>
              <a:t>quelles</a:t>
            </a:r>
            <a:r>
              <a:rPr lang="en-CA" i="1" dirty="0" smtClean="0">
                <a:solidFill>
                  <a:schemeClr val="bg1"/>
                </a:solidFill>
              </a:rPr>
              <a:t> </a:t>
            </a:r>
            <a:r>
              <a:rPr lang="en-CA" i="1" dirty="0" err="1" smtClean="0">
                <a:solidFill>
                  <a:schemeClr val="bg1"/>
                </a:solidFill>
              </a:rPr>
              <a:t>sont</a:t>
            </a:r>
            <a:r>
              <a:rPr lang="en-CA" i="1" dirty="0" smtClean="0">
                <a:solidFill>
                  <a:schemeClr val="bg1"/>
                </a:solidFill>
              </a:rPr>
              <a:t> le parties </a:t>
            </a:r>
            <a:r>
              <a:rPr lang="en-CA" i="1" dirty="0" err="1" smtClean="0">
                <a:solidFill>
                  <a:schemeClr val="bg1"/>
                </a:solidFill>
              </a:rPr>
              <a:t>prenantes</a:t>
            </a:r>
            <a:r>
              <a:rPr lang="en-CA" i="1" dirty="0" smtClean="0">
                <a:solidFill>
                  <a:schemeClr val="bg1"/>
                </a:solidFill>
              </a:rPr>
              <a:t> </a:t>
            </a:r>
            <a:r>
              <a:rPr lang="en-CA" i="1" dirty="0" err="1" smtClean="0">
                <a:solidFill>
                  <a:schemeClr val="bg1"/>
                </a:solidFill>
              </a:rPr>
              <a:t>que</a:t>
            </a:r>
            <a:r>
              <a:rPr lang="en-CA" i="1" dirty="0" smtClean="0">
                <a:solidFill>
                  <a:schemeClr val="bg1"/>
                </a:solidFill>
              </a:rPr>
              <a:t> BP </a:t>
            </a:r>
            <a:r>
              <a:rPr lang="en-CA" i="1" dirty="0" err="1" smtClean="0">
                <a:solidFill>
                  <a:schemeClr val="bg1"/>
                </a:solidFill>
              </a:rPr>
              <a:t>doit</a:t>
            </a:r>
            <a:r>
              <a:rPr lang="en-CA" i="1" dirty="0" smtClean="0">
                <a:solidFill>
                  <a:schemeClr val="bg1"/>
                </a:solidFill>
              </a:rPr>
              <a:t> </a:t>
            </a:r>
            <a:r>
              <a:rPr lang="en-CA" i="1" dirty="0" err="1" smtClean="0">
                <a:solidFill>
                  <a:schemeClr val="bg1"/>
                </a:solidFill>
              </a:rPr>
              <a:t>vraiment</a:t>
            </a:r>
            <a:r>
              <a:rPr lang="en-CA" i="1" dirty="0" smtClean="0">
                <a:solidFill>
                  <a:schemeClr val="bg1"/>
                </a:solidFill>
              </a:rPr>
              <a:t> </a:t>
            </a:r>
            <a:r>
              <a:rPr lang="en-CA" i="1" dirty="0" err="1" smtClean="0">
                <a:solidFill>
                  <a:schemeClr val="bg1"/>
                </a:solidFill>
              </a:rPr>
              <a:t>prendre</a:t>
            </a:r>
            <a:r>
              <a:rPr lang="en-CA" i="1" dirty="0" smtClean="0">
                <a:solidFill>
                  <a:schemeClr val="bg1"/>
                </a:solidFill>
              </a:rPr>
              <a:t> en </a:t>
            </a:r>
            <a:r>
              <a:rPr lang="en-CA" i="1" dirty="0" err="1" smtClean="0">
                <a:solidFill>
                  <a:schemeClr val="bg1"/>
                </a:solidFill>
              </a:rPr>
              <a:t>compte</a:t>
            </a:r>
            <a:r>
              <a:rPr lang="en-CA" i="1" dirty="0" smtClean="0">
                <a:solidFill>
                  <a:schemeClr val="bg1"/>
                </a:solidFill>
              </a:rPr>
              <a:t> suite à la </a:t>
            </a:r>
            <a:r>
              <a:rPr lang="en-CA" i="1" dirty="0" err="1" smtClean="0">
                <a:solidFill>
                  <a:schemeClr val="bg1"/>
                </a:solidFill>
              </a:rPr>
              <a:t>marée</a:t>
            </a:r>
            <a:r>
              <a:rPr lang="en-CA" i="1" dirty="0" smtClean="0">
                <a:solidFill>
                  <a:schemeClr val="bg1"/>
                </a:solidFill>
              </a:rPr>
              <a:t> noire [</a:t>
            </a:r>
            <a:r>
              <a:rPr lang="en-CA" i="1" dirty="0" err="1" smtClean="0">
                <a:solidFill>
                  <a:schemeClr val="bg1"/>
                </a:solidFill>
              </a:rPr>
              <a:t>utilisez</a:t>
            </a:r>
            <a:r>
              <a:rPr lang="en-CA" i="1" dirty="0" smtClean="0">
                <a:solidFill>
                  <a:schemeClr val="bg1"/>
                </a:solidFill>
              </a:rPr>
              <a:t> les notions “</a:t>
            </a:r>
            <a:r>
              <a:rPr lang="en-CA" i="1" dirty="0" err="1" smtClean="0">
                <a:solidFill>
                  <a:schemeClr val="bg1"/>
                </a:solidFill>
              </a:rPr>
              <a:t>pouvoir</a:t>
            </a:r>
            <a:r>
              <a:rPr lang="en-CA" i="1" dirty="0" smtClean="0">
                <a:solidFill>
                  <a:schemeClr val="bg1"/>
                </a:solidFill>
              </a:rPr>
              <a:t>”; “</a:t>
            </a:r>
            <a:r>
              <a:rPr lang="en-CA" i="1" dirty="0" err="1" smtClean="0">
                <a:solidFill>
                  <a:schemeClr val="bg1"/>
                </a:solidFill>
              </a:rPr>
              <a:t>légitime</a:t>
            </a:r>
            <a:r>
              <a:rPr lang="en-CA" i="1" dirty="0" smtClean="0">
                <a:solidFill>
                  <a:schemeClr val="bg1"/>
                </a:solidFill>
              </a:rPr>
              <a:t>” et “</a:t>
            </a:r>
            <a:r>
              <a:rPr lang="en-CA" i="1" dirty="0" err="1" smtClean="0">
                <a:solidFill>
                  <a:schemeClr val="bg1"/>
                </a:solidFill>
              </a:rPr>
              <a:t>urgence</a:t>
            </a:r>
            <a:r>
              <a:rPr lang="en-CA" i="1" dirty="0" smtClean="0">
                <a:solidFill>
                  <a:schemeClr val="bg1"/>
                </a:solidFill>
              </a:rPr>
              <a:t>” pour y arriver]?</a:t>
            </a:r>
          </a:p>
          <a:p>
            <a:r>
              <a:rPr lang="en-CA" dirty="0" smtClean="0">
                <a:solidFill>
                  <a:schemeClr val="bg1"/>
                </a:solidFill>
              </a:rPr>
              <a:t>“</a:t>
            </a:r>
            <a:r>
              <a:rPr lang="en-CA" dirty="0" err="1" smtClean="0">
                <a:solidFill>
                  <a:schemeClr val="bg1"/>
                </a:solidFill>
              </a:rPr>
              <a:t>Débat</a:t>
            </a:r>
            <a:r>
              <a:rPr lang="en-CA" dirty="0" smtClean="0">
                <a:solidFill>
                  <a:schemeClr val="bg1"/>
                </a:solidFill>
              </a:rPr>
              <a:t> en </a:t>
            </a:r>
            <a:r>
              <a:rPr lang="en-CA" dirty="0" err="1" smtClean="0">
                <a:solidFill>
                  <a:schemeClr val="bg1"/>
                </a:solidFill>
              </a:rPr>
              <a:t>classe</a:t>
            </a:r>
            <a:r>
              <a:rPr lang="en-CA" dirty="0" smtClean="0">
                <a:solidFill>
                  <a:schemeClr val="bg1"/>
                </a:solidFill>
              </a:rPr>
              <a:t>”</a:t>
            </a:r>
            <a:endParaRPr lang="en-CA" dirty="0">
              <a:solidFill>
                <a:schemeClr val="bg1"/>
              </a:solidFill>
            </a:endParaRPr>
          </a:p>
        </p:txBody>
      </p:sp>
    </p:spTree>
    <p:extLst>
      <p:ext uri="{BB962C8B-B14F-4D97-AF65-F5344CB8AC3E}">
        <p14:creationId xmlns:p14="http://schemas.microsoft.com/office/powerpoint/2010/main" val="18601685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0" name="Rectangle 2"/>
          <p:cNvSpPr>
            <a:spLocks noGrp="1" noChangeArrowheads="1"/>
          </p:cNvSpPr>
          <p:nvPr>
            <p:ph type="ctrTitle"/>
          </p:nvPr>
        </p:nvSpPr>
        <p:spPr/>
        <p:txBody>
          <a:bodyPr>
            <a:normAutofit/>
          </a:bodyPr>
          <a:lstStyle/>
          <a:p>
            <a:r>
              <a:rPr lang="en-CA" i="1" dirty="0">
                <a:solidFill>
                  <a:schemeClr val="tx1"/>
                </a:solidFill>
              </a:rPr>
              <a:t>In the case of BP, which stakeholders are powerful, urgent and/or legitimate?</a:t>
            </a:r>
          </a:p>
        </p:txBody>
      </p:sp>
      <p:sp>
        <p:nvSpPr>
          <p:cNvPr id="14341" name="Slide Number Placeholder 5"/>
          <p:cNvSpPr txBox="1">
            <a:spLocks/>
          </p:cNvSpPr>
          <p:nvPr/>
        </p:nvSpPr>
        <p:spPr bwMode="auto">
          <a:xfrm>
            <a:off x="89502" y="6296026"/>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white"/>
                </a:solidFill>
                <a:latin typeface="Arial Unicode MS" panose="020B0604020202020204" pitchFamily="34" charset="-128"/>
              </a:rPr>
              <a:t>LO 4.5</a:t>
            </a:r>
          </a:p>
        </p:txBody>
      </p:sp>
      <p:pic>
        <p:nvPicPr>
          <p:cNvPr id="14342"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l="25991" t="25149" r="8676" b="4733"/>
          <a:stretch/>
        </p:blipFill>
        <p:spPr bwMode="auto">
          <a:xfrm>
            <a:off x="1709692" y="908720"/>
            <a:ext cx="5616625" cy="502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7292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36512" y="-13394"/>
            <a:ext cx="9180512" cy="490066"/>
          </a:xfrm>
        </p:spPr>
        <p:txBody>
          <a:bodyPr>
            <a:noAutofit/>
          </a:bodyPr>
          <a:lstStyle/>
          <a:p>
            <a:pPr lvl="0">
              <a:spcBef>
                <a:spcPct val="20000"/>
              </a:spcBef>
            </a:pPr>
            <a:r>
              <a:rPr lang="fr-CA" sz="2400" b="1" dirty="0" smtClean="0">
                <a:solidFill>
                  <a:prstClr val="black"/>
                </a:solidFill>
                <a:latin typeface="Arial" panose="020B0604020202020204" pitchFamily="34" charset="0"/>
                <a:cs typeface="Arial" panose="020B0604020202020204" pitchFamily="34" charset="0"/>
              </a:rPr>
              <a:t/>
            </a:r>
            <a:br>
              <a:rPr lang="fr-CA" sz="2400" b="1" dirty="0" smtClean="0">
                <a:solidFill>
                  <a:prstClr val="black"/>
                </a:solidFill>
                <a:latin typeface="Arial" panose="020B0604020202020204" pitchFamily="34" charset="0"/>
                <a:cs typeface="Arial" panose="020B0604020202020204" pitchFamily="34" charset="0"/>
              </a:rPr>
            </a:br>
            <a:r>
              <a:rPr lang="fr-CA" sz="2400" b="1" dirty="0" smtClean="0">
                <a:solidFill>
                  <a:prstClr val="black"/>
                </a:solidFill>
                <a:latin typeface="Arial" panose="020B0604020202020204" pitchFamily="34" charset="0"/>
                <a:cs typeface="Arial" panose="020B0604020202020204" pitchFamily="34" charset="0"/>
              </a:rPr>
              <a:t>Introduction</a:t>
            </a:r>
            <a:r>
              <a:rPr lang="fr-CA" sz="2400" b="1" dirty="0">
                <a:solidFill>
                  <a:prstClr val="black"/>
                </a:solidFill>
                <a:latin typeface="Arial" panose="020B0604020202020204" pitchFamily="34" charset="0"/>
                <a:cs typeface="Arial" panose="020B0604020202020204" pitchFamily="34" charset="0"/>
              </a:rPr>
              <a:t>: </a:t>
            </a:r>
            <a:r>
              <a:rPr lang="fr-CA" sz="2400" b="1" dirty="0" smtClean="0">
                <a:solidFill>
                  <a:prstClr val="black"/>
                </a:solidFill>
                <a:latin typeface="Arial" panose="020B0604020202020204" pitchFamily="34" charset="0"/>
                <a:cs typeface="Arial" panose="020B0604020202020204" pitchFamily="34" charset="0"/>
              </a:rPr>
              <a:t>« </a:t>
            </a:r>
            <a:r>
              <a:rPr lang="fr-CA" sz="2400" b="1" i="1" dirty="0" smtClean="0">
                <a:solidFill>
                  <a:srgbClr val="FF0000"/>
                </a:solidFill>
                <a:latin typeface="Arial" panose="020B0604020202020204" pitchFamily="34" charset="0"/>
                <a:cs typeface="Arial" panose="020B0604020202020204" pitchFamily="34" charset="0"/>
              </a:rPr>
              <a:t>Qu’auriez-vous </a:t>
            </a:r>
            <a:r>
              <a:rPr lang="fr-CA" sz="2400" b="1" i="1" dirty="0">
                <a:solidFill>
                  <a:srgbClr val="FF0000"/>
                </a:solidFill>
                <a:latin typeface="Arial" panose="020B0604020202020204" pitchFamily="34" charset="0"/>
                <a:cs typeface="Arial" panose="020B0604020202020204" pitchFamily="34" charset="0"/>
              </a:rPr>
              <a:t>fait si vous étiez Tom</a:t>
            </a:r>
            <a:r>
              <a:rPr lang="fr-CA" sz="2400" b="1" i="1" dirty="0" smtClean="0">
                <a:solidFill>
                  <a:srgbClr val="FF0000"/>
                </a:solidFill>
                <a:latin typeface="Arial" panose="020B0604020202020204" pitchFamily="34" charset="0"/>
                <a:cs typeface="Arial" panose="020B0604020202020204" pitchFamily="34" charset="0"/>
              </a:rPr>
              <a:t>?</a:t>
            </a:r>
            <a:r>
              <a:rPr lang="fr-CA" sz="2400" b="1" i="1" dirty="0" smtClean="0">
                <a:solidFill>
                  <a:prstClr val="black"/>
                </a:solidFill>
                <a:latin typeface="Arial" panose="020B0604020202020204" pitchFamily="34" charset="0"/>
                <a:cs typeface="Arial" panose="020B0604020202020204" pitchFamily="34" charset="0"/>
              </a:rPr>
              <a:t> »</a:t>
            </a:r>
            <a:r>
              <a:rPr lang="fr-CA" sz="2400" b="1" i="1" dirty="0">
                <a:solidFill>
                  <a:prstClr val="black"/>
                </a:solidFill>
                <a:latin typeface="Arial" panose="020B0604020202020204" pitchFamily="34" charset="0"/>
                <a:cs typeface="Arial" panose="020B0604020202020204" pitchFamily="34" charset="0"/>
              </a:rPr>
              <a:t/>
            </a:r>
            <a:br>
              <a:rPr lang="fr-CA" sz="2400" b="1" i="1" dirty="0">
                <a:solidFill>
                  <a:prstClr val="black"/>
                </a:solidFill>
                <a:latin typeface="Arial" panose="020B0604020202020204" pitchFamily="34" charset="0"/>
                <a:cs typeface="Arial" panose="020B0604020202020204" pitchFamily="34" charset="0"/>
              </a:rPr>
            </a:br>
            <a:endParaRPr lang="fr-CA" sz="2800" i="1" dirty="0">
              <a:solidFill>
                <a:prstClr val="black"/>
              </a:solidFill>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0" y="476672"/>
            <a:ext cx="9144000" cy="6480720"/>
          </a:xfrm>
        </p:spPr>
        <p:txBody>
          <a:bodyPr>
            <a:normAutofit/>
          </a:bodyPr>
          <a:lstStyle/>
          <a:p>
            <a:pPr marL="514350" indent="-514350"/>
            <a:endParaRPr lang="fr-CA" b="1" dirty="0"/>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3</a:t>
            </a:fld>
            <a:endParaRPr lang="fr-CA">
              <a:solidFill>
                <a:prstClr val="black">
                  <a:tint val="75000"/>
                </a:prst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673"/>
            <a:ext cx="9144000" cy="3096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0" y="3573016"/>
            <a:ext cx="4708306" cy="3284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3573016"/>
            <a:ext cx="4499992" cy="3284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12031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http://www.examiner.com/images/blog/replicate/EXID47246/images/resized_Tony_Haywar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4258" y="4293096"/>
            <a:ext cx="2249742" cy="2564904"/>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a:xfrm>
            <a:off x="0" y="908741"/>
            <a:ext cx="6894258" cy="5949259"/>
          </a:xfrm>
        </p:spPr>
        <p:txBody>
          <a:bodyPr>
            <a:normAutofit fontScale="70000" lnSpcReduction="20000"/>
          </a:bodyPr>
          <a:lstStyle/>
          <a:p>
            <a:r>
              <a:rPr lang="fr-FR" dirty="0"/>
              <a:t>US </a:t>
            </a:r>
            <a:r>
              <a:rPr lang="fr-FR" dirty="0" err="1"/>
              <a:t>Department</a:t>
            </a:r>
            <a:r>
              <a:rPr lang="fr-FR" dirty="0"/>
              <a:t> of Justice a trouvé BP coupable de 11 chefs d'accusation d'homicide involontaire </a:t>
            </a:r>
            <a:r>
              <a:rPr lang="fr-FR" dirty="0" smtClean="0"/>
              <a:t>(</a:t>
            </a:r>
            <a:r>
              <a:rPr lang="fr-FR" dirty="0"/>
              <a:t>dont 2 officiers supérieurs sur la plate-forme) </a:t>
            </a:r>
            <a:endParaRPr lang="fr-FR" dirty="0" smtClean="0"/>
          </a:p>
          <a:p>
            <a:r>
              <a:rPr lang="fr-FR" dirty="0" smtClean="0"/>
              <a:t>Ingénieur </a:t>
            </a:r>
            <a:r>
              <a:rPr lang="fr-FR" dirty="0"/>
              <a:t>BP reconnu coupable d'entrave à la justice (suppression des textes et des e-mails concernant le taux d'huile de flux) </a:t>
            </a:r>
            <a:endParaRPr lang="fr-FR" dirty="0" smtClean="0"/>
          </a:p>
          <a:p>
            <a:r>
              <a:rPr lang="fr-FR" dirty="0" smtClean="0"/>
              <a:t>VP </a:t>
            </a:r>
            <a:r>
              <a:rPr lang="fr-FR" dirty="0"/>
              <a:t>d'exploration chargé de faire de fausses déclarations </a:t>
            </a:r>
            <a:endParaRPr lang="fr-FR" dirty="0" smtClean="0"/>
          </a:p>
          <a:p>
            <a:r>
              <a:rPr lang="fr-FR" dirty="0" smtClean="0"/>
              <a:t>Reconnu </a:t>
            </a:r>
            <a:r>
              <a:rPr lang="fr-FR" dirty="0"/>
              <a:t>coupable de tromper ses actionnaires au sujet de l'ampleur du déversement (amendes SEC) </a:t>
            </a:r>
            <a:endParaRPr lang="fr-FR" dirty="0" smtClean="0"/>
          </a:p>
          <a:p>
            <a:r>
              <a:rPr lang="fr-FR" dirty="0" smtClean="0"/>
              <a:t>EPA </a:t>
            </a:r>
            <a:r>
              <a:rPr lang="fr-FR" dirty="0"/>
              <a:t>a temporairement suspendu BP d'entrer dans de nouveaux contrats fédéraux </a:t>
            </a:r>
            <a:endParaRPr lang="fr-FR" dirty="0" smtClean="0"/>
          </a:p>
          <a:p>
            <a:r>
              <a:rPr lang="fr-FR" dirty="0" smtClean="0"/>
              <a:t>Cas </a:t>
            </a:r>
            <a:r>
              <a:rPr lang="fr-FR" dirty="0"/>
              <a:t>civil trouve BP grossièrement négligente </a:t>
            </a:r>
            <a:endParaRPr lang="fr-FR" dirty="0" smtClean="0"/>
          </a:p>
          <a:p>
            <a:r>
              <a:rPr lang="fr-FR" dirty="0" smtClean="0"/>
              <a:t>Amendes </a:t>
            </a:r>
            <a:r>
              <a:rPr lang="fr-FR" dirty="0"/>
              <a:t>pénales et civiles </a:t>
            </a:r>
            <a:r>
              <a:rPr lang="fr-FR" dirty="0" smtClean="0"/>
              <a:t>ont coûté à </a:t>
            </a:r>
            <a:r>
              <a:rPr lang="fr-FR" dirty="0"/>
              <a:t>BP plus de 40 milliards $ à ce </a:t>
            </a:r>
            <a:r>
              <a:rPr lang="fr-FR" dirty="0" smtClean="0"/>
              <a:t>jour</a:t>
            </a:r>
          </a:p>
        </p:txBody>
      </p:sp>
      <p:sp>
        <p:nvSpPr>
          <p:cNvPr id="4" name="Title 3"/>
          <p:cNvSpPr>
            <a:spLocks noGrp="1"/>
          </p:cNvSpPr>
          <p:nvPr>
            <p:ph type="ctrTitle"/>
          </p:nvPr>
        </p:nvSpPr>
        <p:spPr>
          <a:xfrm>
            <a:off x="0" y="44624"/>
            <a:ext cx="9144000" cy="720080"/>
          </a:xfrm>
        </p:spPr>
        <p:txBody>
          <a:bodyPr>
            <a:normAutofit/>
          </a:bodyPr>
          <a:lstStyle/>
          <a:p>
            <a:r>
              <a:rPr lang="en-CA" dirty="0" err="1" smtClean="0">
                <a:solidFill>
                  <a:srgbClr val="FF0000"/>
                </a:solidFill>
              </a:rPr>
              <a:t>Conséquences</a:t>
            </a:r>
            <a:r>
              <a:rPr lang="en-CA" dirty="0" smtClean="0">
                <a:solidFill>
                  <a:srgbClr val="FF0000"/>
                </a:solidFill>
              </a:rPr>
              <a:t> de la </a:t>
            </a:r>
            <a:r>
              <a:rPr lang="en-CA" dirty="0" err="1" smtClean="0">
                <a:solidFill>
                  <a:srgbClr val="FF0000"/>
                </a:solidFill>
              </a:rPr>
              <a:t>mauvaise</a:t>
            </a:r>
            <a:r>
              <a:rPr lang="en-CA" dirty="0" smtClean="0">
                <a:solidFill>
                  <a:srgbClr val="FF0000"/>
                </a:solidFill>
              </a:rPr>
              <a:t> </a:t>
            </a:r>
            <a:r>
              <a:rPr lang="en-CA" dirty="0" err="1" smtClean="0">
                <a:solidFill>
                  <a:srgbClr val="FF0000"/>
                </a:solidFill>
              </a:rPr>
              <a:t>gestion</a:t>
            </a:r>
            <a:r>
              <a:rPr lang="en-CA" dirty="0" smtClean="0">
                <a:solidFill>
                  <a:srgbClr val="FF0000"/>
                </a:solidFill>
              </a:rPr>
              <a:t> des parties </a:t>
            </a:r>
            <a:r>
              <a:rPr lang="en-CA" dirty="0" err="1" smtClean="0">
                <a:solidFill>
                  <a:srgbClr val="FF0000"/>
                </a:solidFill>
              </a:rPr>
              <a:t>prenantes</a:t>
            </a:r>
            <a:r>
              <a:rPr lang="en-CA" dirty="0" smtClean="0">
                <a:solidFill>
                  <a:srgbClr val="FF0000"/>
                </a:solidFill>
              </a:rPr>
              <a:t> par BP</a:t>
            </a:r>
            <a:endParaRPr lang="en-CA" dirty="0">
              <a:solidFill>
                <a:srgbClr val="FF0000"/>
              </a:solidFill>
            </a:endParaRPr>
          </a:p>
        </p:txBody>
      </p:sp>
    </p:spTree>
    <p:extLst>
      <p:ext uri="{BB962C8B-B14F-4D97-AF65-F5344CB8AC3E}">
        <p14:creationId xmlns:p14="http://schemas.microsoft.com/office/powerpoint/2010/main" val="106668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71601" y="836712"/>
            <a:ext cx="7272808" cy="4525963"/>
          </a:xfrm>
        </p:spPr>
        <p:txBody>
          <a:bodyPr/>
          <a:lstStyle/>
          <a:p>
            <a:r>
              <a:rPr lang="fr-FR" dirty="0" smtClean="0"/>
              <a:t>BP </a:t>
            </a:r>
            <a:r>
              <a:rPr lang="fr-FR" dirty="0"/>
              <a:t>a perdu près d'un quart de sa valeur de marché </a:t>
            </a:r>
            <a:endParaRPr lang="fr-FR" dirty="0" smtClean="0"/>
          </a:p>
          <a:p>
            <a:r>
              <a:rPr lang="fr-FR" dirty="0" smtClean="0"/>
              <a:t>PDG </a:t>
            </a:r>
            <a:r>
              <a:rPr lang="fr-FR" dirty="0"/>
              <a:t>Tony Hayward remplacé en Octobre (6 mois dans la crise)</a:t>
            </a:r>
            <a:endParaRPr lang="en-CA" b="0" dirty="0"/>
          </a:p>
        </p:txBody>
      </p:sp>
      <p:sp>
        <p:nvSpPr>
          <p:cNvPr id="4" name="Title 3"/>
          <p:cNvSpPr>
            <a:spLocks noGrp="1"/>
          </p:cNvSpPr>
          <p:nvPr>
            <p:ph type="ctrTitle"/>
          </p:nvPr>
        </p:nvSpPr>
        <p:spPr>
          <a:xfrm>
            <a:off x="0" y="0"/>
            <a:ext cx="9144000" cy="764704"/>
          </a:xfrm>
        </p:spPr>
        <p:txBody>
          <a:bodyPr/>
          <a:lstStyle/>
          <a:p>
            <a:r>
              <a:rPr lang="en-CA" dirty="0" err="1">
                <a:solidFill>
                  <a:srgbClr val="FF0000"/>
                </a:solidFill>
              </a:rPr>
              <a:t>Conséquences</a:t>
            </a:r>
            <a:r>
              <a:rPr lang="en-CA" dirty="0">
                <a:solidFill>
                  <a:srgbClr val="FF0000"/>
                </a:solidFill>
              </a:rPr>
              <a:t> de la </a:t>
            </a:r>
            <a:r>
              <a:rPr lang="en-CA" dirty="0" err="1">
                <a:solidFill>
                  <a:srgbClr val="FF0000"/>
                </a:solidFill>
              </a:rPr>
              <a:t>mauvaise</a:t>
            </a:r>
            <a:r>
              <a:rPr lang="en-CA" dirty="0">
                <a:solidFill>
                  <a:srgbClr val="FF0000"/>
                </a:solidFill>
              </a:rPr>
              <a:t> </a:t>
            </a:r>
            <a:r>
              <a:rPr lang="en-CA" dirty="0" err="1">
                <a:solidFill>
                  <a:srgbClr val="FF0000"/>
                </a:solidFill>
              </a:rPr>
              <a:t>gestion</a:t>
            </a:r>
            <a:r>
              <a:rPr lang="en-CA" dirty="0">
                <a:solidFill>
                  <a:srgbClr val="FF0000"/>
                </a:solidFill>
              </a:rPr>
              <a:t> des parties </a:t>
            </a:r>
            <a:r>
              <a:rPr lang="en-CA" dirty="0" err="1">
                <a:solidFill>
                  <a:srgbClr val="FF0000"/>
                </a:solidFill>
              </a:rPr>
              <a:t>prenantes</a:t>
            </a:r>
            <a:r>
              <a:rPr lang="en-CA" dirty="0">
                <a:solidFill>
                  <a:srgbClr val="FF0000"/>
                </a:solidFill>
              </a:rPr>
              <a:t> par </a:t>
            </a:r>
            <a:r>
              <a:rPr lang="en-CA" dirty="0" smtClean="0">
                <a:solidFill>
                  <a:srgbClr val="FF0000"/>
                </a:solidFill>
              </a:rPr>
              <a:t>BP [suite]</a:t>
            </a:r>
            <a:endParaRPr lang="en-CA" dirty="0"/>
          </a:p>
        </p:txBody>
      </p:sp>
      <p:pic>
        <p:nvPicPr>
          <p:cNvPr id="2050" name="Picture 2" descr="Image result for tony hayward headline new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5757" y="3927444"/>
            <a:ext cx="2440551" cy="2303441"/>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4" descr="Image result for tony hayward newspaper"/>
          <p:cNvSpPr>
            <a:spLocks noChangeAspect="1" noChangeArrowheads="1"/>
          </p:cNvSpPr>
          <p:nvPr/>
        </p:nvSpPr>
        <p:spPr bwMode="auto">
          <a:xfrm>
            <a:off x="1259681" y="-144463"/>
            <a:ext cx="2286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solidFill>
                <a:prstClr val="black"/>
              </a:solidFill>
            </a:endParaRPr>
          </a:p>
        </p:txBody>
      </p:sp>
      <p:pic>
        <p:nvPicPr>
          <p:cNvPr id="2054" name="Picture 6" descr="http://i.cbc.ca/1.1999300.1381557082!/httpImage/image.jpg_gen/derivatives/16x9_620/li-tony-hayward620-cp9927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15" y="3927445"/>
            <a:ext cx="3115028" cy="2337947"/>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8423" y="6392135"/>
            <a:ext cx="9036496" cy="523220"/>
          </a:xfrm>
          <a:prstGeom prst="rect">
            <a:avLst/>
          </a:prstGeom>
          <a:noFill/>
        </p:spPr>
        <p:txBody>
          <a:bodyPr wrap="square" rtlCol="0">
            <a:spAutoFit/>
          </a:bodyPr>
          <a:lstStyle/>
          <a:p>
            <a:pPr algn="ctr"/>
            <a:r>
              <a:rPr lang="fr-CA" sz="2800" b="1" i="1" dirty="0" smtClean="0">
                <a:solidFill>
                  <a:srgbClr val="FF0000"/>
                </a:solidFill>
              </a:rPr>
              <a:t>Qu’en pensez-vous?</a:t>
            </a:r>
            <a:endParaRPr lang="en-US" sz="2800" b="1" i="1" dirty="0">
              <a:solidFill>
                <a:srgbClr val="FF0000"/>
              </a:solidFill>
            </a:endParaRPr>
          </a:p>
        </p:txBody>
      </p:sp>
    </p:spTree>
    <p:extLst>
      <p:ext uri="{BB962C8B-B14F-4D97-AF65-F5344CB8AC3E}">
        <p14:creationId xmlns:p14="http://schemas.microsoft.com/office/powerpoint/2010/main" val="5774490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1" name="Rectangle 3"/>
          <p:cNvSpPr>
            <a:spLocks noGrp="1" noChangeArrowheads="1"/>
          </p:cNvSpPr>
          <p:nvPr>
            <p:ph idx="1"/>
          </p:nvPr>
        </p:nvSpPr>
        <p:spPr>
          <a:xfrm>
            <a:off x="0" y="980750"/>
            <a:ext cx="8460432" cy="4525963"/>
          </a:xfrm>
        </p:spPr>
        <p:txBody>
          <a:bodyPr>
            <a:normAutofit lnSpcReduction="10000"/>
          </a:bodyPr>
          <a:lstStyle/>
          <a:p>
            <a:r>
              <a:rPr lang="fr-FR" dirty="0"/>
              <a:t>Crise: Un tournant, un moment crucial, et une situation qui a atteint un point critique </a:t>
            </a:r>
            <a:endParaRPr lang="fr-FR" dirty="0" smtClean="0"/>
          </a:p>
          <a:p>
            <a:r>
              <a:rPr lang="fr-FR" dirty="0" smtClean="0"/>
              <a:t>La </a:t>
            </a:r>
            <a:r>
              <a:rPr lang="fr-FR" dirty="0"/>
              <a:t>gestion de crise: Une approche impliquant la planification et la suppression </a:t>
            </a:r>
            <a:r>
              <a:rPr lang="fr-FR" dirty="0" smtClean="0"/>
              <a:t>d’une grande </a:t>
            </a:r>
            <a:r>
              <a:rPr lang="fr-FR" dirty="0"/>
              <a:t>partie du risque et de l'incertitude, permettant à la société d'atteindre plus de contrôle sur les événements</a:t>
            </a:r>
            <a:endParaRPr lang="en-CA" altLang="en-US" b="0" dirty="0" smtClean="0"/>
          </a:p>
        </p:txBody>
      </p:sp>
      <p:sp>
        <p:nvSpPr>
          <p:cNvPr id="19460" name="Rectangle 2"/>
          <p:cNvSpPr>
            <a:spLocks noGrp="1" noChangeArrowheads="1"/>
          </p:cNvSpPr>
          <p:nvPr>
            <p:ph type="ctrTitle"/>
          </p:nvPr>
        </p:nvSpPr>
        <p:spPr/>
        <p:txBody>
          <a:bodyPr>
            <a:normAutofit/>
          </a:bodyPr>
          <a:lstStyle/>
          <a:p>
            <a:r>
              <a:rPr lang="en-CA" altLang="en-US" sz="3200" dirty="0" smtClean="0">
                <a:solidFill>
                  <a:srgbClr val="FF0000"/>
                </a:solidFill>
              </a:rPr>
              <a:t>Management de “</a:t>
            </a:r>
            <a:r>
              <a:rPr lang="en-CA" altLang="en-US" sz="3200" dirty="0" err="1" smtClean="0">
                <a:solidFill>
                  <a:srgbClr val="FF0000"/>
                </a:solidFill>
              </a:rPr>
              <a:t>crise</a:t>
            </a:r>
            <a:r>
              <a:rPr lang="en-CA" altLang="en-US" sz="3200" dirty="0" smtClean="0">
                <a:solidFill>
                  <a:srgbClr val="FF0000"/>
                </a:solidFill>
              </a:rPr>
              <a:t>”</a:t>
            </a:r>
          </a:p>
        </p:txBody>
      </p:sp>
      <p:sp>
        <p:nvSpPr>
          <p:cNvPr id="19462" name="Slide Number Placeholder 5"/>
          <p:cNvSpPr txBox="1">
            <a:spLocks/>
          </p:cNvSpPr>
          <p:nvPr/>
        </p:nvSpPr>
        <p:spPr bwMode="auto">
          <a:xfrm>
            <a:off x="89502" y="6330801"/>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3.10</a:t>
            </a:r>
          </a:p>
        </p:txBody>
      </p:sp>
      <p:sp>
        <p:nvSpPr>
          <p:cNvPr id="7" name="Rounded Rectangle 6"/>
          <p:cNvSpPr/>
          <p:nvPr/>
        </p:nvSpPr>
        <p:spPr>
          <a:xfrm>
            <a:off x="7524328" y="5383509"/>
            <a:ext cx="1528838" cy="1404492"/>
          </a:xfrm>
          <a:prstGeom prst="roundRect">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 name="Rectangle 1"/>
          <p:cNvSpPr/>
          <p:nvPr/>
        </p:nvSpPr>
        <p:spPr>
          <a:xfrm>
            <a:off x="1115616" y="5714092"/>
            <a:ext cx="6141425" cy="954107"/>
          </a:xfrm>
          <a:prstGeom prst="rect">
            <a:avLst/>
          </a:prstGeom>
        </p:spPr>
        <p:txBody>
          <a:bodyPr wrap="none">
            <a:spAutoFit/>
          </a:bodyPr>
          <a:lstStyle/>
          <a:p>
            <a:pPr lvl="0" algn="ctr"/>
            <a:r>
              <a:rPr lang="fr-CA" sz="2800" b="1" i="1" dirty="0" smtClean="0">
                <a:solidFill>
                  <a:srgbClr val="FF0000"/>
                </a:solidFill>
              </a:rPr>
              <a:t>Selon-vous, </a:t>
            </a:r>
          </a:p>
          <a:p>
            <a:pPr lvl="0" algn="ctr"/>
            <a:r>
              <a:rPr lang="fr-CA" sz="2800" b="1" i="1" dirty="0" smtClean="0">
                <a:solidFill>
                  <a:srgbClr val="FF0000"/>
                </a:solidFill>
              </a:rPr>
              <a:t>BP a-t-elle bien géré la crise?</a:t>
            </a:r>
            <a:endParaRPr lang="en-US" sz="2800" b="1" i="1" dirty="0">
              <a:solidFill>
                <a:srgbClr val="FF0000"/>
              </a:solidFill>
            </a:endParaRPr>
          </a:p>
        </p:txBody>
      </p:sp>
    </p:spTree>
    <p:extLst>
      <p:ext uri="{BB962C8B-B14F-4D97-AF65-F5344CB8AC3E}">
        <p14:creationId xmlns:p14="http://schemas.microsoft.com/office/powerpoint/2010/main" val="40198838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9" name="Rectangle 3"/>
          <p:cNvSpPr>
            <a:spLocks noGrp="1" noChangeArrowheads="1"/>
          </p:cNvSpPr>
          <p:nvPr>
            <p:ph idx="1"/>
          </p:nvPr>
        </p:nvSpPr>
        <p:spPr>
          <a:xfrm>
            <a:off x="300" y="980729"/>
            <a:ext cx="9143700" cy="4597992"/>
          </a:xfrm>
        </p:spPr>
        <p:txBody>
          <a:bodyPr>
            <a:normAutofit/>
          </a:bodyPr>
          <a:lstStyle/>
          <a:p>
            <a:r>
              <a:rPr lang="fr-FR" dirty="0"/>
              <a:t>Six étapes de la gestion des crises: </a:t>
            </a:r>
            <a:endParaRPr lang="fr-FR" dirty="0" smtClean="0"/>
          </a:p>
          <a:p>
            <a:pPr lvl="1"/>
            <a:r>
              <a:rPr lang="fr-FR" dirty="0" smtClean="0"/>
              <a:t>Étape </a:t>
            </a:r>
            <a:r>
              <a:rPr lang="fr-FR" dirty="0"/>
              <a:t>1-Eviter la crise </a:t>
            </a:r>
            <a:endParaRPr lang="fr-FR" dirty="0" smtClean="0"/>
          </a:p>
          <a:p>
            <a:pPr lvl="1"/>
            <a:r>
              <a:rPr lang="fr-FR" dirty="0" smtClean="0"/>
              <a:t>Etape </a:t>
            </a:r>
            <a:r>
              <a:rPr lang="fr-FR" dirty="0"/>
              <a:t>2 Préparation à la gestion de la crise </a:t>
            </a:r>
            <a:endParaRPr lang="fr-FR" dirty="0" smtClean="0"/>
          </a:p>
          <a:p>
            <a:pPr lvl="1"/>
            <a:r>
              <a:rPr lang="fr-FR" dirty="0" smtClean="0"/>
              <a:t>Étape </a:t>
            </a:r>
            <a:r>
              <a:rPr lang="fr-FR" dirty="0"/>
              <a:t>3 </a:t>
            </a:r>
            <a:r>
              <a:rPr lang="fr-FR" dirty="0" smtClean="0"/>
              <a:t>Reconnaissance de la </a:t>
            </a:r>
            <a:r>
              <a:rPr lang="fr-FR" dirty="0"/>
              <a:t>crise </a:t>
            </a:r>
            <a:endParaRPr lang="fr-FR" dirty="0" smtClean="0"/>
          </a:p>
          <a:p>
            <a:pPr lvl="1"/>
            <a:r>
              <a:rPr lang="fr-FR" dirty="0" smtClean="0"/>
              <a:t>Etape </a:t>
            </a:r>
            <a:r>
              <a:rPr lang="fr-FR" dirty="0"/>
              <a:t>4 </a:t>
            </a:r>
            <a:r>
              <a:rPr lang="fr-FR" dirty="0" smtClean="0"/>
              <a:t>Contenir la </a:t>
            </a:r>
            <a:r>
              <a:rPr lang="fr-FR" dirty="0"/>
              <a:t>crise </a:t>
            </a:r>
            <a:endParaRPr lang="fr-FR" dirty="0" smtClean="0"/>
          </a:p>
          <a:p>
            <a:pPr lvl="1"/>
            <a:r>
              <a:rPr lang="fr-FR" dirty="0" smtClean="0"/>
              <a:t>Etape 5 Résolution </a:t>
            </a:r>
            <a:r>
              <a:rPr lang="fr-FR" dirty="0"/>
              <a:t>de la crise </a:t>
            </a:r>
            <a:endParaRPr lang="fr-FR" dirty="0" smtClean="0"/>
          </a:p>
          <a:p>
            <a:pPr lvl="1"/>
            <a:r>
              <a:rPr lang="fr-FR" dirty="0" smtClean="0"/>
              <a:t>Etape </a:t>
            </a:r>
            <a:r>
              <a:rPr lang="fr-FR" dirty="0"/>
              <a:t>6 </a:t>
            </a:r>
            <a:r>
              <a:rPr lang="fr-FR" dirty="0" smtClean="0"/>
              <a:t>Tirer toutes les leçons de </a:t>
            </a:r>
            <a:r>
              <a:rPr lang="fr-FR" dirty="0"/>
              <a:t>la </a:t>
            </a:r>
            <a:r>
              <a:rPr lang="fr-FR" dirty="0" smtClean="0"/>
              <a:t>crise</a:t>
            </a:r>
          </a:p>
        </p:txBody>
      </p:sp>
      <p:sp>
        <p:nvSpPr>
          <p:cNvPr id="21508" name="Rectangle 2"/>
          <p:cNvSpPr>
            <a:spLocks noGrp="1" noChangeArrowheads="1"/>
          </p:cNvSpPr>
          <p:nvPr>
            <p:ph type="ctrTitle"/>
          </p:nvPr>
        </p:nvSpPr>
        <p:spPr/>
        <p:txBody>
          <a:bodyPr/>
          <a:lstStyle/>
          <a:p>
            <a:r>
              <a:rPr lang="en-CA" altLang="en-US" smtClean="0"/>
              <a:t>Crises Management</a:t>
            </a:r>
          </a:p>
        </p:txBody>
      </p:sp>
      <p:sp>
        <p:nvSpPr>
          <p:cNvPr id="21510" name="Slide Number Placeholder 5"/>
          <p:cNvSpPr txBox="1">
            <a:spLocks/>
          </p:cNvSpPr>
          <p:nvPr/>
        </p:nvSpPr>
        <p:spPr bwMode="auto">
          <a:xfrm>
            <a:off x="300" y="6350309"/>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3.10</a:t>
            </a:r>
          </a:p>
        </p:txBody>
      </p:sp>
    </p:spTree>
    <p:extLst>
      <p:ext uri="{BB962C8B-B14F-4D97-AF65-F5344CB8AC3E}">
        <p14:creationId xmlns:p14="http://schemas.microsoft.com/office/powerpoint/2010/main" val="41683574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A"/>
          </a:p>
        </p:txBody>
      </p:sp>
      <p:sp>
        <p:nvSpPr>
          <p:cNvPr id="3" name="Espace réservé du contenu 2"/>
          <p:cNvSpPr>
            <a:spLocks noGrp="1"/>
          </p:cNvSpPr>
          <p:nvPr>
            <p:ph idx="1"/>
          </p:nvPr>
        </p:nvSpPr>
        <p:spPr/>
        <p:txBody>
          <a:bodyPr/>
          <a:lstStyle/>
          <a:p>
            <a:endParaRPr lang="fr-CA" dirty="0" smtClean="0"/>
          </a:p>
          <a:p>
            <a:endParaRPr lang="fr-CA" dirty="0"/>
          </a:p>
          <a:p>
            <a:pPr marL="0" indent="0" algn="ctr">
              <a:buNone/>
            </a:pPr>
            <a:r>
              <a:rPr lang="fr-CA" sz="4000" b="1" i="1" dirty="0" smtClean="0"/>
              <a:t>IV. Les médias: analyse de leurs influences et conseils pour une gestion pertinente</a:t>
            </a:r>
          </a:p>
          <a:p>
            <a:pPr marL="914400" lvl="1" indent="-514350">
              <a:buFont typeface="+mj-lt"/>
              <a:buAutoNum type="arabicPeriod"/>
            </a:pPr>
            <a:r>
              <a:rPr lang="fr-CA" sz="1800" dirty="0">
                <a:solidFill>
                  <a:prstClr val="black"/>
                </a:solidFill>
                <a:latin typeface="Arial" panose="020B0604020202020204" pitchFamily="34" charset="0"/>
                <a:cs typeface="Arial" panose="020B0604020202020204" pitchFamily="34" charset="0"/>
              </a:rPr>
              <a:t>Importance de la gestion des relations avec les médias [Vidéo cas Nestlé]</a:t>
            </a:r>
          </a:p>
          <a:p>
            <a:pPr marL="914400" lvl="1" indent="-514350">
              <a:buFont typeface="+mj-lt"/>
              <a:buAutoNum type="arabicPeriod"/>
            </a:pPr>
            <a:r>
              <a:rPr lang="fr-CA" sz="1800" dirty="0">
                <a:solidFill>
                  <a:prstClr val="black"/>
                </a:solidFill>
                <a:latin typeface="Arial" panose="020B0604020202020204" pitchFamily="34" charset="0"/>
                <a:cs typeface="Arial" panose="020B0604020202020204" pitchFamily="34" charset="0"/>
              </a:rPr>
              <a:t>Dangers liés à l’appropriation des médias par des entreprises [Vidéo acquisition de </a:t>
            </a:r>
            <a:r>
              <a:rPr lang="fr-CA" sz="1800" i="1" dirty="0">
                <a:solidFill>
                  <a:prstClr val="black"/>
                </a:solidFill>
                <a:latin typeface="Arial" panose="020B0604020202020204" pitchFamily="34" charset="0"/>
                <a:cs typeface="Arial" panose="020B0604020202020204" pitchFamily="34" charset="0"/>
              </a:rPr>
              <a:t>National </a:t>
            </a:r>
            <a:r>
              <a:rPr lang="fr-CA" sz="1800" i="1" dirty="0" err="1">
                <a:solidFill>
                  <a:prstClr val="black"/>
                </a:solidFill>
                <a:latin typeface="Arial" panose="020B0604020202020204" pitchFamily="34" charset="0"/>
                <a:cs typeface="Arial" panose="020B0604020202020204" pitchFamily="34" charset="0"/>
              </a:rPr>
              <a:t>Geographic</a:t>
            </a:r>
            <a:r>
              <a:rPr lang="fr-CA" sz="1800" i="1" dirty="0">
                <a:solidFill>
                  <a:prstClr val="black"/>
                </a:solidFill>
                <a:latin typeface="Arial" panose="020B0604020202020204" pitchFamily="34" charset="0"/>
                <a:cs typeface="Arial" panose="020B0604020202020204" pitchFamily="34" charset="0"/>
              </a:rPr>
              <a:t> </a:t>
            </a:r>
            <a:r>
              <a:rPr lang="fr-CA" sz="1800" dirty="0">
                <a:solidFill>
                  <a:prstClr val="black"/>
                </a:solidFill>
                <a:latin typeface="Arial" panose="020B0604020202020204" pitchFamily="34" charset="0"/>
                <a:cs typeface="Arial" panose="020B0604020202020204" pitchFamily="34" charset="0"/>
              </a:rPr>
              <a:t>par le groupe Rupert Murdoch]</a:t>
            </a:r>
          </a:p>
          <a:p>
            <a:pPr marL="0" indent="0" algn="ctr">
              <a:buNone/>
            </a:pPr>
            <a:endParaRPr lang="fr-CA" sz="1800" b="1" i="1" dirty="0"/>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34</a:t>
            </a:fld>
            <a:endParaRPr lang="fr-CA">
              <a:solidFill>
                <a:prstClr val="black">
                  <a:tint val="75000"/>
                </a:prstClr>
              </a:solidFill>
            </a:endParaRPr>
          </a:p>
        </p:txBody>
      </p:sp>
    </p:spTree>
    <p:extLst>
      <p:ext uri="{BB962C8B-B14F-4D97-AF65-F5344CB8AC3E}">
        <p14:creationId xmlns:p14="http://schemas.microsoft.com/office/powerpoint/2010/main" val="31859810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3" name="Rectangle 3"/>
          <p:cNvSpPr>
            <a:spLocks noGrp="1" noChangeArrowheads="1"/>
          </p:cNvSpPr>
          <p:nvPr>
            <p:ph idx="1"/>
          </p:nvPr>
        </p:nvSpPr>
        <p:spPr>
          <a:xfrm>
            <a:off x="737574" y="1268764"/>
            <a:ext cx="7560840" cy="4525963"/>
          </a:xfrm>
        </p:spPr>
        <p:txBody>
          <a:bodyPr>
            <a:normAutofit lnSpcReduction="10000"/>
          </a:bodyPr>
          <a:lstStyle/>
          <a:p>
            <a:r>
              <a:rPr lang="fr-FR" dirty="0"/>
              <a:t>Traiter avec les médias fait partie des responsabilités des gestionnaires </a:t>
            </a:r>
            <a:endParaRPr lang="fr-FR" dirty="0" smtClean="0"/>
          </a:p>
          <a:p>
            <a:r>
              <a:rPr lang="fr-FR" dirty="0" smtClean="0"/>
              <a:t>Légitimité </a:t>
            </a:r>
            <a:r>
              <a:rPr lang="fr-FR" dirty="0"/>
              <a:t>de l'entreprise dépend de la connaissance publique des événements et des questions </a:t>
            </a:r>
            <a:endParaRPr lang="fr-FR" dirty="0" smtClean="0"/>
          </a:p>
          <a:p>
            <a:r>
              <a:rPr lang="fr-FR" dirty="0" smtClean="0"/>
              <a:t>Informations </a:t>
            </a:r>
            <a:r>
              <a:rPr lang="fr-FR" dirty="0"/>
              <a:t>diffusées par les journaux, les périodiques, la radio, la télévision et les médias </a:t>
            </a:r>
            <a:r>
              <a:rPr lang="fr-FR" dirty="0" smtClean="0"/>
              <a:t>sociaux</a:t>
            </a:r>
          </a:p>
        </p:txBody>
      </p:sp>
      <p:sp>
        <p:nvSpPr>
          <p:cNvPr id="12292" name="Rectangle 2"/>
          <p:cNvSpPr>
            <a:spLocks noGrp="1" noChangeArrowheads="1"/>
          </p:cNvSpPr>
          <p:nvPr>
            <p:ph type="ctrTitle"/>
          </p:nvPr>
        </p:nvSpPr>
        <p:spPr>
          <a:xfrm>
            <a:off x="737574" y="44624"/>
            <a:ext cx="7650850" cy="720080"/>
          </a:xfrm>
        </p:spPr>
        <p:txBody>
          <a:bodyPr>
            <a:noAutofit/>
          </a:bodyPr>
          <a:lstStyle/>
          <a:p>
            <a:pPr eaLnBrk="1" hangingPunct="1"/>
            <a:r>
              <a:rPr lang="en-CA" altLang="en-US" sz="2800" dirty="0" smtClean="0">
                <a:solidFill>
                  <a:srgbClr val="FF0000"/>
                </a:solidFill>
              </a:rPr>
              <a:t>Les </a:t>
            </a:r>
            <a:r>
              <a:rPr lang="en-CA" altLang="en-US" sz="2800" dirty="0" err="1" smtClean="0">
                <a:solidFill>
                  <a:srgbClr val="FF0000"/>
                </a:solidFill>
              </a:rPr>
              <a:t>Médias</a:t>
            </a:r>
            <a:r>
              <a:rPr lang="en-CA" altLang="en-US" sz="2800" dirty="0" smtClean="0">
                <a:solidFill>
                  <a:srgbClr val="FF0000"/>
                </a:solidFill>
              </a:rPr>
              <a:t> </a:t>
            </a:r>
            <a:r>
              <a:rPr lang="en-CA" altLang="en-US" sz="2800" dirty="0" err="1" smtClean="0">
                <a:solidFill>
                  <a:srgbClr val="FF0000"/>
                </a:solidFill>
              </a:rPr>
              <a:t>comme</a:t>
            </a:r>
            <a:r>
              <a:rPr lang="en-CA" altLang="en-US" sz="2800" dirty="0" smtClean="0">
                <a:solidFill>
                  <a:srgbClr val="FF0000"/>
                </a:solidFill>
              </a:rPr>
              <a:t> “Stakeholder”</a:t>
            </a:r>
          </a:p>
        </p:txBody>
      </p:sp>
      <p:sp>
        <p:nvSpPr>
          <p:cNvPr id="12294" name="Slide Number Placeholder 5"/>
          <p:cNvSpPr txBox="1">
            <a:spLocks/>
          </p:cNvSpPr>
          <p:nvPr/>
        </p:nvSpPr>
        <p:spPr bwMode="auto">
          <a:xfrm>
            <a:off x="166074" y="6356176"/>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13.5</a:t>
            </a:r>
          </a:p>
        </p:txBody>
      </p:sp>
    </p:spTree>
    <p:extLst>
      <p:ext uri="{BB962C8B-B14F-4D97-AF65-F5344CB8AC3E}">
        <p14:creationId xmlns:p14="http://schemas.microsoft.com/office/powerpoint/2010/main" val="14340966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CA" dirty="0" smtClean="0"/>
              <a:t>Nestlé et </a:t>
            </a:r>
            <a:r>
              <a:rPr lang="en-CA" dirty="0" err="1" smtClean="0"/>
              <a:t>sa</a:t>
            </a:r>
            <a:r>
              <a:rPr lang="en-CA" dirty="0" smtClean="0"/>
              <a:t> nouvelle </a:t>
            </a:r>
            <a:r>
              <a:rPr lang="en-CA" dirty="0" err="1" smtClean="0"/>
              <a:t>approche</a:t>
            </a:r>
            <a:r>
              <a:rPr lang="en-CA" dirty="0" smtClean="0"/>
              <a:t> </a:t>
            </a:r>
            <a:r>
              <a:rPr lang="en-CA" dirty="0" err="1" smtClean="0"/>
              <a:t>médiatique</a:t>
            </a:r>
            <a:endParaRPr lang="en-CA" dirty="0"/>
          </a:p>
        </p:txBody>
      </p:sp>
      <p:sp>
        <p:nvSpPr>
          <p:cNvPr id="2" name="Espace réservé du contenu 1"/>
          <p:cNvSpPr>
            <a:spLocks noGrp="1"/>
          </p:cNvSpPr>
          <p:nvPr>
            <p:ph idx="1"/>
          </p:nvPr>
        </p:nvSpPr>
        <p:spPr>
          <a:xfrm>
            <a:off x="0" y="980728"/>
            <a:ext cx="9144000" cy="5145437"/>
          </a:xfrm>
        </p:spPr>
        <p:txBody>
          <a:bodyPr/>
          <a:lstStyle/>
          <a:p>
            <a:r>
              <a:rPr lang="en-US" dirty="0" smtClean="0">
                <a:hlinkClick r:id="rId2"/>
              </a:rPr>
              <a:t>https://youtu.be/HD_W3EMuC1U</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700808"/>
            <a:ext cx="4932039" cy="5157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1700808"/>
            <a:ext cx="4211960" cy="2471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4171847"/>
            <a:ext cx="4211960" cy="2686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1931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9" name="Rectangle 3"/>
          <p:cNvSpPr>
            <a:spLocks noGrp="1" noChangeArrowheads="1"/>
          </p:cNvSpPr>
          <p:nvPr>
            <p:ph idx="1"/>
          </p:nvPr>
        </p:nvSpPr>
        <p:spPr>
          <a:xfrm>
            <a:off x="791580" y="1340770"/>
            <a:ext cx="7668852" cy="4525963"/>
          </a:xfrm>
        </p:spPr>
        <p:txBody>
          <a:bodyPr/>
          <a:lstStyle/>
          <a:p>
            <a:pPr>
              <a:lnSpc>
                <a:spcPct val="90000"/>
              </a:lnSpc>
            </a:pPr>
            <a:r>
              <a:rPr lang="fr-FR" altLang="en-US" b="0" dirty="0" smtClean="0"/>
              <a:t>Responsabilités </a:t>
            </a:r>
            <a:r>
              <a:rPr lang="fr-FR" altLang="en-US" b="0" dirty="0"/>
              <a:t>éthiques, sociales et environnementales des entreprises d'intérêt croissant pour le public</a:t>
            </a:r>
          </a:p>
          <a:p>
            <a:pPr>
              <a:lnSpc>
                <a:spcPct val="90000"/>
              </a:lnSpc>
            </a:pPr>
            <a:r>
              <a:rPr lang="fr-FR" altLang="en-US" b="0" dirty="0"/>
              <a:t>Cela a conduit à une augmentation de la couverture de l'éthique dans les affaires et la RSE dans les médias</a:t>
            </a:r>
          </a:p>
          <a:p>
            <a:pPr>
              <a:lnSpc>
                <a:spcPct val="90000"/>
              </a:lnSpc>
            </a:pPr>
            <a:r>
              <a:rPr lang="fr-FR" altLang="en-US" b="0" dirty="0"/>
              <a:t>Les sociétés propriétaires des médias ont également reconnu l'importance de la RSE </a:t>
            </a:r>
            <a:r>
              <a:rPr lang="fr-FR" altLang="en-US" b="0" dirty="0" smtClean="0"/>
              <a:t>et du développement durable</a:t>
            </a:r>
            <a:endParaRPr lang="en-CA" altLang="en-US" b="0" dirty="0" smtClean="0"/>
          </a:p>
        </p:txBody>
      </p:sp>
      <p:sp>
        <p:nvSpPr>
          <p:cNvPr id="16388" name="Rectangle 2"/>
          <p:cNvSpPr>
            <a:spLocks noGrp="1" noChangeArrowheads="1"/>
          </p:cNvSpPr>
          <p:nvPr>
            <p:ph type="ctrTitle"/>
          </p:nvPr>
        </p:nvSpPr>
        <p:spPr/>
        <p:txBody>
          <a:bodyPr>
            <a:normAutofit/>
          </a:bodyPr>
          <a:lstStyle/>
          <a:p>
            <a:pPr eaLnBrk="1" hangingPunct="1"/>
            <a:r>
              <a:rPr lang="en-CA" altLang="en-US" sz="2800" dirty="0" smtClean="0">
                <a:solidFill>
                  <a:srgbClr val="FF0000"/>
                </a:solidFill>
              </a:rPr>
              <a:t>Les </a:t>
            </a:r>
            <a:r>
              <a:rPr lang="en-CA" altLang="en-US" sz="2800" dirty="0" err="1" smtClean="0">
                <a:solidFill>
                  <a:srgbClr val="FF0000"/>
                </a:solidFill>
              </a:rPr>
              <a:t>Médias</a:t>
            </a:r>
            <a:r>
              <a:rPr lang="en-CA" altLang="en-US" sz="2800" dirty="0" smtClean="0">
                <a:solidFill>
                  <a:srgbClr val="FF0000"/>
                </a:solidFill>
              </a:rPr>
              <a:t> et la RSE</a:t>
            </a:r>
          </a:p>
        </p:txBody>
      </p:sp>
      <p:sp>
        <p:nvSpPr>
          <p:cNvPr id="16390" name="Slide Number Placeholder 5"/>
          <p:cNvSpPr txBox="1">
            <a:spLocks/>
          </p:cNvSpPr>
          <p:nvPr/>
        </p:nvSpPr>
        <p:spPr bwMode="auto">
          <a:xfrm>
            <a:off x="0" y="6391207"/>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13.8</a:t>
            </a:r>
          </a:p>
        </p:txBody>
      </p:sp>
    </p:spTree>
    <p:extLst>
      <p:ext uri="{BB962C8B-B14F-4D97-AF65-F5344CB8AC3E}">
        <p14:creationId xmlns:p14="http://schemas.microsoft.com/office/powerpoint/2010/main" val="10241837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5" name="Rectangle 3"/>
          <p:cNvSpPr>
            <a:spLocks noGrp="1" noChangeArrowheads="1"/>
          </p:cNvSpPr>
          <p:nvPr>
            <p:ph idx="1"/>
          </p:nvPr>
        </p:nvSpPr>
        <p:spPr>
          <a:xfrm>
            <a:off x="0" y="916325"/>
            <a:ext cx="9144000" cy="5949276"/>
          </a:xfrm>
        </p:spPr>
        <p:txBody>
          <a:bodyPr>
            <a:normAutofit/>
          </a:bodyPr>
          <a:lstStyle/>
          <a:p>
            <a:r>
              <a:rPr lang="fr-FR" altLang="en-US" b="0" dirty="0">
                <a:solidFill>
                  <a:schemeClr val="tx1"/>
                </a:solidFill>
              </a:rPr>
              <a:t>Les entreprises commerciales possèdent maintenant et exploitent les grands médias.</a:t>
            </a:r>
          </a:p>
          <a:p>
            <a:r>
              <a:rPr lang="fr-FR" altLang="en-US" b="0" dirty="0">
                <a:solidFill>
                  <a:schemeClr val="tx1"/>
                </a:solidFill>
              </a:rPr>
              <a:t>Problèmes:</a:t>
            </a:r>
          </a:p>
          <a:p>
            <a:pPr lvl="1"/>
            <a:r>
              <a:rPr lang="fr-FR" altLang="en-US" b="0" dirty="0">
                <a:solidFill>
                  <a:schemeClr val="tx1"/>
                </a:solidFill>
              </a:rPr>
              <a:t>monopoles de journaux</a:t>
            </a:r>
          </a:p>
          <a:p>
            <a:pPr lvl="1"/>
            <a:r>
              <a:rPr lang="fr-FR" altLang="en-US" b="0" dirty="0">
                <a:solidFill>
                  <a:schemeClr val="tx1"/>
                </a:solidFill>
              </a:rPr>
              <a:t>la propriété </a:t>
            </a:r>
            <a:r>
              <a:rPr lang="fr-FR" altLang="en-US" b="0" dirty="0" err="1">
                <a:solidFill>
                  <a:schemeClr val="tx1"/>
                </a:solidFill>
              </a:rPr>
              <a:t>Interverrouillage</a:t>
            </a:r>
            <a:r>
              <a:rPr lang="fr-FR" altLang="en-US" b="0" dirty="0">
                <a:solidFill>
                  <a:schemeClr val="tx1"/>
                </a:solidFill>
              </a:rPr>
              <a:t> entre les médias imprimés et de radiodiffusion</a:t>
            </a:r>
          </a:p>
          <a:p>
            <a:pPr lvl="1"/>
            <a:r>
              <a:rPr lang="fr-FR" altLang="en-US" b="0" dirty="0">
                <a:solidFill>
                  <a:schemeClr val="tx1"/>
                </a:solidFill>
              </a:rPr>
              <a:t>Le processus d'autorisation favorise certaines entreprises par rapport aux autres</a:t>
            </a:r>
          </a:p>
          <a:p>
            <a:pPr lvl="1"/>
            <a:r>
              <a:rPr lang="fr-FR" altLang="en-US" b="1" i="1" dirty="0">
                <a:solidFill>
                  <a:schemeClr val="tx1"/>
                </a:solidFill>
              </a:rPr>
              <a:t>les chaînes de journaux plus ciblées sur les bénéfices que le journalisme </a:t>
            </a:r>
            <a:r>
              <a:rPr lang="fr-FR" altLang="en-US" b="1" i="1" dirty="0" smtClean="0">
                <a:solidFill>
                  <a:schemeClr val="tx1"/>
                </a:solidFill>
              </a:rPr>
              <a:t>professionnel</a:t>
            </a:r>
            <a:endParaRPr lang="en-CA" altLang="en-US" b="1" i="1" dirty="0" smtClean="0">
              <a:solidFill>
                <a:schemeClr val="tx1"/>
              </a:solidFill>
            </a:endParaRPr>
          </a:p>
        </p:txBody>
      </p:sp>
      <p:sp>
        <p:nvSpPr>
          <p:cNvPr id="15364" name="Rectangle 2"/>
          <p:cNvSpPr>
            <a:spLocks noGrp="1" noChangeArrowheads="1"/>
          </p:cNvSpPr>
          <p:nvPr>
            <p:ph type="ctrTitle"/>
          </p:nvPr>
        </p:nvSpPr>
        <p:spPr/>
        <p:txBody>
          <a:bodyPr>
            <a:normAutofit/>
          </a:bodyPr>
          <a:lstStyle/>
          <a:p>
            <a:pPr eaLnBrk="1" hangingPunct="1"/>
            <a:r>
              <a:rPr lang="en-CA" altLang="en-US" sz="2800" dirty="0" err="1" smtClean="0">
                <a:solidFill>
                  <a:srgbClr val="FF0000"/>
                </a:solidFill>
              </a:rPr>
              <a:t>Propriétés</a:t>
            </a:r>
            <a:r>
              <a:rPr lang="en-CA" altLang="en-US" sz="2800" dirty="0" smtClean="0">
                <a:solidFill>
                  <a:srgbClr val="FF0000"/>
                </a:solidFill>
              </a:rPr>
              <a:t> des </a:t>
            </a:r>
            <a:r>
              <a:rPr lang="en-CA" altLang="en-US" sz="2800" dirty="0" err="1" smtClean="0">
                <a:solidFill>
                  <a:srgbClr val="FF0000"/>
                </a:solidFill>
              </a:rPr>
              <a:t>Médias</a:t>
            </a:r>
            <a:endParaRPr lang="en-CA" altLang="en-US" sz="2800" dirty="0" smtClean="0">
              <a:solidFill>
                <a:srgbClr val="FF0000"/>
              </a:solidFill>
            </a:endParaRPr>
          </a:p>
        </p:txBody>
      </p:sp>
      <p:sp>
        <p:nvSpPr>
          <p:cNvPr id="15366" name="Slide Number Placeholder 5"/>
          <p:cNvSpPr txBox="1">
            <a:spLocks/>
          </p:cNvSpPr>
          <p:nvPr/>
        </p:nvSpPr>
        <p:spPr bwMode="auto">
          <a:xfrm>
            <a:off x="191428" y="6400800"/>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13.7</a:t>
            </a:r>
          </a:p>
        </p:txBody>
      </p:sp>
    </p:spTree>
    <p:extLst>
      <p:ext uri="{BB962C8B-B14F-4D97-AF65-F5344CB8AC3E}">
        <p14:creationId xmlns:p14="http://schemas.microsoft.com/office/powerpoint/2010/main" val="38847156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CA" dirty="0" smtClean="0"/>
              <a:t>Media Ownership and Concentration</a:t>
            </a:r>
            <a:endParaRPr lang="en-CA" dirty="0"/>
          </a:p>
        </p:txBody>
      </p:sp>
      <p:sp>
        <p:nvSpPr>
          <p:cNvPr id="2" name="Espace réservé du contenu 1"/>
          <p:cNvSpPr>
            <a:spLocks noGrp="1"/>
          </p:cNvSpPr>
          <p:nvPr>
            <p:ph idx="1"/>
          </p:nvPr>
        </p:nvSpPr>
        <p:spPr>
          <a:xfrm>
            <a:off x="0" y="692696"/>
            <a:ext cx="9144000" cy="6153373"/>
          </a:xfrm>
        </p:spPr>
        <p:txBody>
          <a:bodyPr/>
          <a:lstStyle/>
          <a:p>
            <a:r>
              <a:rPr lang="en-US" dirty="0" smtClean="0">
                <a:hlinkClick r:id="rId2"/>
              </a:rPr>
              <a:t>https://youtu.be/R-paUYDu870</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7650" y="2986360"/>
            <a:ext cx="3567113" cy="368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07504" y="1628801"/>
            <a:ext cx="8568952" cy="1274195"/>
          </a:xfrm>
          <a:prstGeom prst="rect">
            <a:avLst/>
          </a:prstGeom>
        </p:spPr>
        <p:txBody>
          <a:bodyPr wrap="square">
            <a:spAutoFit/>
          </a:bodyPr>
          <a:lstStyle/>
          <a:p>
            <a:pPr marL="342900" lvl="0" indent="-342900">
              <a:spcBef>
                <a:spcPct val="20000"/>
              </a:spcBef>
              <a:buFont typeface="Arial"/>
              <a:buChar char="•"/>
            </a:pPr>
            <a:r>
              <a:rPr lang="en-CA" sz="2400" dirty="0">
                <a:solidFill>
                  <a:srgbClr val="000000"/>
                </a:solidFill>
                <a:latin typeface="Arial"/>
                <a:cs typeface="Arial"/>
              </a:rPr>
              <a:t>Sept 10, 2015: Rupert Murdoch buys National Geographic</a:t>
            </a:r>
          </a:p>
          <a:p>
            <a:pPr marL="342900" lvl="0" indent="-342900">
              <a:spcBef>
                <a:spcPct val="20000"/>
              </a:spcBef>
              <a:buFont typeface="Arial"/>
              <a:buChar char="•"/>
            </a:pPr>
            <a:r>
              <a:rPr lang="en-CA" sz="2400" dirty="0">
                <a:solidFill>
                  <a:srgbClr val="000000"/>
                </a:solidFill>
                <a:latin typeface="Arial"/>
                <a:cs typeface="Arial"/>
              </a:rPr>
              <a:t>Also owns: Fox News, The Times, New York Post, </a:t>
            </a:r>
            <a:r>
              <a:rPr lang="en-CA" sz="2400" dirty="0" err="1">
                <a:solidFill>
                  <a:srgbClr val="000000"/>
                </a:solidFill>
                <a:latin typeface="Arial"/>
                <a:cs typeface="Arial"/>
              </a:rPr>
              <a:t>BskyB</a:t>
            </a:r>
            <a:r>
              <a:rPr lang="en-CA" sz="2400" dirty="0">
                <a:solidFill>
                  <a:srgbClr val="000000"/>
                </a:solidFill>
                <a:latin typeface="Arial"/>
                <a:cs typeface="Arial"/>
              </a:rPr>
              <a:t>, 21 Century Fox, etc.</a:t>
            </a:r>
          </a:p>
        </p:txBody>
      </p:sp>
    </p:spTree>
    <p:extLst>
      <p:ext uri="{BB962C8B-B14F-4D97-AF65-F5344CB8AC3E}">
        <p14:creationId xmlns:p14="http://schemas.microsoft.com/office/powerpoint/2010/main" val="42055666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36512" y="-13394"/>
            <a:ext cx="9180512" cy="490066"/>
          </a:xfrm>
        </p:spPr>
        <p:txBody>
          <a:bodyPr>
            <a:noAutofit/>
          </a:bodyPr>
          <a:lstStyle/>
          <a:p>
            <a:pPr lvl="0">
              <a:spcBef>
                <a:spcPct val="20000"/>
              </a:spcBef>
            </a:pPr>
            <a:r>
              <a:rPr lang="fr-CA" sz="2400" b="1" dirty="0" smtClean="0">
                <a:solidFill>
                  <a:prstClr val="black"/>
                </a:solidFill>
                <a:latin typeface="Arial" panose="020B0604020202020204" pitchFamily="34" charset="0"/>
                <a:cs typeface="Arial" panose="020B0604020202020204" pitchFamily="34" charset="0"/>
              </a:rPr>
              <a:t/>
            </a:r>
            <a:br>
              <a:rPr lang="fr-CA" sz="2400" b="1" dirty="0" smtClean="0">
                <a:solidFill>
                  <a:prstClr val="black"/>
                </a:solidFill>
                <a:latin typeface="Arial" panose="020B0604020202020204" pitchFamily="34" charset="0"/>
                <a:cs typeface="Arial" panose="020B0604020202020204" pitchFamily="34" charset="0"/>
              </a:rPr>
            </a:br>
            <a:r>
              <a:rPr lang="fr-CA" sz="2400" b="1" dirty="0" smtClean="0">
                <a:solidFill>
                  <a:prstClr val="black"/>
                </a:solidFill>
                <a:latin typeface="Arial" panose="020B0604020202020204" pitchFamily="34" charset="0"/>
                <a:cs typeface="Arial" panose="020B0604020202020204" pitchFamily="34" charset="0"/>
              </a:rPr>
              <a:t>Introduction</a:t>
            </a:r>
            <a:r>
              <a:rPr lang="fr-CA" sz="2400" b="1" dirty="0">
                <a:solidFill>
                  <a:prstClr val="black"/>
                </a:solidFill>
                <a:latin typeface="Arial" panose="020B0604020202020204" pitchFamily="34" charset="0"/>
                <a:cs typeface="Arial" panose="020B0604020202020204" pitchFamily="34" charset="0"/>
              </a:rPr>
              <a:t>: </a:t>
            </a:r>
            <a:r>
              <a:rPr lang="fr-CA" sz="2400" b="1" dirty="0" smtClean="0">
                <a:solidFill>
                  <a:prstClr val="black"/>
                </a:solidFill>
                <a:latin typeface="Arial" panose="020B0604020202020204" pitchFamily="34" charset="0"/>
                <a:cs typeface="Arial" panose="020B0604020202020204" pitchFamily="34" charset="0"/>
              </a:rPr>
              <a:t>« </a:t>
            </a:r>
            <a:r>
              <a:rPr lang="fr-CA" sz="2400" b="1" i="1" dirty="0" smtClean="0">
                <a:solidFill>
                  <a:srgbClr val="FF0000"/>
                </a:solidFill>
                <a:latin typeface="Arial" panose="020B0604020202020204" pitchFamily="34" charset="0"/>
                <a:cs typeface="Arial" panose="020B0604020202020204" pitchFamily="34" charset="0"/>
              </a:rPr>
              <a:t>Qu’auriez-vous </a:t>
            </a:r>
            <a:r>
              <a:rPr lang="fr-CA" sz="2400" b="1" i="1" dirty="0">
                <a:solidFill>
                  <a:srgbClr val="FF0000"/>
                </a:solidFill>
                <a:latin typeface="Arial" panose="020B0604020202020204" pitchFamily="34" charset="0"/>
                <a:cs typeface="Arial" panose="020B0604020202020204" pitchFamily="34" charset="0"/>
              </a:rPr>
              <a:t>fait si vous étiez Tom</a:t>
            </a:r>
            <a:r>
              <a:rPr lang="fr-CA" sz="2400" b="1" i="1" dirty="0" smtClean="0">
                <a:solidFill>
                  <a:srgbClr val="FF0000"/>
                </a:solidFill>
                <a:latin typeface="Arial" panose="020B0604020202020204" pitchFamily="34" charset="0"/>
                <a:cs typeface="Arial" panose="020B0604020202020204" pitchFamily="34" charset="0"/>
              </a:rPr>
              <a:t>?</a:t>
            </a:r>
            <a:r>
              <a:rPr lang="fr-CA" sz="2400" b="1" i="1" dirty="0" smtClean="0">
                <a:solidFill>
                  <a:prstClr val="black"/>
                </a:solidFill>
                <a:latin typeface="Arial" panose="020B0604020202020204" pitchFamily="34" charset="0"/>
                <a:cs typeface="Arial" panose="020B0604020202020204" pitchFamily="34" charset="0"/>
              </a:rPr>
              <a:t> »</a:t>
            </a:r>
            <a:r>
              <a:rPr lang="fr-CA" sz="2400" b="1" i="1" dirty="0">
                <a:solidFill>
                  <a:prstClr val="black"/>
                </a:solidFill>
                <a:latin typeface="Arial" panose="020B0604020202020204" pitchFamily="34" charset="0"/>
                <a:cs typeface="Arial" panose="020B0604020202020204" pitchFamily="34" charset="0"/>
              </a:rPr>
              <a:t/>
            </a:r>
            <a:br>
              <a:rPr lang="fr-CA" sz="2400" b="1" i="1" dirty="0">
                <a:solidFill>
                  <a:prstClr val="black"/>
                </a:solidFill>
                <a:latin typeface="Arial" panose="020B0604020202020204" pitchFamily="34" charset="0"/>
                <a:cs typeface="Arial" panose="020B0604020202020204" pitchFamily="34" charset="0"/>
              </a:rPr>
            </a:br>
            <a:endParaRPr lang="fr-CA" sz="2800" i="1" dirty="0">
              <a:solidFill>
                <a:prstClr val="black"/>
              </a:solidFill>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0" y="476672"/>
            <a:ext cx="9144000" cy="6480720"/>
          </a:xfrm>
        </p:spPr>
        <p:txBody>
          <a:bodyPr>
            <a:normAutofit/>
          </a:bodyPr>
          <a:lstStyle/>
          <a:p>
            <a:pPr marL="230188" indent="-230188"/>
            <a:r>
              <a:rPr lang="fr-CA" sz="2000" b="1" dirty="0" smtClean="0"/>
              <a:t>Tom est directeur d’une PME de construction: </a:t>
            </a:r>
            <a:r>
              <a:rPr lang="fr-CA" sz="2000" b="1" i="1" dirty="0" smtClean="0"/>
              <a:t>son comportement est exemplaire dans les activités de construction que ce soit vis-à-vis de ses clients [travail bien fait et déclaré], de ses employés [déclarés et assurés] ou du Gouvernement en ce qui concerne ses déclarations fiscales [déclaration complète de tous ses revenus sans exception];</a:t>
            </a:r>
          </a:p>
          <a:p>
            <a:pPr marL="230188" indent="-230188"/>
            <a:r>
              <a:rPr lang="fr-CA" sz="2000" b="1" dirty="0" smtClean="0"/>
              <a:t>Lors de plusieurs discussions avec ses amis entrepreneurs de construction comme lui, ces derniers lui déclarent que les conditions dans leur secteur sont très dures et qu’il faut savoir « jouer » si l’on ne veut pas tomber en faillite:</a:t>
            </a:r>
          </a:p>
          <a:p>
            <a:pPr marL="630238" lvl="1" indent="-230188"/>
            <a:r>
              <a:rPr lang="fr-CA" sz="1600" b="1" dirty="0" smtClean="0"/>
              <a:t>La plupart d’entre eux ne déclarent pas totalement leurs revenus  au Gouvernement [cachent certains revenus lorsque les travaux faits à des clients sont sans facture – sorte de marché noir contre réduction des prix aux clients]; </a:t>
            </a:r>
          </a:p>
          <a:p>
            <a:pPr marL="630238" lvl="1" indent="-230188"/>
            <a:r>
              <a:rPr lang="fr-CA" sz="1600" b="1" dirty="0" smtClean="0"/>
              <a:t>La plupart d’entre eux déclarent aussi employer souvent des ouvriers et employés non déclarés, donc non-assurés afin que cela leur revienne moins cher;</a:t>
            </a:r>
          </a:p>
          <a:p>
            <a:pPr marL="630238" lvl="1" indent="-230188"/>
            <a:r>
              <a:rPr lang="fr-CA" sz="1600" b="1" dirty="0" smtClean="0"/>
              <a:t>Enfin, il leur arrive de faire des « cadeaux » aux élus locaux et régionaux afin de pouvoir obtenir plus facilement des contrats de construction.</a:t>
            </a:r>
          </a:p>
          <a:p>
            <a:pPr marL="230188" indent="-230188"/>
            <a:r>
              <a:rPr lang="fr-CA" sz="2000" b="1" dirty="0" smtClean="0"/>
              <a:t>Lorsque Tom leur dit: « mais vous risquez de vous faire attraper », ses camarades  lui disent « qu’il y a de très faibles chances… et puis il faut bien avoir certains avantages face aux grandes entreprises plus avantagées par le Gouvernement.. »</a:t>
            </a:r>
          </a:p>
          <a:p>
            <a:pPr marL="230188" indent="-230188"/>
            <a:r>
              <a:rPr lang="fr-CA" sz="2000" b="1" dirty="0" smtClean="0"/>
              <a:t>Tom rentre chez lui et discute de cela avec sa femme et celle-ci lui conseille de rester toujours honnête…</a:t>
            </a:r>
          </a:p>
          <a:p>
            <a:pPr marL="230188" indent="-230188"/>
            <a:r>
              <a:rPr lang="fr-CA" sz="2000" b="1" dirty="0" smtClean="0"/>
              <a:t>Pourtant, il y réfléchit encore sérieusement avant de dormir… </a:t>
            </a:r>
            <a:endParaRPr lang="fr-CA" sz="2000" b="1" dirty="0"/>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4</a:t>
            </a:fld>
            <a:endParaRPr lang="fr-CA">
              <a:solidFill>
                <a:prstClr val="black">
                  <a:tint val="75000"/>
                </a:prstClr>
              </a:solidFill>
            </a:endParaRPr>
          </a:p>
        </p:txBody>
      </p:sp>
    </p:spTree>
    <p:extLst>
      <p:ext uri="{BB962C8B-B14F-4D97-AF65-F5344CB8AC3E}">
        <p14:creationId xmlns:p14="http://schemas.microsoft.com/office/powerpoint/2010/main" val="280878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0" name="Rectangle 2"/>
          <p:cNvSpPr>
            <a:spLocks noGrp="1" noChangeArrowheads="1"/>
          </p:cNvSpPr>
          <p:nvPr>
            <p:ph type="ctrTitle"/>
          </p:nvPr>
        </p:nvSpPr>
        <p:spPr/>
        <p:txBody>
          <a:bodyPr>
            <a:normAutofit/>
          </a:bodyPr>
          <a:lstStyle/>
          <a:p>
            <a:pPr eaLnBrk="1" hangingPunct="1"/>
            <a:r>
              <a:rPr lang="en-CA" altLang="en-US" smtClean="0"/>
              <a:t>The Interaction Between Business and the Media</a:t>
            </a:r>
          </a:p>
        </p:txBody>
      </p:sp>
      <p:sp>
        <p:nvSpPr>
          <p:cNvPr id="14341" name="Rectangle 3"/>
          <p:cNvSpPr>
            <a:spLocks noGrp="1" noChangeArrowheads="1"/>
          </p:cNvSpPr>
          <p:nvPr>
            <p:ph sz="half" idx="1"/>
          </p:nvPr>
        </p:nvSpPr>
        <p:spPr>
          <a:xfrm>
            <a:off x="0" y="1196752"/>
            <a:ext cx="4427985" cy="4929413"/>
          </a:xfrm>
        </p:spPr>
        <p:txBody>
          <a:bodyPr/>
          <a:lstStyle/>
          <a:p>
            <a:pPr eaLnBrk="1" hangingPunct="1">
              <a:buFont typeface="Wingdings" panose="05000000000000000000" pitchFamily="2" charset="2"/>
              <a:buNone/>
            </a:pPr>
            <a:r>
              <a:rPr lang="en-CA" altLang="en-US" sz="2600" b="0" u="sng" dirty="0" err="1" smtClean="0"/>
              <a:t>Plaintes</a:t>
            </a:r>
            <a:r>
              <a:rPr lang="en-CA" altLang="en-US" sz="2600" b="0" u="sng" dirty="0" smtClean="0"/>
              <a:t> des </a:t>
            </a:r>
            <a:r>
              <a:rPr lang="en-CA" altLang="en-US" sz="2600" b="0" u="sng" dirty="0" err="1" smtClean="0"/>
              <a:t>entreprises</a:t>
            </a:r>
            <a:endParaRPr lang="en-CA" altLang="en-US" sz="2600" b="0" dirty="0" smtClean="0"/>
          </a:p>
          <a:p>
            <a:r>
              <a:rPr lang="fr-FR" altLang="en-US" sz="2600" b="0" dirty="0"/>
              <a:t>Reporters pas suffisamment bien informés</a:t>
            </a:r>
          </a:p>
          <a:p>
            <a:r>
              <a:rPr lang="fr-FR" altLang="en-US" sz="2600" b="0" dirty="0"/>
              <a:t>Seulement intéressé par «mauvaises» nouvelles</a:t>
            </a:r>
          </a:p>
          <a:p>
            <a:r>
              <a:rPr lang="fr-FR" altLang="en-US" sz="2600" b="0" smtClean="0"/>
              <a:t>Partialité </a:t>
            </a:r>
            <a:r>
              <a:rPr lang="fr-FR" altLang="en-US" sz="2600" b="0" dirty="0"/>
              <a:t>inhérente</a:t>
            </a:r>
          </a:p>
          <a:p>
            <a:r>
              <a:rPr lang="fr-FR" altLang="en-US" sz="2600" b="0" dirty="0"/>
              <a:t>Ne pas respecter "off-the-record" commentaires</a:t>
            </a:r>
            <a:endParaRPr lang="en-CA" altLang="en-US" sz="2600" b="0" dirty="0"/>
          </a:p>
        </p:txBody>
      </p:sp>
      <p:sp>
        <p:nvSpPr>
          <p:cNvPr id="14342" name="Rectangle 4"/>
          <p:cNvSpPr>
            <a:spLocks noGrp="1" noChangeArrowheads="1"/>
          </p:cNvSpPr>
          <p:nvPr>
            <p:ph sz="half" idx="2"/>
          </p:nvPr>
        </p:nvSpPr>
        <p:spPr>
          <a:xfrm>
            <a:off x="4716016" y="1196752"/>
            <a:ext cx="4427983" cy="4929413"/>
          </a:xfrm>
        </p:spPr>
        <p:txBody>
          <a:bodyPr/>
          <a:lstStyle/>
          <a:p>
            <a:pPr eaLnBrk="1" hangingPunct="1">
              <a:buFont typeface="Wingdings" panose="05000000000000000000" pitchFamily="2" charset="2"/>
              <a:buNone/>
            </a:pPr>
            <a:r>
              <a:rPr lang="en-CA" altLang="en-US" sz="2600" b="0" u="sng" dirty="0" err="1" smtClean="0"/>
              <a:t>Plaintes</a:t>
            </a:r>
            <a:r>
              <a:rPr lang="en-CA" altLang="en-US" sz="2600" b="0" u="sng" dirty="0" smtClean="0"/>
              <a:t> des </a:t>
            </a:r>
            <a:r>
              <a:rPr lang="en-CA" altLang="en-US" sz="2600" b="0" u="sng" dirty="0" err="1" smtClean="0"/>
              <a:t>Médias</a:t>
            </a:r>
            <a:r>
              <a:rPr lang="en-CA" altLang="en-US" sz="2600" b="0" dirty="0" smtClean="0"/>
              <a:t>:</a:t>
            </a:r>
            <a:endParaRPr lang="en-CA" altLang="en-US" sz="2600" b="0" dirty="0"/>
          </a:p>
          <a:p>
            <a:r>
              <a:rPr lang="fr-FR" altLang="en-US" sz="2600" b="0" dirty="0" smtClean="0"/>
              <a:t>« Business people » </a:t>
            </a:r>
            <a:r>
              <a:rPr lang="fr-FR" altLang="en-US" sz="2600" b="0" dirty="0"/>
              <a:t>malhonnêtes</a:t>
            </a:r>
          </a:p>
          <a:p>
            <a:r>
              <a:rPr lang="fr-FR" altLang="en-US" sz="2600" b="0" dirty="0" smtClean="0"/>
              <a:t>Utilisent prétextes </a:t>
            </a:r>
            <a:r>
              <a:rPr lang="fr-FR" altLang="en-US" sz="2600" b="0" dirty="0"/>
              <a:t>qu'ils ne sont responsables </a:t>
            </a:r>
            <a:r>
              <a:rPr lang="fr-FR" altLang="en-US" sz="2600" b="0" dirty="0" smtClean="0"/>
              <a:t>que devant </a:t>
            </a:r>
            <a:r>
              <a:rPr lang="fr-FR" altLang="en-US" sz="2600" b="0" dirty="0"/>
              <a:t>les actionnaires</a:t>
            </a:r>
          </a:p>
          <a:p>
            <a:r>
              <a:rPr lang="fr-FR" altLang="en-US" sz="2600" b="0" dirty="0" err="1"/>
              <a:t>Surréagir</a:t>
            </a:r>
            <a:r>
              <a:rPr lang="fr-FR" altLang="en-US" sz="2600" b="0" dirty="0"/>
              <a:t> au processus de </a:t>
            </a:r>
            <a:r>
              <a:rPr lang="fr-FR" altLang="en-US" sz="2600" b="0" dirty="0" err="1"/>
              <a:t>reporting</a:t>
            </a:r>
            <a:endParaRPr lang="en-CA" altLang="en-US" sz="2600" b="0" dirty="0"/>
          </a:p>
        </p:txBody>
      </p:sp>
      <p:sp>
        <p:nvSpPr>
          <p:cNvPr id="14343" name="Slide Number Placeholder 5"/>
          <p:cNvSpPr txBox="1">
            <a:spLocks/>
          </p:cNvSpPr>
          <p:nvPr/>
        </p:nvSpPr>
        <p:spPr bwMode="auto">
          <a:xfrm>
            <a:off x="251520" y="6368753"/>
            <a:ext cx="57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en-US" altLang="en-US" sz="1200" b="0" dirty="0">
                <a:solidFill>
                  <a:prstClr val="black"/>
                </a:solidFill>
                <a:latin typeface="Arial Unicode MS" panose="020B0604020202020204" pitchFamily="34" charset="-128"/>
              </a:rPr>
              <a:t>LO 13.6</a:t>
            </a:r>
          </a:p>
        </p:txBody>
      </p:sp>
    </p:spTree>
    <p:extLst>
      <p:ext uri="{BB962C8B-B14F-4D97-AF65-F5344CB8AC3E}">
        <p14:creationId xmlns:p14="http://schemas.microsoft.com/office/powerpoint/2010/main" val="42545534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A"/>
          </a:p>
        </p:txBody>
      </p:sp>
      <p:sp>
        <p:nvSpPr>
          <p:cNvPr id="3" name="Espace réservé du contenu 2"/>
          <p:cNvSpPr>
            <a:spLocks noGrp="1"/>
          </p:cNvSpPr>
          <p:nvPr>
            <p:ph idx="1"/>
          </p:nvPr>
        </p:nvSpPr>
        <p:spPr/>
        <p:txBody>
          <a:bodyPr/>
          <a:lstStyle/>
          <a:p>
            <a:endParaRPr lang="fr-CA" dirty="0" smtClean="0"/>
          </a:p>
          <a:p>
            <a:endParaRPr lang="fr-CA" dirty="0"/>
          </a:p>
          <a:p>
            <a:pPr marL="0" indent="0" algn="ctr">
              <a:buNone/>
            </a:pPr>
            <a:r>
              <a:rPr lang="fr-CA" sz="4000" b="1" i="1" dirty="0" smtClean="0"/>
              <a:t>QUESTIONS??</a:t>
            </a:r>
            <a:endParaRPr lang="fr-CA" sz="4000" b="1" i="1" dirty="0"/>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t>41</a:t>
            </a:fld>
            <a:endParaRPr lang="fr-CA"/>
          </a:p>
        </p:txBody>
      </p:sp>
    </p:spTree>
    <p:extLst>
      <p:ext uri="{BB962C8B-B14F-4D97-AF65-F5344CB8AC3E}">
        <p14:creationId xmlns:p14="http://schemas.microsoft.com/office/powerpoint/2010/main" val="40795539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476672"/>
            <a:ext cx="9144000" cy="6480720"/>
          </a:xfrm>
        </p:spPr>
        <p:txBody>
          <a:bodyPr>
            <a:normAutofit/>
          </a:bodyPr>
          <a:lstStyle/>
          <a:p>
            <a:pPr marL="514350" indent="-514350" algn="ctr">
              <a:spcBef>
                <a:spcPts val="0"/>
              </a:spcBef>
              <a:buFont typeface="+mj-lt"/>
              <a:buAutoNum type="romanUcPeriod"/>
            </a:pPr>
            <a:endParaRPr lang="fr-CA" sz="2800" b="1" dirty="0" smtClean="0">
              <a:latin typeface="Arial" panose="020B0604020202020204" pitchFamily="34" charset="0"/>
              <a:cs typeface="Arial" panose="020B0604020202020204" pitchFamily="34" charset="0"/>
            </a:endParaRPr>
          </a:p>
          <a:p>
            <a:pPr marL="514350" indent="-514350" algn="ctr">
              <a:spcBef>
                <a:spcPts val="0"/>
              </a:spcBef>
              <a:buFont typeface="+mj-lt"/>
              <a:buAutoNum type="romanUcPeriod"/>
            </a:pPr>
            <a:endParaRPr lang="fr-CA" sz="2800" b="1" dirty="0">
              <a:latin typeface="Arial" panose="020B0604020202020204" pitchFamily="34" charset="0"/>
              <a:cs typeface="Arial" panose="020B0604020202020204" pitchFamily="34" charset="0"/>
            </a:endParaRPr>
          </a:p>
          <a:p>
            <a:pPr marL="514350" indent="-514350" algn="ctr">
              <a:spcBef>
                <a:spcPts val="0"/>
              </a:spcBef>
              <a:buFont typeface="+mj-lt"/>
              <a:buAutoNum type="romanUcPeriod"/>
            </a:pPr>
            <a:endParaRPr lang="fr-CA" sz="2800" b="1" dirty="0" smtClean="0">
              <a:latin typeface="Arial" panose="020B0604020202020204" pitchFamily="34" charset="0"/>
              <a:cs typeface="Arial" panose="020B0604020202020204" pitchFamily="34" charset="0"/>
            </a:endParaRPr>
          </a:p>
          <a:p>
            <a:pPr marL="514350" indent="-514350" algn="ctr">
              <a:spcBef>
                <a:spcPts val="0"/>
              </a:spcBef>
              <a:buFont typeface="+mj-lt"/>
              <a:buAutoNum type="romanUcPeriod"/>
            </a:pPr>
            <a:r>
              <a:rPr lang="fr-CA" sz="2800" b="1" dirty="0" smtClean="0">
                <a:latin typeface="Arial" panose="020B0604020202020204" pitchFamily="34" charset="0"/>
                <a:cs typeface="Arial" panose="020B0604020202020204" pitchFamily="34" charset="0"/>
              </a:rPr>
              <a:t>Les parties prenantes (Approche Générale):</a:t>
            </a:r>
          </a:p>
          <a:p>
            <a:pPr marL="914400" lvl="1" indent="-176213">
              <a:spcBef>
                <a:spcPts val="0"/>
              </a:spcBef>
              <a:buFont typeface="+mj-lt"/>
              <a:buAutoNum type="arabicPeriod"/>
            </a:pPr>
            <a:r>
              <a:rPr lang="fr-CA" sz="2400" dirty="0" smtClean="0">
                <a:latin typeface="Arial" panose="020B0604020202020204" pitchFamily="34" charset="0"/>
                <a:cs typeface="Arial" panose="020B0604020202020204" pitchFamily="34" charset="0"/>
              </a:rPr>
              <a:t>RSE et parties prenantes</a:t>
            </a:r>
          </a:p>
          <a:p>
            <a:pPr marL="914400" lvl="1" indent="-176213">
              <a:buFont typeface="+mj-lt"/>
              <a:buAutoNum type="arabicPeriod"/>
            </a:pPr>
            <a:r>
              <a:rPr lang="fr-CA" sz="2400" dirty="0" smtClean="0">
                <a:latin typeface="Arial" panose="020B0604020202020204" pitchFamily="34" charset="0"/>
                <a:cs typeface="Arial" panose="020B0604020202020204" pitchFamily="34" charset="0"/>
              </a:rPr>
              <a:t>Définition parties prenantes et vidéo de </a:t>
            </a:r>
            <a:r>
              <a:rPr lang="fr-CA" sz="2400" dirty="0" err="1" smtClean="0">
                <a:latin typeface="Arial" panose="020B0604020202020204" pitchFamily="34" charset="0"/>
                <a:cs typeface="Arial" panose="020B0604020202020204" pitchFamily="34" charset="0"/>
              </a:rPr>
              <a:t>R.Edward</a:t>
            </a:r>
            <a:r>
              <a:rPr lang="fr-CA" sz="2400" dirty="0" smtClean="0">
                <a:latin typeface="Arial" panose="020B0604020202020204" pitchFamily="34" charset="0"/>
                <a:cs typeface="Arial" panose="020B0604020202020204" pitchFamily="34" charset="0"/>
              </a:rPr>
              <a:t> Freeman</a:t>
            </a:r>
          </a:p>
          <a:p>
            <a:pPr marL="914400" lvl="1" indent="-176213">
              <a:buFont typeface="+mj-lt"/>
              <a:buAutoNum type="arabicPeriod"/>
            </a:pPr>
            <a:r>
              <a:rPr lang="fr-CA" sz="2400" dirty="0" smtClean="0">
                <a:latin typeface="Arial" panose="020B0604020202020204" pitchFamily="34" charset="0"/>
                <a:cs typeface="Arial" panose="020B0604020202020204" pitchFamily="34" charset="0"/>
              </a:rPr>
              <a:t>Catégories de parties prenantes</a:t>
            </a:r>
          </a:p>
          <a:p>
            <a:pPr marL="914400" lvl="1" indent="-176213">
              <a:buFont typeface="+mj-lt"/>
              <a:buAutoNum type="arabicPeriod"/>
            </a:pPr>
            <a:r>
              <a:rPr lang="fr-CA" sz="2400" dirty="0" smtClean="0">
                <a:latin typeface="Arial" panose="020B0604020202020204" pitchFamily="34" charset="0"/>
                <a:cs typeface="Arial" panose="020B0604020202020204" pitchFamily="34" charset="0"/>
              </a:rPr>
              <a:t>Arguments « pour » et « contre » du concept de parties prenantes</a:t>
            </a:r>
          </a:p>
          <a:p>
            <a:pPr marL="400050" lvl="1" indent="0">
              <a:buNone/>
            </a:pPr>
            <a:endParaRPr lang="fr-CA" dirty="0" smtClean="0">
              <a:latin typeface="Arial" panose="020B0604020202020204" pitchFamily="34" charset="0"/>
              <a:cs typeface="Arial" panose="020B0604020202020204" pitchFamily="34" charset="0"/>
            </a:endParaRPr>
          </a:p>
          <a:p>
            <a:pPr marL="914400" lvl="1" indent="-514350"/>
            <a:endParaRPr lang="fr-CA" dirty="0" smtClean="0"/>
          </a:p>
          <a:p>
            <a:pPr marL="914400" lvl="1" indent="-514350"/>
            <a:endParaRPr lang="fr-CA" b="1" dirty="0"/>
          </a:p>
        </p:txBody>
      </p:sp>
      <p:sp>
        <p:nvSpPr>
          <p:cNvPr id="4" name="Espace réservé du numéro de diapositive 3"/>
          <p:cNvSpPr>
            <a:spLocks noGrp="1"/>
          </p:cNvSpPr>
          <p:nvPr>
            <p:ph type="sldNum" sz="quarter" idx="12"/>
          </p:nvPr>
        </p:nvSpPr>
        <p:spPr/>
        <p:txBody>
          <a:bodyPr/>
          <a:lstStyle/>
          <a:p>
            <a:fld id="{A1570F43-5DA6-4BD9-92B6-E809F239984E}" type="slidenum">
              <a:rPr lang="fr-CA" smtClean="0">
                <a:solidFill>
                  <a:prstClr val="black">
                    <a:tint val="75000"/>
                  </a:prstClr>
                </a:solidFill>
              </a:rPr>
              <a:pPr/>
              <a:t>5</a:t>
            </a:fld>
            <a:endParaRPr lang="fr-CA">
              <a:solidFill>
                <a:prstClr val="black">
                  <a:tint val="75000"/>
                </a:prstClr>
              </a:solidFill>
            </a:endParaRPr>
          </a:p>
        </p:txBody>
      </p:sp>
    </p:spTree>
    <p:extLst>
      <p:ext uri="{BB962C8B-B14F-4D97-AF65-F5344CB8AC3E}">
        <p14:creationId xmlns:p14="http://schemas.microsoft.com/office/powerpoint/2010/main" val="2676620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p:txBody>
          <a:bodyPr/>
          <a:lstStyle/>
          <a:p>
            <a:pPr algn="ctr"/>
            <a:r>
              <a:rPr lang="en-CA" sz="3400" b="1" dirty="0" smtClean="0">
                <a:solidFill>
                  <a:schemeClr val="tx1"/>
                </a:solidFill>
              </a:rPr>
              <a:t>RSE et Parties </a:t>
            </a:r>
            <a:r>
              <a:rPr lang="en-CA" sz="3400" b="1" dirty="0" err="1" smtClean="0">
                <a:solidFill>
                  <a:schemeClr val="tx1"/>
                </a:solidFill>
              </a:rPr>
              <a:t>prenantes</a:t>
            </a:r>
            <a:endParaRPr lang="en-CA" sz="3400" b="1" dirty="0">
              <a:solidFill>
                <a:schemeClr val="tx1"/>
              </a:solidFill>
            </a:endParaRPr>
          </a:p>
        </p:txBody>
      </p:sp>
      <p:pic>
        <p:nvPicPr>
          <p:cNvPr id="318468" name="Picture 4"/>
          <p:cNvPicPr>
            <a:picLocks noChangeAspect="1" noChangeArrowheads="1"/>
          </p:cNvPicPr>
          <p:nvPr/>
        </p:nvPicPr>
        <p:blipFill>
          <a:blip r:embed="rId3" cstate="print"/>
          <a:srcRect/>
          <a:stretch>
            <a:fillRect/>
          </a:stretch>
        </p:blipFill>
        <p:spPr bwMode="auto">
          <a:xfrm>
            <a:off x="381001" y="5327276"/>
            <a:ext cx="5680364" cy="616324"/>
          </a:xfrm>
          <a:prstGeom prst="rect">
            <a:avLst/>
          </a:prstGeom>
          <a:noFill/>
          <a:ln w="9525">
            <a:noFill/>
            <a:miter lim="800000"/>
            <a:headEnd/>
            <a:tailEnd/>
          </a:ln>
          <a:effectLst/>
        </p:spPr>
      </p:pic>
      <p:sp>
        <p:nvSpPr>
          <p:cNvPr id="318469" name="Line 5"/>
          <p:cNvSpPr>
            <a:spLocks noChangeShapeType="1"/>
          </p:cNvSpPr>
          <p:nvPr/>
        </p:nvSpPr>
        <p:spPr bwMode="auto">
          <a:xfrm flipV="1">
            <a:off x="4710546" y="2756673"/>
            <a:ext cx="1939636" cy="67235"/>
          </a:xfrm>
          <a:prstGeom prst="line">
            <a:avLst/>
          </a:prstGeom>
          <a:noFill/>
          <a:ln w="9525">
            <a:noFill/>
            <a:round/>
            <a:headEnd/>
            <a:tailEnd/>
          </a:ln>
          <a:effectLst/>
        </p:spPr>
        <p:txBody>
          <a:bodyPr wrap="none" lIns="82058" tIns="41029" rIns="82058" bIns="41029" anchor="ctr"/>
          <a:lstStyle/>
          <a:p>
            <a:pPr eaLnBrk="0" fontAlgn="base" hangingPunct="0">
              <a:spcBef>
                <a:spcPct val="0"/>
              </a:spcBef>
              <a:spcAft>
                <a:spcPct val="0"/>
              </a:spcAft>
            </a:pPr>
            <a:endParaRPr lang="en-US" sz="2400">
              <a:solidFill>
                <a:prstClr val="black"/>
              </a:solidFill>
            </a:endParaRPr>
          </a:p>
        </p:txBody>
      </p:sp>
      <p:sp>
        <p:nvSpPr>
          <p:cNvPr id="318470" name="Oval 6"/>
          <p:cNvSpPr>
            <a:spLocks noChangeArrowheads="1"/>
          </p:cNvSpPr>
          <p:nvPr/>
        </p:nvSpPr>
        <p:spPr bwMode="auto">
          <a:xfrm>
            <a:off x="4502727" y="2689412"/>
            <a:ext cx="1939636" cy="605118"/>
          </a:xfrm>
          <a:prstGeom prst="ellipse">
            <a:avLst/>
          </a:prstGeom>
          <a:noFill/>
          <a:ln w="9525">
            <a:noFill/>
            <a:round/>
            <a:headEnd/>
            <a:tailEnd/>
          </a:ln>
          <a:effectLst/>
        </p:spPr>
        <p:txBody>
          <a:bodyPr wrap="none" lIns="82058" tIns="41029" rIns="82058" bIns="41029" anchor="ctr"/>
          <a:lstStyle/>
          <a:p>
            <a:pPr eaLnBrk="0" fontAlgn="base" hangingPunct="0">
              <a:spcBef>
                <a:spcPct val="0"/>
              </a:spcBef>
              <a:spcAft>
                <a:spcPct val="0"/>
              </a:spcAft>
            </a:pPr>
            <a:endParaRPr lang="en-US" sz="2400">
              <a:solidFill>
                <a:prstClr val="black"/>
              </a:solidFill>
            </a:endParaRPr>
          </a:p>
        </p:txBody>
      </p:sp>
      <p:sp>
        <p:nvSpPr>
          <p:cNvPr id="318471" name="Oval 7"/>
          <p:cNvSpPr>
            <a:spLocks noChangeArrowheads="1"/>
          </p:cNvSpPr>
          <p:nvPr/>
        </p:nvSpPr>
        <p:spPr bwMode="auto">
          <a:xfrm>
            <a:off x="3532909" y="2218765"/>
            <a:ext cx="2944092" cy="739588"/>
          </a:xfrm>
          <a:prstGeom prst="ellipse">
            <a:avLst/>
          </a:prstGeom>
          <a:noFill/>
          <a:ln w="38100">
            <a:solidFill>
              <a:srgbClr val="800000"/>
            </a:solidFill>
            <a:round/>
            <a:headEnd/>
            <a:tailEnd/>
          </a:ln>
          <a:effectLst/>
        </p:spPr>
        <p:txBody>
          <a:bodyPr wrap="none" lIns="82058" tIns="41029" rIns="82058" bIns="41029" anchor="ctr"/>
          <a:lstStyle/>
          <a:p>
            <a:pPr eaLnBrk="0" fontAlgn="base" hangingPunct="0">
              <a:spcBef>
                <a:spcPct val="0"/>
              </a:spcBef>
              <a:spcAft>
                <a:spcPct val="0"/>
              </a:spcAft>
            </a:pPr>
            <a:endParaRPr lang="en-US" sz="2400">
              <a:solidFill>
                <a:prstClr val="black"/>
              </a:solidFill>
            </a:endParaRPr>
          </a:p>
        </p:txBody>
      </p:sp>
      <p:sp>
        <p:nvSpPr>
          <p:cNvPr id="9" name="Rectangle 10"/>
          <p:cNvSpPr>
            <a:spLocks noGrp="1" noChangeArrowheads="1"/>
          </p:cNvSpPr>
          <p:nvPr>
            <p:ph idx="1"/>
          </p:nvPr>
        </p:nvSpPr>
        <p:spPr>
          <a:xfrm>
            <a:off x="838200" y="1676400"/>
            <a:ext cx="7848600" cy="4419600"/>
          </a:xfrm>
          <a:noFill/>
          <a:ln/>
        </p:spPr>
        <p:txBody>
          <a:bodyPr/>
          <a:lstStyle/>
          <a:p>
            <a:pPr marL="307718" indent="-307718" defTabSz="820583">
              <a:buNone/>
            </a:pPr>
            <a:r>
              <a:rPr lang="fr-CA" sz="2200" b="1" dirty="0"/>
              <a:t>La Responsabilité sociale des entreprises s’entend des relations que ces dernières entretiennent avec l’ensemble de leurs parties prenantes. Au nombre de ces parties prenantes, il y a les clients, les salariés, les collectivités, les propriétaires et les investisseurs, les pouvoirs publics, les fournisseurs et les concurrents. La responsabilité sociale englobe, entre autres, l’investissement dans la prestation de services aux collectivités, les relations avec le personnel, (...) la gestion avisée de l’environnement et les finances. </a:t>
            </a:r>
          </a:p>
          <a:p>
            <a:pPr marL="307718" indent="-307718" defTabSz="820583">
              <a:buNone/>
            </a:pPr>
            <a:endParaRPr lang="en-CA" sz="2200" dirty="0"/>
          </a:p>
        </p:txBody>
      </p:sp>
      <p:sp>
        <p:nvSpPr>
          <p:cNvPr id="2" name="Espace réservé du numéro de diapositive 1"/>
          <p:cNvSpPr>
            <a:spLocks noGrp="1"/>
          </p:cNvSpPr>
          <p:nvPr>
            <p:ph type="sldNum" sz="quarter" idx="10"/>
          </p:nvPr>
        </p:nvSpPr>
        <p:spPr/>
        <p:txBody>
          <a:bodyPr/>
          <a:lstStyle/>
          <a:p>
            <a:pPr>
              <a:defRPr/>
            </a:pPr>
            <a:fld id="{DC079C87-D693-4E5C-9249-FCF9F9D087DA}"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20815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18471"/>
                                        </p:tgtEl>
                                        <p:attrNameLst>
                                          <p:attrName>style.visibility</p:attrName>
                                        </p:attrNameLst>
                                      </p:cBhvr>
                                      <p:to>
                                        <p:strVal val="visible"/>
                                      </p:to>
                                    </p:set>
                                    <p:anim calcmode="lin" valueType="num">
                                      <p:cBhvr additive="base">
                                        <p:cTn id="7" dur="500" fill="hold"/>
                                        <p:tgtEl>
                                          <p:spTgt spid="318471"/>
                                        </p:tgtEl>
                                        <p:attrNameLst>
                                          <p:attrName>ppt_x</p:attrName>
                                        </p:attrNameLst>
                                      </p:cBhvr>
                                      <p:tavLst>
                                        <p:tav tm="0">
                                          <p:val>
                                            <p:strVal val="1+#ppt_w/2"/>
                                          </p:val>
                                        </p:tav>
                                        <p:tav tm="100000">
                                          <p:val>
                                            <p:strVal val="#ppt_x"/>
                                          </p:val>
                                        </p:tav>
                                      </p:tavLst>
                                    </p:anim>
                                    <p:anim calcmode="lin" valueType="num">
                                      <p:cBhvr additive="base">
                                        <p:cTn id="8" dur="500" fill="hold"/>
                                        <p:tgtEl>
                                          <p:spTgt spid="3184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7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p:txBody>
          <a:bodyPr/>
          <a:lstStyle/>
          <a:p>
            <a:r>
              <a:rPr lang="en-CA" sz="3400" dirty="0"/>
              <a:t>Les </a:t>
            </a:r>
            <a:r>
              <a:rPr lang="en-CA" sz="3400" dirty="0" err="1"/>
              <a:t>partie</a:t>
            </a:r>
            <a:r>
              <a:rPr lang="en-CA" sz="3400" dirty="0"/>
              <a:t> </a:t>
            </a:r>
            <a:r>
              <a:rPr lang="en-CA" sz="3400" dirty="0" err="1"/>
              <a:t>prenantes</a:t>
            </a:r>
            <a:endParaRPr lang="en-CA" sz="3400" dirty="0"/>
          </a:p>
        </p:txBody>
      </p:sp>
      <p:sp>
        <p:nvSpPr>
          <p:cNvPr id="322563" name="Rectangle 3"/>
          <p:cNvSpPr>
            <a:spLocks noGrp="1" noChangeArrowheads="1"/>
          </p:cNvSpPr>
          <p:nvPr>
            <p:ph type="body" idx="1"/>
          </p:nvPr>
        </p:nvSpPr>
        <p:spPr>
          <a:xfrm>
            <a:off x="649445" y="2420471"/>
            <a:ext cx="7386205" cy="3630706"/>
          </a:xfrm>
        </p:spPr>
        <p:txBody>
          <a:bodyPr/>
          <a:lstStyle/>
          <a:p>
            <a:pPr marL="259281" indent="-259281"/>
            <a:r>
              <a:rPr lang="en-CA" dirty="0" err="1"/>
              <a:t>Qu’est-ce</a:t>
            </a:r>
            <a:r>
              <a:rPr lang="en-CA" dirty="0"/>
              <a:t> au </a:t>
            </a:r>
            <a:r>
              <a:rPr lang="en-CA" dirty="0" err="1"/>
              <a:t>juste</a:t>
            </a:r>
            <a:r>
              <a:rPr lang="en-CA" dirty="0"/>
              <a:t> </a:t>
            </a:r>
            <a:r>
              <a:rPr lang="en-CA" dirty="0" err="1"/>
              <a:t>qu’une</a:t>
            </a:r>
            <a:r>
              <a:rPr lang="en-CA" dirty="0"/>
              <a:t> </a:t>
            </a:r>
            <a:r>
              <a:rPr lang="en-CA" dirty="0" err="1"/>
              <a:t>partie</a:t>
            </a:r>
            <a:r>
              <a:rPr lang="en-CA" dirty="0"/>
              <a:t> </a:t>
            </a:r>
            <a:r>
              <a:rPr lang="en-CA" dirty="0" err="1"/>
              <a:t>prenante</a:t>
            </a:r>
            <a:r>
              <a:rPr lang="en-CA" dirty="0"/>
              <a:t>?</a:t>
            </a:r>
          </a:p>
          <a:p>
            <a:pPr marL="259281" indent="-259281"/>
            <a:endParaRPr lang="en-CA" dirty="0"/>
          </a:p>
          <a:p>
            <a:pPr marL="661025" lvl="1" indent="-203721">
              <a:buNone/>
            </a:pPr>
            <a:r>
              <a:rPr lang="en-CA" sz="2900" b="1" dirty="0">
                <a:solidFill>
                  <a:srgbClr val="800000"/>
                </a:solidFill>
                <a:effectLst>
                  <a:outerShdw blurRad="38100" dist="38100" dir="2700000" algn="tl">
                    <a:srgbClr val="C0C0C0"/>
                  </a:outerShdw>
                </a:effectLst>
              </a:rPr>
              <a:t>Tout </a:t>
            </a:r>
            <a:r>
              <a:rPr lang="en-CA" sz="2900" b="1" dirty="0" err="1">
                <a:solidFill>
                  <a:srgbClr val="800000"/>
                </a:solidFill>
                <a:effectLst>
                  <a:outerShdw blurRad="38100" dist="38100" dir="2700000" algn="tl">
                    <a:srgbClr val="C0C0C0"/>
                  </a:outerShdw>
                </a:effectLst>
              </a:rPr>
              <a:t>individu</a:t>
            </a:r>
            <a:r>
              <a:rPr lang="en-CA" sz="2900" b="1" dirty="0">
                <a:solidFill>
                  <a:srgbClr val="800000"/>
                </a:solidFill>
                <a:effectLst>
                  <a:outerShdw blurRad="38100" dist="38100" dir="2700000" algn="tl">
                    <a:srgbClr val="C0C0C0"/>
                  </a:outerShdw>
                </a:effectLst>
              </a:rPr>
              <a:t> </a:t>
            </a:r>
            <a:r>
              <a:rPr lang="en-CA" sz="2900" b="1" dirty="0" err="1">
                <a:solidFill>
                  <a:srgbClr val="800000"/>
                </a:solidFill>
                <a:effectLst>
                  <a:outerShdw blurRad="38100" dist="38100" dir="2700000" algn="tl">
                    <a:srgbClr val="C0C0C0"/>
                  </a:outerShdw>
                </a:effectLst>
              </a:rPr>
              <a:t>ou</a:t>
            </a:r>
            <a:r>
              <a:rPr lang="en-CA" sz="2900" b="1" dirty="0">
                <a:solidFill>
                  <a:srgbClr val="800000"/>
                </a:solidFill>
                <a:effectLst>
                  <a:outerShdw blurRad="38100" dist="38100" dir="2700000" algn="tl">
                    <a:srgbClr val="C0C0C0"/>
                  </a:outerShdw>
                </a:effectLst>
              </a:rPr>
              <a:t> tout </a:t>
            </a:r>
            <a:r>
              <a:rPr lang="en-CA" sz="2900" b="1" dirty="0" err="1">
                <a:solidFill>
                  <a:srgbClr val="800000"/>
                </a:solidFill>
                <a:effectLst>
                  <a:outerShdw blurRad="38100" dist="38100" dir="2700000" algn="tl">
                    <a:srgbClr val="C0C0C0"/>
                  </a:outerShdw>
                </a:effectLst>
              </a:rPr>
              <a:t>groupe</a:t>
            </a:r>
            <a:r>
              <a:rPr lang="en-CA" sz="2900" b="1" dirty="0">
                <a:solidFill>
                  <a:srgbClr val="800000"/>
                </a:solidFill>
                <a:effectLst>
                  <a:outerShdw blurRad="38100" dist="38100" dir="2700000" algn="tl">
                    <a:srgbClr val="C0C0C0"/>
                  </a:outerShdw>
                </a:effectLst>
              </a:rPr>
              <a:t> touché par </a:t>
            </a:r>
            <a:r>
              <a:rPr lang="en-CA" sz="2900" b="1" dirty="0" err="1">
                <a:solidFill>
                  <a:srgbClr val="800000"/>
                </a:solidFill>
                <a:effectLst>
                  <a:outerShdw blurRad="38100" dist="38100" dir="2700000" algn="tl">
                    <a:srgbClr val="C0C0C0"/>
                  </a:outerShdw>
                </a:effectLst>
              </a:rPr>
              <a:t>vos</a:t>
            </a:r>
            <a:r>
              <a:rPr lang="en-CA" sz="2900" b="1" dirty="0">
                <a:solidFill>
                  <a:srgbClr val="800000"/>
                </a:solidFill>
                <a:effectLst>
                  <a:outerShdw blurRad="38100" dist="38100" dir="2700000" algn="tl">
                    <a:srgbClr val="C0C0C0"/>
                  </a:outerShdw>
                </a:effectLst>
              </a:rPr>
              <a:t> </a:t>
            </a:r>
            <a:r>
              <a:rPr lang="en-CA" sz="2900" b="1" dirty="0" err="1">
                <a:solidFill>
                  <a:srgbClr val="800000"/>
                </a:solidFill>
                <a:effectLst>
                  <a:outerShdw blurRad="38100" dist="38100" dir="2700000" algn="tl">
                    <a:srgbClr val="C0C0C0"/>
                  </a:outerShdw>
                </a:effectLst>
              </a:rPr>
              <a:t>activités</a:t>
            </a:r>
            <a:r>
              <a:rPr lang="en-CA" sz="2900" b="1" dirty="0">
                <a:solidFill>
                  <a:srgbClr val="800000"/>
                </a:solidFill>
                <a:effectLst>
                  <a:outerShdw blurRad="38100" dist="38100" dir="2700000" algn="tl">
                    <a:srgbClr val="C0C0C0"/>
                  </a:outerShdw>
                </a:effectLst>
              </a:rPr>
              <a:t> </a:t>
            </a:r>
            <a:r>
              <a:rPr lang="en-CA" sz="2900" b="1" dirty="0" err="1">
                <a:solidFill>
                  <a:srgbClr val="800000"/>
                </a:solidFill>
                <a:effectLst>
                  <a:outerShdw blurRad="38100" dist="38100" dir="2700000" algn="tl">
                    <a:srgbClr val="C0C0C0"/>
                  </a:outerShdw>
                </a:effectLst>
              </a:rPr>
              <a:t>ou</a:t>
            </a:r>
            <a:r>
              <a:rPr lang="en-CA" sz="2900" b="1" dirty="0">
                <a:solidFill>
                  <a:srgbClr val="800000"/>
                </a:solidFill>
                <a:effectLst>
                  <a:outerShdw blurRad="38100" dist="38100" dir="2700000" algn="tl">
                    <a:srgbClr val="C0C0C0"/>
                  </a:outerShdw>
                </a:effectLst>
              </a:rPr>
              <a:t> </a:t>
            </a:r>
            <a:r>
              <a:rPr lang="en-CA" sz="2900" b="1" dirty="0" err="1">
                <a:solidFill>
                  <a:srgbClr val="800000"/>
                </a:solidFill>
                <a:effectLst>
                  <a:outerShdw blurRad="38100" dist="38100" dir="2700000" algn="tl">
                    <a:srgbClr val="C0C0C0"/>
                  </a:outerShdw>
                </a:effectLst>
              </a:rPr>
              <a:t>exerçant</a:t>
            </a:r>
            <a:r>
              <a:rPr lang="en-CA" sz="2900" b="1" dirty="0">
                <a:solidFill>
                  <a:srgbClr val="800000"/>
                </a:solidFill>
                <a:effectLst>
                  <a:outerShdw blurRad="38100" dist="38100" dir="2700000" algn="tl">
                    <a:srgbClr val="C0C0C0"/>
                  </a:outerShdw>
                </a:effectLst>
              </a:rPr>
              <a:t> </a:t>
            </a:r>
            <a:r>
              <a:rPr lang="en-CA" sz="2900" b="1" dirty="0" err="1">
                <a:solidFill>
                  <a:srgbClr val="800000"/>
                </a:solidFill>
                <a:effectLst>
                  <a:outerShdw blurRad="38100" dist="38100" dir="2700000" algn="tl">
                    <a:srgbClr val="C0C0C0"/>
                  </a:outerShdw>
                </a:effectLst>
              </a:rPr>
              <a:t>une</a:t>
            </a:r>
            <a:r>
              <a:rPr lang="en-CA" sz="2900" b="1" dirty="0">
                <a:solidFill>
                  <a:srgbClr val="800000"/>
                </a:solidFill>
                <a:effectLst>
                  <a:outerShdw blurRad="38100" dist="38100" dir="2700000" algn="tl">
                    <a:srgbClr val="C0C0C0"/>
                  </a:outerShdw>
                </a:effectLst>
              </a:rPr>
              <a:t> influence </a:t>
            </a:r>
            <a:r>
              <a:rPr lang="en-CA" sz="2900" b="1" dirty="0" err="1">
                <a:solidFill>
                  <a:srgbClr val="800000"/>
                </a:solidFill>
                <a:effectLst>
                  <a:outerShdw blurRad="38100" dist="38100" dir="2700000" algn="tl">
                    <a:srgbClr val="C0C0C0"/>
                  </a:outerShdw>
                </a:effectLst>
              </a:rPr>
              <a:t>sur</a:t>
            </a:r>
            <a:r>
              <a:rPr lang="en-CA" sz="2900" b="1" dirty="0">
                <a:solidFill>
                  <a:srgbClr val="800000"/>
                </a:solidFill>
                <a:effectLst>
                  <a:outerShdw blurRad="38100" dist="38100" dir="2700000" algn="tl">
                    <a:srgbClr val="C0C0C0"/>
                  </a:outerShdw>
                </a:effectLst>
              </a:rPr>
              <a:t> </a:t>
            </a:r>
            <a:r>
              <a:rPr lang="en-CA" sz="2900" b="1" dirty="0" err="1">
                <a:solidFill>
                  <a:srgbClr val="800000"/>
                </a:solidFill>
                <a:effectLst>
                  <a:outerShdw blurRad="38100" dist="38100" dir="2700000" algn="tl">
                    <a:srgbClr val="C0C0C0"/>
                  </a:outerShdw>
                </a:effectLst>
              </a:rPr>
              <a:t>elles</a:t>
            </a:r>
            <a:endParaRPr lang="en-CA" b="1" dirty="0">
              <a:solidFill>
                <a:srgbClr val="800000"/>
              </a:solidFill>
            </a:endParaRPr>
          </a:p>
        </p:txBody>
      </p:sp>
      <p:sp>
        <p:nvSpPr>
          <p:cNvPr id="2" name="Espace réservé du numéro de diapositive 1"/>
          <p:cNvSpPr>
            <a:spLocks noGrp="1"/>
          </p:cNvSpPr>
          <p:nvPr>
            <p:ph type="sldNum" sz="quarter" idx="10"/>
          </p:nvPr>
        </p:nvSpPr>
        <p:spPr/>
        <p:txBody>
          <a:bodyPr/>
          <a:lstStyle/>
          <a:p>
            <a:pPr>
              <a:defRPr/>
            </a:pPr>
            <a:fld id="{DC079C87-D693-4E5C-9249-FCF9F9D087DA}"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1903433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22563">
                                            <p:txEl>
                                              <p:pRg st="2" end="2"/>
                                            </p:txEl>
                                          </p:spTgt>
                                        </p:tgtEl>
                                        <p:attrNameLst>
                                          <p:attrName>style.visibility</p:attrName>
                                        </p:attrNameLst>
                                      </p:cBhvr>
                                      <p:to>
                                        <p:strVal val="visible"/>
                                      </p:to>
                                    </p:set>
                                    <p:anim calcmode="lin" valueType="num">
                                      <p:cBhvr additive="base">
                                        <p:cTn id="11" dur="500" fill="hold"/>
                                        <p:tgtEl>
                                          <p:spTgt spid="32256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2256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467544" y="44624"/>
            <a:ext cx="8064896" cy="720080"/>
          </a:xfrm>
        </p:spPr>
        <p:txBody>
          <a:bodyPr/>
          <a:lstStyle/>
          <a:p>
            <a:r>
              <a:rPr lang="en-CA" altLang="en-US" dirty="0" err="1" smtClean="0"/>
              <a:t>Qu’est-ce</a:t>
            </a:r>
            <a:r>
              <a:rPr lang="en-CA" altLang="en-US" dirty="0" smtClean="0"/>
              <a:t> </a:t>
            </a:r>
            <a:r>
              <a:rPr lang="en-CA" altLang="en-US" dirty="0" err="1" smtClean="0"/>
              <a:t>que</a:t>
            </a:r>
            <a:r>
              <a:rPr lang="en-CA" altLang="en-US" dirty="0" smtClean="0"/>
              <a:t> la </a:t>
            </a:r>
            <a:r>
              <a:rPr lang="en-CA" altLang="en-US" dirty="0" err="1" smtClean="0"/>
              <a:t>théorie</a:t>
            </a:r>
            <a:r>
              <a:rPr lang="en-CA" altLang="en-US" dirty="0" smtClean="0"/>
              <a:t> des parties </a:t>
            </a:r>
            <a:r>
              <a:rPr lang="en-CA" altLang="en-US" dirty="0" err="1" smtClean="0"/>
              <a:t>prenantes</a:t>
            </a:r>
            <a:r>
              <a:rPr lang="en-CA" altLang="en-US" dirty="0" smtClean="0"/>
              <a:t>?</a:t>
            </a:r>
            <a:br>
              <a:rPr lang="en-CA" altLang="en-US" dirty="0" smtClean="0"/>
            </a:br>
            <a:r>
              <a:rPr lang="en-CA" altLang="en-US" dirty="0" err="1" smtClean="0"/>
              <a:t>selon</a:t>
            </a:r>
            <a:r>
              <a:rPr lang="en-CA" altLang="en-US" dirty="0" smtClean="0"/>
              <a:t> </a:t>
            </a:r>
            <a:r>
              <a:rPr lang="en-CA" altLang="en-US" i="1" dirty="0" smtClean="0"/>
              <a:t>R. Edward Freeman</a:t>
            </a:r>
          </a:p>
        </p:txBody>
      </p:sp>
      <p:sp>
        <p:nvSpPr>
          <p:cNvPr id="2" name="Espace réservé du contenu 1"/>
          <p:cNvSpPr>
            <a:spLocks noGrp="1"/>
          </p:cNvSpPr>
          <p:nvPr>
            <p:ph idx="1"/>
          </p:nvPr>
        </p:nvSpPr>
        <p:spPr>
          <a:xfrm>
            <a:off x="971601" y="764704"/>
            <a:ext cx="7272808" cy="5361465"/>
          </a:xfrm>
        </p:spPr>
        <p:txBody>
          <a:bodyPr/>
          <a:lstStyle/>
          <a:p>
            <a:pPr marL="0" indent="0">
              <a:buNone/>
            </a:pPr>
            <a:r>
              <a:rPr lang="en-US" dirty="0" smtClean="0">
                <a:hlinkClick r:id="rId2"/>
              </a:rPr>
              <a:t>https://youtu.be/bIRUaLcvPe8</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412776"/>
            <a:ext cx="8208912" cy="5445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90894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Espace réservé du numéro de diapositive 4"/>
          <p:cNvSpPr>
            <a:spLocks noGrp="1"/>
          </p:cNvSpPr>
          <p:nvPr>
            <p:ph type="sldNum" sz="quarter" idx="11"/>
          </p:nvPr>
        </p:nvSpPr>
        <p:spPr/>
        <p:txBody>
          <a:bodyPr/>
          <a:lstStyle>
            <a:lvl1pPr eaLnBrk="0" hangingPunct="0">
              <a:defRPr sz="2300">
                <a:solidFill>
                  <a:schemeClr val="tx1"/>
                </a:solidFill>
                <a:latin typeface="Times New Roman" pitchFamily="18" charset="0"/>
                <a:ea typeface="ＭＳ Ｐゴシック" charset="-128"/>
              </a:defRPr>
            </a:lvl1pPr>
            <a:lvl2pPr marL="37931725" indent="-37474525" eaLnBrk="0" hangingPunct="0">
              <a:defRPr sz="2300">
                <a:solidFill>
                  <a:schemeClr val="tx1"/>
                </a:solidFill>
                <a:latin typeface="Times New Roman" pitchFamily="18" charset="0"/>
                <a:ea typeface="ＭＳ Ｐゴシック" charset="-128"/>
              </a:defRPr>
            </a:lvl2pPr>
            <a:lvl3pPr eaLnBrk="0" hangingPunct="0">
              <a:defRPr sz="2300">
                <a:solidFill>
                  <a:schemeClr val="tx1"/>
                </a:solidFill>
                <a:latin typeface="Times New Roman" pitchFamily="18" charset="0"/>
                <a:ea typeface="ＭＳ Ｐゴシック" charset="-128"/>
              </a:defRPr>
            </a:lvl3pPr>
            <a:lvl4pPr eaLnBrk="0" hangingPunct="0">
              <a:defRPr sz="2300">
                <a:solidFill>
                  <a:schemeClr val="tx1"/>
                </a:solidFill>
                <a:latin typeface="Times New Roman" pitchFamily="18" charset="0"/>
                <a:ea typeface="ＭＳ Ｐゴシック" charset="-128"/>
              </a:defRPr>
            </a:lvl4pPr>
            <a:lvl5pPr eaLnBrk="0" hangingPunct="0">
              <a:defRPr sz="2300">
                <a:solidFill>
                  <a:schemeClr val="tx1"/>
                </a:solidFill>
                <a:latin typeface="Times New Roman" pitchFamily="18" charset="0"/>
                <a:ea typeface="ＭＳ Ｐゴシック" charset="-128"/>
              </a:defRPr>
            </a:lvl5pPr>
            <a:lvl6pPr marL="457200" eaLnBrk="0" fontAlgn="base" hangingPunct="0">
              <a:spcBef>
                <a:spcPct val="0"/>
              </a:spcBef>
              <a:spcAft>
                <a:spcPct val="0"/>
              </a:spcAft>
              <a:defRPr sz="2300">
                <a:solidFill>
                  <a:schemeClr val="tx1"/>
                </a:solidFill>
                <a:latin typeface="Times New Roman" pitchFamily="18" charset="0"/>
                <a:ea typeface="ＭＳ Ｐゴシック" charset="-128"/>
              </a:defRPr>
            </a:lvl6pPr>
            <a:lvl7pPr marL="914400" eaLnBrk="0" fontAlgn="base" hangingPunct="0">
              <a:spcBef>
                <a:spcPct val="0"/>
              </a:spcBef>
              <a:spcAft>
                <a:spcPct val="0"/>
              </a:spcAft>
              <a:defRPr sz="2300">
                <a:solidFill>
                  <a:schemeClr val="tx1"/>
                </a:solidFill>
                <a:latin typeface="Times New Roman" pitchFamily="18" charset="0"/>
                <a:ea typeface="ＭＳ Ｐゴシック" charset="-128"/>
              </a:defRPr>
            </a:lvl7pPr>
            <a:lvl8pPr marL="1371600" eaLnBrk="0" fontAlgn="base" hangingPunct="0">
              <a:spcBef>
                <a:spcPct val="0"/>
              </a:spcBef>
              <a:spcAft>
                <a:spcPct val="0"/>
              </a:spcAft>
              <a:defRPr sz="2300">
                <a:solidFill>
                  <a:schemeClr val="tx1"/>
                </a:solidFill>
                <a:latin typeface="Times New Roman" pitchFamily="18" charset="0"/>
                <a:ea typeface="ＭＳ Ｐゴシック" charset="-128"/>
              </a:defRPr>
            </a:lvl8pPr>
            <a:lvl9pPr marL="1828800" eaLnBrk="0" fontAlgn="base" hangingPunct="0">
              <a:spcBef>
                <a:spcPct val="0"/>
              </a:spcBef>
              <a:spcAft>
                <a:spcPct val="0"/>
              </a:spcAft>
              <a:defRPr sz="2300">
                <a:solidFill>
                  <a:schemeClr val="tx1"/>
                </a:solidFill>
                <a:latin typeface="Times New Roman" pitchFamily="18" charset="0"/>
                <a:ea typeface="ＭＳ Ｐゴシック" charset="-128"/>
              </a:defRPr>
            </a:lvl9pPr>
          </a:lstStyle>
          <a:p>
            <a:pPr eaLnBrk="1" hangingPunct="1"/>
            <a:fld id="{D83B4038-D915-4727-98D9-FBCCC49C049E}" type="slidenum">
              <a:rPr lang="en-US" altLang="fr-FR" sz="800">
                <a:solidFill>
                  <a:srgbClr val="FFFFFF"/>
                </a:solidFill>
                <a:latin typeface="Arial" charset="0"/>
              </a:rPr>
              <a:pPr eaLnBrk="1" hangingPunct="1"/>
              <a:t>9</a:t>
            </a:fld>
            <a:endParaRPr lang="en-US" altLang="fr-FR" sz="800">
              <a:solidFill>
                <a:srgbClr val="FFFFFF"/>
              </a:solidFill>
              <a:latin typeface="Arial" charset="0"/>
            </a:endParaRPr>
          </a:p>
        </p:txBody>
      </p:sp>
      <p:pic>
        <p:nvPicPr>
          <p:cNvPr id="18435" name="Image 4" descr="fig.4.3.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Connecteur droit avec flèche 2"/>
          <p:cNvCxnSpPr/>
          <p:nvPr/>
        </p:nvCxnSpPr>
        <p:spPr>
          <a:xfrm flipV="1">
            <a:off x="5582232" y="1556792"/>
            <a:ext cx="1512168" cy="864096"/>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sp>
        <p:nvSpPr>
          <p:cNvPr id="6" name="ZoneTexte 5"/>
          <p:cNvSpPr txBox="1"/>
          <p:nvPr/>
        </p:nvSpPr>
        <p:spPr>
          <a:xfrm>
            <a:off x="7020274" y="1340768"/>
            <a:ext cx="936104" cy="369332"/>
          </a:xfrm>
          <a:prstGeom prst="rect">
            <a:avLst/>
          </a:prstGeom>
          <a:noFill/>
        </p:spPr>
        <p:txBody>
          <a:bodyPr wrap="square" rtlCol="0">
            <a:spAutoFit/>
          </a:bodyPr>
          <a:lstStyle/>
          <a:p>
            <a:r>
              <a:rPr lang="fr-CA" b="1" dirty="0" smtClean="0">
                <a:solidFill>
                  <a:srgbClr val="000000"/>
                </a:solidFill>
              </a:rPr>
              <a:t>Médias</a:t>
            </a:r>
            <a:endParaRPr lang="fr-CA" b="1" dirty="0">
              <a:solidFill>
                <a:srgbClr val="000000"/>
              </a:solidFill>
            </a:endParaRPr>
          </a:p>
        </p:txBody>
      </p:sp>
    </p:spTree>
    <p:extLst>
      <p:ext uri="{BB962C8B-B14F-4D97-AF65-F5344CB8AC3E}">
        <p14:creationId xmlns:p14="http://schemas.microsoft.com/office/powerpoint/2010/main" val="2487828971"/>
      </p:ext>
    </p:extLst>
  </p:cSld>
  <p:clrMapOvr>
    <a:masterClrMapping/>
  </p:clrMapOvr>
  <p:transition>
    <p:strips dir="ru"/>
  </p:transition>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_EDC - Corporate_f">
  <a:themeElements>
    <a:clrScheme name="EDC 1">
      <a:dk1>
        <a:sysClr val="windowText" lastClr="000000"/>
      </a:dk1>
      <a:lt1>
        <a:sysClr val="window" lastClr="FFFFFF"/>
      </a:lt1>
      <a:dk2>
        <a:srgbClr val="1F497D"/>
      </a:dk2>
      <a:lt2>
        <a:srgbClr val="A9A39B"/>
      </a:lt2>
      <a:accent1>
        <a:srgbClr val="5884A1"/>
      </a:accent1>
      <a:accent2>
        <a:srgbClr val="EB7B28"/>
      </a:accent2>
      <a:accent3>
        <a:srgbClr val="9EB28F"/>
      </a:accent3>
      <a:accent4>
        <a:srgbClr val="FEBE10"/>
      </a:accent4>
      <a:accent5>
        <a:srgbClr val="AC675E"/>
      </a:accent5>
      <a:accent6>
        <a:srgbClr val="76B0BD"/>
      </a:accent6>
      <a:hlink>
        <a:srgbClr val="1F497D"/>
      </a:hlink>
      <a:folHlink>
        <a:srgbClr val="76B0BD"/>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Custom 2">
      <a:dk1>
        <a:sysClr val="windowText" lastClr="000000"/>
      </a:dk1>
      <a:lt1>
        <a:sysClr val="window" lastClr="FFFFFF"/>
      </a:lt1>
      <a:dk2>
        <a:srgbClr val="1F497D"/>
      </a:dk2>
      <a:lt2>
        <a:srgbClr val="EEECE1"/>
      </a:lt2>
      <a:accent1>
        <a:srgbClr val="C0504D"/>
      </a:accent1>
      <a:accent2>
        <a:srgbClr val="4F81B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Custom 2">
      <a:dk1>
        <a:sysClr val="windowText" lastClr="000000"/>
      </a:dk1>
      <a:lt1>
        <a:sysClr val="window" lastClr="FFFFFF"/>
      </a:lt1>
      <a:dk2>
        <a:srgbClr val="1F497D"/>
      </a:dk2>
      <a:lt2>
        <a:srgbClr val="EEECE1"/>
      </a:lt2>
      <a:accent1>
        <a:srgbClr val="C0504D"/>
      </a:accent1>
      <a:accent2>
        <a:srgbClr val="4F81B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Office Theme">
  <a:themeElements>
    <a:clrScheme name="Custom 2">
      <a:dk1>
        <a:sysClr val="windowText" lastClr="000000"/>
      </a:dk1>
      <a:lt1>
        <a:sysClr val="window" lastClr="FFFFFF"/>
      </a:lt1>
      <a:dk2>
        <a:srgbClr val="1F497D"/>
      </a:dk2>
      <a:lt2>
        <a:srgbClr val="EEECE1"/>
      </a:lt2>
      <a:accent1>
        <a:srgbClr val="C0504D"/>
      </a:accent1>
      <a:accent2>
        <a:srgbClr val="4F81B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Office Theme">
  <a:themeElements>
    <a:clrScheme name="Custom 2">
      <a:dk1>
        <a:sysClr val="windowText" lastClr="000000"/>
      </a:dk1>
      <a:lt1>
        <a:sysClr val="window" lastClr="FFFFFF"/>
      </a:lt1>
      <a:dk2>
        <a:srgbClr val="1F497D"/>
      </a:dk2>
      <a:lt2>
        <a:srgbClr val="EEECE1"/>
      </a:lt2>
      <a:accent1>
        <a:srgbClr val="C0504D"/>
      </a:accent1>
      <a:accent2>
        <a:srgbClr val="4F81B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741</TotalTime>
  <Words>1765</Words>
  <Application>Microsoft Office PowerPoint</Application>
  <PresentationFormat>Affichage à l'écran (4:3)</PresentationFormat>
  <Paragraphs>263</Paragraphs>
  <Slides>41</Slides>
  <Notes>19</Notes>
  <HiddenSlides>0</HiddenSlides>
  <MMClips>0</MMClips>
  <ScaleCrop>false</ScaleCrop>
  <HeadingPairs>
    <vt:vector size="4" baseType="variant">
      <vt:variant>
        <vt:lpstr>Thème</vt:lpstr>
      </vt:variant>
      <vt:variant>
        <vt:i4>9</vt:i4>
      </vt:variant>
      <vt:variant>
        <vt:lpstr>Titres des diapositives</vt:lpstr>
      </vt:variant>
      <vt:variant>
        <vt:i4>41</vt:i4>
      </vt:variant>
    </vt:vector>
  </HeadingPairs>
  <TitlesOfParts>
    <vt:vector size="50" baseType="lpstr">
      <vt:lpstr>Thème Office</vt:lpstr>
      <vt:lpstr>_EDC - Corporate_f</vt:lpstr>
      <vt:lpstr>3_Default Design</vt:lpstr>
      <vt:lpstr>1_Thème Office</vt:lpstr>
      <vt:lpstr>Office Theme</vt:lpstr>
      <vt:lpstr>1_Office Theme</vt:lpstr>
      <vt:lpstr>2_Office Theme</vt:lpstr>
      <vt:lpstr>3_Office Theme</vt:lpstr>
      <vt:lpstr>2_Thème Office</vt:lpstr>
      <vt:lpstr>Contexte social du monde des affaires  COURS 5:  « Parties prenantes de l’Entreprise »</vt:lpstr>
      <vt:lpstr>Plan du cours 5: « Parties Prenantes de l’entreprise »</vt:lpstr>
      <vt:lpstr> Introduction: « Qu’auriez-vous fait si vous étiez Tom? » </vt:lpstr>
      <vt:lpstr> Introduction: « Qu’auriez-vous fait si vous étiez Tom? » </vt:lpstr>
      <vt:lpstr>Présentation PowerPoint</vt:lpstr>
      <vt:lpstr>RSE et Parties prenantes</vt:lpstr>
      <vt:lpstr>Les partie prenantes</vt:lpstr>
      <vt:lpstr>Qu’est-ce que la théorie des parties prenantes? selon R. Edward Freeman</vt:lpstr>
      <vt:lpstr>Présentation PowerPoint</vt:lpstr>
      <vt:lpstr>Questionnements sur les influences des parties prenantes</vt:lpstr>
      <vt:lpstr>Concept des “parties prenantes”  et Responsabilités des managers</vt:lpstr>
      <vt:lpstr>Arguments Pour et Contre le concept des “Parties Prenantes” [P.P]</vt:lpstr>
      <vt:lpstr>Présentation PowerPoint</vt:lpstr>
      <vt:lpstr>Présentation PowerPoint</vt:lpstr>
      <vt:lpstr>Variables clés d’identification et notion de saillance</vt:lpstr>
      <vt:lpstr>Identification des parties prenantes et saillance</vt:lpstr>
      <vt:lpstr>Engagement car compréhension par les managers de la nécessité de collaboration avec les parties prenantes</vt:lpstr>
      <vt:lpstr>Exemple 1: Quels sont les “issues” [véritables problèmes à régler] qui affectent les différentes parties de l’industrie alimentaire globale?</vt:lpstr>
      <vt:lpstr>Issues in the Food and Beverage Industry</vt:lpstr>
      <vt:lpstr>Exemple 2: Cartographie des “Issues” pour PUMA</vt:lpstr>
      <vt:lpstr>PUMA (Suite) – Contrôle et évaluation des réponses aux “issues” [problèmes posés]</vt:lpstr>
      <vt:lpstr>Exemple 3: Walmart Energy Savings</vt:lpstr>
      <vt:lpstr>Exemple 4: GM Waste Savings</vt:lpstr>
      <vt:lpstr>Présentation PowerPoint</vt:lpstr>
      <vt:lpstr>BP “Marée noire” – Plateforme Deepwater Horizon [Golfe du Mexique]</vt:lpstr>
      <vt:lpstr>Le cas BP: “Deepwater Horizon”</vt:lpstr>
      <vt:lpstr>Présentation PowerPoint</vt:lpstr>
      <vt:lpstr>Présentation PowerPoint</vt:lpstr>
      <vt:lpstr>In the case of BP, which stakeholders are powerful, urgent and/or legitimate?</vt:lpstr>
      <vt:lpstr>Conséquences de la mauvaise gestion des parties prenantes par BP</vt:lpstr>
      <vt:lpstr>Conséquences de la mauvaise gestion des parties prenantes par BP [suite]</vt:lpstr>
      <vt:lpstr>Management de “crise”</vt:lpstr>
      <vt:lpstr>Crises Management</vt:lpstr>
      <vt:lpstr>Présentation PowerPoint</vt:lpstr>
      <vt:lpstr>Les Médias comme “Stakeholder”</vt:lpstr>
      <vt:lpstr>Nestlé et sa nouvelle approche médiatique</vt:lpstr>
      <vt:lpstr>Les Médias et la RSE</vt:lpstr>
      <vt:lpstr>Propriétés des Médias</vt:lpstr>
      <vt:lpstr>Media Ownership and Concentration</vt:lpstr>
      <vt:lpstr>The Interaction Between Business and the Media</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Contexte social du monde des affaires  COURS 9 – 28 Novembre 2013  «Responsabilité Sociale des Entreprises»</dc:title>
  <dc:creator>slaouti</dc:creator>
  <cp:lastModifiedBy>ASUS</cp:lastModifiedBy>
  <cp:revision>58</cp:revision>
  <cp:lastPrinted>2016-10-05T01:23:37Z</cp:lastPrinted>
  <dcterms:created xsi:type="dcterms:W3CDTF">2013-11-24T19:26:47Z</dcterms:created>
  <dcterms:modified xsi:type="dcterms:W3CDTF">2018-09-27T19:39:18Z</dcterms:modified>
</cp:coreProperties>
</file>