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88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765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285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918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975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682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645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600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56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451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447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903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704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52400"/>
            <a:ext cx="7772400" cy="4571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Quiz #7 – Oct.29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685800"/>
            <a:ext cx="8534400" cy="6096000"/>
          </a:xfrm>
        </p:spPr>
        <p:txBody>
          <a:bodyPr>
            <a:noAutofit/>
          </a:bodyPr>
          <a:lstStyle/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With regard to the following declaration/assignment:</a:t>
            </a:r>
          </a:p>
          <a:p>
            <a:pPr lvl="0" algn="l">
              <a:spcBef>
                <a:spcPts val="0"/>
              </a:spcBef>
            </a:pPr>
            <a:r>
              <a:rPr lang="en-US" sz="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	</a:t>
            </a:r>
            <a:endParaRPr lang="en-US" sz="800" dirty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lvl="0" fontAlgn="base">
              <a:spcAft>
                <a:spcPct val="0"/>
              </a:spcAft>
              <a:buClr>
                <a:srgbClr val="00673E"/>
              </a:buClr>
            </a:pPr>
            <a:r>
              <a:rPr lang="en-US" sz="2000" dirty="0">
                <a:solidFill>
                  <a:srgbClr val="63666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lang="en-US" sz="2000" dirty="0" smtClean="0">
                <a:solidFill>
                  <a:srgbClr val="63666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*</a:t>
            </a:r>
            <a:r>
              <a:rPr lang="en-US" sz="2000" dirty="0" err="1" smtClean="0">
                <a:solidFill>
                  <a:srgbClr val="63666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</a:t>
            </a:r>
            <a:r>
              <a:rPr lang="en-US" sz="2000" dirty="0" smtClean="0">
                <a:solidFill>
                  <a:srgbClr val="63666A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"xyz";         </a:t>
            </a:r>
            <a:endParaRPr lang="en-US" sz="2000" dirty="0">
              <a:solidFill>
                <a:srgbClr val="63666A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0" algn="l">
              <a:spcBef>
                <a:spcPts val="0"/>
              </a:spcBef>
            </a:pPr>
            <a:endParaRPr lang="en-US" sz="8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914400" lvl="1" indent="-457200" algn="l">
              <a:spcBef>
                <a:spcPts val="0"/>
              </a:spcBef>
              <a:buAutoNum type="alphaL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What three things happen as a result of the above statement?        </a:t>
            </a:r>
            <a:r>
              <a:rPr lang="en-US" sz="2000" b="1" dirty="0" smtClean="0">
                <a:solidFill>
                  <a:prstClr val="black"/>
                </a:solidFill>
                <a:cs typeface="Courier New" panose="02070309020205020404" pitchFamily="49" charset="0"/>
              </a:rPr>
              <a:t>/3</a:t>
            </a:r>
          </a:p>
          <a:p>
            <a:pPr marL="914400" lvl="1" indent="-457200" algn="l">
              <a:spcBef>
                <a:spcPts val="0"/>
              </a:spcBef>
              <a:buAutoNum type="alphaL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How many total bytes are reserved in implementing the above statement on a 64-bit PC?</a:t>
            </a:r>
          </a:p>
          <a:p>
            <a:pPr marL="914400" lvl="1" indent="-457200" algn="l">
              <a:spcBef>
                <a:spcPts val="0"/>
              </a:spcBef>
              <a:buAutoNum type="alphaL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What information is stored in 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following execution of this statement?</a:t>
            </a:r>
          </a:p>
          <a:p>
            <a:pPr lvl="1" algn="l">
              <a:spcBef>
                <a:spcPts val="0"/>
              </a:spcBef>
            </a:pPr>
            <a:r>
              <a:rPr lang="en-US" sz="12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 </a:t>
            </a: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2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Assume the following declaration:</a:t>
            </a:r>
          </a:p>
          <a:p>
            <a:pPr lvl="0" algn="l">
              <a:spcBef>
                <a:spcPts val="0"/>
              </a:spcBef>
            </a:pPr>
            <a:r>
              <a:rPr lang="en-US" sz="800" dirty="0">
                <a:solidFill>
                  <a:prstClr val="black"/>
                </a:solidFill>
                <a:cs typeface="Courier New" panose="02070309020205020404" pitchFamily="49" charset="0"/>
              </a:rPr>
              <a:t>	</a:t>
            </a:r>
            <a:endParaRPr lang="en-US" sz="8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lvl="0">
              <a:spcBef>
                <a:spcPts val="0"/>
              </a:spcBef>
            </a:pP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 X = 3, *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pX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lvl="0">
              <a:spcBef>
                <a:spcPts val="0"/>
              </a:spcBef>
            </a:pPr>
            <a:endParaRPr lang="en-US" sz="800" dirty="0" smtClean="0">
              <a:solidFill>
                <a:prstClr val="black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 algn="l">
              <a:spcBef>
                <a:spcPts val="0"/>
              </a:spcBef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a. To now set 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pX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pointing to the value stored in 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, you would write _______;</a:t>
            </a:r>
          </a:p>
          <a:p>
            <a:pPr lvl="1" algn="l">
              <a:spcBef>
                <a:spcPts val="0"/>
              </a:spcBef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b. Assume 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pX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is initialized correctly in (2a.) above.  Write two versions of 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scanf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that both allow the user to input a new value into 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, i.e.</a:t>
            </a:r>
          </a:p>
          <a:p>
            <a:pPr lvl="1" algn="l">
              <a:spcBef>
                <a:spcPts val="0"/>
              </a:spcBef>
            </a:pPr>
            <a:endParaRPr lang="en-US" sz="12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lvl="1">
              <a:spcBef>
                <a:spcPts val="0"/>
              </a:spcBef>
            </a:pP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scanf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("%d", ____)   // Give two solutions   </a:t>
            </a:r>
            <a:r>
              <a:rPr lang="en-US" sz="2000" b="1" dirty="0" smtClean="0">
                <a:solidFill>
                  <a:prstClr val="black"/>
                </a:solidFill>
                <a:cs typeface="Courier New" panose="02070309020205020404" pitchFamily="49" charset="0"/>
              </a:rPr>
              <a:t>/2</a:t>
            </a:r>
          </a:p>
          <a:p>
            <a:pPr lvl="1">
              <a:spcBef>
                <a:spcPts val="0"/>
              </a:spcBef>
            </a:pPr>
            <a:endParaRPr lang="en-US" sz="1200" dirty="0" smtClean="0">
              <a:solidFill>
                <a:prstClr val="black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 algn="l">
              <a:spcBef>
                <a:spcPts val="0"/>
              </a:spcBef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c. Using 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*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pX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only, write a statement using a </a:t>
            </a:r>
            <a:r>
              <a:rPr lang="en-US" sz="2000" dirty="0" err="1" smtClean="0">
                <a:solidFill>
                  <a:prstClr val="black"/>
                </a:solidFill>
                <a:cs typeface="Courier New" panose="02070309020205020404" pitchFamily="49" charset="0"/>
              </a:rPr>
              <a:t>shortform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operator (i.e. +=, -=, etc.) that sets the value now stored in 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equal to five times itself.</a:t>
            </a:r>
          </a:p>
          <a:p>
            <a:pPr lvl="1" algn="l">
              <a:spcBef>
                <a:spcPts val="0"/>
              </a:spcBef>
            </a:pPr>
            <a:endParaRPr lang="en-US" sz="1200" dirty="0">
              <a:solidFill>
                <a:prstClr val="black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3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True or False: 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&amp;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and 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*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essentially perform opposite (or inverse) operations.</a:t>
            </a: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endParaRPr lang="en-US" sz="20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endParaRPr lang="en-US" sz="20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endParaRPr lang="en-US" sz="20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endParaRPr lang="en-US" sz="20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AutoNum type="alphaLcPeriod"/>
            </a:pPr>
            <a:endParaRPr lang="en-US" sz="20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AutoNum type="alphaLcPeriod"/>
            </a:pPr>
            <a:endParaRPr lang="en-US" sz="2000" dirty="0">
              <a:solidFill>
                <a:prstClr val="black"/>
              </a:solidFill>
              <a:cs typeface="Courier New" panose="02070309020205020404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039853" y="910392"/>
            <a:ext cx="3124200" cy="8309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Space for *</a:t>
            </a:r>
            <a:r>
              <a:rPr lang="en-US" sz="1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ch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is reserved</a:t>
            </a:r>
          </a:p>
          <a:p>
            <a:pPr marL="342900" indent="-342900">
              <a:buAutoNum type="arabicPeriod"/>
            </a:pP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Space for "xyz\0"   "    "</a:t>
            </a:r>
          </a:p>
          <a:p>
            <a:pPr marL="342900" indent="-342900">
              <a:buAutoNum type="arabicPeriod"/>
            </a:pP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The </a:t>
            </a:r>
            <a:r>
              <a:rPr lang="en-US" sz="1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addres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of "x" is put in </a:t>
            </a:r>
            <a:r>
              <a:rPr lang="en-US" sz="1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ch</a:t>
            </a:r>
            <a:endParaRPr lang="en-US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18810" y="2230688"/>
            <a:ext cx="4796590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64 bits = 8 bytes, plus 4 bytes for "xyz\0" = 12 bytes</a:t>
            </a:r>
            <a:endParaRPr lang="en-US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88568" y="2861846"/>
            <a:ext cx="3364832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The address of the "x" from "xyz\0"</a:t>
            </a:r>
            <a:endParaRPr lang="en-US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72400" y="3852446"/>
            <a:ext cx="914400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pX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= &amp;X; </a:t>
            </a:r>
            <a:endParaRPr lang="en-US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50960" y="4999656"/>
            <a:ext cx="1524000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&amp;X or </a:t>
            </a:r>
            <a:r>
              <a:rPr lang="en-US" sz="1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pX</a:t>
            </a:r>
            <a:endParaRPr lang="en-US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43800" y="5757446"/>
            <a:ext cx="1219200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*</a:t>
            </a:r>
            <a:r>
              <a:rPr lang="en-US" sz="1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pX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*= 5;</a:t>
            </a:r>
            <a:endParaRPr lang="en-US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58200" y="6229020"/>
            <a:ext cx="685800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</a:t>
            </a:r>
            <a:endParaRPr lang="en-US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12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1039</TotalTime>
  <Words>77</Words>
  <Application>Microsoft Office PowerPoint</Application>
  <PresentationFormat>On-screen Show (4:3)</PresentationFormat>
  <Paragraphs>34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Quiz #7 – Oct.29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Quiz #1 – Jan 14</dc:title>
  <dc:creator>Tech</dc:creator>
  <cp:lastModifiedBy>Tech</cp:lastModifiedBy>
  <cp:revision>64</cp:revision>
  <dcterms:created xsi:type="dcterms:W3CDTF">2014-01-13T14:41:22Z</dcterms:created>
  <dcterms:modified xsi:type="dcterms:W3CDTF">2014-11-03T01:56:25Z</dcterms:modified>
</cp:coreProperties>
</file>