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2.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24.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22.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3.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strictFirstAndLastChars="0" saveSubsetFonts="1">
  <p:sldMasterIdLst>
    <p:sldMasterId id="2147483660"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Lst>
  <p:sldSz cy="6858000" cx="9144000"/>
  <p:notesSz cx="6667500" cy="9801225"/>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000000"/>
        </a:solidFill>
      </p:bgPr>
    </p:bg>
    <p:spTree>
      <p:nvGrpSpPr>
        <p:cNvPr id="2" name="Shape 2"/>
        <p:cNvGrpSpPr/>
        <p:nvPr/>
      </p:nvGrpSpPr>
      <p:grpSpPr>
        <a:xfrm>
          <a:off x="0" y="0"/>
          <a:ext cx="0" cy="0"/>
          <a:chOff x="0" y="0"/>
          <a:chExt cx="0" cy="0"/>
        </a:xfrm>
      </p:grpSpPr>
      <p:sp>
        <p:nvSpPr>
          <p:cNvPr id="3" name="Shape 3"/>
          <p:cNvSpPr txBox="1"/>
          <p:nvPr>
            <p:ph idx="2" type="hdr"/>
          </p:nvPr>
        </p:nvSpPr>
        <p:spPr>
          <a:xfrm>
            <a:off x="0" y="0"/>
            <a:ext cx="2889250" cy="490537"/>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4" name="Shape 4"/>
          <p:cNvSpPr txBox="1"/>
          <p:nvPr>
            <p:ph idx="10" type="dt"/>
          </p:nvPr>
        </p:nvSpPr>
        <p:spPr>
          <a:xfrm>
            <a:off x="3776662" y="0"/>
            <a:ext cx="2889250" cy="490537"/>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5" name="Shape 5"/>
          <p:cNvSpPr/>
          <p:nvPr>
            <p:ph idx="3"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med" w="med" type="none"/>
            <a:tailEnd len="med" w="med" type="none"/>
          </a:ln>
        </p:spPr>
      </p:sp>
      <p:sp>
        <p:nvSpPr>
          <p:cNvPr id="6" name="Shape 6"/>
          <p:cNvSpPr txBox="1"/>
          <p:nvPr>
            <p:ph idx="1" type="body"/>
          </p:nvPr>
        </p:nvSpPr>
        <p:spPr>
          <a:xfrm>
            <a:off x="666750" y="4656137"/>
            <a:ext cx="5334000" cy="4410075"/>
          </a:xfrm>
          <a:prstGeom prst="rect">
            <a:avLst/>
          </a:prstGeom>
          <a:noFill/>
          <a:ln>
            <a:noFill/>
          </a:ln>
        </p:spPr>
        <p:txBody>
          <a:bodyPr anchorCtr="0" anchor="t" bIns="91425" lIns="91425" spcFirstLastPara="1" rIns="91425" wrap="square" tIns="91425"/>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Shape 7"/>
          <p:cNvSpPr txBox="1"/>
          <p:nvPr>
            <p:ph idx="11" type="ftr"/>
          </p:nvPr>
        </p:nvSpPr>
        <p:spPr>
          <a:xfrm>
            <a:off x="0" y="9309100"/>
            <a:ext cx="2889250" cy="490537"/>
          </a:xfrm>
          <a:prstGeom prst="rect">
            <a:avLst/>
          </a:prstGeom>
          <a:noFill/>
          <a:ln>
            <a:noFill/>
          </a:ln>
        </p:spPr>
        <p:txBody>
          <a:bodyPr anchorCtr="0" anchor="b"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rgbClr val="000000"/>
                </a:solidFill>
                <a:latin typeface="Times New Roman"/>
                <a:ea typeface="Times New Roman"/>
                <a:cs typeface="Times New Roman"/>
                <a:sym typeface="Times New Roman"/>
              </a:defRPr>
            </a:lvl9pPr>
          </a:lstStyle>
          <a:p/>
        </p:txBody>
      </p:sp>
      <p:sp>
        <p:nvSpPr>
          <p:cNvPr id="8" name="Shape 8"/>
          <p:cNvSpPr txBox="1"/>
          <p:nvPr>
            <p:ph idx="12" type="sldNum"/>
          </p:nvPr>
        </p:nvSpPr>
        <p:spPr>
          <a:xfrm>
            <a:off x="3776662" y="9309100"/>
            <a:ext cx="2889250" cy="49053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1" name="Shape 91"/>
        <p:cNvGrpSpPr/>
        <p:nvPr/>
      </p:nvGrpSpPr>
      <p:grpSpPr>
        <a:xfrm>
          <a:off x="0" y="0"/>
          <a:ext cx="0" cy="0"/>
          <a:chOff x="0" y="0"/>
          <a:chExt cx="0" cy="0"/>
        </a:xfrm>
      </p:grpSpPr>
      <p:sp>
        <p:nvSpPr>
          <p:cNvPr id="92" name="Shape 92"/>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3" name="Shape 93"/>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6" name="Shape 96"/>
        <p:cNvGrpSpPr/>
        <p:nvPr/>
      </p:nvGrpSpPr>
      <p:grpSpPr>
        <a:xfrm>
          <a:off x="0" y="0"/>
          <a:ext cx="0" cy="0"/>
          <a:chOff x="0" y="0"/>
          <a:chExt cx="0" cy="0"/>
        </a:xfrm>
      </p:grpSpPr>
      <p:sp>
        <p:nvSpPr>
          <p:cNvPr id="97" name="Shape 97"/>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98" name="Shape 98"/>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Shape 104"/>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05" name="Shape 105"/>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Shape 111"/>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2" name="Shape 112"/>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7" name="Shape 117"/>
        <p:cNvGrpSpPr/>
        <p:nvPr/>
      </p:nvGrpSpPr>
      <p:grpSpPr>
        <a:xfrm>
          <a:off x="0" y="0"/>
          <a:ext cx="0" cy="0"/>
          <a:chOff x="0" y="0"/>
          <a:chExt cx="0" cy="0"/>
        </a:xfrm>
      </p:grpSpPr>
      <p:sp>
        <p:nvSpPr>
          <p:cNvPr id="118" name="Shape 118"/>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19" name="Shape 119"/>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5" name="Shape 125"/>
        <p:cNvGrpSpPr/>
        <p:nvPr/>
      </p:nvGrpSpPr>
      <p:grpSpPr>
        <a:xfrm>
          <a:off x="0" y="0"/>
          <a:ext cx="0" cy="0"/>
          <a:chOff x="0" y="0"/>
          <a:chExt cx="0" cy="0"/>
        </a:xfrm>
      </p:grpSpPr>
      <p:sp>
        <p:nvSpPr>
          <p:cNvPr id="126" name="Shape 126"/>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27" name="Shape 127"/>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3" name="Shape 133"/>
        <p:cNvGrpSpPr/>
        <p:nvPr/>
      </p:nvGrpSpPr>
      <p:grpSpPr>
        <a:xfrm>
          <a:off x="0" y="0"/>
          <a:ext cx="0" cy="0"/>
          <a:chOff x="0" y="0"/>
          <a:chExt cx="0" cy="0"/>
        </a:xfrm>
      </p:grpSpPr>
      <p:sp>
        <p:nvSpPr>
          <p:cNvPr id="134" name="Shape 134"/>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35" name="Shape 135"/>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0" name="Shape 140"/>
        <p:cNvGrpSpPr/>
        <p:nvPr/>
      </p:nvGrpSpPr>
      <p:grpSpPr>
        <a:xfrm>
          <a:off x="0" y="0"/>
          <a:ext cx="0" cy="0"/>
          <a:chOff x="0" y="0"/>
          <a:chExt cx="0" cy="0"/>
        </a:xfrm>
      </p:grpSpPr>
      <p:sp>
        <p:nvSpPr>
          <p:cNvPr id="141" name="Shape 141"/>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2" name="Shape 142"/>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Shape 148"/>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49" name="Shape 149"/>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Shape 155"/>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56" name="Shape 156"/>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Shape 161"/>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2" name="Shape 162"/>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6" name="Shape 166"/>
        <p:cNvGrpSpPr/>
        <p:nvPr/>
      </p:nvGrpSpPr>
      <p:grpSpPr>
        <a:xfrm>
          <a:off x="0" y="0"/>
          <a:ext cx="0" cy="0"/>
          <a:chOff x="0" y="0"/>
          <a:chExt cx="0" cy="0"/>
        </a:xfrm>
      </p:grpSpPr>
      <p:sp>
        <p:nvSpPr>
          <p:cNvPr id="167" name="Shape 167"/>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68" name="Shape 168"/>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2" name="Shape 172"/>
        <p:cNvGrpSpPr/>
        <p:nvPr/>
      </p:nvGrpSpPr>
      <p:grpSpPr>
        <a:xfrm>
          <a:off x="0" y="0"/>
          <a:ext cx="0" cy="0"/>
          <a:chOff x="0" y="0"/>
          <a:chExt cx="0" cy="0"/>
        </a:xfrm>
      </p:grpSpPr>
      <p:sp>
        <p:nvSpPr>
          <p:cNvPr id="173" name="Shape 173"/>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74" name="Shape 174"/>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4" name="Shape 184"/>
        <p:cNvGrpSpPr/>
        <p:nvPr/>
      </p:nvGrpSpPr>
      <p:grpSpPr>
        <a:xfrm>
          <a:off x="0" y="0"/>
          <a:ext cx="0" cy="0"/>
          <a:chOff x="0" y="0"/>
          <a:chExt cx="0" cy="0"/>
        </a:xfrm>
      </p:grpSpPr>
      <p:sp>
        <p:nvSpPr>
          <p:cNvPr id="185" name="Shape 185"/>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86" name="Shape 186"/>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1" name="Shape 191"/>
        <p:cNvGrpSpPr/>
        <p:nvPr/>
      </p:nvGrpSpPr>
      <p:grpSpPr>
        <a:xfrm>
          <a:off x="0" y="0"/>
          <a:ext cx="0" cy="0"/>
          <a:chOff x="0" y="0"/>
          <a:chExt cx="0" cy="0"/>
        </a:xfrm>
      </p:grpSpPr>
      <p:sp>
        <p:nvSpPr>
          <p:cNvPr id="192" name="Shape 192"/>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3" name="Shape 193"/>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7" name="Shape 197"/>
        <p:cNvGrpSpPr/>
        <p:nvPr/>
      </p:nvGrpSpPr>
      <p:grpSpPr>
        <a:xfrm>
          <a:off x="0" y="0"/>
          <a:ext cx="0" cy="0"/>
          <a:chOff x="0" y="0"/>
          <a:chExt cx="0" cy="0"/>
        </a:xfrm>
      </p:grpSpPr>
      <p:sp>
        <p:nvSpPr>
          <p:cNvPr id="198" name="Shape 198"/>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199" name="Shape 199"/>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Shape 204"/>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05" name="Shape 205"/>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0" name="Shape 210"/>
        <p:cNvGrpSpPr/>
        <p:nvPr/>
      </p:nvGrpSpPr>
      <p:grpSpPr>
        <a:xfrm>
          <a:off x="0" y="0"/>
          <a:ext cx="0" cy="0"/>
          <a:chOff x="0" y="0"/>
          <a:chExt cx="0" cy="0"/>
        </a:xfrm>
      </p:grpSpPr>
      <p:sp>
        <p:nvSpPr>
          <p:cNvPr id="211" name="Shape 211"/>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2" name="Shape 212"/>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6" name="Shape 216"/>
        <p:cNvGrpSpPr/>
        <p:nvPr/>
      </p:nvGrpSpPr>
      <p:grpSpPr>
        <a:xfrm>
          <a:off x="0" y="0"/>
          <a:ext cx="0" cy="0"/>
          <a:chOff x="0" y="0"/>
          <a:chExt cx="0" cy="0"/>
        </a:xfrm>
      </p:grpSpPr>
      <p:sp>
        <p:nvSpPr>
          <p:cNvPr id="217" name="Shape 217"/>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18" name="Shape 218"/>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2" name="Shape 222"/>
        <p:cNvGrpSpPr/>
        <p:nvPr/>
      </p:nvGrpSpPr>
      <p:grpSpPr>
        <a:xfrm>
          <a:off x="0" y="0"/>
          <a:ext cx="0" cy="0"/>
          <a:chOff x="0" y="0"/>
          <a:chExt cx="0" cy="0"/>
        </a:xfrm>
      </p:grpSpPr>
      <p:sp>
        <p:nvSpPr>
          <p:cNvPr id="223" name="Shape 223"/>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24" name="Shape 224"/>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8" name="Shape 228"/>
        <p:cNvGrpSpPr/>
        <p:nvPr/>
      </p:nvGrpSpPr>
      <p:grpSpPr>
        <a:xfrm>
          <a:off x="0" y="0"/>
          <a:ext cx="0" cy="0"/>
          <a:chOff x="0" y="0"/>
          <a:chExt cx="0" cy="0"/>
        </a:xfrm>
      </p:grpSpPr>
      <p:sp>
        <p:nvSpPr>
          <p:cNvPr id="229" name="Shape 229"/>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0" name="Shape 230"/>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4" name="Shape 234"/>
        <p:cNvGrpSpPr/>
        <p:nvPr/>
      </p:nvGrpSpPr>
      <p:grpSpPr>
        <a:xfrm>
          <a:off x="0" y="0"/>
          <a:ext cx="0" cy="0"/>
          <a:chOff x="0" y="0"/>
          <a:chExt cx="0" cy="0"/>
        </a:xfrm>
      </p:grpSpPr>
      <p:sp>
        <p:nvSpPr>
          <p:cNvPr id="235" name="Shape 235"/>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36" name="Shape 236"/>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0" name="Shape 240"/>
        <p:cNvGrpSpPr/>
        <p:nvPr/>
      </p:nvGrpSpPr>
      <p:grpSpPr>
        <a:xfrm>
          <a:off x="0" y="0"/>
          <a:ext cx="0" cy="0"/>
          <a:chOff x="0" y="0"/>
          <a:chExt cx="0" cy="0"/>
        </a:xfrm>
      </p:grpSpPr>
      <p:sp>
        <p:nvSpPr>
          <p:cNvPr id="241" name="Shape 241"/>
          <p:cNvSpPr txBox="1"/>
          <p:nvPr>
            <p:ph idx="1" type="body"/>
          </p:nvPr>
        </p:nvSpPr>
        <p:spPr>
          <a:xfrm>
            <a:off x="666750" y="4656137"/>
            <a:ext cx="5334000" cy="4410075"/>
          </a:xfrm>
          <a:prstGeom prst="rect">
            <a:avLst/>
          </a:prstGeom>
        </p:spPr>
        <p:txBody>
          <a:bodyPr anchorCtr="0" anchor="t" bIns="91425" lIns="91425" spcFirstLastPara="1" rIns="91425" wrap="square" tIns="91425">
            <a:noAutofit/>
          </a:bodyPr>
          <a:lstStyle/>
          <a:p>
            <a:pPr indent="0" lvl="0" marL="0">
              <a:spcBef>
                <a:spcPts val="0"/>
              </a:spcBef>
              <a:spcAft>
                <a:spcPts val="0"/>
              </a:spcAft>
              <a:buNone/>
            </a:pPr>
            <a:r>
              <a:t/>
            </a:r>
            <a:endParaRPr/>
          </a:p>
        </p:txBody>
      </p:sp>
      <p:sp>
        <p:nvSpPr>
          <p:cNvPr id="242" name="Shape 242"/>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Shape 247"/>
          <p:cNvSpPr txBox="1"/>
          <p:nvPr/>
        </p:nvSpPr>
        <p:spPr>
          <a:xfrm>
            <a:off x="3776662" y="9309100"/>
            <a:ext cx="2889250" cy="49053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Times New Roman"/>
              <a:buNone/>
            </a:pPr>
            <a:fld id="{00000000-1234-1234-1234-123412341234}" type="slidenum">
              <a:rPr b="0" i="0" lang="en-US" sz="1200" u="none" cap="none" strike="noStrike">
                <a:solidFill>
                  <a:srgbClr val="000000"/>
                </a:solidFill>
                <a:latin typeface="Times New Roman"/>
                <a:ea typeface="Times New Roman"/>
                <a:cs typeface="Times New Roman"/>
                <a:sym typeface="Times New Roman"/>
              </a:rPr>
              <a:t>‹#›</a:t>
            </a:fld>
            <a:endParaRPr/>
          </a:p>
        </p:txBody>
      </p:sp>
      <p:sp>
        <p:nvSpPr>
          <p:cNvPr id="248" name="Shape 248"/>
          <p:cNvSpPr/>
          <p:nvPr>
            <p:ph idx="2" type="sldImg"/>
          </p:nvPr>
        </p:nvSpPr>
        <p:spPr>
          <a:xfrm>
            <a:off x="884237" y="735012"/>
            <a:ext cx="4899025" cy="3675062"/>
          </a:xfrm>
          <a:custGeom>
            <a:pathLst>
              <a:path extrusionOk="0" h="120000" w="120000">
                <a:moveTo>
                  <a:pt x="0" y="0"/>
                </a:moveTo>
                <a:lnTo>
                  <a:pt x="120000" y="0"/>
                </a:lnTo>
                <a:lnTo>
                  <a:pt x="120000" y="120000"/>
                </a:lnTo>
                <a:lnTo>
                  <a:pt x="0" y="120000"/>
                </a:lnTo>
                <a:close/>
              </a:path>
            </a:pathLst>
          </a:custGeom>
          <a:noFill/>
          <a:ln>
            <a:noFill/>
          </a:ln>
        </p:spPr>
      </p:sp>
      <p:sp>
        <p:nvSpPr>
          <p:cNvPr id="249" name="Shape 249"/>
          <p:cNvSpPr txBox="1"/>
          <p:nvPr>
            <p:ph idx="1" type="body"/>
          </p:nvPr>
        </p:nvSpPr>
        <p:spPr>
          <a:xfrm>
            <a:off x="666750" y="4656137"/>
            <a:ext cx="5334000" cy="4410075"/>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0" i="0" sz="1800" u="none" cap="none" strike="noStrik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5" name="Shape 15"/>
        <p:cNvGrpSpPr/>
        <p:nvPr/>
      </p:nvGrpSpPr>
      <p:grpSpPr>
        <a:xfrm>
          <a:off x="0" y="0"/>
          <a:ext cx="0" cy="0"/>
          <a:chOff x="0" y="0"/>
          <a:chExt cx="0" cy="0"/>
        </a:xfrm>
      </p:grpSpPr>
      <p:sp>
        <p:nvSpPr>
          <p:cNvPr id="16" name="Shape 16"/>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7" name="Shape 17"/>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8" name="Shape 18"/>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9" name="Shape 19"/>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Clip Art and Text" type="clipArtAndTx">
  <p:cSld name="CLIPART_AND_TEXT">
    <p:spTree>
      <p:nvGrpSpPr>
        <p:cNvPr id="20" name="Shape 20"/>
        <p:cNvGrpSpPr/>
        <p:nvPr/>
      </p:nvGrpSpPr>
      <p:grpSpPr>
        <a:xfrm>
          <a:off x="0" y="0"/>
          <a:ext cx="0" cy="0"/>
          <a:chOff x="0" y="0"/>
          <a:chExt cx="0" cy="0"/>
        </a:xfrm>
      </p:grpSpPr>
      <p:sp>
        <p:nvSpPr>
          <p:cNvPr id="21" name="Shape 21"/>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2" name="Shape 22"/>
          <p:cNvSpPr/>
          <p:nvPr>
            <p:ph idx="2" type="clipArt"/>
          </p:nvPr>
        </p:nvSpPr>
        <p:spPr>
          <a:xfrm>
            <a:off x="685800" y="1981200"/>
            <a:ext cx="3810000" cy="4114800"/>
          </a:xfrm>
          <a:prstGeom prst="rect">
            <a:avLst/>
          </a:prstGeom>
          <a:noFill/>
          <a:ln>
            <a:noFill/>
          </a:ln>
        </p:spPr>
        <p:txBody>
          <a:bodyPr anchorCtr="0" anchor="t" bIns="91425" lIns="91425" spcFirstLastPara="1" rIns="91425" wrap="square" tIns="91425"/>
          <a:lstStyle>
            <a:lvl1pPr indent="-342900" lvl="0" marL="3429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285750" lvl="1" marL="74295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228600" lvl="2" marL="11430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228600" lvl="3" marL="1600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228600" lvl="4" marL="2057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228600" lvl="5" marL="2514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228600" lvl="6" marL="2971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228600" lvl="7" marL="3429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228600" lvl="8" marL="3886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3" name="Shape 23"/>
          <p:cNvSpPr txBox="1"/>
          <p:nvPr>
            <p:ph idx="1"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24" name="Shape 24"/>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5" name="Shape 25"/>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26" name="Shape 26"/>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7" name="Shape 27"/>
        <p:cNvGrpSpPr/>
        <p:nvPr/>
      </p:nvGrpSpPr>
      <p:grpSpPr>
        <a:xfrm>
          <a:off x="0" y="0"/>
          <a:ext cx="0" cy="0"/>
          <a:chOff x="0" y="0"/>
          <a:chExt cx="0" cy="0"/>
        </a:xfrm>
      </p:grpSpPr>
      <p:sp>
        <p:nvSpPr>
          <p:cNvPr id="28" name="Shape 28"/>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29" name="Shape 29"/>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0" name="Shape 3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1" name="Shape 3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2" name="Shape 3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33" name="Shape 33"/>
        <p:cNvGrpSpPr/>
        <p:nvPr/>
      </p:nvGrpSpPr>
      <p:grpSpPr>
        <a:xfrm>
          <a:off x="0" y="0"/>
          <a:ext cx="0" cy="0"/>
          <a:chOff x="0" y="0"/>
          <a:chExt cx="0" cy="0"/>
        </a:xfrm>
      </p:grpSpPr>
      <p:sp>
        <p:nvSpPr>
          <p:cNvPr id="34" name="Shape 34"/>
          <p:cNvSpPr txBox="1"/>
          <p:nvPr>
            <p:ph type="title"/>
          </p:nvPr>
        </p:nvSpPr>
        <p:spPr>
          <a:xfrm rot="5400000">
            <a:off x="4743450" y="2381250"/>
            <a:ext cx="5486400" cy="19431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35" name="Shape 35"/>
          <p:cNvSpPr txBox="1"/>
          <p:nvPr>
            <p:ph idx="1" type="body"/>
          </p:nvPr>
        </p:nvSpPr>
        <p:spPr>
          <a:xfrm rot="5400000">
            <a:off x="781050" y="514350"/>
            <a:ext cx="5486400" cy="56769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36" name="Shape 3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7" name="Shape 3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38" name="Shape 3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39" name="Shape 39"/>
        <p:cNvGrpSpPr/>
        <p:nvPr/>
      </p:nvGrpSpPr>
      <p:grpSpPr>
        <a:xfrm>
          <a:off x="0" y="0"/>
          <a:ext cx="0" cy="0"/>
          <a:chOff x="0" y="0"/>
          <a:chExt cx="0" cy="0"/>
        </a:xfrm>
      </p:grpSpPr>
      <p:sp>
        <p:nvSpPr>
          <p:cNvPr id="40" name="Shape 4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1" name="Shape 41"/>
          <p:cNvSpPr txBox="1"/>
          <p:nvPr>
            <p:ph idx="1" type="body"/>
          </p:nvPr>
        </p:nvSpPr>
        <p:spPr>
          <a:xfrm rot="5400000">
            <a:off x="2514600" y="152400"/>
            <a:ext cx="4114800" cy="77724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42" name="Shape 4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3" name="Shape 4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44" name="Shape 4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type="picTx">
  <p:cSld name="PICTURE_WITH_CAPTION_TEXT">
    <p:spTree>
      <p:nvGrpSpPr>
        <p:cNvPr id="45" name="Shape 45"/>
        <p:cNvGrpSpPr/>
        <p:nvPr/>
      </p:nvGrpSpPr>
      <p:grpSpPr>
        <a:xfrm>
          <a:off x="0" y="0"/>
          <a:ext cx="0" cy="0"/>
          <a:chOff x="0" y="0"/>
          <a:chExt cx="0" cy="0"/>
        </a:xfrm>
      </p:grpSpPr>
      <p:sp>
        <p:nvSpPr>
          <p:cNvPr id="46" name="Shape 46"/>
          <p:cNvSpPr txBox="1"/>
          <p:nvPr>
            <p:ph type="title"/>
          </p:nvPr>
        </p:nvSpPr>
        <p:spPr>
          <a:xfrm>
            <a:off x="1792288" y="4800600"/>
            <a:ext cx="5486400" cy="566738"/>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47" name="Shape 47"/>
          <p:cNvSpPr/>
          <p:nvPr>
            <p:ph idx="2" type="pic"/>
          </p:nvPr>
        </p:nvSpPr>
        <p:spPr>
          <a:xfrm>
            <a:off x="1792288" y="612775"/>
            <a:ext cx="5486400" cy="4114800"/>
          </a:xfrm>
          <a:prstGeom prst="rect">
            <a:avLst/>
          </a:prstGeom>
          <a:noFill/>
          <a:ln>
            <a:noFill/>
          </a:ln>
        </p:spPr>
        <p:txBody>
          <a:bodyPr anchorCtr="0" anchor="t" bIns="91425" lIns="91425" spcFirstLastPara="1" rIns="91425" wrap="square" tIns="91425"/>
          <a:lstStyle>
            <a:lvl1pPr indent="0" lvl="0" marL="0" marR="0" rtl="0" algn="l">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l">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l">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48" name="Shape 48"/>
          <p:cNvSpPr txBox="1"/>
          <p:nvPr>
            <p:ph idx="1" type="body"/>
          </p:nvPr>
        </p:nvSpPr>
        <p:spPr>
          <a:xfrm>
            <a:off x="1792288" y="5367338"/>
            <a:ext cx="5486400" cy="804862"/>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49" name="Shape 4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0" name="Shape 5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1" name="Shape 5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type="objTx">
  <p:cSld name="OBJECT_WITH_CAPTION_TEXT">
    <p:spTree>
      <p:nvGrpSpPr>
        <p:cNvPr id="52" name="Shape 52"/>
        <p:cNvGrpSpPr/>
        <p:nvPr/>
      </p:nvGrpSpPr>
      <p:grpSpPr>
        <a:xfrm>
          <a:off x="0" y="0"/>
          <a:ext cx="0" cy="0"/>
          <a:chOff x="0" y="0"/>
          <a:chExt cx="0" cy="0"/>
        </a:xfrm>
      </p:grpSpPr>
      <p:sp>
        <p:nvSpPr>
          <p:cNvPr id="53" name="Shape 53"/>
          <p:cNvSpPr txBox="1"/>
          <p:nvPr>
            <p:ph type="title"/>
          </p:nvPr>
        </p:nvSpPr>
        <p:spPr>
          <a:xfrm>
            <a:off x="457200" y="273050"/>
            <a:ext cx="3008313" cy="1162050"/>
          </a:xfrm>
          <a:prstGeom prst="rect">
            <a:avLst/>
          </a:prstGeom>
          <a:noFill/>
          <a:ln>
            <a:noFill/>
          </a:ln>
        </p:spPr>
        <p:txBody>
          <a:bodyPr anchorCtr="0" anchor="b" bIns="91425" lIns="91425" spcFirstLastPara="1" rIns="91425" wrap="square" tIns="91425"/>
          <a:lstStyle>
            <a:lvl1pPr indent="0" lvl="0" marL="0" marR="0" rtl="0" algn="l">
              <a:spcBef>
                <a:spcPts val="0"/>
              </a:spcBef>
              <a:spcAft>
                <a:spcPts val="0"/>
              </a:spcAft>
              <a:buSzPts val="1400"/>
              <a:buNone/>
              <a:defRPr b="1" i="0" sz="2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54" name="Shape 54"/>
          <p:cNvSpPr txBox="1"/>
          <p:nvPr>
            <p:ph idx="1" type="body"/>
          </p:nvPr>
        </p:nvSpPr>
        <p:spPr>
          <a:xfrm>
            <a:off x="3575050" y="273050"/>
            <a:ext cx="5111750" cy="5853113"/>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55" name="Shape 55"/>
          <p:cNvSpPr txBox="1"/>
          <p:nvPr>
            <p:ph idx="2" type="body"/>
          </p:nvPr>
        </p:nvSpPr>
        <p:spPr>
          <a:xfrm>
            <a:off x="457200" y="1435100"/>
            <a:ext cx="3008313" cy="4691063"/>
          </a:xfrm>
          <a:prstGeom prst="rect">
            <a:avLst/>
          </a:prstGeom>
          <a:noFill/>
          <a:ln>
            <a:noFill/>
          </a:ln>
        </p:spPr>
        <p:txBody>
          <a:bodyPr anchorCtr="0" anchor="t" bIns="91425" lIns="91425" spcFirstLastPara="1" rIns="91425" wrap="square" tIns="91425"/>
          <a:lstStyle>
            <a:lvl1pPr indent="-228600" lvl="0" marL="457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240"/>
              </a:spcBef>
              <a:spcAft>
                <a:spcPts val="0"/>
              </a:spcAft>
              <a:buClr>
                <a:schemeClr val="dk1"/>
              </a:buClr>
              <a:buSzPts val="1200"/>
              <a:buFont typeface="Times New Roman"/>
              <a:buNone/>
              <a:defRPr b="0" i="0" sz="12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200"/>
              </a:spcBef>
              <a:spcAft>
                <a:spcPts val="0"/>
              </a:spcAft>
              <a:buClr>
                <a:schemeClr val="dk1"/>
              </a:buClr>
              <a:buSzPts val="1000"/>
              <a:buFont typeface="Times New Roman"/>
              <a:buNone/>
              <a:defRPr b="0" i="0" sz="10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180"/>
              </a:spcBef>
              <a:spcAft>
                <a:spcPts val="0"/>
              </a:spcAft>
              <a:buClr>
                <a:schemeClr val="dk1"/>
              </a:buClr>
              <a:buSzPts val="900"/>
              <a:buFont typeface="Times New Roman"/>
              <a:buNone/>
              <a:defRPr b="0" i="0" sz="900" u="none" cap="none" strike="noStrike">
                <a:solidFill>
                  <a:schemeClr val="dk1"/>
                </a:solidFill>
                <a:latin typeface="Times New Roman"/>
                <a:ea typeface="Times New Roman"/>
                <a:cs typeface="Times New Roman"/>
                <a:sym typeface="Times New Roman"/>
              </a:defRPr>
            </a:lvl9pPr>
          </a:lstStyle>
          <a:p/>
        </p:txBody>
      </p:sp>
      <p:sp>
        <p:nvSpPr>
          <p:cNvPr id="56" name="Shape 5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7" name="Shape 5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58" name="Shape 5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59" name="Shape 59"/>
        <p:cNvGrpSpPr/>
        <p:nvPr/>
      </p:nvGrpSpPr>
      <p:grpSpPr>
        <a:xfrm>
          <a:off x="0" y="0"/>
          <a:ext cx="0" cy="0"/>
          <a:chOff x="0" y="0"/>
          <a:chExt cx="0" cy="0"/>
        </a:xfrm>
      </p:grpSpPr>
      <p:sp>
        <p:nvSpPr>
          <p:cNvPr id="60" name="Shape 60"/>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1" name="Shape 61"/>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62" name="Shape 62"/>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type="twoTxTwoObj">
  <p:cSld name="TWO_OBJECTS_WITH_TEXT">
    <p:spTree>
      <p:nvGrpSpPr>
        <p:cNvPr id="63" name="Shape 63"/>
        <p:cNvGrpSpPr/>
        <p:nvPr/>
      </p:nvGrpSpPr>
      <p:grpSpPr>
        <a:xfrm>
          <a:off x="0" y="0"/>
          <a:ext cx="0" cy="0"/>
          <a:chOff x="0" y="0"/>
          <a:chExt cx="0" cy="0"/>
        </a:xfrm>
      </p:grpSpPr>
      <p:sp>
        <p:nvSpPr>
          <p:cNvPr id="64" name="Shape 64"/>
          <p:cNvSpPr txBox="1"/>
          <p:nvPr>
            <p:ph type="title"/>
          </p:nvPr>
        </p:nvSpPr>
        <p:spPr>
          <a:xfrm>
            <a:off x="457200" y="274638"/>
            <a:ext cx="82296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65" name="Shape 65"/>
          <p:cNvSpPr txBox="1"/>
          <p:nvPr>
            <p:ph idx="1" type="body"/>
          </p:nvPr>
        </p:nvSpPr>
        <p:spPr>
          <a:xfrm>
            <a:off x="457200" y="1535113"/>
            <a:ext cx="4040188"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6" name="Shape 66"/>
          <p:cNvSpPr txBox="1"/>
          <p:nvPr>
            <p:ph idx="2" type="body"/>
          </p:nvPr>
        </p:nvSpPr>
        <p:spPr>
          <a:xfrm>
            <a:off x="457200" y="2174875"/>
            <a:ext cx="4040188"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7" name="Shape 67"/>
          <p:cNvSpPr txBox="1"/>
          <p:nvPr>
            <p:ph idx="3" type="body"/>
          </p:nvPr>
        </p:nvSpPr>
        <p:spPr>
          <a:xfrm>
            <a:off x="4645025" y="1535113"/>
            <a:ext cx="4041775" cy="639762"/>
          </a:xfrm>
          <a:prstGeom prst="rect">
            <a:avLst/>
          </a:prstGeom>
          <a:noFill/>
          <a:ln>
            <a:noFill/>
          </a:ln>
        </p:spPr>
        <p:txBody>
          <a:bodyPr anchorCtr="0" anchor="b" bIns="91425" lIns="91425" spcFirstLastPara="1" rIns="91425" wrap="square" tIns="91425"/>
          <a:lstStyle>
            <a:lvl1pPr indent="-228600" lvl="0" marL="457200" marR="0" rtl="0" algn="l">
              <a:spcBef>
                <a:spcPts val="480"/>
              </a:spcBef>
              <a:spcAft>
                <a:spcPts val="0"/>
              </a:spcAft>
              <a:buClr>
                <a:schemeClr val="dk1"/>
              </a:buClr>
              <a:buSzPts val="2400"/>
              <a:buFont typeface="Times New Roman"/>
              <a:buNone/>
              <a:defRPr b="1" i="0" sz="2400" u="none" cap="none" strike="noStrike">
                <a:solidFill>
                  <a:schemeClr val="dk1"/>
                </a:solidFill>
                <a:latin typeface="Times New Roman"/>
                <a:ea typeface="Times New Roman"/>
                <a:cs typeface="Times New Roman"/>
                <a:sym typeface="Times New Roman"/>
              </a:defRPr>
            </a:lvl1pPr>
            <a:lvl2pPr indent="-228600" lvl="1" marL="914400" marR="0" rtl="0" algn="l">
              <a:spcBef>
                <a:spcPts val="400"/>
              </a:spcBef>
              <a:spcAft>
                <a:spcPts val="0"/>
              </a:spcAft>
              <a:buClr>
                <a:schemeClr val="dk1"/>
              </a:buClr>
              <a:buSzPts val="2000"/>
              <a:buFont typeface="Times New Roman"/>
              <a:buNone/>
              <a:defRPr b="1" i="0" sz="20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60"/>
              </a:spcBef>
              <a:spcAft>
                <a:spcPts val="0"/>
              </a:spcAft>
              <a:buClr>
                <a:schemeClr val="dk1"/>
              </a:buClr>
              <a:buSzPts val="1800"/>
              <a:buFont typeface="Times New Roman"/>
              <a:buNone/>
              <a:defRPr b="1" i="0" sz="18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320"/>
              </a:spcBef>
              <a:spcAft>
                <a:spcPts val="0"/>
              </a:spcAft>
              <a:buClr>
                <a:schemeClr val="dk1"/>
              </a:buClr>
              <a:buSzPts val="1600"/>
              <a:buFont typeface="Times New Roman"/>
              <a:buNone/>
              <a:defRPr b="1" i="0" sz="1600" u="none" cap="none" strike="noStrike">
                <a:solidFill>
                  <a:schemeClr val="dk1"/>
                </a:solidFill>
                <a:latin typeface="Times New Roman"/>
                <a:ea typeface="Times New Roman"/>
                <a:cs typeface="Times New Roman"/>
                <a:sym typeface="Times New Roman"/>
              </a:defRPr>
            </a:lvl9pPr>
          </a:lstStyle>
          <a:p/>
        </p:txBody>
      </p:sp>
      <p:sp>
        <p:nvSpPr>
          <p:cNvPr id="68" name="Shape 68"/>
          <p:cNvSpPr txBox="1"/>
          <p:nvPr>
            <p:ph idx="4" type="body"/>
          </p:nvPr>
        </p:nvSpPr>
        <p:spPr>
          <a:xfrm>
            <a:off x="4645025" y="2174875"/>
            <a:ext cx="4041775" cy="3951288"/>
          </a:xfrm>
          <a:prstGeom prst="rect">
            <a:avLst/>
          </a:prstGeom>
          <a:noFill/>
          <a:ln>
            <a:noFill/>
          </a:ln>
        </p:spPr>
        <p:txBody>
          <a:bodyPr anchorCtr="0" anchor="t" bIns="91425" lIns="91425" spcFirstLastPara="1" rIns="91425" wrap="square" tIns="91425"/>
          <a:lstStyle>
            <a:lvl1pPr indent="-381000" lvl="0" marL="4572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1pPr>
            <a:lvl2pPr indent="-355600" lvl="1" marL="914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2pPr>
            <a:lvl3pPr indent="-342900" lvl="2" marL="1371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3pPr>
            <a:lvl4pPr indent="-330200" lvl="3" marL="1828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4pPr>
            <a:lvl5pPr indent="-330200" lvl="4" marL="22860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5pPr>
            <a:lvl6pPr indent="-330200" lvl="5" marL="27432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6pPr>
            <a:lvl7pPr indent="-330200" lvl="6" marL="32004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7pPr>
            <a:lvl8pPr indent="-330200" lvl="7" marL="36576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8pPr>
            <a:lvl9pPr indent="-330200" lvl="8" marL="4114800" marR="0" rtl="0" algn="l">
              <a:spcBef>
                <a:spcPts val="320"/>
              </a:spcBef>
              <a:spcAft>
                <a:spcPts val="0"/>
              </a:spcAft>
              <a:buClr>
                <a:schemeClr val="dk1"/>
              </a:buClr>
              <a:buSzPts val="1600"/>
              <a:buFont typeface="Times New Roman"/>
              <a:buChar char="»"/>
              <a:defRPr b="0" i="0" sz="1600" u="none" cap="none" strike="noStrike">
                <a:solidFill>
                  <a:schemeClr val="dk1"/>
                </a:solidFill>
                <a:latin typeface="Times New Roman"/>
                <a:ea typeface="Times New Roman"/>
                <a:cs typeface="Times New Roman"/>
                <a:sym typeface="Times New Roman"/>
              </a:defRPr>
            </a:lvl9pPr>
          </a:lstStyle>
          <a:p/>
        </p:txBody>
      </p:sp>
      <p:sp>
        <p:nvSpPr>
          <p:cNvPr id="69" name="Shape 69"/>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0" name="Shape 70"/>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1" name="Shape 71"/>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72" name="Shape 72"/>
        <p:cNvGrpSpPr/>
        <p:nvPr/>
      </p:nvGrpSpPr>
      <p:grpSpPr>
        <a:xfrm>
          <a:off x="0" y="0"/>
          <a:ext cx="0" cy="0"/>
          <a:chOff x="0" y="0"/>
          <a:chExt cx="0" cy="0"/>
        </a:xfrm>
      </p:grpSpPr>
      <p:sp>
        <p:nvSpPr>
          <p:cNvPr id="73" name="Shape 73"/>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74" name="Shape 74"/>
          <p:cNvSpPr txBox="1"/>
          <p:nvPr>
            <p:ph idx="1" type="body"/>
          </p:nvPr>
        </p:nvSpPr>
        <p:spPr>
          <a:xfrm>
            <a:off x="6858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5" name="Shape 75"/>
          <p:cNvSpPr txBox="1"/>
          <p:nvPr>
            <p:ph idx="2" type="body"/>
          </p:nvPr>
        </p:nvSpPr>
        <p:spPr>
          <a:xfrm>
            <a:off x="4648200" y="1981200"/>
            <a:ext cx="3810000" cy="4114800"/>
          </a:xfrm>
          <a:prstGeom prst="rect">
            <a:avLst/>
          </a:prstGeom>
          <a:noFill/>
          <a:ln>
            <a:noFill/>
          </a:ln>
        </p:spPr>
        <p:txBody>
          <a:bodyPr anchorCtr="0" anchor="t" bIns="91425" lIns="91425" spcFirstLastPara="1" rIns="91425" wrap="square" tIns="91425"/>
          <a:lstStyle>
            <a:lvl1pPr indent="-406400" lvl="0" marL="4572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1pPr>
            <a:lvl2pPr indent="-381000" lvl="1" marL="9144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2pPr>
            <a:lvl3pPr indent="-355600" lvl="2" marL="1371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3pPr>
            <a:lvl4pPr indent="-342900" lvl="3" marL="1828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4pPr>
            <a:lvl5pPr indent="-342900" lvl="4" marL="22860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5pPr>
            <a:lvl6pPr indent="-342900" lvl="5" marL="27432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6pPr>
            <a:lvl7pPr indent="-342900" lvl="6" marL="32004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7pPr>
            <a:lvl8pPr indent="-342900" lvl="7" marL="36576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8pPr>
            <a:lvl9pPr indent="-342900" lvl="8" marL="4114800" marR="0" rtl="0" algn="l">
              <a:spcBef>
                <a:spcPts val="360"/>
              </a:spcBef>
              <a:spcAft>
                <a:spcPts val="0"/>
              </a:spcAft>
              <a:buClr>
                <a:schemeClr val="dk1"/>
              </a:buClr>
              <a:buSzPts val="1800"/>
              <a:buFont typeface="Times New Roman"/>
              <a:buChar char="»"/>
              <a:defRPr b="0" i="0" sz="1800" u="none" cap="none" strike="noStrike">
                <a:solidFill>
                  <a:schemeClr val="dk1"/>
                </a:solidFill>
                <a:latin typeface="Times New Roman"/>
                <a:ea typeface="Times New Roman"/>
                <a:cs typeface="Times New Roman"/>
                <a:sym typeface="Times New Roman"/>
              </a:defRPr>
            </a:lvl9pPr>
          </a:lstStyle>
          <a:p/>
        </p:txBody>
      </p:sp>
      <p:sp>
        <p:nvSpPr>
          <p:cNvPr id="76" name="Shape 76"/>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7" name="Shape 77"/>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78" name="Shape 78"/>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79" name="Shape 79"/>
        <p:cNvGrpSpPr/>
        <p:nvPr/>
      </p:nvGrpSpPr>
      <p:grpSpPr>
        <a:xfrm>
          <a:off x="0" y="0"/>
          <a:ext cx="0" cy="0"/>
          <a:chOff x="0" y="0"/>
          <a:chExt cx="0" cy="0"/>
        </a:xfrm>
      </p:grpSpPr>
      <p:sp>
        <p:nvSpPr>
          <p:cNvPr id="80" name="Shape 80"/>
          <p:cNvSpPr txBox="1"/>
          <p:nvPr>
            <p:ph type="title"/>
          </p:nvPr>
        </p:nvSpPr>
        <p:spPr>
          <a:xfrm>
            <a:off x="722313" y="4406900"/>
            <a:ext cx="7772400" cy="1362075"/>
          </a:xfrm>
          <a:prstGeom prst="rect">
            <a:avLst/>
          </a:prstGeom>
          <a:noFill/>
          <a:ln>
            <a:noFill/>
          </a:ln>
        </p:spPr>
        <p:txBody>
          <a:bodyPr anchorCtr="0" anchor="t" bIns="91425" lIns="91425" spcFirstLastPara="1" rIns="91425" wrap="square" tIns="91425"/>
          <a:lstStyle>
            <a:lvl1pPr indent="0" lvl="0" marL="0" marR="0" rtl="0" algn="l">
              <a:spcBef>
                <a:spcPts val="0"/>
              </a:spcBef>
              <a:spcAft>
                <a:spcPts val="0"/>
              </a:spcAft>
              <a:buSzPts val="1400"/>
              <a:buNone/>
              <a:defRPr b="1" i="0" sz="40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1" name="Shape 81"/>
          <p:cNvSpPr txBox="1"/>
          <p:nvPr>
            <p:ph idx="1" type="body"/>
          </p:nvPr>
        </p:nvSpPr>
        <p:spPr>
          <a:xfrm>
            <a:off x="722313" y="2906713"/>
            <a:ext cx="7772400" cy="1500187"/>
          </a:xfrm>
          <a:prstGeom prst="rect">
            <a:avLst/>
          </a:prstGeom>
          <a:noFill/>
          <a:ln>
            <a:noFill/>
          </a:ln>
        </p:spPr>
        <p:txBody>
          <a:bodyPr anchorCtr="0" anchor="b" bIns="91425" lIns="91425" spcFirstLastPara="1" rIns="91425" wrap="square" tIns="91425"/>
          <a:lstStyle>
            <a:lvl1pPr indent="-228600" lvl="0" marL="457200" marR="0" rtl="0" algn="l">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1pPr>
            <a:lvl2pPr indent="-228600" lvl="1" marL="914400" marR="0" rtl="0" algn="l">
              <a:spcBef>
                <a:spcPts val="360"/>
              </a:spcBef>
              <a:spcAft>
                <a:spcPts val="0"/>
              </a:spcAft>
              <a:buClr>
                <a:schemeClr val="dk1"/>
              </a:buClr>
              <a:buSzPts val="1800"/>
              <a:buFont typeface="Times New Roman"/>
              <a:buNone/>
              <a:defRPr b="0" i="0" sz="1800" u="none" cap="none" strike="noStrike">
                <a:solidFill>
                  <a:schemeClr val="dk1"/>
                </a:solidFill>
                <a:latin typeface="Times New Roman"/>
                <a:ea typeface="Times New Roman"/>
                <a:cs typeface="Times New Roman"/>
                <a:sym typeface="Times New Roman"/>
              </a:defRPr>
            </a:lvl2pPr>
            <a:lvl3pPr indent="-228600" lvl="2" marL="1371600" marR="0" rtl="0" algn="l">
              <a:spcBef>
                <a:spcPts val="320"/>
              </a:spcBef>
              <a:spcAft>
                <a:spcPts val="0"/>
              </a:spcAft>
              <a:buClr>
                <a:schemeClr val="dk1"/>
              </a:buClr>
              <a:buSzPts val="1600"/>
              <a:buFont typeface="Times New Roman"/>
              <a:buNone/>
              <a:defRPr b="0" i="0" sz="1600" u="none" cap="none" strike="noStrike">
                <a:solidFill>
                  <a:schemeClr val="dk1"/>
                </a:solidFill>
                <a:latin typeface="Times New Roman"/>
                <a:ea typeface="Times New Roman"/>
                <a:cs typeface="Times New Roman"/>
                <a:sym typeface="Times New Roman"/>
              </a:defRPr>
            </a:lvl3pPr>
            <a:lvl4pPr indent="-228600" lvl="3" marL="1828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228600" lvl="4" marL="22860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228600" lvl="5" marL="27432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228600" lvl="6" marL="32004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228600" lvl="7" marL="36576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228600" lvl="8" marL="4114800" marR="0" rtl="0" algn="l">
              <a:spcBef>
                <a:spcPts val="28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p:txBody>
      </p:sp>
      <p:sp>
        <p:nvSpPr>
          <p:cNvPr id="82" name="Shape 8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3" name="Shape 8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4" name="Shape 8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85" name="Shape 85"/>
        <p:cNvGrpSpPr/>
        <p:nvPr/>
      </p:nvGrpSpPr>
      <p:grpSpPr>
        <a:xfrm>
          <a:off x="0" y="0"/>
          <a:ext cx="0" cy="0"/>
          <a:chOff x="0" y="0"/>
          <a:chExt cx="0" cy="0"/>
        </a:xfrm>
      </p:grpSpPr>
      <p:sp>
        <p:nvSpPr>
          <p:cNvPr id="86" name="Shape 86"/>
          <p:cNvSpPr txBox="1"/>
          <p:nvPr>
            <p:ph type="ctrTitle"/>
          </p:nvPr>
        </p:nvSpPr>
        <p:spPr>
          <a:xfrm>
            <a:off x="685800" y="2130425"/>
            <a:ext cx="7772400" cy="1470025"/>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87" name="Shape 87"/>
          <p:cNvSpPr txBox="1"/>
          <p:nvPr>
            <p:ph idx="1" type="subTitle"/>
          </p:nvPr>
        </p:nvSpPr>
        <p:spPr>
          <a:xfrm>
            <a:off x="1371600" y="3886200"/>
            <a:ext cx="6400800" cy="1752600"/>
          </a:xfrm>
          <a:prstGeom prst="rect">
            <a:avLst/>
          </a:prstGeom>
          <a:noFill/>
          <a:ln>
            <a:noFill/>
          </a:ln>
        </p:spPr>
        <p:txBody>
          <a:bodyPr anchorCtr="0" anchor="t" bIns="91425" lIns="91425" spcFirstLastPara="1" rIns="91425" wrap="square" tIns="91425"/>
          <a:lstStyle>
            <a:lvl1pPr indent="0" lvl="0" marL="0" marR="0" rtl="0" algn="ctr">
              <a:spcBef>
                <a:spcPts val="640"/>
              </a:spcBef>
              <a:spcAft>
                <a:spcPts val="0"/>
              </a:spcAft>
              <a:buClr>
                <a:schemeClr val="dk1"/>
              </a:buClr>
              <a:buSzPts val="3200"/>
              <a:buFont typeface="Times New Roman"/>
              <a:buNone/>
              <a:defRPr b="0" i="0" sz="3200" u="none" cap="none" strike="noStrike">
                <a:solidFill>
                  <a:schemeClr val="dk1"/>
                </a:solidFill>
                <a:latin typeface="Times New Roman"/>
                <a:ea typeface="Times New Roman"/>
                <a:cs typeface="Times New Roman"/>
                <a:sym typeface="Times New Roman"/>
              </a:defRPr>
            </a:lvl1pPr>
            <a:lvl2pPr indent="0" lvl="1" marL="457200" marR="0" rtl="0" algn="ctr">
              <a:spcBef>
                <a:spcPts val="560"/>
              </a:spcBef>
              <a:spcAft>
                <a:spcPts val="0"/>
              </a:spcAft>
              <a:buClr>
                <a:schemeClr val="dk1"/>
              </a:buClr>
              <a:buSzPts val="2800"/>
              <a:buFont typeface="Times New Roman"/>
              <a:buNone/>
              <a:defRPr b="0" i="0" sz="2800" u="none" cap="none" strike="noStrike">
                <a:solidFill>
                  <a:schemeClr val="dk1"/>
                </a:solidFill>
                <a:latin typeface="Times New Roman"/>
                <a:ea typeface="Times New Roman"/>
                <a:cs typeface="Times New Roman"/>
                <a:sym typeface="Times New Roman"/>
              </a:defRPr>
            </a:lvl2pPr>
            <a:lvl3pPr indent="0" lvl="2" marL="914400" marR="0" rtl="0" algn="ctr">
              <a:spcBef>
                <a:spcPts val="480"/>
              </a:spcBef>
              <a:spcAft>
                <a:spcPts val="0"/>
              </a:spcAft>
              <a:buClr>
                <a:schemeClr val="dk1"/>
              </a:buClr>
              <a:buSzPts val="2400"/>
              <a:buFont typeface="Times New Roman"/>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4pPr>
            <a:lvl5pPr indent="0" lvl="4" marL="18288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5pPr>
            <a:lvl6pPr indent="0" lvl="5" marL="22860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6pPr>
            <a:lvl7pPr indent="0" lvl="6" marL="27432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7pPr>
            <a:lvl8pPr indent="0" lvl="7" marL="32004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8pPr>
            <a:lvl9pPr indent="0" lvl="8" marL="3657600" marR="0" rtl="0" algn="ctr">
              <a:spcBef>
                <a:spcPts val="400"/>
              </a:spcBef>
              <a:spcAft>
                <a:spcPts val="0"/>
              </a:spcAft>
              <a:buClr>
                <a:schemeClr val="dk1"/>
              </a:buClr>
              <a:buSzPts val="2000"/>
              <a:buFont typeface="Times New Roman"/>
              <a:buNone/>
              <a:defRPr b="0" i="0" sz="2000" u="none" cap="none" strike="noStrike">
                <a:solidFill>
                  <a:schemeClr val="dk1"/>
                </a:solidFill>
                <a:latin typeface="Times New Roman"/>
                <a:ea typeface="Times New Roman"/>
                <a:cs typeface="Times New Roman"/>
                <a:sym typeface="Times New Roman"/>
              </a:defRPr>
            </a:lvl9pPr>
          </a:lstStyle>
          <a:p/>
        </p:txBody>
      </p:sp>
      <p:sp>
        <p:nvSpPr>
          <p:cNvPr id="88" name="Shape 88"/>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89" name="Shape 89"/>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90" name="Shape 90"/>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9" name="Shape 9"/>
        <p:cNvGrpSpPr/>
        <p:nvPr/>
      </p:nvGrpSpPr>
      <p:grpSpPr>
        <a:xfrm>
          <a:off x="0" y="0"/>
          <a:ext cx="0" cy="0"/>
          <a:chOff x="0" y="0"/>
          <a:chExt cx="0" cy="0"/>
        </a:xfrm>
      </p:grpSpPr>
      <p:sp>
        <p:nvSpPr>
          <p:cNvPr id="10" name="Shape 10"/>
          <p:cNvSpPr txBox="1"/>
          <p:nvPr>
            <p:ph type="title"/>
          </p:nvPr>
        </p:nvSpPr>
        <p:spPr>
          <a:xfrm>
            <a:off x="685800" y="609600"/>
            <a:ext cx="7772400" cy="1143000"/>
          </a:xfrm>
          <a:prstGeom prst="rect">
            <a:avLst/>
          </a:prstGeom>
          <a:noFill/>
          <a:ln>
            <a:noFill/>
          </a:ln>
        </p:spPr>
        <p:txBody>
          <a:bodyPr anchorCtr="0" anchor="ctr" bIns="91425" lIns="91425" spcFirstLastPara="1" rIns="91425" wrap="square" tIns="91425"/>
          <a:lstStyle>
            <a:lvl1pPr indent="0" lvl="0"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1pPr>
            <a:lvl2pPr indent="0" lvl="1"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2pPr>
            <a:lvl3pPr indent="0" lvl="2"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3pPr>
            <a:lvl4pPr indent="0" lvl="3"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4pPr>
            <a:lvl5pPr indent="0" lvl="4" marL="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5pPr>
            <a:lvl6pPr indent="0" lvl="5" marL="4572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6pPr>
            <a:lvl7pPr indent="0" lvl="6" marL="9144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7pPr>
            <a:lvl8pPr indent="0" lvl="7" marL="13716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8pPr>
            <a:lvl9pPr indent="0" lvl="8" marL="1828800" marR="0" rtl="0" algn="ctr">
              <a:spcBef>
                <a:spcPts val="0"/>
              </a:spcBef>
              <a:spcAft>
                <a:spcPts val="0"/>
              </a:spcAft>
              <a:buSzPts val="1400"/>
              <a:buNone/>
              <a:defRPr b="0" i="0" sz="4400" u="none" cap="none" strike="noStrike">
                <a:solidFill>
                  <a:schemeClr val="dk2"/>
                </a:solidFill>
                <a:latin typeface="Times New Roman"/>
                <a:ea typeface="Times New Roman"/>
                <a:cs typeface="Times New Roman"/>
                <a:sym typeface="Times New Roman"/>
              </a:defRPr>
            </a:lvl9pPr>
          </a:lstStyle>
          <a:p/>
        </p:txBody>
      </p:sp>
      <p:sp>
        <p:nvSpPr>
          <p:cNvPr id="11" name="Shape 11"/>
          <p:cNvSpPr txBox="1"/>
          <p:nvPr>
            <p:ph idx="1" type="body"/>
          </p:nvPr>
        </p:nvSpPr>
        <p:spPr>
          <a:xfrm>
            <a:off x="685800" y="1981200"/>
            <a:ext cx="7772400" cy="4114800"/>
          </a:xfrm>
          <a:prstGeom prst="rect">
            <a:avLst/>
          </a:prstGeom>
          <a:noFill/>
          <a:ln>
            <a:noFill/>
          </a:ln>
        </p:spPr>
        <p:txBody>
          <a:bodyPr anchorCtr="0" anchor="t" bIns="91425" lIns="91425" spcFirstLastPara="1" rIns="91425" wrap="square" tIns="91425"/>
          <a:lstStyle>
            <a:lvl1pPr indent="-431800" lvl="0" marL="457200" marR="0" rtl="0" algn="l">
              <a:spcBef>
                <a:spcPts val="640"/>
              </a:spcBef>
              <a:spcAft>
                <a:spcPts val="0"/>
              </a:spcAft>
              <a:buClr>
                <a:schemeClr val="dk1"/>
              </a:buClr>
              <a:buSzPts val="3200"/>
              <a:buFont typeface="Times New Roman"/>
              <a:buChar char="•"/>
              <a:defRPr b="0" i="0" sz="3200" u="none" cap="none" strike="noStrike">
                <a:solidFill>
                  <a:schemeClr val="dk1"/>
                </a:solidFill>
                <a:latin typeface="Times New Roman"/>
                <a:ea typeface="Times New Roman"/>
                <a:cs typeface="Times New Roman"/>
                <a:sym typeface="Times New Roman"/>
              </a:defRPr>
            </a:lvl1pPr>
            <a:lvl2pPr indent="-406400" lvl="1" marL="914400" marR="0" rtl="0" algn="l">
              <a:spcBef>
                <a:spcPts val="560"/>
              </a:spcBef>
              <a:spcAft>
                <a:spcPts val="0"/>
              </a:spcAft>
              <a:buClr>
                <a:schemeClr val="dk1"/>
              </a:buClr>
              <a:buSzPts val="2800"/>
              <a:buFont typeface="Times New Roman"/>
              <a:buChar char="–"/>
              <a:defRPr b="0" i="0" sz="2800" u="none" cap="none" strike="noStrike">
                <a:solidFill>
                  <a:schemeClr val="dk1"/>
                </a:solidFill>
                <a:latin typeface="Times New Roman"/>
                <a:ea typeface="Times New Roman"/>
                <a:cs typeface="Times New Roman"/>
                <a:sym typeface="Times New Roman"/>
              </a:defRPr>
            </a:lvl2pPr>
            <a:lvl3pPr indent="-381000" lvl="2" marL="1371600" marR="0" rtl="0" algn="l">
              <a:spcBef>
                <a:spcPts val="480"/>
              </a:spcBef>
              <a:spcAft>
                <a:spcPts val="0"/>
              </a:spcAft>
              <a:buClr>
                <a:schemeClr val="dk1"/>
              </a:buClr>
              <a:buSzPts val="2400"/>
              <a:buFont typeface="Times New Roman"/>
              <a:buChar char="•"/>
              <a:defRPr b="0" i="0" sz="2400" u="none" cap="none" strike="noStrike">
                <a:solidFill>
                  <a:schemeClr val="dk1"/>
                </a:solidFill>
                <a:latin typeface="Times New Roman"/>
                <a:ea typeface="Times New Roman"/>
                <a:cs typeface="Times New Roman"/>
                <a:sym typeface="Times New Roman"/>
              </a:defRPr>
            </a:lvl3pPr>
            <a:lvl4pPr indent="-355600" lvl="3" marL="1828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4pPr>
            <a:lvl5pPr indent="-355600" lvl="4" marL="22860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5pPr>
            <a:lvl6pPr indent="-355600" lvl="5" marL="27432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6pPr>
            <a:lvl7pPr indent="-355600" lvl="6" marL="32004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7pPr>
            <a:lvl8pPr indent="-355600" lvl="7" marL="36576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8pPr>
            <a:lvl9pPr indent="-355600" lvl="8" marL="4114800" marR="0" rtl="0" algn="l">
              <a:spcBef>
                <a:spcPts val="400"/>
              </a:spcBef>
              <a:spcAft>
                <a:spcPts val="0"/>
              </a:spcAft>
              <a:buClr>
                <a:schemeClr val="dk1"/>
              </a:buClr>
              <a:buSzPts val="2000"/>
              <a:buFont typeface="Times New Roman"/>
              <a:buChar char="»"/>
              <a:defRPr b="0" i="0" sz="2000" u="none" cap="none" strike="noStrike">
                <a:solidFill>
                  <a:schemeClr val="dk1"/>
                </a:solidFill>
                <a:latin typeface="Times New Roman"/>
                <a:ea typeface="Times New Roman"/>
                <a:cs typeface="Times New Roman"/>
                <a:sym typeface="Times New Roman"/>
              </a:defRPr>
            </a:lvl9pPr>
          </a:lstStyle>
          <a:p/>
        </p:txBody>
      </p:sp>
      <p:sp>
        <p:nvSpPr>
          <p:cNvPr id="12" name="Shape 12"/>
          <p:cNvSpPr txBox="1"/>
          <p:nvPr>
            <p:ph idx="10" type="dt"/>
          </p:nvPr>
        </p:nvSpPr>
        <p:spPr>
          <a:xfrm>
            <a:off x="685800" y="6248400"/>
            <a:ext cx="19050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3" name="Shape 13"/>
          <p:cNvSpPr txBox="1"/>
          <p:nvPr>
            <p:ph idx="11" type="ftr"/>
          </p:nvPr>
        </p:nvSpPr>
        <p:spPr>
          <a:xfrm>
            <a:off x="3124200" y="6248400"/>
            <a:ext cx="2895600" cy="457200"/>
          </a:xfrm>
          <a:prstGeom prst="rect">
            <a:avLst/>
          </a:prstGeom>
          <a:noFill/>
          <a:ln>
            <a:noFill/>
          </a:ln>
        </p:spPr>
        <p:txBody>
          <a:bodyPr anchorCtr="0" anchor="t" bIns="91425" lIns="91425" spcFirstLastPara="1" rIns="91425" wrap="square" tIns="91425"/>
          <a:lstStyle>
            <a:lvl1pPr indent="0" lvl="0" marL="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1pPr>
            <a:lvl2pPr indent="0" lvl="1" marL="4572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2pPr>
            <a:lvl3pPr indent="0" lvl="2" marL="914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3pPr>
            <a:lvl4pPr indent="0" lvl="3" marL="13716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4pPr>
            <a:lvl5pPr indent="0" lvl="4" marL="1828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5pPr>
            <a:lvl6pPr indent="0" lvl="5" marL="2286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6pPr>
            <a:lvl7pPr indent="0" lvl="6" marL="32004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7pPr>
            <a:lvl8pPr indent="0" lvl="7" marL="45720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8pPr>
            <a:lvl9pPr indent="0" lvl="8" marL="6400800" marR="0" rtl="0" algn="l">
              <a:lnSpc>
                <a:spcPct val="100000"/>
              </a:lnSpc>
              <a:spcBef>
                <a:spcPts val="0"/>
              </a:spcBef>
              <a:spcAft>
                <a:spcPts val="0"/>
              </a:spcAft>
              <a:buSzPts val="1400"/>
              <a:buNone/>
              <a:defRPr b="0" i="0" sz="2400" u="none" cap="none" strike="noStrike">
                <a:solidFill>
                  <a:schemeClr val="dk1"/>
                </a:solidFill>
                <a:latin typeface="Times New Roman"/>
                <a:ea typeface="Times New Roman"/>
                <a:cs typeface="Times New Roman"/>
                <a:sym typeface="Times New Roman"/>
              </a:defRPr>
            </a:lvl9pPr>
          </a:lstStyle>
          <a:p/>
        </p:txBody>
      </p:sp>
      <p:sp>
        <p:nvSpPr>
          <p:cNvPr id="14" name="Shape 14"/>
          <p:cNvSpPr txBox="1"/>
          <p:nvPr>
            <p:ph idx="12" type="sldNum"/>
          </p:nvPr>
        </p:nvSpPr>
        <p:spPr>
          <a:xfrm>
            <a:off x="6553200" y="6248400"/>
            <a:ext cx="1905000" cy="457200"/>
          </a:xfrm>
          <a:prstGeom prst="rect">
            <a:avLst/>
          </a:prstGeom>
          <a:noFill/>
          <a:ln>
            <a:noFill/>
          </a:ln>
        </p:spPr>
        <p:txBody>
          <a:bodyPr anchorCtr="0" anchor="t" bIns="45700" lIns="91425" spcFirstLastPara="1" rIns="91425" wrap="square" tIns="45700">
            <a:noAutofit/>
          </a:bodyPr>
          <a:lstStyle>
            <a:lvl1pPr indent="0" lvl="0"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1pPr>
            <a:lvl2pPr indent="0" lvl="1"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2pPr>
            <a:lvl3pPr indent="0" lvl="2"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3pPr>
            <a:lvl4pPr indent="0" lvl="3"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4pPr>
            <a:lvl5pPr indent="0" lvl="4"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5pPr>
            <a:lvl6pPr indent="0" lvl="5"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6pPr>
            <a:lvl7pPr indent="0" lvl="6"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7pPr>
            <a:lvl8pPr indent="0" lvl="7"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8pPr>
            <a:lvl9pPr indent="0" lvl="8" marL="0" marR="0" rtl="0" algn="r">
              <a:lnSpc>
                <a:spcPct val="100000"/>
              </a:lnSpc>
              <a:spcBef>
                <a:spcPts val="0"/>
              </a:spcBef>
              <a:spcAft>
                <a:spcPts val="0"/>
              </a:spcAft>
              <a:buClr>
                <a:schemeClr val="dk1"/>
              </a:buClr>
              <a:buSzPts val="1400"/>
              <a:buFont typeface="Times New Roman"/>
              <a:buNone/>
              <a:defRPr b="0" i="0" sz="1400" u="none" cap="none" strike="noStrike">
                <a:solidFill>
                  <a:schemeClr val="dk1"/>
                </a:solidFill>
                <a:latin typeface="Times New Roman"/>
                <a:ea typeface="Times New Roman"/>
                <a:cs typeface="Times New Roman"/>
                <a:sym typeface="Times New Roman"/>
              </a:defRPr>
            </a:lvl9pPr>
          </a:lstStyle>
          <a:p>
            <a:pPr indent="0" lvl="0" marL="0">
              <a:spcBef>
                <a:spcPts val="0"/>
              </a:spcBef>
              <a:spcAft>
                <a:spcPts val="0"/>
              </a:spcAft>
              <a:buNone/>
            </a:pPr>
            <a:fld id="{00000000-1234-1234-1234-123412341234}" type="slidenum">
              <a:rPr lang="en-US"/>
              <a:t>‹#›</a:t>
            </a:fld>
            <a:endParaRPr>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7.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5.png"/><Relationship Id="rId4" Type="http://schemas.openxmlformats.org/officeDocument/2006/relationships/image" Target="../media/image5.png"/><Relationship Id="rId5" Type="http://schemas.openxmlformats.org/officeDocument/2006/relationships/image" Target="../media/image4.png"/><Relationship Id="rId6" Type="http://schemas.openxmlformats.org/officeDocument/2006/relationships/image" Target="../media/image16.png"/><Relationship Id="rId7" Type="http://schemas.openxmlformats.org/officeDocument/2006/relationships/image" Target="../media/image17.png"/><Relationship Id="rId8"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4" name="Shape 94"/>
        <p:cNvGrpSpPr/>
        <p:nvPr/>
      </p:nvGrpSpPr>
      <p:grpSpPr>
        <a:xfrm>
          <a:off x="0" y="0"/>
          <a:ext cx="0" cy="0"/>
          <a:chOff x="0" y="0"/>
          <a:chExt cx="0" cy="0"/>
        </a:xfrm>
      </p:grpSpPr>
      <p:sp>
        <p:nvSpPr>
          <p:cNvPr id="95" name="Shape 95"/>
          <p:cNvSpPr txBox="1"/>
          <p:nvPr>
            <p:ph type="title"/>
          </p:nvPr>
        </p:nvSpPr>
        <p:spPr>
          <a:xfrm>
            <a:off x="762000" y="2209800"/>
            <a:ext cx="7848600" cy="12192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8000"/>
              <a:buFont typeface="Times New Roman"/>
              <a:buNone/>
            </a:pPr>
            <a:r>
              <a:rPr b="0" i="0" lang="en-US" sz="8000" u="none" cap="none" strike="noStrike">
                <a:solidFill>
                  <a:schemeClr val="dk2"/>
                </a:solidFill>
                <a:latin typeface="Times New Roman"/>
                <a:ea typeface="Times New Roman"/>
                <a:cs typeface="Times New Roman"/>
                <a:sym typeface="Times New Roman"/>
              </a:rPr>
              <a:t>Atomes, molécules et ions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99" name="Shape 99"/>
        <p:cNvGrpSpPr/>
        <p:nvPr/>
      </p:nvGrpSpPr>
      <p:grpSpPr>
        <a:xfrm>
          <a:off x="0" y="0"/>
          <a:ext cx="0" cy="0"/>
          <a:chOff x="0" y="0"/>
          <a:chExt cx="0" cy="0"/>
        </a:xfrm>
      </p:grpSpPr>
      <p:sp>
        <p:nvSpPr>
          <p:cNvPr id="100" name="Shape 10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atomique de Dalton (1808)</a:t>
            </a:r>
            <a:endParaRPr/>
          </a:p>
        </p:txBody>
      </p:sp>
      <p:pic>
        <p:nvPicPr>
          <p:cNvPr id="101" name="Shape 101"/>
          <p:cNvPicPr preferRelativeResize="0"/>
          <p:nvPr>
            <p:ph idx="2" type="clipArt"/>
          </p:nvPr>
        </p:nvPicPr>
        <p:blipFill rotWithShape="1">
          <a:blip r:embed="rId3">
            <a:alphaModFix/>
          </a:blip>
          <a:srcRect b="0" l="0" r="0" t="0"/>
          <a:stretch/>
        </p:blipFill>
        <p:spPr>
          <a:xfrm>
            <a:off x="685800" y="2609850"/>
            <a:ext cx="3810000" cy="2857500"/>
          </a:xfrm>
          <a:prstGeom prst="rect">
            <a:avLst/>
          </a:prstGeom>
          <a:noFill/>
          <a:ln>
            <a:noFill/>
          </a:ln>
        </p:spPr>
      </p:pic>
      <p:sp>
        <p:nvSpPr>
          <p:cNvPr id="102" name="Shape 102"/>
          <p:cNvSpPr txBox="1"/>
          <p:nvPr>
            <p:ph idx="1" type="body"/>
          </p:nvPr>
        </p:nvSpPr>
        <p:spPr>
          <a:xfrm>
            <a:off x="4572000" y="15240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éléments sont formés de particules extrêmement petites, appelées atomes.  Tous les atomes d’un élément donné sont identiques entre eux. Les atomes d’un élément sont différents de ceux de tous les autres éléments.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composés sont formés de plus d’un élément.  Dans tout composé, le rapport entre le nombre d’atomes de deux éléments est soit un nombre entier, soit une fraction simple.</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Shape 107"/>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atomique de Dalton (1808)</a:t>
            </a:r>
            <a:endParaRPr/>
          </a:p>
        </p:txBody>
      </p:sp>
      <p:pic>
        <p:nvPicPr>
          <p:cNvPr id="108" name="Shape 108"/>
          <p:cNvPicPr preferRelativeResize="0"/>
          <p:nvPr>
            <p:ph idx="2" type="clipArt"/>
          </p:nvPr>
        </p:nvPicPr>
        <p:blipFill rotWithShape="1">
          <a:blip r:embed="rId3">
            <a:alphaModFix/>
          </a:blip>
          <a:srcRect b="0" l="0" r="0" t="0"/>
          <a:stretch/>
        </p:blipFill>
        <p:spPr>
          <a:xfrm>
            <a:off x="228600" y="2590800"/>
            <a:ext cx="3810000" cy="2857500"/>
          </a:xfrm>
          <a:prstGeom prst="rect">
            <a:avLst/>
          </a:prstGeom>
          <a:noFill/>
          <a:ln>
            <a:noFill/>
          </a:ln>
        </p:spPr>
      </p:pic>
      <p:sp>
        <p:nvSpPr>
          <p:cNvPr id="109" name="Shape 109"/>
          <p:cNvSpPr txBox="1"/>
          <p:nvPr>
            <p:ph idx="1" type="body"/>
          </p:nvPr>
        </p:nvSpPr>
        <p:spPr>
          <a:xfrm>
            <a:off x="4648200" y="1981200"/>
            <a:ext cx="4191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réaction chimique n’est que la séparation, la combinaison, ou le réarrangement d’atomes;  elle n’entraîne ni la destruction, ni la création d’atomes.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N.B. Dalton ne connaissait pas la structure de l’atome (i.e., éléctrons, protons, neutrons, noyau, etc.)																																-	Dalton imaginait l’atome							petit et indivisible</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Shape 11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théorie atomique de Dalton (1808)</a:t>
            </a:r>
            <a:endParaRPr/>
          </a:p>
        </p:txBody>
      </p:sp>
      <p:pic>
        <p:nvPicPr>
          <p:cNvPr id="115" name="Shape 115"/>
          <p:cNvPicPr preferRelativeResize="0"/>
          <p:nvPr>
            <p:ph idx="2" type="clipArt"/>
          </p:nvPr>
        </p:nvPicPr>
        <p:blipFill rotWithShape="1">
          <a:blip r:embed="rId3">
            <a:alphaModFix/>
          </a:blip>
          <a:srcRect b="0" l="0" r="0" t="0"/>
          <a:stretch/>
        </p:blipFill>
        <p:spPr>
          <a:xfrm>
            <a:off x="228600" y="2590800"/>
            <a:ext cx="3810000" cy="2857500"/>
          </a:xfrm>
          <a:prstGeom prst="rect">
            <a:avLst/>
          </a:prstGeom>
          <a:noFill/>
          <a:ln>
            <a:noFill/>
          </a:ln>
        </p:spPr>
      </p:pic>
      <p:sp>
        <p:nvSpPr>
          <p:cNvPr id="116" name="Shape 116"/>
          <p:cNvSpPr txBox="1"/>
          <p:nvPr>
            <p:ph idx="1" type="body"/>
          </p:nvPr>
        </p:nvSpPr>
        <p:spPr>
          <a:xfrm>
            <a:off x="4648200" y="1981200"/>
            <a:ext cx="42672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travail de Dalton a expliqué quelques observations empiriques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loi des proportions définies</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loi des proportions multiples</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loi de la conservation de la masse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0" name="Shape 120"/>
        <p:cNvGrpSpPr/>
        <p:nvPr/>
      </p:nvGrpSpPr>
      <p:grpSpPr>
        <a:xfrm>
          <a:off x="0" y="0"/>
          <a:ext cx="0" cy="0"/>
          <a:chOff x="0" y="0"/>
          <a:chExt cx="0" cy="0"/>
        </a:xfrm>
      </p:grpSpPr>
      <p:sp>
        <p:nvSpPr>
          <p:cNvPr id="121" name="Shape 121"/>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de l’atome:  l’électron</a:t>
            </a:r>
            <a:endParaRPr/>
          </a:p>
        </p:txBody>
      </p:sp>
      <p:pic>
        <p:nvPicPr>
          <p:cNvPr id="122" name="Shape 122"/>
          <p:cNvPicPr preferRelativeResize="0"/>
          <p:nvPr>
            <p:ph idx="2" type="clipArt"/>
          </p:nvPr>
        </p:nvPicPr>
        <p:blipFill rotWithShape="1">
          <a:blip r:embed="rId3">
            <a:alphaModFix/>
          </a:blip>
          <a:srcRect b="0" l="0" r="0" t="0"/>
          <a:stretch/>
        </p:blipFill>
        <p:spPr>
          <a:xfrm>
            <a:off x="685800" y="2609850"/>
            <a:ext cx="3810000" cy="2857500"/>
          </a:xfrm>
          <a:prstGeom prst="rect">
            <a:avLst/>
          </a:prstGeom>
          <a:noFill/>
          <a:ln>
            <a:noFill/>
          </a:ln>
        </p:spPr>
      </p:pic>
      <p:sp>
        <p:nvSpPr>
          <p:cNvPr id="123" name="Shape 123"/>
          <p:cNvSpPr txBox="1"/>
          <p:nvPr>
            <p:ph idx="1" type="body"/>
          </p:nvPr>
        </p:nvSpPr>
        <p:spPr>
          <a:xfrm>
            <a:off x="4648200" y="19812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avec un tube à rayon cathodique, on a prouvé l’existence d’une particule subatomique possédant une charge négative, l’électron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Thomson a établi le rapport charge/masse de l’électron</a:t>
            </a:r>
            <a:endParaRPr/>
          </a:p>
        </p:txBody>
      </p:sp>
      <p:pic>
        <p:nvPicPr>
          <p:cNvPr id="124" name="Shape 124"/>
          <p:cNvPicPr preferRelativeResize="0"/>
          <p:nvPr/>
        </p:nvPicPr>
        <p:blipFill rotWithShape="1">
          <a:blip r:embed="rId4">
            <a:alphaModFix/>
          </a:blip>
          <a:srcRect b="0" l="0" r="0" t="0"/>
          <a:stretch/>
        </p:blipFill>
        <p:spPr>
          <a:xfrm>
            <a:off x="5105400" y="4800600"/>
            <a:ext cx="2635250" cy="6508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8" name="Shape 128"/>
        <p:cNvGrpSpPr/>
        <p:nvPr/>
      </p:nvGrpSpPr>
      <p:grpSpPr>
        <a:xfrm>
          <a:off x="0" y="0"/>
          <a:ext cx="0" cy="0"/>
          <a:chOff x="0" y="0"/>
          <a:chExt cx="0" cy="0"/>
        </a:xfrm>
      </p:grpSpPr>
      <p:sp>
        <p:nvSpPr>
          <p:cNvPr id="129" name="Shape 129"/>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de l’atome:  l’électron</a:t>
            </a:r>
            <a:endParaRPr/>
          </a:p>
        </p:txBody>
      </p:sp>
      <p:pic>
        <p:nvPicPr>
          <p:cNvPr id="130" name="Shape 130"/>
          <p:cNvPicPr preferRelativeResize="0"/>
          <p:nvPr>
            <p:ph idx="2" type="clipArt"/>
          </p:nvPr>
        </p:nvPicPr>
        <p:blipFill rotWithShape="1">
          <a:blip r:embed="rId3">
            <a:alphaModFix/>
          </a:blip>
          <a:srcRect b="0" l="0" r="0" t="0"/>
          <a:stretch/>
        </p:blipFill>
        <p:spPr>
          <a:xfrm>
            <a:off x="0" y="2057400"/>
            <a:ext cx="4419600" cy="3314700"/>
          </a:xfrm>
          <a:prstGeom prst="rect">
            <a:avLst/>
          </a:prstGeom>
          <a:noFill/>
          <a:ln>
            <a:noFill/>
          </a:ln>
        </p:spPr>
      </p:pic>
      <p:sp>
        <p:nvSpPr>
          <p:cNvPr id="131" name="Shape 131"/>
          <p:cNvSpPr txBox="1"/>
          <p:nvPr>
            <p:ph idx="1" type="body"/>
          </p:nvPr>
        </p:nvSpPr>
        <p:spPr>
          <a:xfrm>
            <a:off x="4648200" y="1447800"/>
            <a:ext cx="3810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Millikan a établi la charge de l’électron au début de 1900				charge = -1.60 x 10</a:t>
            </a:r>
            <a:r>
              <a:rPr b="0" baseline="30000" i="0" lang="en-US" sz="2000" u="none" cap="none" strike="noStrike">
                <a:solidFill>
                  <a:schemeClr val="dk1"/>
                </a:solidFill>
                <a:latin typeface="Times New Roman"/>
                <a:ea typeface="Times New Roman"/>
                <a:cs typeface="Times New Roman"/>
                <a:sym typeface="Times New Roman"/>
              </a:rPr>
              <a:t>-19</a:t>
            </a:r>
            <a:r>
              <a:rPr b="0" i="0" lang="en-US" sz="2000" u="none" cap="none" strike="noStrike">
                <a:solidFill>
                  <a:schemeClr val="dk1"/>
                </a:solidFill>
                <a:latin typeface="Times New Roman"/>
                <a:ea typeface="Times New Roman"/>
                <a:cs typeface="Times New Roman"/>
                <a:sym typeface="Times New Roman"/>
              </a:rPr>
              <a:t> C</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avec l’aide du travail de Thomson, Millikan a déduit la masse de l’électron</a:t>
            </a:r>
            <a:endParaRPr/>
          </a:p>
        </p:txBody>
      </p:sp>
      <p:pic>
        <p:nvPicPr>
          <p:cNvPr id="132" name="Shape 132"/>
          <p:cNvPicPr preferRelativeResize="0"/>
          <p:nvPr/>
        </p:nvPicPr>
        <p:blipFill rotWithShape="1">
          <a:blip r:embed="rId4">
            <a:alphaModFix/>
          </a:blip>
          <a:srcRect b="0" l="0" r="0" t="0"/>
          <a:stretch/>
        </p:blipFill>
        <p:spPr>
          <a:xfrm>
            <a:off x="4800600" y="4114800"/>
            <a:ext cx="4191000" cy="18478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6" name="Shape 136"/>
        <p:cNvGrpSpPr/>
        <p:nvPr/>
      </p:nvGrpSpPr>
      <p:grpSpPr>
        <a:xfrm>
          <a:off x="0" y="0"/>
          <a:ext cx="0" cy="0"/>
          <a:chOff x="0" y="0"/>
          <a:chExt cx="0" cy="0"/>
        </a:xfrm>
      </p:grpSpPr>
      <p:sp>
        <p:nvSpPr>
          <p:cNvPr id="137" name="Shape 137"/>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radioactivité</a:t>
            </a:r>
            <a:endParaRPr/>
          </a:p>
        </p:txBody>
      </p:sp>
      <p:pic>
        <p:nvPicPr>
          <p:cNvPr id="138" name="Shape 138"/>
          <p:cNvPicPr preferRelativeResize="0"/>
          <p:nvPr>
            <p:ph idx="2" type="clipArt"/>
          </p:nvPr>
        </p:nvPicPr>
        <p:blipFill rotWithShape="1">
          <a:blip r:embed="rId3">
            <a:alphaModFix/>
          </a:blip>
          <a:srcRect b="0" l="0" r="0" t="0"/>
          <a:stretch/>
        </p:blipFill>
        <p:spPr>
          <a:xfrm>
            <a:off x="152400" y="2438400"/>
            <a:ext cx="3810000" cy="2857500"/>
          </a:xfrm>
          <a:prstGeom prst="rect">
            <a:avLst/>
          </a:prstGeom>
          <a:noFill/>
          <a:ln>
            <a:noFill/>
          </a:ln>
        </p:spPr>
      </p:pic>
      <p:sp>
        <p:nvSpPr>
          <p:cNvPr id="139" name="Shape 139"/>
          <p:cNvSpPr txBox="1"/>
          <p:nvPr>
            <p:ph idx="1" type="body"/>
          </p:nvPr>
        </p:nvSpPr>
        <p:spPr>
          <a:xfrm>
            <a:off x="3962400" y="1981200"/>
            <a:ext cx="487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radioactivité:  l’émission spontanée de particules et/ou de radiation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trois types de rayons produits par la désintégration de substances radioactives: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rayons/particules </a:t>
            </a:r>
            <a:r>
              <a:rPr b="0" i="0" lang="en-US" sz="2000" u="none" cap="none" strike="noStrike">
                <a:solidFill>
                  <a:schemeClr val="dk1"/>
                </a:solidFill>
                <a:latin typeface="Noto Sans Symbols"/>
                <a:ea typeface="Noto Sans Symbols"/>
                <a:cs typeface="Noto Sans Symbols"/>
                <a:sym typeface="Noto Sans Symbols"/>
              </a:rPr>
              <a:t>α (</a:t>
            </a:r>
            <a:r>
              <a:rPr b="0" i="0" lang="en-US" sz="2000" u="none" cap="none" strike="noStrike">
                <a:solidFill>
                  <a:schemeClr val="dk1"/>
                </a:solidFill>
                <a:latin typeface="Times New Roman"/>
                <a:ea typeface="Times New Roman"/>
                <a:cs typeface="Times New Roman"/>
                <a:sym typeface="Times New Roman"/>
              </a:rPr>
              <a:t>noyaux d’He)</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rayons/particules </a:t>
            </a:r>
            <a:r>
              <a:rPr b="0" i="0" lang="en-US" sz="2000" u="none" cap="none" strike="noStrike">
                <a:solidFill>
                  <a:schemeClr val="dk1"/>
                </a:solidFill>
                <a:latin typeface="Noto Sans Symbols"/>
                <a:ea typeface="Noto Sans Symbols"/>
                <a:cs typeface="Noto Sans Symbols"/>
                <a:sym typeface="Noto Sans Symbols"/>
              </a:rPr>
              <a:t>β</a:t>
            </a:r>
            <a:r>
              <a:rPr b="0" i="0" lang="en-US" sz="2000" u="none" cap="none" strike="noStrike">
                <a:solidFill>
                  <a:schemeClr val="dk1"/>
                </a:solidFill>
                <a:latin typeface="Times New Roman"/>
                <a:ea typeface="Times New Roman"/>
                <a:cs typeface="Times New Roman"/>
                <a:sym typeface="Times New Roman"/>
              </a:rPr>
              <a:t> (électrons)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rayons </a:t>
            </a:r>
            <a:r>
              <a:rPr b="0" i="0" lang="en-US" sz="2000" u="none" cap="none" strike="noStrike">
                <a:solidFill>
                  <a:schemeClr val="dk1"/>
                </a:solidFill>
                <a:latin typeface="Noto Sans Symbols"/>
                <a:ea typeface="Noto Sans Symbols"/>
                <a:cs typeface="Noto Sans Symbols"/>
                <a:sym typeface="Noto Sans Symbols"/>
              </a:rPr>
              <a:t>γ</a:t>
            </a:r>
            <a:r>
              <a:rPr b="0" i="0" lang="en-US" sz="2000" u="none" cap="none" strike="noStrike">
                <a:solidFill>
                  <a:schemeClr val="dk1"/>
                </a:solidFill>
                <a:latin typeface="Times New Roman"/>
                <a:ea typeface="Times New Roman"/>
                <a:cs typeface="Times New Roman"/>
                <a:sym typeface="Times New Roman"/>
              </a:rPr>
              <a:t> (rayons à haute énergie, pas de charge)</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43" name="Shape 143"/>
        <p:cNvGrpSpPr/>
        <p:nvPr/>
      </p:nvGrpSpPr>
      <p:grpSpPr>
        <a:xfrm>
          <a:off x="0" y="0"/>
          <a:ext cx="0" cy="0"/>
          <a:chOff x="0" y="0"/>
          <a:chExt cx="0" cy="0"/>
        </a:xfrm>
      </p:grpSpPr>
      <p:sp>
        <p:nvSpPr>
          <p:cNvPr id="144" name="Shape 144"/>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structure de l’atome:  le proton et le noyau</a:t>
            </a:r>
            <a:endParaRPr/>
          </a:p>
        </p:txBody>
      </p:sp>
      <p:pic>
        <p:nvPicPr>
          <p:cNvPr id="145" name="Shape 145"/>
          <p:cNvPicPr preferRelativeResize="0"/>
          <p:nvPr>
            <p:ph idx="2" type="clipArt"/>
          </p:nvPr>
        </p:nvPicPr>
        <p:blipFill rotWithShape="1">
          <a:blip r:embed="rId3">
            <a:alphaModFix/>
          </a:blip>
          <a:srcRect b="0" l="0" r="0" t="0"/>
          <a:stretch/>
        </p:blipFill>
        <p:spPr>
          <a:xfrm>
            <a:off x="0" y="2057400"/>
            <a:ext cx="4495800" cy="3371850"/>
          </a:xfrm>
          <a:prstGeom prst="rect">
            <a:avLst/>
          </a:prstGeom>
          <a:noFill/>
          <a:ln>
            <a:noFill/>
          </a:ln>
        </p:spPr>
      </p:pic>
      <p:sp>
        <p:nvSpPr>
          <p:cNvPr id="146" name="Shape 146"/>
          <p:cNvSpPr txBox="1"/>
          <p:nvPr>
            <p:ph idx="1" type="body"/>
          </p:nvPr>
        </p:nvSpPr>
        <p:spPr>
          <a:xfrm>
            <a:off x="4724400" y="1676400"/>
            <a:ext cx="4191000" cy="43434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avant 1910, le modèle “plum pudding” de Thomson pour l’atome était le modèle le plus populaire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ce modèle, les (petits) électrons sont dispersés dans une sphère beaucoup plus grande de matière uniforme et positive</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“logique” considérant la petite masse de l’électron</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0" name="Shape 150"/>
        <p:cNvGrpSpPr/>
        <p:nvPr/>
      </p:nvGrpSpPr>
      <p:grpSpPr>
        <a:xfrm>
          <a:off x="0" y="0"/>
          <a:ext cx="0" cy="0"/>
          <a:chOff x="0" y="0"/>
          <a:chExt cx="0" cy="0"/>
        </a:xfrm>
      </p:grpSpPr>
      <p:sp>
        <p:nvSpPr>
          <p:cNvPr id="151" name="Shape 151"/>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structure de l’atome:  le proton et le noyau</a:t>
            </a:r>
            <a:endParaRPr/>
          </a:p>
        </p:txBody>
      </p:sp>
      <p:pic>
        <p:nvPicPr>
          <p:cNvPr id="152" name="Shape 152"/>
          <p:cNvPicPr preferRelativeResize="0"/>
          <p:nvPr>
            <p:ph idx="2" type="clipArt"/>
          </p:nvPr>
        </p:nvPicPr>
        <p:blipFill rotWithShape="1">
          <a:blip r:embed="rId3">
            <a:alphaModFix/>
          </a:blip>
          <a:srcRect b="0" l="0" r="0" t="0"/>
          <a:stretch/>
        </p:blipFill>
        <p:spPr>
          <a:xfrm>
            <a:off x="304800" y="2590800"/>
            <a:ext cx="3810000" cy="2857500"/>
          </a:xfrm>
          <a:prstGeom prst="rect">
            <a:avLst/>
          </a:prstGeom>
          <a:noFill/>
          <a:ln>
            <a:noFill/>
          </a:ln>
        </p:spPr>
      </p:pic>
      <p:sp>
        <p:nvSpPr>
          <p:cNvPr id="153" name="Shape 153"/>
          <p:cNvSpPr txBox="1"/>
          <p:nvPr>
            <p:ph idx="1" type="body"/>
          </p:nvPr>
        </p:nvSpPr>
        <p:spPr>
          <a:xfrm>
            <a:off x="4267200" y="1752600"/>
            <a:ext cx="457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Rutherford a bombardé des minces feuilles d’or avec des particules </a:t>
            </a:r>
            <a:r>
              <a:rPr b="0" i="0" lang="en-US" sz="2000" u="none" cap="none" strike="noStrike">
                <a:solidFill>
                  <a:schemeClr val="dk1"/>
                </a:solidFill>
                <a:latin typeface="Noto Sans Symbols"/>
                <a:ea typeface="Noto Sans Symbols"/>
                <a:cs typeface="Noto Sans Symbols"/>
                <a:sym typeface="Noto Sans Symbols"/>
              </a:rPr>
              <a:t>α</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selon le modèle “plum pudding”, les particules</a:t>
            </a:r>
            <a:r>
              <a:rPr b="0" i="0" lang="en-US" sz="2000" u="none" cap="none" strike="noStrike">
                <a:solidFill>
                  <a:schemeClr val="dk1"/>
                </a:solidFill>
                <a:latin typeface="Noto Sans Symbols"/>
                <a:ea typeface="Noto Sans Symbols"/>
                <a:cs typeface="Noto Sans Symbols"/>
                <a:sym typeface="Noto Sans Symbols"/>
              </a:rPr>
              <a:t> α</a:t>
            </a:r>
            <a:r>
              <a:rPr b="0" i="0" lang="en-US" sz="2000" u="none" cap="none" strike="noStrike">
                <a:solidFill>
                  <a:schemeClr val="dk1"/>
                </a:solidFill>
                <a:latin typeface="Times New Roman"/>
                <a:ea typeface="Times New Roman"/>
                <a:cs typeface="Times New Roman"/>
                <a:sym typeface="Times New Roman"/>
              </a:rPr>
              <a:t> passeraient à travers sans que leurs trajectoires ne soient beaucoup affectées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cependant, quelques particules ont vu leurs trajectoires grandement perturbées</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Shape 158"/>
          <p:cNvSpPr txBox="1"/>
          <p:nvPr>
            <p:ph type="title"/>
          </p:nvPr>
        </p:nvSpPr>
        <p:spPr>
          <a:xfrm>
            <a:off x="6096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200"/>
              <a:buFont typeface="Times New Roman"/>
              <a:buNone/>
            </a:pPr>
            <a:r>
              <a:rPr b="0" i="0" lang="en-US" sz="3200" u="sng" cap="none" strike="noStrike">
                <a:solidFill>
                  <a:schemeClr val="dk2"/>
                </a:solidFill>
                <a:latin typeface="Times New Roman"/>
                <a:ea typeface="Times New Roman"/>
                <a:cs typeface="Times New Roman"/>
                <a:sym typeface="Times New Roman"/>
              </a:rPr>
              <a:t>La structure de l’atome:  le proton et le noyau</a:t>
            </a:r>
            <a:endParaRPr/>
          </a:p>
        </p:txBody>
      </p:sp>
      <p:sp>
        <p:nvSpPr>
          <p:cNvPr id="159" name="Shape 159"/>
          <p:cNvSpPr txBox="1"/>
          <p:nvPr>
            <p:ph idx="1" type="body"/>
          </p:nvPr>
        </p:nvSpPr>
        <p:spPr>
          <a:xfrm>
            <a:off x="6096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l’expérience de Rutherford, les déviations sont le résultat d’énormes répulsions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parce que les particules </a:t>
            </a:r>
            <a:r>
              <a:rPr b="0" i="0" lang="en-US" sz="2000" u="none" cap="none" strike="noStrike">
                <a:solidFill>
                  <a:schemeClr val="dk1"/>
                </a:solidFill>
                <a:latin typeface="Noto Sans Symbols"/>
                <a:ea typeface="Noto Sans Symbols"/>
                <a:cs typeface="Noto Sans Symbols"/>
                <a:sym typeface="Noto Sans Symbols"/>
              </a:rPr>
              <a:t>α</a:t>
            </a:r>
            <a:r>
              <a:rPr b="0" i="0" lang="en-US" sz="2000" u="none" cap="none" strike="noStrike">
                <a:solidFill>
                  <a:schemeClr val="dk1"/>
                </a:solidFill>
                <a:latin typeface="Times New Roman"/>
                <a:ea typeface="Times New Roman"/>
                <a:cs typeface="Times New Roman"/>
                <a:sym typeface="Times New Roman"/>
              </a:rPr>
              <a:t> sont chargées positivement, la charge positive doit être concentrée dans un très petit et massif noyau, au centre de l’atome (environ 10</a:t>
            </a:r>
            <a:r>
              <a:rPr b="0" baseline="30000" i="0" lang="en-US" sz="2000" u="none" cap="none" strike="noStrike">
                <a:solidFill>
                  <a:schemeClr val="dk1"/>
                </a:solidFill>
                <a:latin typeface="Times New Roman"/>
                <a:ea typeface="Times New Roman"/>
                <a:cs typeface="Times New Roman"/>
                <a:sym typeface="Times New Roman"/>
              </a:rPr>
              <a:t>-13</a:t>
            </a:r>
            <a:r>
              <a:rPr b="0" i="0" lang="en-US" sz="2000" u="none" cap="none" strike="noStrike">
                <a:solidFill>
                  <a:schemeClr val="dk1"/>
                </a:solidFill>
                <a:latin typeface="Times New Roman"/>
                <a:ea typeface="Times New Roman"/>
                <a:cs typeface="Times New Roman"/>
                <a:sym typeface="Times New Roman"/>
              </a:rPr>
              <a:t> du volume de l’atome, mais presque 100% de la masse)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charges positives qui se situent dans le noyau sont des protons</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charge du proton est la même que celle de l’électron, mais de signe contraire (i.e., positive)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 masse du proton est 1.67252 x 10</a:t>
            </a:r>
            <a:r>
              <a:rPr b="0" baseline="30000" i="0" lang="en-US" sz="2000" u="none" cap="none" strike="noStrike">
                <a:solidFill>
                  <a:schemeClr val="dk1"/>
                </a:solidFill>
                <a:latin typeface="Times New Roman"/>
                <a:ea typeface="Times New Roman"/>
                <a:cs typeface="Times New Roman"/>
                <a:sym typeface="Times New Roman"/>
              </a:rPr>
              <a:t>-24</a:t>
            </a:r>
            <a:r>
              <a:rPr b="0" i="0" lang="en-US" sz="2000" u="none" cap="none" strike="noStrike">
                <a:solidFill>
                  <a:schemeClr val="dk1"/>
                </a:solidFill>
                <a:latin typeface="Times New Roman"/>
                <a:ea typeface="Times New Roman"/>
                <a:cs typeface="Times New Roman"/>
                <a:sym typeface="Times New Roman"/>
              </a:rPr>
              <a:t> g (environ 1840 fois celle de l’électron)</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3" name="Shape 163"/>
        <p:cNvGrpSpPr/>
        <p:nvPr/>
      </p:nvGrpSpPr>
      <p:grpSpPr>
        <a:xfrm>
          <a:off x="0" y="0"/>
          <a:ext cx="0" cy="0"/>
          <a:chOff x="0" y="0"/>
          <a:chExt cx="0" cy="0"/>
        </a:xfrm>
      </p:grpSpPr>
      <p:sp>
        <p:nvSpPr>
          <p:cNvPr id="164" name="Shape 164"/>
          <p:cNvSpPr txBox="1"/>
          <p:nvPr>
            <p:ph type="title"/>
          </p:nvPr>
        </p:nvSpPr>
        <p:spPr>
          <a:xfrm>
            <a:off x="685800" y="3810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structure de l’atome:  le neutron</a:t>
            </a:r>
            <a:endParaRPr/>
          </a:p>
        </p:txBody>
      </p:sp>
      <p:sp>
        <p:nvSpPr>
          <p:cNvPr id="165" name="Shape 165"/>
          <p:cNvSpPr txBox="1"/>
          <p:nvPr>
            <p:ph idx="1" type="body"/>
          </p:nvPr>
        </p:nvSpPr>
        <p:spPr>
          <a:xfrm>
            <a:off x="609600" y="1600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avant 1932, un grand mystère était le fait que l’H avait un proton alors que l’He en avait deux, tout en étant quatre fois plus massif!</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plusieurs devinaient l’existence du neutron, mais c’est Chadwick qui l’a découvert en 1932</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 neutron n’a pas de charge et est légèrement plus massif que le proton (1.67493 x 10</a:t>
            </a:r>
            <a:r>
              <a:rPr b="0" baseline="30000" i="0" lang="en-US" sz="2400" u="none" cap="none" strike="noStrike">
                <a:solidFill>
                  <a:schemeClr val="dk1"/>
                </a:solidFill>
                <a:latin typeface="Times New Roman"/>
                <a:ea typeface="Times New Roman"/>
                <a:cs typeface="Times New Roman"/>
                <a:sym typeface="Times New Roman"/>
              </a:rPr>
              <a:t>-24</a:t>
            </a:r>
            <a:r>
              <a:rPr b="0" i="0" lang="en-US" sz="2400" u="none" cap="none" strike="noStrike">
                <a:solidFill>
                  <a:schemeClr val="dk1"/>
                </a:solidFill>
                <a:latin typeface="Times New Roman"/>
                <a:ea typeface="Times New Roman"/>
                <a:cs typeface="Times New Roman"/>
                <a:sym typeface="Times New Roman"/>
              </a:rPr>
              <a:t> g pour neutron vs 1.67252 x 10</a:t>
            </a:r>
            <a:r>
              <a:rPr b="0" baseline="30000" i="0" lang="en-US" sz="2400" u="none" cap="none" strike="noStrike">
                <a:solidFill>
                  <a:schemeClr val="dk1"/>
                </a:solidFill>
                <a:latin typeface="Times New Roman"/>
                <a:ea typeface="Times New Roman"/>
                <a:cs typeface="Times New Roman"/>
                <a:sym typeface="Times New Roman"/>
              </a:rPr>
              <a:t>-24</a:t>
            </a:r>
            <a:r>
              <a:rPr b="0" i="0" lang="en-US" sz="2400" u="none" cap="none" strike="noStrike">
                <a:solidFill>
                  <a:schemeClr val="dk1"/>
                </a:solidFill>
                <a:latin typeface="Times New Roman"/>
                <a:ea typeface="Times New Roman"/>
                <a:cs typeface="Times New Roman"/>
                <a:sym typeface="Times New Roman"/>
              </a:rPr>
              <a:t> g pour proton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9" name="Shape 169"/>
        <p:cNvGrpSpPr/>
        <p:nvPr/>
      </p:nvGrpSpPr>
      <p:grpSpPr>
        <a:xfrm>
          <a:off x="0" y="0"/>
          <a:ext cx="0" cy="0"/>
          <a:chOff x="0" y="0"/>
          <a:chExt cx="0" cy="0"/>
        </a:xfrm>
      </p:grpSpPr>
      <p:sp>
        <p:nvSpPr>
          <p:cNvPr id="170" name="Shape 170"/>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Numéro atomique, nombre de masse et isotopes</a:t>
            </a:r>
            <a:endParaRPr/>
          </a:p>
        </p:txBody>
      </p:sp>
      <p:sp>
        <p:nvSpPr>
          <p:cNvPr id="171" name="Shape 171"/>
          <p:cNvSpPr txBox="1"/>
          <p:nvPr>
            <p:ph idx="1" type="body"/>
          </p:nvPr>
        </p:nvSpPr>
        <p:spPr>
          <a:xfrm>
            <a:off x="6096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numéro atomique:		le nombre de protons	contenus dans le	noyau de															 	chaque atome d’un élément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nombre de masse:		le nombre total de neutrons et de protons contenus													 	dans le noyau d’un	atome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tous les atomes d’un élément ont le même nombre de protons mais pas nécessairement le même nombre de neutrons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appelle isotopes les atomes qui ont le même numéro atomique, mais des nombres de masse différents</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5" name="Shape 175"/>
        <p:cNvGrpSpPr/>
        <p:nvPr/>
      </p:nvGrpSpPr>
      <p:grpSpPr>
        <a:xfrm>
          <a:off x="0" y="0"/>
          <a:ext cx="0" cy="0"/>
          <a:chOff x="0" y="0"/>
          <a:chExt cx="0" cy="0"/>
        </a:xfrm>
      </p:grpSpPr>
      <p:sp>
        <p:nvSpPr>
          <p:cNvPr id="176" name="Shape 17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2800"/>
              <a:buFont typeface="Times New Roman"/>
              <a:buNone/>
            </a:pPr>
            <a:r>
              <a:rPr b="0" i="0" lang="en-US" sz="2800" u="sng" cap="none" strike="noStrike">
                <a:solidFill>
                  <a:schemeClr val="dk2"/>
                </a:solidFill>
                <a:latin typeface="Times New Roman"/>
                <a:ea typeface="Times New Roman"/>
                <a:cs typeface="Times New Roman"/>
                <a:sym typeface="Times New Roman"/>
              </a:rPr>
              <a:t>Numéro atomique, nombre de masse et isotopes</a:t>
            </a:r>
            <a:endParaRPr/>
          </a:p>
        </p:txBody>
      </p:sp>
      <p:sp>
        <p:nvSpPr>
          <p:cNvPr id="177" name="Shape 177"/>
          <p:cNvSpPr txBox="1"/>
          <p:nvPr>
            <p:ph idx="1" type="body"/>
          </p:nvPr>
        </p:nvSpPr>
        <p:spPr>
          <a:xfrm>
            <a:off x="228600" y="1371600"/>
            <a:ext cx="8686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afin d’identifier un isotope, on utilise la notation 			 où A est le nombre de masse, Z est le numéro atomique et X est l’élément en question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isotopes d’un élément ont essentiellement la même chimie car le nombre de neutrons a peu d’influence sur la chimie d’un élément</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on utilise le nombre de masse pour identifier les isotopes (ex.; 			  est uranium 235 et        est uranium 238)</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l’hydrogène a trois isotopes (seulement cet élément a des noms spéciaux pour ces isotopes)</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     : hydrogène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     : deutérium</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     : tritium</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pic>
        <p:nvPicPr>
          <p:cNvPr id="178" name="Shape 178"/>
          <p:cNvPicPr preferRelativeResize="0"/>
          <p:nvPr/>
        </p:nvPicPr>
        <p:blipFill rotWithShape="1">
          <a:blip r:embed="rId3">
            <a:alphaModFix/>
          </a:blip>
          <a:srcRect b="0" l="0" r="0" t="0"/>
          <a:stretch/>
        </p:blipFill>
        <p:spPr>
          <a:xfrm>
            <a:off x="5638800" y="1371600"/>
            <a:ext cx="457200" cy="415925"/>
          </a:xfrm>
          <a:prstGeom prst="rect">
            <a:avLst/>
          </a:prstGeom>
          <a:noFill/>
          <a:ln>
            <a:noFill/>
          </a:ln>
        </p:spPr>
      </p:pic>
      <p:pic>
        <p:nvPicPr>
          <p:cNvPr id="179" name="Shape 179"/>
          <p:cNvPicPr preferRelativeResize="0"/>
          <p:nvPr/>
        </p:nvPicPr>
        <p:blipFill rotWithShape="1">
          <a:blip r:embed="rId4">
            <a:alphaModFix/>
          </a:blip>
          <a:srcRect b="0" l="0" r="0" t="0"/>
          <a:stretch/>
        </p:blipFill>
        <p:spPr>
          <a:xfrm>
            <a:off x="1371600" y="5105400"/>
            <a:ext cx="357187" cy="381000"/>
          </a:xfrm>
          <a:prstGeom prst="rect">
            <a:avLst/>
          </a:prstGeom>
          <a:noFill/>
          <a:ln>
            <a:noFill/>
          </a:ln>
        </p:spPr>
      </p:pic>
      <p:pic>
        <p:nvPicPr>
          <p:cNvPr id="180" name="Shape 180"/>
          <p:cNvPicPr preferRelativeResize="0"/>
          <p:nvPr/>
        </p:nvPicPr>
        <p:blipFill rotWithShape="1">
          <a:blip r:embed="rId5">
            <a:alphaModFix/>
          </a:blip>
          <a:srcRect b="0" l="0" r="0" t="0"/>
          <a:stretch/>
        </p:blipFill>
        <p:spPr>
          <a:xfrm>
            <a:off x="1371600" y="5486400"/>
            <a:ext cx="361950" cy="363537"/>
          </a:xfrm>
          <a:prstGeom prst="rect">
            <a:avLst/>
          </a:prstGeom>
          <a:noFill/>
          <a:ln>
            <a:noFill/>
          </a:ln>
        </p:spPr>
      </p:pic>
      <p:pic>
        <p:nvPicPr>
          <p:cNvPr id="181" name="Shape 181"/>
          <p:cNvPicPr preferRelativeResize="0"/>
          <p:nvPr/>
        </p:nvPicPr>
        <p:blipFill rotWithShape="1">
          <a:blip r:embed="rId6">
            <a:alphaModFix/>
          </a:blip>
          <a:srcRect b="0" l="0" r="0" t="0"/>
          <a:stretch/>
        </p:blipFill>
        <p:spPr>
          <a:xfrm>
            <a:off x="1371600" y="5867400"/>
            <a:ext cx="381000" cy="381000"/>
          </a:xfrm>
          <a:prstGeom prst="rect">
            <a:avLst/>
          </a:prstGeom>
          <a:noFill/>
          <a:ln>
            <a:noFill/>
          </a:ln>
        </p:spPr>
      </p:pic>
      <p:pic>
        <p:nvPicPr>
          <p:cNvPr id="182" name="Shape 182"/>
          <p:cNvPicPr preferRelativeResize="0"/>
          <p:nvPr/>
        </p:nvPicPr>
        <p:blipFill rotWithShape="1">
          <a:blip r:embed="rId7">
            <a:alphaModFix/>
          </a:blip>
          <a:srcRect b="0" l="0" r="0" t="0"/>
          <a:stretch/>
        </p:blipFill>
        <p:spPr>
          <a:xfrm>
            <a:off x="6934200" y="3429000"/>
            <a:ext cx="533400" cy="406400"/>
          </a:xfrm>
          <a:prstGeom prst="rect">
            <a:avLst/>
          </a:prstGeom>
          <a:noFill/>
          <a:ln>
            <a:noFill/>
          </a:ln>
        </p:spPr>
      </p:pic>
      <p:pic>
        <p:nvPicPr>
          <p:cNvPr id="183" name="Shape 183"/>
          <p:cNvPicPr preferRelativeResize="0"/>
          <p:nvPr/>
        </p:nvPicPr>
        <p:blipFill rotWithShape="1">
          <a:blip r:embed="rId8">
            <a:alphaModFix/>
          </a:blip>
          <a:srcRect b="0" l="0" r="0" t="0"/>
          <a:stretch/>
        </p:blipFill>
        <p:spPr>
          <a:xfrm>
            <a:off x="1295400" y="3733800"/>
            <a:ext cx="533400" cy="404812"/>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7" name="Shape 187"/>
        <p:cNvGrpSpPr/>
        <p:nvPr/>
      </p:nvGrpSpPr>
      <p:grpSpPr>
        <a:xfrm>
          <a:off x="0" y="0"/>
          <a:ext cx="0" cy="0"/>
          <a:chOff x="0" y="0"/>
          <a:chExt cx="0" cy="0"/>
        </a:xfrm>
      </p:grpSpPr>
      <p:sp>
        <p:nvSpPr>
          <p:cNvPr id="188" name="Shape 188"/>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 tableau périodique</a:t>
            </a:r>
            <a:endParaRPr/>
          </a:p>
        </p:txBody>
      </p:sp>
      <p:pic>
        <p:nvPicPr>
          <p:cNvPr id="189" name="Shape 189"/>
          <p:cNvPicPr preferRelativeResize="0"/>
          <p:nvPr>
            <p:ph idx="2" type="clipArt"/>
          </p:nvPr>
        </p:nvPicPr>
        <p:blipFill rotWithShape="1">
          <a:blip r:embed="rId3">
            <a:alphaModFix/>
          </a:blip>
          <a:srcRect b="0" l="0" r="0" t="0"/>
          <a:stretch/>
        </p:blipFill>
        <p:spPr>
          <a:xfrm>
            <a:off x="228600" y="2133600"/>
            <a:ext cx="3810000" cy="2857500"/>
          </a:xfrm>
          <a:prstGeom prst="rect">
            <a:avLst/>
          </a:prstGeom>
          <a:noFill/>
          <a:ln>
            <a:noFill/>
          </a:ln>
        </p:spPr>
      </p:pic>
      <p:sp>
        <p:nvSpPr>
          <p:cNvPr id="190" name="Shape 190"/>
          <p:cNvSpPr txBox="1"/>
          <p:nvPr>
            <p:ph idx="1" type="body"/>
          </p:nvPr>
        </p:nvSpPr>
        <p:spPr>
          <a:xfrm>
            <a:off x="4191000" y="1371600"/>
            <a:ext cx="4724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tableau dans lequel sont regroupés les éléments ayant des propriétés chimiques et physiques similaires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rangées horizontales sont appelées périodes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les colonnes verticales sont appelées groupes (ou familles)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trois catégories d’éléments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métal (bon conducteur)</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non-métal (mauvais conducteur)</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métalloïde (entre métal et non-métal)</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4" name="Shape 194"/>
        <p:cNvGrpSpPr/>
        <p:nvPr/>
      </p:nvGrpSpPr>
      <p:grpSpPr>
        <a:xfrm>
          <a:off x="0" y="0"/>
          <a:ext cx="0" cy="0"/>
          <a:chOff x="0" y="0"/>
          <a:chExt cx="0" cy="0"/>
        </a:xfrm>
      </p:grpSpPr>
      <p:sp>
        <p:nvSpPr>
          <p:cNvPr id="195" name="Shape 195"/>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molécules et les ions</a:t>
            </a:r>
            <a:endParaRPr/>
          </a:p>
        </p:txBody>
      </p:sp>
      <p:sp>
        <p:nvSpPr>
          <p:cNvPr id="196" name="Shape 196"/>
          <p:cNvSpPr txBox="1"/>
          <p:nvPr>
            <p:ph idx="1" type="body"/>
          </p:nvPr>
        </p:nvSpPr>
        <p:spPr>
          <a:xfrm>
            <a:off x="685800" y="15240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une molécule est un assemblage d’au moins deux atomes maintenus ensemble, dans un arrangement déterminé, par des forces chimiques</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ion est un atome ou une molécule qui a gagné ou perdu des électrons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cation: ion de charge positive</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anion: ion de charge négative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un composé ionique est un composé de cations et d’anions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NaOH(s) est un ensemble de Na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OH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on n’a pas de molécule de NaOH distincte</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0" name="Shape 200"/>
        <p:cNvGrpSpPr/>
        <p:nvPr/>
      </p:nvGrpSpPr>
      <p:grpSpPr>
        <a:xfrm>
          <a:off x="0" y="0"/>
          <a:ext cx="0" cy="0"/>
          <a:chOff x="0" y="0"/>
          <a:chExt cx="0" cy="0"/>
        </a:xfrm>
      </p:grpSpPr>
      <p:sp>
        <p:nvSpPr>
          <p:cNvPr id="201" name="Shape 201"/>
          <p:cNvSpPr txBox="1"/>
          <p:nvPr>
            <p:ph type="title"/>
          </p:nvPr>
        </p:nvSpPr>
        <p:spPr>
          <a:xfrm>
            <a:off x="685800" y="1524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formules chimiques</a:t>
            </a:r>
            <a:endParaRPr/>
          </a:p>
        </p:txBody>
      </p:sp>
      <p:sp>
        <p:nvSpPr>
          <p:cNvPr id="202" name="Shape 202"/>
          <p:cNvSpPr txBox="1"/>
          <p:nvPr>
            <p:ph idx="1" type="body"/>
          </p:nvPr>
        </p:nvSpPr>
        <p:spPr>
          <a:xfrm>
            <a:off x="762000" y="13716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formule moléculaire:		indique le nombre exact d’atomes de chaque 																		élément contenus dans la plus petite unité d’une 																substance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formule empirique:	indique dans quel rapport de nombres entiers se 																trouvent les éléments présents dans une molécule</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le peroxyde d`hydrogène est une molécule qui contient deux atomes d’oxygène et deux atomes d’hydrogène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sa formule moléculaire est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2</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sa formule empirique est HO</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plusieurs molécules, les formules moléculaire et empirique sont identiques (ex.;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Shape 207"/>
          <p:cNvSpPr txBox="1"/>
          <p:nvPr>
            <p:ph type="title"/>
          </p:nvPr>
        </p:nvSpPr>
        <p:spPr>
          <a:xfrm>
            <a:off x="6096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Les formules chimiques</a:t>
            </a:r>
            <a:endParaRPr/>
          </a:p>
        </p:txBody>
      </p:sp>
      <p:pic>
        <p:nvPicPr>
          <p:cNvPr id="208" name="Shape 208"/>
          <p:cNvPicPr preferRelativeResize="0"/>
          <p:nvPr>
            <p:ph idx="2" type="clipArt"/>
          </p:nvPr>
        </p:nvPicPr>
        <p:blipFill rotWithShape="1">
          <a:blip r:embed="rId3">
            <a:alphaModFix/>
          </a:blip>
          <a:srcRect b="0" l="0" r="0" t="0"/>
          <a:stretch/>
        </p:blipFill>
        <p:spPr>
          <a:xfrm>
            <a:off x="0" y="2057400"/>
            <a:ext cx="4267200" cy="3200400"/>
          </a:xfrm>
          <a:prstGeom prst="rect">
            <a:avLst/>
          </a:prstGeom>
          <a:noFill/>
          <a:ln>
            <a:noFill/>
          </a:ln>
        </p:spPr>
      </p:pic>
      <p:sp>
        <p:nvSpPr>
          <p:cNvPr id="209" name="Shape 209"/>
          <p:cNvSpPr txBox="1"/>
          <p:nvPr>
            <p:ph idx="1" type="body"/>
          </p:nvPr>
        </p:nvSpPr>
        <p:spPr>
          <a:xfrm>
            <a:off x="4419600" y="1524000"/>
            <a:ext cx="45720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composé ionique, on n’a pas de molécules distinctes, donc on utilise leur formule empirique pour les identifier</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dans la figure, chaque Na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associé avec six Cl</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chaque Cl</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est associé avec six Na</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et le tout est électriquement neutre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d’autres composés ioniques peuvent avoir des structures différentes et des charges différentes (tant que le cristal demeure électriquement neutre)</a:t>
            </a:r>
            <a:endParaRPr/>
          </a:p>
          <a:p>
            <a:pPr indent="-285750" lvl="1" marL="742950" marR="0" rtl="0" algn="l">
              <a:lnSpc>
                <a:spcPct val="100000"/>
              </a:lnSpc>
              <a:spcBef>
                <a:spcPts val="400"/>
              </a:spcBef>
              <a:spcAft>
                <a:spcPts val="0"/>
              </a:spcAft>
              <a:buClr>
                <a:schemeClr val="dk1"/>
              </a:buClr>
              <a:buSzPts val="1800"/>
              <a:buFont typeface="Times New Roman"/>
              <a:buChar char="–"/>
            </a:pPr>
            <a:r>
              <a:rPr b="0" i="0" lang="en-US" sz="1800" u="none" cap="none" strike="noStrike">
                <a:solidFill>
                  <a:schemeClr val="dk1"/>
                </a:solidFill>
                <a:latin typeface="Times New Roman"/>
                <a:ea typeface="Times New Roman"/>
                <a:cs typeface="Times New Roman"/>
                <a:sym typeface="Times New Roman"/>
              </a:rPr>
              <a:t>ex.; Al</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et O</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forme Al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3</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3" name="Shape 213"/>
        <p:cNvGrpSpPr/>
        <p:nvPr/>
      </p:nvGrpSpPr>
      <p:grpSpPr>
        <a:xfrm>
          <a:off x="0" y="0"/>
          <a:ext cx="0" cy="0"/>
          <a:chOff x="0" y="0"/>
          <a:chExt cx="0" cy="0"/>
        </a:xfrm>
      </p:grpSpPr>
      <p:sp>
        <p:nvSpPr>
          <p:cNvPr id="214" name="Shape 214"/>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composés ioniques</a:t>
            </a:r>
            <a:endParaRPr/>
          </a:p>
        </p:txBody>
      </p:sp>
      <p:sp>
        <p:nvSpPr>
          <p:cNvPr id="215" name="Shape 215"/>
          <p:cNvSpPr txBox="1"/>
          <p:nvPr>
            <p:ph idx="1" type="body"/>
          </p:nvPr>
        </p:nvSpPr>
        <p:spPr>
          <a:xfrm>
            <a:off x="685800" y="1981200"/>
            <a:ext cx="77724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les composés ioniques, on nomme d’abord l’anion suivi du cation</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l’anion ou le cation est parfois polyatomique</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NH</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	ammonium												 CO</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2-	</a:t>
            </a:r>
            <a:r>
              <a:rPr b="0" i="0" lang="en-US" sz="2000" u="none" cap="none" strike="noStrike">
                <a:solidFill>
                  <a:schemeClr val="dk1"/>
                </a:solidFill>
                <a:latin typeface="Times New Roman"/>
                <a:ea typeface="Times New Roman"/>
                <a:cs typeface="Times New Roman"/>
                <a:sym typeface="Times New Roman"/>
              </a:rPr>
              <a:t>:	carbonate																	OH</a:t>
            </a:r>
            <a:r>
              <a:rPr b="0" baseline="30000"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	hydroxide													 PO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3-	</a:t>
            </a:r>
            <a:r>
              <a:rPr b="0" i="0" lang="en-US" sz="2000" u="none" cap="none" strike="noStrike">
                <a:solidFill>
                  <a:schemeClr val="dk1"/>
                </a:solidFill>
                <a:latin typeface="Times New Roman"/>
                <a:ea typeface="Times New Roman"/>
                <a:cs typeface="Times New Roman"/>
                <a:sym typeface="Times New Roman"/>
              </a:rPr>
              <a:t>:	phosphate																 	NO</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	nitrate																 SO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2-	</a:t>
            </a:r>
            <a:r>
              <a:rPr b="0" i="0" lang="en-US" sz="2000" u="none" cap="none" strike="noStrike">
                <a:solidFill>
                  <a:schemeClr val="dk1"/>
                </a:solidFill>
                <a:latin typeface="Times New Roman"/>
                <a:ea typeface="Times New Roman"/>
                <a:cs typeface="Times New Roman"/>
                <a:sym typeface="Times New Roman"/>
              </a:rPr>
              <a:t>:	sulfate																			  NO</a:t>
            </a:r>
            <a:r>
              <a:rPr b="0" baseline="-25000" i="0" lang="en-US" sz="2000" u="none" cap="none" strike="noStrike">
                <a:solidFill>
                  <a:schemeClr val="dk1"/>
                </a:solidFill>
                <a:latin typeface="Times New Roman"/>
                <a:ea typeface="Times New Roman"/>
                <a:cs typeface="Times New Roman"/>
                <a:sym typeface="Times New Roman"/>
              </a:rPr>
              <a:t>2</a:t>
            </a:r>
            <a:r>
              <a:rPr b="0" baseline="30000"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	nitrite																 SO</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2-	</a:t>
            </a:r>
            <a:r>
              <a:rPr b="0" i="0" lang="en-US" sz="2000" u="none" cap="none" strike="noStrike">
                <a:solidFill>
                  <a:schemeClr val="dk1"/>
                </a:solidFill>
                <a:latin typeface="Times New Roman"/>
                <a:ea typeface="Times New Roman"/>
                <a:cs typeface="Times New Roman"/>
                <a:sym typeface="Times New Roman"/>
              </a:rPr>
              <a:t>:	sulfite</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KBr	:	bromure de potassium						ZnI</a:t>
            </a:r>
            <a:r>
              <a:rPr b="0" baseline="-25000" i="0" lang="en-US" sz="2000" u="none" cap="none" strike="noStrike">
                <a:solidFill>
                  <a:schemeClr val="dk1"/>
                </a:solidFill>
                <a:latin typeface="Times New Roman"/>
                <a:ea typeface="Times New Roman"/>
                <a:cs typeface="Times New Roman"/>
                <a:sym typeface="Times New Roman"/>
              </a:rPr>
              <a:t>2			</a:t>
            </a:r>
            <a:r>
              <a:rPr b="0" i="0" lang="en-US" sz="2000" u="none" cap="none" strike="noStrike">
                <a:solidFill>
                  <a:schemeClr val="dk1"/>
                </a:solidFill>
                <a:latin typeface="Times New Roman"/>
                <a:ea typeface="Times New Roman"/>
                <a:cs typeface="Times New Roman"/>
                <a:sym typeface="Times New Roman"/>
              </a:rPr>
              <a:t>:	iodure de zinc													Al</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oxyde d’aluminium								NaOH	: hydroxyde de sodium						KCN	:	cyanure de potassium							NH</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Cl:	chlorure d’ammonium</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9" name="Shape 219"/>
        <p:cNvGrpSpPr/>
        <p:nvPr/>
      </p:nvGrpSpPr>
      <p:grpSpPr>
        <a:xfrm>
          <a:off x="0" y="0"/>
          <a:ext cx="0" cy="0"/>
          <a:chOff x="0" y="0"/>
          <a:chExt cx="0" cy="0"/>
        </a:xfrm>
      </p:grpSpPr>
      <p:sp>
        <p:nvSpPr>
          <p:cNvPr id="220" name="Shape 220"/>
          <p:cNvSpPr txBox="1"/>
          <p:nvPr>
            <p:ph type="title"/>
          </p:nvPr>
        </p:nvSpPr>
        <p:spPr>
          <a:xfrm>
            <a:off x="685800" y="609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composés covalents</a:t>
            </a:r>
            <a:endParaRPr/>
          </a:p>
        </p:txBody>
      </p:sp>
      <p:sp>
        <p:nvSpPr>
          <p:cNvPr id="221" name="Shape 221"/>
          <p:cNvSpPr txBox="1"/>
          <p:nvPr>
            <p:ph idx="1" type="body"/>
          </p:nvPr>
        </p:nvSpPr>
        <p:spPr>
          <a:xfrm>
            <a:off x="381000" y="20574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les composés covalents sont formés de molécules distinctes</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pour un composé covalent binaire, on nomme en premier le deuxième élément de la formule</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HCl	: 	chlorure d’hydrogène																																		NO		:		oxyde d’azote																																										SiC		:		carbure de silicium</a:t>
            </a:r>
            <a:endParaRPr/>
          </a:p>
          <a:p>
            <a:pPr indent="-133350" lvl="1" marL="74295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190500" lvl="0" marL="342900" marR="0" rtl="0" algn="l">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5" name="Shape 225"/>
        <p:cNvGrpSpPr/>
        <p:nvPr/>
      </p:nvGrpSpPr>
      <p:grpSpPr>
        <a:xfrm>
          <a:off x="0" y="0"/>
          <a:ext cx="0" cy="0"/>
          <a:chOff x="0" y="0"/>
          <a:chExt cx="0" cy="0"/>
        </a:xfrm>
      </p:grpSpPr>
      <p:sp>
        <p:nvSpPr>
          <p:cNvPr id="226" name="Shape 226"/>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composés covalents</a:t>
            </a:r>
            <a:endParaRPr/>
          </a:p>
        </p:txBody>
      </p:sp>
      <p:sp>
        <p:nvSpPr>
          <p:cNvPr id="227" name="Shape 227"/>
          <p:cNvSpPr txBox="1"/>
          <p:nvPr>
            <p:ph idx="1" type="body"/>
          </p:nvPr>
        </p:nvSpPr>
        <p:spPr>
          <a:xfrm>
            <a:off x="381000" y="16002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lorsque deux éléments forment plusieurs composés, on utilise des préfixes d’origine grecque pour spécifier le nombre d’atomes de chaque élément</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CO		:	monoxyde de carbone																																						CO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dioxyde de carbone																																								NO</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dioxyde d’azote																																											N</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tétroxyde de diazote</a:t>
            </a:r>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beaucoup de composés covalents contenant l’hydrogène sont appelés par leur nom commun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B</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H</a:t>
            </a:r>
            <a:r>
              <a:rPr b="0" baseline="-25000" i="0" lang="en-US" sz="2000" u="none" cap="none" strike="noStrike">
                <a:solidFill>
                  <a:schemeClr val="dk1"/>
                </a:solidFill>
                <a:latin typeface="Times New Roman"/>
                <a:ea typeface="Times New Roman"/>
                <a:cs typeface="Times New Roman"/>
                <a:sym typeface="Times New Roman"/>
              </a:rPr>
              <a:t>6</a:t>
            </a:r>
            <a:r>
              <a:rPr b="0" i="0" lang="en-US" sz="2000" u="none" cap="none" strike="noStrike">
                <a:solidFill>
                  <a:schemeClr val="dk1"/>
                </a:solidFill>
                <a:latin typeface="Times New Roman"/>
                <a:ea typeface="Times New Roman"/>
                <a:cs typeface="Times New Roman"/>
                <a:sym typeface="Times New Roman"/>
              </a:rPr>
              <a:t>	:	diborane														CH</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méthane																							NH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ammoniac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O		:	eau																											SiH</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silane																PH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phosphine		</a:t>
            </a:r>
            <a:endParaRPr/>
          </a:p>
          <a:p>
            <a:pPr indent="-215900" lvl="0" marL="342900" marR="0" rtl="0" algn="l">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1" name="Shape 231"/>
        <p:cNvGrpSpPr/>
        <p:nvPr/>
      </p:nvGrpSpPr>
      <p:grpSpPr>
        <a:xfrm>
          <a:off x="0" y="0"/>
          <a:ext cx="0" cy="0"/>
          <a:chOff x="0" y="0"/>
          <a:chExt cx="0" cy="0"/>
        </a:xfrm>
      </p:grpSpPr>
      <p:sp>
        <p:nvSpPr>
          <p:cNvPr id="232" name="Shape 232"/>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acides et les bases</a:t>
            </a:r>
            <a:endParaRPr/>
          </a:p>
        </p:txBody>
      </p:sp>
      <p:sp>
        <p:nvSpPr>
          <p:cNvPr id="233" name="Shape 233"/>
          <p:cNvSpPr txBox="1"/>
          <p:nvPr>
            <p:ph idx="1" type="body"/>
          </p:nvPr>
        </p:nvSpPr>
        <p:spPr>
          <a:xfrm>
            <a:off x="381000" y="16764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une définition d’acide est : une substance qui libère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une fois dissoute dans l’eau</a:t>
            </a:r>
            <a:endParaRPr/>
          </a:p>
          <a:p>
            <a:pPr indent="-190500" lvl="0" marL="34290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 si l’acide n’est pas un oxacide, i.e., ne contient pas d’oxygène, on remplace le suffixe “ure” par le suffixe “hydrique”</a:t>
            </a:r>
            <a:endParaRPr/>
          </a:p>
          <a:p>
            <a:pPr indent="-285750" lvl="1" marL="74295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HF		:		acide fluorhydrique																																				HI			:	 acide iodhydrique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S	:		acide sulfhydrique</a:t>
            </a:r>
            <a:endParaRPr/>
          </a:p>
          <a:p>
            <a:pPr indent="-133350" lvl="1" marL="742950" marR="0" rtl="0" algn="l">
              <a:lnSpc>
                <a:spcPct val="100000"/>
              </a:lnSpc>
              <a:spcBef>
                <a:spcPts val="480"/>
              </a:spcBef>
              <a:spcAft>
                <a:spcPts val="0"/>
              </a:spcAft>
              <a:buClr>
                <a:schemeClr val="dk1"/>
              </a:buClr>
              <a:buSzPts val="2400"/>
              <a:buFont typeface="Times New Roman"/>
              <a:buNone/>
            </a:pPr>
            <a:r>
              <a:t/>
            </a:r>
            <a:endParaRPr b="0"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48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N.B. HCl(g) est le chlorure d’hydrogène, mais une fois dissous dans l’eau, il libère H</a:t>
            </a:r>
            <a:r>
              <a:rPr b="0" baseline="30000" i="0" lang="en-US" sz="2400" u="none" cap="none" strike="noStrike">
                <a:solidFill>
                  <a:schemeClr val="dk1"/>
                </a:solidFill>
                <a:latin typeface="Times New Roman"/>
                <a:ea typeface="Times New Roman"/>
                <a:cs typeface="Times New Roman"/>
                <a:sym typeface="Times New Roman"/>
              </a:rPr>
              <a:t>+</a:t>
            </a:r>
            <a:r>
              <a:rPr b="0" i="0" lang="en-US" sz="2400" u="none" cap="none" strike="noStrike">
                <a:solidFill>
                  <a:schemeClr val="dk1"/>
                </a:solidFill>
                <a:latin typeface="Times New Roman"/>
                <a:ea typeface="Times New Roman"/>
                <a:cs typeface="Times New Roman"/>
                <a:sym typeface="Times New Roman"/>
              </a:rPr>
              <a:t> et devient l’acide chlorhydrique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7" name="Shape 237"/>
        <p:cNvGrpSpPr/>
        <p:nvPr/>
      </p:nvGrpSpPr>
      <p:grpSpPr>
        <a:xfrm>
          <a:off x="0" y="0"/>
          <a:ext cx="0" cy="0"/>
          <a:chOff x="0" y="0"/>
          <a:chExt cx="0" cy="0"/>
        </a:xfrm>
      </p:grpSpPr>
      <p:sp>
        <p:nvSpPr>
          <p:cNvPr id="238" name="Shape 238"/>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acides et les bases</a:t>
            </a:r>
            <a:endParaRPr/>
          </a:p>
        </p:txBody>
      </p:sp>
      <p:sp>
        <p:nvSpPr>
          <p:cNvPr id="239" name="Shape 239"/>
          <p:cNvSpPr txBox="1"/>
          <p:nvPr>
            <p:ph idx="1" type="body"/>
          </p:nvPr>
        </p:nvSpPr>
        <p:spPr>
          <a:xfrm>
            <a:off x="381000" y="16764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pour un oxacide (formule générale H</a:t>
            </a:r>
            <a:r>
              <a:rPr b="0" baseline="-25000" i="0" lang="en-US" sz="2000" u="none" cap="none" strike="noStrike">
                <a:solidFill>
                  <a:schemeClr val="dk1"/>
                </a:solidFill>
                <a:latin typeface="Times New Roman"/>
                <a:ea typeface="Times New Roman"/>
                <a:cs typeface="Times New Roman"/>
                <a:sym typeface="Times New Roman"/>
              </a:rPr>
              <a:t>m</a:t>
            </a:r>
            <a:r>
              <a:rPr b="0" i="0" lang="en-US" sz="2000" u="none" cap="none" strike="noStrike">
                <a:solidFill>
                  <a:schemeClr val="dk1"/>
                </a:solidFill>
                <a:latin typeface="Times New Roman"/>
                <a:ea typeface="Times New Roman"/>
                <a:cs typeface="Times New Roman"/>
                <a:sym typeface="Times New Roman"/>
              </a:rPr>
              <a:t>XO</a:t>
            </a:r>
            <a:r>
              <a:rPr b="0" baseline="-25000" i="0" lang="en-US" sz="2000" u="none" cap="none" strike="noStrike">
                <a:solidFill>
                  <a:schemeClr val="dk1"/>
                </a:solidFill>
                <a:latin typeface="Times New Roman"/>
                <a:ea typeface="Times New Roman"/>
                <a:cs typeface="Times New Roman"/>
                <a:sym typeface="Times New Roman"/>
              </a:rPr>
              <a:t>n</a:t>
            </a:r>
            <a:r>
              <a:rPr b="0" i="0" lang="en-US" sz="2000" u="none" cap="none" strike="noStrike">
                <a:solidFill>
                  <a:schemeClr val="dk1"/>
                </a:solidFill>
                <a:latin typeface="Times New Roman"/>
                <a:ea typeface="Times New Roman"/>
                <a:cs typeface="Times New Roman"/>
                <a:sym typeface="Times New Roman"/>
              </a:rPr>
              <a:t>) il arrive souvent qu’il y ait plusieurs valeurs de </a:t>
            </a:r>
            <a:r>
              <a:rPr b="0" i="1" lang="en-US" sz="2000" u="none" cap="none" strike="noStrike">
                <a:solidFill>
                  <a:schemeClr val="dk1"/>
                </a:solidFill>
                <a:latin typeface="Times New Roman"/>
                <a:ea typeface="Times New Roman"/>
                <a:cs typeface="Times New Roman"/>
                <a:sym typeface="Times New Roman"/>
              </a:rPr>
              <a:t>n </a:t>
            </a:r>
            <a:r>
              <a:rPr b="0" i="0" lang="en-US" sz="2000" u="none" cap="none" strike="noStrike">
                <a:solidFill>
                  <a:schemeClr val="dk1"/>
                </a:solidFill>
                <a:latin typeface="Times New Roman"/>
                <a:ea typeface="Times New Roman"/>
                <a:cs typeface="Times New Roman"/>
                <a:sym typeface="Times New Roman"/>
              </a:rPr>
              <a:t>possible pour chaque élément X, et dans une telle série, </a:t>
            </a:r>
            <a:endParaRPr/>
          </a:p>
          <a:p>
            <a:pPr indent="-215900" lvl="0" marL="34290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il y a toujours un acide dans la série qui termine en “ique”</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l’ajout d’un autre atome d’oxygène produit l’acide “per…ique”</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retranchement d’un atome d’oxygène produit l’acide “eux”</a:t>
            </a:r>
            <a:endParaRPr/>
          </a:p>
          <a:p>
            <a:pPr indent="-158750" lvl="1" marL="742950" marR="0" rtl="0" algn="l">
              <a:lnSpc>
                <a:spcPct val="100000"/>
              </a:lnSpc>
              <a:spcBef>
                <a:spcPts val="400"/>
              </a:spcBef>
              <a:spcAft>
                <a:spcPts val="0"/>
              </a:spcAft>
              <a:buClr>
                <a:schemeClr val="dk1"/>
              </a:buClr>
              <a:buSzPts val="2000"/>
              <a:buFont typeface="Times New Roman"/>
              <a:buNone/>
            </a:pPr>
            <a:r>
              <a:t/>
            </a:r>
            <a:endParaRPr b="0" i="0" sz="2000" u="none" cap="none" strike="noStrike">
              <a:solidFill>
                <a:schemeClr val="dk1"/>
              </a:solidFill>
              <a:latin typeface="Times New Roman"/>
              <a:ea typeface="Times New Roman"/>
              <a:cs typeface="Times New Roman"/>
              <a:sym typeface="Times New Roman"/>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le retranchement d’un deuxième atome d’oxygène produit l’acide “hypo…eux”</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3" name="Shape 243"/>
        <p:cNvGrpSpPr/>
        <p:nvPr/>
      </p:nvGrpSpPr>
      <p:grpSpPr>
        <a:xfrm>
          <a:off x="0" y="0"/>
          <a:ext cx="0" cy="0"/>
          <a:chOff x="0" y="0"/>
          <a:chExt cx="0" cy="0"/>
        </a:xfrm>
      </p:grpSpPr>
      <p:sp>
        <p:nvSpPr>
          <p:cNvPr id="244" name="Shape 244"/>
          <p:cNvSpPr txBox="1"/>
          <p:nvPr>
            <p:ph type="title"/>
          </p:nvPr>
        </p:nvSpPr>
        <p:spPr>
          <a:xfrm>
            <a:off x="685800" y="2286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acides et les bases</a:t>
            </a:r>
            <a:endParaRPr/>
          </a:p>
        </p:txBody>
      </p:sp>
      <p:sp>
        <p:nvSpPr>
          <p:cNvPr id="245" name="Shape 245"/>
          <p:cNvSpPr txBox="1"/>
          <p:nvPr>
            <p:ph idx="1" type="body"/>
          </p:nvPr>
        </p:nvSpPr>
        <p:spPr>
          <a:xfrm>
            <a:off x="381000" y="16764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400"/>
              <a:buFont typeface="Times New Roman"/>
              <a:buChar char="•"/>
            </a:pPr>
            <a:r>
              <a:rPr b="0" i="0" lang="en-US" sz="2400" u="none" cap="none" strike="noStrike">
                <a:solidFill>
                  <a:schemeClr val="dk1"/>
                </a:solidFill>
                <a:latin typeface="Times New Roman"/>
                <a:ea typeface="Times New Roman"/>
                <a:cs typeface="Times New Roman"/>
                <a:sym typeface="Times New Roman"/>
              </a:rPr>
              <a:t>ex.;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CO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		acide carbonique																																																																																																											HNO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		acide nitrique																																											HNO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		acide nitreux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SO</a:t>
            </a:r>
            <a:r>
              <a:rPr b="0" baseline="-25000" i="0" lang="en-US" sz="2400" u="none" cap="none" strike="noStrike">
                <a:solidFill>
                  <a:schemeClr val="dk1"/>
                </a:solidFill>
                <a:latin typeface="Times New Roman"/>
                <a:ea typeface="Times New Roman"/>
                <a:cs typeface="Times New Roman"/>
                <a:sym typeface="Times New Roman"/>
              </a:rPr>
              <a:t>4		</a:t>
            </a:r>
            <a:r>
              <a:rPr b="0" i="0" lang="en-US" sz="2400" u="none" cap="none" strike="noStrike">
                <a:solidFill>
                  <a:schemeClr val="dk1"/>
                </a:solidFill>
                <a:latin typeface="Times New Roman"/>
                <a:ea typeface="Times New Roman"/>
                <a:cs typeface="Times New Roman"/>
                <a:sym typeface="Times New Roman"/>
              </a:rPr>
              <a:t>:		acide sulfurique																																								H</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SO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		acide sulfureux																																																																																																											HClO</a:t>
            </a:r>
            <a:r>
              <a:rPr b="0" baseline="-25000" i="0" lang="en-US" sz="2400" u="none" cap="none" strike="noStrike">
                <a:solidFill>
                  <a:schemeClr val="dk1"/>
                </a:solidFill>
                <a:latin typeface="Times New Roman"/>
                <a:ea typeface="Times New Roman"/>
                <a:cs typeface="Times New Roman"/>
                <a:sym typeface="Times New Roman"/>
              </a:rPr>
              <a:t>4</a:t>
            </a:r>
            <a:r>
              <a:rPr b="0" i="0" lang="en-US" sz="2400" u="none" cap="none" strike="noStrike">
                <a:solidFill>
                  <a:schemeClr val="dk1"/>
                </a:solidFill>
                <a:latin typeface="Times New Roman"/>
                <a:ea typeface="Times New Roman"/>
                <a:cs typeface="Times New Roman"/>
                <a:sym typeface="Times New Roman"/>
              </a:rPr>
              <a:t>	:		acide perchlorique																																						HClO</a:t>
            </a:r>
            <a:r>
              <a:rPr b="0" baseline="-25000" i="0" lang="en-US" sz="2400" u="none" cap="none" strike="noStrike">
                <a:solidFill>
                  <a:schemeClr val="dk1"/>
                </a:solidFill>
                <a:latin typeface="Times New Roman"/>
                <a:ea typeface="Times New Roman"/>
                <a:cs typeface="Times New Roman"/>
                <a:sym typeface="Times New Roman"/>
              </a:rPr>
              <a:t>3</a:t>
            </a:r>
            <a:r>
              <a:rPr b="0" i="0" lang="en-US" sz="2400" u="none" cap="none" strike="noStrike">
                <a:solidFill>
                  <a:schemeClr val="dk1"/>
                </a:solidFill>
                <a:latin typeface="Times New Roman"/>
                <a:ea typeface="Times New Roman"/>
                <a:cs typeface="Times New Roman"/>
                <a:sym typeface="Times New Roman"/>
              </a:rPr>
              <a:t>	:		acide chlorique																																								  HClO</a:t>
            </a:r>
            <a:r>
              <a:rPr b="0" baseline="-25000" i="0" lang="en-US" sz="2400" u="none" cap="none" strike="noStrike">
                <a:solidFill>
                  <a:schemeClr val="dk1"/>
                </a:solidFill>
                <a:latin typeface="Times New Roman"/>
                <a:ea typeface="Times New Roman"/>
                <a:cs typeface="Times New Roman"/>
                <a:sym typeface="Times New Roman"/>
              </a:rPr>
              <a:t>2</a:t>
            </a:r>
            <a:r>
              <a:rPr b="0" i="0" lang="en-US" sz="2400" u="none" cap="none" strike="noStrike">
                <a:solidFill>
                  <a:schemeClr val="dk1"/>
                </a:solidFill>
                <a:latin typeface="Times New Roman"/>
                <a:ea typeface="Times New Roman"/>
                <a:cs typeface="Times New Roman"/>
                <a:sym typeface="Times New Roman"/>
              </a:rPr>
              <a:t>	:		acide chloreux																																									 	HOCl		:		acide hypochloreux</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0" name="Shape 250"/>
        <p:cNvGrpSpPr/>
        <p:nvPr/>
      </p:nvGrpSpPr>
      <p:grpSpPr>
        <a:xfrm>
          <a:off x="0" y="0"/>
          <a:ext cx="0" cy="0"/>
          <a:chOff x="0" y="0"/>
          <a:chExt cx="0" cy="0"/>
        </a:xfrm>
      </p:grpSpPr>
      <p:sp>
        <p:nvSpPr>
          <p:cNvPr id="251" name="Shape 251"/>
          <p:cNvSpPr txBox="1"/>
          <p:nvPr>
            <p:ph type="title"/>
          </p:nvPr>
        </p:nvSpPr>
        <p:spPr>
          <a:xfrm>
            <a:off x="685800" y="304800"/>
            <a:ext cx="7772400" cy="1143000"/>
          </a:xfrm>
          <a:prstGeom prst="rect">
            <a:avLst/>
          </a:prstGeom>
          <a:no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2"/>
              </a:buClr>
              <a:buSzPts val="3600"/>
              <a:buFont typeface="Times New Roman"/>
              <a:buNone/>
            </a:pPr>
            <a:r>
              <a:rPr b="0" i="0" lang="en-US" sz="3600" u="sng" cap="none" strike="noStrike">
                <a:solidFill>
                  <a:schemeClr val="dk2"/>
                </a:solidFill>
                <a:latin typeface="Times New Roman"/>
                <a:ea typeface="Times New Roman"/>
                <a:cs typeface="Times New Roman"/>
                <a:sym typeface="Times New Roman"/>
              </a:rPr>
              <a:t>La nomenclature des composés inorganiques:  les acides et les bases</a:t>
            </a:r>
            <a:endParaRPr/>
          </a:p>
        </p:txBody>
      </p:sp>
      <p:sp>
        <p:nvSpPr>
          <p:cNvPr id="252" name="Shape 252"/>
          <p:cNvSpPr txBox="1"/>
          <p:nvPr>
            <p:ph idx="1" type="body"/>
          </p:nvPr>
        </p:nvSpPr>
        <p:spPr>
          <a:xfrm>
            <a:off x="381000" y="1600200"/>
            <a:ext cx="8305800" cy="4114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lorsque un oxacide perd tous ses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pour produire un oxanion</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l’acide “ique” produit l’anion “ate”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ClO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perchlorate																																										 ClO</a:t>
            </a:r>
            <a:r>
              <a:rPr b="0" baseline="-25000" i="0" lang="en-US" sz="2000" u="none" cap="none" strike="noStrike">
                <a:solidFill>
                  <a:schemeClr val="dk1"/>
                </a:solidFill>
                <a:latin typeface="Times New Roman"/>
                <a:ea typeface="Times New Roman"/>
                <a:cs typeface="Times New Roman"/>
                <a:sym typeface="Times New Roman"/>
              </a:rPr>
              <a:t>3</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chlorate</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l’acide “eux” produit l’anion “ite”</a:t>
            </a:r>
            <a:endParaRPr/>
          </a:p>
          <a:p>
            <a:pPr indent="-228600" lvl="2" marL="11430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ClO</a:t>
            </a:r>
            <a:r>
              <a:rPr b="0" baseline="-25000" i="0" lang="en-US" sz="2000" u="none" cap="none" strike="noStrike">
                <a:solidFill>
                  <a:schemeClr val="dk1"/>
                </a:solidFill>
                <a:latin typeface="Times New Roman"/>
                <a:ea typeface="Times New Roman"/>
                <a:cs typeface="Times New Roman"/>
                <a:sym typeface="Times New Roman"/>
              </a:rPr>
              <a:t>2</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chlorite																																													 OCl</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hypochlorite</a:t>
            </a:r>
            <a:endParaRPr/>
          </a:p>
          <a:p>
            <a:pPr indent="-342900" lvl="0" marL="34290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lorsque tous les H</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ne sont pas encore perdus, on doit spécifier le nombre de H présents</a:t>
            </a:r>
            <a:endParaRPr/>
          </a:p>
          <a:p>
            <a:pPr indent="-285750" lvl="1" marL="742950" marR="0" rtl="0" algn="l">
              <a:lnSpc>
                <a:spcPct val="100000"/>
              </a:lnSpc>
              <a:spcBef>
                <a:spcPts val="400"/>
              </a:spcBef>
              <a:spcAft>
                <a:spcPts val="0"/>
              </a:spcAft>
              <a:buClr>
                <a:schemeClr val="dk1"/>
              </a:buClr>
              <a:buSzPts val="2000"/>
              <a:buFont typeface="Times New Roman"/>
              <a:buChar char="–"/>
            </a:pPr>
            <a:r>
              <a:rPr b="0" i="0" lang="en-US" sz="2000" u="none" cap="none" strike="noStrike">
                <a:solidFill>
                  <a:schemeClr val="dk1"/>
                </a:solidFill>
                <a:latin typeface="Times New Roman"/>
                <a:ea typeface="Times New Roman"/>
                <a:cs typeface="Times New Roman"/>
                <a:sym typeface="Times New Roman"/>
              </a:rPr>
              <a:t>ex.;  H</a:t>
            </a:r>
            <a:r>
              <a:rPr b="0" baseline="-25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PO</a:t>
            </a:r>
            <a:r>
              <a:rPr b="0" baseline="-25000" i="0" lang="en-US" sz="2000" u="none" cap="none" strike="noStrike">
                <a:solidFill>
                  <a:schemeClr val="dk1"/>
                </a:solidFill>
                <a:latin typeface="Times New Roman"/>
                <a:ea typeface="Times New Roman"/>
                <a:cs typeface="Times New Roman"/>
                <a:sym typeface="Times New Roman"/>
              </a:rPr>
              <a:t>4</a:t>
            </a:r>
            <a:r>
              <a:rPr b="0" i="0" lang="en-US" sz="2000" u="none" cap="none" strike="noStrike">
                <a:solidFill>
                  <a:schemeClr val="dk1"/>
                </a:solidFill>
                <a:latin typeface="Times New Roman"/>
                <a:ea typeface="Times New Roman"/>
                <a:cs typeface="Times New Roman"/>
                <a:sym typeface="Times New Roman"/>
              </a:rPr>
              <a:t>		:		acide phosphorique																																					H</a:t>
            </a:r>
            <a:r>
              <a:rPr b="0" baseline="-25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PO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a:t>
            </a:r>
            <a:r>
              <a:rPr b="0" i="0" lang="en-US" sz="2000" u="none" cap="none" strike="noStrike">
                <a:solidFill>
                  <a:schemeClr val="dk1"/>
                </a:solidFill>
                <a:latin typeface="Times New Roman"/>
                <a:ea typeface="Times New Roman"/>
                <a:cs typeface="Times New Roman"/>
                <a:sym typeface="Times New Roman"/>
              </a:rPr>
              <a:t>	:		dihydrogénophosphate																																		  HPO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2-</a:t>
            </a:r>
            <a:r>
              <a:rPr b="0" i="0" lang="en-US" sz="2000" u="none" cap="none" strike="noStrike">
                <a:solidFill>
                  <a:schemeClr val="dk1"/>
                </a:solidFill>
                <a:latin typeface="Times New Roman"/>
                <a:ea typeface="Times New Roman"/>
                <a:cs typeface="Times New Roman"/>
                <a:sym typeface="Times New Roman"/>
              </a:rPr>
              <a:t>	:		hydrogénophosphate																																			  PO</a:t>
            </a:r>
            <a:r>
              <a:rPr b="0" baseline="-25000" i="0" lang="en-US" sz="2000" u="none" cap="none" strike="noStrike">
                <a:solidFill>
                  <a:schemeClr val="dk1"/>
                </a:solidFill>
                <a:latin typeface="Times New Roman"/>
                <a:ea typeface="Times New Roman"/>
                <a:cs typeface="Times New Roman"/>
                <a:sym typeface="Times New Roman"/>
              </a:rPr>
              <a:t>4</a:t>
            </a:r>
            <a:r>
              <a:rPr b="0" baseline="30000" i="0" lang="en-US" sz="2000" u="none" cap="none" strike="noStrike">
                <a:solidFill>
                  <a:schemeClr val="dk1"/>
                </a:solidFill>
                <a:latin typeface="Times New Roman"/>
                <a:ea typeface="Times New Roman"/>
                <a:cs typeface="Times New Roman"/>
                <a:sym typeface="Times New Roman"/>
              </a:rPr>
              <a:t>3-</a:t>
            </a:r>
            <a:r>
              <a:rPr b="0" i="0" lang="en-US" sz="2000" u="none" cap="none" strike="noStrike">
                <a:solidFill>
                  <a:schemeClr val="dk1"/>
                </a:solidFill>
                <a:latin typeface="Times New Roman"/>
                <a:ea typeface="Times New Roman"/>
                <a:cs typeface="Times New Roman"/>
                <a:sym typeface="Times New Roman"/>
              </a:rPr>
              <a:t>			:		phosphate</a:t>
            </a:r>
            <a:endParaRPr/>
          </a:p>
        </p:txBody>
      </p:sp>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