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709" autoAdjust="0"/>
  </p:normalViewPr>
  <p:slideViewPr>
    <p:cSldViewPr>
      <p:cViewPr varScale="1">
        <p:scale>
          <a:sx n="70" d="100"/>
          <a:sy n="70" d="100"/>
        </p:scale>
        <p:origin x="-5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74364-DA0C-44AD-BF28-920B2D49BF91}" type="datetimeFigureOut">
              <a:rPr lang="en-US" smtClean="0"/>
              <a:pPr/>
              <a:t>9/25/2012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ADB0C-9A7B-401F-AAC8-BC3781B750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74364-DA0C-44AD-BF28-920B2D49BF91}" type="datetimeFigureOut">
              <a:rPr lang="en-US" smtClean="0"/>
              <a:pPr/>
              <a:t>9/25/2012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ADB0C-9A7B-401F-AAC8-BC3781B750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74364-DA0C-44AD-BF28-920B2D49BF91}" type="datetimeFigureOut">
              <a:rPr lang="en-US" smtClean="0"/>
              <a:pPr/>
              <a:t>9/25/2012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ADB0C-9A7B-401F-AAC8-BC3781B750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74364-DA0C-44AD-BF28-920B2D49BF91}" type="datetimeFigureOut">
              <a:rPr lang="en-US" smtClean="0"/>
              <a:pPr/>
              <a:t>9/25/2012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ADB0C-9A7B-401F-AAC8-BC3781B750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74364-DA0C-44AD-BF28-920B2D49BF91}" type="datetimeFigureOut">
              <a:rPr lang="en-US" smtClean="0"/>
              <a:pPr/>
              <a:t>9/25/2012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ADB0C-9A7B-401F-AAC8-BC3781B750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74364-DA0C-44AD-BF28-920B2D49BF91}" type="datetimeFigureOut">
              <a:rPr lang="en-US" smtClean="0"/>
              <a:pPr/>
              <a:t>9/25/2012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ADB0C-9A7B-401F-AAC8-BC3781B750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74364-DA0C-44AD-BF28-920B2D49BF91}" type="datetimeFigureOut">
              <a:rPr lang="en-US" smtClean="0"/>
              <a:pPr/>
              <a:t>9/25/2012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ADB0C-9A7B-401F-AAC8-BC3781B750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74364-DA0C-44AD-BF28-920B2D49BF91}" type="datetimeFigureOut">
              <a:rPr lang="en-US" smtClean="0"/>
              <a:pPr/>
              <a:t>9/25/2012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ADB0C-9A7B-401F-AAC8-BC3781B750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74364-DA0C-44AD-BF28-920B2D49BF91}" type="datetimeFigureOut">
              <a:rPr lang="en-US" smtClean="0"/>
              <a:pPr/>
              <a:t>9/25/2012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ADB0C-9A7B-401F-AAC8-BC3781B750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74364-DA0C-44AD-BF28-920B2D49BF91}" type="datetimeFigureOut">
              <a:rPr lang="en-US" smtClean="0"/>
              <a:pPr/>
              <a:t>9/25/2012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ADB0C-9A7B-401F-AAC8-BC3781B750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74364-DA0C-44AD-BF28-920B2D49BF91}" type="datetimeFigureOut">
              <a:rPr lang="en-US" smtClean="0"/>
              <a:pPr/>
              <a:t>9/25/2012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ADB0C-9A7B-401F-AAC8-BC3781B750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74364-DA0C-44AD-BF28-920B2D49BF91}" type="datetimeFigureOut">
              <a:rPr lang="en-US" smtClean="0"/>
              <a:pPr/>
              <a:t>9/25/2012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BADB0C-9A7B-401F-AAC8-BC3781B750D3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Chapter 5: Human Resources Planning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ADM 2337 A –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Monday, September 24, 2012</a:t>
            </a: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Human Resources Planning (HRP)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process of forecasting future HR needs to ensure that the organization will have the required number and type of employees to meet its strategic objectives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HR Planning vs. Strategic Planning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Strategic Planning: making decisions about long-term business objectives</a:t>
            </a:r>
          </a:p>
          <a:p>
            <a:r>
              <a:rPr lang="en-US" dirty="0" smtClean="0"/>
              <a:t>HR Planning: anticipating ad making provisions to have the people required to meet these objectives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HR Planning Process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861048"/>
            <a:ext cx="8229600" cy="2265115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Environmental Forces</a:t>
            </a:r>
            <a:endParaRPr lang="en-US" sz="1400" dirty="0" smtClean="0"/>
          </a:p>
          <a:p>
            <a:r>
              <a:rPr lang="en-US" sz="2000" dirty="0" smtClean="0"/>
              <a:t>Economy</a:t>
            </a:r>
          </a:p>
          <a:p>
            <a:r>
              <a:rPr lang="en-US" sz="2000" dirty="0" smtClean="0"/>
              <a:t>Demographic changes</a:t>
            </a:r>
          </a:p>
          <a:p>
            <a:r>
              <a:rPr lang="en-US" sz="2000" dirty="0" smtClean="0"/>
              <a:t>Legal changes</a:t>
            </a:r>
            <a:endParaRPr lang="en-US" sz="2000" dirty="0"/>
          </a:p>
          <a:p>
            <a:r>
              <a:rPr lang="en-US" sz="2000" dirty="0" smtClean="0"/>
              <a:t>Technological changes</a:t>
            </a:r>
          </a:p>
          <a:p>
            <a:r>
              <a:rPr lang="en-US" sz="2000" dirty="0" smtClean="0"/>
              <a:t>Etc.</a:t>
            </a:r>
          </a:p>
        </p:txBody>
      </p:sp>
      <p:sp>
        <p:nvSpPr>
          <p:cNvPr id="4" name="Rectangle 3"/>
          <p:cNvSpPr/>
          <p:nvPr/>
        </p:nvSpPr>
        <p:spPr>
          <a:xfrm>
            <a:off x="467544" y="1772816"/>
            <a:ext cx="2304256" cy="20882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Forecast Demand</a:t>
            </a:r>
            <a:endParaRPr lang="en-US" dirty="0"/>
          </a:p>
        </p:txBody>
      </p:sp>
      <p:sp>
        <p:nvSpPr>
          <p:cNvPr id="5" name="Right Arrow 4"/>
          <p:cNvSpPr/>
          <p:nvPr/>
        </p:nvSpPr>
        <p:spPr>
          <a:xfrm>
            <a:off x="2987824" y="2852936"/>
            <a:ext cx="432048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3491880" y="1772816"/>
            <a:ext cx="2304256" cy="20882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Analyze Supply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372200" y="1772816"/>
            <a:ext cx="2304256" cy="20882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Plan and implement programs to balance supply and demand</a:t>
            </a:r>
            <a:endParaRPr lang="en-US" dirty="0"/>
          </a:p>
        </p:txBody>
      </p:sp>
      <p:sp>
        <p:nvSpPr>
          <p:cNvPr id="8" name="Right Arrow 7"/>
          <p:cNvSpPr/>
          <p:nvPr/>
        </p:nvSpPr>
        <p:spPr>
          <a:xfrm>
            <a:off x="5868144" y="2852936"/>
            <a:ext cx="432048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Figure 5.2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Forecasting Demand – Quantitative Approaches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Trend Analysis</a:t>
            </a:r>
          </a:p>
          <a:p>
            <a:r>
              <a:rPr lang="en-US" dirty="0" smtClean="0"/>
              <a:t>Ratio Analysis</a:t>
            </a:r>
          </a:p>
          <a:p>
            <a:r>
              <a:rPr lang="en-US" dirty="0" smtClean="0"/>
              <a:t>Scatter Plot</a:t>
            </a:r>
          </a:p>
          <a:p>
            <a:r>
              <a:rPr lang="en-US" dirty="0" smtClean="0"/>
              <a:t>Regression Analysis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Forecasting Demand – Qualitative Approaches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Nominal Group Technique</a:t>
            </a:r>
          </a:p>
          <a:p>
            <a:r>
              <a:rPr lang="en-US" dirty="0" smtClean="0"/>
              <a:t>Delphi Technique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Forecasting Supply (Internal)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Skill Inventories</a:t>
            </a:r>
          </a:p>
          <a:p>
            <a:r>
              <a:rPr lang="en-US" dirty="0" smtClean="0"/>
              <a:t>Management Inventories</a:t>
            </a:r>
          </a:p>
          <a:p>
            <a:r>
              <a:rPr lang="en-US" dirty="0" smtClean="0"/>
              <a:t>Replacement Charts</a:t>
            </a:r>
          </a:p>
          <a:p>
            <a:r>
              <a:rPr lang="en-US" dirty="0" smtClean="0"/>
              <a:t>Succession Planning</a:t>
            </a:r>
          </a:p>
          <a:p>
            <a:r>
              <a:rPr lang="en-US" dirty="0" smtClean="0"/>
              <a:t>Markov Planning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Figure 5.8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Forecasting Supply (Internal)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Skill Inventories</a:t>
            </a:r>
          </a:p>
          <a:p>
            <a:r>
              <a:rPr lang="en-US" dirty="0" smtClean="0"/>
              <a:t>Management Inventories</a:t>
            </a:r>
          </a:p>
          <a:p>
            <a:r>
              <a:rPr lang="en-US" dirty="0" smtClean="0"/>
              <a:t>Replacement Charts</a:t>
            </a:r>
          </a:p>
          <a:p>
            <a:r>
              <a:rPr lang="en-US" dirty="0" smtClean="0"/>
              <a:t>Succession Planning</a:t>
            </a:r>
          </a:p>
          <a:p>
            <a:r>
              <a:rPr lang="en-US" dirty="0" smtClean="0"/>
              <a:t>Markov Planning</a:t>
            </a: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Figure 5.7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Forecasting Supply (External)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 project supply of outside candidates employers assess general, national, local and occupational </a:t>
            </a:r>
            <a:r>
              <a:rPr lang="en-US" dirty="0" err="1" smtClean="0"/>
              <a:t>labour</a:t>
            </a:r>
            <a:r>
              <a:rPr lang="en-US" dirty="0" smtClean="0"/>
              <a:t> markets</a:t>
            </a: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Figure 5.3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Figure 5.1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Strategies to deal with Canada’s looming </a:t>
            </a:r>
            <a:r>
              <a:rPr lang="en-US" dirty="0" err="1" smtClean="0"/>
              <a:t>labour</a:t>
            </a:r>
            <a:r>
              <a:rPr lang="en-US" dirty="0" smtClean="0"/>
              <a:t> shortage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Increase the workforce participation of older Canadians</a:t>
            </a:r>
          </a:p>
          <a:p>
            <a:r>
              <a:rPr lang="en-US" dirty="0" smtClean="0"/>
              <a:t>Increase the number of designated group members (Aboriginal, Visible Minorities, Women, Disabled)</a:t>
            </a:r>
          </a:p>
          <a:p>
            <a:r>
              <a:rPr lang="en-US" dirty="0" smtClean="0"/>
              <a:t>Offer flexible work arrangement (flextime, telecommuting, compressed work week, flex year)</a:t>
            </a:r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Layoff Mistakes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Fail to consider alternatives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Lose the wrong people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Don’t communicate transparently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Use the wrong words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Think top employees will stay just because of economy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Forget all applicable regulations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Neglect to guide first-level managers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322</TotalTime>
  <Words>274</Words>
  <Application>Microsoft Office PowerPoint</Application>
  <PresentationFormat>On-screen Show (4:3)</PresentationFormat>
  <Paragraphs>57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Chapter 5: Human Resources Planning</vt:lpstr>
      <vt:lpstr>Human Resources Planning (HRP)</vt:lpstr>
      <vt:lpstr>HR Planning vs. Strategic Planning</vt:lpstr>
      <vt:lpstr>HR Planning Process</vt:lpstr>
      <vt:lpstr>Figure 5.2</vt:lpstr>
      <vt:lpstr>Forecasting Demand – Quantitative Approaches</vt:lpstr>
      <vt:lpstr>Forecasting Demand – Qualitative Approaches</vt:lpstr>
      <vt:lpstr>Forecasting Supply (Internal)</vt:lpstr>
      <vt:lpstr>Figure 5.8</vt:lpstr>
      <vt:lpstr>Forecasting Supply (Internal)</vt:lpstr>
      <vt:lpstr>Figure 5.7</vt:lpstr>
      <vt:lpstr>Forecasting Supply (External)</vt:lpstr>
      <vt:lpstr>Figure 5.3</vt:lpstr>
      <vt:lpstr>Figure 5.1</vt:lpstr>
      <vt:lpstr>Strategies to deal with Canada’s looming labour shortage</vt:lpstr>
      <vt:lpstr>Layoff Mistakes</vt:lpstr>
    </vt:vector>
  </TitlesOfParts>
  <Company>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5: Human Resources Planning</dc:title>
  <dc:creator>Jordan5</dc:creator>
  <cp:lastModifiedBy>Jordan5</cp:lastModifiedBy>
  <cp:revision>5</cp:revision>
  <dcterms:created xsi:type="dcterms:W3CDTF">2012-09-24T23:34:14Z</dcterms:created>
  <dcterms:modified xsi:type="dcterms:W3CDTF">2012-09-25T20:21:32Z</dcterms:modified>
</cp:coreProperties>
</file>