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331" r:id="rId2"/>
    <p:sldId id="335" r:id="rId3"/>
    <p:sldId id="336" r:id="rId4"/>
    <p:sldId id="337" r:id="rId5"/>
    <p:sldId id="338" r:id="rId6"/>
    <p:sldId id="362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33" r:id="rId29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B9A13F5-2A52-4FA5-AA27-DF446945FBE2}">
          <p14:sldIdLst>
            <p14:sldId id="331"/>
            <p14:sldId id="335"/>
            <p14:sldId id="336"/>
            <p14:sldId id="337"/>
            <p14:sldId id="338"/>
            <p14:sldId id="362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349"/>
            <p14:sldId id="350"/>
            <p14:sldId id="351"/>
            <p14:sldId id="35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7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>
          <p15:clr>
            <a:srgbClr val="A4A3A4"/>
          </p15:clr>
        </p15:guide>
        <p15:guide id="2" pos="221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anette Hepburn" initials="JH" lastIdx="4" clrIdx="0"/>
  <p:cmAuthor id="1" name="Queen's University - School of Business" initials="QU-SoB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85278" autoAdjust="0"/>
  </p:normalViewPr>
  <p:slideViewPr>
    <p:cSldViewPr snapToGrid="0">
      <p:cViewPr varScale="1">
        <p:scale>
          <a:sx n="94" d="100"/>
          <a:sy n="94" d="100"/>
        </p:scale>
        <p:origin x="2010" y="120"/>
      </p:cViewPr>
      <p:guideLst>
        <p:guide orient="horz" pos="307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66"/>
    </p:cViewPr>
  </p:sorterViewPr>
  <p:notesViewPr>
    <p:cSldViewPr snapToGrid="0">
      <p:cViewPr varScale="1">
        <p:scale>
          <a:sx n="69" d="100"/>
          <a:sy n="69" d="100"/>
        </p:scale>
        <p:origin x="2982" y="48"/>
      </p:cViewPr>
      <p:guideLst>
        <p:guide orient="horz" pos="2932"/>
        <p:guide pos="221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8503108099499"/>
          <c:y val="4.3542757616554018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Performance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Individual</c:v>
                </c:pt>
                <c:pt idx="1">
                  <c:v>Team-Based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A4-404E-871E-2229E28210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7.9375001383208174E-2"/>
          <c:y val="0.68972013778254226"/>
          <c:w val="0.75380640446285663"/>
          <c:h val="0.2014229681760727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4B032B-2B2A-49E3-A2AF-0C037E3729BD}" type="doc">
      <dgm:prSet loTypeId="urn:microsoft.com/office/officeart/2005/8/layout/venn1" loCatId="relationship" qsTypeId="urn:microsoft.com/office/officeart/2005/8/quickstyle/simple1" qsCatId="simple" csTypeId="urn:microsoft.com/office/officeart/2005/8/colors/colorful1" csCatId="colorful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</dgm:pt>
    <dgm:pt modelId="{175D4DA5-3319-4D9F-B1B1-2913D3A4291B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CA" dirty="0" smtClean="0"/>
            <a:t>Case Exercises &amp; Briefings</a:t>
          </a:r>
          <a:endParaRPr lang="en-CA" dirty="0"/>
        </a:p>
      </dgm:t>
    </dgm:pt>
    <dgm:pt modelId="{FBB77D67-CA5D-47D5-8BDA-941497052938}" type="parTrans" cxnId="{FCC3CCFF-A423-493A-81A0-66FFA7947C6D}">
      <dgm:prSet/>
      <dgm:spPr/>
      <dgm:t>
        <a:bodyPr/>
        <a:lstStyle/>
        <a:p>
          <a:endParaRPr lang="en-CA"/>
        </a:p>
      </dgm:t>
    </dgm:pt>
    <dgm:pt modelId="{91AAA662-AA80-41BA-B6C9-C775540F4495}" type="sibTrans" cxnId="{FCC3CCFF-A423-493A-81A0-66FFA7947C6D}">
      <dgm:prSet/>
      <dgm:spPr/>
      <dgm:t>
        <a:bodyPr/>
        <a:lstStyle/>
        <a:p>
          <a:endParaRPr lang="en-CA"/>
        </a:p>
      </dgm:t>
    </dgm:pt>
    <dgm:pt modelId="{9FDD4346-D2D6-4D1A-91A3-7936D2D0EDE7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CA" dirty="0" smtClean="0"/>
            <a:t>Capstone Business Simulation</a:t>
          </a:r>
          <a:endParaRPr lang="en-CA" dirty="0"/>
        </a:p>
      </dgm:t>
    </dgm:pt>
    <dgm:pt modelId="{C070EF6B-FD7F-4E37-ACA6-21B21A397772}" type="parTrans" cxnId="{E8C00CE7-276A-4726-AA8A-D99D212B747A}">
      <dgm:prSet/>
      <dgm:spPr/>
      <dgm:t>
        <a:bodyPr/>
        <a:lstStyle/>
        <a:p>
          <a:endParaRPr lang="en-CA"/>
        </a:p>
      </dgm:t>
    </dgm:pt>
    <dgm:pt modelId="{4A162718-5572-49F1-8D79-CDA0B417FFE0}" type="sibTrans" cxnId="{E8C00CE7-276A-4726-AA8A-D99D212B747A}">
      <dgm:prSet/>
      <dgm:spPr/>
      <dgm:t>
        <a:bodyPr/>
        <a:lstStyle/>
        <a:p>
          <a:endParaRPr lang="en-CA"/>
        </a:p>
      </dgm:t>
    </dgm:pt>
    <dgm:pt modelId="{FD759B6C-E57E-4D07-820F-7611661629B5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CA" dirty="0" smtClean="0"/>
            <a:t>Topical Discussion &amp; Idea Presentation</a:t>
          </a:r>
          <a:endParaRPr lang="en-CA" dirty="0"/>
        </a:p>
      </dgm:t>
    </dgm:pt>
    <dgm:pt modelId="{F033B249-06DA-4207-913B-B1B582B7A916}" type="parTrans" cxnId="{8BCAB98A-03C3-4D41-906F-418B912D6884}">
      <dgm:prSet/>
      <dgm:spPr/>
      <dgm:t>
        <a:bodyPr/>
        <a:lstStyle/>
        <a:p>
          <a:endParaRPr lang="en-CA"/>
        </a:p>
      </dgm:t>
    </dgm:pt>
    <dgm:pt modelId="{5542BDBA-EB1E-4992-90FD-C58C378CDDB3}" type="sibTrans" cxnId="{8BCAB98A-03C3-4D41-906F-418B912D6884}">
      <dgm:prSet/>
      <dgm:spPr/>
      <dgm:t>
        <a:bodyPr/>
        <a:lstStyle/>
        <a:p>
          <a:endParaRPr lang="en-CA"/>
        </a:p>
      </dgm:t>
    </dgm:pt>
    <dgm:pt modelId="{3425732F-A34B-42D2-92EC-8A25F463558C}" type="pres">
      <dgm:prSet presAssocID="{D34B032B-2B2A-49E3-A2AF-0C037E3729BD}" presName="compositeShape" presStyleCnt="0">
        <dgm:presLayoutVars>
          <dgm:chMax val="7"/>
          <dgm:dir/>
          <dgm:resizeHandles val="exact"/>
        </dgm:presLayoutVars>
      </dgm:prSet>
      <dgm:spPr/>
    </dgm:pt>
    <dgm:pt modelId="{2CEE9852-5E75-4FCE-8B25-184C2D6EC693}" type="pres">
      <dgm:prSet presAssocID="{175D4DA5-3319-4D9F-B1B1-2913D3A4291B}" presName="circ1" presStyleLbl="vennNode1" presStyleIdx="0" presStyleCnt="3"/>
      <dgm:spPr/>
      <dgm:t>
        <a:bodyPr/>
        <a:lstStyle/>
        <a:p>
          <a:endParaRPr lang="en-CA"/>
        </a:p>
      </dgm:t>
    </dgm:pt>
    <dgm:pt modelId="{06A05799-9CF5-4CB6-807A-DF72CF99D544}" type="pres">
      <dgm:prSet presAssocID="{175D4DA5-3319-4D9F-B1B1-2913D3A4291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B89DCE1-6C94-4224-A7D1-45F605643872}" type="pres">
      <dgm:prSet presAssocID="{9FDD4346-D2D6-4D1A-91A3-7936D2D0EDE7}" presName="circ2" presStyleLbl="vennNode1" presStyleIdx="1" presStyleCnt="3"/>
      <dgm:spPr/>
      <dgm:t>
        <a:bodyPr/>
        <a:lstStyle/>
        <a:p>
          <a:endParaRPr lang="en-CA"/>
        </a:p>
      </dgm:t>
    </dgm:pt>
    <dgm:pt modelId="{86BDBCB7-3472-423D-ADFC-F1E8DAECDE4C}" type="pres">
      <dgm:prSet presAssocID="{9FDD4346-D2D6-4D1A-91A3-7936D2D0EDE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7EB90CF9-B608-450B-94E6-340261193ACC}" type="pres">
      <dgm:prSet presAssocID="{FD759B6C-E57E-4D07-820F-7611661629B5}" presName="circ3" presStyleLbl="vennNode1" presStyleIdx="2" presStyleCnt="3"/>
      <dgm:spPr/>
      <dgm:t>
        <a:bodyPr/>
        <a:lstStyle/>
        <a:p>
          <a:endParaRPr lang="en-CA"/>
        </a:p>
      </dgm:t>
    </dgm:pt>
    <dgm:pt modelId="{4A3619F8-74D7-405B-B075-4C1936EE3ACC}" type="pres">
      <dgm:prSet presAssocID="{FD759B6C-E57E-4D07-820F-7611661629B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488828EA-554C-46BF-B163-05A1ABAFE8A3}" type="presOf" srcId="{9FDD4346-D2D6-4D1A-91A3-7936D2D0EDE7}" destId="{6B89DCE1-6C94-4224-A7D1-45F605643872}" srcOrd="0" destOrd="0" presId="urn:microsoft.com/office/officeart/2005/8/layout/venn1"/>
    <dgm:cxn modelId="{EF8E1F2B-D096-48F8-AC3D-1054B4A2DD6C}" type="presOf" srcId="{D34B032B-2B2A-49E3-A2AF-0C037E3729BD}" destId="{3425732F-A34B-42D2-92EC-8A25F463558C}" srcOrd="0" destOrd="0" presId="urn:microsoft.com/office/officeart/2005/8/layout/venn1"/>
    <dgm:cxn modelId="{6CAA4508-FD3D-4D59-A144-AAB12068402D}" type="presOf" srcId="{FD759B6C-E57E-4D07-820F-7611661629B5}" destId="{4A3619F8-74D7-405B-B075-4C1936EE3ACC}" srcOrd="1" destOrd="0" presId="urn:microsoft.com/office/officeart/2005/8/layout/venn1"/>
    <dgm:cxn modelId="{E8C00CE7-276A-4726-AA8A-D99D212B747A}" srcId="{D34B032B-2B2A-49E3-A2AF-0C037E3729BD}" destId="{9FDD4346-D2D6-4D1A-91A3-7936D2D0EDE7}" srcOrd="1" destOrd="0" parTransId="{C070EF6B-FD7F-4E37-ACA6-21B21A397772}" sibTransId="{4A162718-5572-49F1-8D79-CDA0B417FFE0}"/>
    <dgm:cxn modelId="{38FC4F5E-FEB3-4BB3-8584-2F33E356BC32}" type="presOf" srcId="{175D4DA5-3319-4D9F-B1B1-2913D3A4291B}" destId="{2CEE9852-5E75-4FCE-8B25-184C2D6EC693}" srcOrd="0" destOrd="0" presId="urn:microsoft.com/office/officeart/2005/8/layout/venn1"/>
    <dgm:cxn modelId="{FCC3CCFF-A423-493A-81A0-66FFA7947C6D}" srcId="{D34B032B-2B2A-49E3-A2AF-0C037E3729BD}" destId="{175D4DA5-3319-4D9F-B1B1-2913D3A4291B}" srcOrd="0" destOrd="0" parTransId="{FBB77D67-CA5D-47D5-8BDA-941497052938}" sibTransId="{91AAA662-AA80-41BA-B6C9-C775540F4495}"/>
    <dgm:cxn modelId="{8BCAB98A-03C3-4D41-906F-418B912D6884}" srcId="{D34B032B-2B2A-49E3-A2AF-0C037E3729BD}" destId="{FD759B6C-E57E-4D07-820F-7611661629B5}" srcOrd="2" destOrd="0" parTransId="{F033B249-06DA-4207-913B-B1B582B7A916}" sibTransId="{5542BDBA-EB1E-4992-90FD-C58C378CDDB3}"/>
    <dgm:cxn modelId="{93075E31-9D10-449D-9B9D-1194AC58B907}" type="presOf" srcId="{FD759B6C-E57E-4D07-820F-7611661629B5}" destId="{7EB90CF9-B608-450B-94E6-340261193ACC}" srcOrd="0" destOrd="0" presId="urn:microsoft.com/office/officeart/2005/8/layout/venn1"/>
    <dgm:cxn modelId="{D66EA417-91F4-4ACC-8207-A71F4CC7CE9B}" type="presOf" srcId="{9FDD4346-D2D6-4D1A-91A3-7936D2D0EDE7}" destId="{86BDBCB7-3472-423D-ADFC-F1E8DAECDE4C}" srcOrd="1" destOrd="0" presId="urn:microsoft.com/office/officeart/2005/8/layout/venn1"/>
    <dgm:cxn modelId="{FD023D25-6DC0-4C88-82DB-89821B596FFF}" type="presOf" srcId="{175D4DA5-3319-4D9F-B1B1-2913D3A4291B}" destId="{06A05799-9CF5-4CB6-807A-DF72CF99D544}" srcOrd="1" destOrd="0" presId="urn:microsoft.com/office/officeart/2005/8/layout/venn1"/>
    <dgm:cxn modelId="{3E853094-6172-4068-ABF8-F94415838E52}" type="presParOf" srcId="{3425732F-A34B-42D2-92EC-8A25F463558C}" destId="{2CEE9852-5E75-4FCE-8B25-184C2D6EC693}" srcOrd="0" destOrd="0" presId="urn:microsoft.com/office/officeart/2005/8/layout/venn1"/>
    <dgm:cxn modelId="{CD298322-7350-42F3-8BF3-AFD6FDEF1F88}" type="presParOf" srcId="{3425732F-A34B-42D2-92EC-8A25F463558C}" destId="{06A05799-9CF5-4CB6-807A-DF72CF99D544}" srcOrd="1" destOrd="0" presId="urn:microsoft.com/office/officeart/2005/8/layout/venn1"/>
    <dgm:cxn modelId="{E98612BE-814D-42B5-AF18-2641C1A6D6CD}" type="presParOf" srcId="{3425732F-A34B-42D2-92EC-8A25F463558C}" destId="{6B89DCE1-6C94-4224-A7D1-45F605643872}" srcOrd="2" destOrd="0" presId="urn:microsoft.com/office/officeart/2005/8/layout/venn1"/>
    <dgm:cxn modelId="{B43ADC1B-B1A1-4371-B274-F2DAA5B260ED}" type="presParOf" srcId="{3425732F-A34B-42D2-92EC-8A25F463558C}" destId="{86BDBCB7-3472-423D-ADFC-F1E8DAECDE4C}" srcOrd="3" destOrd="0" presId="urn:microsoft.com/office/officeart/2005/8/layout/venn1"/>
    <dgm:cxn modelId="{5443402C-6922-4A72-97C4-1EED5AB37A98}" type="presParOf" srcId="{3425732F-A34B-42D2-92EC-8A25F463558C}" destId="{7EB90CF9-B608-450B-94E6-340261193ACC}" srcOrd="4" destOrd="0" presId="urn:microsoft.com/office/officeart/2005/8/layout/venn1"/>
    <dgm:cxn modelId="{A6B95A11-344E-4B30-BAD2-6C3BEA140EA2}" type="presParOf" srcId="{3425732F-A34B-42D2-92EC-8A25F463558C}" destId="{4A3619F8-74D7-405B-B075-4C1936EE3ACC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0C702F-E684-FD4F-88A4-068CC8834C9F}" type="doc">
      <dgm:prSet loTypeId="urn:microsoft.com/office/officeart/2008/layout/VerticalCurvedList" loCatId="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5CD34D5-9735-9F4E-8F7D-D92953873951}">
      <dgm:prSet/>
      <dgm:spPr/>
      <dgm:t>
        <a:bodyPr/>
        <a:lstStyle/>
        <a:p>
          <a:pPr rtl="0"/>
          <a:r>
            <a:rPr lang="en-US" smtClean="0"/>
            <a:t>Started as a single corporation named </a:t>
          </a:r>
          <a:r>
            <a:rPr lang="en-US" i="1" smtClean="0"/>
            <a:t>Sensors, Inc</a:t>
          </a:r>
          <a:r>
            <a:rPr lang="en-US" smtClean="0"/>
            <a:t>. </a:t>
          </a:r>
          <a:endParaRPr lang="en-US"/>
        </a:p>
      </dgm:t>
    </dgm:pt>
    <dgm:pt modelId="{CB7AC396-14FC-574D-B2FF-DCE27EA4BC61}" type="parTrans" cxnId="{29DEC320-11F5-3B4F-8D7A-715129133A18}">
      <dgm:prSet/>
      <dgm:spPr/>
      <dgm:t>
        <a:bodyPr/>
        <a:lstStyle/>
        <a:p>
          <a:endParaRPr lang="en-US"/>
        </a:p>
      </dgm:t>
    </dgm:pt>
    <dgm:pt modelId="{BB377D12-2B5B-4C47-BA2A-495D8AA55E23}" type="sibTrans" cxnId="{29DEC320-11F5-3B4F-8D7A-715129133A18}">
      <dgm:prSet/>
      <dgm:spPr/>
      <dgm:t>
        <a:bodyPr/>
        <a:lstStyle/>
        <a:p>
          <a:endParaRPr lang="en-US"/>
        </a:p>
      </dgm:t>
    </dgm:pt>
    <dgm:pt modelId="{46CC76A6-2F30-DC4D-80D6-2F53F33ABBF3}">
      <dgm:prSet/>
      <dgm:spPr/>
      <dgm:t>
        <a:bodyPr/>
        <a:lstStyle/>
        <a:p>
          <a:pPr rtl="0"/>
          <a:r>
            <a:rPr lang="en-US" dirty="0" smtClean="0"/>
            <a:t>Sold sensors as main product</a:t>
          </a:r>
          <a:endParaRPr lang="en-US" dirty="0"/>
        </a:p>
      </dgm:t>
    </dgm:pt>
    <dgm:pt modelId="{FC531588-C1CA-F545-AB75-7C5C686F596A}" type="parTrans" cxnId="{3EAFA75D-55E7-4E47-BD88-BB863914AD4B}">
      <dgm:prSet/>
      <dgm:spPr/>
      <dgm:t>
        <a:bodyPr/>
        <a:lstStyle/>
        <a:p>
          <a:endParaRPr lang="en-US"/>
        </a:p>
      </dgm:t>
    </dgm:pt>
    <dgm:pt modelId="{D35FE083-0E5F-934B-B910-4BC0E1A7024A}" type="sibTrans" cxnId="{3EAFA75D-55E7-4E47-BD88-BB863914AD4B}">
      <dgm:prSet/>
      <dgm:spPr/>
      <dgm:t>
        <a:bodyPr/>
        <a:lstStyle/>
        <a:p>
          <a:endParaRPr lang="en-US"/>
        </a:p>
      </dgm:t>
    </dgm:pt>
    <dgm:pt modelId="{0F23C2C4-AEB5-1948-BABC-5359042E3CA9}">
      <dgm:prSet/>
      <dgm:spPr/>
      <dgm:t>
        <a:bodyPr/>
        <a:lstStyle/>
        <a:p>
          <a:pPr rtl="0"/>
          <a:r>
            <a:rPr lang="en-US" dirty="0" smtClean="0"/>
            <a:t>Industry is being deregulated to facilitate and enhance competition for the benefit of customers</a:t>
          </a:r>
          <a:endParaRPr lang="en-US" dirty="0"/>
        </a:p>
      </dgm:t>
    </dgm:pt>
    <dgm:pt modelId="{8F2D8417-AA22-3148-BCE3-472A4A9DA69E}" type="parTrans" cxnId="{11BD3736-EBAF-414F-992C-F6F3714FD9D3}">
      <dgm:prSet/>
      <dgm:spPr/>
      <dgm:t>
        <a:bodyPr/>
        <a:lstStyle/>
        <a:p>
          <a:endParaRPr lang="en-US"/>
        </a:p>
      </dgm:t>
    </dgm:pt>
    <dgm:pt modelId="{1DA3E094-518D-5041-A3F3-34B59355F108}" type="sibTrans" cxnId="{11BD3736-EBAF-414F-992C-F6F3714FD9D3}">
      <dgm:prSet/>
      <dgm:spPr/>
      <dgm:t>
        <a:bodyPr/>
        <a:lstStyle/>
        <a:p>
          <a:endParaRPr lang="en-US"/>
        </a:p>
      </dgm:t>
    </dgm:pt>
    <dgm:pt modelId="{7AAF280D-4E67-C440-A0D3-4A144567736C}" type="pres">
      <dgm:prSet presAssocID="{F40C702F-E684-FD4F-88A4-068CC8834C9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B7FC0823-2566-C441-9292-3113DC071E2D}" type="pres">
      <dgm:prSet presAssocID="{F40C702F-E684-FD4F-88A4-068CC8834C9F}" presName="Name1" presStyleCnt="0"/>
      <dgm:spPr/>
    </dgm:pt>
    <dgm:pt modelId="{C99A91F3-FD29-544C-A0C2-064FB9F08FAF}" type="pres">
      <dgm:prSet presAssocID="{F40C702F-E684-FD4F-88A4-068CC8834C9F}" presName="cycle" presStyleCnt="0"/>
      <dgm:spPr/>
    </dgm:pt>
    <dgm:pt modelId="{B85C5C33-B9E3-AD4E-A410-D417E6788CE8}" type="pres">
      <dgm:prSet presAssocID="{F40C702F-E684-FD4F-88A4-068CC8834C9F}" presName="srcNode" presStyleLbl="node1" presStyleIdx="0" presStyleCnt="3"/>
      <dgm:spPr/>
    </dgm:pt>
    <dgm:pt modelId="{F9310569-7AD3-9E46-B359-7C70154E5731}" type="pres">
      <dgm:prSet presAssocID="{F40C702F-E684-FD4F-88A4-068CC8834C9F}" presName="conn" presStyleLbl="parChTrans1D2" presStyleIdx="0" presStyleCnt="1"/>
      <dgm:spPr/>
      <dgm:t>
        <a:bodyPr/>
        <a:lstStyle/>
        <a:p>
          <a:endParaRPr lang="en-US"/>
        </a:p>
      </dgm:t>
    </dgm:pt>
    <dgm:pt modelId="{917505F8-2158-E64E-8903-7C77895381D7}" type="pres">
      <dgm:prSet presAssocID="{F40C702F-E684-FD4F-88A4-068CC8834C9F}" presName="extraNode" presStyleLbl="node1" presStyleIdx="0" presStyleCnt="3"/>
      <dgm:spPr/>
    </dgm:pt>
    <dgm:pt modelId="{971C4C4E-E624-2B4C-8CF4-F8A81449F066}" type="pres">
      <dgm:prSet presAssocID="{F40C702F-E684-FD4F-88A4-068CC8834C9F}" presName="dstNode" presStyleLbl="node1" presStyleIdx="0" presStyleCnt="3"/>
      <dgm:spPr/>
    </dgm:pt>
    <dgm:pt modelId="{497A9161-2023-E248-9456-8BEFA54AD932}" type="pres">
      <dgm:prSet presAssocID="{C5CD34D5-9735-9F4E-8F7D-D9295387395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350545-CB91-FE43-A9D5-A8749B2385BD}" type="pres">
      <dgm:prSet presAssocID="{C5CD34D5-9735-9F4E-8F7D-D92953873951}" presName="accent_1" presStyleCnt="0"/>
      <dgm:spPr/>
    </dgm:pt>
    <dgm:pt modelId="{64F6E79F-2E88-B848-B219-545FCA1261CA}" type="pres">
      <dgm:prSet presAssocID="{C5CD34D5-9735-9F4E-8F7D-D92953873951}" presName="accentRepeatNode" presStyleLbl="solidFgAcc1" presStyleIdx="0" presStyleCnt="3"/>
      <dgm:spPr/>
    </dgm:pt>
    <dgm:pt modelId="{3BE01497-916C-9248-B6D1-200BED8FA8D1}" type="pres">
      <dgm:prSet presAssocID="{46CC76A6-2F30-DC4D-80D6-2F53F33ABBF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E9ADB8-8018-C749-97BE-D3879CA15E06}" type="pres">
      <dgm:prSet presAssocID="{46CC76A6-2F30-DC4D-80D6-2F53F33ABBF3}" presName="accent_2" presStyleCnt="0"/>
      <dgm:spPr/>
    </dgm:pt>
    <dgm:pt modelId="{11D4906E-AAE5-BB43-98D8-9627C1FE43E3}" type="pres">
      <dgm:prSet presAssocID="{46CC76A6-2F30-DC4D-80D6-2F53F33ABBF3}" presName="accentRepeatNode" presStyleLbl="solidFgAcc1" presStyleIdx="1" presStyleCnt="3"/>
      <dgm:spPr/>
    </dgm:pt>
    <dgm:pt modelId="{48C0ED8D-9728-9B41-A717-EFC8F07EFBA7}" type="pres">
      <dgm:prSet presAssocID="{0F23C2C4-AEB5-1948-BABC-5359042E3CA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72AC9D-C55D-B549-91A6-04AAE76639F4}" type="pres">
      <dgm:prSet presAssocID="{0F23C2C4-AEB5-1948-BABC-5359042E3CA9}" presName="accent_3" presStyleCnt="0"/>
      <dgm:spPr/>
    </dgm:pt>
    <dgm:pt modelId="{03C69DA7-2650-444F-8A70-5A3D0ADCFA21}" type="pres">
      <dgm:prSet presAssocID="{0F23C2C4-AEB5-1948-BABC-5359042E3CA9}" presName="accentRepeatNode" presStyleLbl="solidFgAcc1" presStyleIdx="2" presStyleCnt="3"/>
      <dgm:spPr/>
    </dgm:pt>
  </dgm:ptLst>
  <dgm:cxnLst>
    <dgm:cxn modelId="{11BD3736-EBAF-414F-992C-F6F3714FD9D3}" srcId="{F40C702F-E684-FD4F-88A4-068CC8834C9F}" destId="{0F23C2C4-AEB5-1948-BABC-5359042E3CA9}" srcOrd="2" destOrd="0" parTransId="{8F2D8417-AA22-3148-BCE3-472A4A9DA69E}" sibTransId="{1DA3E094-518D-5041-A3F3-34B59355F108}"/>
    <dgm:cxn modelId="{4B2B52FD-88A5-494F-A0B7-4E1E767F9BF8}" type="presOf" srcId="{46CC76A6-2F30-DC4D-80D6-2F53F33ABBF3}" destId="{3BE01497-916C-9248-B6D1-200BED8FA8D1}" srcOrd="0" destOrd="0" presId="urn:microsoft.com/office/officeart/2008/layout/VerticalCurvedList"/>
    <dgm:cxn modelId="{3EAFA75D-55E7-4E47-BD88-BB863914AD4B}" srcId="{F40C702F-E684-FD4F-88A4-068CC8834C9F}" destId="{46CC76A6-2F30-DC4D-80D6-2F53F33ABBF3}" srcOrd="1" destOrd="0" parTransId="{FC531588-C1CA-F545-AB75-7C5C686F596A}" sibTransId="{D35FE083-0E5F-934B-B910-4BC0E1A7024A}"/>
    <dgm:cxn modelId="{47D1E2EF-6A70-4416-A7C6-8C084D8F7631}" type="presOf" srcId="{BB377D12-2B5B-4C47-BA2A-495D8AA55E23}" destId="{F9310569-7AD3-9E46-B359-7C70154E5731}" srcOrd="0" destOrd="0" presId="urn:microsoft.com/office/officeart/2008/layout/VerticalCurvedList"/>
    <dgm:cxn modelId="{EF2D2291-9C13-45E1-B295-08D4E9B5FBA3}" type="presOf" srcId="{C5CD34D5-9735-9F4E-8F7D-D92953873951}" destId="{497A9161-2023-E248-9456-8BEFA54AD932}" srcOrd="0" destOrd="0" presId="urn:microsoft.com/office/officeart/2008/layout/VerticalCurvedList"/>
    <dgm:cxn modelId="{90E9D61E-DC3B-4E21-A2B0-76185F203E75}" type="presOf" srcId="{F40C702F-E684-FD4F-88A4-068CC8834C9F}" destId="{7AAF280D-4E67-C440-A0D3-4A144567736C}" srcOrd="0" destOrd="0" presId="urn:microsoft.com/office/officeart/2008/layout/VerticalCurvedList"/>
    <dgm:cxn modelId="{29DEC320-11F5-3B4F-8D7A-715129133A18}" srcId="{F40C702F-E684-FD4F-88A4-068CC8834C9F}" destId="{C5CD34D5-9735-9F4E-8F7D-D92953873951}" srcOrd="0" destOrd="0" parTransId="{CB7AC396-14FC-574D-B2FF-DCE27EA4BC61}" sibTransId="{BB377D12-2B5B-4C47-BA2A-495D8AA55E23}"/>
    <dgm:cxn modelId="{DCFCF070-4CEC-4AC9-8A6E-147DCBB9E05C}" type="presOf" srcId="{0F23C2C4-AEB5-1948-BABC-5359042E3CA9}" destId="{48C0ED8D-9728-9B41-A717-EFC8F07EFBA7}" srcOrd="0" destOrd="0" presId="urn:microsoft.com/office/officeart/2008/layout/VerticalCurvedList"/>
    <dgm:cxn modelId="{2EB0674B-EF49-4DA4-8194-BAB79F5D0E24}" type="presParOf" srcId="{7AAF280D-4E67-C440-A0D3-4A144567736C}" destId="{B7FC0823-2566-C441-9292-3113DC071E2D}" srcOrd="0" destOrd="0" presId="urn:microsoft.com/office/officeart/2008/layout/VerticalCurvedList"/>
    <dgm:cxn modelId="{93B19906-05DE-45C9-B6DC-7592D8FC321C}" type="presParOf" srcId="{B7FC0823-2566-C441-9292-3113DC071E2D}" destId="{C99A91F3-FD29-544C-A0C2-064FB9F08FAF}" srcOrd="0" destOrd="0" presId="urn:microsoft.com/office/officeart/2008/layout/VerticalCurvedList"/>
    <dgm:cxn modelId="{553DEDCE-153F-41DE-A914-CB9492DD738F}" type="presParOf" srcId="{C99A91F3-FD29-544C-A0C2-064FB9F08FAF}" destId="{B85C5C33-B9E3-AD4E-A410-D417E6788CE8}" srcOrd="0" destOrd="0" presId="urn:microsoft.com/office/officeart/2008/layout/VerticalCurvedList"/>
    <dgm:cxn modelId="{78F5556E-0751-4FE1-900A-E77758456F71}" type="presParOf" srcId="{C99A91F3-FD29-544C-A0C2-064FB9F08FAF}" destId="{F9310569-7AD3-9E46-B359-7C70154E5731}" srcOrd="1" destOrd="0" presId="urn:microsoft.com/office/officeart/2008/layout/VerticalCurvedList"/>
    <dgm:cxn modelId="{5617FDF5-2036-4AD2-9BE9-B4483529FD34}" type="presParOf" srcId="{C99A91F3-FD29-544C-A0C2-064FB9F08FAF}" destId="{917505F8-2158-E64E-8903-7C77895381D7}" srcOrd="2" destOrd="0" presId="urn:microsoft.com/office/officeart/2008/layout/VerticalCurvedList"/>
    <dgm:cxn modelId="{32FB561B-274D-41A8-B7B2-C2930B98F4D3}" type="presParOf" srcId="{C99A91F3-FD29-544C-A0C2-064FB9F08FAF}" destId="{971C4C4E-E624-2B4C-8CF4-F8A81449F066}" srcOrd="3" destOrd="0" presId="urn:microsoft.com/office/officeart/2008/layout/VerticalCurvedList"/>
    <dgm:cxn modelId="{3279341F-EB9B-48EE-9FAA-428569BB7D29}" type="presParOf" srcId="{B7FC0823-2566-C441-9292-3113DC071E2D}" destId="{497A9161-2023-E248-9456-8BEFA54AD932}" srcOrd="1" destOrd="0" presId="urn:microsoft.com/office/officeart/2008/layout/VerticalCurvedList"/>
    <dgm:cxn modelId="{F3A09DFF-BDB3-407D-8B77-814465DA57FA}" type="presParOf" srcId="{B7FC0823-2566-C441-9292-3113DC071E2D}" destId="{F1350545-CB91-FE43-A9D5-A8749B2385BD}" srcOrd="2" destOrd="0" presId="urn:microsoft.com/office/officeart/2008/layout/VerticalCurvedList"/>
    <dgm:cxn modelId="{30A24E14-679F-4A31-A705-B9A9C203912C}" type="presParOf" srcId="{F1350545-CB91-FE43-A9D5-A8749B2385BD}" destId="{64F6E79F-2E88-B848-B219-545FCA1261CA}" srcOrd="0" destOrd="0" presId="urn:microsoft.com/office/officeart/2008/layout/VerticalCurvedList"/>
    <dgm:cxn modelId="{FFF9B2FF-4E75-427C-B1C9-3BB33B1205C4}" type="presParOf" srcId="{B7FC0823-2566-C441-9292-3113DC071E2D}" destId="{3BE01497-916C-9248-B6D1-200BED8FA8D1}" srcOrd="3" destOrd="0" presId="urn:microsoft.com/office/officeart/2008/layout/VerticalCurvedList"/>
    <dgm:cxn modelId="{02A34653-D209-48E8-80A8-7081329F0EFB}" type="presParOf" srcId="{B7FC0823-2566-C441-9292-3113DC071E2D}" destId="{97E9ADB8-8018-C749-97BE-D3879CA15E06}" srcOrd="4" destOrd="0" presId="urn:microsoft.com/office/officeart/2008/layout/VerticalCurvedList"/>
    <dgm:cxn modelId="{4777E4AF-76FF-4DCB-8E49-CFE76185373D}" type="presParOf" srcId="{97E9ADB8-8018-C749-97BE-D3879CA15E06}" destId="{11D4906E-AAE5-BB43-98D8-9627C1FE43E3}" srcOrd="0" destOrd="0" presId="urn:microsoft.com/office/officeart/2008/layout/VerticalCurvedList"/>
    <dgm:cxn modelId="{E211819E-31A9-4BDE-BB35-FEC919CA59F3}" type="presParOf" srcId="{B7FC0823-2566-C441-9292-3113DC071E2D}" destId="{48C0ED8D-9728-9B41-A717-EFC8F07EFBA7}" srcOrd="5" destOrd="0" presId="urn:microsoft.com/office/officeart/2008/layout/VerticalCurvedList"/>
    <dgm:cxn modelId="{5FCC4B8D-ADC3-4720-BB23-D6202C00A650}" type="presParOf" srcId="{B7FC0823-2566-C441-9292-3113DC071E2D}" destId="{4172AC9D-C55D-B549-91A6-04AAE76639F4}" srcOrd="6" destOrd="0" presId="urn:microsoft.com/office/officeart/2008/layout/VerticalCurvedList"/>
    <dgm:cxn modelId="{255CA9F2-7967-472A-BAF9-C7B94F097CF6}" type="presParOf" srcId="{4172AC9D-C55D-B549-91A6-04AAE76639F4}" destId="{03C69DA7-2650-444F-8A70-5A3D0ADCFA2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EE7C05-F8A5-4043-AFD0-5ED555BCD7E0}" type="doc">
      <dgm:prSet loTypeId="urn:microsoft.com/office/officeart/2005/8/layout/list1" loCatId="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B352D14-36CF-6E48-A297-E1BBD207FD7C}">
      <dgm:prSet custT="1"/>
      <dgm:spPr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800" dirty="0" smtClean="0"/>
            <a:t>Customers (OEMs) need sensors for their products to function.</a:t>
          </a:r>
          <a:endParaRPr lang="en-US" sz="1800" dirty="0"/>
        </a:p>
      </dgm:t>
    </dgm:pt>
    <dgm:pt modelId="{13810D2B-1250-5945-A0C3-24D43CE74B3B}" type="parTrans" cxnId="{211C0DD3-5D97-514A-9F37-9824B52681C5}">
      <dgm:prSet/>
      <dgm:spPr/>
      <dgm:t>
        <a:bodyPr/>
        <a:lstStyle/>
        <a:p>
          <a:endParaRPr lang="en-US"/>
        </a:p>
      </dgm:t>
    </dgm:pt>
    <dgm:pt modelId="{17257A24-37E4-CD46-801C-2E924D0AF572}" type="sibTrans" cxnId="{211C0DD3-5D97-514A-9F37-9824B52681C5}">
      <dgm:prSet/>
      <dgm:spPr/>
      <dgm:t>
        <a:bodyPr/>
        <a:lstStyle/>
        <a:p>
          <a:endParaRPr lang="en-US"/>
        </a:p>
      </dgm:t>
    </dgm:pt>
    <dgm:pt modelId="{BF30E734-6034-824E-8036-22C4F421DCCE}">
      <dgm:prSet custT="1"/>
      <dgm:spPr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800" dirty="0" smtClean="0"/>
            <a:t>Used for diverse applications</a:t>
          </a:r>
          <a:endParaRPr lang="en-US" sz="1800" dirty="0"/>
        </a:p>
      </dgm:t>
    </dgm:pt>
    <dgm:pt modelId="{D0083211-7B72-3145-8D4E-97B07B551269}" type="parTrans" cxnId="{B5AED766-AB46-2940-85BD-0F805EB607EA}">
      <dgm:prSet/>
      <dgm:spPr/>
      <dgm:t>
        <a:bodyPr/>
        <a:lstStyle/>
        <a:p>
          <a:endParaRPr lang="en-US"/>
        </a:p>
      </dgm:t>
    </dgm:pt>
    <dgm:pt modelId="{1F6859F2-9682-984D-BD50-76CA2B3CF57A}" type="sibTrans" cxnId="{B5AED766-AB46-2940-85BD-0F805EB607EA}">
      <dgm:prSet/>
      <dgm:spPr/>
      <dgm:t>
        <a:bodyPr/>
        <a:lstStyle/>
        <a:p>
          <a:endParaRPr lang="en-US"/>
        </a:p>
      </dgm:t>
    </dgm:pt>
    <dgm:pt modelId="{54261CC8-D81F-4548-8F13-FFE5FF94B417}">
      <dgm:prSet custT="1"/>
      <dgm:spPr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800" dirty="0" smtClean="0"/>
            <a:t>Five clear market segments</a:t>
          </a:r>
          <a:endParaRPr lang="en-US" sz="1800" dirty="0"/>
        </a:p>
      </dgm:t>
    </dgm:pt>
    <dgm:pt modelId="{A2D27EBD-7404-2340-AE90-40CEEB1C4FBC}" type="parTrans" cxnId="{29F704F4-1208-7A47-85B7-5B903A7C03A8}">
      <dgm:prSet/>
      <dgm:spPr/>
      <dgm:t>
        <a:bodyPr/>
        <a:lstStyle/>
        <a:p>
          <a:endParaRPr lang="en-US"/>
        </a:p>
      </dgm:t>
    </dgm:pt>
    <dgm:pt modelId="{03D713DB-B640-1E42-BEFA-1B68125529CA}" type="sibTrans" cxnId="{29F704F4-1208-7A47-85B7-5B903A7C03A8}">
      <dgm:prSet/>
      <dgm:spPr/>
      <dgm:t>
        <a:bodyPr/>
        <a:lstStyle/>
        <a:p>
          <a:endParaRPr lang="en-US"/>
        </a:p>
      </dgm:t>
    </dgm:pt>
    <dgm:pt modelId="{F119B053-CFA7-4949-9ED7-6E7923719338}">
      <dgm:prSet custT="1"/>
      <dgm:spPr>
        <a:ln w="28575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400" dirty="0" smtClean="0"/>
            <a:t>Low End</a:t>
          </a:r>
          <a:endParaRPr lang="en-US" sz="1400" dirty="0"/>
        </a:p>
      </dgm:t>
    </dgm:pt>
    <dgm:pt modelId="{ED5DFA30-18FF-1440-AA8D-ACCEEF1F4A67}" type="parTrans" cxnId="{5AAF80F5-EA13-BB43-AC50-53B3CD509C9C}">
      <dgm:prSet/>
      <dgm:spPr/>
      <dgm:t>
        <a:bodyPr/>
        <a:lstStyle/>
        <a:p>
          <a:endParaRPr lang="en-US"/>
        </a:p>
      </dgm:t>
    </dgm:pt>
    <dgm:pt modelId="{345716A9-36E7-F747-B3E4-41152D629947}" type="sibTrans" cxnId="{5AAF80F5-EA13-BB43-AC50-53B3CD509C9C}">
      <dgm:prSet/>
      <dgm:spPr/>
      <dgm:t>
        <a:bodyPr/>
        <a:lstStyle/>
        <a:p>
          <a:endParaRPr lang="en-US"/>
        </a:p>
      </dgm:t>
    </dgm:pt>
    <dgm:pt modelId="{05B6B20D-2CE2-FC43-9165-5713BB6792D3}">
      <dgm:prSet custT="1"/>
      <dgm:spPr>
        <a:ln w="28575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400" dirty="0" smtClean="0"/>
            <a:t>Traditional</a:t>
          </a:r>
          <a:endParaRPr lang="en-US" sz="1400" dirty="0"/>
        </a:p>
      </dgm:t>
    </dgm:pt>
    <dgm:pt modelId="{6137B36E-3A99-3349-B512-CC15CB50498E}" type="parTrans" cxnId="{78E7E8CC-2578-E94E-8866-790C832CB812}">
      <dgm:prSet/>
      <dgm:spPr/>
      <dgm:t>
        <a:bodyPr/>
        <a:lstStyle/>
        <a:p>
          <a:endParaRPr lang="en-US"/>
        </a:p>
      </dgm:t>
    </dgm:pt>
    <dgm:pt modelId="{C1F31812-87F1-7346-9476-0EBAB1F47BD1}" type="sibTrans" cxnId="{78E7E8CC-2578-E94E-8866-790C832CB812}">
      <dgm:prSet/>
      <dgm:spPr/>
      <dgm:t>
        <a:bodyPr/>
        <a:lstStyle/>
        <a:p>
          <a:endParaRPr lang="en-US"/>
        </a:p>
      </dgm:t>
    </dgm:pt>
    <dgm:pt modelId="{151C3893-2A27-214A-AF69-B70BE3883CDD}">
      <dgm:prSet custT="1"/>
      <dgm:spPr>
        <a:ln w="28575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400" dirty="0" smtClean="0"/>
            <a:t>High End</a:t>
          </a:r>
          <a:endParaRPr lang="en-US" sz="1400" dirty="0"/>
        </a:p>
      </dgm:t>
    </dgm:pt>
    <dgm:pt modelId="{3D1D0F76-48E1-F54D-8BF6-23D53D1646A7}" type="parTrans" cxnId="{3EF19FDD-8374-274E-B752-1C9F9954053A}">
      <dgm:prSet/>
      <dgm:spPr/>
      <dgm:t>
        <a:bodyPr/>
        <a:lstStyle/>
        <a:p>
          <a:endParaRPr lang="en-US"/>
        </a:p>
      </dgm:t>
    </dgm:pt>
    <dgm:pt modelId="{1C882526-CBED-F748-92B9-BB6538DDE4AB}" type="sibTrans" cxnId="{3EF19FDD-8374-274E-B752-1C9F9954053A}">
      <dgm:prSet/>
      <dgm:spPr/>
      <dgm:t>
        <a:bodyPr/>
        <a:lstStyle/>
        <a:p>
          <a:endParaRPr lang="en-US"/>
        </a:p>
      </dgm:t>
    </dgm:pt>
    <dgm:pt modelId="{E2B166F8-92D5-684C-94BB-94A32676AB1F}">
      <dgm:prSet custT="1"/>
      <dgm:spPr>
        <a:ln w="28575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400" dirty="0" smtClean="0"/>
            <a:t>Performance</a:t>
          </a:r>
          <a:endParaRPr lang="en-US" sz="1400" dirty="0"/>
        </a:p>
      </dgm:t>
    </dgm:pt>
    <dgm:pt modelId="{F76D07F2-4748-AE46-9905-023E919F4365}" type="parTrans" cxnId="{57B8D03B-5074-4C41-ADBE-76E1CCEF7F1F}">
      <dgm:prSet/>
      <dgm:spPr/>
      <dgm:t>
        <a:bodyPr/>
        <a:lstStyle/>
        <a:p>
          <a:endParaRPr lang="en-US"/>
        </a:p>
      </dgm:t>
    </dgm:pt>
    <dgm:pt modelId="{229F896E-63CD-0D46-BB9E-8447A81035E2}" type="sibTrans" cxnId="{57B8D03B-5074-4C41-ADBE-76E1CCEF7F1F}">
      <dgm:prSet/>
      <dgm:spPr/>
      <dgm:t>
        <a:bodyPr/>
        <a:lstStyle/>
        <a:p>
          <a:endParaRPr lang="en-US"/>
        </a:p>
      </dgm:t>
    </dgm:pt>
    <dgm:pt modelId="{373881D1-C162-AB4F-B794-ECC2C4DED438}">
      <dgm:prSet custT="1"/>
      <dgm:spPr>
        <a:ln w="28575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400" dirty="0" smtClean="0"/>
            <a:t>Size</a:t>
          </a:r>
          <a:endParaRPr lang="en-US" sz="1400" dirty="0"/>
        </a:p>
      </dgm:t>
    </dgm:pt>
    <dgm:pt modelId="{B7C86AB9-2FA3-8C4B-BFAF-517072075F55}" type="parTrans" cxnId="{DE4B51E0-FCFE-CE41-BBCC-4DC4C78600A1}">
      <dgm:prSet/>
      <dgm:spPr/>
      <dgm:t>
        <a:bodyPr/>
        <a:lstStyle/>
        <a:p>
          <a:endParaRPr lang="en-US"/>
        </a:p>
      </dgm:t>
    </dgm:pt>
    <dgm:pt modelId="{1073F8B5-1CDE-3342-B718-6BDD2BB9FCAB}" type="sibTrans" cxnId="{DE4B51E0-FCFE-CE41-BBCC-4DC4C78600A1}">
      <dgm:prSet/>
      <dgm:spPr/>
      <dgm:t>
        <a:bodyPr/>
        <a:lstStyle/>
        <a:p>
          <a:endParaRPr lang="en-US"/>
        </a:p>
      </dgm:t>
    </dgm:pt>
    <dgm:pt modelId="{4E2AE9DE-0175-DA44-A79C-6C130AB922FA}">
      <dgm:prSet custT="1"/>
      <dgm:spPr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</dgm:spPr>
      <dgm:t>
        <a:bodyPr/>
        <a:lstStyle/>
        <a:p>
          <a:pPr rtl="0"/>
          <a:r>
            <a:rPr lang="en-US" sz="1800" dirty="0" smtClean="0"/>
            <a:t>Customer demands vary between the five segments.</a:t>
          </a:r>
          <a:endParaRPr lang="en-US" sz="1800" dirty="0"/>
        </a:p>
      </dgm:t>
    </dgm:pt>
    <dgm:pt modelId="{D40089A1-7D7B-2B42-97A9-50454F8E6782}" type="parTrans" cxnId="{7BC78D04-1D8C-5446-A64B-BEB735A41E77}">
      <dgm:prSet/>
      <dgm:spPr/>
      <dgm:t>
        <a:bodyPr/>
        <a:lstStyle/>
        <a:p>
          <a:endParaRPr lang="en-US"/>
        </a:p>
      </dgm:t>
    </dgm:pt>
    <dgm:pt modelId="{A9A7206F-43FB-2244-8628-08FF1C86DB59}" type="sibTrans" cxnId="{7BC78D04-1D8C-5446-A64B-BEB735A41E77}">
      <dgm:prSet/>
      <dgm:spPr/>
      <dgm:t>
        <a:bodyPr/>
        <a:lstStyle/>
        <a:p>
          <a:endParaRPr lang="en-US"/>
        </a:p>
      </dgm:t>
    </dgm:pt>
    <dgm:pt modelId="{870A468E-B439-A24D-8B56-3D9C646CEF49}" type="pres">
      <dgm:prSet presAssocID="{DEEE7C05-F8A5-4043-AFD0-5ED555BCD7E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61A7A0F-BED6-F04C-9B6D-6343CD986F72}" type="pres">
      <dgm:prSet presAssocID="{CB352D14-36CF-6E48-A297-E1BBD207FD7C}" presName="parentLin" presStyleCnt="0"/>
      <dgm:spPr/>
      <dgm:t>
        <a:bodyPr/>
        <a:lstStyle/>
        <a:p>
          <a:endParaRPr lang="en-US"/>
        </a:p>
      </dgm:t>
    </dgm:pt>
    <dgm:pt modelId="{3DB6BC2E-CB24-B34C-8646-DE6B10D4CD26}" type="pres">
      <dgm:prSet presAssocID="{CB352D14-36CF-6E48-A297-E1BBD207FD7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EC03CA1B-37E6-3E4C-8A5C-6D2254F979A7}" type="pres">
      <dgm:prSet presAssocID="{CB352D14-36CF-6E48-A297-E1BBD207FD7C}" presName="parentText" presStyleLbl="node1" presStyleIdx="0" presStyleCnt="4" custScaleX="120446" custScaleY="378591" custLinFactNeighborY="-89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6230FA-FC5F-0A45-B0D1-1CA7C5861E55}" type="pres">
      <dgm:prSet presAssocID="{CB352D14-36CF-6E48-A297-E1BBD207FD7C}" presName="negativeSpace" presStyleCnt="0"/>
      <dgm:spPr/>
      <dgm:t>
        <a:bodyPr/>
        <a:lstStyle/>
        <a:p>
          <a:endParaRPr lang="en-US"/>
        </a:p>
      </dgm:t>
    </dgm:pt>
    <dgm:pt modelId="{AC8CA27E-82C9-B54D-865F-FB365A7CBD99}" type="pres">
      <dgm:prSet presAssocID="{CB352D14-36CF-6E48-A297-E1BBD207FD7C}" presName="childText" presStyleLbl="conFgAcc1" presStyleIdx="0" presStyleCnt="4">
        <dgm:presLayoutVars>
          <dgm:bulletEnabled val="1"/>
        </dgm:presLayoutVars>
      </dgm:prSet>
      <dgm:spPr>
        <a:noFill/>
        <a:ln w="28575" cmpd="sng">
          <a:solidFill>
            <a:schemeClr val="bg1">
              <a:alpha val="0"/>
            </a:schemeClr>
          </a:solidFill>
        </a:ln>
      </dgm:spPr>
      <dgm:t>
        <a:bodyPr/>
        <a:lstStyle/>
        <a:p>
          <a:endParaRPr lang="en-US"/>
        </a:p>
      </dgm:t>
    </dgm:pt>
    <dgm:pt modelId="{232D649C-B044-AD47-9088-2C977FD22EEF}" type="pres">
      <dgm:prSet presAssocID="{17257A24-37E4-CD46-801C-2E924D0AF572}" presName="spaceBetweenRectangles" presStyleCnt="0"/>
      <dgm:spPr/>
      <dgm:t>
        <a:bodyPr/>
        <a:lstStyle/>
        <a:p>
          <a:endParaRPr lang="en-US"/>
        </a:p>
      </dgm:t>
    </dgm:pt>
    <dgm:pt modelId="{358D05E6-2FEA-FA40-8DB9-DAAEF27675CD}" type="pres">
      <dgm:prSet presAssocID="{BF30E734-6034-824E-8036-22C4F421DCCE}" presName="parentLin" presStyleCnt="0"/>
      <dgm:spPr/>
      <dgm:t>
        <a:bodyPr/>
        <a:lstStyle/>
        <a:p>
          <a:endParaRPr lang="en-US"/>
        </a:p>
      </dgm:t>
    </dgm:pt>
    <dgm:pt modelId="{B21B0D64-52B2-7D44-8580-9A16BE98F680}" type="pres">
      <dgm:prSet presAssocID="{BF30E734-6034-824E-8036-22C4F421DCCE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D4498B20-8D90-7748-96E4-8E8F26763A42}" type="pres">
      <dgm:prSet presAssocID="{BF30E734-6034-824E-8036-22C4F421DCCE}" presName="parentText" presStyleLbl="node1" presStyleIdx="1" presStyleCnt="4" custScaleX="120446" custScaleY="37859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121240-5D2D-6748-8A17-4CE081584BBA}" type="pres">
      <dgm:prSet presAssocID="{BF30E734-6034-824E-8036-22C4F421DCCE}" presName="negativeSpace" presStyleCnt="0"/>
      <dgm:spPr/>
      <dgm:t>
        <a:bodyPr/>
        <a:lstStyle/>
        <a:p>
          <a:endParaRPr lang="en-US"/>
        </a:p>
      </dgm:t>
    </dgm:pt>
    <dgm:pt modelId="{D1EC8272-98E6-F941-BFA1-D4E71EB77030}" type="pres">
      <dgm:prSet presAssocID="{BF30E734-6034-824E-8036-22C4F421DCCE}" presName="childText" presStyleLbl="conFgAcc1" presStyleIdx="1" presStyleCnt="4">
        <dgm:presLayoutVars>
          <dgm:bulletEnabled val="1"/>
        </dgm:presLayoutVars>
      </dgm:prSet>
      <dgm:spPr>
        <a:noFill/>
        <a:ln w="28575" cmpd="sng">
          <a:noFill/>
        </a:ln>
      </dgm:spPr>
      <dgm:t>
        <a:bodyPr/>
        <a:lstStyle/>
        <a:p>
          <a:endParaRPr lang="en-US"/>
        </a:p>
      </dgm:t>
    </dgm:pt>
    <dgm:pt modelId="{63D3C775-03AC-9847-BAEF-E43837AD12F2}" type="pres">
      <dgm:prSet presAssocID="{1F6859F2-9682-984D-BD50-76CA2B3CF57A}" presName="spaceBetweenRectangles" presStyleCnt="0"/>
      <dgm:spPr/>
      <dgm:t>
        <a:bodyPr/>
        <a:lstStyle/>
        <a:p>
          <a:endParaRPr lang="en-US"/>
        </a:p>
      </dgm:t>
    </dgm:pt>
    <dgm:pt modelId="{798DD395-AE62-7B40-A318-59505FAA745F}" type="pres">
      <dgm:prSet presAssocID="{54261CC8-D81F-4548-8F13-FFE5FF94B417}" presName="parentLin" presStyleCnt="0"/>
      <dgm:spPr/>
      <dgm:t>
        <a:bodyPr/>
        <a:lstStyle/>
        <a:p>
          <a:endParaRPr lang="en-US"/>
        </a:p>
      </dgm:t>
    </dgm:pt>
    <dgm:pt modelId="{10A8B099-1F24-7F46-8856-3187AA96C1EF}" type="pres">
      <dgm:prSet presAssocID="{54261CC8-D81F-4548-8F13-FFE5FF94B417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152991D-0468-0043-A249-395221F2AF97}" type="pres">
      <dgm:prSet presAssocID="{54261CC8-D81F-4548-8F13-FFE5FF94B417}" presName="parentText" presStyleLbl="node1" presStyleIdx="2" presStyleCnt="4" custScaleX="120447" custScaleY="37859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0D22A1-5133-B041-8E9A-FE839ECF1D88}" type="pres">
      <dgm:prSet presAssocID="{54261CC8-D81F-4548-8F13-FFE5FF94B417}" presName="negativeSpace" presStyleCnt="0"/>
      <dgm:spPr/>
      <dgm:t>
        <a:bodyPr/>
        <a:lstStyle/>
        <a:p>
          <a:endParaRPr lang="en-US"/>
        </a:p>
      </dgm:t>
    </dgm:pt>
    <dgm:pt modelId="{4DD4E94A-8581-C14D-8630-64A4EED56A63}" type="pres">
      <dgm:prSet presAssocID="{54261CC8-D81F-4548-8F13-FFE5FF94B417}" presName="childText" presStyleLbl="conFgAcc1" presStyleIdx="2" presStyleCnt="4" custScaleX="895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186817-2DF8-E644-8813-3B0E5A4CBCF0}" type="pres">
      <dgm:prSet presAssocID="{03D713DB-B640-1E42-BEFA-1B68125529CA}" presName="spaceBetweenRectangles" presStyleCnt="0"/>
      <dgm:spPr/>
      <dgm:t>
        <a:bodyPr/>
        <a:lstStyle/>
        <a:p>
          <a:endParaRPr lang="en-US"/>
        </a:p>
      </dgm:t>
    </dgm:pt>
    <dgm:pt modelId="{509C6E04-8E3C-1B45-9D27-F42718648F92}" type="pres">
      <dgm:prSet presAssocID="{4E2AE9DE-0175-DA44-A79C-6C130AB922FA}" presName="parentLin" presStyleCnt="0"/>
      <dgm:spPr/>
      <dgm:t>
        <a:bodyPr/>
        <a:lstStyle/>
        <a:p>
          <a:endParaRPr lang="en-US"/>
        </a:p>
      </dgm:t>
    </dgm:pt>
    <dgm:pt modelId="{A8AC5FE4-75E7-3F49-A055-F896DAB5596A}" type="pres">
      <dgm:prSet presAssocID="{4E2AE9DE-0175-DA44-A79C-6C130AB922F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37A6EDCD-CC4C-A742-9D48-9BD29AF4BD65}" type="pres">
      <dgm:prSet presAssocID="{4E2AE9DE-0175-DA44-A79C-6C130AB922FA}" presName="parentText" presStyleLbl="node1" presStyleIdx="3" presStyleCnt="4" custScaleX="123541" custScaleY="378591" custLinFactNeighborY="294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54C2E-F454-AB4F-ACB6-5B7505898ACF}" type="pres">
      <dgm:prSet presAssocID="{4E2AE9DE-0175-DA44-A79C-6C130AB922FA}" presName="negativeSpace" presStyleCnt="0"/>
      <dgm:spPr/>
      <dgm:t>
        <a:bodyPr/>
        <a:lstStyle/>
        <a:p>
          <a:endParaRPr lang="en-US"/>
        </a:p>
      </dgm:t>
    </dgm:pt>
    <dgm:pt modelId="{F4CB53CD-C3AC-8740-A095-4D8022C3F80E}" type="pres">
      <dgm:prSet presAssocID="{4E2AE9DE-0175-DA44-A79C-6C130AB922FA}" presName="childText" presStyleLbl="conFgAcc1" presStyleIdx="3" presStyleCnt="4">
        <dgm:presLayoutVars>
          <dgm:bulletEnabled val="1"/>
        </dgm:presLayoutVars>
      </dgm:prSet>
      <dgm:spPr>
        <a:ln w="28575" cmpd="sng">
          <a:solidFill>
            <a:schemeClr val="bg1"/>
          </a:solidFill>
        </a:ln>
      </dgm:spPr>
      <dgm:t>
        <a:bodyPr/>
        <a:lstStyle/>
        <a:p>
          <a:endParaRPr lang="en-US"/>
        </a:p>
      </dgm:t>
    </dgm:pt>
  </dgm:ptLst>
  <dgm:cxnLst>
    <dgm:cxn modelId="{BCD3BE66-A834-436F-8870-5412BDF9A0E6}" type="presOf" srcId="{BF30E734-6034-824E-8036-22C4F421DCCE}" destId="{B21B0D64-52B2-7D44-8580-9A16BE98F680}" srcOrd="0" destOrd="0" presId="urn:microsoft.com/office/officeart/2005/8/layout/list1"/>
    <dgm:cxn modelId="{F7E958E0-F164-4B13-8583-2E40B42123C7}" type="presOf" srcId="{BF30E734-6034-824E-8036-22C4F421DCCE}" destId="{D4498B20-8D90-7748-96E4-8E8F26763A42}" srcOrd="1" destOrd="0" presId="urn:microsoft.com/office/officeart/2005/8/layout/list1"/>
    <dgm:cxn modelId="{E2B35A20-082C-4750-9186-50B2AD7C5648}" type="presOf" srcId="{CB352D14-36CF-6E48-A297-E1BBD207FD7C}" destId="{3DB6BC2E-CB24-B34C-8646-DE6B10D4CD26}" srcOrd="0" destOrd="0" presId="urn:microsoft.com/office/officeart/2005/8/layout/list1"/>
    <dgm:cxn modelId="{78E7E8CC-2578-E94E-8866-790C832CB812}" srcId="{54261CC8-D81F-4548-8F13-FFE5FF94B417}" destId="{05B6B20D-2CE2-FC43-9165-5713BB6792D3}" srcOrd="1" destOrd="0" parTransId="{6137B36E-3A99-3349-B512-CC15CB50498E}" sibTransId="{C1F31812-87F1-7346-9476-0EBAB1F47BD1}"/>
    <dgm:cxn modelId="{3EF19FDD-8374-274E-B752-1C9F9954053A}" srcId="{54261CC8-D81F-4548-8F13-FFE5FF94B417}" destId="{151C3893-2A27-214A-AF69-B70BE3883CDD}" srcOrd="2" destOrd="0" parTransId="{3D1D0F76-48E1-F54D-8BF6-23D53D1646A7}" sibTransId="{1C882526-CBED-F748-92B9-BB6538DDE4AB}"/>
    <dgm:cxn modelId="{7BC78D04-1D8C-5446-A64B-BEB735A41E77}" srcId="{DEEE7C05-F8A5-4043-AFD0-5ED555BCD7E0}" destId="{4E2AE9DE-0175-DA44-A79C-6C130AB922FA}" srcOrd="3" destOrd="0" parTransId="{D40089A1-7D7B-2B42-97A9-50454F8E6782}" sibTransId="{A9A7206F-43FB-2244-8628-08FF1C86DB59}"/>
    <dgm:cxn modelId="{45A8C265-C060-42ED-8576-907E5FC68902}" type="presOf" srcId="{F119B053-CFA7-4949-9ED7-6E7923719338}" destId="{4DD4E94A-8581-C14D-8630-64A4EED56A63}" srcOrd="0" destOrd="0" presId="urn:microsoft.com/office/officeart/2005/8/layout/list1"/>
    <dgm:cxn modelId="{8E313B2B-5892-4C69-9148-D250C6626702}" type="presOf" srcId="{54261CC8-D81F-4548-8F13-FFE5FF94B417}" destId="{10A8B099-1F24-7F46-8856-3187AA96C1EF}" srcOrd="0" destOrd="0" presId="urn:microsoft.com/office/officeart/2005/8/layout/list1"/>
    <dgm:cxn modelId="{38069F99-53DB-4E8A-967C-3AAB283F5056}" type="presOf" srcId="{CB352D14-36CF-6E48-A297-E1BBD207FD7C}" destId="{EC03CA1B-37E6-3E4C-8A5C-6D2254F979A7}" srcOrd="1" destOrd="0" presId="urn:microsoft.com/office/officeart/2005/8/layout/list1"/>
    <dgm:cxn modelId="{E109860A-BFF4-47B8-A7EA-0E480308BB68}" type="presOf" srcId="{54261CC8-D81F-4548-8F13-FFE5FF94B417}" destId="{E152991D-0468-0043-A249-395221F2AF97}" srcOrd="1" destOrd="0" presId="urn:microsoft.com/office/officeart/2005/8/layout/list1"/>
    <dgm:cxn modelId="{4F77C881-E16E-4EEF-A010-479121D440BE}" type="presOf" srcId="{151C3893-2A27-214A-AF69-B70BE3883CDD}" destId="{4DD4E94A-8581-C14D-8630-64A4EED56A63}" srcOrd="0" destOrd="2" presId="urn:microsoft.com/office/officeart/2005/8/layout/list1"/>
    <dgm:cxn modelId="{5A89F1A3-9BB4-4E38-A016-5E42E350DEFF}" type="presOf" srcId="{05B6B20D-2CE2-FC43-9165-5713BB6792D3}" destId="{4DD4E94A-8581-C14D-8630-64A4EED56A63}" srcOrd="0" destOrd="1" presId="urn:microsoft.com/office/officeart/2005/8/layout/list1"/>
    <dgm:cxn modelId="{34230BD2-7F00-4573-B54B-09DB7F84A4B3}" type="presOf" srcId="{4E2AE9DE-0175-DA44-A79C-6C130AB922FA}" destId="{A8AC5FE4-75E7-3F49-A055-F896DAB5596A}" srcOrd="0" destOrd="0" presId="urn:microsoft.com/office/officeart/2005/8/layout/list1"/>
    <dgm:cxn modelId="{57B8D03B-5074-4C41-ADBE-76E1CCEF7F1F}" srcId="{54261CC8-D81F-4548-8F13-FFE5FF94B417}" destId="{E2B166F8-92D5-684C-94BB-94A32676AB1F}" srcOrd="3" destOrd="0" parTransId="{F76D07F2-4748-AE46-9905-023E919F4365}" sibTransId="{229F896E-63CD-0D46-BB9E-8447A81035E2}"/>
    <dgm:cxn modelId="{DE4B51E0-FCFE-CE41-BBCC-4DC4C78600A1}" srcId="{54261CC8-D81F-4548-8F13-FFE5FF94B417}" destId="{373881D1-C162-AB4F-B794-ECC2C4DED438}" srcOrd="4" destOrd="0" parTransId="{B7C86AB9-2FA3-8C4B-BFAF-517072075F55}" sibTransId="{1073F8B5-1CDE-3342-B718-6BDD2BB9FCAB}"/>
    <dgm:cxn modelId="{980D0B61-074E-47F8-BBB2-CFF634043B37}" type="presOf" srcId="{4E2AE9DE-0175-DA44-A79C-6C130AB922FA}" destId="{37A6EDCD-CC4C-A742-9D48-9BD29AF4BD65}" srcOrd="1" destOrd="0" presId="urn:microsoft.com/office/officeart/2005/8/layout/list1"/>
    <dgm:cxn modelId="{29F704F4-1208-7A47-85B7-5B903A7C03A8}" srcId="{DEEE7C05-F8A5-4043-AFD0-5ED555BCD7E0}" destId="{54261CC8-D81F-4548-8F13-FFE5FF94B417}" srcOrd="2" destOrd="0" parTransId="{A2D27EBD-7404-2340-AE90-40CEEB1C4FBC}" sibTransId="{03D713DB-B640-1E42-BEFA-1B68125529CA}"/>
    <dgm:cxn modelId="{B18D8224-298C-43C7-B7BB-911559CBB03A}" type="presOf" srcId="{E2B166F8-92D5-684C-94BB-94A32676AB1F}" destId="{4DD4E94A-8581-C14D-8630-64A4EED56A63}" srcOrd="0" destOrd="3" presId="urn:microsoft.com/office/officeart/2005/8/layout/list1"/>
    <dgm:cxn modelId="{D690773B-DC4C-4652-931F-D674A8E04575}" type="presOf" srcId="{DEEE7C05-F8A5-4043-AFD0-5ED555BCD7E0}" destId="{870A468E-B439-A24D-8B56-3D9C646CEF49}" srcOrd="0" destOrd="0" presId="urn:microsoft.com/office/officeart/2005/8/layout/list1"/>
    <dgm:cxn modelId="{B5AED766-AB46-2940-85BD-0F805EB607EA}" srcId="{DEEE7C05-F8A5-4043-AFD0-5ED555BCD7E0}" destId="{BF30E734-6034-824E-8036-22C4F421DCCE}" srcOrd="1" destOrd="0" parTransId="{D0083211-7B72-3145-8D4E-97B07B551269}" sibTransId="{1F6859F2-9682-984D-BD50-76CA2B3CF57A}"/>
    <dgm:cxn modelId="{5AAF80F5-EA13-BB43-AC50-53B3CD509C9C}" srcId="{54261CC8-D81F-4548-8F13-FFE5FF94B417}" destId="{F119B053-CFA7-4949-9ED7-6E7923719338}" srcOrd="0" destOrd="0" parTransId="{ED5DFA30-18FF-1440-AA8D-ACCEEF1F4A67}" sibTransId="{345716A9-36E7-F747-B3E4-41152D629947}"/>
    <dgm:cxn modelId="{7FFE573A-DB60-43A9-BB6D-DC5645441E27}" type="presOf" srcId="{373881D1-C162-AB4F-B794-ECC2C4DED438}" destId="{4DD4E94A-8581-C14D-8630-64A4EED56A63}" srcOrd="0" destOrd="4" presId="urn:microsoft.com/office/officeart/2005/8/layout/list1"/>
    <dgm:cxn modelId="{211C0DD3-5D97-514A-9F37-9824B52681C5}" srcId="{DEEE7C05-F8A5-4043-AFD0-5ED555BCD7E0}" destId="{CB352D14-36CF-6E48-A297-E1BBD207FD7C}" srcOrd="0" destOrd="0" parTransId="{13810D2B-1250-5945-A0C3-24D43CE74B3B}" sibTransId="{17257A24-37E4-CD46-801C-2E924D0AF572}"/>
    <dgm:cxn modelId="{8EEF4B22-CFAA-4766-A37F-7CA092308305}" type="presParOf" srcId="{870A468E-B439-A24D-8B56-3D9C646CEF49}" destId="{F61A7A0F-BED6-F04C-9B6D-6343CD986F72}" srcOrd="0" destOrd="0" presId="urn:microsoft.com/office/officeart/2005/8/layout/list1"/>
    <dgm:cxn modelId="{8612C7EF-94C3-4D3C-9C3D-8C9C965BAA2E}" type="presParOf" srcId="{F61A7A0F-BED6-F04C-9B6D-6343CD986F72}" destId="{3DB6BC2E-CB24-B34C-8646-DE6B10D4CD26}" srcOrd="0" destOrd="0" presId="urn:microsoft.com/office/officeart/2005/8/layout/list1"/>
    <dgm:cxn modelId="{6F3CE1B3-BC22-4E38-A55B-A6A1C10DB0CB}" type="presParOf" srcId="{F61A7A0F-BED6-F04C-9B6D-6343CD986F72}" destId="{EC03CA1B-37E6-3E4C-8A5C-6D2254F979A7}" srcOrd="1" destOrd="0" presId="urn:microsoft.com/office/officeart/2005/8/layout/list1"/>
    <dgm:cxn modelId="{8F4EB157-A1B4-4201-83A5-4AB36A253447}" type="presParOf" srcId="{870A468E-B439-A24D-8B56-3D9C646CEF49}" destId="{8B6230FA-FC5F-0A45-B0D1-1CA7C5861E55}" srcOrd="1" destOrd="0" presId="urn:microsoft.com/office/officeart/2005/8/layout/list1"/>
    <dgm:cxn modelId="{9071AAF0-946C-4EB6-9C36-BD15ABDC2794}" type="presParOf" srcId="{870A468E-B439-A24D-8B56-3D9C646CEF49}" destId="{AC8CA27E-82C9-B54D-865F-FB365A7CBD99}" srcOrd="2" destOrd="0" presId="urn:microsoft.com/office/officeart/2005/8/layout/list1"/>
    <dgm:cxn modelId="{E6294AE1-6BBE-4268-8CAC-8E56C247C132}" type="presParOf" srcId="{870A468E-B439-A24D-8B56-3D9C646CEF49}" destId="{232D649C-B044-AD47-9088-2C977FD22EEF}" srcOrd="3" destOrd="0" presId="urn:microsoft.com/office/officeart/2005/8/layout/list1"/>
    <dgm:cxn modelId="{83D82F4F-B136-4D5D-A76E-467889E05EED}" type="presParOf" srcId="{870A468E-B439-A24D-8B56-3D9C646CEF49}" destId="{358D05E6-2FEA-FA40-8DB9-DAAEF27675CD}" srcOrd="4" destOrd="0" presId="urn:microsoft.com/office/officeart/2005/8/layout/list1"/>
    <dgm:cxn modelId="{1BDF45EC-3E3F-4AFB-9FBA-AE4D0105FFF7}" type="presParOf" srcId="{358D05E6-2FEA-FA40-8DB9-DAAEF27675CD}" destId="{B21B0D64-52B2-7D44-8580-9A16BE98F680}" srcOrd="0" destOrd="0" presId="urn:microsoft.com/office/officeart/2005/8/layout/list1"/>
    <dgm:cxn modelId="{E0F56E14-36B3-4C93-844F-5A904A7C43EF}" type="presParOf" srcId="{358D05E6-2FEA-FA40-8DB9-DAAEF27675CD}" destId="{D4498B20-8D90-7748-96E4-8E8F26763A42}" srcOrd="1" destOrd="0" presId="urn:microsoft.com/office/officeart/2005/8/layout/list1"/>
    <dgm:cxn modelId="{DBEC5CAF-4604-4F33-9F7A-C4FAAD554B4A}" type="presParOf" srcId="{870A468E-B439-A24D-8B56-3D9C646CEF49}" destId="{DA121240-5D2D-6748-8A17-4CE081584BBA}" srcOrd="5" destOrd="0" presId="urn:microsoft.com/office/officeart/2005/8/layout/list1"/>
    <dgm:cxn modelId="{138E7926-1722-48BE-A4DF-208EF594F185}" type="presParOf" srcId="{870A468E-B439-A24D-8B56-3D9C646CEF49}" destId="{D1EC8272-98E6-F941-BFA1-D4E71EB77030}" srcOrd="6" destOrd="0" presId="urn:microsoft.com/office/officeart/2005/8/layout/list1"/>
    <dgm:cxn modelId="{1BB4CF35-A97A-4880-A552-B08FDA8A3C3E}" type="presParOf" srcId="{870A468E-B439-A24D-8B56-3D9C646CEF49}" destId="{63D3C775-03AC-9847-BAEF-E43837AD12F2}" srcOrd="7" destOrd="0" presId="urn:microsoft.com/office/officeart/2005/8/layout/list1"/>
    <dgm:cxn modelId="{A220C67C-6711-4A3A-B6A7-66084D9C8177}" type="presParOf" srcId="{870A468E-B439-A24D-8B56-3D9C646CEF49}" destId="{798DD395-AE62-7B40-A318-59505FAA745F}" srcOrd="8" destOrd="0" presId="urn:microsoft.com/office/officeart/2005/8/layout/list1"/>
    <dgm:cxn modelId="{7ABE5DD2-60CD-42F1-988D-FFD2F078A33E}" type="presParOf" srcId="{798DD395-AE62-7B40-A318-59505FAA745F}" destId="{10A8B099-1F24-7F46-8856-3187AA96C1EF}" srcOrd="0" destOrd="0" presId="urn:microsoft.com/office/officeart/2005/8/layout/list1"/>
    <dgm:cxn modelId="{5C5773D5-8C97-423B-95F0-482B0B842C66}" type="presParOf" srcId="{798DD395-AE62-7B40-A318-59505FAA745F}" destId="{E152991D-0468-0043-A249-395221F2AF97}" srcOrd="1" destOrd="0" presId="urn:microsoft.com/office/officeart/2005/8/layout/list1"/>
    <dgm:cxn modelId="{3045A8DC-4E09-4692-9B85-394BC27AA3AB}" type="presParOf" srcId="{870A468E-B439-A24D-8B56-3D9C646CEF49}" destId="{D00D22A1-5133-B041-8E9A-FE839ECF1D88}" srcOrd="9" destOrd="0" presId="urn:microsoft.com/office/officeart/2005/8/layout/list1"/>
    <dgm:cxn modelId="{9181C428-62A0-458D-9E18-F2D631E57366}" type="presParOf" srcId="{870A468E-B439-A24D-8B56-3D9C646CEF49}" destId="{4DD4E94A-8581-C14D-8630-64A4EED56A63}" srcOrd="10" destOrd="0" presId="urn:microsoft.com/office/officeart/2005/8/layout/list1"/>
    <dgm:cxn modelId="{DFC6046E-75EA-418E-AB73-1A2CE9BE6307}" type="presParOf" srcId="{870A468E-B439-A24D-8B56-3D9C646CEF49}" destId="{E9186817-2DF8-E644-8813-3B0E5A4CBCF0}" srcOrd="11" destOrd="0" presId="urn:microsoft.com/office/officeart/2005/8/layout/list1"/>
    <dgm:cxn modelId="{7A9CE1CC-07E0-4F7A-9DD7-E42D4E4D0CA9}" type="presParOf" srcId="{870A468E-B439-A24D-8B56-3D9C646CEF49}" destId="{509C6E04-8E3C-1B45-9D27-F42718648F92}" srcOrd="12" destOrd="0" presId="urn:microsoft.com/office/officeart/2005/8/layout/list1"/>
    <dgm:cxn modelId="{EE6DEC7B-ADF3-4FDC-B581-A6ABB88BEDC4}" type="presParOf" srcId="{509C6E04-8E3C-1B45-9D27-F42718648F92}" destId="{A8AC5FE4-75E7-3F49-A055-F896DAB5596A}" srcOrd="0" destOrd="0" presId="urn:microsoft.com/office/officeart/2005/8/layout/list1"/>
    <dgm:cxn modelId="{9391E949-706B-434E-AA74-847B81D27816}" type="presParOf" srcId="{509C6E04-8E3C-1B45-9D27-F42718648F92}" destId="{37A6EDCD-CC4C-A742-9D48-9BD29AF4BD65}" srcOrd="1" destOrd="0" presId="urn:microsoft.com/office/officeart/2005/8/layout/list1"/>
    <dgm:cxn modelId="{26FDFD88-935B-4AC3-9986-5DCE4BA3DE2B}" type="presParOf" srcId="{870A468E-B439-A24D-8B56-3D9C646CEF49}" destId="{1FA54C2E-F454-AB4F-ACB6-5B7505898ACF}" srcOrd="13" destOrd="0" presId="urn:microsoft.com/office/officeart/2005/8/layout/list1"/>
    <dgm:cxn modelId="{DBD6DCC3-570F-4FFF-90D9-FFC9AA9591E7}" type="presParOf" srcId="{870A468E-B439-A24D-8B56-3D9C646CEF49}" destId="{F4CB53CD-C3AC-8740-A095-4D8022C3F80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1ED56C-CACA-E44E-AACE-674EB051B5DD}" type="doc">
      <dgm:prSet loTypeId="urn:microsoft.com/office/officeart/2005/8/layout/matrix2" loCatId="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C2BDBE3-97EC-BC40-BAB3-9AAC93F46F92}">
      <dgm:prSet/>
      <dgm:spPr/>
      <dgm:t>
        <a:bodyPr/>
        <a:lstStyle/>
        <a:p>
          <a:pPr rtl="0"/>
          <a:r>
            <a:rPr lang="en-US" i="1" smtClean="0"/>
            <a:t>Perceptual map </a:t>
          </a:r>
          <a:r>
            <a:rPr lang="en-US" smtClean="0"/>
            <a:t>used to track changing consumer demands in size and performance</a:t>
          </a:r>
          <a:endParaRPr lang="en-US"/>
        </a:p>
      </dgm:t>
    </dgm:pt>
    <dgm:pt modelId="{E79A7A50-CDEC-3341-BF76-AEC0E76D6247}" type="parTrans" cxnId="{66CB0840-BAFE-484C-9F1C-F82E3EEDFF4A}">
      <dgm:prSet/>
      <dgm:spPr/>
      <dgm:t>
        <a:bodyPr/>
        <a:lstStyle/>
        <a:p>
          <a:endParaRPr lang="en-US"/>
        </a:p>
      </dgm:t>
    </dgm:pt>
    <dgm:pt modelId="{B53F9B1B-224A-6B45-BC26-E49C46349182}" type="sibTrans" cxnId="{66CB0840-BAFE-484C-9F1C-F82E3EEDFF4A}">
      <dgm:prSet/>
      <dgm:spPr/>
      <dgm:t>
        <a:bodyPr/>
        <a:lstStyle/>
        <a:p>
          <a:endParaRPr lang="en-US"/>
        </a:p>
      </dgm:t>
    </dgm:pt>
    <dgm:pt modelId="{60533BDF-31F2-D644-935E-920DBA14C543}">
      <dgm:prSet/>
      <dgm:spPr/>
      <dgm:t>
        <a:bodyPr anchor="ctr"/>
        <a:lstStyle/>
        <a:p>
          <a:pPr rtl="0"/>
          <a:r>
            <a:rPr lang="en-US" dirty="0" smtClean="0"/>
            <a:t>Each year, consumers will expect faster (higher performance) and smaller products (lower size)</a:t>
          </a:r>
          <a:endParaRPr lang="en-US" dirty="0"/>
        </a:p>
      </dgm:t>
    </dgm:pt>
    <dgm:pt modelId="{7EE82DA3-34E2-8446-B0F8-BC421693288B}" type="parTrans" cxnId="{00446EB5-2599-BC4C-9187-38F07BA367C2}">
      <dgm:prSet/>
      <dgm:spPr/>
      <dgm:t>
        <a:bodyPr/>
        <a:lstStyle/>
        <a:p>
          <a:endParaRPr lang="en-US"/>
        </a:p>
      </dgm:t>
    </dgm:pt>
    <dgm:pt modelId="{C622EACB-046A-B846-A76A-E8D1906C8DF6}" type="sibTrans" cxnId="{00446EB5-2599-BC4C-9187-38F07BA367C2}">
      <dgm:prSet/>
      <dgm:spPr/>
      <dgm:t>
        <a:bodyPr/>
        <a:lstStyle/>
        <a:p>
          <a:endParaRPr lang="en-US"/>
        </a:p>
      </dgm:t>
    </dgm:pt>
    <dgm:pt modelId="{651B5127-4F67-F740-9D9C-D5A017BEABF8}">
      <dgm:prSet/>
      <dgm:spPr/>
      <dgm:t>
        <a:bodyPr anchor="ctr"/>
        <a:lstStyle/>
        <a:p>
          <a:pPr rtl="0"/>
          <a:r>
            <a:rPr lang="en-US" dirty="0" smtClean="0"/>
            <a:t>This causes the segment circles to drift to the lower right constantly</a:t>
          </a:r>
          <a:endParaRPr lang="en-US" dirty="0"/>
        </a:p>
      </dgm:t>
    </dgm:pt>
    <dgm:pt modelId="{6841ABDF-4200-4549-BF83-52245ED501A5}" type="parTrans" cxnId="{1F47AE83-3C6C-B54C-84D0-4509DE5080B5}">
      <dgm:prSet/>
      <dgm:spPr/>
      <dgm:t>
        <a:bodyPr/>
        <a:lstStyle/>
        <a:p>
          <a:endParaRPr lang="en-US"/>
        </a:p>
      </dgm:t>
    </dgm:pt>
    <dgm:pt modelId="{53D6045D-48D4-A24D-99AC-DD56B2BBAFD8}" type="sibTrans" cxnId="{1F47AE83-3C6C-B54C-84D0-4509DE5080B5}">
      <dgm:prSet/>
      <dgm:spPr/>
      <dgm:t>
        <a:bodyPr/>
        <a:lstStyle/>
        <a:p>
          <a:endParaRPr lang="en-US"/>
        </a:p>
      </dgm:t>
    </dgm:pt>
    <dgm:pt modelId="{A36D94B6-B2FD-6348-9243-E3CCD8A4812A}">
      <dgm:prSet/>
      <dgm:spPr/>
      <dgm:t>
        <a:bodyPr/>
        <a:lstStyle/>
        <a:p>
          <a:pPr rtl="0"/>
          <a:r>
            <a:rPr lang="en-US" dirty="0" smtClean="0"/>
            <a:t>Market segments continue to diverge over time</a:t>
          </a:r>
          <a:endParaRPr lang="en-US" dirty="0"/>
        </a:p>
      </dgm:t>
    </dgm:pt>
    <dgm:pt modelId="{20E66C82-1B85-1B4D-BC8D-8EF6E48BBFEE}" type="parTrans" cxnId="{59211CF0-D3DB-FC43-ABA5-C600075C37E1}">
      <dgm:prSet/>
      <dgm:spPr/>
      <dgm:t>
        <a:bodyPr/>
        <a:lstStyle/>
        <a:p>
          <a:endParaRPr lang="en-US"/>
        </a:p>
      </dgm:t>
    </dgm:pt>
    <dgm:pt modelId="{FAA8FFA6-0E02-6143-A083-5932DDC1986D}" type="sibTrans" cxnId="{59211CF0-D3DB-FC43-ABA5-C600075C37E1}">
      <dgm:prSet/>
      <dgm:spPr/>
      <dgm:t>
        <a:bodyPr/>
        <a:lstStyle/>
        <a:p>
          <a:endParaRPr lang="en-US"/>
        </a:p>
      </dgm:t>
    </dgm:pt>
    <dgm:pt modelId="{BC98C99C-F647-124C-96FE-B72CE8466797}">
      <dgm:prSet/>
      <dgm:spPr/>
      <dgm:t>
        <a:bodyPr/>
        <a:lstStyle/>
        <a:p>
          <a:pPr rtl="0"/>
          <a:r>
            <a:rPr lang="en-US" dirty="0" smtClean="0"/>
            <a:t>*Note the drift towards the lower right(expectations of faster and smaller products).  Also note the divergence of the segments.</a:t>
          </a:r>
          <a:endParaRPr lang="en-US" dirty="0"/>
        </a:p>
      </dgm:t>
    </dgm:pt>
    <dgm:pt modelId="{B55D76BF-74DA-AE4D-AAF4-048AD2703A60}" type="parTrans" cxnId="{C2004A6A-8514-C542-9DD2-92827F5B0C86}">
      <dgm:prSet/>
      <dgm:spPr/>
      <dgm:t>
        <a:bodyPr/>
        <a:lstStyle/>
        <a:p>
          <a:endParaRPr lang="en-US"/>
        </a:p>
      </dgm:t>
    </dgm:pt>
    <dgm:pt modelId="{953203A9-8CBB-5C45-BF20-E7BF8840FF31}" type="sibTrans" cxnId="{C2004A6A-8514-C542-9DD2-92827F5B0C86}">
      <dgm:prSet/>
      <dgm:spPr/>
      <dgm:t>
        <a:bodyPr/>
        <a:lstStyle/>
        <a:p>
          <a:endParaRPr lang="en-US"/>
        </a:p>
      </dgm:t>
    </dgm:pt>
    <dgm:pt modelId="{9F311E13-1E8D-754C-8F03-A71C8C164FAA}" type="pres">
      <dgm:prSet presAssocID="{C21ED56C-CACA-E44E-AACE-674EB051B5DD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474844-1A38-0947-A241-392CA57DAD10}" type="pres">
      <dgm:prSet presAssocID="{C21ED56C-CACA-E44E-AACE-674EB051B5DD}" presName="axisShape" presStyleLbl="bgShp" presStyleIdx="0" presStyleCnt="1"/>
      <dgm:spPr/>
    </dgm:pt>
    <dgm:pt modelId="{64722D0C-4676-194B-8A8E-A01C2EF6DE88}" type="pres">
      <dgm:prSet presAssocID="{C21ED56C-CACA-E44E-AACE-674EB051B5DD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C3D9FA-C3A9-9D42-93D7-8AD3BDFC0F7C}" type="pres">
      <dgm:prSet presAssocID="{C21ED56C-CACA-E44E-AACE-674EB051B5DD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870C09-F1F1-FD47-8E00-E31A4F5D83AA}" type="pres">
      <dgm:prSet presAssocID="{C21ED56C-CACA-E44E-AACE-674EB051B5DD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CD2FF0-6201-834D-97D1-5A5ACDFE4733}" type="pres">
      <dgm:prSet presAssocID="{C21ED56C-CACA-E44E-AACE-674EB051B5DD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6CB0840-BAFE-484C-9F1C-F82E3EEDFF4A}" srcId="{C21ED56C-CACA-E44E-AACE-674EB051B5DD}" destId="{4C2BDBE3-97EC-BC40-BAB3-9AAC93F46F92}" srcOrd="0" destOrd="0" parTransId="{E79A7A50-CDEC-3341-BF76-AEC0E76D6247}" sibTransId="{B53F9B1B-224A-6B45-BC26-E49C46349182}"/>
    <dgm:cxn modelId="{2448AB04-4D96-4843-9C6A-DDB3F5EF3CC8}" type="presOf" srcId="{A36D94B6-B2FD-6348-9243-E3CCD8A4812A}" destId="{B5870C09-F1F1-FD47-8E00-E31A4F5D83AA}" srcOrd="0" destOrd="0" presId="urn:microsoft.com/office/officeart/2005/8/layout/matrix2"/>
    <dgm:cxn modelId="{300093AB-5E0D-47EF-AAFF-20FA3A23A323}" type="presOf" srcId="{60533BDF-31F2-D644-935E-920DBA14C543}" destId="{ADC3D9FA-C3A9-9D42-93D7-8AD3BDFC0F7C}" srcOrd="0" destOrd="0" presId="urn:microsoft.com/office/officeart/2005/8/layout/matrix2"/>
    <dgm:cxn modelId="{CA5159BE-76EE-4479-9EFC-B51D4EBC2A36}" type="presOf" srcId="{BC98C99C-F647-124C-96FE-B72CE8466797}" destId="{68CD2FF0-6201-834D-97D1-5A5ACDFE4733}" srcOrd="0" destOrd="0" presId="urn:microsoft.com/office/officeart/2005/8/layout/matrix2"/>
    <dgm:cxn modelId="{C50363B5-3C8C-4F6C-BFBC-263CF2CC5AE7}" type="presOf" srcId="{C21ED56C-CACA-E44E-AACE-674EB051B5DD}" destId="{9F311E13-1E8D-754C-8F03-A71C8C164FAA}" srcOrd="0" destOrd="0" presId="urn:microsoft.com/office/officeart/2005/8/layout/matrix2"/>
    <dgm:cxn modelId="{00446EB5-2599-BC4C-9187-38F07BA367C2}" srcId="{C21ED56C-CACA-E44E-AACE-674EB051B5DD}" destId="{60533BDF-31F2-D644-935E-920DBA14C543}" srcOrd="1" destOrd="0" parTransId="{7EE82DA3-34E2-8446-B0F8-BC421693288B}" sibTransId="{C622EACB-046A-B846-A76A-E8D1906C8DF6}"/>
    <dgm:cxn modelId="{24A3A721-3815-41A9-8370-AFEAA09F1B2E}" type="presOf" srcId="{651B5127-4F67-F740-9D9C-D5A017BEABF8}" destId="{ADC3D9FA-C3A9-9D42-93D7-8AD3BDFC0F7C}" srcOrd="0" destOrd="1" presId="urn:microsoft.com/office/officeart/2005/8/layout/matrix2"/>
    <dgm:cxn modelId="{3C4197A0-7464-47D3-9873-29F3FD85BA44}" type="presOf" srcId="{4C2BDBE3-97EC-BC40-BAB3-9AAC93F46F92}" destId="{64722D0C-4676-194B-8A8E-A01C2EF6DE88}" srcOrd="0" destOrd="0" presId="urn:microsoft.com/office/officeart/2005/8/layout/matrix2"/>
    <dgm:cxn modelId="{1F47AE83-3C6C-B54C-84D0-4509DE5080B5}" srcId="{60533BDF-31F2-D644-935E-920DBA14C543}" destId="{651B5127-4F67-F740-9D9C-D5A017BEABF8}" srcOrd="0" destOrd="0" parTransId="{6841ABDF-4200-4549-BF83-52245ED501A5}" sibTransId="{53D6045D-48D4-A24D-99AC-DD56B2BBAFD8}"/>
    <dgm:cxn modelId="{59211CF0-D3DB-FC43-ABA5-C600075C37E1}" srcId="{C21ED56C-CACA-E44E-AACE-674EB051B5DD}" destId="{A36D94B6-B2FD-6348-9243-E3CCD8A4812A}" srcOrd="2" destOrd="0" parTransId="{20E66C82-1B85-1B4D-BC8D-8EF6E48BBFEE}" sibTransId="{FAA8FFA6-0E02-6143-A083-5932DDC1986D}"/>
    <dgm:cxn modelId="{C2004A6A-8514-C542-9DD2-92827F5B0C86}" srcId="{C21ED56C-CACA-E44E-AACE-674EB051B5DD}" destId="{BC98C99C-F647-124C-96FE-B72CE8466797}" srcOrd="3" destOrd="0" parTransId="{B55D76BF-74DA-AE4D-AAF4-048AD2703A60}" sibTransId="{953203A9-8CBB-5C45-BF20-E7BF8840FF31}"/>
    <dgm:cxn modelId="{84767299-D8DA-4ED7-9E07-28C52572DCC8}" type="presParOf" srcId="{9F311E13-1E8D-754C-8F03-A71C8C164FAA}" destId="{ED474844-1A38-0947-A241-392CA57DAD10}" srcOrd="0" destOrd="0" presId="urn:microsoft.com/office/officeart/2005/8/layout/matrix2"/>
    <dgm:cxn modelId="{C271ABFF-0B72-4DE9-B058-E6BA73E5C27C}" type="presParOf" srcId="{9F311E13-1E8D-754C-8F03-A71C8C164FAA}" destId="{64722D0C-4676-194B-8A8E-A01C2EF6DE88}" srcOrd="1" destOrd="0" presId="urn:microsoft.com/office/officeart/2005/8/layout/matrix2"/>
    <dgm:cxn modelId="{41085F74-C0BB-488F-8162-7DAC87A44529}" type="presParOf" srcId="{9F311E13-1E8D-754C-8F03-A71C8C164FAA}" destId="{ADC3D9FA-C3A9-9D42-93D7-8AD3BDFC0F7C}" srcOrd="2" destOrd="0" presId="urn:microsoft.com/office/officeart/2005/8/layout/matrix2"/>
    <dgm:cxn modelId="{FB2124C6-44B2-472B-A401-9860152146A1}" type="presParOf" srcId="{9F311E13-1E8D-754C-8F03-A71C8C164FAA}" destId="{B5870C09-F1F1-FD47-8E00-E31A4F5D83AA}" srcOrd="3" destOrd="0" presId="urn:microsoft.com/office/officeart/2005/8/layout/matrix2"/>
    <dgm:cxn modelId="{4D476E09-F3DC-473F-97DB-E081E176C55D}" type="presParOf" srcId="{9F311E13-1E8D-754C-8F03-A71C8C164FAA}" destId="{68CD2FF0-6201-834D-97D1-5A5ACDFE4733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15C627-55F0-3443-AB40-BE2CE30FE190}" type="doc">
      <dgm:prSet loTypeId="urn:microsoft.com/office/officeart/2005/8/layout/cycle4#2" loCatId="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239C723-F543-0B4F-B8F0-686DCF758F2F}">
      <dgm:prSet/>
      <dgm:spPr/>
      <dgm:t>
        <a:bodyPr/>
        <a:lstStyle/>
        <a:p>
          <a:pPr rtl="0"/>
          <a:r>
            <a:rPr lang="en-US" dirty="0" smtClean="0"/>
            <a:t>Price</a:t>
          </a:r>
          <a:endParaRPr lang="en-US" dirty="0"/>
        </a:p>
      </dgm:t>
    </dgm:pt>
    <dgm:pt modelId="{D8D33C77-D0F1-B845-A4AA-A0536986FF81}" type="parTrans" cxnId="{A8D52ED6-99B8-4544-AB93-17CAE74DAD37}">
      <dgm:prSet/>
      <dgm:spPr/>
      <dgm:t>
        <a:bodyPr/>
        <a:lstStyle/>
        <a:p>
          <a:endParaRPr lang="en-US"/>
        </a:p>
      </dgm:t>
    </dgm:pt>
    <dgm:pt modelId="{FFAEE26E-D1E2-8E4B-B36D-E0000C4A6FAF}" type="sibTrans" cxnId="{A8D52ED6-99B8-4544-AB93-17CAE74DAD37}">
      <dgm:prSet/>
      <dgm:spPr/>
      <dgm:t>
        <a:bodyPr/>
        <a:lstStyle/>
        <a:p>
          <a:endParaRPr lang="en-US"/>
        </a:p>
      </dgm:t>
    </dgm:pt>
    <dgm:pt modelId="{E23941DF-9FCC-914D-BC1C-7275AA5CEC3E}">
      <dgm:prSet custT="1"/>
      <dgm:spPr/>
      <dgm:t>
        <a:bodyPr/>
        <a:lstStyle/>
        <a:p>
          <a:pPr rtl="0"/>
          <a:r>
            <a:rPr lang="en-US" sz="1100" dirty="0" smtClean="0"/>
            <a:t>Price sensitive, but willing to spend more than Low End consumers</a:t>
          </a:r>
          <a:endParaRPr lang="en-US" sz="1100" dirty="0"/>
        </a:p>
      </dgm:t>
    </dgm:pt>
    <dgm:pt modelId="{EE31242C-7404-3445-9275-98CD3B7C0B80}" type="parTrans" cxnId="{C88C4938-2913-5D46-9B82-B3203BDF4ED1}">
      <dgm:prSet/>
      <dgm:spPr/>
      <dgm:t>
        <a:bodyPr/>
        <a:lstStyle/>
        <a:p>
          <a:endParaRPr lang="en-US"/>
        </a:p>
      </dgm:t>
    </dgm:pt>
    <dgm:pt modelId="{7C74B70C-5F8E-1345-B40F-5A11B11C1B0B}" type="sibTrans" cxnId="{C88C4938-2913-5D46-9B82-B3203BDF4ED1}">
      <dgm:prSet/>
      <dgm:spPr/>
      <dgm:t>
        <a:bodyPr/>
        <a:lstStyle/>
        <a:p>
          <a:endParaRPr lang="en-US"/>
        </a:p>
      </dgm:t>
    </dgm:pt>
    <dgm:pt modelId="{CFC0B92C-E433-A14B-A1C5-73A17E223563}">
      <dgm:prSet/>
      <dgm:spPr/>
      <dgm:t>
        <a:bodyPr/>
        <a:lstStyle/>
        <a:p>
          <a:pPr rtl="0"/>
          <a:r>
            <a:rPr lang="en-US" dirty="0" smtClean="0"/>
            <a:t>Positioning</a:t>
          </a:r>
          <a:endParaRPr lang="en-US" dirty="0"/>
        </a:p>
      </dgm:t>
    </dgm:pt>
    <dgm:pt modelId="{0A9335C5-6239-204C-8E46-4242FB765E94}" type="parTrans" cxnId="{33A63EB4-DC95-3940-81C0-49FA709A0AE7}">
      <dgm:prSet/>
      <dgm:spPr/>
      <dgm:t>
        <a:bodyPr/>
        <a:lstStyle/>
        <a:p>
          <a:endParaRPr lang="en-US"/>
        </a:p>
      </dgm:t>
    </dgm:pt>
    <dgm:pt modelId="{F6AAF9A7-79FD-924C-9406-DDA44A8ACC69}" type="sibTrans" cxnId="{33A63EB4-DC95-3940-81C0-49FA709A0AE7}">
      <dgm:prSet/>
      <dgm:spPr/>
      <dgm:t>
        <a:bodyPr/>
        <a:lstStyle/>
        <a:p>
          <a:endParaRPr lang="en-US"/>
        </a:p>
      </dgm:t>
    </dgm:pt>
    <dgm:pt modelId="{9F18CFD1-7F5B-2B48-9027-4AB3581F94DE}">
      <dgm:prSet/>
      <dgm:spPr/>
      <dgm:t>
        <a:bodyPr/>
        <a:lstStyle/>
        <a:p>
          <a:pPr algn="r" rtl="0"/>
          <a:r>
            <a:rPr lang="en-US" dirty="0" smtClean="0"/>
            <a:t>“Average” Performance and Size</a:t>
          </a:r>
          <a:endParaRPr lang="en-US" dirty="0"/>
        </a:p>
      </dgm:t>
    </dgm:pt>
    <dgm:pt modelId="{AC0251B8-BCE3-884E-BE7B-A8908C8581B1}" type="parTrans" cxnId="{7F3ECD26-D055-9F48-A6B1-01AC6C3DB676}">
      <dgm:prSet/>
      <dgm:spPr/>
      <dgm:t>
        <a:bodyPr/>
        <a:lstStyle/>
        <a:p>
          <a:endParaRPr lang="en-US"/>
        </a:p>
      </dgm:t>
    </dgm:pt>
    <dgm:pt modelId="{1CE10942-53E0-1640-916B-41382FE94199}" type="sibTrans" cxnId="{7F3ECD26-D055-9F48-A6B1-01AC6C3DB676}">
      <dgm:prSet/>
      <dgm:spPr/>
      <dgm:t>
        <a:bodyPr/>
        <a:lstStyle/>
        <a:p>
          <a:endParaRPr lang="en-US"/>
        </a:p>
      </dgm:t>
    </dgm:pt>
    <dgm:pt modelId="{AF42915F-835F-D04F-8865-289F2C0A590A}">
      <dgm:prSet/>
      <dgm:spPr/>
      <dgm:t>
        <a:bodyPr/>
        <a:lstStyle/>
        <a:p>
          <a:pPr rtl="0"/>
          <a:r>
            <a:rPr lang="en-US" dirty="0" smtClean="0"/>
            <a:t>Age</a:t>
          </a:r>
          <a:endParaRPr lang="en-US" dirty="0"/>
        </a:p>
      </dgm:t>
    </dgm:pt>
    <dgm:pt modelId="{42506CBB-927B-C146-9DB7-081CE330967C}" type="parTrans" cxnId="{CA111C85-485D-C343-845B-553186307F98}">
      <dgm:prSet/>
      <dgm:spPr/>
      <dgm:t>
        <a:bodyPr/>
        <a:lstStyle/>
        <a:p>
          <a:endParaRPr lang="en-US"/>
        </a:p>
      </dgm:t>
    </dgm:pt>
    <dgm:pt modelId="{954D69BD-0AF2-6149-9532-5D1B741C487D}" type="sibTrans" cxnId="{CA111C85-485D-C343-845B-553186307F98}">
      <dgm:prSet/>
      <dgm:spPr/>
      <dgm:t>
        <a:bodyPr/>
        <a:lstStyle/>
        <a:p>
          <a:endParaRPr lang="en-US"/>
        </a:p>
      </dgm:t>
    </dgm:pt>
    <dgm:pt modelId="{19D65B76-F0C7-AF43-AC5E-9AC32D8F9EBE}">
      <dgm:prSet/>
      <dgm:spPr/>
      <dgm:t>
        <a:bodyPr anchor="b"/>
        <a:lstStyle/>
        <a:p>
          <a:pPr algn="r" rtl="0"/>
          <a:r>
            <a:rPr lang="en-US" dirty="0" smtClean="0"/>
            <a:t>Ideal Age: 2 years</a:t>
          </a:r>
          <a:endParaRPr lang="en-US" dirty="0"/>
        </a:p>
      </dgm:t>
    </dgm:pt>
    <dgm:pt modelId="{FF5B4BD2-1E93-4546-8BA2-4756E964899E}" type="parTrans" cxnId="{48CBF079-D556-B346-AB82-429630C9E1B0}">
      <dgm:prSet/>
      <dgm:spPr/>
      <dgm:t>
        <a:bodyPr/>
        <a:lstStyle/>
        <a:p>
          <a:endParaRPr lang="en-US"/>
        </a:p>
      </dgm:t>
    </dgm:pt>
    <dgm:pt modelId="{2525AB76-801D-8B47-B5C7-176819313AB6}" type="sibTrans" cxnId="{48CBF079-D556-B346-AB82-429630C9E1B0}">
      <dgm:prSet/>
      <dgm:spPr/>
      <dgm:t>
        <a:bodyPr/>
        <a:lstStyle/>
        <a:p>
          <a:endParaRPr lang="en-US"/>
        </a:p>
      </dgm:t>
    </dgm:pt>
    <dgm:pt modelId="{BE4071D7-B6C1-7043-996D-60A3B6C1FD16}">
      <dgm:prSet/>
      <dgm:spPr/>
      <dgm:t>
        <a:bodyPr/>
        <a:lstStyle/>
        <a:p>
          <a:pPr rtl="0"/>
          <a:r>
            <a:rPr lang="en-US" dirty="0" smtClean="0"/>
            <a:t>Reliability</a:t>
          </a:r>
          <a:endParaRPr lang="en-US" dirty="0"/>
        </a:p>
      </dgm:t>
    </dgm:pt>
    <dgm:pt modelId="{086D61F6-72B6-7C47-920F-9FA842DE72DA}" type="parTrans" cxnId="{C16D1DB1-E691-364F-8465-44251CB97D5C}">
      <dgm:prSet/>
      <dgm:spPr/>
      <dgm:t>
        <a:bodyPr/>
        <a:lstStyle/>
        <a:p>
          <a:endParaRPr lang="en-US"/>
        </a:p>
      </dgm:t>
    </dgm:pt>
    <dgm:pt modelId="{223DA938-99FF-0A4A-B4CC-BAD1326A32E1}" type="sibTrans" cxnId="{C16D1DB1-E691-364F-8465-44251CB97D5C}">
      <dgm:prSet/>
      <dgm:spPr/>
      <dgm:t>
        <a:bodyPr/>
        <a:lstStyle/>
        <a:p>
          <a:endParaRPr lang="en-US"/>
        </a:p>
      </dgm:t>
    </dgm:pt>
    <dgm:pt modelId="{0BB63136-B650-0649-ADFD-EC17553E5E9C}">
      <dgm:prSet/>
      <dgm:spPr/>
      <dgm:t>
        <a:bodyPr anchor="b"/>
        <a:lstStyle/>
        <a:p>
          <a:pPr rtl="0"/>
          <a:r>
            <a:rPr lang="en-US" dirty="0" smtClean="0"/>
            <a:t>Ideal MTBF: 14000-19000</a:t>
          </a:r>
          <a:endParaRPr lang="en-US" dirty="0"/>
        </a:p>
      </dgm:t>
    </dgm:pt>
    <dgm:pt modelId="{9FC9544A-E90D-2345-B670-0BFA99C60D90}" type="parTrans" cxnId="{F99E6AE1-3FA4-024C-9FEE-541D62A5131B}">
      <dgm:prSet/>
      <dgm:spPr/>
      <dgm:t>
        <a:bodyPr/>
        <a:lstStyle/>
        <a:p>
          <a:endParaRPr lang="en-US"/>
        </a:p>
      </dgm:t>
    </dgm:pt>
    <dgm:pt modelId="{0105D1AC-5C77-B04B-B805-B21DC9FB4D73}" type="sibTrans" cxnId="{F99E6AE1-3FA4-024C-9FEE-541D62A5131B}">
      <dgm:prSet/>
      <dgm:spPr/>
      <dgm:t>
        <a:bodyPr/>
        <a:lstStyle/>
        <a:p>
          <a:endParaRPr lang="en-US"/>
        </a:p>
      </dgm:t>
    </dgm:pt>
    <dgm:pt modelId="{B1F4D815-4BFE-F948-80EB-BADB7F64B330}" type="pres">
      <dgm:prSet presAssocID="{6015C627-55F0-3443-AB40-BE2CE30FE190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BFA715-C356-574A-8912-26F04DDB40AB}" type="pres">
      <dgm:prSet presAssocID="{6015C627-55F0-3443-AB40-BE2CE30FE190}" presName="children" presStyleCnt="0"/>
      <dgm:spPr/>
      <dgm:t>
        <a:bodyPr/>
        <a:lstStyle/>
        <a:p>
          <a:endParaRPr lang="en-US"/>
        </a:p>
      </dgm:t>
    </dgm:pt>
    <dgm:pt modelId="{95D67693-5FE6-6A48-9CF2-1F91219971D7}" type="pres">
      <dgm:prSet presAssocID="{6015C627-55F0-3443-AB40-BE2CE30FE190}" presName="child1group" presStyleCnt="0"/>
      <dgm:spPr/>
      <dgm:t>
        <a:bodyPr/>
        <a:lstStyle/>
        <a:p>
          <a:endParaRPr lang="en-US"/>
        </a:p>
      </dgm:t>
    </dgm:pt>
    <dgm:pt modelId="{1D280520-9D9D-B942-B510-549D0EC4484F}" type="pres">
      <dgm:prSet presAssocID="{6015C627-55F0-3443-AB40-BE2CE30FE190}" presName="child1" presStyleLbl="bgAcc1" presStyleIdx="0" presStyleCnt="4"/>
      <dgm:spPr/>
      <dgm:t>
        <a:bodyPr/>
        <a:lstStyle/>
        <a:p>
          <a:endParaRPr lang="en-US"/>
        </a:p>
      </dgm:t>
    </dgm:pt>
    <dgm:pt modelId="{63CF94EF-6BB8-3E46-9F7A-EB31171B48E8}" type="pres">
      <dgm:prSet presAssocID="{6015C627-55F0-3443-AB40-BE2CE30FE190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3FFC2D-CCCD-3A44-A2C2-0D243D2901EE}" type="pres">
      <dgm:prSet presAssocID="{6015C627-55F0-3443-AB40-BE2CE30FE190}" presName="child2group" presStyleCnt="0"/>
      <dgm:spPr/>
      <dgm:t>
        <a:bodyPr/>
        <a:lstStyle/>
        <a:p>
          <a:endParaRPr lang="en-US"/>
        </a:p>
      </dgm:t>
    </dgm:pt>
    <dgm:pt modelId="{77AD8259-6539-6A48-9A2B-68185450A39F}" type="pres">
      <dgm:prSet presAssocID="{6015C627-55F0-3443-AB40-BE2CE30FE190}" presName="child2" presStyleLbl="bgAcc1" presStyleIdx="1" presStyleCnt="4"/>
      <dgm:spPr/>
      <dgm:t>
        <a:bodyPr/>
        <a:lstStyle/>
        <a:p>
          <a:endParaRPr lang="en-US"/>
        </a:p>
      </dgm:t>
    </dgm:pt>
    <dgm:pt modelId="{0C757F8A-8FAE-DE4B-85F4-8F65414DDF25}" type="pres">
      <dgm:prSet presAssocID="{6015C627-55F0-3443-AB40-BE2CE30FE190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3B2105-B522-6444-BCF7-E4FE5CCFC36B}" type="pres">
      <dgm:prSet presAssocID="{6015C627-55F0-3443-AB40-BE2CE30FE190}" presName="child3group" presStyleCnt="0"/>
      <dgm:spPr/>
      <dgm:t>
        <a:bodyPr/>
        <a:lstStyle/>
        <a:p>
          <a:endParaRPr lang="en-US"/>
        </a:p>
      </dgm:t>
    </dgm:pt>
    <dgm:pt modelId="{4F37068B-E2BD-8A45-AA4A-6206A561229C}" type="pres">
      <dgm:prSet presAssocID="{6015C627-55F0-3443-AB40-BE2CE30FE190}" presName="child3" presStyleLbl="bgAcc1" presStyleIdx="2" presStyleCnt="4"/>
      <dgm:spPr/>
      <dgm:t>
        <a:bodyPr/>
        <a:lstStyle/>
        <a:p>
          <a:endParaRPr lang="en-US"/>
        </a:p>
      </dgm:t>
    </dgm:pt>
    <dgm:pt modelId="{18397832-52A9-7C44-ADE5-8808853D2C24}" type="pres">
      <dgm:prSet presAssocID="{6015C627-55F0-3443-AB40-BE2CE30FE190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7733F-3F4D-F148-B6A2-49E604D3A706}" type="pres">
      <dgm:prSet presAssocID="{6015C627-55F0-3443-AB40-BE2CE30FE190}" presName="child4group" presStyleCnt="0"/>
      <dgm:spPr/>
      <dgm:t>
        <a:bodyPr/>
        <a:lstStyle/>
        <a:p>
          <a:endParaRPr lang="en-US"/>
        </a:p>
      </dgm:t>
    </dgm:pt>
    <dgm:pt modelId="{A07F3AB1-959E-264B-A5D0-55B3D624D7DE}" type="pres">
      <dgm:prSet presAssocID="{6015C627-55F0-3443-AB40-BE2CE30FE190}" presName="child4" presStyleLbl="bgAcc1" presStyleIdx="3" presStyleCnt="4"/>
      <dgm:spPr/>
      <dgm:t>
        <a:bodyPr/>
        <a:lstStyle/>
        <a:p>
          <a:endParaRPr lang="en-US"/>
        </a:p>
      </dgm:t>
    </dgm:pt>
    <dgm:pt modelId="{BF5A9419-56E9-2940-ABD4-1CBCEB618C60}" type="pres">
      <dgm:prSet presAssocID="{6015C627-55F0-3443-AB40-BE2CE30FE190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D2307D-8D60-6340-B815-3B6DB91A2240}" type="pres">
      <dgm:prSet presAssocID="{6015C627-55F0-3443-AB40-BE2CE30FE190}" presName="childPlaceholder" presStyleCnt="0"/>
      <dgm:spPr/>
      <dgm:t>
        <a:bodyPr/>
        <a:lstStyle/>
        <a:p>
          <a:endParaRPr lang="en-US"/>
        </a:p>
      </dgm:t>
    </dgm:pt>
    <dgm:pt modelId="{38029B4C-0329-7F4B-A6D9-DF79EF97DF98}" type="pres">
      <dgm:prSet presAssocID="{6015C627-55F0-3443-AB40-BE2CE30FE190}" presName="circle" presStyleCnt="0"/>
      <dgm:spPr/>
      <dgm:t>
        <a:bodyPr/>
        <a:lstStyle/>
        <a:p>
          <a:endParaRPr lang="en-US"/>
        </a:p>
      </dgm:t>
    </dgm:pt>
    <dgm:pt modelId="{CB6D1772-18EB-6D49-8897-41FD1B54A3E9}" type="pres">
      <dgm:prSet presAssocID="{6015C627-55F0-3443-AB40-BE2CE30FE190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A7F390-3BDA-CA4B-8DE8-FB657C46022D}" type="pres">
      <dgm:prSet presAssocID="{6015C627-55F0-3443-AB40-BE2CE30FE190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A4EBDC-9E61-9143-A490-910C371AFE86}" type="pres">
      <dgm:prSet presAssocID="{6015C627-55F0-3443-AB40-BE2CE30FE190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A6F477-42F2-774C-A761-9AC416E0B1DC}" type="pres">
      <dgm:prSet presAssocID="{6015C627-55F0-3443-AB40-BE2CE30FE190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1A66E5-BF99-FA4A-9521-FE65DB9A03ED}" type="pres">
      <dgm:prSet presAssocID="{6015C627-55F0-3443-AB40-BE2CE30FE190}" presName="quadrantPlaceholder" presStyleCnt="0"/>
      <dgm:spPr/>
      <dgm:t>
        <a:bodyPr/>
        <a:lstStyle/>
        <a:p>
          <a:endParaRPr lang="en-US"/>
        </a:p>
      </dgm:t>
    </dgm:pt>
    <dgm:pt modelId="{EB8A8D06-6D7D-C442-BDD3-41D09E5CF6C0}" type="pres">
      <dgm:prSet presAssocID="{6015C627-55F0-3443-AB40-BE2CE30FE190}" presName="center1" presStyleLbl="fgShp" presStyleIdx="0" presStyleCnt="2"/>
      <dgm:spPr/>
      <dgm:t>
        <a:bodyPr/>
        <a:lstStyle/>
        <a:p>
          <a:endParaRPr lang="en-US"/>
        </a:p>
      </dgm:t>
    </dgm:pt>
    <dgm:pt modelId="{F928D8C7-9F96-FE4C-A736-230B3CCF7AF5}" type="pres">
      <dgm:prSet presAssocID="{6015C627-55F0-3443-AB40-BE2CE30FE190}" presName="center2" presStyleLbl="fgShp" presStyleIdx="1" presStyleCnt="2"/>
      <dgm:spPr/>
      <dgm:t>
        <a:bodyPr/>
        <a:lstStyle/>
        <a:p>
          <a:endParaRPr lang="en-US"/>
        </a:p>
      </dgm:t>
    </dgm:pt>
  </dgm:ptLst>
  <dgm:cxnLst>
    <dgm:cxn modelId="{7CFADDB0-0FE6-45EA-A6EF-FE6D7804354A}" type="presOf" srcId="{4239C723-F543-0B4F-B8F0-686DCF758F2F}" destId="{CB6D1772-18EB-6D49-8897-41FD1B54A3E9}" srcOrd="0" destOrd="0" presId="urn:microsoft.com/office/officeart/2005/8/layout/cycle4#2"/>
    <dgm:cxn modelId="{C16D1DB1-E691-364F-8465-44251CB97D5C}" srcId="{6015C627-55F0-3443-AB40-BE2CE30FE190}" destId="{BE4071D7-B6C1-7043-996D-60A3B6C1FD16}" srcOrd="3" destOrd="0" parTransId="{086D61F6-72B6-7C47-920F-9FA842DE72DA}" sibTransId="{223DA938-99FF-0A4A-B4CC-BAD1326A32E1}"/>
    <dgm:cxn modelId="{4896CC82-A1DB-454E-9A1F-05A77065BB3A}" type="presOf" srcId="{E23941DF-9FCC-914D-BC1C-7275AA5CEC3E}" destId="{63CF94EF-6BB8-3E46-9F7A-EB31171B48E8}" srcOrd="1" destOrd="0" presId="urn:microsoft.com/office/officeart/2005/8/layout/cycle4#2"/>
    <dgm:cxn modelId="{48CBF079-D556-B346-AB82-429630C9E1B0}" srcId="{AF42915F-835F-D04F-8865-289F2C0A590A}" destId="{19D65B76-F0C7-AF43-AC5E-9AC32D8F9EBE}" srcOrd="0" destOrd="0" parTransId="{FF5B4BD2-1E93-4546-8BA2-4756E964899E}" sibTransId="{2525AB76-801D-8B47-B5C7-176819313AB6}"/>
    <dgm:cxn modelId="{B709D561-B08F-4F69-B2DE-5938C6033C92}" type="presOf" srcId="{9F18CFD1-7F5B-2B48-9027-4AB3581F94DE}" destId="{0C757F8A-8FAE-DE4B-85F4-8F65414DDF25}" srcOrd="1" destOrd="0" presId="urn:microsoft.com/office/officeart/2005/8/layout/cycle4#2"/>
    <dgm:cxn modelId="{A7FF8042-AB79-45AC-881A-ECF74C0BB105}" type="presOf" srcId="{0BB63136-B650-0649-ADFD-EC17553E5E9C}" destId="{BF5A9419-56E9-2940-ABD4-1CBCEB618C60}" srcOrd="1" destOrd="0" presId="urn:microsoft.com/office/officeart/2005/8/layout/cycle4#2"/>
    <dgm:cxn modelId="{BD353681-AF7A-43DD-8852-31A66B03A8AC}" type="presOf" srcId="{CFC0B92C-E433-A14B-A1C5-73A17E223563}" destId="{6CA7F390-3BDA-CA4B-8DE8-FB657C46022D}" srcOrd="0" destOrd="0" presId="urn:microsoft.com/office/officeart/2005/8/layout/cycle4#2"/>
    <dgm:cxn modelId="{33A63EB4-DC95-3940-81C0-49FA709A0AE7}" srcId="{6015C627-55F0-3443-AB40-BE2CE30FE190}" destId="{CFC0B92C-E433-A14B-A1C5-73A17E223563}" srcOrd="1" destOrd="0" parTransId="{0A9335C5-6239-204C-8E46-4242FB765E94}" sibTransId="{F6AAF9A7-79FD-924C-9406-DDA44A8ACC69}"/>
    <dgm:cxn modelId="{F4B82B72-FB91-40FC-847F-331EBF1EC051}" type="presOf" srcId="{0BB63136-B650-0649-ADFD-EC17553E5E9C}" destId="{A07F3AB1-959E-264B-A5D0-55B3D624D7DE}" srcOrd="0" destOrd="0" presId="urn:microsoft.com/office/officeart/2005/8/layout/cycle4#2"/>
    <dgm:cxn modelId="{F84450A8-8BD7-4BFE-A79E-C613B27414C6}" type="presOf" srcId="{AF42915F-835F-D04F-8865-289F2C0A590A}" destId="{5FA4EBDC-9E61-9143-A490-910C371AFE86}" srcOrd="0" destOrd="0" presId="urn:microsoft.com/office/officeart/2005/8/layout/cycle4#2"/>
    <dgm:cxn modelId="{6B306394-86AC-4FBB-9312-F6539D71F3F2}" type="presOf" srcId="{19D65B76-F0C7-AF43-AC5E-9AC32D8F9EBE}" destId="{4F37068B-E2BD-8A45-AA4A-6206A561229C}" srcOrd="0" destOrd="0" presId="urn:microsoft.com/office/officeart/2005/8/layout/cycle4#2"/>
    <dgm:cxn modelId="{A8D52ED6-99B8-4544-AB93-17CAE74DAD37}" srcId="{6015C627-55F0-3443-AB40-BE2CE30FE190}" destId="{4239C723-F543-0B4F-B8F0-686DCF758F2F}" srcOrd="0" destOrd="0" parTransId="{D8D33C77-D0F1-B845-A4AA-A0536986FF81}" sibTransId="{FFAEE26E-D1E2-8E4B-B36D-E0000C4A6FAF}"/>
    <dgm:cxn modelId="{11358249-505B-4C25-8670-1E05724C9AFE}" type="presOf" srcId="{6015C627-55F0-3443-AB40-BE2CE30FE190}" destId="{B1F4D815-4BFE-F948-80EB-BADB7F64B330}" srcOrd="0" destOrd="0" presId="urn:microsoft.com/office/officeart/2005/8/layout/cycle4#2"/>
    <dgm:cxn modelId="{7F3ECD26-D055-9F48-A6B1-01AC6C3DB676}" srcId="{CFC0B92C-E433-A14B-A1C5-73A17E223563}" destId="{9F18CFD1-7F5B-2B48-9027-4AB3581F94DE}" srcOrd="0" destOrd="0" parTransId="{AC0251B8-BCE3-884E-BE7B-A8908C8581B1}" sibTransId="{1CE10942-53E0-1640-916B-41382FE94199}"/>
    <dgm:cxn modelId="{FF424357-0690-4039-A24D-02C2BA56B35B}" type="presOf" srcId="{19D65B76-F0C7-AF43-AC5E-9AC32D8F9EBE}" destId="{18397832-52A9-7C44-ADE5-8808853D2C24}" srcOrd="1" destOrd="0" presId="urn:microsoft.com/office/officeart/2005/8/layout/cycle4#2"/>
    <dgm:cxn modelId="{F99E6AE1-3FA4-024C-9FEE-541D62A5131B}" srcId="{BE4071D7-B6C1-7043-996D-60A3B6C1FD16}" destId="{0BB63136-B650-0649-ADFD-EC17553E5E9C}" srcOrd="0" destOrd="0" parTransId="{9FC9544A-E90D-2345-B670-0BFA99C60D90}" sibTransId="{0105D1AC-5C77-B04B-B805-B21DC9FB4D73}"/>
    <dgm:cxn modelId="{C88C4938-2913-5D46-9B82-B3203BDF4ED1}" srcId="{4239C723-F543-0B4F-B8F0-686DCF758F2F}" destId="{E23941DF-9FCC-914D-BC1C-7275AA5CEC3E}" srcOrd="0" destOrd="0" parTransId="{EE31242C-7404-3445-9275-98CD3B7C0B80}" sibTransId="{7C74B70C-5F8E-1345-B40F-5A11B11C1B0B}"/>
    <dgm:cxn modelId="{CA111C85-485D-C343-845B-553186307F98}" srcId="{6015C627-55F0-3443-AB40-BE2CE30FE190}" destId="{AF42915F-835F-D04F-8865-289F2C0A590A}" srcOrd="2" destOrd="0" parTransId="{42506CBB-927B-C146-9DB7-081CE330967C}" sibTransId="{954D69BD-0AF2-6149-9532-5D1B741C487D}"/>
    <dgm:cxn modelId="{B24BA8CF-1531-4A85-BF52-0D9BA35856D5}" type="presOf" srcId="{BE4071D7-B6C1-7043-996D-60A3B6C1FD16}" destId="{4CA6F477-42F2-774C-A761-9AC416E0B1DC}" srcOrd="0" destOrd="0" presId="urn:microsoft.com/office/officeart/2005/8/layout/cycle4#2"/>
    <dgm:cxn modelId="{AB489D8E-3417-4DE4-848E-926AAD859ADE}" type="presOf" srcId="{9F18CFD1-7F5B-2B48-9027-4AB3581F94DE}" destId="{77AD8259-6539-6A48-9A2B-68185450A39F}" srcOrd="0" destOrd="0" presId="urn:microsoft.com/office/officeart/2005/8/layout/cycle4#2"/>
    <dgm:cxn modelId="{46B55CBE-3D51-4A34-9681-2EFF78903444}" type="presOf" srcId="{E23941DF-9FCC-914D-BC1C-7275AA5CEC3E}" destId="{1D280520-9D9D-B942-B510-549D0EC4484F}" srcOrd="0" destOrd="0" presId="urn:microsoft.com/office/officeart/2005/8/layout/cycle4#2"/>
    <dgm:cxn modelId="{F7FB0ADC-BEDC-4E71-93F8-3ADBE90036BC}" type="presParOf" srcId="{B1F4D815-4BFE-F948-80EB-BADB7F64B330}" destId="{E3BFA715-C356-574A-8912-26F04DDB40AB}" srcOrd="0" destOrd="0" presId="urn:microsoft.com/office/officeart/2005/8/layout/cycle4#2"/>
    <dgm:cxn modelId="{32BD0F6A-C3A1-44F2-9683-6E48C5027D98}" type="presParOf" srcId="{E3BFA715-C356-574A-8912-26F04DDB40AB}" destId="{95D67693-5FE6-6A48-9CF2-1F91219971D7}" srcOrd="0" destOrd="0" presId="urn:microsoft.com/office/officeart/2005/8/layout/cycle4#2"/>
    <dgm:cxn modelId="{D4AAECEB-8208-4125-9C5E-F257D7BDA880}" type="presParOf" srcId="{95D67693-5FE6-6A48-9CF2-1F91219971D7}" destId="{1D280520-9D9D-B942-B510-549D0EC4484F}" srcOrd="0" destOrd="0" presId="urn:microsoft.com/office/officeart/2005/8/layout/cycle4#2"/>
    <dgm:cxn modelId="{F1F68B99-3E22-45CF-89BA-BF43217ED4CB}" type="presParOf" srcId="{95D67693-5FE6-6A48-9CF2-1F91219971D7}" destId="{63CF94EF-6BB8-3E46-9F7A-EB31171B48E8}" srcOrd="1" destOrd="0" presId="urn:microsoft.com/office/officeart/2005/8/layout/cycle4#2"/>
    <dgm:cxn modelId="{8DABFC49-5CD8-42A4-827D-181F45DFD3D5}" type="presParOf" srcId="{E3BFA715-C356-574A-8912-26F04DDB40AB}" destId="{6B3FFC2D-CCCD-3A44-A2C2-0D243D2901EE}" srcOrd="1" destOrd="0" presId="urn:microsoft.com/office/officeart/2005/8/layout/cycle4#2"/>
    <dgm:cxn modelId="{F62E1181-DA1C-4027-9A4F-952A992CE30A}" type="presParOf" srcId="{6B3FFC2D-CCCD-3A44-A2C2-0D243D2901EE}" destId="{77AD8259-6539-6A48-9A2B-68185450A39F}" srcOrd="0" destOrd="0" presId="urn:microsoft.com/office/officeart/2005/8/layout/cycle4#2"/>
    <dgm:cxn modelId="{BE4D318A-8FFA-422E-A26E-FFD62237AF62}" type="presParOf" srcId="{6B3FFC2D-CCCD-3A44-A2C2-0D243D2901EE}" destId="{0C757F8A-8FAE-DE4B-85F4-8F65414DDF25}" srcOrd="1" destOrd="0" presId="urn:microsoft.com/office/officeart/2005/8/layout/cycle4#2"/>
    <dgm:cxn modelId="{BA9EB86E-4C47-4385-98CE-E0B3399AD615}" type="presParOf" srcId="{E3BFA715-C356-574A-8912-26F04DDB40AB}" destId="{8B3B2105-B522-6444-BCF7-E4FE5CCFC36B}" srcOrd="2" destOrd="0" presId="urn:microsoft.com/office/officeart/2005/8/layout/cycle4#2"/>
    <dgm:cxn modelId="{05215233-63CA-431A-9763-168D0620C5A5}" type="presParOf" srcId="{8B3B2105-B522-6444-BCF7-E4FE5CCFC36B}" destId="{4F37068B-E2BD-8A45-AA4A-6206A561229C}" srcOrd="0" destOrd="0" presId="urn:microsoft.com/office/officeart/2005/8/layout/cycle4#2"/>
    <dgm:cxn modelId="{C2A8A8A0-5948-44B8-BEC2-AD08F7D00269}" type="presParOf" srcId="{8B3B2105-B522-6444-BCF7-E4FE5CCFC36B}" destId="{18397832-52A9-7C44-ADE5-8808853D2C24}" srcOrd="1" destOrd="0" presId="urn:microsoft.com/office/officeart/2005/8/layout/cycle4#2"/>
    <dgm:cxn modelId="{E1EE2BC2-F6B2-4D86-81D7-2FDAE63E0327}" type="presParOf" srcId="{E3BFA715-C356-574A-8912-26F04DDB40AB}" destId="{CA47733F-3F4D-F148-B6A2-49E604D3A706}" srcOrd="3" destOrd="0" presId="urn:microsoft.com/office/officeart/2005/8/layout/cycle4#2"/>
    <dgm:cxn modelId="{D181F611-9432-486C-A412-4BBC3A9ED5F2}" type="presParOf" srcId="{CA47733F-3F4D-F148-B6A2-49E604D3A706}" destId="{A07F3AB1-959E-264B-A5D0-55B3D624D7DE}" srcOrd="0" destOrd="0" presId="urn:microsoft.com/office/officeart/2005/8/layout/cycle4#2"/>
    <dgm:cxn modelId="{8054513F-02E6-4035-B521-8E61D1B7D7C3}" type="presParOf" srcId="{CA47733F-3F4D-F148-B6A2-49E604D3A706}" destId="{BF5A9419-56E9-2940-ABD4-1CBCEB618C60}" srcOrd="1" destOrd="0" presId="urn:microsoft.com/office/officeart/2005/8/layout/cycle4#2"/>
    <dgm:cxn modelId="{E2CEFD06-71FC-4979-81F2-DAAEEDF7C34C}" type="presParOf" srcId="{E3BFA715-C356-574A-8912-26F04DDB40AB}" destId="{90D2307D-8D60-6340-B815-3B6DB91A2240}" srcOrd="4" destOrd="0" presId="urn:microsoft.com/office/officeart/2005/8/layout/cycle4#2"/>
    <dgm:cxn modelId="{BCB599F9-705F-40D7-B9AE-15584CCD7CDF}" type="presParOf" srcId="{B1F4D815-4BFE-F948-80EB-BADB7F64B330}" destId="{38029B4C-0329-7F4B-A6D9-DF79EF97DF98}" srcOrd="1" destOrd="0" presId="urn:microsoft.com/office/officeart/2005/8/layout/cycle4#2"/>
    <dgm:cxn modelId="{C0F8C82A-F0E2-426E-A0EF-97F39AF8F773}" type="presParOf" srcId="{38029B4C-0329-7F4B-A6D9-DF79EF97DF98}" destId="{CB6D1772-18EB-6D49-8897-41FD1B54A3E9}" srcOrd="0" destOrd="0" presId="urn:microsoft.com/office/officeart/2005/8/layout/cycle4#2"/>
    <dgm:cxn modelId="{B80BB96C-09E3-414A-99D6-C51E8FE012FA}" type="presParOf" srcId="{38029B4C-0329-7F4B-A6D9-DF79EF97DF98}" destId="{6CA7F390-3BDA-CA4B-8DE8-FB657C46022D}" srcOrd="1" destOrd="0" presId="urn:microsoft.com/office/officeart/2005/8/layout/cycle4#2"/>
    <dgm:cxn modelId="{EBC9A6E4-F6C2-405B-8378-A91F583E4C88}" type="presParOf" srcId="{38029B4C-0329-7F4B-A6D9-DF79EF97DF98}" destId="{5FA4EBDC-9E61-9143-A490-910C371AFE86}" srcOrd="2" destOrd="0" presId="urn:microsoft.com/office/officeart/2005/8/layout/cycle4#2"/>
    <dgm:cxn modelId="{B804B2F5-597E-4762-8E36-0C89DD7DB8F7}" type="presParOf" srcId="{38029B4C-0329-7F4B-A6D9-DF79EF97DF98}" destId="{4CA6F477-42F2-774C-A761-9AC416E0B1DC}" srcOrd="3" destOrd="0" presId="urn:microsoft.com/office/officeart/2005/8/layout/cycle4#2"/>
    <dgm:cxn modelId="{4FCB0265-E7E0-4E6C-BE6D-8C1E7C8F5747}" type="presParOf" srcId="{38029B4C-0329-7F4B-A6D9-DF79EF97DF98}" destId="{EE1A66E5-BF99-FA4A-9521-FE65DB9A03ED}" srcOrd="4" destOrd="0" presId="urn:microsoft.com/office/officeart/2005/8/layout/cycle4#2"/>
    <dgm:cxn modelId="{5F69D6F8-70F7-44B7-8178-5E387E597492}" type="presParOf" srcId="{B1F4D815-4BFE-F948-80EB-BADB7F64B330}" destId="{EB8A8D06-6D7D-C442-BDD3-41D09E5CF6C0}" srcOrd="2" destOrd="0" presId="urn:microsoft.com/office/officeart/2005/8/layout/cycle4#2"/>
    <dgm:cxn modelId="{379CABEA-E4C9-4D89-8939-5216DEC83067}" type="presParOf" srcId="{B1F4D815-4BFE-F948-80EB-BADB7F64B330}" destId="{F928D8C7-9F96-FE4C-A736-230B3CCF7AF5}" srcOrd="3" destOrd="0" presId="urn:microsoft.com/office/officeart/2005/8/layout/cycle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DCDEDA-1F4F-8C4D-AA41-0E0E09B04CD5}" type="doc">
      <dgm:prSet loTypeId="urn:microsoft.com/office/officeart/2008/layout/AlternatingHexagons" loCatId="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41EA734-A69C-F84C-B5D4-8C41298F0405}">
      <dgm:prSet phldrT="[Text]"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I want these sensors to be moderately cheap.</a:t>
          </a:r>
          <a:endParaRPr lang="en-US" sz="1050" dirty="0"/>
        </a:p>
      </dgm:t>
    </dgm:pt>
    <dgm:pt modelId="{9096E4A7-B573-E44F-8834-518422E95627}" type="parTrans" cxnId="{988F17EB-66FF-D042-8B1D-12E401BF1B2F}">
      <dgm:prSet/>
      <dgm:spPr/>
      <dgm:t>
        <a:bodyPr/>
        <a:lstStyle/>
        <a:p>
          <a:endParaRPr lang="en-US"/>
        </a:p>
      </dgm:t>
    </dgm:pt>
    <dgm:pt modelId="{E2FB4E17-7934-CB4A-870E-03DF6F1E0619}" type="sibTrans" cxnId="{988F17EB-66FF-D042-8B1D-12E401BF1B2F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A82B2C85-73CA-1145-8002-F5933EE8D182}">
      <dgm:prSet phldrT="[Text]"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I want them to have been around for a while…no beta testing!</a:t>
          </a:r>
          <a:endParaRPr lang="en-US" sz="1050" dirty="0"/>
        </a:p>
      </dgm:t>
    </dgm:pt>
    <dgm:pt modelId="{B5037C21-C52F-F84E-BA97-952207169A22}" type="parTrans" cxnId="{2096ADD3-CDAE-8049-95D6-B9C93E8C228E}">
      <dgm:prSet/>
      <dgm:spPr/>
      <dgm:t>
        <a:bodyPr/>
        <a:lstStyle/>
        <a:p>
          <a:endParaRPr lang="en-US"/>
        </a:p>
      </dgm:t>
    </dgm:pt>
    <dgm:pt modelId="{7C1ABB73-93FB-B147-A7CA-2C48B05B0E68}" type="sibTrans" cxnId="{2096ADD3-CDAE-8049-95D6-B9C93E8C228E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354E8513-13AD-8A45-9A86-FE4251A75EB7}">
      <dgm:prSet phldrT="[Text]"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They have to be moderately reliable…but not enough to drive up the price!</a:t>
          </a:r>
          <a:endParaRPr lang="en-US" sz="1050" dirty="0"/>
        </a:p>
      </dgm:t>
    </dgm:pt>
    <dgm:pt modelId="{5EB86949-9B65-6E4A-B329-3CAD13660284}" type="parTrans" cxnId="{70BD16B2-7952-E643-976B-614924ACCBFC}">
      <dgm:prSet/>
      <dgm:spPr/>
      <dgm:t>
        <a:bodyPr/>
        <a:lstStyle/>
        <a:p>
          <a:endParaRPr lang="en-US"/>
        </a:p>
      </dgm:t>
    </dgm:pt>
    <dgm:pt modelId="{A2434FF7-9BAF-864A-8E0E-3495151F2D6D}" type="sibTrans" cxnId="{70BD16B2-7952-E643-976B-614924ACCBFC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293D7AFC-0CB3-3740-8D46-CBD578A2910E}">
      <dgm:prSet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I want good sensors… not cutting edge, but reliable.</a:t>
          </a:r>
          <a:endParaRPr lang="en-US" sz="1050" dirty="0">
            <a:latin typeface="+mn-lt"/>
          </a:endParaRPr>
        </a:p>
      </dgm:t>
    </dgm:pt>
    <dgm:pt modelId="{06CCE709-978C-7644-A627-905B9F3F8770}" type="parTrans" cxnId="{E3CF054F-23A0-0541-ADC2-C5D19A307759}">
      <dgm:prSet/>
      <dgm:spPr/>
      <dgm:t>
        <a:bodyPr/>
        <a:lstStyle/>
        <a:p>
          <a:endParaRPr lang="en-US"/>
        </a:p>
      </dgm:t>
    </dgm:pt>
    <dgm:pt modelId="{576E2A09-CF54-4E46-8089-00737F15430F}" type="sibTrans" cxnId="{E3CF054F-23A0-0541-ADC2-C5D19A307759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67BEC3C2-B191-A042-9ECC-BA470312217B}" type="pres">
      <dgm:prSet presAssocID="{91DCDEDA-1F4F-8C4D-AA41-0E0E09B04CD5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E18A5CF-C2D9-E749-BE87-C13E12E5E944}" type="pres">
      <dgm:prSet presAssocID="{441EA734-A69C-F84C-B5D4-8C41298F0405}" presName="composite" presStyleCnt="0"/>
      <dgm:spPr/>
    </dgm:pt>
    <dgm:pt modelId="{264987D4-3BD8-1E40-8F07-2BDD3E95D348}" type="pres">
      <dgm:prSet presAssocID="{441EA734-A69C-F84C-B5D4-8C41298F0405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11AD50-FC11-0648-A0F4-62B4C336DC34}" type="pres">
      <dgm:prSet presAssocID="{441EA734-A69C-F84C-B5D4-8C41298F0405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06FE7F-A9E9-0C44-A056-2DA23CBB24CD}" type="pres">
      <dgm:prSet presAssocID="{441EA734-A69C-F84C-B5D4-8C41298F0405}" presName="BalanceSpacing" presStyleCnt="0"/>
      <dgm:spPr/>
    </dgm:pt>
    <dgm:pt modelId="{8EF3F3C1-B332-0643-B950-C7B5A134BDCC}" type="pres">
      <dgm:prSet presAssocID="{441EA734-A69C-F84C-B5D4-8C41298F0405}" presName="BalanceSpacing1" presStyleCnt="0"/>
      <dgm:spPr/>
    </dgm:pt>
    <dgm:pt modelId="{0657E8C4-F6EA-2A42-A2F2-002286C751C0}" type="pres">
      <dgm:prSet presAssocID="{E2FB4E17-7934-CB4A-870E-03DF6F1E0619}" presName="Accent1Text" presStyleLbl="node1" presStyleIdx="1" presStyleCnt="8"/>
      <dgm:spPr/>
      <dgm:t>
        <a:bodyPr/>
        <a:lstStyle/>
        <a:p>
          <a:endParaRPr lang="en-US"/>
        </a:p>
      </dgm:t>
    </dgm:pt>
    <dgm:pt modelId="{7BCC1A82-657F-0042-B73A-44D5A24396D0}" type="pres">
      <dgm:prSet presAssocID="{E2FB4E17-7934-CB4A-870E-03DF6F1E0619}" presName="spaceBetweenRectangles" presStyleCnt="0"/>
      <dgm:spPr/>
    </dgm:pt>
    <dgm:pt modelId="{3C6EAB8A-EC09-2445-A8E9-ACDF1830EAB6}" type="pres">
      <dgm:prSet presAssocID="{A82B2C85-73CA-1145-8002-F5933EE8D182}" presName="composite" presStyleCnt="0"/>
      <dgm:spPr/>
    </dgm:pt>
    <dgm:pt modelId="{A00A1F90-1D5C-544A-B7F8-3B4E50C02C85}" type="pres">
      <dgm:prSet presAssocID="{A82B2C85-73CA-1145-8002-F5933EE8D182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C63F6B-0868-4B49-A50F-EEFED0575903}" type="pres">
      <dgm:prSet presAssocID="{A82B2C85-73CA-1145-8002-F5933EE8D182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86FBEE-BE1F-E741-83F1-1BB8A5BB9DB0}" type="pres">
      <dgm:prSet presAssocID="{A82B2C85-73CA-1145-8002-F5933EE8D182}" presName="BalanceSpacing" presStyleCnt="0"/>
      <dgm:spPr/>
    </dgm:pt>
    <dgm:pt modelId="{C73A87A5-4326-9843-B9D4-0C9508F72B5B}" type="pres">
      <dgm:prSet presAssocID="{A82B2C85-73CA-1145-8002-F5933EE8D182}" presName="BalanceSpacing1" presStyleCnt="0"/>
      <dgm:spPr/>
    </dgm:pt>
    <dgm:pt modelId="{7CEA3E4A-C063-AD4E-85C8-6E82ADB29475}" type="pres">
      <dgm:prSet presAssocID="{7C1ABB73-93FB-B147-A7CA-2C48B05B0E68}" presName="Accent1Text" presStyleLbl="node1" presStyleIdx="3" presStyleCnt="8"/>
      <dgm:spPr/>
      <dgm:t>
        <a:bodyPr/>
        <a:lstStyle/>
        <a:p>
          <a:endParaRPr lang="en-US"/>
        </a:p>
      </dgm:t>
    </dgm:pt>
    <dgm:pt modelId="{BB3CD0D1-1D26-444E-ABF8-F910FE498591}" type="pres">
      <dgm:prSet presAssocID="{7C1ABB73-93FB-B147-A7CA-2C48B05B0E68}" presName="spaceBetweenRectangles" presStyleCnt="0"/>
      <dgm:spPr/>
    </dgm:pt>
    <dgm:pt modelId="{FDBCBEDA-8507-3C43-B7E2-24A32B7FB254}" type="pres">
      <dgm:prSet presAssocID="{354E8513-13AD-8A45-9A86-FE4251A75EB7}" presName="composite" presStyleCnt="0"/>
      <dgm:spPr/>
    </dgm:pt>
    <dgm:pt modelId="{9320A611-FB90-F34C-8D39-C7AE65139786}" type="pres">
      <dgm:prSet presAssocID="{354E8513-13AD-8A45-9A86-FE4251A75EB7}" presName="Parent1" presStyleLbl="node1" presStyleIdx="4" presStyleCnt="8" custLinFactNeighborY="45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571E4C-4A51-2C46-8C3E-50D074566E25}" type="pres">
      <dgm:prSet presAssocID="{354E8513-13AD-8A45-9A86-FE4251A75EB7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F88D5-21B9-7145-BBFA-491DCB5F3622}" type="pres">
      <dgm:prSet presAssocID="{354E8513-13AD-8A45-9A86-FE4251A75EB7}" presName="BalanceSpacing" presStyleCnt="0"/>
      <dgm:spPr/>
    </dgm:pt>
    <dgm:pt modelId="{3247BFEF-FA46-6A44-B23B-53A8A32870A5}" type="pres">
      <dgm:prSet presAssocID="{354E8513-13AD-8A45-9A86-FE4251A75EB7}" presName="BalanceSpacing1" presStyleCnt="0"/>
      <dgm:spPr/>
    </dgm:pt>
    <dgm:pt modelId="{D64967D1-39B1-1944-BD66-607DD78C4CA3}" type="pres">
      <dgm:prSet presAssocID="{A2434FF7-9BAF-864A-8E0E-3495151F2D6D}" presName="Accent1Text" presStyleLbl="node1" presStyleIdx="5" presStyleCnt="8"/>
      <dgm:spPr/>
      <dgm:t>
        <a:bodyPr/>
        <a:lstStyle/>
        <a:p>
          <a:endParaRPr lang="en-US"/>
        </a:p>
      </dgm:t>
    </dgm:pt>
    <dgm:pt modelId="{019CDEBD-FD54-BA40-A129-4072E0BF4AC6}" type="pres">
      <dgm:prSet presAssocID="{A2434FF7-9BAF-864A-8E0E-3495151F2D6D}" presName="spaceBetweenRectangles" presStyleCnt="0"/>
      <dgm:spPr/>
    </dgm:pt>
    <dgm:pt modelId="{312527A9-8F7E-8D47-9A35-7D44BCB81152}" type="pres">
      <dgm:prSet presAssocID="{293D7AFC-0CB3-3740-8D46-CBD578A2910E}" presName="composite" presStyleCnt="0"/>
      <dgm:spPr/>
    </dgm:pt>
    <dgm:pt modelId="{38F8415E-CCA1-EA41-A124-49884DDE92D8}" type="pres">
      <dgm:prSet presAssocID="{293D7AFC-0CB3-3740-8D46-CBD578A2910E}" presName="Parent1" presStyleLbl="node1" presStyleIdx="6" presStyleCnt="8" custLinFactNeighborY="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BE09BB-D1A5-1A44-9AF5-6CB26A8F2AD5}" type="pres">
      <dgm:prSet presAssocID="{293D7AFC-0CB3-3740-8D46-CBD578A2910E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57BAF8A0-3A60-9D4E-B139-28517F081A23}" type="pres">
      <dgm:prSet presAssocID="{293D7AFC-0CB3-3740-8D46-CBD578A2910E}" presName="BalanceSpacing" presStyleCnt="0"/>
      <dgm:spPr/>
    </dgm:pt>
    <dgm:pt modelId="{088061AF-2573-F64C-B91D-7B801D26978C}" type="pres">
      <dgm:prSet presAssocID="{293D7AFC-0CB3-3740-8D46-CBD578A2910E}" presName="BalanceSpacing1" presStyleCnt="0"/>
      <dgm:spPr/>
    </dgm:pt>
    <dgm:pt modelId="{DB5D0BB1-4B38-664E-A178-A894557214DC}" type="pres">
      <dgm:prSet presAssocID="{576E2A09-CF54-4E46-8089-00737F15430F}" presName="Accent1Text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0F70C395-EC10-4746-AFC2-80675A71AF40}" type="presOf" srcId="{354E8513-13AD-8A45-9A86-FE4251A75EB7}" destId="{9320A611-FB90-F34C-8D39-C7AE65139786}" srcOrd="0" destOrd="0" presId="urn:microsoft.com/office/officeart/2008/layout/AlternatingHexagons"/>
    <dgm:cxn modelId="{2096ADD3-CDAE-8049-95D6-B9C93E8C228E}" srcId="{91DCDEDA-1F4F-8C4D-AA41-0E0E09B04CD5}" destId="{A82B2C85-73CA-1145-8002-F5933EE8D182}" srcOrd="1" destOrd="0" parTransId="{B5037C21-C52F-F84E-BA97-952207169A22}" sibTransId="{7C1ABB73-93FB-B147-A7CA-2C48B05B0E68}"/>
    <dgm:cxn modelId="{E2127D9E-8BCB-459A-920C-97C61B7297C5}" type="presOf" srcId="{91DCDEDA-1F4F-8C4D-AA41-0E0E09B04CD5}" destId="{67BEC3C2-B191-A042-9ECC-BA470312217B}" srcOrd="0" destOrd="0" presId="urn:microsoft.com/office/officeart/2008/layout/AlternatingHexagons"/>
    <dgm:cxn modelId="{70BD16B2-7952-E643-976B-614924ACCBFC}" srcId="{91DCDEDA-1F4F-8C4D-AA41-0E0E09B04CD5}" destId="{354E8513-13AD-8A45-9A86-FE4251A75EB7}" srcOrd="2" destOrd="0" parTransId="{5EB86949-9B65-6E4A-B329-3CAD13660284}" sibTransId="{A2434FF7-9BAF-864A-8E0E-3495151F2D6D}"/>
    <dgm:cxn modelId="{E3CF054F-23A0-0541-ADC2-C5D19A307759}" srcId="{91DCDEDA-1F4F-8C4D-AA41-0E0E09B04CD5}" destId="{293D7AFC-0CB3-3740-8D46-CBD578A2910E}" srcOrd="3" destOrd="0" parTransId="{06CCE709-978C-7644-A627-905B9F3F8770}" sibTransId="{576E2A09-CF54-4E46-8089-00737F15430F}"/>
    <dgm:cxn modelId="{9456E743-ECD9-4FB1-A9D5-1A12E5BE77C7}" type="presOf" srcId="{A82B2C85-73CA-1145-8002-F5933EE8D182}" destId="{A00A1F90-1D5C-544A-B7F8-3B4E50C02C85}" srcOrd="0" destOrd="0" presId="urn:microsoft.com/office/officeart/2008/layout/AlternatingHexagons"/>
    <dgm:cxn modelId="{99898931-F932-4DAD-A0D0-388653B75986}" type="presOf" srcId="{E2FB4E17-7934-CB4A-870E-03DF6F1E0619}" destId="{0657E8C4-F6EA-2A42-A2F2-002286C751C0}" srcOrd="0" destOrd="0" presId="urn:microsoft.com/office/officeart/2008/layout/AlternatingHexagons"/>
    <dgm:cxn modelId="{988F17EB-66FF-D042-8B1D-12E401BF1B2F}" srcId="{91DCDEDA-1F4F-8C4D-AA41-0E0E09B04CD5}" destId="{441EA734-A69C-F84C-B5D4-8C41298F0405}" srcOrd="0" destOrd="0" parTransId="{9096E4A7-B573-E44F-8834-518422E95627}" sibTransId="{E2FB4E17-7934-CB4A-870E-03DF6F1E0619}"/>
    <dgm:cxn modelId="{7DAF64FA-14FC-4EEA-802D-9CBE37964F8E}" type="presOf" srcId="{7C1ABB73-93FB-B147-A7CA-2C48B05B0E68}" destId="{7CEA3E4A-C063-AD4E-85C8-6E82ADB29475}" srcOrd="0" destOrd="0" presId="urn:microsoft.com/office/officeart/2008/layout/AlternatingHexagons"/>
    <dgm:cxn modelId="{817EFFF9-3346-4170-A1FC-5A0704057A71}" type="presOf" srcId="{A2434FF7-9BAF-864A-8E0E-3495151F2D6D}" destId="{D64967D1-39B1-1944-BD66-607DD78C4CA3}" srcOrd="0" destOrd="0" presId="urn:microsoft.com/office/officeart/2008/layout/AlternatingHexagons"/>
    <dgm:cxn modelId="{457B0171-3DD4-4569-9AF2-C50293B3EBDF}" type="presOf" srcId="{576E2A09-CF54-4E46-8089-00737F15430F}" destId="{DB5D0BB1-4B38-664E-A178-A894557214DC}" srcOrd="0" destOrd="0" presId="urn:microsoft.com/office/officeart/2008/layout/AlternatingHexagons"/>
    <dgm:cxn modelId="{DB3C20DC-9CD3-470D-979E-2B917E72EBDE}" type="presOf" srcId="{293D7AFC-0CB3-3740-8D46-CBD578A2910E}" destId="{38F8415E-CCA1-EA41-A124-49884DDE92D8}" srcOrd="0" destOrd="0" presId="urn:microsoft.com/office/officeart/2008/layout/AlternatingHexagons"/>
    <dgm:cxn modelId="{AA9CE60F-AF80-41A7-AB25-6A34E78306D9}" type="presOf" srcId="{441EA734-A69C-F84C-B5D4-8C41298F0405}" destId="{264987D4-3BD8-1E40-8F07-2BDD3E95D348}" srcOrd="0" destOrd="0" presId="urn:microsoft.com/office/officeart/2008/layout/AlternatingHexagons"/>
    <dgm:cxn modelId="{35878352-1C66-4EB2-9202-F2330B3EE6FD}" type="presParOf" srcId="{67BEC3C2-B191-A042-9ECC-BA470312217B}" destId="{AE18A5CF-C2D9-E749-BE87-C13E12E5E944}" srcOrd="0" destOrd="0" presId="urn:microsoft.com/office/officeart/2008/layout/AlternatingHexagons"/>
    <dgm:cxn modelId="{4DD3E610-9818-4E57-A142-B3AB26ED2E57}" type="presParOf" srcId="{AE18A5CF-C2D9-E749-BE87-C13E12E5E944}" destId="{264987D4-3BD8-1E40-8F07-2BDD3E95D348}" srcOrd="0" destOrd="0" presId="urn:microsoft.com/office/officeart/2008/layout/AlternatingHexagons"/>
    <dgm:cxn modelId="{FB196DA0-8A2D-4B47-AA1B-B2096DCD70A5}" type="presParOf" srcId="{AE18A5CF-C2D9-E749-BE87-C13E12E5E944}" destId="{E011AD50-FC11-0648-A0F4-62B4C336DC34}" srcOrd="1" destOrd="0" presId="urn:microsoft.com/office/officeart/2008/layout/AlternatingHexagons"/>
    <dgm:cxn modelId="{247E0218-B031-49CC-A246-103AD7ADFBEF}" type="presParOf" srcId="{AE18A5CF-C2D9-E749-BE87-C13E12E5E944}" destId="{E406FE7F-A9E9-0C44-A056-2DA23CBB24CD}" srcOrd="2" destOrd="0" presId="urn:microsoft.com/office/officeart/2008/layout/AlternatingHexagons"/>
    <dgm:cxn modelId="{B7A6D80A-11C6-485A-A8E8-BE9371929B76}" type="presParOf" srcId="{AE18A5CF-C2D9-E749-BE87-C13E12E5E944}" destId="{8EF3F3C1-B332-0643-B950-C7B5A134BDCC}" srcOrd="3" destOrd="0" presId="urn:microsoft.com/office/officeart/2008/layout/AlternatingHexagons"/>
    <dgm:cxn modelId="{B29E2B8A-5EE4-425C-B347-72B2D5F65126}" type="presParOf" srcId="{AE18A5CF-C2D9-E749-BE87-C13E12E5E944}" destId="{0657E8C4-F6EA-2A42-A2F2-002286C751C0}" srcOrd="4" destOrd="0" presId="urn:microsoft.com/office/officeart/2008/layout/AlternatingHexagons"/>
    <dgm:cxn modelId="{C0F291A7-DE0A-40AD-8456-A3F1072F207D}" type="presParOf" srcId="{67BEC3C2-B191-A042-9ECC-BA470312217B}" destId="{7BCC1A82-657F-0042-B73A-44D5A24396D0}" srcOrd="1" destOrd="0" presId="urn:microsoft.com/office/officeart/2008/layout/AlternatingHexagons"/>
    <dgm:cxn modelId="{DB11BBC9-618E-4B4C-9A1B-EBBBC89AC21C}" type="presParOf" srcId="{67BEC3C2-B191-A042-9ECC-BA470312217B}" destId="{3C6EAB8A-EC09-2445-A8E9-ACDF1830EAB6}" srcOrd="2" destOrd="0" presId="urn:microsoft.com/office/officeart/2008/layout/AlternatingHexagons"/>
    <dgm:cxn modelId="{07D9B559-3B54-4332-8084-F10544F5FAFD}" type="presParOf" srcId="{3C6EAB8A-EC09-2445-A8E9-ACDF1830EAB6}" destId="{A00A1F90-1D5C-544A-B7F8-3B4E50C02C85}" srcOrd="0" destOrd="0" presId="urn:microsoft.com/office/officeart/2008/layout/AlternatingHexagons"/>
    <dgm:cxn modelId="{6FBEBE96-73FD-4327-86C4-C70FAB5042A2}" type="presParOf" srcId="{3C6EAB8A-EC09-2445-A8E9-ACDF1830EAB6}" destId="{8CC63F6B-0868-4B49-A50F-EEFED0575903}" srcOrd="1" destOrd="0" presId="urn:microsoft.com/office/officeart/2008/layout/AlternatingHexagons"/>
    <dgm:cxn modelId="{F096C699-562B-489E-83EF-C99AD285516B}" type="presParOf" srcId="{3C6EAB8A-EC09-2445-A8E9-ACDF1830EAB6}" destId="{8C86FBEE-BE1F-E741-83F1-1BB8A5BB9DB0}" srcOrd="2" destOrd="0" presId="urn:microsoft.com/office/officeart/2008/layout/AlternatingHexagons"/>
    <dgm:cxn modelId="{EE80944F-8F71-465A-A8D2-D54203BAC4B5}" type="presParOf" srcId="{3C6EAB8A-EC09-2445-A8E9-ACDF1830EAB6}" destId="{C73A87A5-4326-9843-B9D4-0C9508F72B5B}" srcOrd="3" destOrd="0" presId="urn:microsoft.com/office/officeart/2008/layout/AlternatingHexagons"/>
    <dgm:cxn modelId="{B01B87C8-E1DB-4FEA-9576-29800C872BDC}" type="presParOf" srcId="{3C6EAB8A-EC09-2445-A8E9-ACDF1830EAB6}" destId="{7CEA3E4A-C063-AD4E-85C8-6E82ADB29475}" srcOrd="4" destOrd="0" presId="urn:microsoft.com/office/officeart/2008/layout/AlternatingHexagons"/>
    <dgm:cxn modelId="{F71F1F58-4804-43A4-945A-06CDC6A988AC}" type="presParOf" srcId="{67BEC3C2-B191-A042-9ECC-BA470312217B}" destId="{BB3CD0D1-1D26-444E-ABF8-F910FE498591}" srcOrd="3" destOrd="0" presId="urn:microsoft.com/office/officeart/2008/layout/AlternatingHexagons"/>
    <dgm:cxn modelId="{69EE61C6-9390-4D17-8C7F-E791E176C73E}" type="presParOf" srcId="{67BEC3C2-B191-A042-9ECC-BA470312217B}" destId="{FDBCBEDA-8507-3C43-B7E2-24A32B7FB254}" srcOrd="4" destOrd="0" presId="urn:microsoft.com/office/officeart/2008/layout/AlternatingHexagons"/>
    <dgm:cxn modelId="{58C9288A-DF64-4439-9833-B255690F4117}" type="presParOf" srcId="{FDBCBEDA-8507-3C43-B7E2-24A32B7FB254}" destId="{9320A611-FB90-F34C-8D39-C7AE65139786}" srcOrd="0" destOrd="0" presId="urn:microsoft.com/office/officeart/2008/layout/AlternatingHexagons"/>
    <dgm:cxn modelId="{D84A3403-EA39-4FEE-BFEC-6EAB88F8A05C}" type="presParOf" srcId="{FDBCBEDA-8507-3C43-B7E2-24A32B7FB254}" destId="{D5571E4C-4A51-2C46-8C3E-50D074566E25}" srcOrd="1" destOrd="0" presId="urn:microsoft.com/office/officeart/2008/layout/AlternatingHexagons"/>
    <dgm:cxn modelId="{A5A281AE-BAEB-4694-BC7E-63035DA9C465}" type="presParOf" srcId="{FDBCBEDA-8507-3C43-B7E2-24A32B7FB254}" destId="{41BF88D5-21B9-7145-BBFA-491DCB5F3622}" srcOrd="2" destOrd="0" presId="urn:microsoft.com/office/officeart/2008/layout/AlternatingHexagons"/>
    <dgm:cxn modelId="{9493636C-7A44-41D8-9890-40DAC47C44AF}" type="presParOf" srcId="{FDBCBEDA-8507-3C43-B7E2-24A32B7FB254}" destId="{3247BFEF-FA46-6A44-B23B-53A8A32870A5}" srcOrd="3" destOrd="0" presId="urn:microsoft.com/office/officeart/2008/layout/AlternatingHexagons"/>
    <dgm:cxn modelId="{3AD8BE2B-5591-4D11-AA38-3C859B20AF10}" type="presParOf" srcId="{FDBCBEDA-8507-3C43-B7E2-24A32B7FB254}" destId="{D64967D1-39B1-1944-BD66-607DD78C4CA3}" srcOrd="4" destOrd="0" presId="urn:microsoft.com/office/officeart/2008/layout/AlternatingHexagons"/>
    <dgm:cxn modelId="{EC004713-1D31-4311-8B30-AA007B6E9BF7}" type="presParOf" srcId="{67BEC3C2-B191-A042-9ECC-BA470312217B}" destId="{019CDEBD-FD54-BA40-A129-4072E0BF4AC6}" srcOrd="5" destOrd="0" presId="urn:microsoft.com/office/officeart/2008/layout/AlternatingHexagons"/>
    <dgm:cxn modelId="{E0BD244F-D089-42F4-98D2-F6AEBA47B74D}" type="presParOf" srcId="{67BEC3C2-B191-A042-9ECC-BA470312217B}" destId="{312527A9-8F7E-8D47-9A35-7D44BCB81152}" srcOrd="6" destOrd="0" presId="urn:microsoft.com/office/officeart/2008/layout/AlternatingHexagons"/>
    <dgm:cxn modelId="{FBAD3CDB-70C9-47A4-AD3C-F5A18573B11A}" type="presParOf" srcId="{312527A9-8F7E-8D47-9A35-7D44BCB81152}" destId="{38F8415E-CCA1-EA41-A124-49884DDE92D8}" srcOrd="0" destOrd="0" presId="urn:microsoft.com/office/officeart/2008/layout/AlternatingHexagons"/>
    <dgm:cxn modelId="{9781F559-ED60-47F1-BA68-1373CA05B894}" type="presParOf" srcId="{312527A9-8F7E-8D47-9A35-7D44BCB81152}" destId="{B5BE09BB-D1A5-1A44-9AF5-6CB26A8F2AD5}" srcOrd="1" destOrd="0" presId="urn:microsoft.com/office/officeart/2008/layout/AlternatingHexagons"/>
    <dgm:cxn modelId="{B57E0DE6-0ACC-4217-89C1-E137B8BC0EDA}" type="presParOf" srcId="{312527A9-8F7E-8D47-9A35-7D44BCB81152}" destId="{57BAF8A0-3A60-9D4E-B139-28517F081A23}" srcOrd="2" destOrd="0" presId="urn:microsoft.com/office/officeart/2008/layout/AlternatingHexagons"/>
    <dgm:cxn modelId="{F0D84062-3037-4A86-A9BD-53C3D36CEBB4}" type="presParOf" srcId="{312527A9-8F7E-8D47-9A35-7D44BCB81152}" destId="{088061AF-2573-F64C-B91D-7B801D26978C}" srcOrd="3" destOrd="0" presId="urn:microsoft.com/office/officeart/2008/layout/AlternatingHexagons"/>
    <dgm:cxn modelId="{D9D8F878-1DE3-4576-A092-023D22BDCA45}" type="presParOf" srcId="{312527A9-8F7E-8D47-9A35-7D44BCB81152}" destId="{DB5D0BB1-4B38-664E-A178-A894557214D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15C627-55F0-3443-AB40-BE2CE30FE190}" type="doc">
      <dgm:prSet loTypeId="urn:microsoft.com/office/officeart/2005/8/layout/cycle4#3" loCatId="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4239C723-F543-0B4F-B8F0-686DCF758F2F}">
      <dgm:prSet/>
      <dgm:spPr/>
      <dgm:t>
        <a:bodyPr/>
        <a:lstStyle/>
        <a:p>
          <a:pPr rtl="0"/>
          <a:r>
            <a:rPr lang="en-US" dirty="0" smtClean="0"/>
            <a:t>Price</a:t>
          </a:r>
          <a:endParaRPr lang="en-US" dirty="0"/>
        </a:p>
      </dgm:t>
    </dgm:pt>
    <dgm:pt modelId="{D8D33C77-D0F1-B845-A4AA-A0536986FF81}" type="parTrans" cxnId="{A8D52ED6-99B8-4544-AB93-17CAE74DAD37}">
      <dgm:prSet/>
      <dgm:spPr/>
      <dgm:t>
        <a:bodyPr/>
        <a:lstStyle/>
        <a:p>
          <a:endParaRPr lang="en-US"/>
        </a:p>
      </dgm:t>
    </dgm:pt>
    <dgm:pt modelId="{FFAEE26E-D1E2-8E4B-B36D-E0000C4A6FAF}" type="sibTrans" cxnId="{A8D52ED6-99B8-4544-AB93-17CAE74DAD37}">
      <dgm:prSet/>
      <dgm:spPr/>
      <dgm:t>
        <a:bodyPr/>
        <a:lstStyle/>
        <a:p>
          <a:endParaRPr lang="en-US"/>
        </a:p>
      </dgm:t>
    </dgm:pt>
    <dgm:pt modelId="{E23941DF-9FCC-914D-BC1C-7275AA5CEC3E}">
      <dgm:prSet/>
      <dgm:spPr/>
      <dgm:t>
        <a:bodyPr/>
        <a:lstStyle/>
        <a:p>
          <a:pPr rtl="0"/>
          <a:r>
            <a:rPr lang="en-US" dirty="0" smtClean="0"/>
            <a:t>Not price sensitive, willing to pay highest prices.</a:t>
          </a:r>
          <a:endParaRPr lang="en-US" dirty="0"/>
        </a:p>
      </dgm:t>
    </dgm:pt>
    <dgm:pt modelId="{EE31242C-7404-3445-9275-98CD3B7C0B80}" type="parTrans" cxnId="{C88C4938-2913-5D46-9B82-B3203BDF4ED1}">
      <dgm:prSet/>
      <dgm:spPr/>
      <dgm:t>
        <a:bodyPr/>
        <a:lstStyle/>
        <a:p>
          <a:endParaRPr lang="en-US"/>
        </a:p>
      </dgm:t>
    </dgm:pt>
    <dgm:pt modelId="{7C74B70C-5F8E-1345-B40F-5A11B11C1B0B}" type="sibTrans" cxnId="{C88C4938-2913-5D46-9B82-B3203BDF4ED1}">
      <dgm:prSet/>
      <dgm:spPr/>
      <dgm:t>
        <a:bodyPr/>
        <a:lstStyle/>
        <a:p>
          <a:endParaRPr lang="en-US"/>
        </a:p>
      </dgm:t>
    </dgm:pt>
    <dgm:pt modelId="{CFC0B92C-E433-A14B-A1C5-73A17E223563}">
      <dgm:prSet/>
      <dgm:spPr/>
      <dgm:t>
        <a:bodyPr/>
        <a:lstStyle/>
        <a:p>
          <a:pPr rtl="0"/>
          <a:r>
            <a:rPr lang="en-US" dirty="0" smtClean="0"/>
            <a:t>Positioning</a:t>
          </a:r>
          <a:endParaRPr lang="en-US" dirty="0"/>
        </a:p>
      </dgm:t>
    </dgm:pt>
    <dgm:pt modelId="{0A9335C5-6239-204C-8E46-4242FB765E94}" type="parTrans" cxnId="{33A63EB4-DC95-3940-81C0-49FA709A0AE7}">
      <dgm:prSet/>
      <dgm:spPr/>
      <dgm:t>
        <a:bodyPr/>
        <a:lstStyle/>
        <a:p>
          <a:endParaRPr lang="en-US"/>
        </a:p>
      </dgm:t>
    </dgm:pt>
    <dgm:pt modelId="{F6AAF9A7-79FD-924C-9406-DDA44A8ACC69}" type="sibTrans" cxnId="{33A63EB4-DC95-3940-81C0-49FA709A0AE7}">
      <dgm:prSet/>
      <dgm:spPr/>
      <dgm:t>
        <a:bodyPr/>
        <a:lstStyle/>
        <a:p>
          <a:endParaRPr lang="en-US"/>
        </a:p>
      </dgm:t>
    </dgm:pt>
    <dgm:pt modelId="{9F18CFD1-7F5B-2B48-9027-4AB3581F94DE}">
      <dgm:prSet/>
      <dgm:spPr/>
      <dgm:t>
        <a:bodyPr/>
        <a:lstStyle/>
        <a:p>
          <a:pPr algn="r" rtl="0"/>
          <a:r>
            <a:rPr lang="en-US" dirty="0" smtClean="0"/>
            <a:t>High Performance and Small Size</a:t>
          </a:r>
          <a:endParaRPr lang="en-US" dirty="0"/>
        </a:p>
      </dgm:t>
    </dgm:pt>
    <dgm:pt modelId="{AC0251B8-BCE3-884E-BE7B-A8908C8581B1}" type="parTrans" cxnId="{7F3ECD26-D055-9F48-A6B1-01AC6C3DB676}">
      <dgm:prSet/>
      <dgm:spPr/>
      <dgm:t>
        <a:bodyPr/>
        <a:lstStyle/>
        <a:p>
          <a:endParaRPr lang="en-US"/>
        </a:p>
      </dgm:t>
    </dgm:pt>
    <dgm:pt modelId="{1CE10942-53E0-1640-916B-41382FE94199}" type="sibTrans" cxnId="{7F3ECD26-D055-9F48-A6B1-01AC6C3DB676}">
      <dgm:prSet/>
      <dgm:spPr/>
      <dgm:t>
        <a:bodyPr/>
        <a:lstStyle/>
        <a:p>
          <a:endParaRPr lang="en-US"/>
        </a:p>
      </dgm:t>
    </dgm:pt>
    <dgm:pt modelId="{AF42915F-835F-D04F-8865-289F2C0A590A}">
      <dgm:prSet/>
      <dgm:spPr/>
      <dgm:t>
        <a:bodyPr/>
        <a:lstStyle/>
        <a:p>
          <a:pPr rtl="0"/>
          <a:r>
            <a:rPr lang="en-US" dirty="0" smtClean="0"/>
            <a:t>Age</a:t>
          </a:r>
          <a:endParaRPr lang="en-US" dirty="0"/>
        </a:p>
      </dgm:t>
    </dgm:pt>
    <dgm:pt modelId="{42506CBB-927B-C146-9DB7-081CE330967C}" type="parTrans" cxnId="{CA111C85-485D-C343-845B-553186307F98}">
      <dgm:prSet/>
      <dgm:spPr/>
      <dgm:t>
        <a:bodyPr/>
        <a:lstStyle/>
        <a:p>
          <a:endParaRPr lang="en-US"/>
        </a:p>
      </dgm:t>
    </dgm:pt>
    <dgm:pt modelId="{954D69BD-0AF2-6149-9532-5D1B741C487D}" type="sibTrans" cxnId="{CA111C85-485D-C343-845B-553186307F98}">
      <dgm:prSet/>
      <dgm:spPr/>
      <dgm:t>
        <a:bodyPr/>
        <a:lstStyle/>
        <a:p>
          <a:endParaRPr lang="en-US"/>
        </a:p>
      </dgm:t>
    </dgm:pt>
    <dgm:pt modelId="{19D65B76-F0C7-AF43-AC5E-9AC32D8F9EBE}">
      <dgm:prSet/>
      <dgm:spPr/>
      <dgm:t>
        <a:bodyPr anchor="b"/>
        <a:lstStyle/>
        <a:p>
          <a:pPr algn="r" rtl="0"/>
          <a:r>
            <a:rPr lang="en-US" dirty="0" smtClean="0"/>
            <a:t>Ideal Age: 0 years</a:t>
          </a:r>
          <a:endParaRPr lang="en-US" dirty="0"/>
        </a:p>
      </dgm:t>
    </dgm:pt>
    <dgm:pt modelId="{FF5B4BD2-1E93-4546-8BA2-4756E964899E}" type="parTrans" cxnId="{48CBF079-D556-B346-AB82-429630C9E1B0}">
      <dgm:prSet/>
      <dgm:spPr/>
      <dgm:t>
        <a:bodyPr/>
        <a:lstStyle/>
        <a:p>
          <a:endParaRPr lang="en-US"/>
        </a:p>
      </dgm:t>
    </dgm:pt>
    <dgm:pt modelId="{2525AB76-801D-8B47-B5C7-176819313AB6}" type="sibTrans" cxnId="{48CBF079-D556-B346-AB82-429630C9E1B0}">
      <dgm:prSet/>
      <dgm:spPr/>
      <dgm:t>
        <a:bodyPr/>
        <a:lstStyle/>
        <a:p>
          <a:endParaRPr lang="en-US"/>
        </a:p>
      </dgm:t>
    </dgm:pt>
    <dgm:pt modelId="{BE4071D7-B6C1-7043-996D-60A3B6C1FD16}">
      <dgm:prSet/>
      <dgm:spPr/>
      <dgm:t>
        <a:bodyPr/>
        <a:lstStyle/>
        <a:p>
          <a:pPr rtl="0"/>
          <a:r>
            <a:rPr lang="en-US" dirty="0" smtClean="0"/>
            <a:t>Reliability</a:t>
          </a:r>
          <a:endParaRPr lang="en-US" dirty="0"/>
        </a:p>
      </dgm:t>
    </dgm:pt>
    <dgm:pt modelId="{086D61F6-72B6-7C47-920F-9FA842DE72DA}" type="parTrans" cxnId="{C16D1DB1-E691-364F-8465-44251CB97D5C}">
      <dgm:prSet/>
      <dgm:spPr/>
      <dgm:t>
        <a:bodyPr/>
        <a:lstStyle/>
        <a:p>
          <a:endParaRPr lang="en-US"/>
        </a:p>
      </dgm:t>
    </dgm:pt>
    <dgm:pt modelId="{223DA938-99FF-0A4A-B4CC-BAD1326A32E1}" type="sibTrans" cxnId="{C16D1DB1-E691-364F-8465-44251CB97D5C}">
      <dgm:prSet/>
      <dgm:spPr/>
      <dgm:t>
        <a:bodyPr/>
        <a:lstStyle/>
        <a:p>
          <a:endParaRPr lang="en-US"/>
        </a:p>
      </dgm:t>
    </dgm:pt>
    <dgm:pt modelId="{0BB63136-B650-0649-ADFD-EC17553E5E9C}">
      <dgm:prSet/>
      <dgm:spPr/>
      <dgm:t>
        <a:bodyPr anchor="b"/>
        <a:lstStyle/>
        <a:p>
          <a:pPr rtl="0"/>
          <a:r>
            <a:rPr lang="en-US" dirty="0" smtClean="0"/>
            <a:t>Ideal MTBF: 20000-25000</a:t>
          </a:r>
          <a:endParaRPr lang="en-US" dirty="0"/>
        </a:p>
      </dgm:t>
    </dgm:pt>
    <dgm:pt modelId="{9FC9544A-E90D-2345-B670-0BFA99C60D90}" type="parTrans" cxnId="{F99E6AE1-3FA4-024C-9FEE-541D62A5131B}">
      <dgm:prSet/>
      <dgm:spPr/>
      <dgm:t>
        <a:bodyPr/>
        <a:lstStyle/>
        <a:p>
          <a:endParaRPr lang="en-US"/>
        </a:p>
      </dgm:t>
    </dgm:pt>
    <dgm:pt modelId="{0105D1AC-5C77-B04B-B805-B21DC9FB4D73}" type="sibTrans" cxnId="{F99E6AE1-3FA4-024C-9FEE-541D62A5131B}">
      <dgm:prSet/>
      <dgm:spPr/>
      <dgm:t>
        <a:bodyPr/>
        <a:lstStyle/>
        <a:p>
          <a:endParaRPr lang="en-US"/>
        </a:p>
      </dgm:t>
    </dgm:pt>
    <dgm:pt modelId="{1288A942-A5AD-0843-8218-B44B6408C0F8}" type="pres">
      <dgm:prSet presAssocID="{6015C627-55F0-3443-AB40-BE2CE30FE190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578919-30EF-7E43-A701-665CA5214C25}" type="pres">
      <dgm:prSet presAssocID="{6015C627-55F0-3443-AB40-BE2CE30FE190}" presName="children" presStyleCnt="0"/>
      <dgm:spPr/>
      <dgm:t>
        <a:bodyPr/>
        <a:lstStyle/>
        <a:p>
          <a:endParaRPr lang="en-US"/>
        </a:p>
      </dgm:t>
    </dgm:pt>
    <dgm:pt modelId="{1D75622B-FC37-2742-9F76-48F63A370C88}" type="pres">
      <dgm:prSet presAssocID="{6015C627-55F0-3443-AB40-BE2CE30FE190}" presName="child1group" presStyleCnt="0"/>
      <dgm:spPr/>
      <dgm:t>
        <a:bodyPr/>
        <a:lstStyle/>
        <a:p>
          <a:endParaRPr lang="en-US"/>
        </a:p>
      </dgm:t>
    </dgm:pt>
    <dgm:pt modelId="{DB2D3A8A-9F07-C942-AE67-FFC974896E0A}" type="pres">
      <dgm:prSet presAssocID="{6015C627-55F0-3443-AB40-BE2CE30FE190}" presName="child1" presStyleLbl="bgAcc1" presStyleIdx="0" presStyleCnt="4"/>
      <dgm:spPr/>
      <dgm:t>
        <a:bodyPr/>
        <a:lstStyle/>
        <a:p>
          <a:endParaRPr lang="en-US"/>
        </a:p>
      </dgm:t>
    </dgm:pt>
    <dgm:pt modelId="{4A48130E-3004-D747-A14D-BCE93E6A81D1}" type="pres">
      <dgm:prSet presAssocID="{6015C627-55F0-3443-AB40-BE2CE30FE190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806689-8EC4-C049-A361-CAFB0CF4ECCE}" type="pres">
      <dgm:prSet presAssocID="{6015C627-55F0-3443-AB40-BE2CE30FE190}" presName="child2group" presStyleCnt="0"/>
      <dgm:spPr/>
      <dgm:t>
        <a:bodyPr/>
        <a:lstStyle/>
        <a:p>
          <a:endParaRPr lang="en-US"/>
        </a:p>
      </dgm:t>
    </dgm:pt>
    <dgm:pt modelId="{7EE538BE-91A7-C448-B72B-6210792C6FF8}" type="pres">
      <dgm:prSet presAssocID="{6015C627-55F0-3443-AB40-BE2CE30FE190}" presName="child2" presStyleLbl="bgAcc1" presStyleIdx="1" presStyleCnt="4"/>
      <dgm:spPr/>
      <dgm:t>
        <a:bodyPr/>
        <a:lstStyle/>
        <a:p>
          <a:endParaRPr lang="en-US"/>
        </a:p>
      </dgm:t>
    </dgm:pt>
    <dgm:pt modelId="{CF0A0A61-D089-E34B-979A-C7D8BC6CFA46}" type="pres">
      <dgm:prSet presAssocID="{6015C627-55F0-3443-AB40-BE2CE30FE190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BC7DBB-9395-CD4B-A1C4-A2387655DA19}" type="pres">
      <dgm:prSet presAssocID="{6015C627-55F0-3443-AB40-BE2CE30FE190}" presName="child3group" presStyleCnt="0"/>
      <dgm:spPr/>
      <dgm:t>
        <a:bodyPr/>
        <a:lstStyle/>
        <a:p>
          <a:endParaRPr lang="en-US"/>
        </a:p>
      </dgm:t>
    </dgm:pt>
    <dgm:pt modelId="{D05440C6-A4D0-BE4A-A0EE-9E6B1D8BAE54}" type="pres">
      <dgm:prSet presAssocID="{6015C627-55F0-3443-AB40-BE2CE30FE190}" presName="child3" presStyleLbl="bgAcc1" presStyleIdx="2" presStyleCnt="4"/>
      <dgm:spPr/>
      <dgm:t>
        <a:bodyPr/>
        <a:lstStyle/>
        <a:p>
          <a:endParaRPr lang="en-US"/>
        </a:p>
      </dgm:t>
    </dgm:pt>
    <dgm:pt modelId="{7F8217CF-0A7D-084F-8685-9076A071EBE1}" type="pres">
      <dgm:prSet presAssocID="{6015C627-55F0-3443-AB40-BE2CE30FE190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7D608F-FEFA-8449-8417-BC7B30DC76AC}" type="pres">
      <dgm:prSet presAssocID="{6015C627-55F0-3443-AB40-BE2CE30FE190}" presName="child4group" presStyleCnt="0"/>
      <dgm:spPr/>
      <dgm:t>
        <a:bodyPr/>
        <a:lstStyle/>
        <a:p>
          <a:endParaRPr lang="en-US"/>
        </a:p>
      </dgm:t>
    </dgm:pt>
    <dgm:pt modelId="{93ADDEC7-3DEE-D240-A41D-9846954AA179}" type="pres">
      <dgm:prSet presAssocID="{6015C627-55F0-3443-AB40-BE2CE30FE190}" presName="child4" presStyleLbl="bgAcc1" presStyleIdx="3" presStyleCnt="4"/>
      <dgm:spPr/>
      <dgm:t>
        <a:bodyPr/>
        <a:lstStyle/>
        <a:p>
          <a:endParaRPr lang="en-US"/>
        </a:p>
      </dgm:t>
    </dgm:pt>
    <dgm:pt modelId="{24562893-B30B-6C42-9CB5-2994A3D2427B}" type="pres">
      <dgm:prSet presAssocID="{6015C627-55F0-3443-AB40-BE2CE30FE190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6B9FD-04A9-F34C-8E23-56E7BD92FC60}" type="pres">
      <dgm:prSet presAssocID="{6015C627-55F0-3443-AB40-BE2CE30FE190}" presName="childPlaceholder" presStyleCnt="0"/>
      <dgm:spPr/>
      <dgm:t>
        <a:bodyPr/>
        <a:lstStyle/>
        <a:p>
          <a:endParaRPr lang="en-US"/>
        </a:p>
      </dgm:t>
    </dgm:pt>
    <dgm:pt modelId="{E63E781E-BFD5-7A42-B995-CF3366BBC974}" type="pres">
      <dgm:prSet presAssocID="{6015C627-55F0-3443-AB40-BE2CE30FE190}" presName="circle" presStyleCnt="0"/>
      <dgm:spPr/>
      <dgm:t>
        <a:bodyPr/>
        <a:lstStyle/>
        <a:p>
          <a:endParaRPr lang="en-US"/>
        </a:p>
      </dgm:t>
    </dgm:pt>
    <dgm:pt modelId="{3D453047-9678-4649-9D3C-C551C0E0D161}" type="pres">
      <dgm:prSet presAssocID="{6015C627-55F0-3443-AB40-BE2CE30FE190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2F1277-F4C6-5F45-83DE-C8902255E19A}" type="pres">
      <dgm:prSet presAssocID="{6015C627-55F0-3443-AB40-BE2CE30FE190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661DBE-7D9C-0A46-A7D5-5F6C9D57D51E}" type="pres">
      <dgm:prSet presAssocID="{6015C627-55F0-3443-AB40-BE2CE30FE190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0B88D7-5DCD-FB45-91D2-AD67B9D41310}" type="pres">
      <dgm:prSet presAssocID="{6015C627-55F0-3443-AB40-BE2CE30FE190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171A74-BF38-AC41-B9B3-A5DE727207BF}" type="pres">
      <dgm:prSet presAssocID="{6015C627-55F0-3443-AB40-BE2CE30FE190}" presName="quadrantPlaceholder" presStyleCnt="0"/>
      <dgm:spPr/>
      <dgm:t>
        <a:bodyPr/>
        <a:lstStyle/>
        <a:p>
          <a:endParaRPr lang="en-US"/>
        </a:p>
      </dgm:t>
    </dgm:pt>
    <dgm:pt modelId="{6C9488FC-8F80-8842-B896-9A68A4216A7F}" type="pres">
      <dgm:prSet presAssocID="{6015C627-55F0-3443-AB40-BE2CE30FE190}" presName="center1" presStyleLbl="fgShp" presStyleIdx="0" presStyleCnt="2"/>
      <dgm:spPr/>
      <dgm:t>
        <a:bodyPr/>
        <a:lstStyle/>
        <a:p>
          <a:endParaRPr lang="en-US"/>
        </a:p>
      </dgm:t>
    </dgm:pt>
    <dgm:pt modelId="{C151914A-F375-FF4B-AFC0-FA871D3C9D50}" type="pres">
      <dgm:prSet presAssocID="{6015C627-55F0-3443-AB40-BE2CE30FE190}" presName="center2" presStyleLbl="fgShp" presStyleIdx="1" presStyleCnt="2"/>
      <dgm:spPr/>
      <dgm:t>
        <a:bodyPr/>
        <a:lstStyle/>
        <a:p>
          <a:endParaRPr lang="en-US"/>
        </a:p>
      </dgm:t>
    </dgm:pt>
  </dgm:ptLst>
  <dgm:cxnLst>
    <dgm:cxn modelId="{C16D1DB1-E691-364F-8465-44251CB97D5C}" srcId="{6015C627-55F0-3443-AB40-BE2CE30FE190}" destId="{BE4071D7-B6C1-7043-996D-60A3B6C1FD16}" srcOrd="3" destOrd="0" parTransId="{086D61F6-72B6-7C47-920F-9FA842DE72DA}" sibTransId="{223DA938-99FF-0A4A-B4CC-BAD1326A32E1}"/>
    <dgm:cxn modelId="{168147EA-440A-44A3-B9AE-F70B56CCB6F7}" type="presOf" srcId="{BE4071D7-B6C1-7043-996D-60A3B6C1FD16}" destId="{5E0B88D7-5DCD-FB45-91D2-AD67B9D41310}" srcOrd="0" destOrd="0" presId="urn:microsoft.com/office/officeart/2005/8/layout/cycle4#3"/>
    <dgm:cxn modelId="{48CBF079-D556-B346-AB82-429630C9E1B0}" srcId="{AF42915F-835F-D04F-8865-289F2C0A590A}" destId="{19D65B76-F0C7-AF43-AC5E-9AC32D8F9EBE}" srcOrd="0" destOrd="0" parTransId="{FF5B4BD2-1E93-4546-8BA2-4756E964899E}" sibTransId="{2525AB76-801D-8B47-B5C7-176819313AB6}"/>
    <dgm:cxn modelId="{33A63EB4-DC95-3940-81C0-49FA709A0AE7}" srcId="{6015C627-55F0-3443-AB40-BE2CE30FE190}" destId="{CFC0B92C-E433-A14B-A1C5-73A17E223563}" srcOrd="1" destOrd="0" parTransId="{0A9335C5-6239-204C-8E46-4242FB765E94}" sibTransId="{F6AAF9A7-79FD-924C-9406-DDA44A8ACC69}"/>
    <dgm:cxn modelId="{2B997921-9B58-420C-82CB-366F040DBEF6}" type="presOf" srcId="{9F18CFD1-7F5B-2B48-9027-4AB3581F94DE}" destId="{CF0A0A61-D089-E34B-979A-C7D8BC6CFA46}" srcOrd="1" destOrd="0" presId="urn:microsoft.com/office/officeart/2005/8/layout/cycle4#3"/>
    <dgm:cxn modelId="{BA01A61B-C20B-4C2A-9B11-6BA10642A65D}" type="presOf" srcId="{AF42915F-835F-D04F-8865-289F2C0A590A}" destId="{C2661DBE-7D9C-0A46-A7D5-5F6C9D57D51E}" srcOrd="0" destOrd="0" presId="urn:microsoft.com/office/officeart/2005/8/layout/cycle4#3"/>
    <dgm:cxn modelId="{A8D52ED6-99B8-4544-AB93-17CAE74DAD37}" srcId="{6015C627-55F0-3443-AB40-BE2CE30FE190}" destId="{4239C723-F543-0B4F-B8F0-686DCF758F2F}" srcOrd="0" destOrd="0" parTransId="{D8D33C77-D0F1-B845-A4AA-A0536986FF81}" sibTransId="{FFAEE26E-D1E2-8E4B-B36D-E0000C4A6FAF}"/>
    <dgm:cxn modelId="{BF505ED3-FBF1-4F44-BB40-E64DFD893A45}" type="presOf" srcId="{4239C723-F543-0B4F-B8F0-686DCF758F2F}" destId="{3D453047-9678-4649-9D3C-C551C0E0D161}" srcOrd="0" destOrd="0" presId="urn:microsoft.com/office/officeart/2005/8/layout/cycle4#3"/>
    <dgm:cxn modelId="{7F3ECD26-D055-9F48-A6B1-01AC6C3DB676}" srcId="{CFC0B92C-E433-A14B-A1C5-73A17E223563}" destId="{9F18CFD1-7F5B-2B48-9027-4AB3581F94DE}" srcOrd="0" destOrd="0" parTransId="{AC0251B8-BCE3-884E-BE7B-A8908C8581B1}" sibTransId="{1CE10942-53E0-1640-916B-41382FE94199}"/>
    <dgm:cxn modelId="{6E69935B-B9F0-4F88-815B-AD6A491D0C5A}" type="presOf" srcId="{CFC0B92C-E433-A14B-A1C5-73A17E223563}" destId="{562F1277-F4C6-5F45-83DE-C8902255E19A}" srcOrd="0" destOrd="0" presId="urn:microsoft.com/office/officeart/2005/8/layout/cycle4#3"/>
    <dgm:cxn modelId="{D51EDA1A-DD77-4058-BE23-A0D02F950374}" type="presOf" srcId="{19D65B76-F0C7-AF43-AC5E-9AC32D8F9EBE}" destId="{7F8217CF-0A7D-084F-8685-9076A071EBE1}" srcOrd="1" destOrd="0" presId="urn:microsoft.com/office/officeart/2005/8/layout/cycle4#3"/>
    <dgm:cxn modelId="{F99E6AE1-3FA4-024C-9FEE-541D62A5131B}" srcId="{BE4071D7-B6C1-7043-996D-60A3B6C1FD16}" destId="{0BB63136-B650-0649-ADFD-EC17553E5E9C}" srcOrd="0" destOrd="0" parTransId="{9FC9544A-E90D-2345-B670-0BFA99C60D90}" sibTransId="{0105D1AC-5C77-B04B-B805-B21DC9FB4D73}"/>
    <dgm:cxn modelId="{8E326304-5456-4DD5-830A-247BCFF4D34C}" type="presOf" srcId="{E23941DF-9FCC-914D-BC1C-7275AA5CEC3E}" destId="{4A48130E-3004-D747-A14D-BCE93E6A81D1}" srcOrd="1" destOrd="0" presId="urn:microsoft.com/office/officeart/2005/8/layout/cycle4#3"/>
    <dgm:cxn modelId="{C88C4938-2913-5D46-9B82-B3203BDF4ED1}" srcId="{4239C723-F543-0B4F-B8F0-686DCF758F2F}" destId="{E23941DF-9FCC-914D-BC1C-7275AA5CEC3E}" srcOrd="0" destOrd="0" parTransId="{EE31242C-7404-3445-9275-98CD3B7C0B80}" sibTransId="{7C74B70C-5F8E-1345-B40F-5A11B11C1B0B}"/>
    <dgm:cxn modelId="{D7726BDD-5EE6-4D99-B29B-377FD816D051}" type="presOf" srcId="{19D65B76-F0C7-AF43-AC5E-9AC32D8F9EBE}" destId="{D05440C6-A4D0-BE4A-A0EE-9E6B1D8BAE54}" srcOrd="0" destOrd="0" presId="urn:microsoft.com/office/officeart/2005/8/layout/cycle4#3"/>
    <dgm:cxn modelId="{CA111C85-485D-C343-845B-553186307F98}" srcId="{6015C627-55F0-3443-AB40-BE2CE30FE190}" destId="{AF42915F-835F-D04F-8865-289F2C0A590A}" srcOrd="2" destOrd="0" parTransId="{42506CBB-927B-C146-9DB7-081CE330967C}" sibTransId="{954D69BD-0AF2-6149-9532-5D1B741C487D}"/>
    <dgm:cxn modelId="{5EFE1A50-D441-4657-9099-66A8C3D9863F}" type="presOf" srcId="{0BB63136-B650-0649-ADFD-EC17553E5E9C}" destId="{24562893-B30B-6C42-9CB5-2994A3D2427B}" srcOrd="1" destOrd="0" presId="urn:microsoft.com/office/officeart/2005/8/layout/cycle4#3"/>
    <dgm:cxn modelId="{56EFA332-7FFA-40F5-A9AB-E165F108D7AE}" type="presOf" srcId="{E23941DF-9FCC-914D-BC1C-7275AA5CEC3E}" destId="{DB2D3A8A-9F07-C942-AE67-FFC974896E0A}" srcOrd="0" destOrd="0" presId="urn:microsoft.com/office/officeart/2005/8/layout/cycle4#3"/>
    <dgm:cxn modelId="{B607EF8A-2AB9-44D8-A6D8-07DABDF5675A}" type="presOf" srcId="{9F18CFD1-7F5B-2B48-9027-4AB3581F94DE}" destId="{7EE538BE-91A7-C448-B72B-6210792C6FF8}" srcOrd="0" destOrd="0" presId="urn:microsoft.com/office/officeart/2005/8/layout/cycle4#3"/>
    <dgm:cxn modelId="{F0A9E540-2B57-4BD5-BE55-7A9EE2E1299A}" type="presOf" srcId="{0BB63136-B650-0649-ADFD-EC17553E5E9C}" destId="{93ADDEC7-3DEE-D240-A41D-9846954AA179}" srcOrd="0" destOrd="0" presId="urn:microsoft.com/office/officeart/2005/8/layout/cycle4#3"/>
    <dgm:cxn modelId="{FA4EC8C1-5073-4B33-974D-07D7B59F9EE8}" type="presOf" srcId="{6015C627-55F0-3443-AB40-BE2CE30FE190}" destId="{1288A942-A5AD-0843-8218-B44B6408C0F8}" srcOrd="0" destOrd="0" presId="urn:microsoft.com/office/officeart/2005/8/layout/cycle4#3"/>
    <dgm:cxn modelId="{556EDD20-D4C4-4099-9304-57226863EC6B}" type="presParOf" srcId="{1288A942-A5AD-0843-8218-B44B6408C0F8}" destId="{76578919-30EF-7E43-A701-665CA5214C25}" srcOrd="0" destOrd="0" presId="urn:microsoft.com/office/officeart/2005/8/layout/cycle4#3"/>
    <dgm:cxn modelId="{FED84037-85D0-40EA-B3AB-C7BB2A960807}" type="presParOf" srcId="{76578919-30EF-7E43-A701-665CA5214C25}" destId="{1D75622B-FC37-2742-9F76-48F63A370C88}" srcOrd="0" destOrd="0" presId="urn:microsoft.com/office/officeart/2005/8/layout/cycle4#3"/>
    <dgm:cxn modelId="{C783D8BF-669D-44C7-A863-D97B5011B76A}" type="presParOf" srcId="{1D75622B-FC37-2742-9F76-48F63A370C88}" destId="{DB2D3A8A-9F07-C942-AE67-FFC974896E0A}" srcOrd="0" destOrd="0" presId="urn:microsoft.com/office/officeart/2005/8/layout/cycle4#3"/>
    <dgm:cxn modelId="{C0D23162-9131-40EE-924B-239FC7FBEDB7}" type="presParOf" srcId="{1D75622B-FC37-2742-9F76-48F63A370C88}" destId="{4A48130E-3004-D747-A14D-BCE93E6A81D1}" srcOrd="1" destOrd="0" presId="urn:microsoft.com/office/officeart/2005/8/layout/cycle4#3"/>
    <dgm:cxn modelId="{F5455B7F-AB91-48A8-AB7C-F353AE649F4A}" type="presParOf" srcId="{76578919-30EF-7E43-A701-665CA5214C25}" destId="{F8806689-8EC4-C049-A361-CAFB0CF4ECCE}" srcOrd="1" destOrd="0" presId="urn:microsoft.com/office/officeart/2005/8/layout/cycle4#3"/>
    <dgm:cxn modelId="{2B2C0B95-BE34-4072-8B93-4302DC5A1D00}" type="presParOf" srcId="{F8806689-8EC4-C049-A361-CAFB0CF4ECCE}" destId="{7EE538BE-91A7-C448-B72B-6210792C6FF8}" srcOrd="0" destOrd="0" presId="urn:microsoft.com/office/officeart/2005/8/layout/cycle4#3"/>
    <dgm:cxn modelId="{68F1B121-7F10-4D75-AACD-B36599C5ED55}" type="presParOf" srcId="{F8806689-8EC4-C049-A361-CAFB0CF4ECCE}" destId="{CF0A0A61-D089-E34B-979A-C7D8BC6CFA46}" srcOrd="1" destOrd="0" presId="urn:microsoft.com/office/officeart/2005/8/layout/cycle4#3"/>
    <dgm:cxn modelId="{B8313130-A434-4BE9-AE4D-502B9DCE3AF7}" type="presParOf" srcId="{76578919-30EF-7E43-A701-665CA5214C25}" destId="{34BC7DBB-9395-CD4B-A1C4-A2387655DA19}" srcOrd="2" destOrd="0" presId="urn:microsoft.com/office/officeart/2005/8/layout/cycle4#3"/>
    <dgm:cxn modelId="{66FB0E3D-6186-4A5B-A2AF-01D437897A65}" type="presParOf" srcId="{34BC7DBB-9395-CD4B-A1C4-A2387655DA19}" destId="{D05440C6-A4D0-BE4A-A0EE-9E6B1D8BAE54}" srcOrd="0" destOrd="0" presId="urn:microsoft.com/office/officeart/2005/8/layout/cycle4#3"/>
    <dgm:cxn modelId="{72DED2A0-CE0B-4B28-820F-41F80AB7CCDF}" type="presParOf" srcId="{34BC7DBB-9395-CD4B-A1C4-A2387655DA19}" destId="{7F8217CF-0A7D-084F-8685-9076A071EBE1}" srcOrd="1" destOrd="0" presId="urn:microsoft.com/office/officeart/2005/8/layout/cycle4#3"/>
    <dgm:cxn modelId="{A9E77399-6EEA-4CB8-8C70-E13853ABCBCF}" type="presParOf" srcId="{76578919-30EF-7E43-A701-665CA5214C25}" destId="{197D608F-FEFA-8449-8417-BC7B30DC76AC}" srcOrd="3" destOrd="0" presId="urn:microsoft.com/office/officeart/2005/8/layout/cycle4#3"/>
    <dgm:cxn modelId="{D4A67809-BA24-4F49-A3E9-6D9F4F748DED}" type="presParOf" srcId="{197D608F-FEFA-8449-8417-BC7B30DC76AC}" destId="{93ADDEC7-3DEE-D240-A41D-9846954AA179}" srcOrd="0" destOrd="0" presId="urn:microsoft.com/office/officeart/2005/8/layout/cycle4#3"/>
    <dgm:cxn modelId="{2A0177B1-95C4-4A70-818E-B9BD27D21618}" type="presParOf" srcId="{197D608F-FEFA-8449-8417-BC7B30DC76AC}" destId="{24562893-B30B-6C42-9CB5-2994A3D2427B}" srcOrd="1" destOrd="0" presId="urn:microsoft.com/office/officeart/2005/8/layout/cycle4#3"/>
    <dgm:cxn modelId="{0CD4FE8B-6BC6-4B26-BA7F-BF6632207588}" type="presParOf" srcId="{76578919-30EF-7E43-A701-665CA5214C25}" destId="{28D6B9FD-04A9-F34C-8E23-56E7BD92FC60}" srcOrd="4" destOrd="0" presId="urn:microsoft.com/office/officeart/2005/8/layout/cycle4#3"/>
    <dgm:cxn modelId="{10303158-8B56-4FCC-8C9C-B85C5907594B}" type="presParOf" srcId="{1288A942-A5AD-0843-8218-B44B6408C0F8}" destId="{E63E781E-BFD5-7A42-B995-CF3366BBC974}" srcOrd="1" destOrd="0" presId="urn:microsoft.com/office/officeart/2005/8/layout/cycle4#3"/>
    <dgm:cxn modelId="{F32AE659-47B6-4239-B780-AA3F842EE306}" type="presParOf" srcId="{E63E781E-BFD5-7A42-B995-CF3366BBC974}" destId="{3D453047-9678-4649-9D3C-C551C0E0D161}" srcOrd="0" destOrd="0" presId="urn:microsoft.com/office/officeart/2005/8/layout/cycle4#3"/>
    <dgm:cxn modelId="{0B2F23B7-4400-4108-A8B0-6328E4077F0C}" type="presParOf" srcId="{E63E781E-BFD5-7A42-B995-CF3366BBC974}" destId="{562F1277-F4C6-5F45-83DE-C8902255E19A}" srcOrd="1" destOrd="0" presId="urn:microsoft.com/office/officeart/2005/8/layout/cycle4#3"/>
    <dgm:cxn modelId="{67F167E6-D844-4BED-B137-DBBA7BD7AAC8}" type="presParOf" srcId="{E63E781E-BFD5-7A42-B995-CF3366BBC974}" destId="{C2661DBE-7D9C-0A46-A7D5-5F6C9D57D51E}" srcOrd="2" destOrd="0" presId="urn:microsoft.com/office/officeart/2005/8/layout/cycle4#3"/>
    <dgm:cxn modelId="{4789B75F-3675-4DAD-B356-A91BD1C18CC1}" type="presParOf" srcId="{E63E781E-BFD5-7A42-B995-CF3366BBC974}" destId="{5E0B88D7-5DCD-FB45-91D2-AD67B9D41310}" srcOrd="3" destOrd="0" presId="urn:microsoft.com/office/officeart/2005/8/layout/cycle4#3"/>
    <dgm:cxn modelId="{AE668CF6-BAF6-461E-A612-D89D9F2941FE}" type="presParOf" srcId="{E63E781E-BFD5-7A42-B995-CF3366BBC974}" destId="{51171A74-BF38-AC41-B9B3-A5DE727207BF}" srcOrd="4" destOrd="0" presId="urn:microsoft.com/office/officeart/2005/8/layout/cycle4#3"/>
    <dgm:cxn modelId="{450AD6DE-40C8-4DCF-A220-510015326BF7}" type="presParOf" srcId="{1288A942-A5AD-0843-8218-B44B6408C0F8}" destId="{6C9488FC-8F80-8842-B896-9A68A4216A7F}" srcOrd="2" destOrd="0" presId="urn:microsoft.com/office/officeart/2005/8/layout/cycle4#3"/>
    <dgm:cxn modelId="{36216557-3F02-4AD3-98B1-B72B535A0853}" type="presParOf" srcId="{1288A942-A5AD-0843-8218-B44B6408C0F8}" destId="{C151914A-F375-FF4B-AFC0-FA871D3C9D50}" srcOrd="3" destOrd="0" presId="urn:microsoft.com/office/officeart/2005/8/layout/cycle4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1DCDEDA-1F4F-8C4D-AA41-0E0E09B04CD5}" type="doc">
      <dgm:prSet loTypeId="urn:microsoft.com/office/officeart/2008/layout/AlternatingHexagons" loCatId="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41EA734-A69C-F84C-B5D4-8C41298F0405}">
      <dgm:prSet phldrT="[Text]"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Price is not an issue.  I want the best sensors in the market!</a:t>
          </a:r>
          <a:endParaRPr lang="en-US" sz="1050" dirty="0"/>
        </a:p>
      </dgm:t>
    </dgm:pt>
    <dgm:pt modelId="{9096E4A7-B573-E44F-8834-518422E95627}" type="parTrans" cxnId="{988F17EB-66FF-D042-8B1D-12E401BF1B2F}">
      <dgm:prSet/>
      <dgm:spPr/>
      <dgm:t>
        <a:bodyPr/>
        <a:lstStyle/>
        <a:p>
          <a:endParaRPr lang="en-US"/>
        </a:p>
      </dgm:t>
    </dgm:pt>
    <dgm:pt modelId="{E2FB4E17-7934-CB4A-870E-03DF6F1E0619}" type="sibTrans" cxnId="{988F17EB-66FF-D042-8B1D-12E401BF1B2F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A82B2C85-73CA-1145-8002-F5933EE8D182}">
      <dgm:prSet phldrT="[Text]"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I want the newest sensors you have!  </a:t>
          </a:r>
          <a:endParaRPr lang="en-US" sz="1050" dirty="0"/>
        </a:p>
      </dgm:t>
    </dgm:pt>
    <dgm:pt modelId="{B5037C21-C52F-F84E-BA97-952207169A22}" type="parTrans" cxnId="{2096ADD3-CDAE-8049-95D6-B9C93E8C228E}">
      <dgm:prSet/>
      <dgm:spPr/>
      <dgm:t>
        <a:bodyPr/>
        <a:lstStyle/>
        <a:p>
          <a:endParaRPr lang="en-US"/>
        </a:p>
      </dgm:t>
    </dgm:pt>
    <dgm:pt modelId="{7C1ABB73-93FB-B147-A7CA-2C48B05B0E68}" type="sibTrans" cxnId="{2096ADD3-CDAE-8049-95D6-B9C93E8C228E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354E8513-13AD-8A45-9A86-FE4251A75EB7}">
      <dgm:prSet phldrT="[Text]" custT="1"/>
      <dgm:spPr>
        <a:solidFill>
          <a:srgbClr val="0065A2"/>
        </a:solidFill>
      </dgm:spPr>
      <dgm:t>
        <a:bodyPr/>
        <a:lstStyle/>
        <a:p>
          <a:endParaRPr lang="en-US" sz="1000" dirty="0"/>
        </a:p>
      </dgm:t>
    </dgm:pt>
    <dgm:pt modelId="{5EB86949-9B65-6E4A-B329-3CAD13660284}" type="parTrans" cxnId="{70BD16B2-7952-E643-976B-614924ACCBFC}">
      <dgm:prSet/>
      <dgm:spPr/>
      <dgm:t>
        <a:bodyPr/>
        <a:lstStyle/>
        <a:p>
          <a:endParaRPr lang="en-US"/>
        </a:p>
      </dgm:t>
    </dgm:pt>
    <dgm:pt modelId="{A2434FF7-9BAF-864A-8E0E-3495151F2D6D}" type="sibTrans" cxnId="{70BD16B2-7952-E643-976B-614924ACCBFC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293D7AFC-0CB3-3740-8D46-CBD578A2910E}">
      <dgm:prSet custT="1"/>
      <dgm:spPr>
        <a:solidFill>
          <a:srgbClr val="0065A2"/>
        </a:solidFill>
      </dgm:spPr>
      <dgm:t>
        <a:bodyPr/>
        <a:lstStyle/>
        <a:p>
          <a:r>
            <a:rPr lang="en-US" sz="1050" dirty="0" smtClean="0">
              <a:latin typeface="+mn-lt"/>
            </a:rPr>
            <a:t>Only the most cutting edge products will satisfy me!</a:t>
          </a:r>
          <a:endParaRPr lang="en-US" sz="1050" dirty="0">
            <a:latin typeface="+mn-lt"/>
          </a:endParaRPr>
        </a:p>
      </dgm:t>
    </dgm:pt>
    <dgm:pt modelId="{06CCE709-978C-7644-A627-905B9F3F8770}" type="parTrans" cxnId="{E3CF054F-23A0-0541-ADC2-C5D19A307759}">
      <dgm:prSet/>
      <dgm:spPr/>
      <dgm:t>
        <a:bodyPr/>
        <a:lstStyle/>
        <a:p>
          <a:endParaRPr lang="en-US"/>
        </a:p>
      </dgm:t>
    </dgm:pt>
    <dgm:pt modelId="{576E2A09-CF54-4E46-8089-00737F15430F}" type="sibTrans" cxnId="{E3CF054F-23A0-0541-ADC2-C5D19A307759}">
      <dgm:prSet custT="1"/>
      <dgm:spPr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</a:gradFill>
      </dgm:spPr>
      <dgm:t>
        <a:bodyPr/>
        <a:lstStyle/>
        <a:p>
          <a:endParaRPr lang="en-US" sz="1050"/>
        </a:p>
      </dgm:t>
    </dgm:pt>
    <dgm:pt modelId="{67BEC3C2-B191-A042-9ECC-BA470312217B}" type="pres">
      <dgm:prSet presAssocID="{91DCDEDA-1F4F-8C4D-AA41-0E0E09B04CD5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E18A5CF-C2D9-E749-BE87-C13E12E5E944}" type="pres">
      <dgm:prSet presAssocID="{441EA734-A69C-F84C-B5D4-8C41298F0405}" presName="composite" presStyleCnt="0"/>
      <dgm:spPr/>
    </dgm:pt>
    <dgm:pt modelId="{264987D4-3BD8-1E40-8F07-2BDD3E95D348}" type="pres">
      <dgm:prSet presAssocID="{441EA734-A69C-F84C-B5D4-8C41298F0405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11AD50-FC11-0648-A0F4-62B4C336DC34}" type="pres">
      <dgm:prSet presAssocID="{441EA734-A69C-F84C-B5D4-8C41298F0405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06FE7F-A9E9-0C44-A056-2DA23CBB24CD}" type="pres">
      <dgm:prSet presAssocID="{441EA734-A69C-F84C-B5D4-8C41298F0405}" presName="BalanceSpacing" presStyleCnt="0"/>
      <dgm:spPr/>
    </dgm:pt>
    <dgm:pt modelId="{8EF3F3C1-B332-0643-B950-C7B5A134BDCC}" type="pres">
      <dgm:prSet presAssocID="{441EA734-A69C-F84C-B5D4-8C41298F0405}" presName="BalanceSpacing1" presStyleCnt="0"/>
      <dgm:spPr/>
    </dgm:pt>
    <dgm:pt modelId="{0657E8C4-F6EA-2A42-A2F2-002286C751C0}" type="pres">
      <dgm:prSet presAssocID="{E2FB4E17-7934-CB4A-870E-03DF6F1E0619}" presName="Accent1Text" presStyleLbl="node1" presStyleIdx="1" presStyleCnt="8"/>
      <dgm:spPr/>
      <dgm:t>
        <a:bodyPr/>
        <a:lstStyle/>
        <a:p>
          <a:endParaRPr lang="en-US"/>
        </a:p>
      </dgm:t>
    </dgm:pt>
    <dgm:pt modelId="{7BCC1A82-657F-0042-B73A-44D5A24396D0}" type="pres">
      <dgm:prSet presAssocID="{E2FB4E17-7934-CB4A-870E-03DF6F1E0619}" presName="spaceBetweenRectangles" presStyleCnt="0"/>
      <dgm:spPr/>
    </dgm:pt>
    <dgm:pt modelId="{3C6EAB8A-EC09-2445-A8E9-ACDF1830EAB6}" type="pres">
      <dgm:prSet presAssocID="{A82B2C85-73CA-1145-8002-F5933EE8D182}" presName="composite" presStyleCnt="0"/>
      <dgm:spPr/>
    </dgm:pt>
    <dgm:pt modelId="{A00A1F90-1D5C-544A-B7F8-3B4E50C02C85}" type="pres">
      <dgm:prSet presAssocID="{A82B2C85-73CA-1145-8002-F5933EE8D182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C63F6B-0868-4B49-A50F-EEFED0575903}" type="pres">
      <dgm:prSet presAssocID="{A82B2C85-73CA-1145-8002-F5933EE8D182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86FBEE-BE1F-E741-83F1-1BB8A5BB9DB0}" type="pres">
      <dgm:prSet presAssocID="{A82B2C85-73CA-1145-8002-F5933EE8D182}" presName="BalanceSpacing" presStyleCnt="0"/>
      <dgm:spPr/>
    </dgm:pt>
    <dgm:pt modelId="{C73A87A5-4326-9843-B9D4-0C9508F72B5B}" type="pres">
      <dgm:prSet presAssocID="{A82B2C85-73CA-1145-8002-F5933EE8D182}" presName="BalanceSpacing1" presStyleCnt="0"/>
      <dgm:spPr/>
    </dgm:pt>
    <dgm:pt modelId="{7CEA3E4A-C063-AD4E-85C8-6E82ADB29475}" type="pres">
      <dgm:prSet presAssocID="{7C1ABB73-93FB-B147-A7CA-2C48B05B0E68}" presName="Accent1Text" presStyleLbl="node1" presStyleIdx="3" presStyleCnt="8"/>
      <dgm:spPr/>
      <dgm:t>
        <a:bodyPr/>
        <a:lstStyle/>
        <a:p>
          <a:endParaRPr lang="en-US"/>
        </a:p>
      </dgm:t>
    </dgm:pt>
    <dgm:pt modelId="{BB3CD0D1-1D26-444E-ABF8-F910FE498591}" type="pres">
      <dgm:prSet presAssocID="{7C1ABB73-93FB-B147-A7CA-2C48B05B0E68}" presName="spaceBetweenRectangles" presStyleCnt="0"/>
      <dgm:spPr/>
    </dgm:pt>
    <dgm:pt modelId="{FDBCBEDA-8507-3C43-B7E2-24A32B7FB254}" type="pres">
      <dgm:prSet presAssocID="{354E8513-13AD-8A45-9A86-FE4251A75EB7}" presName="composite" presStyleCnt="0"/>
      <dgm:spPr/>
    </dgm:pt>
    <dgm:pt modelId="{9320A611-FB90-F34C-8D39-C7AE65139786}" type="pres">
      <dgm:prSet presAssocID="{354E8513-13AD-8A45-9A86-FE4251A75EB7}" presName="Parent1" presStyleLbl="node1" presStyleIdx="4" presStyleCnt="8" custLinFactNeighborY="45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571E4C-4A51-2C46-8C3E-50D074566E25}" type="pres">
      <dgm:prSet presAssocID="{354E8513-13AD-8A45-9A86-FE4251A75EB7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F88D5-21B9-7145-BBFA-491DCB5F3622}" type="pres">
      <dgm:prSet presAssocID="{354E8513-13AD-8A45-9A86-FE4251A75EB7}" presName="BalanceSpacing" presStyleCnt="0"/>
      <dgm:spPr/>
    </dgm:pt>
    <dgm:pt modelId="{3247BFEF-FA46-6A44-B23B-53A8A32870A5}" type="pres">
      <dgm:prSet presAssocID="{354E8513-13AD-8A45-9A86-FE4251A75EB7}" presName="BalanceSpacing1" presStyleCnt="0"/>
      <dgm:spPr/>
    </dgm:pt>
    <dgm:pt modelId="{D64967D1-39B1-1944-BD66-607DD78C4CA3}" type="pres">
      <dgm:prSet presAssocID="{A2434FF7-9BAF-864A-8E0E-3495151F2D6D}" presName="Accent1Text" presStyleLbl="node1" presStyleIdx="5" presStyleCnt="8"/>
      <dgm:spPr/>
      <dgm:t>
        <a:bodyPr/>
        <a:lstStyle/>
        <a:p>
          <a:endParaRPr lang="en-US"/>
        </a:p>
      </dgm:t>
    </dgm:pt>
    <dgm:pt modelId="{019CDEBD-FD54-BA40-A129-4072E0BF4AC6}" type="pres">
      <dgm:prSet presAssocID="{A2434FF7-9BAF-864A-8E0E-3495151F2D6D}" presName="spaceBetweenRectangles" presStyleCnt="0"/>
      <dgm:spPr/>
    </dgm:pt>
    <dgm:pt modelId="{312527A9-8F7E-8D47-9A35-7D44BCB81152}" type="pres">
      <dgm:prSet presAssocID="{293D7AFC-0CB3-3740-8D46-CBD578A2910E}" presName="composite" presStyleCnt="0"/>
      <dgm:spPr/>
    </dgm:pt>
    <dgm:pt modelId="{38F8415E-CCA1-EA41-A124-49884DDE92D8}" type="pres">
      <dgm:prSet presAssocID="{293D7AFC-0CB3-3740-8D46-CBD578A2910E}" presName="Parent1" presStyleLbl="node1" presStyleIdx="6" presStyleCnt="8" custLinFactNeighborY="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BE09BB-D1A5-1A44-9AF5-6CB26A8F2AD5}" type="pres">
      <dgm:prSet presAssocID="{293D7AFC-0CB3-3740-8D46-CBD578A2910E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57BAF8A0-3A60-9D4E-B139-28517F081A23}" type="pres">
      <dgm:prSet presAssocID="{293D7AFC-0CB3-3740-8D46-CBD578A2910E}" presName="BalanceSpacing" presStyleCnt="0"/>
      <dgm:spPr/>
    </dgm:pt>
    <dgm:pt modelId="{088061AF-2573-F64C-B91D-7B801D26978C}" type="pres">
      <dgm:prSet presAssocID="{293D7AFC-0CB3-3740-8D46-CBD578A2910E}" presName="BalanceSpacing1" presStyleCnt="0"/>
      <dgm:spPr/>
    </dgm:pt>
    <dgm:pt modelId="{DB5D0BB1-4B38-664E-A178-A894557214DC}" type="pres">
      <dgm:prSet presAssocID="{576E2A09-CF54-4E46-8089-00737F15430F}" presName="Accent1Text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87240D1E-7365-468E-8BDA-15BE5EB9098C}" type="presOf" srcId="{576E2A09-CF54-4E46-8089-00737F15430F}" destId="{DB5D0BB1-4B38-664E-A178-A894557214DC}" srcOrd="0" destOrd="0" presId="urn:microsoft.com/office/officeart/2008/layout/AlternatingHexagons"/>
    <dgm:cxn modelId="{9002924C-3844-4104-A766-AC496224867D}" type="presOf" srcId="{293D7AFC-0CB3-3740-8D46-CBD578A2910E}" destId="{38F8415E-CCA1-EA41-A124-49884DDE92D8}" srcOrd="0" destOrd="0" presId="urn:microsoft.com/office/officeart/2008/layout/AlternatingHexagons"/>
    <dgm:cxn modelId="{2096ADD3-CDAE-8049-95D6-B9C93E8C228E}" srcId="{91DCDEDA-1F4F-8C4D-AA41-0E0E09B04CD5}" destId="{A82B2C85-73CA-1145-8002-F5933EE8D182}" srcOrd="1" destOrd="0" parTransId="{B5037C21-C52F-F84E-BA97-952207169A22}" sibTransId="{7C1ABB73-93FB-B147-A7CA-2C48B05B0E68}"/>
    <dgm:cxn modelId="{70BD16B2-7952-E643-976B-614924ACCBFC}" srcId="{91DCDEDA-1F4F-8C4D-AA41-0E0E09B04CD5}" destId="{354E8513-13AD-8A45-9A86-FE4251A75EB7}" srcOrd="2" destOrd="0" parTransId="{5EB86949-9B65-6E4A-B329-3CAD13660284}" sibTransId="{A2434FF7-9BAF-864A-8E0E-3495151F2D6D}"/>
    <dgm:cxn modelId="{E3CF054F-23A0-0541-ADC2-C5D19A307759}" srcId="{91DCDEDA-1F4F-8C4D-AA41-0E0E09B04CD5}" destId="{293D7AFC-0CB3-3740-8D46-CBD578A2910E}" srcOrd="3" destOrd="0" parTransId="{06CCE709-978C-7644-A627-905B9F3F8770}" sibTransId="{576E2A09-CF54-4E46-8089-00737F15430F}"/>
    <dgm:cxn modelId="{BCA76950-99BF-49EA-8E92-ED47CFEF7BB8}" type="presOf" srcId="{7C1ABB73-93FB-B147-A7CA-2C48B05B0E68}" destId="{7CEA3E4A-C063-AD4E-85C8-6E82ADB29475}" srcOrd="0" destOrd="0" presId="urn:microsoft.com/office/officeart/2008/layout/AlternatingHexagons"/>
    <dgm:cxn modelId="{FD5C2D28-FB9D-4137-8DD9-5595CB5A0328}" type="presOf" srcId="{A82B2C85-73CA-1145-8002-F5933EE8D182}" destId="{A00A1F90-1D5C-544A-B7F8-3B4E50C02C85}" srcOrd="0" destOrd="0" presId="urn:microsoft.com/office/officeart/2008/layout/AlternatingHexagons"/>
    <dgm:cxn modelId="{988F17EB-66FF-D042-8B1D-12E401BF1B2F}" srcId="{91DCDEDA-1F4F-8C4D-AA41-0E0E09B04CD5}" destId="{441EA734-A69C-F84C-B5D4-8C41298F0405}" srcOrd="0" destOrd="0" parTransId="{9096E4A7-B573-E44F-8834-518422E95627}" sibTransId="{E2FB4E17-7934-CB4A-870E-03DF6F1E0619}"/>
    <dgm:cxn modelId="{5F355CD3-E4D9-410F-AC38-9A3DA8C3D6CC}" type="presOf" srcId="{441EA734-A69C-F84C-B5D4-8C41298F0405}" destId="{264987D4-3BD8-1E40-8F07-2BDD3E95D348}" srcOrd="0" destOrd="0" presId="urn:microsoft.com/office/officeart/2008/layout/AlternatingHexagons"/>
    <dgm:cxn modelId="{46BE5FCE-EAA1-433F-A682-03265B4766B4}" type="presOf" srcId="{91DCDEDA-1F4F-8C4D-AA41-0E0E09B04CD5}" destId="{67BEC3C2-B191-A042-9ECC-BA470312217B}" srcOrd="0" destOrd="0" presId="urn:microsoft.com/office/officeart/2008/layout/AlternatingHexagons"/>
    <dgm:cxn modelId="{565A4305-D450-4BD2-B47C-490E537F0899}" type="presOf" srcId="{354E8513-13AD-8A45-9A86-FE4251A75EB7}" destId="{9320A611-FB90-F34C-8D39-C7AE65139786}" srcOrd="0" destOrd="0" presId="urn:microsoft.com/office/officeart/2008/layout/AlternatingHexagons"/>
    <dgm:cxn modelId="{A0032140-A95D-42CD-887E-976E1DC86690}" type="presOf" srcId="{A2434FF7-9BAF-864A-8E0E-3495151F2D6D}" destId="{D64967D1-39B1-1944-BD66-607DD78C4CA3}" srcOrd="0" destOrd="0" presId="urn:microsoft.com/office/officeart/2008/layout/AlternatingHexagons"/>
    <dgm:cxn modelId="{B6B9B9EA-FFE8-4C4D-B52C-E5FAFE22E74B}" type="presOf" srcId="{E2FB4E17-7934-CB4A-870E-03DF6F1E0619}" destId="{0657E8C4-F6EA-2A42-A2F2-002286C751C0}" srcOrd="0" destOrd="0" presId="urn:microsoft.com/office/officeart/2008/layout/AlternatingHexagons"/>
    <dgm:cxn modelId="{D4FBBEA4-C5C0-488C-98A3-1D3C5CFB022F}" type="presParOf" srcId="{67BEC3C2-B191-A042-9ECC-BA470312217B}" destId="{AE18A5CF-C2D9-E749-BE87-C13E12E5E944}" srcOrd="0" destOrd="0" presId="urn:microsoft.com/office/officeart/2008/layout/AlternatingHexagons"/>
    <dgm:cxn modelId="{E2767E26-0559-4DAE-A9BF-48A0C3CCF34D}" type="presParOf" srcId="{AE18A5CF-C2D9-E749-BE87-C13E12E5E944}" destId="{264987D4-3BD8-1E40-8F07-2BDD3E95D348}" srcOrd="0" destOrd="0" presId="urn:microsoft.com/office/officeart/2008/layout/AlternatingHexagons"/>
    <dgm:cxn modelId="{23A05ADB-CE6D-4539-A23C-4E1EED8959C2}" type="presParOf" srcId="{AE18A5CF-C2D9-E749-BE87-C13E12E5E944}" destId="{E011AD50-FC11-0648-A0F4-62B4C336DC34}" srcOrd="1" destOrd="0" presId="urn:microsoft.com/office/officeart/2008/layout/AlternatingHexagons"/>
    <dgm:cxn modelId="{989C9ACF-2BA1-47F3-B912-40DDF1F63AD2}" type="presParOf" srcId="{AE18A5CF-C2D9-E749-BE87-C13E12E5E944}" destId="{E406FE7F-A9E9-0C44-A056-2DA23CBB24CD}" srcOrd="2" destOrd="0" presId="urn:microsoft.com/office/officeart/2008/layout/AlternatingHexagons"/>
    <dgm:cxn modelId="{B9BB0481-2944-4088-8AC0-D5EBFA75B50A}" type="presParOf" srcId="{AE18A5CF-C2D9-E749-BE87-C13E12E5E944}" destId="{8EF3F3C1-B332-0643-B950-C7B5A134BDCC}" srcOrd="3" destOrd="0" presId="urn:microsoft.com/office/officeart/2008/layout/AlternatingHexagons"/>
    <dgm:cxn modelId="{12AC5056-852D-4448-85FA-0DE0ECEC37C4}" type="presParOf" srcId="{AE18A5CF-C2D9-E749-BE87-C13E12E5E944}" destId="{0657E8C4-F6EA-2A42-A2F2-002286C751C0}" srcOrd="4" destOrd="0" presId="urn:microsoft.com/office/officeart/2008/layout/AlternatingHexagons"/>
    <dgm:cxn modelId="{697EDDA3-FF2C-45CA-9ED0-1288E989E0B2}" type="presParOf" srcId="{67BEC3C2-B191-A042-9ECC-BA470312217B}" destId="{7BCC1A82-657F-0042-B73A-44D5A24396D0}" srcOrd="1" destOrd="0" presId="urn:microsoft.com/office/officeart/2008/layout/AlternatingHexagons"/>
    <dgm:cxn modelId="{2CA94C57-E364-4EB4-9596-1ABB009721A4}" type="presParOf" srcId="{67BEC3C2-B191-A042-9ECC-BA470312217B}" destId="{3C6EAB8A-EC09-2445-A8E9-ACDF1830EAB6}" srcOrd="2" destOrd="0" presId="urn:microsoft.com/office/officeart/2008/layout/AlternatingHexagons"/>
    <dgm:cxn modelId="{6170D2CA-1F33-436B-ABE5-68E09126B2FB}" type="presParOf" srcId="{3C6EAB8A-EC09-2445-A8E9-ACDF1830EAB6}" destId="{A00A1F90-1D5C-544A-B7F8-3B4E50C02C85}" srcOrd="0" destOrd="0" presId="urn:microsoft.com/office/officeart/2008/layout/AlternatingHexagons"/>
    <dgm:cxn modelId="{3A77AF8F-6746-43CF-A25E-1EF85A22AA9F}" type="presParOf" srcId="{3C6EAB8A-EC09-2445-A8E9-ACDF1830EAB6}" destId="{8CC63F6B-0868-4B49-A50F-EEFED0575903}" srcOrd="1" destOrd="0" presId="urn:microsoft.com/office/officeart/2008/layout/AlternatingHexagons"/>
    <dgm:cxn modelId="{8F40D72F-8C5F-486D-85AE-FEAE6F1D20BF}" type="presParOf" srcId="{3C6EAB8A-EC09-2445-A8E9-ACDF1830EAB6}" destId="{8C86FBEE-BE1F-E741-83F1-1BB8A5BB9DB0}" srcOrd="2" destOrd="0" presId="urn:microsoft.com/office/officeart/2008/layout/AlternatingHexagons"/>
    <dgm:cxn modelId="{F1842FF7-F868-4369-9536-0537AAB4F963}" type="presParOf" srcId="{3C6EAB8A-EC09-2445-A8E9-ACDF1830EAB6}" destId="{C73A87A5-4326-9843-B9D4-0C9508F72B5B}" srcOrd="3" destOrd="0" presId="urn:microsoft.com/office/officeart/2008/layout/AlternatingHexagons"/>
    <dgm:cxn modelId="{468E1BB2-CD68-47C0-AE32-C22A97D09DF6}" type="presParOf" srcId="{3C6EAB8A-EC09-2445-A8E9-ACDF1830EAB6}" destId="{7CEA3E4A-C063-AD4E-85C8-6E82ADB29475}" srcOrd="4" destOrd="0" presId="urn:microsoft.com/office/officeart/2008/layout/AlternatingHexagons"/>
    <dgm:cxn modelId="{5D7CBC0E-D705-4FF0-8F84-7B225C47D096}" type="presParOf" srcId="{67BEC3C2-B191-A042-9ECC-BA470312217B}" destId="{BB3CD0D1-1D26-444E-ABF8-F910FE498591}" srcOrd="3" destOrd="0" presId="urn:microsoft.com/office/officeart/2008/layout/AlternatingHexagons"/>
    <dgm:cxn modelId="{9B06872E-565C-43B0-9B99-689BD1AD2D7B}" type="presParOf" srcId="{67BEC3C2-B191-A042-9ECC-BA470312217B}" destId="{FDBCBEDA-8507-3C43-B7E2-24A32B7FB254}" srcOrd="4" destOrd="0" presId="urn:microsoft.com/office/officeart/2008/layout/AlternatingHexagons"/>
    <dgm:cxn modelId="{D1DD05B3-68D3-4E18-B40E-97DA02F45054}" type="presParOf" srcId="{FDBCBEDA-8507-3C43-B7E2-24A32B7FB254}" destId="{9320A611-FB90-F34C-8D39-C7AE65139786}" srcOrd="0" destOrd="0" presId="urn:microsoft.com/office/officeart/2008/layout/AlternatingHexagons"/>
    <dgm:cxn modelId="{C8D80CF3-CA74-423E-B564-012372B663EE}" type="presParOf" srcId="{FDBCBEDA-8507-3C43-B7E2-24A32B7FB254}" destId="{D5571E4C-4A51-2C46-8C3E-50D074566E25}" srcOrd="1" destOrd="0" presId="urn:microsoft.com/office/officeart/2008/layout/AlternatingHexagons"/>
    <dgm:cxn modelId="{1F760933-1FC1-47C2-91C5-933A824B9F3F}" type="presParOf" srcId="{FDBCBEDA-8507-3C43-B7E2-24A32B7FB254}" destId="{41BF88D5-21B9-7145-BBFA-491DCB5F3622}" srcOrd="2" destOrd="0" presId="urn:microsoft.com/office/officeart/2008/layout/AlternatingHexagons"/>
    <dgm:cxn modelId="{1D5E96EC-100E-4CD5-A663-76735E04BA13}" type="presParOf" srcId="{FDBCBEDA-8507-3C43-B7E2-24A32B7FB254}" destId="{3247BFEF-FA46-6A44-B23B-53A8A32870A5}" srcOrd="3" destOrd="0" presId="urn:microsoft.com/office/officeart/2008/layout/AlternatingHexagons"/>
    <dgm:cxn modelId="{29323B9A-410C-40F4-BC47-9D9B944E806E}" type="presParOf" srcId="{FDBCBEDA-8507-3C43-B7E2-24A32B7FB254}" destId="{D64967D1-39B1-1944-BD66-607DD78C4CA3}" srcOrd="4" destOrd="0" presId="urn:microsoft.com/office/officeart/2008/layout/AlternatingHexagons"/>
    <dgm:cxn modelId="{8F9FDAA4-599D-4690-96F1-A3BD06532A31}" type="presParOf" srcId="{67BEC3C2-B191-A042-9ECC-BA470312217B}" destId="{019CDEBD-FD54-BA40-A129-4072E0BF4AC6}" srcOrd="5" destOrd="0" presId="urn:microsoft.com/office/officeart/2008/layout/AlternatingHexagons"/>
    <dgm:cxn modelId="{356C596B-4CF2-416C-BCB6-8A6D0F32E475}" type="presParOf" srcId="{67BEC3C2-B191-A042-9ECC-BA470312217B}" destId="{312527A9-8F7E-8D47-9A35-7D44BCB81152}" srcOrd="6" destOrd="0" presId="urn:microsoft.com/office/officeart/2008/layout/AlternatingHexagons"/>
    <dgm:cxn modelId="{786C2D0E-4174-4C05-8BA6-13921830DAD2}" type="presParOf" srcId="{312527A9-8F7E-8D47-9A35-7D44BCB81152}" destId="{38F8415E-CCA1-EA41-A124-49884DDE92D8}" srcOrd="0" destOrd="0" presId="urn:microsoft.com/office/officeart/2008/layout/AlternatingHexagons"/>
    <dgm:cxn modelId="{6B17DE10-A991-4550-AC0A-D2F761A0B4F9}" type="presParOf" srcId="{312527A9-8F7E-8D47-9A35-7D44BCB81152}" destId="{B5BE09BB-D1A5-1A44-9AF5-6CB26A8F2AD5}" srcOrd="1" destOrd="0" presId="urn:microsoft.com/office/officeart/2008/layout/AlternatingHexagons"/>
    <dgm:cxn modelId="{593D5663-C620-4008-9CC3-3134F80303D4}" type="presParOf" srcId="{312527A9-8F7E-8D47-9A35-7D44BCB81152}" destId="{57BAF8A0-3A60-9D4E-B139-28517F081A23}" srcOrd="2" destOrd="0" presId="urn:microsoft.com/office/officeart/2008/layout/AlternatingHexagons"/>
    <dgm:cxn modelId="{BC486038-EEE3-40ED-8AE1-6A80F745DE98}" type="presParOf" srcId="{312527A9-8F7E-8D47-9A35-7D44BCB81152}" destId="{088061AF-2573-F64C-B91D-7B801D26978C}" srcOrd="3" destOrd="0" presId="urn:microsoft.com/office/officeart/2008/layout/AlternatingHexagons"/>
    <dgm:cxn modelId="{7F1EED9D-4E2E-4FE2-88C6-DBD34DB09473}" type="presParOf" srcId="{312527A9-8F7E-8D47-9A35-7D44BCB81152}" destId="{DB5D0BB1-4B38-664E-A178-A894557214D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5710077-E6FE-4A3B-A991-38CCE46AD632}" type="doc">
      <dgm:prSet loTypeId="urn:microsoft.com/office/officeart/2005/8/layout/matrix2" loCatId="" qsTypeId="urn:microsoft.com/office/officeart/2005/8/quickstyle/simple1" qsCatId="simple" csTypeId="urn:microsoft.com/office/officeart/2005/8/colors/colorful4" csCatId="colorful" phldr="1"/>
      <dgm:spPr/>
    </dgm:pt>
    <dgm:pt modelId="{29059330-5BDA-4694-9E74-F16C266C85A4}">
      <dgm:prSet phldrT="[Text]" custT="1"/>
      <dgm:spPr/>
      <dgm:t>
        <a:bodyPr/>
        <a:lstStyle/>
        <a:p>
          <a:r>
            <a:rPr lang="en-US" sz="3800" dirty="0" smtClean="0"/>
            <a:t>R&amp;D</a:t>
          </a:r>
          <a:endParaRPr lang="en-US" sz="3800" dirty="0"/>
        </a:p>
      </dgm:t>
    </dgm:pt>
    <dgm:pt modelId="{0900FD5E-A5AD-418A-985F-9D96083C4532}" type="parTrans" cxnId="{BCF322F1-7115-40D6-9D4C-5F627FECB01C}">
      <dgm:prSet/>
      <dgm:spPr/>
      <dgm:t>
        <a:bodyPr/>
        <a:lstStyle/>
        <a:p>
          <a:endParaRPr lang="en-US"/>
        </a:p>
      </dgm:t>
    </dgm:pt>
    <dgm:pt modelId="{DD207835-7801-47C0-B9DE-305BD7B8706A}" type="sibTrans" cxnId="{BCF322F1-7115-40D6-9D4C-5F627FECB01C}">
      <dgm:prSet/>
      <dgm:spPr/>
      <dgm:t>
        <a:bodyPr/>
        <a:lstStyle/>
        <a:p>
          <a:endParaRPr lang="en-US"/>
        </a:p>
      </dgm:t>
    </dgm:pt>
    <dgm:pt modelId="{77664C7C-7085-4658-A4FA-1F1E07EF84CB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F9C720D1-E8E0-4AE6-95AA-F55E6959B7DC}" type="parTrans" cxnId="{F504C224-6284-4F36-9098-BF3BCF0539CA}">
      <dgm:prSet/>
      <dgm:spPr/>
      <dgm:t>
        <a:bodyPr/>
        <a:lstStyle/>
        <a:p>
          <a:endParaRPr lang="en-US"/>
        </a:p>
      </dgm:t>
    </dgm:pt>
    <dgm:pt modelId="{D550D687-4234-4274-871F-4F4DE6FFC31A}" type="sibTrans" cxnId="{F504C224-6284-4F36-9098-BF3BCF0539CA}">
      <dgm:prSet/>
      <dgm:spPr/>
      <dgm:t>
        <a:bodyPr/>
        <a:lstStyle/>
        <a:p>
          <a:endParaRPr lang="en-US"/>
        </a:p>
      </dgm:t>
    </dgm:pt>
    <dgm:pt modelId="{F13691BC-1BC4-4560-9962-E49620B6F224}">
      <dgm:prSet phldrT="[Text]"/>
      <dgm:spPr/>
      <dgm:t>
        <a:bodyPr/>
        <a:lstStyle/>
        <a:p>
          <a:r>
            <a:rPr lang="en-US" dirty="0" smtClean="0"/>
            <a:t>Production</a:t>
          </a:r>
        </a:p>
      </dgm:t>
    </dgm:pt>
    <dgm:pt modelId="{B73DEAD6-4583-4318-917E-D467182935EF}" type="parTrans" cxnId="{D27744FA-B19E-4A4B-B3DA-C2AC9528AABC}">
      <dgm:prSet/>
      <dgm:spPr/>
      <dgm:t>
        <a:bodyPr/>
        <a:lstStyle/>
        <a:p>
          <a:endParaRPr lang="en-US"/>
        </a:p>
      </dgm:t>
    </dgm:pt>
    <dgm:pt modelId="{3C0B36B5-8E61-4910-93B5-D2D1B365C6A5}" type="sibTrans" cxnId="{D27744FA-B19E-4A4B-B3DA-C2AC9528AABC}">
      <dgm:prSet/>
      <dgm:spPr/>
      <dgm:t>
        <a:bodyPr/>
        <a:lstStyle/>
        <a:p>
          <a:endParaRPr lang="en-US"/>
        </a:p>
      </dgm:t>
    </dgm:pt>
    <dgm:pt modelId="{5EAFFE8B-8AA3-40FC-8E26-3CB5C0D9C13D}">
      <dgm:prSet/>
      <dgm:spPr/>
      <dgm:t>
        <a:bodyPr/>
        <a:lstStyle/>
        <a:p>
          <a:r>
            <a:rPr lang="en-US" dirty="0" smtClean="0"/>
            <a:t>Finance</a:t>
          </a:r>
          <a:endParaRPr lang="en-US" dirty="0"/>
        </a:p>
      </dgm:t>
    </dgm:pt>
    <dgm:pt modelId="{D466D1B8-809A-4007-B2F4-66D6928EB474}" type="parTrans" cxnId="{26D1862E-2396-487A-AF60-F367518A3EFA}">
      <dgm:prSet/>
      <dgm:spPr/>
      <dgm:t>
        <a:bodyPr/>
        <a:lstStyle/>
        <a:p>
          <a:endParaRPr lang="en-US"/>
        </a:p>
      </dgm:t>
    </dgm:pt>
    <dgm:pt modelId="{C9DD4C00-C9B2-4E60-B91C-1393607229CE}" type="sibTrans" cxnId="{26D1862E-2396-487A-AF60-F367518A3EFA}">
      <dgm:prSet/>
      <dgm:spPr/>
      <dgm:t>
        <a:bodyPr/>
        <a:lstStyle/>
        <a:p>
          <a:endParaRPr lang="en-US"/>
        </a:p>
      </dgm:t>
    </dgm:pt>
    <dgm:pt modelId="{2444DBC8-B3E2-A346-A072-ACAB7FA787E3}" type="pres">
      <dgm:prSet presAssocID="{F5710077-E6FE-4A3B-A991-38CCE46AD632}" presName="matrix" presStyleCnt="0">
        <dgm:presLayoutVars>
          <dgm:chMax val="1"/>
          <dgm:dir/>
          <dgm:resizeHandles val="exact"/>
        </dgm:presLayoutVars>
      </dgm:prSet>
      <dgm:spPr/>
    </dgm:pt>
    <dgm:pt modelId="{AFF445BA-C458-154C-AB06-86C730C994A7}" type="pres">
      <dgm:prSet presAssocID="{F5710077-E6FE-4A3B-A991-38CCE46AD632}" presName="axisShape" presStyleLbl="bgShp" presStyleIdx="0" presStyleCnt="1"/>
      <dgm:spPr/>
    </dgm:pt>
    <dgm:pt modelId="{E127D916-8CF2-674F-AF9D-8DDC2DD34F3B}" type="pres">
      <dgm:prSet presAssocID="{F5710077-E6FE-4A3B-A991-38CCE46AD632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8D5832-88A5-7F45-9B12-56CC0EBB986D}" type="pres">
      <dgm:prSet presAssocID="{F5710077-E6FE-4A3B-A991-38CCE46AD632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C0A23C-1B63-B640-B57F-6D8BDD983C04}" type="pres">
      <dgm:prSet presAssocID="{F5710077-E6FE-4A3B-A991-38CCE46AD632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721DE-B4E9-4344-97DC-06AB5953B426}" type="pres">
      <dgm:prSet presAssocID="{F5710077-E6FE-4A3B-A991-38CCE46AD632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6C2169-4A69-45E5-8631-C186DA263C2A}" type="presOf" srcId="{77664C7C-7085-4658-A4FA-1F1E07EF84CB}" destId="{D68D5832-88A5-7F45-9B12-56CC0EBB986D}" srcOrd="0" destOrd="0" presId="urn:microsoft.com/office/officeart/2005/8/layout/matrix2"/>
    <dgm:cxn modelId="{F504C224-6284-4F36-9098-BF3BCF0539CA}" srcId="{F5710077-E6FE-4A3B-A991-38CCE46AD632}" destId="{77664C7C-7085-4658-A4FA-1F1E07EF84CB}" srcOrd="1" destOrd="0" parTransId="{F9C720D1-E8E0-4AE6-95AA-F55E6959B7DC}" sibTransId="{D550D687-4234-4274-871F-4F4DE6FFC31A}"/>
    <dgm:cxn modelId="{D27744FA-B19E-4A4B-B3DA-C2AC9528AABC}" srcId="{F5710077-E6FE-4A3B-A991-38CCE46AD632}" destId="{F13691BC-1BC4-4560-9962-E49620B6F224}" srcOrd="2" destOrd="0" parTransId="{B73DEAD6-4583-4318-917E-D467182935EF}" sibTransId="{3C0B36B5-8E61-4910-93B5-D2D1B365C6A5}"/>
    <dgm:cxn modelId="{BCF322F1-7115-40D6-9D4C-5F627FECB01C}" srcId="{F5710077-E6FE-4A3B-A991-38CCE46AD632}" destId="{29059330-5BDA-4694-9E74-F16C266C85A4}" srcOrd="0" destOrd="0" parTransId="{0900FD5E-A5AD-418A-985F-9D96083C4532}" sibTransId="{DD207835-7801-47C0-B9DE-305BD7B8706A}"/>
    <dgm:cxn modelId="{63D783C2-E32E-4A18-87A5-207749A8CB47}" type="presOf" srcId="{F13691BC-1BC4-4560-9962-E49620B6F224}" destId="{4FC0A23C-1B63-B640-B57F-6D8BDD983C04}" srcOrd="0" destOrd="0" presId="urn:microsoft.com/office/officeart/2005/8/layout/matrix2"/>
    <dgm:cxn modelId="{E3F42730-74C0-425A-B6EB-DD8BEC87DDB0}" type="presOf" srcId="{5EAFFE8B-8AA3-40FC-8E26-3CB5C0D9C13D}" destId="{842721DE-B4E9-4344-97DC-06AB5953B426}" srcOrd="0" destOrd="0" presId="urn:microsoft.com/office/officeart/2005/8/layout/matrix2"/>
    <dgm:cxn modelId="{26D1862E-2396-487A-AF60-F367518A3EFA}" srcId="{F5710077-E6FE-4A3B-A991-38CCE46AD632}" destId="{5EAFFE8B-8AA3-40FC-8E26-3CB5C0D9C13D}" srcOrd="3" destOrd="0" parTransId="{D466D1B8-809A-4007-B2F4-66D6928EB474}" sibTransId="{C9DD4C00-C9B2-4E60-B91C-1393607229CE}"/>
    <dgm:cxn modelId="{B1531601-36E0-436F-B641-29558EE6C6D2}" type="presOf" srcId="{29059330-5BDA-4694-9E74-F16C266C85A4}" destId="{E127D916-8CF2-674F-AF9D-8DDC2DD34F3B}" srcOrd="0" destOrd="0" presId="urn:microsoft.com/office/officeart/2005/8/layout/matrix2"/>
    <dgm:cxn modelId="{F67A6AF4-D826-4A6B-B258-BB2E35386DE5}" type="presOf" srcId="{F5710077-E6FE-4A3B-A991-38CCE46AD632}" destId="{2444DBC8-B3E2-A346-A072-ACAB7FA787E3}" srcOrd="0" destOrd="0" presId="urn:microsoft.com/office/officeart/2005/8/layout/matrix2"/>
    <dgm:cxn modelId="{A4BA5D0F-A070-4268-9F11-46CC0D9BD488}" type="presParOf" srcId="{2444DBC8-B3E2-A346-A072-ACAB7FA787E3}" destId="{AFF445BA-C458-154C-AB06-86C730C994A7}" srcOrd="0" destOrd="0" presId="urn:microsoft.com/office/officeart/2005/8/layout/matrix2"/>
    <dgm:cxn modelId="{29A75BF6-D2E7-494A-BD52-4749C4875534}" type="presParOf" srcId="{2444DBC8-B3E2-A346-A072-ACAB7FA787E3}" destId="{E127D916-8CF2-674F-AF9D-8DDC2DD34F3B}" srcOrd="1" destOrd="0" presId="urn:microsoft.com/office/officeart/2005/8/layout/matrix2"/>
    <dgm:cxn modelId="{6257293C-2182-4835-9D3D-C632CA39E2D9}" type="presParOf" srcId="{2444DBC8-B3E2-A346-A072-ACAB7FA787E3}" destId="{D68D5832-88A5-7F45-9B12-56CC0EBB986D}" srcOrd="2" destOrd="0" presId="urn:microsoft.com/office/officeart/2005/8/layout/matrix2"/>
    <dgm:cxn modelId="{32EEA7AF-EEFC-4683-BCCF-33FCB9E7E350}" type="presParOf" srcId="{2444DBC8-B3E2-A346-A072-ACAB7FA787E3}" destId="{4FC0A23C-1B63-B640-B57F-6D8BDD983C04}" srcOrd="3" destOrd="0" presId="urn:microsoft.com/office/officeart/2005/8/layout/matrix2"/>
    <dgm:cxn modelId="{F82D16C9-ED1B-40E2-A24A-057ACD70A979}" type="presParOf" srcId="{2444DBC8-B3E2-A346-A072-ACAB7FA787E3}" destId="{842721DE-B4E9-4344-97DC-06AB5953B426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D5201EE-4ED1-4A7D-B5A9-EBE74B222444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63E8CE4A-3BDE-47FF-A6B7-930BD3AF9DE6}">
      <dgm:prSet phldrT="[Text]"/>
      <dgm:spPr/>
      <dgm:t>
        <a:bodyPr/>
        <a:lstStyle/>
        <a:p>
          <a:r>
            <a:rPr lang="en-CA" dirty="0" smtClean="0"/>
            <a:t>Individual Ramp-up</a:t>
          </a:r>
        </a:p>
        <a:p>
          <a:r>
            <a:rPr lang="en-CA" dirty="0" smtClean="0"/>
            <a:t>Register – Sept. 18</a:t>
          </a:r>
          <a:r>
            <a:rPr lang="en-CA" baseline="30000" dirty="0" smtClean="0"/>
            <a:t>th</a:t>
          </a:r>
        </a:p>
        <a:p>
          <a:endParaRPr lang="en-CA" baseline="30000" dirty="0" smtClean="0"/>
        </a:p>
        <a:p>
          <a:r>
            <a:rPr lang="en-CA" dirty="0" smtClean="0"/>
            <a:t> Individual Exercises– Sept. </a:t>
          </a:r>
          <a:r>
            <a:rPr lang="en-CA" dirty="0" smtClean="0"/>
            <a:t>26</a:t>
          </a:r>
          <a:r>
            <a:rPr lang="en-CA" baseline="30000" dirty="0" smtClean="0"/>
            <a:t>th</a:t>
          </a:r>
          <a:endParaRPr lang="en-CA" baseline="30000" dirty="0" smtClean="0"/>
        </a:p>
        <a:p>
          <a:endParaRPr lang="en-CA" baseline="30000" dirty="0" smtClean="0"/>
        </a:p>
      </dgm:t>
    </dgm:pt>
    <dgm:pt modelId="{AE78AE6C-F280-4A58-868D-844C360524C1}" type="parTrans" cxnId="{B6E8DB62-5E45-40E9-BF6C-843DBB82636B}">
      <dgm:prSet/>
      <dgm:spPr/>
      <dgm:t>
        <a:bodyPr/>
        <a:lstStyle/>
        <a:p>
          <a:endParaRPr lang="en-CA"/>
        </a:p>
      </dgm:t>
    </dgm:pt>
    <dgm:pt modelId="{9C93A2DA-6F5E-4547-9869-7B216377C7FC}" type="sibTrans" cxnId="{B6E8DB62-5E45-40E9-BF6C-843DBB82636B}">
      <dgm:prSet/>
      <dgm:spPr/>
      <dgm:t>
        <a:bodyPr/>
        <a:lstStyle/>
        <a:p>
          <a:endParaRPr lang="en-CA"/>
        </a:p>
      </dgm:t>
    </dgm:pt>
    <dgm:pt modelId="{AC154173-FFB7-48E1-9133-03A5B3A68CC9}">
      <dgm:prSet phldrT="[Text]"/>
      <dgm:spPr/>
      <dgm:t>
        <a:bodyPr/>
        <a:lstStyle/>
        <a:p>
          <a:r>
            <a:rPr lang="en-CA" dirty="0" smtClean="0"/>
            <a:t>4 Practice Round Decisions – Oct. 5</a:t>
          </a:r>
          <a:r>
            <a:rPr lang="en-CA" baseline="30000" dirty="0" smtClean="0"/>
            <a:t>th</a:t>
          </a:r>
          <a:r>
            <a:rPr lang="en-CA" dirty="0" smtClean="0"/>
            <a:t>, </a:t>
          </a:r>
          <a:r>
            <a:rPr lang="en-CA" dirty="0" smtClean="0"/>
            <a:t>10</a:t>
          </a:r>
          <a:r>
            <a:rPr lang="en-CA" baseline="30000" dirty="0" smtClean="0"/>
            <a:t>th</a:t>
          </a:r>
          <a:r>
            <a:rPr lang="en-CA" dirty="0" smtClean="0"/>
            <a:t>, </a:t>
          </a:r>
          <a:r>
            <a:rPr lang="en-CA" dirty="0" smtClean="0"/>
            <a:t>14</a:t>
          </a:r>
          <a:r>
            <a:rPr lang="en-CA" baseline="30000" dirty="0" smtClean="0"/>
            <a:t>th</a:t>
          </a:r>
          <a:r>
            <a:rPr lang="en-CA" dirty="0" smtClean="0"/>
            <a:t>, and </a:t>
          </a:r>
          <a:r>
            <a:rPr lang="en-CA" dirty="0" smtClean="0"/>
            <a:t>17</a:t>
          </a:r>
          <a:r>
            <a:rPr lang="en-CA" baseline="30000" dirty="0" smtClean="0"/>
            <a:t>th</a:t>
          </a:r>
          <a:r>
            <a:rPr lang="en-CA" dirty="0" smtClean="0"/>
            <a:t> </a:t>
          </a:r>
          <a:endParaRPr lang="en-CA" dirty="0"/>
        </a:p>
      </dgm:t>
    </dgm:pt>
    <dgm:pt modelId="{C7C6BF68-40F5-4A13-ABC6-DB1912DF5A1B}" type="parTrans" cxnId="{FB2950ED-8E87-4C2F-98EB-AAD321FF3658}">
      <dgm:prSet/>
      <dgm:spPr/>
      <dgm:t>
        <a:bodyPr/>
        <a:lstStyle/>
        <a:p>
          <a:endParaRPr lang="en-CA"/>
        </a:p>
      </dgm:t>
    </dgm:pt>
    <dgm:pt modelId="{0889D817-87A8-4663-B0EC-ED6F1B309B34}" type="sibTrans" cxnId="{FB2950ED-8E87-4C2F-98EB-AAD321FF3658}">
      <dgm:prSet/>
      <dgm:spPr/>
      <dgm:t>
        <a:bodyPr/>
        <a:lstStyle/>
        <a:p>
          <a:endParaRPr lang="en-CA"/>
        </a:p>
      </dgm:t>
    </dgm:pt>
    <dgm:pt modelId="{1A3C940F-CB8E-4EA9-81E0-9D9E30987440}">
      <dgm:prSet phldrT="[Text]"/>
      <dgm:spPr/>
      <dgm:t>
        <a:bodyPr/>
        <a:lstStyle/>
        <a:p>
          <a:r>
            <a:rPr lang="en-CA" dirty="0" smtClean="0"/>
            <a:t>8 Competition Round Decisions </a:t>
          </a:r>
        </a:p>
        <a:p>
          <a:r>
            <a:rPr lang="en-CA" dirty="0" smtClean="0"/>
            <a:t>Oct. 15</a:t>
          </a:r>
          <a:r>
            <a:rPr lang="en-CA" baseline="30000" dirty="0" smtClean="0"/>
            <a:t>th</a:t>
          </a:r>
          <a:r>
            <a:rPr lang="en-CA" dirty="0" smtClean="0"/>
            <a:t> to Nov. </a:t>
          </a:r>
          <a:r>
            <a:rPr lang="en-CA" dirty="0" smtClean="0"/>
            <a:t>21st</a:t>
          </a:r>
          <a:endParaRPr lang="en-CA" dirty="0"/>
        </a:p>
      </dgm:t>
    </dgm:pt>
    <dgm:pt modelId="{49406328-CA2C-411B-9607-26B7A1D853B1}" type="parTrans" cxnId="{79A9FBD1-8AFA-4A4E-B034-6828AABC6D90}">
      <dgm:prSet/>
      <dgm:spPr/>
      <dgm:t>
        <a:bodyPr/>
        <a:lstStyle/>
        <a:p>
          <a:endParaRPr lang="en-CA"/>
        </a:p>
      </dgm:t>
    </dgm:pt>
    <dgm:pt modelId="{0A9606E0-7914-49B4-997C-C87E4B039F2C}" type="sibTrans" cxnId="{79A9FBD1-8AFA-4A4E-B034-6828AABC6D90}">
      <dgm:prSet/>
      <dgm:spPr/>
      <dgm:t>
        <a:bodyPr/>
        <a:lstStyle/>
        <a:p>
          <a:endParaRPr lang="en-CA"/>
        </a:p>
      </dgm:t>
    </dgm:pt>
    <dgm:pt modelId="{6D3EE248-7023-46DA-B0C9-96348C87B82E}">
      <dgm:prSet/>
      <dgm:spPr/>
      <dgm:t>
        <a:bodyPr/>
        <a:lstStyle/>
        <a:p>
          <a:r>
            <a:rPr lang="en-CA" dirty="0" smtClean="0"/>
            <a:t>Team-Based Board Presentation/Discussion – Week Nov. </a:t>
          </a:r>
          <a:r>
            <a:rPr lang="en-CA" dirty="0" smtClean="0"/>
            <a:t>27th</a:t>
          </a:r>
          <a:endParaRPr lang="en-CA" dirty="0"/>
        </a:p>
      </dgm:t>
    </dgm:pt>
    <dgm:pt modelId="{F6C16502-C03E-4C75-B1C4-FC04C04B4777}" type="parTrans" cxnId="{20E301F7-60F3-45F5-A377-C8BF0695E367}">
      <dgm:prSet/>
      <dgm:spPr/>
      <dgm:t>
        <a:bodyPr/>
        <a:lstStyle/>
        <a:p>
          <a:endParaRPr lang="en-CA"/>
        </a:p>
      </dgm:t>
    </dgm:pt>
    <dgm:pt modelId="{FA7674D2-2683-4D3F-B9A5-F3A81FBBEBCB}" type="sibTrans" cxnId="{20E301F7-60F3-45F5-A377-C8BF0695E367}">
      <dgm:prSet/>
      <dgm:spPr/>
      <dgm:t>
        <a:bodyPr/>
        <a:lstStyle/>
        <a:p>
          <a:endParaRPr lang="en-CA"/>
        </a:p>
      </dgm:t>
    </dgm:pt>
    <dgm:pt modelId="{FB9660ED-6ED4-444A-AE38-B45E9549FC88}" type="pres">
      <dgm:prSet presAssocID="{0D5201EE-4ED1-4A7D-B5A9-EBE74B222444}" presName="CompostProcess" presStyleCnt="0">
        <dgm:presLayoutVars>
          <dgm:dir/>
          <dgm:resizeHandles val="exact"/>
        </dgm:presLayoutVars>
      </dgm:prSet>
      <dgm:spPr/>
    </dgm:pt>
    <dgm:pt modelId="{58E7A52F-FE8E-4543-A6E5-1C1FD6C266EE}" type="pres">
      <dgm:prSet presAssocID="{0D5201EE-4ED1-4A7D-B5A9-EBE74B222444}" presName="arrow" presStyleLbl="bgShp" presStyleIdx="0" presStyleCnt="1"/>
      <dgm:spPr/>
    </dgm:pt>
    <dgm:pt modelId="{B07EE8FD-5160-4A5B-B3F4-1C872518E582}" type="pres">
      <dgm:prSet presAssocID="{0D5201EE-4ED1-4A7D-B5A9-EBE74B222444}" presName="linearProcess" presStyleCnt="0"/>
      <dgm:spPr/>
    </dgm:pt>
    <dgm:pt modelId="{C4A83476-163C-4F33-9B85-2C545CEB4A75}" type="pres">
      <dgm:prSet presAssocID="{63E8CE4A-3BDE-47FF-A6B7-930BD3AF9DE6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6A3A975-1F10-4808-BD7E-90F2D46601BC}" type="pres">
      <dgm:prSet presAssocID="{9C93A2DA-6F5E-4547-9869-7B216377C7FC}" presName="sibTrans" presStyleCnt="0"/>
      <dgm:spPr/>
    </dgm:pt>
    <dgm:pt modelId="{5009137F-F579-446A-9F6E-72B0CA4076DD}" type="pres">
      <dgm:prSet presAssocID="{AC154173-FFB7-48E1-9133-03A5B3A68CC9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22B0C539-825D-4749-9F22-8B0BF466B464}" type="pres">
      <dgm:prSet presAssocID="{0889D817-87A8-4663-B0EC-ED6F1B309B34}" presName="sibTrans" presStyleCnt="0"/>
      <dgm:spPr/>
    </dgm:pt>
    <dgm:pt modelId="{B4ACD171-DD90-46AF-94B0-2F519CBA2B0B}" type="pres">
      <dgm:prSet presAssocID="{1A3C940F-CB8E-4EA9-81E0-9D9E30987440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06B0749-BFA9-4047-9571-BBAC0C939D8A}" type="pres">
      <dgm:prSet presAssocID="{0A9606E0-7914-49B4-997C-C87E4B039F2C}" presName="sibTrans" presStyleCnt="0"/>
      <dgm:spPr/>
    </dgm:pt>
    <dgm:pt modelId="{DCC6ECB0-61E9-4F78-8543-DE1AAE12C07E}" type="pres">
      <dgm:prSet presAssocID="{6D3EE248-7023-46DA-B0C9-96348C87B82E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623AF168-1D97-436A-9100-45E2574A2B6A}" type="presOf" srcId="{1A3C940F-CB8E-4EA9-81E0-9D9E30987440}" destId="{B4ACD171-DD90-46AF-94B0-2F519CBA2B0B}" srcOrd="0" destOrd="0" presId="urn:microsoft.com/office/officeart/2005/8/layout/hProcess9"/>
    <dgm:cxn modelId="{79A9FBD1-8AFA-4A4E-B034-6828AABC6D90}" srcId="{0D5201EE-4ED1-4A7D-B5A9-EBE74B222444}" destId="{1A3C940F-CB8E-4EA9-81E0-9D9E30987440}" srcOrd="2" destOrd="0" parTransId="{49406328-CA2C-411B-9607-26B7A1D853B1}" sibTransId="{0A9606E0-7914-49B4-997C-C87E4B039F2C}"/>
    <dgm:cxn modelId="{F25EEA21-E908-4382-966D-3AD6B5B498AC}" type="presOf" srcId="{6D3EE248-7023-46DA-B0C9-96348C87B82E}" destId="{DCC6ECB0-61E9-4F78-8543-DE1AAE12C07E}" srcOrd="0" destOrd="0" presId="urn:microsoft.com/office/officeart/2005/8/layout/hProcess9"/>
    <dgm:cxn modelId="{6492171E-5258-4566-B085-3D34774EEAFF}" type="presOf" srcId="{AC154173-FFB7-48E1-9133-03A5B3A68CC9}" destId="{5009137F-F579-446A-9F6E-72B0CA4076DD}" srcOrd="0" destOrd="0" presId="urn:microsoft.com/office/officeart/2005/8/layout/hProcess9"/>
    <dgm:cxn modelId="{D2B796A2-7FF1-4144-9C89-4901A85D480F}" type="presOf" srcId="{0D5201EE-4ED1-4A7D-B5A9-EBE74B222444}" destId="{FB9660ED-6ED4-444A-AE38-B45E9549FC88}" srcOrd="0" destOrd="0" presId="urn:microsoft.com/office/officeart/2005/8/layout/hProcess9"/>
    <dgm:cxn modelId="{B6E8DB62-5E45-40E9-BF6C-843DBB82636B}" srcId="{0D5201EE-4ED1-4A7D-B5A9-EBE74B222444}" destId="{63E8CE4A-3BDE-47FF-A6B7-930BD3AF9DE6}" srcOrd="0" destOrd="0" parTransId="{AE78AE6C-F280-4A58-868D-844C360524C1}" sibTransId="{9C93A2DA-6F5E-4547-9869-7B216377C7FC}"/>
    <dgm:cxn modelId="{20E301F7-60F3-45F5-A377-C8BF0695E367}" srcId="{0D5201EE-4ED1-4A7D-B5A9-EBE74B222444}" destId="{6D3EE248-7023-46DA-B0C9-96348C87B82E}" srcOrd="3" destOrd="0" parTransId="{F6C16502-C03E-4C75-B1C4-FC04C04B4777}" sibTransId="{FA7674D2-2683-4D3F-B9A5-F3A81FBBEBCB}"/>
    <dgm:cxn modelId="{FB2950ED-8E87-4C2F-98EB-AAD321FF3658}" srcId="{0D5201EE-4ED1-4A7D-B5A9-EBE74B222444}" destId="{AC154173-FFB7-48E1-9133-03A5B3A68CC9}" srcOrd="1" destOrd="0" parTransId="{C7C6BF68-40F5-4A13-ABC6-DB1912DF5A1B}" sibTransId="{0889D817-87A8-4663-B0EC-ED6F1B309B34}"/>
    <dgm:cxn modelId="{29813151-5B9F-435D-818D-6C7C5C4AC3E2}" type="presOf" srcId="{63E8CE4A-3BDE-47FF-A6B7-930BD3AF9DE6}" destId="{C4A83476-163C-4F33-9B85-2C545CEB4A75}" srcOrd="0" destOrd="0" presId="urn:microsoft.com/office/officeart/2005/8/layout/hProcess9"/>
    <dgm:cxn modelId="{76E57A09-CE77-4DD7-93AD-4ED58A076409}" type="presParOf" srcId="{FB9660ED-6ED4-444A-AE38-B45E9549FC88}" destId="{58E7A52F-FE8E-4543-A6E5-1C1FD6C266EE}" srcOrd="0" destOrd="0" presId="urn:microsoft.com/office/officeart/2005/8/layout/hProcess9"/>
    <dgm:cxn modelId="{A3CE692C-F51F-49BE-B744-0CA58CC8E8E2}" type="presParOf" srcId="{FB9660ED-6ED4-444A-AE38-B45E9549FC88}" destId="{B07EE8FD-5160-4A5B-B3F4-1C872518E582}" srcOrd="1" destOrd="0" presId="urn:microsoft.com/office/officeart/2005/8/layout/hProcess9"/>
    <dgm:cxn modelId="{3B9F50D1-3807-4AE3-919B-D07B7A436FB6}" type="presParOf" srcId="{B07EE8FD-5160-4A5B-B3F4-1C872518E582}" destId="{C4A83476-163C-4F33-9B85-2C545CEB4A75}" srcOrd="0" destOrd="0" presId="urn:microsoft.com/office/officeart/2005/8/layout/hProcess9"/>
    <dgm:cxn modelId="{4637445A-5096-424C-817A-F25D8EEAF0DB}" type="presParOf" srcId="{B07EE8FD-5160-4A5B-B3F4-1C872518E582}" destId="{06A3A975-1F10-4808-BD7E-90F2D46601BC}" srcOrd="1" destOrd="0" presId="urn:microsoft.com/office/officeart/2005/8/layout/hProcess9"/>
    <dgm:cxn modelId="{1E7C6B06-AECB-4642-AEE8-9447B633AAB9}" type="presParOf" srcId="{B07EE8FD-5160-4A5B-B3F4-1C872518E582}" destId="{5009137F-F579-446A-9F6E-72B0CA4076DD}" srcOrd="2" destOrd="0" presId="urn:microsoft.com/office/officeart/2005/8/layout/hProcess9"/>
    <dgm:cxn modelId="{23E23DEC-0C6B-499B-B23E-33C24450B6ED}" type="presParOf" srcId="{B07EE8FD-5160-4A5B-B3F4-1C872518E582}" destId="{22B0C539-825D-4749-9F22-8B0BF466B464}" srcOrd="3" destOrd="0" presId="urn:microsoft.com/office/officeart/2005/8/layout/hProcess9"/>
    <dgm:cxn modelId="{A5E2C71A-4EC4-4E89-8733-74924B0031BC}" type="presParOf" srcId="{B07EE8FD-5160-4A5B-B3F4-1C872518E582}" destId="{B4ACD171-DD90-46AF-94B0-2F519CBA2B0B}" srcOrd="4" destOrd="0" presId="urn:microsoft.com/office/officeart/2005/8/layout/hProcess9"/>
    <dgm:cxn modelId="{B35C34CB-730A-4BCB-A23A-9F345665FBE8}" type="presParOf" srcId="{B07EE8FD-5160-4A5B-B3F4-1C872518E582}" destId="{806B0749-BFA9-4047-9571-BBAC0C939D8A}" srcOrd="5" destOrd="0" presId="urn:microsoft.com/office/officeart/2005/8/layout/hProcess9"/>
    <dgm:cxn modelId="{0332AD62-4BF8-4149-9E0F-875EA642616B}" type="presParOf" srcId="{B07EE8FD-5160-4A5B-B3F4-1C872518E582}" destId="{DCC6ECB0-61E9-4F78-8543-DE1AAE12C07E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E9852-5E75-4FCE-8B25-184C2D6EC693}">
      <dsp:nvSpPr>
        <dsp:cNvPr id="0" name=""/>
        <dsp:cNvSpPr/>
      </dsp:nvSpPr>
      <dsp:spPr>
        <a:xfrm>
          <a:off x="2905918" y="54867"/>
          <a:ext cx="2633662" cy="263366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/>
            <a:t>Case Exercises &amp; Briefings</a:t>
          </a:r>
          <a:endParaRPr lang="en-CA" sz="2400" kern="1200" dirty="0"/>
        </a:p>
      </dsp:txBody>
      <dsp:txXfrm>
        <a:off x="3257073" y="515758"/>
        <a:ext cx="1931352" cy="1185148"/>
      </dsp:txXfrm>
    </dsp:sp>
    <dsp:sp modelId="{6B89DCE1-6C94-4224-A7D1-45F605643872}">
      <dsp:nvSpPr>
        <dsp:cNvPr id="0" name=""/>
        <dsp:cNvSpPr/>
      </dsp:nvSpPr>
      <dsp:spPr>
        <a:xfrm>
          <a:off x="3856231" y="1700907"/>
          <a:ext cx="2633662" cy="2633662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/>
            <a:t>Capstone Business Simulation</a:t>
          </a:r>
          <a:endParaRPr lang="en-CA" sz="2400" kern="1200" dirty="0"/>
        </a:p>
      </dsp:txBody>
      <dsp:txXfrm>
        <a:off x="4661693" y="2381270"/>
        <a:ext cx="1580197" cy="1448514"/>
      </dsp:txXfrm>
    </dsp:sp>
    <dsp:sp modelId="{7EB90CF9-B608-450B-94E6-340261193ACC}">
      <dsp:nvSpPr>
        <dsp:cNvPr id="0" name=""/>
        <dsp:cNvSpPr/>
      </dsp:nvSpPr>
      <dsp:spPr>
        <a:xfrm>
          <a:off x="1955605" y="1700907"/>
          <a:ext cx="2633662" cy="2633662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/>
            <a:t>Topical Discussion &amp; Idea Presentation</a:t>
          </a:r>
          <a:endParaRPr lang="en-CA" sz="2400" kern="1200" dirty="0"/>
        </a:p>
      </dsp:txBody>
      <dsp:txXfrm>
        <a:off x="2203608" y="2381270"/>
        <a:ext cx="1580197" cy="1448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310569-7AD3-9E46-B359-7C70154E5731}">
      <dsp:nvSpPr>
        <dsp:cNvPr id="0" name=""/>
        <dsp:cNvSpPr/>
      </dsp:nvSpPr>
      <dsp:spPr>
        <a:xfrm>
          <a:off x="-2294604" y="-354787"/>
          <a:ext cx="2740900" cy="2740900"/>
        </a:xfrm>
        <a:prstGeom prst="blockArc">
          <a:avLst>
            <a:gd name="adj1" fmla="val 18900000"/>
            <a:gd name="adj2" fmla="val 2700000"/>
            <a:gd name="adj3" fmla="val 788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7A9161-2023-E248-9456-8BEFA54AD932}">
      <dsp:nvSpPr>
        <dsp:cNvPr id="0" name=""/>
        <dsp:cNvSpPr/>
      </dsp:nvSpPr>
      <dsp:spPr>
        <a:xfrm>
          <a:off x="286897" y="203132"/>
          <a:ext cx="3576219" cy="4062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473" tIns="30480" rIns="30480" bIns="3048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Started as a single corporation named </a:t>
          </a:r>
          <a:r>
            <a:rPr lang="en-US" sz="1200" i="1" kern="1200" smtClean="0"/>
            <a:t>Sensors, Inc</a:t>
          </a:r>
          <a:r>
            <a:rPr lang="en-US" sz="1200" kern="1200" smtClean="0"/>
            <a:t>. </a:t>
          </a:r>
          <a:endParaRPr lang="en-US" sz="1200" kern="1200"/>
        </a:p>
      </dsp:txBody>
      <dsp:txXfrm>
        <a:off x="286897" y="203132"/>
        <a:ext cx="3576219" cy="406265"/>
      </dsp:txXfrm>
    </dsp:sp>
    <dsp:sp modelId="{64F6E79F-2E88-B848-B219-545FCA1261CA}">
      <dsp:nvSpPr>
        <dsp:cNvPr id="0" name=""/>
        <dsp:cNvSpPr/>
      </dsp:nvSpPr>
      <dsp:spPr>
        <a:xfrm>
          <a:off x="32981" y="152349"/>
          <a:ext cx="507831" cy="5078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E01497-916C-9248-B6D1-200BED8FA8D1}">
      <dsp:nvSpPr>
        <dsp:cNvPr id="0" name=""/>
        <dsp:cNvSpPr/>
      </dsp:nvSpPr>
      <dsp:spPr>
        <a:xfrm>
          <a:off x="434574" y="812530"/>
          <a:ext cx="3428542" cy="406265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473" tIns="30480" rIns="30480" bIns="3048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Sold sensors as main product</a:t>
          </a:r>
          <a:endParaRPr lang="en-US" sz="1200" kern="1200" dirty="0"/>
        </a:p>
      </dsp:txBody>
      <dsp:txXfrm>
        <a:off x="434574" y="812530"/>
        <a:ext cx="3428542" cy="406265"/>
      </dsp:txXfrm>
    </dsp:sp>
    <dsp:sp modelId="{11D4906E-AAE5-BB43-98D8-9627C1FE43E3}">
      <dsp:nvSpPr>
        <dsp:cNvPr id="0" name=""/>
        <dsp:cNvSpPr/>
      </dsp:nvSpPr>
      <dsp:spPr>
        <a:xfrm>
          <a:off x="180659" y="761746"/>
          <a:ext cx="507831" cy="5078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C0ED8D-9728-9B41-A717-EFC8F07EFBA7}">
      <dsp:nvSpPr>
        <dsp:cNvPr id="0" name=""/>
        <dsp:cNvSpPr/>
      </dsp:nvSpPr>
      <dsp:spPr>
        <a:xfrm>
          <a:off x="286897" y="1421927"/>
          <a:ext cx="3576219" cy="406265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473" tIns="30480" rIns="30480" bIns="3048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Industry is being deregulated to facilitate and enhance competition for the benefit of customers</a:t>
          </a:r>
          <a:endParaRPr lang="en-US" sz="1200" kern="1200" dirty="0"/>
        </a:p>
      </dsp:txBody>
      <dsp:txXfrm>
        <a:off x="286897" y="1421927"/>
        <a:ext cx="3576219" cy="406265"/>
      </dsp:txXfrm>
    </dsp:sp>
    <dsp:sp modelId="{03C69DA7-2650-444F-8A70-5A3D0ADCFA21}">
      <dsp:nvSpPr>
        <dsp:cNvPr id="0" name=""/>
        <dsp:cNvSpPr/>
      </dsp:nvSpPr>
      <dsp:spPr>
        <a:xfrm>
          <a:off x="32981" y="1371144"/>
          <a:ext cx="507831" cy="5078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CA27E-82C9-B54D-865F-FB365A7CBD99}">
      <dsp:nvSpPr>
        <dsp:cNvPr id="0" name=""/>
        <dsp:cNvSpPr/>
      </dsp:nvSpPr>
      <dsp:spPr>
        <a:xfrm>
          <a:off x="0" y="988416"/>
          <a:ext cx="4359255" cy="201600"/>
        </a:xfrm>
        <a:prstGeom prst="rect">
          <a:avLst/>
        </a:prstGeom>
        <a:noFill/>
        <a:ln w="28575" cap="flat" cmpd="sng" algn="ctr">
          <a:solidFill>
            <a:schemeClr val="bg1">
              <a:alpha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03CA1B-37E6-3E4C-8A5C-6D2254F979A7}">
      <dsp:nvSpPr>
        <dsp:cNvPr id="0" name=""/>
        <dsp:cNvSpPr/>
      </dsp:nvSpPr>
      <dsp:spPr>
        <a:xfrm>
          <a:off x="217749" y="210293"/>
          <a:ext cx="3671794" cy="894080"/>
        </a:xfrm>
        <a:prstGeom prst="roundRect">
          <a:avLst/>
        </a:prstGeom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339" tIns="0" rIns="11533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Customers (OEMs) need sensors for their products to function.</a:t>
          </a:r>
          <a:endParaRPr lang="en-US" sz="1800" kern="1200" dirty="0"/>
        </a:p>
      </dsp:txBody>
      <dsp:txXfrm>
        <a:off x="261394" y="253938"/>
        <a:ext cx="3584504" cy="806790"/>
      </dsp:txXfrm>
    </dsp:sp>
    <dsp:sp modelId="{D1EC8272-98E6-F941-BFA1-D4E71EB77030}">
      <dsp:nvSpPr>
        <dsp:cNvPr id="0" name=""/>
        <dsp:cNvSpPr/>
      </dsp:nvSpPr>
      <dsp:spPr>
        <a:xfrm>
          <a:off x="0" y="2009217"/>
          <a:ext cx="4359255" cy="201600"/>
        </a:xfrm>
        <a:prstGeom prst="rect">
          <a:avLst/>
        </a:prstGeom>
        <a:noFill/>
        <a:ln w="2857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498B20-8D90-7748-96E4-8E8F26763A42}">
      <dsp:nvSpPr>
        <dsp:cNvPr id="0" name=""/>
        <dsp:cNvSpPr/>
      </dsp:nvSpPr>
      <dsp:spPr>
        <a:xfrm>
          <a:off x="217749" y="1233216"/>
          <a:ext cx="3671794" cy="894080"/>
        </a:xfrm>
        <a:prstGeom prst="roundRect">
          <a:avLst/>
        </a:prstGeom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339" tIns="0" rIns="11533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Used for diverse applications</a:t>
          </a:r>
          <a:endParaRPr lang="en-US" sz="1800" kern="1200" dirty="0"/>
        </a:p>
      </dsp:txBody>
      <dsp:txXfrm>
        <a:off x="261394" y="1276861"/>
        <a:ext cx="3584504" cy="806790"/>
      </dsp:txXfrm>
    </dsp:sp>
    <dsp:sp modelId="{4DD4E94A-8581-C14D-8630-64A4EED56A63}">
      <dsp:nvSpPr>
        <dsp:cNvPr id="0" name=""/>
        <dsp:cNvSpPr/>
      </dsp:nvSpPr>
      <dsp:spPr>
        <a:xfrm>
          <a:off x="0" y="3030018"/>
          <a:ext cx="3902056" cy="138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3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327" tIns="166624" rIns="338327" bIns="99568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Low End</a:t>
          </a:r>
          <a:endParaRPr lang="en-US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Traditional</a:t>
          </a:r>
          <a:endParaRPr lang="en-US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High End</a:t>
          </a:r>
          <a:endParaRPr lang="en-US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Performance</a:t>
          </a:r>
          <a:endParaRPr lang="en-US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Size</a:t>
          </a:r>
          <a:endParaRPr lang="en-US" sz="1400" kern="1200" dirty="0"/>
        </a:p>
      </dsp:txBody>
      <dsp:txXfrm>
        <a:off x="0" y="3030018"/>
        <a:ext cx="3902056" cy="1386000"/>
      </dsp:txXfrm>
    </dsp:sp>
    <dsp:sp modelId="{E152991D-0468-0043-A249-395221F2AF97}">
      <dsp:nvSpPr>
        <dsp:cNvPr id="0" name=""/>
        <dsp:cNvSpPr/>
      </dsp:nvSpPr>
      <dsp:spPr>
        <a:xfrm>
          <a:off x="217749" y="2254017"/>
          <a:ext cx="3671825" cy="894080"/>
        </a:xfrm>
        <a:prstGeom prst="roundRect">
          <a:avLst/>
        </a:prstGeom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339" tIns="0" rIns="11533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Five clear market segments</a:t>
          </a:r>
          <a:endParaRPr lang="en-US" sz="1800" kern="1200" dirty="0"/>
        </a:p>
      </dsp:txBody>
      <dsp:txXfrm>
        <a:off x="261394" y="2297662"/>
        <a:ext cx="3584535" cy="806790"/>
      </dsp:txXfrm>
    </dsp:sp>
    <dsp:sp modelId="{F4CB53CD-C3AC-8740-A095-4D8022C3F80E}">
      <dsp:nvSpPr>
        <dsp:cNvPr id="0" name=""/>
        <dsp:cNvSpPr/>
      </dsp:nvSpPr>
      <dsp:spPr>
        <a:xfrm>
          <a:off x="0" y="5235218"/>
          <a:ext cx="4359255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bg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6EDCD-CC4C-A742-9D48-9BD29AF4BD65}">
      <dsp:nvSpPr>
        <dsp:cNvPr id="0" name=""/>
        <dsp:cNvSpPr/>
      </dsp:nvSpPr>
      <dsp:spPr>
        <a:xfrm>
          <a:off x="217749" y="4528719"/>
          <a:ext cx="3766145" cy="894080"/>
        </a:xfrm>
        <a:prstGeom prst="roundRect">
          <a:avLst/>
        </a:prstGeom>
        <a:solidFill>
          <a:srgbClr val="EA7F1E">
            <a:alpha val="75000"/>
          </a:srgbClr>
        </a:solidFill>
        <a:ln w="19050" cap="rnd" cmpd="sng">
          <a:solidFill>
            <a:schemeClr val="accent3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339" tIns="0" rIns="11533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Customer demands vary between the five segments.</a:t>
          </a:r>
          <a:endParaRPr lang="en-US" sz="1800" kern="1200" dirty="0"/>
        </a:p>
      </dsp:txBody>
      <dsp:txXfrm>
        <a:off x="261394" y="4572364"/>
        <a:ext cx="3678855" cy="8067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474844-1A38-0947-A241-392CA57DAD10}">
      <dsp:nvSpPr>
        <dsp:cNvPr id="0" name=""/>
        <dsp:cNvSpPr/>
      </dsp:nvSpPr>
      <dsp:spPr>
        <a:xfrm>
          <a:off x="0" y="727884"/>
          <a:ext cx="3581400" cy="358140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722D0C-4676-194B-8A8E-A01C2EF6DE88}">
      <dsp:nvSpPr>
        <dsp:cNvPr id="0" name=""/>
        <dsp:cNvSpPr/>
      </dsp:nvSpPr>
      <dsp:spPr>
        <a:xfrm>
          <a:off x="232791" y="960676"/>
          <a:ext cx="1432560" cy="14325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i="1" kern="1200" smtClean="0"/>
            <a:t>Perceptual map </a:t>
          </a:r>
          <a:r>
            <a:rPr lang="en-US" sz="1000" kern="1200" smtClean="0"/>
            <a:t>used to track changing consumer demands in size and performance</a:t>
          </a:r>
          <a:endParaRPr lang="en-US" sz="1000" kern="1200"/>
        </a:p>
      </dsp:txBody>
      <dsp:txXfrm>
        <a:off x="302723" y="1030608"/>
        <a:ext cx="1292696" cy="1292696"/>
      </dsp:txXfrm>
    </dsp:sp>
    <dsp:sp modelId="{ADC3D9FA-C3A9-9D42-93D7-8AD3BDFC0F7C}">
      <dsp:nvSpPr>
        <dsp:cNvPr id="0" name=""/>
        <dsp:cNvSpPr/>
      </dsp:nvSpPr>
      <dsp:spPr>
        <a:xfrm>
          <a:off x="1916049" y="960676"/>
          <a:ext cx="1432560" cy="1432560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Each year, consumers will expect faster (higher performance) and smaller products (lower size)</a:t>
          </a:r>
          <a:endParaRPr lang="en-US" sz="1000" kern="1200" dirty="0"/>
        </a:p>
        <a:p>
          <a:pPr marL="57150" lvl="1" indent="-57150" algn="l" defTabSz="355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/>
            <a:t>This causes the segment circles to drift to the lower right constantly</a:t>
          </a:r>
          <a:endParaRPr lang="en-US" sz="800" kern="1200" dirty="0"/>
        </a:p>
      </dsp:txBody>
      <dsp:txXfrm>
        <a:off x="1985981" y="1030608"/>
        <a:ext cx="1292696" cy="1292696"/>
      </dsp:txXfrm>
    </dsp:sp>
    <dsp:sp modelId="{B5870C09-F1F1-FD47-8E00-E31A4F5D83AA}">
      <dsp:nvSpPr>
        <dsp:cNvPr id="0" name=""/>
        <dsp:cNvSpPr/>
      </dsp:nvSpPr>
      <dsp:spPr>
        <a:xfrm>
          <a:off x="232791" y="2643934"/>
          <a:ext cx="1432560" cy="1432560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Market segments continue to diverge over time</a:t>
          </a:r>
          <a:endParaRPr lang="en-US" sz="1000" kern="1200" dirty="0"/>
        </a:p>
      </dsp:txBody>
      <dsp:txXfrm>
        <a:off x="302723" y="2713866"/>
        <a:ext cx="1292696" cy="1292696"/>
      </dsp:txXfrm>
    </dsp:sp>
    <dsp:sp modelId="{68CD2FF0-6201-834D-97D1-5A5ACDFE4733}">
      <dsp:nvSpPr>
        <dsp:cNvPr id="0" name=""/>
        <dsp:cNvSpPr/>
      </dsp:nvSpPr>
      <dsp:spPr>
        <a:xfrm>
          <a:off x="1916049" y="2643934"/>
          <a:ext cx="1432560" cy="143256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*Note the drift towards the lower right(expectations of faster and smaller products).  Also note the divergence of the segments.</a:t>
          </a:r>
          <a:endParaRPr lang="en-US" sz="1000" kern="1200" dirty="0"/>
        </a:p>
      </dsp:txBody>
      <dsp:txXfrm>
        <a:off x="1985981" y="2713866"/>
        <a:ext cx="1292696" cy="12926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37068B-E2BD-8A45-AA4A-6206A561229C}">
      <dsp:nvSpPr>
        <dsp:cNvPr id="0" name=""/>
        <dsp:cNvSpPr/>
      </dsp:nvSpPr>
      <dsp:spPr>
        <a:xfrm>
          <a:off x="2652554" y="3241919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114300" lvl="1" indent="-114300" algn="r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Ideal Age: 2 years</a:t>
          </a:r>
          <a:endParaRPr lang="en-US" sz="1200" kern="1200" dirty="0"/>
        </a:p>
      </dsp:txBody>
      <dsp:txXfrm>
        <a:off x="3163415" y="3528334"/>
        <a:ext cx="1091763" cy="743574"/>
      </dsp:txXfrm>
    </dsp:sp>
    <dsp:sp modelId="{A07F3AB1-959E-264B-A5D0-55B3D624D7DE}">
      <dsp:nvSpPr>
        <dsp:cNvPr id="0" name=""/>
        <dsp:cNvSpPr/>
      </dsp:nvSpPr>
      <dsp:spPr>
        <a:xfrm>
          <a:off x="0" y="3241919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Ideal MTBF: 14000-19000</a:t>
          </a:r>
          <a:endParaRPr lang="en-US" sz="1200" kern="1200" dirty="0"/>
        </a:p>
      </dsp:txBody>
      <dsp:txXfrm>
        <a:off x="23134" y="3528334"/>
        <a:ext cx="1091763" cy="743574"/>
      </dsp:txXfrm>
    </dsp:sp>
    <dsp:sp modelId="{77AD8259-6539-6A48-9A2B-68185450A39F}">
      <dsp:nvSpPr>
        <dsp:cNvPr id="0" name=""/>
        <dsp:cNvSpPr/>
      </dsp:nvSpPr>
      <dsp:spPr>
        <a:xfrm>
          <a:off x="2652554" y="1004032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r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“Average” Performance and Size</a:t>
          </a:r>
          <a:endParaRPr lang="en-US" sz="1200" kern="1200" dirty="0"/>
        </a:p>
      </dsp:txBody>
      <dsp:txXfrm>
        <a:off x="3163415" y="1027166"/>
        <a:ext cx="1091763" cy="743574"/>
      </dsp:txXfrm>
    </dsp:sp>
    <dsp:sp modelId="{1D280520-9D9D-B942-B510-549D0EC4484F}">
      <dsp:nvSpPr>
        <dsp:cNvPr id="0" name=""/>
        <dsp:cNvSpPr/>
      </dsp:nvSpPr>
      <dsp:spPr>
        <a:xfrm>
          <a:off x="0" y="1004032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Price sensitive, but willing to spend more than Low End consumers</a:t>
          </a:r>
          <a:endParaRPr lang="en-US" sz="1100" kern="1200" dirty="0"/>
        </a:p>
      </dsp:txBody>
      <dsp:txXfrm>
        <a:off x="23134" y="1027166"/>
        <a:ext cx="1091763" cy="743574"/>
      </dsp:txXfrm>
    </dsp:sp>
    <dsp:sp modelId="{CB6D1772-18EB-6D49-8897-41FD1B54A3E9}">
      <dsp:nvSpPr>
        <dsp:cNvPr id="0" name=""/>
        <dsp:cNvSpPr/>
      </dsp:nvSpPr>
      <dsp:spPr>
        <a:xfrm>
          <a:off x="681239" y="1191620"/>
          <a:ext cx="1425007" cy="1425007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Price</a:t>
          </a:r>
          <a:endParaRPr lang="en-US" sz="1400" kern="1200" dirty="0"/>
        </a:p>
      </dsp:txBody>
      <dsp:txXfrm>
        <a:off x="1098614" y="1608995"/>
        <a:ext cx="1007632" cy="1007632"/>
      </dsp:txXfrm>
    </dsp:sp>
    <dsp:sp modelId="{6CA7F390-3BDA-CA4B-8DE8-FB657C46022D}">
      <dsp:nvSpPr>
        <dsp:cNvPr id="0" name=""/>
        <dsp:cNvSpPr/>
      </dsp:nvSpPr>
      <dsp:spPr>
        <a:xfrm rot="5400000">
          <a:off x="2172066" y="1191620"/>
          <a:ext cx="1425007" cy="1425007"/>
        </a:xfrm>
        <a:prstGeom prst="pieWedg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Positioning</a:t>
          </a:r>
          <a:endParaRPr lang="en-US" sz="1400" kern="1200" dirty="0"/>
        </a:p>
      </dsp:txBody>
      <dsp:txXfrm rot="-5400000">
        <a:off x="2172066" y="1608995"/>
        <a:ext cx="1007632" cy="1007632"/>
      </dsp:txXfrm>
    </dsp:sp>
    <dsp:sp modelId="{5FA4EBDC-9E61-9143-A490-910C371AFE86}">
      <dsp:nvSpPr>
        <dsp:cNvPr id="0" name=""/>
        <dsp:cNvSpPr/>
      </dsp:nvSpPr>
      <dsp:spPr>
        <a:xfrm rot="10800000">
          <a:off x="2172066" y="2682447"/>
          <a:ext cx="1425007" cy="1425007"/>
        </a:xfrm>
        <a:prstGeom prst="pieWedg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Age</a:t>
          </a:r>
          <a:endParaRPr lang="en-US" sz="1400" kern="1200" dirty="0"/>
        </a:p>
      </dsp:txBody>
      <dsp:txXfrm rot="10800000">
        <a:off x="2172066" y="2682447"/>
        <a:ext cx="1007632" cy="1007632"/>
      </dsp:txXfrm>
    </dsp:sp>
    <dsp:sp modelId="{4CA6F477-42F2-774C-A761-9AC416E0B1DC}">
      <dsp:nvSpPr>
        <dsp:cNvPr id="0" name=""/>
        <dsp:cNvSpPr/>
      </dsp:nvSpPr>
      <dsp:spPr>
        <a:xfrm rot="16200000">
          <a:off x="681239" y="2682447"/>
          <a:ext cx="1425007" cy="1425007"/>
        </a:xfrm>
        <a:prstGeom prst="pieWedg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Reliability</a:t>
          </a:r>
          <a:endParaRPr lang="en-US" sz="1400" kern="1200" dirty="0"/>
        </a:p>
      </dsp:txBody>
      <dsp:txXfrm rot="5400000">
        <a:off x="1098614" y="2682447"/>
        <a:ext cx="1007632" cy="1007632"/>
      </dsp:txXfrm>
    </dsp:sp>
    <dsp:sp modelId="{EB8A8D06-6D7D-C442-BDD3-41D09E5CF6C0}">
      <dsp:nvSpPr>
        <dsp:cNvPr id="0" name=""/>
        <dsp:cNvSpPr/>
      </dsp:nvSpPr>
      <dsp:spPr>
        <a:xfrm>
          <a:off x="1893153" y="2353346"/>
          <a:ext cx="492005" cy="427831"/>
        </a:xfrm>
        <a:prstGeom prst="circular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28D8C7-9F96-FE4C-A736-230B3CCF7AF5}">
      <dsp:nvSpPr>
        <dsp:cNvPr id="0" name=""/>
        <dsp:cNvSpPr/>
      </dsp:nvSpPr>
      <dsp:spPr>
        <a:xfrm rot="10800000">
          <a:off x="1893153" y="2517897"/>
          <a:ext cx="492005" cy="427831"/>
        </a:xfrm>
        <a:prstGeom prst="circular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4987D4-3BD8-1E40-8F07-2BDD3E95D348}">
      <dsp:nvSpPr>
        <dsp:cNvPr id="0" name=""/>
        <dsp:cNvSpPr/>
      </dsp:nvSpPr>
      <dsp:spPr>
        <a:xfrm rot="5400000">
          <a:off x="3320265" y="88412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I want these sensors to be moderately cheap.</a:t>
          </a:r>
          <a:endParaRPr lang="en-US" sz="1050" kern="1200" dirty="0"/>
        </a:p>
      </dsp:txBody>
      <dsp:txXfrm rot="-5400000">
        <a:off x="3591724" y="211347"/>
        <a:ext cx="810487" cy="931593"/>
      </dsp:txXfrm>
    </dsp:sp>
    <dsp:sp modelId="{E011AD50-FC11-0648-A0F4-62B4C336DC34}">
      <dsp:nvSpPr>
        <dsp:cNvPr id="0" name=""/>
        <dsp:cNvSpPr/>
      </dsp:nvSpPr>
      <dsp:spPr>
        <a:xfrm>
          <a:off x="4621429" y="271122"/>
          <a:ext cx="1510400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57E8C4-F6EA-2A42-A2F2-002286C751C0}">
      <dsp:nvSpPr>
        <dsp:cNvPr id="0" name=""/>
        <dsp:cNvSpPr/>
      </dsp:nvSpPr>
      <dsp:spPr>
        <a:xfrm rot="5400000">
          <a:off x="2048605" y="88412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2320064" y="211347"/>
        <a:ext cx="810487" cy="931593"/>
      </dsp:txXfrm>
    </dsp:sp>
    <dsp:sp modelId="{A00A1F90-1D5C-544A-B7F8-3B4E50C02C85}">
      <dsp:nvSpPr>
        <dsp:cNvPr id="0" name=""/>
        <dsp:cNvSpPr/>
      </dsp:nvSpPr>
      <dsp:spPr>
        <a:xfrm rot="5400000">
          <a:off x="2681999" y="1237183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I want them to have been around for a while…no beta testing!</a:t>
          </a:r>
          <a:endParaRPr lang="en-US" sz="1050" kern="1200" dirty="0"/>
        </a:p>
      </dsp:txBody>
      <dsp:txXfrm rot="-5400000">
        <a:off x="2953458" y="1360118"/>
        <a:ext cx="810487" cy="931593"/>
      </dsp:txXfrm>
    </dsp:sp>
    <dsp:sp modelId="{8CC63F6B-0868-4B49-A50F-EEFED0575903}">
      <dsp:nvSpPr>
        <dsp:cNvPr id="0" name=""/>
        <dsp:cNvSpPr/>
      </dsp:nvSpPr>
      <dsp:spPr>
        <a:xfrm>
          <a:off x="1259569" y="1419892"/>
          <a:ext cx="1461678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A3E4A-C063-AD4E-85C8-6E82ADB29475}">
      <dsp:nvSpPr>
        <dsp:cNvPr id="0" name=""/>
        <dsp:cNvSpPr/>
      </dsp:nvSpPr>
      <dsp:spPr>
        <a:xfrm rot="5400000">
          <a:off x="3953659" y="1237183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4225118" y="1360118"/>
        <a:ext cx="810487" cy="931593"/>
      </dsp:txXfrm>
    </dsp:sp>
    <dsp:sp modelId="{9320A611-FB90-F34C-8D39-C7AE65139786}">
      <dsp:nvSpPr>
        <dsp:cNvPr id="0" name=""/>
        <dsp:cNvSpPr/>
      </dsp:nvSpPr>
      <dsp:spPr>
        <a:xfrm rot="5400000">
          <a:off x="3320265" y="2392166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They have to be moderately reliable…but not enough to drive up the price!</a:t>
          </a:r>
          <a:endParaRPr lang="en-US" sz="1050" kern="1200" dirty="0"/>
        </a:p>
      </dsp:txBody>
      <dsp:txXfrm rot="-5400000">
        <a:off x="3591724" y="2515101"/>
        <a:ext cx="810487" cy="931593"/>
      </dsp:txXfrm>
    </dsp:sp>
    <dsp:sp modelId="{D5571E4C-4A51-2C46-8C3E-50D074566E25}">
      <dsp:nvSpPr>
        <dsp:cNvPr id="0" name=""/>
        <dsp:cNvSpPr/>
      </dsp:nvSpPr>
      <dsp:spPr>
        <a:xfrm>
          <a:off x="4621429" y="2568663"/>
          <a:ext cx="1510400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4967D1-39B1-1944-BD66-607DD78C4CA3}">
      <dsp:nvSpPr>
        <dsp:cNvPr id="0" name=""/>
        <dsp:cNvSpPr/>
      </dsp:nvSpPr>
      <dsp:spPr>
        <a:xfrm rot="5400000">
          <a:off x="2048605" y="2385953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2320064" y="2508888"/>
        <a:ext cx="810487" cy="931593"/>
      </dsp:txXfrm>
    </dsp:sp>
    <dsp:sp modelId="{38F8415E-CCA1-EA41-A124-49884DDE92D8}">
      <dsp:nvSpPr>
        <dsp:cNvPr id="0" name=""/>
        <dsp:cNvSpPr/>
      </dsp:nvSpPr>
      <dsp:spPr>
        <a:xfrm rot="5400000">
          <a:off x="2681999" y="3535165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I want good sensors… not cutting edge, but reliable.</a:t>
          </a:r>
          <a:endParaRPr lang="en-US" sz="1050" kern="1200" dirty="0">
            <a:latin typeface="+mn-lt"/>
          </a:endParaRPr>
        </a:p>
      </dsp:txBody>
      <dsp:txXfrm rot="-5400000">
        <a:off x="2953458" y="3658100"/>
        <a:ext cx="810487" cy="931593"/>
      </dsp:txXfrm>
    </dsp:sp>
    <dsp:sp modelId="{B5BE09BB-D1A5-1A44-9AF5-6CB26A8F2AD5}">
      <dsp:nvSpPr>
        <dsp:cNvPr id="0" name=""/>
        <dsp:cNvSpPr/>
      </dsp:nvSpPr>
      <dsp:spPr>
        <a:xfrm>
          <a:off x="1259569" y="3717434"/>
          <a:ext cx="1461678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5D0BB1-4B38-664E-A178-A894557214DC}">
      <dsp:nvSpPr>
        <dsp:cNvPr id="0" name=""/>
        <dsp:cNvSpPr/>
      </dsp:nvSpPr>
      <dsp:spPr>
        <a:xfrm rot="5400000">
          <a:off x="3953659" y="3534724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4225118" y="3657659"/>
        <a:ext cx="810487" cy="9315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440C6-A4D0-BE4A-A0EE-9E6B1D8BAE54}">
      <dsp:nvSpPr>
        <dsp:cNvPr id="0" name=""/>
        <dsp:cNvSpPr/>
      </dsp:nvSpPr>
      <dsp:spPr>
        <a:xfrm>
          <a:off x="2652554" y="3241919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marL="57150" lvl="1" indent="-57150" algn="r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Ideal Age: 0 years</a:t>
          </a:r>
          <a:endParaRPr lang="en-US" sz="1100" kern="1200" dirty="0"/>
        </a:p>
      </dsp:txBody>
      <dsp:txXfrm>
        <a:off x="3163415" y="3528334"/>
        <a:ext cx="1091763" cy="743574"/>
      </dsp:txXfrm>
    </dsp:sp>
    <dsp:sp modelId="{93ADDEC7-3DEE-D240-A41D-9846954AA179}">
      <dsp:nvSpPr>
        <dsp:cNvPr id="0" name=""/>
        <dsp:cNvSpPr/>
      </dsp:nvSpPr>
      <dsp:spPr>
        <a:xfrm>
          <a:off x="0" y="3241919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Ideal MTBF: 20000-25000</a:t>
          </a:r>
          <a:endParaRPr lang="en-US" sz="1100" kern="1200" dirty="0"/>
        </a:p>
      </dsp:txBody>
      <dsp:txXfrm>
        <a:off x="23134" y="3528334"/>
        <a:ext cx="1091763" cy="743574"/>
      </dsp:txXfrm>
    </dsp:sp>
    <dsp:sp modelId="{7EE538BE-91A7-C448-B72B-6210792C6FF8}">
      <dsp:nvSpPr>
        <dsp:cNvPr id="0" name=""/>
        <dsp:cNvSpPr/>
      </dsp:nvSpPr>
      <dsp:spPr>
        <a:xfrm>
          <a:off x="2652554" y="1004032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r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High Performance and Small Size</a:t>
          </a:r>
          <a:endParaRPr lang="en-US" sz="1100" kern="1200" dirty="0"/>
        </a:p>
      </dsp:txBody>
      <dsp:txXfrm>
        <a:off x="3163415" y="1027166"/>
        <a:ext cx="1091763" cy="743574"/>
      </dsp:txXfrm>
    </dsp:sp>
    <dsp:sp modelId="{DB2D3A8A-9F07-C942-AE67-FFC974896E0A}">
      <dsp:nvSpPr>
        <dsp:cNvPr id="0" name=""/>
        <dsp:cNvSpPr/>
      </dsp:nvSpPr>
      <dsp:spPr>
        <a:xfrm>
          <a:off x="0" y="1004032"/>
          <a:ext cx="1625758" cy="105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Not price sensitive, willing to pay highest prices.</a:t>
          </a:r>
          <a:endParaRPr lang="en-US" sz="1100" kern="1200" dirty="0"/>
        </a:p>
      </dsp:txBody>
      <dsp:txXfrm>
        <a:off x="23134" y="1027166"/>
        <a:ext cx="1091763" cy="743574"/>
      </dsp:txXfrm>
    </dsp:sp>
    <dsp:sp modelId="{3D453047-9678-4649-9D3C-C551C0E0D161}">
      <dsp:nvSpPr>
        <dsp:cNvPr id="0" name=""/>
        <dsp:cNvSpPr/>
      </dsp:nvSpPr>
      <dsp:spPr>
        <a:xfrm>
          <a:off x="681239" y="1191620"/>
          <a:ext cx="1425007" cy="1425007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Price</a:t>
          </a:r>
          <a:endParaRPr lang="en-US" sz="1400" kern="1200" dirty="0"/>
        </a:p>
      </dsp:txBody>
      <dsp:txXfrm>
        <a:off x="1098614" y="1608995"/>
        <a:ext cx="1007632" cy="1007632"/>
      </dsp:txXfrm>
    </dsp:sp>
    <dsp:sp modelId="{562F1277-F4C6-5F45-83DE-C8902255E19A}">
      <dsp:nvSpPr>
        <dsp:cNvPr id="0" name=""/>
        <dsp:cNvSpPr/>
      </dsp:nvSpPr>
      <dsp:spPr>
        <a:xfrm rot="5400000">
          <a:off x="2172066" y="1191620"/>
          <a:ext cx="1425007" cy="1425007"/>
        </a:xfrm>
        <a:prstGeom prst="pieWedg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Positioning</a:t>
          </a:r>
          <a:endParaRPr lang="en-US" sz="1400" kern="1200" dirty="0"/>
        </a:p>
      </dsp:txBody>
      <dsp:txXfrm rot="-5400000">
        <a:off x="2172066" y="1608995"/>
        <a:ext cx="1007632" cy="1007632"/>
      </dsp:txXfrm>
    </dsp:sp>
    <dsp:sp modelId="{C2661DBE-7D9C-0A46-A7D5-5F6C9D57D51E}">
      <dsp:nvSpPr>
        <dsp:cNvPr id="0" name=""/>
        <dsp:cNvSpPr/>
      </dsp:nvSpPr>
      <dsp:spPr>
        <a:xfrm rot="10800000">
          <a:off x="2172066" y="2682447"/>
          <a:ext cx="1425007" cy="1425007"/>
        </a:xfrm>
        <a:prstGeom prst="pieWedg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Age</a:t>
          </a:r>
          <a:endParaRPr lang="en-US" sz="1400" kern="1200" dirty="0"/>
        </a:p>
      </dsp:txBody>
      <dsp:txXfrm rot="10800000">
        <a:off x="2172066" y="2682447"/>
        <a:ext cx="1007632" cy="1007632"/>
      </dsp:txXfrm>
    </dsp:sp>
    <dsp:sp modelId="{5E0B88D7-5DCD-FB45-91D2-AD67B9D41310}">
      <dsp:nvSpPr>
        <dsp:cNvPr id="0" name=""/>
        <dsp:cNvSpPr/>
      </dsp:nvSpPr>
      <dsp:spPr>
        <a:xfrm rot="16200000">
          <a:off x="681239" y="2682447"/>
          <a:ext cx="1425007" cy="1425007"/>
        </a:xfrm>
        <a:prstGeom prst="pieWedg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Reliability</a:t>
          </a:r>
          <a:endParaRPr lang="en-US" sz="1400" kern="1200" dirty="0"/>
        </a:p>
      </dsp:txBody>
      <dsp:txXfrm rot="5400000">
        <a:off x="1098614" y="2682447"/>
        <a:ext cx="1007632" cy="1007632"/>
      </dsp:txXfrm>
    </dsp:sp>
    <dsp:sp modelId="{6C9488FC-8F80-8842-B896-9A68A4216A7F}">
      <dsp:nvSpPr>
        <dsp:cNvPr id="0" name=""/>
        <dsp:cNvSpPr/>
      </dsp:nvSpPr>
      <dsp:spPr>
        <a:xfrm>
          <a:off x="1893153" y="2353346"/>
          <a:ext cx="492005" cy="427831"/>
        </a:xfrm>
        <a:prstGeom prst="circular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51914A-F375-FF4B-AFC0-FA871D3C9D50}">
      <dsp:nvSpPr>
        <dsp:cNvPr id="0" name=""/>
        <dsp:cNvSpPr/>
      </dsp:nvSpPr>
      <dsp:spPr>
        <a:xfrm rot="10800000">
          <a:off x="1893153" y="2517897"/>
          <a:ext cx="492005" cy="427831"/>
        </a:xfrm>
        <a:prstGeom prst="circular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4987D4-3BD8-1E40-8F07-2BDD3E95D348}">
      <dsp:nvSpPr>
        <dsp:cNvPr id="0" name=""/>
        <dsp:cNvSpPr/>
      </dsp:nvSpPr>
      <dsp:spPr>
        <a:xfrm rot="5400000">
          <a:off x="3320265" y="88412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Price is not an issue.  I want the best sensors in the market!</a:t>
          </a:r>
          <a:endParaRPr lang="en-US" sz="1050" kern="1200" dirty="0"/>
        </a:p>
      </dsp:txBody>
      <dsp:txXfrm rot="-5400000">
        <a:off x="3591724" y="211347"/>
        <a:ext cx="810487" cy="931593"/>
      </dsp:txXfrm>
    </dsp:sp>
    <dsp:sp modelId="{E011AD50-FC11-0648-A0F4-62B4C336DC34}">
      <dsp:nvSpPr>
        <dsp:cNvPr id="0" name=""/>
        <dsp:cNvSpPr/>
      </dsp:nvSpPr>
      <dsp:spPr>
        <a:xfrm>
          <a:off x="4621429" y="271122"/>
          <a:ext cx="1510400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57E8C4-F6EA-2A42-A2F2-002286C751C0}">
      <dsp:nvSpPr>
        <dsp:cNvPr id="0" name=""/>
        <dsp:cNvSpPr/>
      </dsp:nvSpPr>
      <dsp:spPr>
        <a:xfrm rot="5400000">
          <a:off x="2048605" y="88412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2320064" y="211347"/>
        <a:ext cx="810487" cy="931593"/>
      </dsp:txXfrm>
    </dsp:sp>
    <dsp:sp modelId="{A00A1F90-1D5C-544A-B7F8-3B4E50C02C85}">
      <dsp:nvSpPr>
        <dsp:cNvPr id="0" name=""/>
        <dsp:cNvSpPr/>
      </dsp:nvSpPr>
      <dsp:spPr>
        <a:xfrm rot="5400000">
          <a:off x="2681999" y="1237183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I want the newest sensors you have!  </a:t>
          </a:r>
          <a:endParaRPr lang="en-US" sz="1050" kern="1200" dirty="0"/>
        </a:p>
      </dsp:txBody>
      <dsp:txXfrm rot="-5400000">
        <a:off x="2953458" y="1360118"/>
        <a:ext cx="810487" cy="931593"/>
      </dsp:txXfrm>
    </dsp:sp>
    <dsp:sp modelId="{8CC63F6B-0868-4B49-A50F-EEFED0575903}">
      <dsp:nvSpPr>
        <dsp:cNvPr id="0" name=""/>
        <dsp:cNvSpPr/>
      </dsp:nvSpPr>
      <dsp:spPr>
        <a:xfrm>
          <a:off x="1259569" y="1419892"/>
          <a:ext cx="1461678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A3E4A-C063-AD4E-85C8-6E82ADB29475}">
      <dsp:nvSpPr>
        <dsp:cNvPr id="0" name=""/>
        <dsp:cNvSpPr/>
      </dsp:nvSpPr>
      <dsp:spPr>
        <a:xfrm rot="5400000">
          <a:off x="3953659" y="1237183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4225118" y="1360118"/>
        <a:ext cx="810487" cy="931593"/>
      </dsp:txXfrm>
    </dsp:sp>
    <dsp:sp modelId="{9320A611-FB90-F34C-8D39-C7AE65139786}">
      <dsp:nvSpPr>
        <dsp:cNvPr id="0" name=""/>
        <dsp:cNvSpPr/>
      </dsp:nvSpPr>
      <dsp:spPr>
        <a:xfrm rot="5400000">
          <a:off x="3320265" y="2392166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 rot="-5400000">
        <a:off x="3591724" y="2515101"/>
        <a:ext cx="810487" cy="931593"/>
      </dsp:txXfrm>
    </dsp:sp>
    <dsp:sp modelId="{D5571E4C-4A51-2C46-8C3E-50D074566E25}">
      <dsp:nvSpPr>
        <dsp:cNvPr id="0" name=""/>
        <dsp:cNvSpPr/>
      </dsp:nvSpPr>
      <dsp:spPr>
        <a:xfrm>
          <a:off x="4621429" y="2568663"/>
          <a:ext cx="1510400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4967D1-39B1-1944-BD66-607DD78C4CA3}">
      <dsp:nvSpPr>
        <dsp:cNvPr id="0" name=""/>
        <dsp:cNvSpPr/>
      </dsp:nvSpPr>
      <dsp:spPr>
        <a:xfrm rot="5400000">
          <a:off x="2048605" y="2385953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2320064" y="2508888"/>
        <a:ext cx="810487" cy="931593"/>
      </dsp:txXfrm>
    </dsp:sp>
    <dsp:sp modelId="{38F8415E-CCA1-EA41-A124-49884DDE92D8}">
      <dsp:nvSpPr>
        <dsp:cNvPr id="0" name=""/>
        <dsp:cNvSpPr/>
      </dsp:nvSpPr>
      <dsp:spPr>
        <a:xfrm rot="5400000">
          <a:off x="2681999" y="3535165"/>
          <a:ext cx="1353405" cy="1177463"/>
        </a:xfrm>
        <a:prstGeom prst="hexagon">
          <a:avLst>
            <a:gd name="adj" fmla="val 25000"/>
            <a:gd name="vf" fmla="val 115470"/>
          </a:avLst>
        </a:prstGeom>
        <a:solidFill>
          <a:srgbClr val="0065A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latin typeface="+mn-lt"/>
            </a:rPr>
            <a:t>Only the most cutting edge products will satisfy me!</a:t>
          </a:r>
          <a:endParaRPr lang="en-US" sz="1050" kern="1200" dirty="0">
            <a:latin typeface="+mn-lt"/>
          </a:endParaRPr>
        </a:p>
      </dsp:txBody>
      <dsp:txXfrm rot="-5400000">
        <a:off x="2953458" y="3658100"/>
        <a:ext cx="810487" cy="931593"/>
      </dsp:txXfrm>
    </dsp:sp>
    <dsp:sp modelId="{B5BE09BB-D1A5-1A44-9AF5-6CB26A8F2AD5}">
      <dsp:nvSpPr>
        <dsp:cNvPr id="0" name=""/>
        <dsp:cNvSpPr/>
      </dsp:nvSpPr>
      <dsp:spPr>
        <a:xfrm>
          <a:off x="1259569" y="3717434"/>
          <a:ext cx="1461678" cy="81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5D0BB1-4B38-664E-A178-A894557214DC}">
      <dsp:nvSpPr>
        <dsp:cNvPr id="0" name=""/>
        <dsp:cNvSpPr/>
      </dsp:nvSpPr>
      <dsp:spPr>
        <a:xfrm rot="5400000">
          <a:off x="3953659" y="3534724"/>
          <a:ext cx="1353405" cy="117746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rgbClr val="5CC151"/>
            </a:gs>
            <a:gs pos="100000">
              <a:schemeClr val="accent1">
                <a:lumMod val="40000"/>
                <a:lumOff val="6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-5400000">
        <a:off x="4225118" y="3657659"/>
        <a:ext cx="810487" cy="93159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445BA-C458-154C-AB06-86C730C994A7}">
      <dsp:nvSpPr>
        <dsp:cNvPr id="0" name=""/>
        <dsp:cNvSpPr/>
      </dsp:nvSpPr>
      <dsp:spPr>
        <a:xfrm>
          <a:off x="330200" y="0"/>
          <a:ext cx="4597400" cy="459740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27D916-8CF2-674F-AF9D-8DDC2DD34F3B}">
      <dsp:nvSpPr>
        <dsp:cNvPr id="0" name=""/>
        <dsp:cNvSpPr/>
      </dsp:nvSpPr>
      <dsp:spPr>
        <a:xfrm>
          <a:off x="629031" y="298831"/>
          <a:ext cx="1838960" cy="18389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R&amp;D</a:t>
          </a:r>
          <a:endParaRPr lang="en-US" sz="3800" kern="1200" dirty="0"/>
        </a:p>
      </dsp:txBody>
      <dsp:txXfrm>
        <a:off x="718802" y="388602"/>
        <a:ext cx="1659418" cy="1659418"/>
      </dsp:txXfrm>
    </dsp:sp>
    <dsp:sp modelId="{D68D5832-88A5-7F45-9B12-56CC0EBB986D}">
      <dsp:nvSpPr>
        <dsp:cNvPr id="0" name=""/>
        <dsp:cNvSpPr/>
      </dsp:nvSpPr>
      <dsp:spPr>
        <a:xfrm>
          <a:off x="2789809" y="298831"/>
          <a:ext cx="1838960" cy="1838960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Marketing</a:t>
          </a:r>
          <a:endParaRPr lang="en-US" sz="2500" kern="1200" dirty="0"/>
        </a:p>
      </dsp:txBody>
      <dsp:txXfrm>
        <a:off x="2879580" y="388602"/>
        <a:ext cx="1659418" cy="1659418"/>
      </dsp:txXfrm>
    </dsp:sp>
    <dsp:sp modelId="{4FC0A23C-1B63-B640-B57F-6D8BDD983C04}">
      <dsp:nvSpPr>
        <dsp:cNvPr id="0" name=""/>
        <dsp:cNvSpPr/>
      </dsp:nvSpPr>
      <dsp:spPr>
        <a:xfrm>
          <a:off x="629031" y="2459608"/>
          <a:ext cx="1838960" cy="1838960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Production</a:t>
          </a:r>
        </a:p>
      </dsp:txBody>
      <dsp:txXfrm>
        <a:off x="718802" y="2549379"/>
        <a:ext cx="1659418" cy="1659418"/>
      </dsp:txXfrm>
    </dsp:sp>
    <dsp:sp modelId="{842721DE-B4E9-4344-97DC-06AB5953B426}">
      <dsp:nvSpPr>
        <dsp:cNvPr id="0" name=""/>
        <dsp:cNvSpPr/>
      </dsp:nvSpPr>
      <dsp:spPr>
        <a:xfrm>
          <a:off x="2789809" y="2459608"/>
          <a:ext cx="1838960" cy="183896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Finance</a:t>
          </a:r>
          <a:endParaRPr lang="en-US" sz="2500" kern="1200" dirty="0"/>
        </a:p>
      </dsp:txBody>
      <dsp:txXfrm>
        <a:off x="2879580" y="2549379"/>
        <a:ext cx="1659418" cy="16594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E7A52F-FE8E-4543-A6E5-1C1FD6C266EE}">
      <dsp:nvSpPr>
        <dsp:cNvPr id="0" name=""/>
        <dsp:cNvSpPr/>
      </dsp:nvSpPr>
      <dsp:spPr>
        <a:xfrm>
          <a:off x="674091" y="0"/>
          <a:ext cx="7639698" cy="5031572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83476-163C-4F33-9B85-2C545CEB4A75}">
      <dsp:nvSpPr>
        <dsp:cNvPr id="0" name=""/>
        <dsp:cNvSpPr/>
      </dsp:nvSpPr>
      <dsp:spPr>
        <a:xfrm>
          <a:off x="4498" y="1509471"/>
          <a:ext cx="2163586" cy="20126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Individual Ramp-up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Register – Sept. 18</a:t>
          </a:r>
          <a:r>
            <a:rPr lang="en-CA" sz="1400" kern="1200" baseline="30000" dirty="0" smtClean="0"/>
            <a:t>th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400" kern="1200" baseline="300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 Individual Exercises– Sept. </a:t>
          </a:r>
          <a:r>
            <a:rPr lang="en-CA" sz="1400" kern="1200" dirty="0" smtClean="0"/>
            <a:t>26</a:t>
          </a:r>
          <a:r>
            <a:rPr lang="en-CA" sz="1400" kern="1200" baseline="30000" dirty="0" smtClean="0"/>
            <a:t>th</a:t>
          </a:r>
          <a:endParaRPr lang="en-CA" sz="1400" kern="1200" baseline="300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400" kern="1200" baseline="30000" dirty="0" smtClean="0"/>
        </a:p>
      </dsp:txBody>
      <dsp:txXfrm>
        <a:off x="102746" y="1607719"/>
        <a:ext cx="1967090" cy="1816132"/>
      </dsp:txXfrm>
    </dsp:sp>
    <dsp:sp modelId="{5009137F-F579-446A-9F6E-72B0CA4076DD}">
      <dsp:nvSpPr>
        <dsp:cNvPr id="0" name=""/>
        <dsp:cNvSpPr/>
      </dsp:nvSpPr>
      <dsp:spPr>
        <a:xfrm>
          <a:off x="2276264" y="1509471"/>
          <a:ext cx="2163586" cy="201262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4 Practice Round Decisions – Oct. 5</a:t>
          </a:r>
          <a:r>
            <a:rPr lang="en-CA" sz="1400" kern="1200" baseline="30000" dirty="0" smtClean="0"/>
            <a:t>th</a:t>
          </a:r>
          <a:r>
            <a:rPr lang="en-CA" sz="1400" kern="1200" dirty="0" smtClean="0"/>
            <a:t>, </a:t>
          </a:r>
          <a:r>
            <a:rPr lang="en-CA" sz="1400" kern="1200" dirty="0" smtClean="0"/>
            <a:t>10</a:t>
          </a:r>
          <a:r>
            <a:rPr lang="en-CA" sz="1400" kern="1200" baseline="30000" dirty="0" smtClean="0"/>
            <a:t>th</a:t>
          </a:r>
          <a:r>
            <a:rPr lang="en-CA" sz="1400" kern="1200" dirty="0" smtClean="0"/>
            <a:t>, </a:t>
          </a:r>
          <a:r>
            <a:rPr lang="en-CA" sz="1400" kern="1200" dirty="0" smtClean="0"/>
            <a:t>14</a:t>
          </a:r>
          <a:r>
            <a:rPr lang="en-CA" sz="1400" kern="1200" baseline="30000" dirty="0" smtClean="0"/>
            <a:t>th</a:t>
          </a:r>
          <a:r>
            <a:rPr lang="en-CA" sz="1400" kern="1200" dirty="0" smtClean="0"/>
            <a:t>, and </a:t>
          </a:r>
          <a:r>
            <a:rPr lang="en-CA" sz="1400" kern="1200" dirty="0" smtClean="0"/>
            <a:t>17</a:t>
          </a:r>
          <a:r>
            <a:rPr lang="en-CA" sz="1400" kern="1200" baseline="30000" dirty="0" smtClean="0"/>
            <a:t>th</a:t>
          </a:r>
          <a:r>
            <a:rPr lang="en-CA" sz="1400" kern="1200" dirty="0" smtClean="0"/>
            <a:t> </a:t>
          </a:r>
          <a:endParaRPr lang="en-CA" sz="1400" kern="1200" dirty="0"/>
        </a:p>
      </dsp:txBody>
      <dsp:txXfrm>
        <a:off x="2374512" y="1607719"/>
        <a:ext cx="1967090" cy="1816132"/>
      </dsp:txXfrm>
    </dsp:sp>
    <dsp:sp modelId="{B4ACD171-DD90-46AF-94B0-2F519CBA2B0B}">
      <dsp:nvSpPr>
        <dsp:cNvPr id="0" name=""/>
        <dsp:cNvSpPr/>
      </dsp:nvSpPr>
      <dsp:spPr>
        <a:xfrm>
          <a:off x="4548030" y="1509471"/>
          <a:ext cx="2163586" cy="201262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8 Competition Round Decisions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Oct. 15</a:t>
          </a:r>
          <a:r>
            <a:rPr lang="en-CA" sz="1400" kern="1200" baseline="30000" dirty="0" smtClean="0"/>
            <a:t>th</a:t>
          </a:r>
          <a:r>
            <a:rPr lang="en-CA" sz="1400" kern="1200" dirty="0" smtClean="0"/>
            <a:t> to Nov. </a:t>
          </a:r>
          <a:r>
            <a:rPr lang="en-CA" sz="1400" kern="1200" dirty="0" smtClean="0"/>
            <a:t>21st</a:t>
          </a:r>
          <a:endParaRPr lang="en-CA" sz="1400" kern="1200" dirty="0"/>
        </a:p>
      </dsp:txBody>
      <dsp:txXfrm>
        <a:off x="4646278" y="1607719"/>
        <a:ext cx="1967090" cy="1816132"/>
      </dsp:txXfrm>
    </dsp:sp>
    <dsp:sp modelId="{DCC6ECB0-61E9-4F78-8543-DE1AAE12C07E}">
      <dsp:nvSpPr>
        <dsp:cNvPr id="0" name=""/>
        <dsp:cNvSpPr/>
      </dsp:nvSpPr>
      <dsp:spPr>
        <a:xfrm>
          <a:off x="6819796" y="1509471"/>
          <a:ext cx="2163586" cy="20126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400" kern="1200" dirty="0" smtClean="0"/>
            <a:t>Team-Based Board Presentation/Discussion – Week Nov. </a:t>
          </a:r>
          <a:r>
            <a:rPr lang="en-CA" sz="1400" kern="1200" dirty="0" smtClean="0"/>
            <a:t>27th</a:t>
          </a:r>
          <a:endParaRPr lang="en-CA" sz="1400" kern="1200" dirty="0"/>
        </a:p>
      </dsp:txBody>
      <dsp:txXfrm>
        <a:off x="6918044" y="1607719"/>
        <a:ext cx="1967090" cy="18161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4#2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4#3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773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38"/>
            <a:ext cx="3043343" cy="465773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1738"/>
            <a:ext cx="3043343" cy="465773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8ABB1C8F-3422-4635-96B1-3FEBF5B5BA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3922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232880" y="207515"/>
            <a:ext cx="6546151" cy="491058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C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5455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3C36A3A5-7BB6-4F86-88E4-3FFD01987BF6}" type="slidenum">
              <a:rPr lang="en-CA" smtClean="0"/>
              <a:t>‹#›</a:t>
            </a:fld>
            <a:endParaRPr lang="en-CA"/>
          </a:p>
        </p:txBody>
      </p:sp>
      <p:grpSp>
        <p:nvGrpSpPr>
          <p:cNvPr id="23" name="Group 22"/>
          <p:cNvGrpSpPr/>
          <p:nvPr/>
        </p:nvGrpSpPr>
        <p:grpSpPr>
          <a:xfrm>
            <a:off x="332371" y="5561870"/>
            <a:ext cx="6358362" cy="3279196"/>
            <a:chOff x="0" y="4839405"/>
            <a:chExt cx="6696075" cy="3221038"/>
          </a:xfrm>
        </p:grpSpPr>
        <p:sp>
          <p:nvSpPr>
            <p:cNvPr id="15" name="Line 3"/>
            <p:cNvSpPr>
              <a:spLocks noChangeShapeType="1"/>
            </p:cNvSpPr>
            <p:nvPr/>
          </p:nvSpPr>
          <p:spPr bwMode="auto">
            <a:xfrm>
              <a:off x="0" y="4839405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16" name="Line 4"/>
            <p:cNvSpPr>
              <a:spLocks noChangeShapeType="1"/>
            </p:cNvSpPr>
            <p:nvPr/>
          </p:nvSpPr>
          <p:spPr bwMode="auto">
            <a:xfrm>
              <a:off x="0" y="5288668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17" name="Line 5"/>
            <p:cNvSpPr>
              <a:spLocks noChangeShapeType="1"/>
            </p:cNvSpPr>
            <p:nvPr/>
          </p:nvSpPr>
          <p:spPr bwMode="auto">
            <a:xfrm>
              <a:off x="0" y="5742693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18" name="Line 6"/>
            <p:cNvSpPr>
              <a:spLocks noChangeShapeType="1"/>
            </p:cNvSpPr>
            <p:nvPr/>
          </p:nvSpPr>
          <p:spPr bwMode="auto">
            <a:xfrm>
              <a:off x="0" y="6223705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19" name="Line 7"/>
            <p:cNvSpPr>
              <a:spLocks noChangeShapeType="1"/>
            </p:cNvSpPr>
            <p:nvPr/>
          </p:nvSpPr>
          <p:spPr bwMode="auto">
            <a:xfrm>
              <a:off x="0" y="6674555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20" name="Line 8"/>
            <p:cNvSpPr>
              <a:spLocks noChangeShapeType="1"/>
            </p:cNvSpPr>
            <p:nvPr/>
          </p:nvSpPr>
          <p:spPr bwMode="auto">
            <a:xfrm>
              <a:off x="0" y="7125405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21" name="Line 9"/>
            <p:cNvSpPr>
              <a:spLocks noChangeShapeType="1"/>
            </p:cNvSpPr>
            <p:nvPr/>
          </p:nvSpPr>
          <p:spPr bwMode="auto">
            <a:xfrm>
              <a:off x="0" y="7608005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  <p:sp>
          <p:nvSpPr>
            <p:cNvPr id="22" name="Line 10"/>
            <p:cNvSpPr>
              <a:spLocks noChangeShapeType="1"/>
            </p:cNvSpPr>
            <p:nvPr/>
          </p:nvSpPr>
          <p:spPr bwMode="auto">
            <a:xfrm>
              <a:off x="0" y="8060443"/>
              <a:ext cx="6696075" cy="0"/>
            </a:xfrm>
            <a:prstGeom prst="line">
              <a:avLst/>
            </a:prstGeom>
            <a:noFill/>
            <a:ln w="12699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/>
            </a:p>
          </p:txBody>
        </p:sp>
      </p:grpSp>
    </p:spTree>
    <p:extLst>
      <p:ext uri="{BB962C8B-B14F-4D97-AF65-F5344CB8AC3E}">
        <p14:creationId xmlns:p14="http://schemas.microsoft.com/office/powerpoint/2010/main" val="362801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3363" y="207963"/>
            <a:ext cx="6545262" cy="491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E963C-1534-4F8D-B2A7-66D81AA2595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636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3363" y="207963"/>
            <a:ext cx="6545262" cy="491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4CF4F-764A-49DA-BAD4-5BE81F5DD2F2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9387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33363" y="207963"/>
            <a:ext cx="6545262" cy="4910137"/>
          </a:xfrm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71708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 bwMode="ltGray"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20831" y="1414948"/>
            <a:ext cx="7546228" cy="1375834"/>
          </a:xfrm>
        </p:spPr>
        <p:txBody>
          <a:bodyPr lIns="0" rIns="0" anchor="b" anchorCtr="0">
            <a:normAutofit/>
          </a:bodyPr>
          <a:lstStyle>
            <a:lvl1pPr algn="l">
              <a:defRPr sz="3600" baseline="0"/>
            </a:lvl1pPr>
          </a:lstStyle>
          <a:p>
            <a:r>
              <a:rPr lang="en-US" dirty="0" smtClean="0"/>
              <a:t>CLICK TO EDIT SESSION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20830" y="2790782"/>
            <a:ext cx="7567594" cy="1200329"/>
          </a:xfrm>
        </p:spPr>
        <p:txBody>
          <a:bodyPr wrap="square" lIns="0" rIns="0">
            <a:spAutoFit/>
          </a:bodyPr>
          <a:lstStyle>
            <a:lvl1pPr marL="0" indent="0" algn="l"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Program Name                                                                            Date (e.g. July 1 to July 9, 2011)                                  Speaker/Faculty 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84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772003"/>
            <a:ext cx="8445500" cy="553347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slide title</a:t>
            </a:r>
            <a:endParaRPr lang="en-CA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31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274637"/>
            <a:ext cx="8445500" cy="5686891"/>
          </a:xfrm>
        </p:spPr>
        <p:txBody>
          <a:bodyPr lIns="0" rIns="0"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50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416" y="4406900"/>
            <a:ext cx="831638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416" y="2906713"/>
            <a:ext cx="831638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7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250" y="789880"/>
            <a:ext cx="41481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250" y="1429642"/>
            <a:ext cx="4148138" cy="459164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9880"/>
            <a:ext cx="41497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29642"/>
            <a:ext cx="4149725" cy="459164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05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49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4941168"/>
            <a:ext cx="4402044" cy="888020"/>
          </a:xfrm>
        </p:spPr>
        <p:txBody>
          <a:bodyPr>
            <a:normAutofit/>
          </a:bodyPr>
          <a:lstStyle>
            <a:lvl1pPr>
              <a:defRPr sz="2000" b="0" i="1">
                <a:latin typeface="Georgia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619120" y="1628800"/>
            <a:ext cx="4402044" cy="306294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0" i="1">
                <a:latin typeface="Georgia"/>
              </a:defRPr>
            </a:lvl1pPr>
            <a:lvl2pPr marL="457200" indent="0">
              <a:lnSpc>
                <a:spcPct val="100000"/>
              </a:lnSpc>
              <a:buFontTx/>
              <a:buNone/>
              <a:defRPr/>
            </a:lvl2pPr>
            <a:lvl3pPr marL="914400" indent="0">
              <a:lnSpc>
                <a:spcPct val="100000"/>
              </a:lnSpc>
              <a:buFontTx/>
              <a:buNone/>
              <a:defRPr/>
            </a:lvl3pPr>
            <a:lvl4pPr marL="1371600" indent="0">
              <a:lnSpc>
                <a:spcPct val="100000"/>
              </a:lnSpc>
              <a:buFontTx/>
              <a:buNone/>
              <a:defRPr/>
            </a:lvl4pPr>
            <a:lvl5pPr marL="1828800" indent="0">
              <a:lnSpc>
                <a:spcPct val="100000"/>
              </a:lnSpc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lipArt Placeholder 12"/>
          <p:cNvSpPr>
            <a:spLocks noGrp="1"/>
          </p:cNvSpPr>
          <p:nvPr>
            <p:ph type="clipArt" sz="quarter" idx="14"/>
          </p:nvPr>
        </p:nvSpPr>
        <p:spPr>
          <a:xfrm>
            <a:off x="2296" y="1628800"/>
            <a:ext cx="4377018" cy="3062941"/>
          </a:xfrm>
        </p:spPr>
        <p:txBody>
          <a:bodyPr/>
          <a:lstStyle/>
          <a:p>
            <a:r>
              <a:rPr lang="en-US" dirty="0" smtClean="0"/>
              <a:t>Click icon to add clip art</a:t>
            </a:r>
            <a:endParaRPr lang="en-US" dirty="0"/>
          </a:p>
        </p:txBody>
      </p:sp>
      <p:sp>
        <p:nvSpPr>
          <p:cNvPr id="14" name="Text Placeholder 15"/>
          <p:cNvSpPr>
            <a:spLocks noGrp="1"/>
          </p:cNvSpPr>
          <p:nvPr>
            <p:ph type="body" sz="quarter" idx="15"/>
          </p:nvPr>
        </p:nvSpPr>
        <p:spPr>
          <a:xfrm>
            <a:off x="381000" y="5013512"/>
            <a:ext cx="3367088" cy="369888"/>
          </a:xfrm>
        </p:spPr>
        <p:txBody>
          <a:bodyPr>
            <a:normAutofit/>
          </a:bodyPr>
          <a:lstStyle>
            <a:lvl1pPr marL="0" indent="0">
              <a:buNone/>
              <a:defRPr sz="1400" b="0" i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8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2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1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00906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002659"/>
            <a:ext cx="5111750" cy="52063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336523"/>
            <a:ext cx="3008313" cy="387253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57200" y="1435100"/>
            <a:ext cx="3008313" cy="25400"/>
          </a:xfrm>
          <a:prstGeom prst="line">
            <a:avLst/>
          </a:prstGeom>
          <a:ln w="6350" cmpd="sng">
            <a:solidFill>
              <a:schemeClr val="tx1">
                <a:lumMod val="50000"/>
                <a:lumOff val="5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32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7142" y="4950686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07142" y="762861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07142" y="5517424"/>
            <a:ext cx="5486400" cy="8548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792288" y="5061215"/>
            <a:ext cx="5486400" cy="0"/>
          </a:xfrm>
          <a:prstGeom prst="line">
            <a:avLst/>
          </a:prstGeom>
          <a:ln w="6350" cmpd="sng">
            <a:solidFill>
              <a:schemeClr val="tx1">
                <a:lumMod val="50000"/>
                <a:lumOff val="5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2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27490" y="6492876"/>
            <a:ext cx="1116510" cy="365125"/>
          </a:xfrm>
          <a:prstGeom prst="rect">
            <a:avLst/>
          </a:prstGeo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0" y="6510470"/>
            <a:ext cx="4942830" cy="347531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lvl1pPr algn="l">
              <a:defRPr sz="1000" b="0">
                <a:solidFill>
                  <a:srgbClr val="000000"/>
                </a:solidFill>
                <a:effectLst/>
              </a:defRPr>
            </a:lvl1pPr>
          </a:lstStyle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094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834" y="274638"/>
            <a:ext cx="8434916" cy="11858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833" y="1600201"/>
            <a:ext cx="4135967" cy="43914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46550" cy="439149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10758" y="6356350"/>
            <a:ext cx="4061883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2333" y="6356350"/>
            <a:ext cx="1132417" cy="365125"/>
          </a:xfrm>
          <a:prstGeom prst="rect">
            <a:avLst/>
          </a:prstGeom>
        </p:spPr>
        <p:txBody>
          <a:bodyPr/>
          <a:lstStyle/>
          <a:p>
            <a:fld id="{769F87C0-860A-514B-899C-F5933AF150E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49250" y="1460500"/>
            <a:ext cx="8445500" cy="0"/>
          </a:xfrm>
          <a:prstGeom prst="line">
            <a:avLst/>
          </a:prstGeom>
          <a:ln w="6350" cmpd="sng">
            <a:solidFill>
              <a:schemeClr val="tx1">
                <a:lumMod val="50000"/>
                <a:lumOff val="50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15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9249" y="44624"/>
            <a:ext cx="7500665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slide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250" y="764704"/>
            <a:ext cx="8445500" cy="5533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7373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6FEB-B74C-4553-A99E-5E49813D09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5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71" r:id="rId9"/>
    <p:sldLayoutId id="2147483669" r:id="rId10"/>
    <p:sldLayoutId id="2147483670" r:id="rId11"/>
    <p:sldLayoutId id="2147483672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2800" b="1" i="0" kern="1200" spc="0" baseline="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capsim.com/business-simulations/products/foundation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www.capsim.com/business-simulations/products/capstone.htm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2.pn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1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799465" y="681664"/>
            <a:ext cx="8060329" cy="825860"/>
          </a:xfrm>
          <a:prstGeom prst="rect">
            <a:avLst/>
          </a:prstGeom>
        </p:spPr>
        <p:txBody>
          <a:bodyPr vert="horz" lIns="0" tIns="45720" rIns="0" bIns="45720" rtlCol="0" anchor="t" anchorCtr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1" i="0" kern="1200" spc="0" baseline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CA" sz="2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530" y="211463"/>
            <a:ext cx="7546228" cy="1101771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Comm</a:t>
            </a:r>
            <a:r>
              <a:rPr lang="en-US" smtClean="0"/>
              <a:t> </a:t>
            </a:r>
            <a:r>
              <a:rPr lang="en-US" smtClean="0"/>
              <a:t>401 004 F2017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Business &amp; </a:t>
            </a:r>
            <a:r>
              <a:rPr lang="en-US" smtClean="0"/>
              <a:t>Corporate </a:t>
            </a:r>
            <a:r>
              <a:rPr lang="en-US" smtClean="0"/>
              <a:t>Strategy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530" y="1562092"/>
            <a:ext cx="3675260" cy="1348061"/>
          </a:xfrm>
        </p:spPr>
        <p:txBody>
          <a:bodyPr/>
          <a:lstStyle/>
          <a:p>
            <a:r>
              <a:rPr lang="en-US" dirty="0" smtClean="0"/>
              <a:t>Commerce</a:t>
            </a:r>
          </a:p>
          <a:p>
            <a:r>
              <a:rPr lang="en-US" dirty="0" smtClean="0"/>
              <a:t>Facilitator:  Gary J. Bissonette</a:t>
            </a:r>
          </a:p>
          <a:p>
            <a:r>
              <a:rPr lang="en-US" dirty="0" smtClean="0"/>
              <a:t>Course Overview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70049" y="2735055"/>
            <a:ext cx="5457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Please pick up the following items as you come in:</a:t>
            </a:r>
          </a:p>
          <a:p>
            <a:endParaRPr lang="en-US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Copy of Course Syllabus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Copy of CBS “Getting Started” guidance document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Capsim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CBS Team Member Guide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(orange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booklet)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Name Card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44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158824"/>
            <a:ext cx="7500665" cy="648072"/>
          </a:xfrm>
        </p:spPr>
        <p:txBody>
          <a:bodyPr>
            <a:normAutofit/>
          </a:bodyPr>
          <a:lstStyle/>
          <a:p>
            <a:r>
              <a:rPr lang="en-CA" sz="3200" dirty="0" err="1" smtClean="0"/>
              <a:t>Comm</a:t>
            </a:r>
            <a:r>
              <a:rPr lang="en-CA" sz="3200" dirty="0" smtClean="0"/>
              <a:t> 401 – Overview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1454924"/>
            <a:ext cx="8445500" cy="4389967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Capstone course with </a:t>
            </a:r>
            <a:r>
              <a:rPr lang="en-CA" b="1" dirty="0" smtClean="0">
                <a:solidFill>
                  <a:srgbClr val="95925E"/>
                </a:solidFill>
              </a:rPr>
              <a:t>strategic management emphasis</a:t>
            </a:r>
          </a:p>
          <a:p>
            <a:pPr marL="0" indent="0">
              <a:buNone/>
            </a:pPr>
            <a:endParaRPr lang="en-CA" dirty="0" smtClean="0"/>
          </a:p>
          <a:p>
            <a:r>
              <a:rPr lang="en-CA" dirty="0" smtClean="0"/>
              <a:t>Focus is on </a:t>
            </a:r>
            <a:r>
              <a:rPr lang="en-CA" b="1" dirty="0" smtClean="0">
                <a:solidFill>
                  <a:srgbClr val="95925E"/>
                </a:solidFill>
              </a:rPr>
              <a:t>managerial decision-making </a:t>
            </a:r>
            <a:r>
              <a:rPr lang="en-CA" dirty="0" smtClean="0"/>
              <a:t>relating to strategy formulation and implementation</a:t>
            </a:r>
          </a:p>
          <a:p>
            <a:endParaRPr lang="en-CA" dirty="0" smtClean="0"/>
          </a:p>
          <a:p>
            <a:r>
              <a:rPr lang="en-CA" dirty="0" smtClean="0"/>
              <a:t>Qualitative and quantitative </a:t>
            </a:r>
            <a:r>
              <a:rPr lang="en-CA" b="1" dirty="0" smtClean="0">
                <a:solidFill>
                  <a:srgbClr val="95925E"/>
                </a:solidFill>
              </a:rPr>
              <a:t>assessment skills </a:t>
            </a:r>
            <a:r>
              <a:rPr lang="en-CA" dirty="0" smtClean="0"/>
              <a:t>are revisited</a:t>
            </a:r>
          </a:p>
          <a:p>
            <a:endParaRPr lang="en-CA" dirty="0" smtClean="0"/>
          </a:p>
          <a:p>
            <a:r>
              <a:rPr lang="en-CA" b="1" dirty="0" smtClean="0">
                <a:solidFill>
                  <a:srgbClr val="95925E"/>
                </a:solidFill>
              </a:rPr>
              <a:t>Application </a:t>
            </a:r>
            <a:r>
              <a:rPr lang="en-CA" dirty="0" smtClean="0"/>
              <a:t>is emphasized over theory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chemeClr val="accent2">
                    <a:lumMod val="75000"/>
                  </a:schemeClr>
                </a:solidFill>
              </a:rPr>
              <a:t>Additional Point</a:t>
            </a:r>
          </a:p>
          <a:p>
            <a:r>
              <a:rPr lang="en-CA" dirty="0" smtClean="0"/>
              <a:t>Workload is heavier than average course, but… it is your “Capstone” </a:t>
            </a:r>
            <a:r>
              <a:rPr lang="en-CA" dirty="0"/>
              <a:t>c</a:t>
            </a:r>
            <a:r>
              <a:rPr lang="en-CA" dirty="0" smtClean="0"/>
              <a:t>ourse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56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0085"/>
            <a:ext cx="8229600" cy="792162"/>
          </a:xfrm>
        </p:spPr>
        <p:txBody>
          <a:bodyPr>
            <a:normAutofit/>
          </a:bodyPr>
          <a:lstStyle/>
          <a:p>
            <a:r>
              <a:rPr lang="en-CA" sz="3200" dirty="0" err="1" smtClean="0">
                <a:solidFill>
                  <a:schemeClr val="tx2">
                    <a:lumMod val="50000"/>
                  </a:schemeClr>
                </a:solidFill>
              </a:rPr>
              <a:t>Comm</a:t>
            </a:r>
            <a:r>
              <a:rPr lang="en-CA" sz="3200" dirty="0" smtClean="0">
                <a:solidFill>
                  <a:schemeClr val="tx2">
                    <a:lumMod val="50000"/>
                  </a:schemeClr>
                </a:solidFill>
              </a:rPr>
              <a:t> 401 – Six Guiding Metrics</a:t>
            </a:r>
            <a:endParaRPr lang="en-CA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3355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sz="2000" dirty="0"/>
              <a:t>T</a:t>
            </a:r>
            <a:r>
              <a:rPr lang="en-US" sz="2000" dirty="0" smtClean="0"/>
              <a:t>o think about the </a:t>
            </a:r>
            <a:r>
              <a:rPr lang="en-US" sz="2000" b="1" dirty="0" smtClean="0">
                <a:solidFill>
                  <a:srgbClr val="95925E"/>
                </a:solidFill>
              </a:rPr>
              <a:t>different perspectives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around </a:t>
            </a:r>
            <a:r>
              <a:rPr lang="en-US" sz="2000" dirty="0" smtClean="0"/>
              <a:t>which </a:t>
            </a:r>
            <a:r>
              <a:rPr lang="en-US" sz="2000" b="1" dirty="0" smtClean="0">
                <a:solidFill>
                  <a:srgbClr val="95925E"/>
                </a:solidFill>
              </a:rPr>
              <a:t>strategic decision-making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smtClean="0"/>
              <a:t>can evolve.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T</a:t>
            </a:r>
            <a:r>
              <a:rPr lang="en-US" sz="2000" dirty="0" smtClean="0"/>
              <a:t>o appreciate the </a:t>
            </a:r>
            <a:r>
              <a:rPr lang="en-US" sz="2000" b="1" dirty="0" smtClean="0">
                <a:solidFill>
                  <a:srgbClr val="95925E"/>
                </a:solidFill>
              </a:rPr>
              <a:t>importance of </a:t>
            </a:r>
            <a:r>
              <a:rPr lang="en-US" sz="2000" b="1" dirty="0">
                <a:solidFill>
                  <a:srgbClr val="95925E"/>
                </a:solidFill>
              </a:rPr>
              <a:t>competitive </a:t>
            </a:r>
            <a:r>
              <a:rPr lang="en-US" sz="2000" b="1" dirty="0" smtClean="0">
                <a:solidFill>
                  <a:srgbClr val="95925E"/>
                </a:solidFill>
              </a:rPr>
              <a:t>advantages</a:t>
            </a:r>
            <a:r>
              <a:rPr lang="en-US" sz="2000" dirty="0" smtClean="0"/>
              <a:t>, </a:t>
            </a:r>
            <a:r>
              <a:rPr lang="en-US" sz="2000" dirty="0"/>
              <a:t>and </a:t>
            </a:r>
            <a:r>
              <a:rPr lang="en-US" sz="2000" dirty="0" smtClean="0"/>
              <a:t>how their development and/or absence can impact an organization’s performance.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T</a:t>
            </a:r>
            <a:r>
              <a:rPr lang="en-US" sz="2000" dirty="0" smtClean="0"/>
              <a:t>o recognize </a:t>
            </a:r>
            <a:r>
              <a:rPr lang="en-US" sz="2000" dirty="0"/>
              <a:t>the </a:t>
            </a:r>
            <a:r>
              <a:rPr lang="en-US" sz="2000" dirty="0" smtClean="0"/>
              <a:t>forces </a:t>
            </a:r>
            <a:r>
              <a:rPr lang="en-US" sz="2000" dirty="0"/>
              <a:t>that </a:t>
            </a:r>
            <a:r>
              <a:rPr lang="en-US" sz="2000" b="1" dirty="0">
                <a:solidFill>
                  <a:srgbClr val="95925E"/>
                </a:solidFill>
              </a:rPr>
              <a:t>drive industry profitability </a:t>
            </a:r>
            <a:r>
              <a:rPr lang="en-US" sz="2000" dirty="0"/>
              <a:t>and understand how </a:t>
            </a:r>
            <a:r>
              <a:rPr lang="en-US" sz="2000" u="sng" dirty="0"/>
              <a:t>industry </a:t>
            </a:r>
            <a:r>
              <a:rPr lang="en-US" sz="2000" u="sng" dirty="0" smtClean="0"/>
              <a:t>and business model structure </a:t>
            </a:r>
            <a:r>
              <a:rPr lang="en-US" sz="2000" b="1" dirty="0" smtClean="0">
                <a:solidFill>
                  <a:srgbClr val="95925E"/>
                </a:solidFill>
              </a:rPr>
              <a:t>influences </a:t>
            </a:r>
            <a:r>
              <a:rPr lang="en-US" sz="2000" b="1" dirty="0">
                <a:solidFill>
                  <a:srgbClr val="95925E"/>
                </a:solidFill>
              </a:rPr>
              <a:t>a firm’s competitive </a:t>
            </a:r>
            <a:r>
              <a:rPr lang="en-US" sz="2000" b="1" dirty="0" smtClean="0">
                <a:solidFill>
                  <a:srgbClr val="95925E"/>
                </a:solidFill>
              </a:rPr>
              <a:t>behavior</a:t>
            </a:r>
            <a:r>
              <a:rPr lang="en-US" sz="2000" dirty="0" smtClean="0"/>
              <a:t> and overall industry attractiveness. </a:t>
            </a:r>
          </a:p>
          <a:p>
            <a:pPr marL="0" lvl="0" indent="0">
              <a:buNone/>
            </a:pPr>
            <a:r>
              <a:rPr lang="en-US" sz="2000" dirty="0" smtClean="0"/>
              <a:t> </a:t>
            </a:r>
            <a:endParaRPr lang="en-US" sz="2000" dirty="0"/>
          </a:p>
          <a:p>
            <a:pPr lvl="0"/>
            <a:r>
              <a:rPr lang="en-US" sz="2000" dirty="0"/>
              <a:t>T</a:t>
            </a:r>
            <a:r>
              <a:rPr lang="en-US" sz="2000" dirty="0" smtClean="0"/>
              <a:t>o understand the </a:t>
            </a:r>
            <a:r>
              <a:rPr lang="en-US" sz="2000" b="1" dirty="0" smtClean="0">
                <a:solidFill>
                  <a:srgbClr val="95925E"/>
                </a:solidFill>
              </a:rPr>
              <a:t>impact of the different business functions </a:t>
            </a:r>
            <a:r>
              <a:rPr lang="en-US" sz="2000" dirty="0" smtClean="0"/>
              <a:t>on a firm’s potential as a result of strategy implementation and/or execution.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b="1" dirty="0">
                <a:solidFill>
                  <a:srgbClr val="95925E"/>
                </a:solidFill>
              </a:rPr>
              <a:t>communicate professionally</a:t>
            </a:r>
            <a:r>
              <a:rPr lang="en-US" sz="2000" dirty="0"/>
              <a:t>; to present analysis, recommendations, and strategic recommendations clearly, both in writing and through oral </a:t>
            </a:r>
            <a:r>
              <a:rPr lang="en-US" sz="2000" dirty="0" smtClean="0"/>
              <a:t>presentations. </a:t>
            </a:r>
          </a:p>
          <a:p>
            <a:pPr lvl="0"/>
            <a:endParaRPr lang="en-US" sz="2000" dirty="0"/>
          </a:p>
          <a:p>
            <a:r>
              <a:rPr lang="en-US" sz="2000" dirty="0"/>
              <a:t>T</a:t>
            </a:r>
            <a:r>
              <a:rPr lang="en-US" sz="2000" dirty="0" smtClean="0"/>
              <a:t>o </a:t>
            </a:r>
            <a:r>
              <a:rPr lang="en-US" sz="2000" b="1" dirty="0">
                <a:solidFill>
                  <a:srgbClr val="95925E"/>
                </a:solidFill>
              </a:rPr>
              <a:t>collaborate effectively </a:t>
            </a:r>
            <a:r>
              <a:rPr lang="en-US" sz="2000" dirty="0"/>
              <a:t>in a team </a:t>
            </a:r>
            <a:r>
              <a:rPr lang="en-US" sz="2000" dirty="0" smtClean="0"/>
              <a:t>environment.</a:t>
            </a:r>
            <a:endParaRPr lang="en-CA" sz="2000" dirty="0" smtClean="0"/>
          </a:p>
          <a:p>
            <a:pPr>
              <a:buNone/>
            </a:pPr>
            <a:endParaRPr lang="en-CA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08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738" y="118521"/>
            <a:ext cx="8445500" cy="773577"/>
          </a:xfrm>
        </p:spPr>
        <p:txBody>
          <a:bodyPr>
            <a:normAutofit/>
          </a:bodyPr>
          <a:lstStyle/>
          <a:p>
            <a:r>
              <a:rPr lang="en-CA" sz="3200" dirty="0" smtClean="0"/>
              <a:t>Course Structure</a:t>
            </a:r>
            <a:endParaRPr lang="en-CA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37738" y="1053790"/>
          <a:ext cx="8445500" cy="4389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91557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12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-6810"/>
            <a:ext cx="8445500" cy="829333"/>
          </a:xfrm>
        </p:spPr>
        <p:txBody>
          <a:bodyPr>
            <a:normAutofit/>
          </a:bodyPr>
          <a:lstStyle/>
          <a:p>
            <a:r>
              <a:rPr lang="en-CA" sz="3200" dirty="0" smtClean="0"/>
              <a:t>Performance Evaluation Scheme</a:t>
            </a:r>
            <a:endParaRPr lang="en-CA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200352" y="683399"/>
          <a:ext cx="4066633" cy="1750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55452"/>
              </p:ext>
            </p:extLst>
          </p:nvPr>
        </p:nvGraphicFramePr>
        <p:xfrm>
          <a:off x="530356" y="2433403"/>
          <a:ext cx="7069873" cy="436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6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5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45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1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166">
                <a:tc>
                  <a:txBody>
                    <a:bodyPr/>
                    <a:lstStyle/>
                    <a:p>
                      <a:r>
                        <a:rPr lang="en-CA" dirty="0" smtClean="0"/>
                        <a:t>Individual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Value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Team-Based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Value</a:t>
                      </a:r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Class Preparation Assignments (10)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Capstone Team</a:t>
                      </a:r>
                      <a:r>
                        <a:rPr lang="en-CA" baseline="0" dirty="0" smtClean="0"/>
                        <a:t> - Presentation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</a:t>
                      </a:r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CA" dirty="0" smtClean="0"/>
                        <a:t>Class Participation – </a:t>
                      </a:r>
                      <a:r>
                        <a:rPr lang="en-CA" sz="1400" dirty="0" smtClean="0"/>
                        <a:t>Attendance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CA" sz="1400" dirty="0" smtClean="0"/>
                        <a:t>Quality of Contribution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CA" sz="1400" dirty="0" smtClean="0"/>
                        <a:t>Active Participation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CA" sz="1400" dirty="0" smtClean="0"/>
                        <a:t>Meeting</a:t>
                      </a:r>
                      <a:r>
                        <a:rPr lang="en-CA" sz="1400" baseline="0" dirty="0" smtClean="0"/>
                        <a:t> Simulation Requirements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Capstone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Reports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CA" sz="1400" dirty="0" smtClean="0"/>
                        <a:t>Intended Strategy Report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CA" sz="1400" dirty="0" smtClean="0"/>
                        <a:t>Emerging Strategy Report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</a:t>
                      </a:r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Competitive</a:t>
                      </a:r>
                      <a:r>
                        <a:rPr lang="en-CA" baseline="0" dirty="0" smtClean="0"/>
                        <a:t> Analysis Assignment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CA" dirty="0" smtClean="0"/>
                        <a:t>Capstone Company Performance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</a:t>
                      </a:r>
                    </a:p>
                    <a:p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587703"/>
                  </a:ext>
                </a:extLst>
              </a:tr>
              <a:tr h="60443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Final Exam (Comprehensive</a:t>
                      </a:r>
                      <a:r>
                        <a:rPr lang="en-CA" dirty="0" smtClean="0"/>
                        <a:t>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Total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30</a:t>
                      </a:r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ight Brace 5"/>
          <p:cNvSpPr/>
          <p:nvPr/>
        </p:nvSpPr>
        <p:spPr>
          <a:xfrm>
            <a:off x="7724095" y="2893914"/>
            <a:ext cx="301083" cy="3096941"/>
          </a:xfrm>
          <a:prstGeom prst="rightBrac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TextBox 7"/>
          <p:cNvSpPr txBox="1"/>
          <p:nvPr/>
        </p:nvSpPr>
        <p:spPr>
          <a:xfrm rot="5400000">
            <a:off x="6851098" y="4257718"/>
            <a:ext cx="2932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Peer Evaluation</a:t>
            </a:r>
            <a:endParaRPr lang="en-CA" dirty="0"/>
          </a:p>
        </p:txBody>
      </p:sp>
      <p:sp>
        <p:nvSpPr>
          <p:cNvPr id="9" name="Right Brace 8"/>
          <p:cNvSpPr/>
          <p:nvPr/>
        </p:nvSpPr>
        <p:spPr>
          <a:xfrm>
            <a:off x="5798634" y="841246"/>
            <a:ext cx="568712" cy="1405054"/>
          </a:xfrm>
          <a:prstGeom prst="rightBrac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6590370" y="1398351"/>
            <a:ext cx="1471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100 Points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06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9250" y="933854"/>
            <a:ext cx="8445500" cy="5422495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Expectation is that you will come to class and participate.</a:t>
            </a:r>
          </a:p>
          <a:p>
            <a:endParaRPr lang="en-US" dirty="0" smtClean="0"/>
          </a:p>
          <a:p>
            <a:r>
              <a:rPr lang="en-US" dirty="0" smtClean="0"/>
              <a:t>I have an 80% attendance rule – that should cover off recruiting, etc.  Less than 80% attendance impacts your class participation grade.</a:t>
            </a:r>
          </a:p>
          <a:p>
            <a:endParaRPr lang="en-US" dirty="0" smtClean="0"/>
          </a:p>
          <a:p>
            <a:r>
              <a:rPr lang="en-US" dirty="0" smtClean="0"/>
              <a:t>If you cannot make a class due to recruiting, etc., I expect an email indicating this.  I view it as just like missing a meeting.</a:t>
            </a:r>
          </a:p>
          <a:p>
            <a:endParaRPr lang="en-US" dirty="0" smtClean="0"/>
          </a:p>
          <a:p>
            <a:r>
              <a:rPr lang="en-US" dirty="0" smtClean="0"/>
              <a:t>You must be in attendance to receive credit for in-class exercises.</a:t>
            </a:r>
          </a:p>
          <a:p>
            <a:endParaRPr lang="en-US" dirty="0" smtClean="0"/>
          </a:p>
          <a:p>
            <a:r>
              <a:rPr lang="en-US" dirty="0" smtClean="0"/>
              <a:t>Failure to submit a Capstone Business Simulation decision on time will penalize each member of the team 1.50 class participation points.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Note on Class Participation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8B66FEB-B74C-4553-A99E-5E49813D09A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5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147417"/>
            <a:ext cx="8445500" cy="671567"/>
          </a:xfrm>
        </p:spPr>
        <p:txBody>
          <a:bodyPr>
            <a:normAutofit/>
          </a:bodyPr>
          <a:lstStyle/>
          <a:p>
            <a:r>
              <a:rPr lang="en-US" sz="3200" dirty="0" smtClean="0"/>
              <a:t>Class Preparation Assignment Grading:  3-2-1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1017767"/>
            <a:ext cx="8445500" cy="512038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95925E"/>
                </a:solidFill>
              </a:rPr>
              <a:t>TAs will grade </a:t>
            </a:r>
            <a:r>
              <a:rPr lang="en-US" b="1" dirty="0" smtClean="0">
                <a:solidFill>
                  <a:srgbClr val="95925E"/>
                </a:solidFill>
              </a:rPr>
              <a:t>course content CPAs </a:t>
            </a:r>
            <a:r>
              <a:rPr lang="en-US" b="1" dirty="0">
                <a:solidFill>
                  <a:srgbClr val="95925E"/>
                </a:solidFill>
              </a:rPr>
              <a:t>based on the following criteria: </a:t>
            </a:r>
            <a:endParaRPr lang="en-US" b="1" dirty="0" smtClean="0">
              <a:solidFill>
                <a:srgbClr val="95925E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3 – </a:t>
            </a:r>
            <a:r>
              <a:rPr lang="en-US" u="sng" dirty="0"/>
              <a:t>Complete answer</a:t>
            </a:r>
            <a:r>
              <a:rPr lang="en-US" dirty="0"/>
              <a:t> (the student shows thorough understanding of the topic; all key aspects of the subject are well explained);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2 – </a:t>
            </a:r>
            <a:r>
              <a:rPr lang="en-US" u="sng" dirty="0"/>
              <a:t>Incomplete answer </a:t>
            </a:r>
            <a:r>
              <a:rPr lang="en-US" dirty="0"/>
              <a:t>(the student understands the subject, but some important aspects of the topic are not adequately explained);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1 – </a:t>
            </a:r>
            <a:r>
              <a:rPr lang="en-US" u="sng" dirty="0"/>
              <a:t>Insufficient answer </a:t>
            </a:r>
            <a:r>
              <a:rPr lang="en-US" dirty="0"/>
              <a:t>(student shows poor understanding of the subject; the answer is confusing; key aspects of the subject matter are not discussed</a:t>
            </a:r>
            <a:r>
              <a:rPr lang="en-US" dirty="0" smtClean="0"/>
              <a:t>);</a:t>
            </a:r>
          </a:p>
          <a:p>
            <a:endParaRPr lang="en-US" dirty="0"/>
          </a:p>
          <a:p>
            <a:r>
              <a:rPr lang="en-US" dirty="0"/>
              <a:t>0 – </a:t>
            </a:r>
            <a:r>
              <a:rPr lang="en-US" u="sng" dirty="0" smtClean="0"/>
              <a:t>Non-submitted </a:t>
            </a:r>
            <a:r>
              <a:rPr lang="en-US" u="sng" dirty="0"/>
              <a:t>assignment </a:t>
            </a:r>
            <a:r>
              <a:rPr lang="en-US" dirty="0"/>
              <a:t>(or the answer does not meet required response criteria). 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</a:rPr>
              <a:t>Please note:</a:t>
            </a:r>
          </a:p>
          <a:p>
            <a:r>
              <a:rPr lang="en-US" dirty="0"/>
              <a:t>CPA </a:t>
            </a:r>
            <a:r>
              <a:rPr lang="en-US" dirty="0" smtClean="0"/>
              <a:t>#3 </a:t>
            </a:r>
            <a:r>
              <a:rPr lang="en-US" dirty="0"/>
              <a:t>is a quiz relating to the Capstone Business </a:t>
            </a:r>
            <a:r>
              <a:rPr lang="en-US" dirty="0" smtClean="0"/>
              <a:t>Simulation.  It is graded online through D2L.</a:t>
            </a:r>
          </a:p>
          <a:p>
            <a:endParaRPr lang="en-US" dirty="0"/>
          </a:p>
          <a:p>
            <a:r>
              <a:rPr lang="en-US" dirty="0" smtClean="0"/>
              <a:t>Barring exceptional circumstances, there </a:t>
            </a:r>
            <a:r>
              <a:rPr lang="en-US" dirty="0"/>
              <a:t>are no make-up options relating to Class Preparation Assignments.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66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Arrow 6"/>
          <p:cNvSpPr/>
          <p:nvPr/>
        </p:nvSpPr>
        <p:spPr>
          <a:xfrm>
            <a:off x="3579962" y="4157931"/>
            <a:ext cx="4891178" cy="1975449"/>
          </a:xfrm>
          <a:prstGeom prst="rightArrow">
            <a:avLst/>
          </a:prstGeom>
          <a:noFill/>
          <a:ln>
            <a:solidFill>
              <a:schemeClr val="accent3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Course Layering</a:t>
            </a:r>
            <a:endParaRPr lang="en-CA" sz="3200" dirty="0"/>
          </a:p>
        </p:txBody>
      </p:sp>
      <p:sp>
        <p:nvSpPr>
          <p:cNvPr id="5" name="Right Arrow 4"/>
          <p:cNvSpPr/>
          <p:nvPr/>
        </p:nvSpPr>
        <p:spPr>
          <a:xfrm>
            <a:off x="349250" y="4157932"/>
            <a:ext cx="3722418" cy="1975449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Strategy Fundamentals</a:t>
            </a:r>
          </a:p>
          <a:p>
            <a:pPr algn="ctr"/>
            <a:r>
              <a:rPr lang="en-US" sz="1400" dirty="0" smtClean="0"/>
              <a:t>Strategic Planning, Business Model Framing, Competitive Dynamics</a:t>
            </a:r>
            <a:endParaRPr lang="en-US" sz="1400" dirty="0"/>
          </a:p>
        </p:txBody>
      </p:sp>
      <p:sp>
        <p:nvSpPr>
          <p:cNvPr id="6" name="Right Arrow 5"/>
          <p:cNvSpPr/>
          <p:nvPr/>
        </p:nvSpPr>
        <p:spPr>
          <a:xfrm>
            <a:off x="3063695" y="2585049"/>
            <a:ext cx="5493709" cy="1975449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Capsim</a:t>
            </a:r>
            <a:r>
              <a:rPr lang="en-US" dirty="0" smtClean="0"/>
              <a:t> Business Simulation</a:t>
            </a:r>
          </a:p>
          <a:p>
            <a:pPr algn="ctr"/>
            <a:r>
              <a:rPr lang="en-US" sz="1400" dirty="0" smtClean="0"/>
              <a:t>Strategy Formulation, Execution and Reporting</a:t>
            </a:r>
            <a:endParaRPr lang="en-US" sz="1400" dirty="0"/>
          </a:p>
        </p:txBody>
      </p:sp>
      <p:sp>
        <p:nvSpPr>
          <p:cNvPr id="8" name="Right Arrow 7"/>
          <p:cNvSpPr/>
          <p:nvPr/>
        </p:nvSpPr>
        <p:spPr>
          <a:xfrm>
            <a:off x="3848698" y="833766"/>
            <a:ext cx="4708705" cy="197544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Strategy Execution</a:t>
            </a:r>
          </a:p>
          <a:p>
            <a:pPr algn="ctr"/>
            <a:r>
              <a:rPr lang="en-US" sz="1400" dirty="0" smtClean="0"/>
              <a:t>Strategy Integration, disruptions, Leadership and Governance</a:t>
            </a:r>
            <a:endParaRPr lang="en-US" sz="14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96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163126"/>
            <a:ext cx="8445500" cy="717821"/>
          </a:xfrm>
        </p:spPr>
        <p:txBody>
          <a:bodyPr>
            <a:normAutofit/>
          </a:bodyPr>
          <a:lstStyle/>
          <a:p>
            <a:r>
              <a:rPr lang="en-CA" sz="3200" dirty="0" smtClean="0">
                <a:solidFill>
                  <a:schemeClr val="tx2">
                    <a:lumMod val="50000"/>
                  </a:schemeClr>
                </a:solidFill>
              </a:rPr>
              <a:t>Required Materials</a:t>
            </a:r>
            <a:endParaRPr lang="en-CA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1079863"/>
            <a:ext cx="8445500" cy="5411694"/>
          </a:xfrm>
        </p:spPr>
        <p:txBody>
          <a:bodyPr>
            <a:normAutofit fontScale="92500" lnSpcReduction="10000"/>
          </a:bodyPr>
          <a:lstStyle/>
          <a:p>
            <a:r>
              <a:rPr lang="en-CA" b="1" dirty="0" smtClean="0"/>
              <a:t>Course Package</a:t>
            </a:r>
          </a:p>
          <a:p>
            <a:pPr lvl="1"/>
            <a:r>
              <a:rPr lang="en-CA" dirty="0" smtClean="0"/>
              <a:t>Copyright Protected…Readings </a:t>
            </a:r>
            <a:r>
              <a:rPr lang="en-CA" dirty="0" smtClean="0"/>
              <a:t>- $20.00 </a:t>
            </a:r>
            <a:r>
              <a:rPr lang="en-CA" dirty="0" smtClean="0"/>
              <a:t>CAD</a:t>
            </a:r>
          </a:p>
          <a:p>
            <a:pPr lvl="1"/>
            <a:r>
              <a:rPr lang="en-CA" dirty="0" smtClean="0"/>
              <a:t>Pick up from Materials Management Office – LL132</a:t>
            </a:r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r>
              <a:rPr lang="en-CA" b="1" dirty="0" smtClean="0"/>
              <a:t>Capstone Registration </a:t>
            </a:r>
            <a:r>
              <a:rPr lang="en-CA" dirty="0" smtClean="0"/>
              <a:t> – </a:t>
            </a:r>
          </a:p>
          <a:p>
            <a:pPr lvl="1"/>
            <a:r>
              <a:rPr lang="en-CA" dirty="0"/>
              <a:t>R</a:t>
            </a:r>
            <a:r>
              <a:rPr lang="en-CA" dirty="0" smtClean="0"/>
              <a:t>equired for simulation participation…licensing agreement requires each student register separately for the simulation.</a:t>
            </a:r>
          </a:p>
          <a:p>
            <a:pPr lvl="1"/>
            <a:r>
              <a:rPr lang="en-CA" dirty="0" smtClean="0"/>
              <a:t>Purchased online at capsim.com. $53.99 USD</a:t>
            </a:r>
          </a:p>
          <a:p>
            <a:endParaRPr lang="en-CA" dirty="0" smtClean="0"/>
          </a:p>
          <a:p>
            <a:pPr lvl="0"/>
            <a:r>
              <a:rPr lang="en-CA" b="1" dirty="0" smtClean="0"/>
              <a:t>Are your quantitative skills rusty? If so... </a:t>
            </a:r>
          </a:p>
          <a:p>
            <a:pPr lvl="0">
              <a:buNone/>
            </a:pPr>
            <a:r>
              <a:rPr lang="en-US" dirty="0" smtClean="0"/>
              <a:t>	Warren Buffett and the Interpretation of Financial Statements, written by Mary Buffett and David Clark, published by Scriber – on reserve at the Stauffer Library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1557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94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274638"/>
            <a:ext cx="8445500" cy="662064"/>
          </a:xfrm>
        </p:spPr>
        <p:txBody>
          <a:bodyPr>
            <a:normAutofit/>
          </a:bodyPr>
          <a:lstStyle/>
          <a:p>
            <a:r>
              <a:rPr lang="en-CA" sz="3200" dirty="0" smtClean="0"/>
              <a:t>Capstone Business Simulation</a:t>
            </a:r>
            <a:endParaRPr lang="en-CA" sz="3200" dirty="0"/>
          </a:p>
        </p:txBody>
      </p:sp>
      <p:pic>
        <p:nvPicPr>
          <p:cNvPr id="1026" name="Picture 2" descr="Foundation Business Simulati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20" y="1129526"/>
            <a:ext cx="19335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6771" y="1605776"/>
            <a:ext cx="8147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What do you remember about the Foundation Business Simulation?</a:t>
            </a:r>
            <a:endParaRPr lang="en-CA" dirty="0"/>
          </a:p>
        </p:txBody>
      </p:sp>
      <p:pic>
        <p:nvPicPr>
          <p:cNvPr id="1028" name="Picture 4" descr="Capstone Business Simulatio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20" y="2592658"/>
            <a:ext cx="193357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77719" y="3091211"/>
            <a:ext cx="66935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$100 million company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Start with 5 products…expand to 8 products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5 market segments to choose from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dirty="0"/>
              <a:t>5</a:t>
            </a:r>
            <a:r>
              <a:rPr lang="en-CA" dirty="0" smtClean="0"/>
              <a:t> advanced modules – marketing, HR, TQM, Labour Negotiations, Ethics Plug-in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Requires stronger financial, analytical , forecasting, and project management skills, not to mention strong planning skills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Greater volatility and uncertainty within the industry…resulting in heightened market dynamics</a:t>
            </a:r>
          </a:p>
          <a:p>
            <a:pPr marL="285750" indent="-285750">
              <a:buFont typeface="Arial" pitchFamily="34" charset="0"/>
              <a:buChar char="•"/>
            </a:pPr>
            <a:endParaRPr lang="en-CA" dirty="0"/>
          </a:p>
          <a:p>
            <a:pPr marL="742950" lvl="1" indent="-285750">
              <a:buFont typeface="Arial" pitchFamily="34" charset="0"/>
              <a:buChar char="•"/>
            </a:pPr>
            <a:endParaRPr lang="en-CA" dirty="0" smtClean="0"/>
          </a:p>
          <a:p>
            <a:endParaRPr lang="en-CA" dirty="0" smtClean="0"/>
          </a:p>
          <a:p>
            <a:pPr lvl="1"/>
            <a:endParaRPr lang="en-CA" dirty="0" smtClean="0"/>
          </a:p>
          <a:p>
            <a:pPr marL="285750" indent="-285750">
              <a:buFont typeface="Arial" pitchFamily="34" charset="0"/>
              <a:buChar char="•"/>
            </a:pP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9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723" y="5667350"/>
            <a:ext cx="8445500" cy="628611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Simulation Roadmap</a:t>
            </a:r>
            <a:endParaRPr lang="en-US" sz="3200" dirty="0"/>
          </a:p>
        </p:txBody>
      </p:sp>
      <p:sp>
        <p:nvSpPr>
          <p:cNvPr id="4" name="Rounded Rectangle 3"/>
          <p:cNvSpPr/>
          <p:nvPr/>
        </p:nvSpPr>
        <p:spPr>
          <a:xfrm>
            <a:off x="0" y="875368"/>
            <a:ext cx="1100407" cy="66907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Getting Started Exercises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379188" y="875368"/>
            <a:ext cx="1148576" cy="66907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Situational Analysis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6717" y="892090"/>
            <a:ext cx="1245374" cy="66907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Strategy Selection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795857" y="1823218"/>
            <a:ext cx="1245374" cy="66907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Practice Rounds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77337" y="1823216"/>
            <a:ext cx="1440444" cy="66907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smtClean="0">
                <a:solidFill>
                  <a:schemeClr val="tx1"/>
                </a:solidFill>
              </a:rPr>
              <a:t>Assess Competencies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98087" y="2717172"/>
            <a:ext cx="1429217" cy="66907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Strategy Selection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21357" y="3640869"/>
            <a:ext cx="1382676" cy="66907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Competition Rounds 1 to 4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17204" y="5419484"/>
            <a:ext cx="1440444" cy="66907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Competition Rounds 5 to 8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017204" y="3546084"/>
            <a:ext cx="1440444" cy="66907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Assess Competencies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23900" y="4482781"/>
            <a:ext cx="1433748" cy="66907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>
                <a:solidFill>
                  <a:schemeClr val="tx1"/>
                </a:solidFill>
              </a:rPr>
              <a:t>Strategy Adjustment</a:t>
            </a:r>
            <a:endParaRPr lang="en-CA" sz="1600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784091" y="5419483"/>
            <a:ext cx="1245374" cy="124396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Final Analysis &amp; Presentation</a:t>
            </a:r>
            <a:endParaRPr lang="en-CA" sz="1400" dirty="0">
              <a:solidFill>
                <a:schemeClr val="tx1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1100407" y="1115118"/>
            <a:ext cx="278781" cy="189571"/>
          </a:xfrm>
          <a:prstGeom prst="right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ight Arrow 16"/>
          <p:cNvSpPr/>
          <p:nvPr/>
        </p:nvSpPr>
        <p:spPr>
          <a:xfrm>
            <a:off x="2517076" y="1115116"/>
            <a:ext cx="278781" cy="189571"/>
          </a:xfrm>
          <a:prstGeom prst="right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ight Arrow 17"/>
          <p:cNvSpPr/>
          <p:nvPr/>
        </p:nvSpPr>
        <p:spPr>
          <a:xfrm>
            <a:off x="3989032" y="2062968"/>
            <a:ext cx="278781" cy="189571"/>
          </a:xfrm>
          <a:prstGeom prst="right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ight Arrow 18"/>
          <p:cNvSpPr/>
          <p:nvPr/>
        </p:nvSpPr>
        <p:spPr>
          <a:xfrm>
            <a:off x="5742403" y="3802555"/>
            <a:ext cx="278781" cy="189571"/>
          </a:xfrm>
          <a:prstGeom prst="right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ight Arrow 19"/>
          <p:cNvSpPr/>
          <p:nvPr/>
        </p:nvSpPr>
        <p:spPr>
          <a:xfrm>
            <a:off x="7505310" y="5675932"/>
            <a:ext cx="278781" cy="189571"/>
          </a:xfrm>
          <a:prstGeom prst="right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Down Arrow 20"/>
          <p:cNvSpPr/>
          <p:nvPr/>
        </p:nvSpPr>
        <p:spPr>
          <a:xfrm>
            <a:off x="3282133" y="1577882"/>
            <a:ext cx="254542" cy="267627"/>
          </a:xfrm>
          <a:prstGeom prst="down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Down Arrow 21"/>
          <p:cNvSpPr/>
          <p:nvPr/>
        </p:nvSpPr>
        <p:spPr>
          <a:xfrm>
            <a:off x="4870288" y="2453260"/>
            <a:ext cx="254542" cy="267627"/>
          </a:xfrm>
          <a:prstGeom prst="down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Down Arrow 22"/>
          <p:cNvSpPr/>
          <p:nvPr/>
        </p:nvSpPr>
        <p:spPr>
          <a:xfrm>
            <a:off x="4867616" y="3373242"/>
            <a:ext cx="254542" cy="267627"/>
          </a:xfrm>
          <a:prstGeom prst="down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Down Arrow 23"/>
          <p:cNvSpPr/>
          <p:nvPr/>
        </p:nvSpPr>
        <p:spPr>
          <a:xfrm>
            <a:off x="6564505" y="4215154"/>
            <a:ext cx="254542" cy="267627"/>
          </a:xfrm>
          <a:prstGeom prst="down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5" name="Down Arrow 24"/>
          <p:cNvSpPr/>
          <p:nvPr/>
        </p:nvSpPr>
        <p:spPr>
          <a:xfrm>
            <a:off x="6590677" y="5190884"/>
            <a:ext cx="254542" cy="267627"/>
          </a:xfrm>
          <a:prstGeom prst="downArrow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Left Brace 25"/>
          <p:cNvSpPr/>
          <p:nvPr/>
        </p:nvSpPr>
        <p:spPr>
          <a:xfrm rot="16200000">
            <a:off x="1059480" y="1156231"/>
            <a:ext cx="360634" cy="1494101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TextBox 26"/>
          <p:cNvSpPr txBox="1"/>
          <p:nvPr/>
        </p:nvSpPr>
        <p:spPr>
          <a:xfrm>
            <a:off x="550203" y="2146598"/>
            <a:ext cx="1403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b="1" dirty="0" smtClean="0"/>
              <a:t>Individual Exercises</a:t>
            </a:r>
            <a:endParaRPr lang="en-CA" b="1" dirty="0"/>
          </a:p>
        </p:txBody>
      </p:sp>
      <p:sp>
        <p:nvSpPr>
          <p:cNvPr id="28" name="Right Brace 27"/>
          <p:cNvSpPr/>
          <p:nvPr/>
        </p:nvSpPr>
        <p:spPr>
          <a:xfrm rot="16200000">
            <a:off x="4722044" y="-2235013"/>
            <a:ext cx="362484" cy="5761615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TextBox 28"/>
          <p:cNvSpPr txBox="1"/>
          <p:nvPr/>
        </p:nvSpPr>
        <p:spPr>
          <a:xfrm>
            <a:off x="3916768" y="105261"/>
            <a:ext cx="3017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/>
              <a:t>Team-Based Decision</a:t>
            </a:r>
            <a:r>
              <a:rPr lang="en-CA" dirty="0" smtClean="0"/>
              <a:t>s</a:t>
            </a:r>
            <a:endParaRPr lang="en-CA" dirty="0"/>
          </a:p>
        </p:txBody>
      </p:sp>
      <p:cxnSp>
        <p:nvCxnSpPr>
          <p:cNvPr id="31" name="Straight Connector 30"/>
          <p:cNvCxnSpPr>
            <a:stCxn id="15" idx="0"/>
          </p:cNvCxnSpPr>
          <p:nvPr/>
        </p:nvCxnSpPr>
        <p:spPr>
          <a:xfrm flipV="1">
            <a:off x="8406778" y="2083599"/>
            <a:ext cx="0" cy="333588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5742403" y="2083599"/>
            <a:ext cx="2664375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5742403" y="3051708"/>
            <a:ext cx="2664375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endCxn id="14" idx="3"/>
          </p:cNvCxnSpPr>
          <p:nvPr/>
        </p:nvCxnSpPr>
        <p:spPr>
          <a:xfrm flipH="1">
            <a:off x="7457648" y="4817317"/>
            <a:ext cx="94913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endCxn id="13" idx="3"/>
          </p:cNvCxnSpPr>
          <p:nvPr/>
        </p:nvCxnSpPr>
        <p:spPr>
          <a:xfrm flipH="1">
            <a:off x="7457648" y="3880620"/>
            <a:ext cx="94913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7383460" y="5954751"/>
            <a:ext cx="400631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63764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838174" y="2774482"/>
            <a:ext cx="1332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Company Report #1</a:t>
            </a:r>
            <a:endParaRPr lang="en-US" sz="1400" dirty="0">
              <a:solidFill>
                <a:srgbClr val="C00000"/>
              </a:solidFill>
            </a:endParaRPr>
          </a:p>
        </p:txBody>
      </p:sp>
      <p:cxnSp>
        <p:nvCxnSpPr>
          <p:cNvPr id="36" name="Straight Arrow Connector 35"/>
          <p:cNvCxnSpPr>
            <a:endCxn id="5" idx="3"/>
          </p:cNvCxnSpPr>
          <p:nvPr/>
        </p:nvCxnSpPr>
        <p:spPr>
          <a:xfrm>
            <a:off x="3717985" y="3036092"/>
            <a:ext cx="4522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483242" y="4564566"/>
            <a:ext cx="1332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Company Report #2</a:t>
            </a:r>
            <a:endParaRPr lang="en-US" sz="1400" dirty="0">
              <a:solidFill>
                <a:srgbClr val="C00000"/>
              </a:solidFill>
            </a:endParaRPr>
          </a:p>
        </p:txBody>
      </p:sp>
      <p:cxnSp>
        <p:nvCxnSpPr>
          <p:cNvPr id="42" name="Straight Arrow Connector 41"/>
          <p:cNvCxnSpPr>
            <a:endCxn id="41" idx="3"/>
          </p:cNvCxnSpPr>
          <p:nvPr/>
        </p:nvCxnSpPr>
        <p:spPr>
          <a:xfrm>
            <a:off x="5363053" y="4826176"/>
            <a:ext cx="4522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92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CBS Ramp Up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538356"/>
              </p:ext>
            </p:extLst>
          </p:nvPr>
        </p:nvGraphicFramePr>
        <p:xfrm>
          <a:off x="349249" y="1053977"/>
          <a:ext cx="8130011" cy="4349601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921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96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71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319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187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Date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Time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Type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Action Required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8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September</a:t>
                      </a:r>
                      <a:r>
                        <a:rPr lang="en-US" sz="1100" baseline="0" dirty="0" smtClean="0">
                          <a:effectLst/>
                        </a:rPr>
                        <a:t> 18</a:t>
                      </a:r>
                      <a:r>
                        <a:rPr lang="en-US" sz="1100" dirty="0" smtClean="0">
                          <a:effectLst/>
                        </a:rPr>
                        <a:t>, </a:t>
                      </a:r>
                      <a:r>
                        <a:rPr lang="en-US" sz="1100" dirty="0" smtClean="0">
                          <a:effectLst/>
                        </a:rPr>
                        <a:t>2017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11:00 pm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Individual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Capsim Registration - Completion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0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September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baseline="0" dirty="0" smtClean="0">
                          <a:effectLst/>
                        </a:rPr>
                        <a:t>26</a:t>
                      </a:r>
                      <a:r>
                        <a:rPr lang="en-US" sz="1100" dirty="0" smtClean="0">
                          <a:effectLst/>
                        </a:rPr>
                        <a:t>, 2017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11:00 pm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Individual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Getting Started, Rehearsal Tutorial, and Situational Analysis Exercises – Completion 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681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October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baseline="0" dirty="0" smtClean="0">
                          <a:effectLst/>
                        </a:rPr>
                        <a:t>2</a:t>
                      </a:r>
                      <a:r>
                        <a:rPr lang="en-US" sz="1100" dirty="0" smtClean="0">
                          <a:effectLst/>
                        </a:rPr>
                        <a:t>, 2017 </a:t>
                      </a:r>
                      <a:r>
                        <a:rPr lang="en-US" sz="1100" dirty="0" smtClean="0">
                          <a:effectLst/>
                        </a:rPr>
                        <a:t>to October</a:t>
                      </a:r>
                      <a:r>
                        <a:rPr lang="en-US" sz="1100" baseline="0" dirty="0" smtClean="0">
                          <a:effectLst/>
                        </a:rPr>
                        <a:t> </a:t>
                      </a:r>
                      <a:r>
                        <a:rPr lang="en-US" sz="1100" baseline="0" dirty="0" smtClean="0">
                          <a:effectLst/>
                        </a:rPr>
                        <a:t>17, 2017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11:00 pm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Team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Practice Rounds Decisions- four in total </a:t>
                      </a:r>
                      <a:r>
                        <a:rPr lang="en-US" sz="1100" dirty="0" smtClean="0">
                          <a:effectLst/>
                        </a:rPr>
                        <a:t>– Oct. 5th</a:t>
                      </a:r>
                      <a:r>
                        <a:rPr lang="en-US" sz="1100" baseline="0" dirty="0" smtClean="0">
                          <a:effectLst/>
                        </a:rPr>
                        <a:t>, Oct. </a:t>
                      </a:r>
                      <a:r>
                        <a:rPr lang="en-US" sz="1100" baseline="0" dirty="0" smtClean="0">
                          <a:effectLst/>
                        </a:rPr>
                        <a:t>10</a:t>
                      </a:r>
                      <a:r>
                        <a:rPr lang="en-US" sz="1100" baseline="30000" dirty="0" smtClean="0">
                          <a:effectLst/>
                        </a:rPr>
                        <a:t>th</a:t>
                      </a:r>
                      <a:r>
                        <a:rPr lang="en-US" sz="1100" baseline="0" dirty="0" smtClean="0">
                          <a:effectLst/>
                        </a:rPr>
                        <a:t>, Oct. </a:t>
                      </a:r>
                      <a:r>
                        <a:rPr lang="en-US" sz="1100" baseline="0" dirty="0" smtClean="0">
                          <a:effectLst/>
                        </a:rPr>
                        <a:t>14</a:t>
                      </a:r>
                      <a:r>
                        <a:rPr lang="en-US" sz="1100" baseline="30000" dirty="0" smtClean="0">
                          <a:effectLst/>
                        </a:rPr>
                        <a:t>th</a:t>
                      </a:r>
                      <a:r>
                        <a:rPr lang="en-US" sz="1100" baseline="0" dirty="0" smtClean="0">
                          <a:effectLst/>
                        </a:rPr>
                        <a:t>, and Oct. </a:t>
                      </a:r>
                      <a:r>
                        <a:rPr lang="en-US" sz="1100" baseline="0" dirty="0" smtClean="0">
                          <a:effectLst/>
                        </a:rPr>
                        <a:t>17th</a:t>
                      </a:r>
                      <a:r>
                        <a:rPr lang="en-US" sz="1100" baseline="0" dirty="0" smtClean="0">
                          <a:effectLst/>
                        </a:rPr>
                        <a:t>, </a:t>
                      </a:r>
                      <a:r>
                        <a:rPr lang="en-US" sz="1100" baseline="0" dirty="0" smtClean="0">
                          <a:effectLst/>
                        </a:rPr>
                        <a:t>2017, </a:t>
                      </a:r>
                      <a:r>
                        <a:rPr lang="en-US" sz="1100" dirty="0" smtClean="0">
                          <a:effectLst/>
                        </a:rPr>
                        <a:t>(all </a:t>
                      </a:r>
                      <a:r>
                        <a:rPr lang="en-US" sz="1100" dirty="0">
                          <a:effectLst/>
                        </a:rPr>
                        <a:t>decisions due at 11:00 pm on these dates)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18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+mn-lt"/>
                          <a:ea typeface="+mn-ea"/>
                        </a:rPr>
                        <a:t>October</a:t>
                      </a:r>
                      <a:r>
                        <a:rPr lang="en-US" sz="1100" b="1" baseline="0" dirty="0" smtClean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sz="1100" b="1" baseline="0" dirty="0" smtClean="0">
                          <a:effectLst/>
                          <a:latin typeface="+mn-lt"/>
                          <a:ea typeface="+mn-ea"/>
                        </a:rPr>
                        <a:t>18, 2017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9:00 am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Simulation reset to competition rounds </a:t>
                      </a:r>
                      <a:endParaRPr lang="en-US" sz="1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18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October </a:t>
                      </a:r>
                      <a:r>
                        <a:rPr lang="en-US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18, 2017 </a:t>
                      </a:r>
                      <a:r>
                        <a:rPr lang="en-US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to November </a:t>
                      </a:r>
                      <a:r>
                        <a:rPr lang="en-US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21, 2017</a:t>
                      </a:r>
                      <a:endParaRPr lang="en-US" sz="11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11:00 pm</a:t>
                      </a: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Team</a:t>
                      </a: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Competition</a:t>
                      </a:r>
                      <a:r>
                        <a:rPr lang="en-US" sz="1100" b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Round #1 – decisions due Oct. 21, </a:t>
                      </a:r>
                      <a:r>
                        <a:rPr lang="en-US" sz="1100" b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2017.  </a:t>
                      </a:r>
                      <a:r>
                        <a:rPr lang="en-US" sz="1100" b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 competition rounds in total.</a:t>
                      </a: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8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Board</a:t>
                      </a:r>
                      <a:r>
                        <a:rPr lang="en-US" sz="1100" b="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Presentations </a:t>
                      </a:r>
                      <a:endParaRPr lang="en-US" sz="11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Team</a:t>
                      </a: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Week of November </a:t>
                      </a: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25, </a:t>
                      </a:r>
                      <a:r>
                        <a:rPr lang="en-US" sz="1100" b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2016</a:t>
                      </a: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9119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711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reamstime_s_21544576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758373"/>
            <a:ext cx="4267200" cy="2963701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363200" cy="914400"/>
          </a:xfrm>
        </p:spPr>
        <p:txBody>
          <a:bodyPr/>
          <a:lstStyle/>
          <a:p>
            <a:r>
              <a:rPr lang="en-US" sz="2800" dirty="0" smtClean="0">
                <a:solidFill>
                  <a:srgbClr val="0070C0"/>
                </a:solidFill>
              </a:rPr>
              <a:t>The Story: Background on Your Company</a:t>
            </a:r>
            <a:endParaRPr lang="en-US" sz="2800" dirty="0">
              <a:solidFill>
                <a:srgbClr val="0070C0"/>
              </a:solidFill>
            </a:endParaRPr>
          </a:p>
        </p:txBody>
      </p:sp>
      <p:graphicFrame>
        <p:nvGraphicFramePr>
          <p:cNvPr id="21" name="Diagram 20"/>
          <p:cNvGraphicFramePr/>
          <p:nvPr>
            <p:extLst/>
          </p:nvPr>
        </p:nvGraphicFramePr>
        <p:xfrm>
          <a:off x="4495800" y="3226475"/>
          <a:ext cx="3886200" cy="203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>
          <a:xfrm>
            <a:off x="228600" y="990600"/>
            <a:ext cx="4267200" cy="523220"/>
          </a:xfrm>
          <a:prstGeom prst="rect">
            <a:avLst/>
          </a:prstGeom>
          <a:solidFill>
            <a:srgbClr val="EA7F1E"/>
          </a:solidFill>
          <a:ln>
            <a:solidFill>
              <a:schemeClr val="accent3"/>
            </a:solidFill>
          </a:ln>
        </p:spPr>
        <p:txBody>
          <a:bodyPr wrap="square">
            <a:spAutoFit/>
          </a:bodyPr>
          <a:lstStyle/>
          <a:p>
            <a:pPr marL="0" indent="0" algn="ctr">
              <a:buClr>
                <a:schemeClr val="tx2"/>
              </a:buClr>
              <a:buSzPct val="122000"/>
              <a:buNone/>
            </a:pPr>
            <a:r>
              <a:rPr lang="en-US" sz="1400" dirty="0" smtClean="0">
                <a:solidFill>
                  <a:srgbClr val="FFFFFF"/>
                </a:solidFill>
              </a:rPr>
              <a:t>Deregulation and emerging customer preferences have driven the need to restructure the industry.</a:t>
            </a: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1636931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Andrews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362200" y="1632284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Baldwin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28600" y="2011610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Chester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28600" y="2379605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Erie	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362200" y="2006263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Digby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362200" y="2380942"/>
            <a:ext cx="2133600" cy="369332"/>
          </a:xfrm>
          <a:prstGeom prst="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>
                <a:alpha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Ferris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5722074"/>
            <a:ext cx="4267200" cy="754926"/>
          </a:xfrm>
          <a:solidFill>
            <a:srgbClr val="EA7F1E">
              <a:alpha val="25000"/>
            </a:srgbClr>
          </a:solidFill>
          <a:ln>
            <a:solidFill>
              <a:schemeClr val="accent3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Clr>
                <a:schemeClr val="tx2"/>
              </a:buClr>
              <a:buSzPct val="122000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Your job: </a:t>
            </a:r>
            <a:r>
              <a:rPr lang="en-US" sz="1800" dirty="0" smtClean="0"/>
              <a:t>Operate one of the companies and make it successful.</a:t>
            </a:r>
            <a:endParaRPr lang="en-US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6477000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23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203200" y="62415"/>
            <a:ext cx="8726488" cy="9144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0070C0"/>
                </a:solidFill>
              </a:rPr>
              <a:t>The Start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7288"/>
            <a:ext cx="8929688" cy="1128712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800" dirty="0" smtClean="0">
                <a:solidFill>
                  <a:schemeClr val="accent6"/>
                </a:solidFill>
                <a:latin typeface="+mj-lt"/>
                <a:ea typeface="+mn-ea"/>
                <a:cs typeface="Times New Roman" pitchFamily="18" charset="0"/>
              </a:rPr>
              <a:t>When </a:t>
            </a:r>
            <a:r>
              <a:rPr lang="en-US" sz="2800" i="1" dirty="0" smtClean="0">
                <a:solidFill>
                  <a:schemeClr val="accent6"/>
                </a:solidFill>
                <a:latin typeface="+mj-lt"/>
                <a:ea typeface="+mn-ea"/>
                <a:cs typeface="Times New Roman" pitchFamily="18" charset="0"/>
              </a:rPr>
              <a:t>Sensor Inc</a:t>
            </a:r>
            <a:r>
              <a:rPr lang="en-US" sz="2800" dirty="0" smtClean="0">
                <a:solidFill>
                  <a:schemeClr val="accent6"/>
                </a:solidFill>
                <a:latin typeface="+mj-lt"/>
                <a:ea typeface="+mn-ea"/>
                <a:cs typeface="Times New Roman" pitchFamily="18" charset="0"/>
              </a:rPr>
              <a:t>. breaks up, each of the new companies starts off with the following scenario:</a:t>
            </a:r>
          </a:p>
        </p:txBody>
      </p:sp>
      <p:pic>
        <p:nvPicPr>
          <p:cNvPr id="23554" name="Picture 2" descr="http://www.logicbay.com/Portals/23667/images/clipart_board-meetin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0" y="2438400"/>
            <a:ext cx="4191000" cy="3143250"/>
          </a:xfrm>
          <a:prstGeom prst="rect">
            <a:avLst/>
          </a:prstGeom>
          <a:noFill/>
        </p:spPr>
      </p:pic>
      <p:sp>
        <p:nvSpPr>
          <p:cNvPr id="2" name="Rounded Rectangle 1"/>
          <p:cNvSpPr/>
          <p:nvPr/>
        </p:nvSpPr>
        <p:spPr>
          <a:xfrm>
            <a:off x="381000" y="2286000"/>
            <a:ext cx="1676400" cy="1371600"/>
          </a:xfrm>
          <a:prstGeom prst="round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81000" y="4191000"/>
            <a:ext cx="1676400" cy="1371600"/>
          </a:xfrm>
          <a:prstGeom prst="round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6553200" y="2286000"/>
            <a:ext cx="1676400" cy="1371600"/>
          </a:xfrm>
          <a:prstGeom prst="round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553200" y="4191000"/>
            <a:ext cx="1676400" cy="1371600"/>
          </a:xfrm>
          <a:prstGeom prst="roundRect">
            <a:avLst/>
          </a:prstGeom>
          <a:solidFill>
            <a:srgbClr val="EA7F1E">
              <a:alpha val="25000"/>
            </a:srgbClr>
          </a:solidFill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83674" y="2625297"/>
            <a:ext cx="166837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$100 Million in Sales</a:t>
            </a:r>
            <a:endParaRPr lang="en-US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54536" y="2754868"/>
            <a:ext cx="1675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5 Product Lines</a:t>
            </a:r>
            <a:endParaRPr lang="en-US" dirty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6989" y="4659868"/>
            <a:ext cx="1675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5 Market Segments</a:t>
            </a:r>
            <a:endParaRPr lang="en-US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47853" y="4495800"/>
            <a:ext cx="1675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Closed Marketplace</a:t>
            </a:r>
            <a:endParaRPr lang="en-US" dirty="0">
              <a:latin typeface="+mn-lt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6491808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19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.png"/>
          <p:cNvPicPr>
            <a:picLocks noChangeAspect="1"/>
          </p:cNvPicPr>
          <p:nvPr/>
        </p:nvPicPr>
        <p:blipFill>
          <a:blip r:embed="rId2">
            <a:alphaModFix amt="3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82" y="1219200"/>
            <a:ext cx="5250150" cy="4946570"/>
          </a:xfrm>
          <a:prstGeom prst="rect">
            <a:avLst/>
          </a:prstGeom>
        </p:spPr>
      </p:pic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296400" cy="914400"/>
          </a:xfrm>
        </p:spPr>
        <p:txBody>
          <a:bodyPr/>
          <a:lstStyle/>
          <a:p>
            <a:pPr eaLnBrk="1" hangingPunct="1"/>
            <a:r>
              <a:rPr lang="en-US" sz="2600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Sensors: An Overview of Your Company’s Product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dirty="0" smtClean="0">
              <a:latin typeface="Verdana" pitchFamily="34" charset="0"/>
              <a:cs typeface="Verdana" pitchFamily="34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4461812" y="914400"/>
          <a:ext cx="4359255" cy="5649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 descr="sensor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716" y="1752600"/>
            <a:ext cx="2001624" cy="1209479"/>
          </a:xfrm>
          <a:prstGeom prst="rect">
            <a:avLst/>
          </a:prstGeom>
        </p:spPr>
      </p:pic>
      <p:pic>
        <p:nvPicPr>
          <p:cNvPr id="38" name="Picture 37" descr="sensor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4419600"/>
            <a:ext cx="961002" cy="580684"/>
          </a:xfrm>
          <a:prstGeom prst="rect">
            <a:avLst/>
          </a:prstGeom>
        </p:spPr>
      </p:pic>
      <p:pic>
        <p:nvPicPr>
          <p:cNvPr id="39" name="Picture 38" descr="sensor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4263472"/>
            <a:ext cx="1413043" cy="853830"/>
          </a:xfrm>
          <a:prstGeom prst="rect">
            <a:avLst/>
          </a:prstGeom>
        </p:spPr>
      </p:pic>
      <p:pic>
        <p:nvPicPr>
          <p:cNvPr id="40" name="Picture 39" descr="sensor.pn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2286000"/>
            <a:ext cx="1371600" cy="828788"/>
          </a:xfrm>
          <a:prstGeom prst="rect">
            <a:avLst/>
          </a:prstGeom>
        </p:spPr>
      </p:pic>
      <p:pic>
        <p:nvPicPr>
          <p:cNvPr id="41" name="Picture 40" descr="sensor.pn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211" y="3429000"/>
            <a:ext cx="1152257" cy="696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45982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41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9540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2" descr="Perceptual-Ma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2209800"/>
            <a:ext cx="411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Oval 18"/>
          <p:cNvSpPr>
            <a:spLocks noChangeArrowheads="1"/>
          </p:cNvSpPr>
          <p:nvPr/>
        </p:nvSpPr>
        <p:spPr bwMode="auto">
          <a:xfrm>
            <a:off x="393700" y="2514600"/>
            <a:ext cx="838200" cy="838200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00">
                <a:solidFill>
                  <a:srgbClr val="000000"/>
                </a:solidFill>
              </a:rPr>
              <a:t>Low</a:t>
            </a:r>
          </a:p>
          <a:p>
            <a:pPr algn="ctr"/>
            <a:r>
              <a:rPr lang="en-US" sz="1000">
                <a:solidFill>
                  <a:srgbClr val="000000"/>
                </a:solidFill>
              </a:rPr>
              <a:t>Tech</a:t>
            </a: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762000" y="2997200"/>
            <a:ext cx="838200" cy="838200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00">
                <a:solidFill>
                  <a:srgbClr val="000000"/>
                </a:solidFill>
              </a:rPr>
              <a:t>Traditional</a:t>
            </a:r>
          </a:p>
        </p:txBody>
      </p:sp>
      <p:sp>
        <p:nvSpPr>
          <p:cNvPr id="27" name="Oval 20"/>
          <p:cNvSpPr>
            <a:spLocks noChangeArrowheads="1"/>
          </p:cNvSpPr>
          <p:nvPr/>
        </p:nvSpPr>
        <p:spPr bwMode="auto">
          <a:xfrm>
            <a:off x="1143000" y="3454400"/>
            <a:ext cx="838200" cy="838200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00">
                <a:solidFill>
                  <a:srgbClr val="000000"/>
                </a:solidFill>
              </a:rPr>
              <a:t>High</a:t>
            </a:r>
          </a:p>
          <a:p>
            <a:pPr algn="ctr"/>
            <a:r>
              <a:rPr lang="en-US" sz="1000">
                <a:solidFill>
                  <a:srgbClr val="000000"/>
                </a:solidFill>
              </a:rPr>
              <a:t>Tech</a:t>
            </a:r>
          </a:p>
        </p:txBody>
      </p:sp>
      <p:sp>
        <p:nvSpPr>
          <p:cNvPr id="28" name="Oval 21"/>
          <p:cNvSpPr>
            <a:spLocks noChangeArrowheads="1"/>
          </p:cNvSpPr>
          <p:nvPr/>
        </p:nvSpPr>
        <p:spPr bwMode="auto">
          <a:xfrm>
            <a:off x="1295400" y="2692400"/>
            <a:ext cx="838200" cy="838200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00">
                <a:solidFill>
                  <a:srgbClr val="000000"/>
                </a:solidFill>
              </a:rPr>
              <a:t>Performance</a:t>
            </a:r>
          </a:p>
        </p:txBody>
      </p:sp>
      <p:sp>
        <p:nvSpPr>
          <p:cNvPr id="29" name="Oval 22"/>
          <p:cNvSpPr>
            <a:spLocks noChangeArrowheads="1"/>
          </p:cNvSpPr>
          <p:nvPr/>
        </p:nvSpPr>
        <p:spPr bwMode="auto">
          <a:xfrm>
            <a:off x="381000" y="3530600"/>
            <a:ext cx="838200" cy="838200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00">
                <a:solidFill>
                  <a:srgbClr val="000000"/>
                </a:solidFill>
              </a:rPr>
              <a:t>Size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419600" y="18288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 Products currently located in the segment overlap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  <a:defRPr/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Over 8 years customers will demand much faster and smaller sensors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Market Segments will continue to diverge</a:t>
            </a:r>
          </a:p>
        </p:txBody>
      </p:sp>
      <p:sp>
        <p:nvSpPr>
          <p:cNvPr id="9226" name="Rectangle 30"/>
          <p:cNvSpPr>
            <a:spLocks noChangeArrowheads="1"/>
          </p:cNvSpPr>
          <p:nvPr/>
        </p:nvSpPr>
        <p:spPr bwMode="auto">
          <a:xfrm>
            <a:off x="117475" y="1501775"/>
            <a:ext cx="4149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  <a:latin typeface="Cambria" pitchFamily="18" charset="0"/>
              </a:rPr>
              <a:t>The Marketplace</a:t>
            </a:r>
          </a:p>
        </p:txBody>
      </p:sp>
      <p:pic>
        <p:nvPicPr>
          <p:cNvPr id="922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77000"/>
            <a:ext cx="5486400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6477000"/>
            <a:ext cx="5486400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6" descr="CAPSIM-Logo-OJ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6272213"/>
            <a:ext cx="251460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4" descr="CapsimCapstone.gif"/>
          <p:cNvPicPr>
            <a:picLocks noChangeAspect="1"/>
          </p:cNvPicPr>
          <p:nvPr/>
        </p:nvPicPr>
        <p:blipFill>
          <a:blip r:embed="rId6" cstate="print"/>
          <a:srcRect l="2791" t="15591" b="11290"/>
          <a:stretch>
            <a:fillRect/>
          </a:stretch>
        </p:blipFill>
        <p:spPr bwMode="auto">
          <a:xfrm>
            <a:off x="1676400" y="76200"/>
            <a:ext cx="58054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10583" y="64420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9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4.55134E-6 L 0.17083 0.2275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0" y="114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033E-7 L 0.1375 0.1942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00" y="97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-0.01666 L 0.08194 0.1369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0" y="77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7428E-6 L 0.1875 0.1387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0" y="690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6161E-6 L 0.0875 0.227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" y="1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-25400" y="0"/>
            <a:ext cx="9702800" cy="9144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0070C0"/>
                </a:solidFill>
              </a:rPr>
              <a:t>The Marketplace: A Look Into The Segments</a:t>
            </a:r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955" y="2445084"/>
            <a:ext cx="2586245" cy="2736516"/>
          </a:xfrm>
          <a:prstGeom prst="rect">
            <a:avLst/>
          </a:prstGeom>
          <a:ln>
            <a:solidFill>
              <a:schemeClr val="accent3"/>
            </a:solidFill>
          </a:ln>
          <a:effectLst/>
        </p:spPr>
      </p:pic>
      <p:pic>
        <p:nvPicPr>
          <p:cNvPr id="38920" name="Picture 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199" y="2445084"/>
            <a:ext cx="2587752" cy="2734056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56955" y="1983420"/>
            <a:ext cx="2586245" cy="461665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n-lt"/>
              </a:rPr>
              <a:t>Round 1 Consumer </a:t>
            </a:r>
            <a:r>
              <a:rPr lang="en-US" sz="1200" b="1" dirty="0">
                <a:solidFill>
                  <a:schemeClr val="bg1"/>
                </a:solidFill>
                <a:latin typeface="+mn-lt"/>
              </a:rPr>
              <a:t>S</a:t>
            </a:r>
            <a:r>
              <a:rPr lang="en-US" sz="1200" b="1" dirty="0" smtClean="0">
                <a:solidFill>
                  <a:schemeClr val="bg1"/>
                </a:solidFill>
                <a:latin typeface="+mn-lt"/>
              </a:rPr>
              <a:t>egment </a:t>
            </a:r>
            <a:r>
              <a:rPr lang="en-US" sz="1200" b="1" dirty="0">
                <a:solidFill>
                  <a:schemeClr val="bg1"/>
                </a:solidFill>
                <a:latin typeface="+mn-lt"/>
              </a:rPr>
              <a:t>E</a:t>
            </a:r>
            <a:r>
              <a:rPr lang="en-US" sz="1200" b="1" dirty="0" smtClean="0">
                <a:solidFill>
                  <a:schemeClr val="bg1"/>
                </a:solidFill>
                <a:latin typeface="+mn-lt"/>
              </a:rPr>
              <a:t>xpectations</a:t>
            </a:r>
            <a:endParaRPr lang="en-US" sz="1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72199" y="1976735"/>
            <a:ext cx="2587753" cy="461665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+mn-lt"/>
              </a:rPr>
              <a:t>Round 8 Consumer Segment Expectations</a:t>
            </a:r>
            <a:endParaRPr lang="en-US" sz="1200" b="1" dirty="0">
              <a:solidFill>
                <a:srgbClr val="FFFFFF"/>
              </a:solidFill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667000" y="982630"/>
          <a:ext cx="3581400" cy="5037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-2540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45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i="1" dirty="0" smtClean="0">
                <a:solidFill>
                  <a:srgbClr val="0070C0"/>
                </a:solidFill>
              </a:rPr>
              <a:t>Traditional</a:t>
            </a:r>
            <a:r>
              <a:rPr lang="en-US" sz="2800" dirty="0" smtClean="0">
                <a:solidFill>
                  <a:srgbClr val="0070C0"/>
                </a:solidFill>
              </a:rPr>
              <a:t> Consumer Characteristics</a:t>
            </a:r>
          </a:p>
        </p:txBody>
      </p:sp>
      <p:graphicFrame>
        <p:nvGraphicFramePr>
          <p:cNvPr id="17" name="Content Placeholder 4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304800" y="1143000"/>
          <a:ext cx="4278313" cy="5299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1" name="Diagram 20"/>
          <p:cNvGraphicFramePr/>
          <p:nvPr>
            <p:extLst/>
          </p:nvPr>
        </p:nvGraphicFramePr>
        <p:xfrm>
          <a:off x="3048000" y="1524000"/>
          <a:ext cx="73914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2" name="Content Placeholder 8"/>
          <p:cNvSpPr txBox="1">
            <a:spLocks/>
          </p:cNvSpPr>
          <p:nvPr/>
        </p:nvSpPr>
        <p:spPr bwMode="auto">
          <a:xfrm>
            <a:off x="4875232" y="1081088"/>
            <a:ext cx="36591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8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4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4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600" b="1" u="sng" smtClean="0">
                <a:latin typeface="+mn-lt"/>
              </a:rPr>
              <a:t>What the customers say</a:t>
            </a:r>
            <a:endParaRPr lang="en-US" dirty="0" smtClean="0"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7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i="1" dirty="0" smtClean="0">
                <a:solidFill>
                  <a:srgbClr val="0070C0"/>
                </a:solidFill>
              </a:rPr>
              <a:t>High End </a:t>
            </a:r>
            <a:r>
              <a:rPr lang="en-US" sz="2800" dirty="0" smtClean="0">
                <a:solidFill>
                  <a:srgbClr val="0070C0"/>
                </a:solidFill>
              </a:rPr>
              <a:t>Consumer Characteristics</a:t>
            </a:r>
          </a:p>
        </p:txBody>
      </p:sp>
      <p:graphicFrame>
        <p:nvGraphicFramePr>
          <p:cNvPr id="17" name="Content Placeholder 4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304800" y="1143000"/>
          <a:ext cx="4278313" cy="5299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Content Placeholder 8"/>
          <p:cNvSpPr txBox="1">
            <a:spLocks/>
          </p:cNvSpPr>
          <p:nvPr/>
        </p:nvSpPr>
        <p:spPr bwMode="auto">
          <a:xfrm>
            <a:off x="4875232" y="1081088"/>
            <a:ext cx="36591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8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4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400" kern="1200">
                <a:solidFill>
                  <a:srgbClr val="4C4C4C"/>
                </a:solidFill>
                <a:latin typeface="Verdana"/>
                <a:ea typeface="Verdana" pitchFamily="34" charset="0"/>
                <a:cs typeface="Verdan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600" b="1" u="sng" smtClean="0">
                <a:latin typeface="+mn-lt"/>
              </a:rPr>
              <a:t>What the customers say</a:t>
            </a:r>
            <a:endParaRPr lang="en-US" dirty="0" smtClean="0">
              <a:latin typeface="+mn-lt"/>
            </a:endParaRPr>
          </a:p>
        </p:txBody>
      </p:sp>
      <p:graphicFrame>
        <p:nvGraphicFramePr>
          <p:cNvPr id="20" name="Diagram 19"/>
          <p:cNvGraphicFramePr/>
          <p:nvPr>
            <p:extLst/>
          </p:nvPr>
        </p:nvGraphicFramePr>
        <p:xfrm>
          <a:off x="3048000" y="1524000"/>
          <a:ext cx="73914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Rectangle 1"/>
          <p:cNvSpPr/>
          <p:nvPr/>
        </p:nvSpPr>
        <p:spPr>
          <a:xfrm>
            <a:off x="6477000" y="3962400"/>
            <a:ext cx="1143000" cy="10618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/>
            <a:r>
              <a:rPr lang="en-US" sz="1050" dirty="0">
                <a:solidFill>
                  <a:schemeClr val="bg1"/>
                </a:solidFill>
                <a:latin typeface="+mn-lt"/>
              </a:rPr>
              <a:t>We need the total package.  High performance and miniaturized for our products.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0" y="6449383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66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274638"/>
            <a:ext cx="8445500" cy="544871"/>
          </a:xfrm>
        </p:spPr>
        <p:txBody>
          <a:bodyPr/>
          <a:lstStyle/>
          <a:p>
            <a:r>
              <a:rPr lang="en-US" sz="2800" dirty="0" smtClean="0"/>
              <a:t>Decision Areas</a:t>
            </a:r>
            <a:endParaRPr lang="en-US" sz="2800" dirty="0"/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228912" y="967940"/>
            <a:ext cx="8445500" cy="438996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+mn-lt"/>
                <a:cs typeface="Times New Roman" pitchFamily="18" charset="0"/>
              </a:rPr>
              <a:t>	Coordinate strategy and tactics across the following areas of the company:</a:t>
            </a:r>
          </a:p>
          <a:p>
            <a:pPr eaLnBrk="1" hangingPunct="1"/>
            <a:endParaRPr lang="en-US" dirty="0" smtClean="0">
              <a:latin typeface="Verdana" pitchFamily="34" charset="0"/>
              <a:cs typeface="Verdana" pitchFamily="34" charset="0"/>
            </a:endParaRPr>
          </a:p>
        </p:txBody>
      </p:sp>
      <p:sp>
        <p:nvSpPr>
          <p:cNvPr id="48138" name="TextBox 11"/>
          <p:cNvSpPr txBox="1">
            <a:spLocks noChangeArrowheads="1"/>
          </p:cNvSpPr>
          <p:nvPr/>
        </p:nvSpPr>
        <p:spPr bwMode="auto">
          <a:xfrm>
            <a:off x="6007412" y="2514600"/>
            <a:ext cx="2667000" cy="3693319"/>
          </a:xfrm>
          <a:prstGeom prst="rect">
            <a:avLst/>
          </a:prstGeom>
          <a:solidFill>
            <a:schemeClr val="accent3">
              <a:alpha val="25000"/>
            </a:schemeClr>
          </a:solidFill>
          <a:ln w="12700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u="sng" dirty="0">
                <a:latin typeface="+mn-lt"/>
              </a:rPr>
              <a:t>Additional Modules</a:t>
            </a:r>
          </a:p>
          <a:p>
            <a:endParaRPr lang="en-US" dirty="0" smtClean="0">
              <a:latin typeface="+mn-lt"/>
            </a:endParaRPr>
          </a:p>
          <a:p>
            <a:r>
              <a:rPr lang="en-US" dirty="0" smtClean="0">
                <a:solidFill>
                  <a:srgbClr val="5CC151"/>
                </a:solidFill>
                <a:latin typeface="+mn-lt"/>
              </a:rPr>
              <a:t>Active in all Rounds</a:t>
            </a:r>
            <a:endParaRPr lang="en-US" dirty="0">
              <a:solidFill>
                <a:srgbClr val="5CC151"/>
              </a:solidFill>
              <a:latin typeface="+mn-lt"/>
            </a:endParaRPr>
          </a:p>
          <a:p>
            <a:pPr>
              <a:buFontTx/>
              <a:buChar char="-"/>
            </a:pPr>
            <a:r>
              <a:rPr lang="en-US" dirty="0">
                <a:latin typeface="+mn-lt"/>
              </a:rPr>
              <a:t> HR</a:t>
            </a:r>
          </a:p>
          <a:p>
            <a:pPr>
              <a:buFontTx/>
              <a:buChar char="-"/>
            </a:pPr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TQM</a:t>
            </a:r>
          </a:p>
          <a:p>
            <a:pPr>
              <a:buFontTx/>
              <a:buChar char="-"/>
            </a:pPr>
            <a:r>
              <a:rPr lang="en-US" dirty="0" smtClean="0"/>
              <a:t> Advanced </a:t>
            </a:r>
            <a:r>
              <a:rPr lang="en-US" dirty="0"/>
              <a:t>Marketing</a:t>
            </a:r>
            <a:endParaRPr lang="en-US" dirty="0" smtClean="0">
              <a:latin typeface="+mn-lt"/>
            </a:endParaRPr>
          </a:p>
          <a:p>
            <a:pPr>
              <a:buFontTx/>
              <a:buChar char="-"/>
            </a:pPr>
            <a:endParaRPr lang="en-US" dirty="0" smtClean="0">
              <a:latin typeface="+mn-lt"/>
            </a:endParaRPr>
          </a:p>
          <a:p>
            <a:r>
              <a:rPr lang="en-US" dirty="0" smtClean="0">
                <a:solidFill>
                  <a:srgbClr val="5CC151"/>
                </a:solidFill>
                <a:latin typeface="+mn-lt"/>
              </a:rPr>
              <a:t>Active in Rounds 3 &amp; 6</a:t>
            </a:r>
          </a:p>
          <a:p>
            <a:pPr marL="285750" indent="-285750">
              <a:buFontTx/>
              <a:buChar char="-"/>
            </a:pPr>
            <a:r>
              <a:rPr lang="en-US" dirty="0" err="1" smtClean="0">
                <a:latin typeface="+mn-lt"/>
              </a:rPr>
              <a:t>Labour</a:t>
            </a:r>
            <a:r>
              <a:rPr lang="en-US" dirty="0" smtClean="0">
                <a:latin typeface="+mn-lt"/>
              </a:rPr>
              <a:t> Negotiations</a:t>
            </a:r>
          </a:p>
          <a:p>
            <a:pPr marL="285750" indent="-285750">
              <a:buFontTx/>
              <a:buChar char="-"/>
            </a:pPr>
            <a:endParaRPr lang="en-US" dirty="0">
              <a:latin typeface="+mn-lt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Round 5</a:t>
            </a:r>
          </a:p>
          <a:p>
            <a:r>
              <a:rPr lang="en-US" dirty="0" smtClean="0">
                <a:latin typeface="+mn-lt"/>
              </a:rPr>
              <a:t>-    Ethics Module</a:t>
            </a:r>
          </a:p>
          <a:p>
            <a:pPr>
              <a:buFontTx/>
              <a:buChar char="-"/>
            </a:pPr>
            <a:endParaRPr lang="en-US" dirty="0">
              <a:latin typeface="+mn-lt"/>
            </a:endParaRPr>
          </a:p>
        </p:txBody>
      </p:sp>
      <p:graphicFrame>
        <p:nvGraphicFramePr>
          <p:cNvPr id="14" name="Diagram 13"/>
          <p:cNvGraphicFramePr/>
          <p:nvPr>
            <p:extLst/>
          </p:nvPr>
        </p:nvGraphicFramePr>
        <p:xfrm>
          <a:off x="345236" y="1955800"/>
          <a:ext cx="5257800" cy="459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769F87C0-860A-514B-899C-F5933AF150E4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9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2-01-23_1248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0" y="1524000"/>
            <a:ext cx="4275138" cy="4486397"/>
          </a:xfrm>
          <a:prstGeom prst="rect">
            <a:avLst/>
          </a:prstGeom>
          <a:ln w="25400">
            <a:solidFill>
              <a:schemeClr val="accent3"/>
            </a:solidFill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0070C0"/>
                </a:solidFill>
              </a:rPr>
              <a:t>Success Measures</a:t>
            </a:r>
            <a:endParaRPr lang="en-US" sz="2800" dirty="0">
              <a:solidFill>
                <a:srgbClr val="0070C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21553" y="1371600"/>
            <a:ext cx="2417948" cy="967179"/>
            <a:chOff x="4678" y="0"/>
            <a:chExt cx="2417948" cy="967179"/>
          </a:xfrm>
        </p:grpSpPr>
        <p:sp>
          <p:nvSpPr>
            <p:cNvPr id="12" name="Rectangle 11"/>
            <p:cNvSpPr/>
            <p:nvPr/>
          </p:nvSpPr>
          <p:spPr>
            <a:xfrm>
              <a:off x="4678" y="0"/>
              <a:ext cx="2417948" cy="967179"/>
            </a:xfrm>
            <a:prstGeom prst="rect">
              <a:avLst/>
            </a:prstGeom>
            <a:ln w="6350">
              <a:solidFill>
                <a:schemeClr val="accent3"/>
              </a:solidFill>
            </a:ln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4678" y="0"/>
              <a:ext cx="2417948" cy="967179"/>
            </a:xfrm>
            <a:prstGeom prst="rect">
              <a:avLst/>
            </a:prstGeom>
            <a:ln w="6350">
              <a:solidFill>
                <a:schemeClr val="accent3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0" kern="1200" dirty="0" smtClean="0"/>
                <a:t>       Success Measures	</a:t>
              </a:r>
              <a:endParaRPr lang="en-US" sz="1600" b="1" i="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25252" y="2333132"/>
            <a:ext cx="2417948" cy="3762868"/>
            <a:chOff x="8377" y="1166670"/>
            <a:chExt cx="2417948" cy="3762868"/>
          </a:xfrm>
        </p:grpSpPr>
        <p:sp>
          <p:nvSpPr>
            <p:cNvPr id="10" name="Rectangle 9"/>
            <p:cNvSpPr/>
            <p:nvPr/>
          </p:nvSpPr>
          <p:spPr>
            <a:xfrm>
              <a:off x="8377" y="1166670"/>
              <a:ext cx="2417948" cy="3762868"/>
            </a:xfrm>
            <a:prstGeom prst="rect">
              <a:avLst/>
            </a:prstGeom>
            <a:ln w="12700">
              <a:solidFill>
                <a:schemeClr val="accent3"/>
              </a:solidFill>
            </a:ln>
          </p:spPr>
          <p:style>
            <a:lnRef idx="2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8377" y="1166670"/>
              <a:ext cx="2417948" cy="3762868"/>
            </a:xfrm>
            <a:prstGeom prst="rect">
              <a:avLst/>
            </a:prstGeom>
            <a:ln w="9525">
              <a:solidFill>
                <a:schemeClr val="accent3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64008" rIns="91440" bIns="96012" numCol="1" spcCol="1270" anchor="t" anchorCtr="0">
              <a:noAutofit/>
            </a:bodyPr>
            <a:lstStyle/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kern="1200" dirty="0" smtClean="0"/>
                <a:t>In the real world, companies have different goals.  </a:t>
              </a:r>
              <a:r>
                <a:rPr lang="en-US" sz="1200" dirty="0"/>
                <a:t>U</a:t>
              </a:r>
              <a:r>
                <a:rPr lang="en-US" sz="1200" kern="1200" dirty="0" smtClean="0"/>
                <a:t>sing the same success measures, </a:t>
              </a:r>
              <a:r>
                <a:rPr lang="en-US" sz="1200" b="1" u="sng" kern="1200" dirty="0" smtClean="0"/>
                <a:t>YOU</a:t>
              </a:r>
              <a:r>
                <a:rPr lang="en-US" sz="1200" kern="1200" dirty="0" smtClean="0"/>
                <a:t> get to choose the parameters on which your company is measured.</a:t>
              </a:r>
              <a:endParaRPr lang="en-US" sz="1200" b="0" i="0" kern="1200" dirty="0"/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/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Some of the Criteria that are used: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Cumulative Profits</a:t>
              </a:r>
              <a:endParaRPr lang="en-US" sz="1200" b="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Average Market Share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Average ROS (Return on Sales)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Average Asset Turnover	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Average ROA (Return on Assets)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Average ROE (Return on Equity)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Ending Stock Price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Ending Market Cap</a:t>
              </a:r>
              <a:endParaRPr lang="en-US" sz="1200" i="1" kern="1200" dirty="0"/>
            </a:p>
            <a:p>
              <a:pPr marL="114300" lvl="1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kern="1200" dirty="0"/>
            </a:p>
            <a:p>
              <a:pPr marL="114300" lvl="1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kern="1200" dirty="0" smtClean="0"/>
                <a:t>You or the professor choose the percentage weighting for each selection.</a:t>
              </a:r>
              <a:endParaRPr lang="en-US" sz="1200" kern="12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391400" y="2338779"/>
            <a:ext cx="15382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You Choose Success Measures </a:t>
            </a:r>
          </a:p>
          <a:p>
            <a:endParaRPr lang="en-US" dirty="0"/>
          </a:p>
          <a:p>
            <a:r>
              <a:rPr lang="en-US" dirty="0"/>
              <a:t>M</a:t>
            </a:r>
            <a:r>
              <a:rPr lang="en-US" dirty="0" smtClean="0"/>
              <a:t>aximum is 25% per measure </a:t>
            </a:r>
          </a:p>
          <a:p>
            <a:endParaRPr lang="en-US" dirty="0" smtClean="0"/>
          </a:p>
          <a:p>
            <a:r>
              <a:rPr lang="en-US" dirty="0"/>
              <a:t>M</a:t>
            </a:r>
            <a:r>
              <a:rPr lang="en-US" dirty="0" smtClean="0"/>
              <a:t>ust have at least four measures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82883" y="543464"/>
            <a:ext cx="33470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Locked in as of Competition Round #2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45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0070C0"/>
                </a:solidFill>
              </a:rPr>
              <a:t>Balanced Scorecard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6005126" cy="3733800"/>
          </a:xfrm>
          <a:prstGeom prst="rect">
            <a:avLst/>
          </a:prstGeom>
          <a:ln w="25400">
            <a:solidFill>
              <a:schemeClr val="accent3"/>
            </a:solidFill>
          </a:ln>
          <a:effectLst/>
        </p:spPr>
      </p:pic>
      <p:grpSp>
        <p:nvGrpSpPr>
          <p:cNvPr id="6" name="Group 5"/>
          <p:cNvGrpSpPr/>
          <p:nvPr/>
        </p:nvGrpSpPr>
        <p:grpSpPr>
          <a:xfrm>
            <a:off x="228600" y="1471221"/>
            <a:ext cx="2417948" cy="967179"/>
            <a:chOff x="2761139" y="0"/>
            <a:chExt cx="2417948" cy="967179"/>
          </a:xfrm>
        </p:grpSpPr>
        <p:sp>
          <p:nvSpPr>
            <p:cNvPr id="11" name="Rectangle 10"/>
            <p:cNvSpPr/>
            <p:nvPr/>
          </p:nvSpPr>
          <p:spPr>
            <a:xfrm>
              <a:off x="2761139" y="0"/>
              <a:ext cx="2417948" cy="967179"/>
            </a:xfrm>
            <a:prstGeom prst="rect">
              <a:avLst/>
            </a:pr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 11"/>
            <p:cNvSpPr/>
            <p:nvPr/>
          </p:nvSpPr>
          <p:spPr>
            <a:xfrm>
              <a:off x="2761139" y="0"/>
              <a:ext cx="2417948" cy="9671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0" kern="1200" dirty="0" smtClean="0"/>
                <a:t>     Balanced Scorecard	</a:t>
              </a:r>
              <a:endParaRPr lang="en-US" sz="1600" b="1" i="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0" y="2438400"/>
            <a:ext cx="2417948" cy="3733800"/>
            <a:chOff x="2761139" y="1166670"/>
            <a:chExt cx="2417948" cy="3762868"/>
          </a:xfrm>
        </p:grpSpPr>
        <p:sp>
          <p:nvSpPr>
            <p:cNvPr id="9" name="Rectangle 8"/>
            <p:cNvSpPr/>
            <p:nvPr/>
          </p:nvSpPr>
          <p:spPr>
            <a:xfrm>
              <a:off x="2761139" y="1166670"/>
              <a:ext cx="2417948" cy="3762868"/>
            </a:xfrm>
            <a:prstGeom prst="rect">
              <a:avLst/>
            </a:prstGeom>
          </p:spPr>
          <p:style>
            <a:lnRef idx="2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2761139" y="1166670"/>
              <a:ext cx="2417948" cy="3762868"/>
            </a:xfrm>
            <a:prstGeom prst="rect">
              <a:avLst/>
            </a:prstGeom>
            <a:ln>
              <a:solidFill>
                <a:schemeClr val="accent3">
                  <a:alpha val="7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64008" rIns="91440" bIns="96012" numCol="1" spcCol="1270" anchor="t" anchorCtr="0">
              <a:noAutofit/>
            </a:bodyPr>
            <a:lstStyle/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Improving company financial picture in preparation for final debrief </a:t>
              </a:r>
              <a:endParaRPr lang="en-US" sz="1200" b="0" i="0" kern="1200" dirty="0"/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kern="1200" dirty="0" smtClean="0"/>
                <a:t>Point System</a:t>
              </a: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kern="1200" dirty="0" smtClean="0"/>
                <a:t>Gauges company performance based on four perspectives</a:t>
              </a: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The Customer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Internal Business Process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Innovation and Learning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i="1" kern="1200" dirty="0" smtClean="0"/>
                <a:t>Financials</a:t>
              </a:r>
              <a:endParaRPr lang="en-US" sz="1200" i="1" kern="1200" dirty="0"/>
            </a:p>
            <a:p>
              <a:pPr marL="228600" lvl="2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i="1" kern="1200" dirty="0"/>
            </a:p>
            <a:p>
              <a:pPr marL="114300" lvl="1" indent="-114300" algn="l" defTabSz="5334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kern="1200" dirty="0" smtClean="0"/>
                <a:t>In the simulation, a </a:t>
              </a:r>
              <a:r>
                <a:rPr lang="en-US" sz="1200" kern="1200" dirty="0" err="1" smtClean="0"/>
                <a:t>Proforma</a:t>
              </a:r>
              <a:r>
                <a:rPr lang="en-US" sz="1200" kern="1200" dirty="0" smtClean="0"/>
                <a:t> Balanced Scorecard is available to project results for the upcoming year.</a:t>
              </a:r>
              <a:endParaRPr lang="en-US" sz="1200" i="1" kern="1200" dirty="0"/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921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070C0"/>
                </a:solidFill>
                <a:ea typeface="+mj-ea"/>
              </a:rPr>
              <a:t>Analyst Report</a:t>
            </a:r>
            <a:endParaRPr lang="en-US" dirty="0">
              <a:solidFill>
                <a:srgbClr val="0070C0"/>
              </a:solidFill>
              <a:ea typeface="+mj-ea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5600" y="2057400"/>
            <a:ext cx="5802713" cy="3429000"/>
          </a:xfrm>
          <a:prstGeom prst="rect">
            <a:avLst/>
          </a:prstGeom>
          <a:ln w="25400">
            <a:solidFill>
              <a:schemeClr val="accent3"/>
            </a:solidFill>
          </a:ln>
          <a:effectLst/>
        </p:spPr>
      </p:pic>
      <p:grpSp>
        <p:nvGrpSpPr>
          <p:cNvPr id="5" name="Group 4"/>
          <p:cNvGrpSpPr/>
          <p:nvPr/>
        </p:nvGrpSpPr>
        <p:grpSpPr>
          <a:xfrm>
            <a:off x="238030" y="1395021"/>
            <a:ext cx="2657570" cy="967179"/>
            <a:chOff x="5527031" y="0"/>
            <a:chExt cx="2866260" cy="967179"/>
          </a:xfrm>
        </p:grpSpPr>
        <p:sp>
          <p:nvSpPr>
            <p:cNvPr id="11" name="Rectangle 10"/>
            <p:cNvSpPr/>
            <p:nvPr/>
          </p:nvSpPr>
          <p:spPr>
            <a:xfrm>
              <a:off x="5527031" y="0"/>
              <a:ext cx="2866260" cy="967179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 11"/>
            <p:cNvSpPr/>
            <p:nvPr/>
          </p:nvSpPr>
          <p:spPr>
            <a:xfrm>
              <a:off x="5527031" y="0"/>
              <a:ext cx="2866260" cy="967179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i="0" kern="1200" dirty="0" smtClean="0"/>
                <a:t> Analyst Report	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28600" y="2362200"/>
            <a:ext cx="2675057" cy="3762868"/>
            <a:chOff x="5517601" y="1167347"/>
            <a:chExt cx="2885120" cy="3762868"/>
          </a:xfrm>
        </p:grpSpPr>
        <p:sp>
          <p:nvSpPr>
            <p:cNvPr id="9" name="Rectangle 8"/>
            <p:cNvSpPr/>
            <p:nvPr/>
          </p:nvSpPr>
          <p:spPr>
            <a:xfrm>
              <a:off x="5517601" y="1167347"/>
              <a:ext cx="2885120" cy="3762868"/>
            </a:xfrm>
            <a:prstGeom prst="rect">
              <a:avLst/>
            </a:prstGeom>
            <a:ln w="9525">
              <a:solidFill>
                <a:schemeClr val="accent3"/>
              </a:solidFill>
            </a:ln>
          </p:spPr>
          <p:style>
            <a:lnRef idx="2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517601" y="1167347"/>
              <a:ext cx="2885120" cy="3762868"/>
            </a:xfrm>
            <a:prstGeom prst="rect">
              <a:avLst/>
            </a:prstGeom>
            <a:ln w="9525">
              <a:solidFill>
                <a:schemeClr val="accent3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64008" rIns="91440" bIns="96012" numCol="1" spcCol="1270" anchor="t" anchorCtr="0">
              <a:noAutofit/>
            </a:bodyPr>
            <a:lstStyle/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Evaluates your company in ten categories: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Margins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Profits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Emergency Loans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Working Capital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Market Share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Forecasting 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Customer Satisfaction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Productivity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Financial Structure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200" b="0" i="0" kern="1200" dirty="0" smtClean="0"/>
                <a:t>Wealth Creation</a:t>
              </a: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/>
            </a:p>
            <a:p>
              <a:pPr marL="228600" lvl="2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/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200" b="0" i="0" kern="1200" dirty="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029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163126"/>
            <a:ext cx="8445500" cy="695518"/>
          </a:xfrm>
        </p:spPr>
        <p:txBody>
          <a:bodyPr>
            <a:normAutofit/>
          </a:bodyPr>
          <a:lstStyle/>
          <a:p>
            <a:r>
              <a:rPr lang="en-CA" dirty="0" smtClean="0"/>
              <a:t>Capstone Business Simulation – Nuts and Bolts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4816534"/>
              </p:ext>
            </p:extLst>
          </p:nvPr>
        </p:nvGraphicFramePr>
        <p:xfrm>
          <a:off x="78059" y="1048215"/>
          <a:ext cx="8987881" cy="50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546" y="5440372"/>
            <a:ext cx="55756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Advanced Modules – Advanced Marketing, HR, TQM – rounds #1 through #8</a:t>
            </a:r>
          </a:p>
          <a:p>
            <a:r>
              <a:rPr lang="en-CA" dirty="0" smtClean="0"/>
              <a:t>Labour Negotiations – rounds #3 and #6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9250" y="1566250"/>
            <a:ext cx="5146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See Capstone “Getting Started” document for details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63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063" y="540132"/>
            <a:ext cx="8445500" cy="584006"/>
          </a:xfrm>
        </p:spPr>
        <p:txBody>
          <a:bodyPr>
            <a:normAutofit fontScale="90000"/>
          </a:bodyPr>
          <a:lstStyle/>
          <a:p>
            <a:r>
              <a:rPr lang="en-CA" sz="3600" dirty="0" smtClean="0"/>
              <a:t>Team Creation – Case Challenge &amp; Capstone</a:t>
            </a: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3200" dirty="0" smtClean="0"/>
              <a:t>(</a:t>
            </a:r>
            <a:r>
              <a:rPr lang="en-CA" sz="2200" dirty="0" smtClean="0"/>
              <a:t>see full commentary on team selection “best practices” within the course syllabus) </a:t>
            </a:r>
            <a:endParaRPr lang="en-CA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1617164"/>
            <a:ext cx="8445500" cy="4973443"/>
          </a:xfrm>
        </p:spPr>
        <p:txBody>
          <a:bodyPr>
            <a:normAutofit lnSpcReduction="10000"/>
          </a:bodyPr>
          <a:lstStyle/>
          <a:p>
            <a:endParaRPr lang="en-US" sz="2000" dirty="0" smtClean="0"/>
          </a:p>
          <a:p>
            <a:r>
              <a:rPr lang="en-US" sz="2000" dirty="0" smtClean="0"/>
              <a:t>Students </a:t>
            </a:r>
            <a:r>
              <a:rPr lang="en-US" sz="2000" dirty="0"/>
              <a:t>are required to form their teams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by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:00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pm on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September 18,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2017.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dirty="0" smtClean="0"/>
              <a:t> </a:t>
            </a:r>
            <a:r>
              <a:rPr lang="en-US" sz="2000" dirty="0"/>
              <a:t>The composition of team members is to be submitted </a:t>
            </a:r>
            <a:r>
              <a:rPr lang="en-US" sz="2000" dirty="0" smtClean="0"/>
              <a:t>to the course website “Dropbox” before </a:t>
            </a:r>
            <a:r>
              <a:rPr lang="en-US" sz="2000" dirty="0"/>
              <a:t>this date and time</a:t>
            </a:r>
            <a:r>
              <a:rPr lang="en-US" sz="2000" dirty="0" smtClean="0"/>
              <a:t>. 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Team maximum is 5 students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sz="2000" dirty="0" smtClean="0"/>
              <a:t>  Team members must be from your registered section of </a:t>
            </a:r>
            <a:r>
              <a:rPr lang="en-US" sz="2000" dirty="0" err="1" smtClean="0"/>
              <a:t>Comm</a:t>
            </a:r>
            <a:r>
              <a:rPr lang="en-US" sz="2000" dirty="0" smtClean="0"/>
              <a:t> 401.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Once teams are finalized, students will be assigned to a specific Capstone Simulation industry and team (i.e. C82515 Andrews).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The instructor reserves the right to modify team requests and to reconfigure team composition.  </a:t>
            </a:r>
          </a:p>
          <a:p>
            <a:endParaRPr lang="en-US" sz="2000" dirty="0" smtClean="0"/>
          </a:p>
          <a:p>
            <a:r>
              <a:rPr lang="en-US" sz="2000" dirty="0" smtClean="0"/>
              <a:t>Please create a welcoming atmosphere to our “International Student” cohort.</a:t>
            </a:r>
          </a:p>
          <a:p>
            <a:endParaRPr lang="en-US" sz="2000" dirty="0"/>
          </a:p>
          <a:p>
            <a:endParaRPr lang="en-US" sz="2000" dirty="0" smtClean="0"/>
          </a:p>
          <a:p>
            <a:endParaRPr lang="en-CA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7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250" y="118521"/>
            <a:ext cx="8445500" cy="706669"/>
          </a:xfrm>
        </p:spPr>
        <p:txBody>
          <a:bodyPr>
            <a:normAutofit/>
          </a:bodyPr>
          <a:lstStyle/>
          <a:p>
            <a:r>
              <a:rPr lang="en-CA" sz="3200" dirty="0" smtClean="0">
                <a:solidFill>
                  <a:schemeClr val="tx2">
                    <a:lumMod val="50000"/>
                  </a:schemeClr>
                </a:solidFill>
              </a:rPr>
              <a:t>What I Expect From You</a:t>
            </a:r>
            <a:endParaRPr lang="en-CA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981307"/>
            <a:ext cx="8445500" cy="5118409"/>
          </a:xfrm>
        </p:spPr>
        <p:txBody>
          <a:bodyPr>
            <a:normAutofit lnSpcReduction="10000"/>
          </a:bodyPr>
          <a:lstStyle/>
          <a:p>
            <a:r>
              <a:rPr lang="en-CA" sz="2000" dirty="0" smtClean="0"/>
              <a:t>Class sessions are treated as a professional work environment.  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000" dirty="0" smtClean="0"/>
              <a:t>Pre-session work will be completed…even if quickly scanned.  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000" dirty="0" smtClean="0"/>
              <a:t>Active participation in the Capstone Business and in-class exercises</a:t>
            </a:r>
          </a:p>
          <a:p>
            <a:endParaRPr lang="en-CA" sz="2000" dirty="0"/>
          </a:p>
          <a:p>
            <a:r>
              <a:rPr lang="en-CA" sz="2000" dirty="0" smtClean="0"/>
              <a:t>Ramp up requirements associated with the Capstone Business Simulation are met.</a:t>
            </a:r>
          </a:p>
          <a:p>
            <a:endParaRPr lang="en-CA" sz="2000" dirty="0" smtClean="0"/>
          </a:p>
          <a:p>
            <a:r>
              <a:rPr lang="en-CA" sz="2000" dirty="0" smtClean="0"/>
              <a:t>Active participation and contribution outside of class with respect to your team.</a:t>
            </a:r>
          </a:p>
          <a:p>
            <a:endParaRPr lang="en-CA" sz="2000" dirty="0" smtClean="0"/>
          </a:p>
          <a:p>
            <a:r>
              <a:rPr lang="en-CA" sz="2000" dirty="0" smtClean="0"/>
              <a:t>Attendance and participation at class.</a:t>
            </a:r>
          </a:p>
          <a:p>
            <a:endParaRPr lang="en-CA" sz="2000" dirty="0"/>
          </a:p>
          <a:p>
            <a:r>
              <a:rPr lang="en-CA" sz="2000" dirty="0" smtClean="0"/>
              <a:t>An email indicating your non-attendance in class, when required.</a:t>
            </a:r>
            <a:endParaRPr lang="en-CA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92875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46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Comment Relating to Session Slides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 smtClean="0">
              <a:solidFill>
                <a:srgbClr val="95925E"/>
              </a:solidFill>
            </a:endParaRPr>
          </a:p>
          <a:p>
            <a:pPr lvl="1"/>
            <a:r>
              <a:rPr lang="en-US" sz="2000" dirty="0" err="1" smtClean="0"/>
              <a:t>Comm</a:t>
            </a:r>
            <a:r>
              <a:rPr lang="en-US" sz="2000" dirty="0" smtClean="0"/>
              <a:t> 401 is meant to inspire critical thinking and the formulation of personal views and perspectives.  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In this regard, I do not post slide decks prior to course sessions.  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Slide decks are posted after a particular topic/session has been discussed and are meant to be a reflection of one interpretation of a position relating to discussion points covered.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0" y="6482931"/>
            <a:ext cx="1132417" cy="365125"/>
          </a:xfrm>
        </p:spPr>
        <p:txBody>
          <a:bodyPr/>
          <a:lstStyle/>
          <a:p>
            <a:fld id="{769F87C0-860A-514B-899C-F5933AF150E4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16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0" y="772002"/>
            <a:ext cx="8445500" cy="5950073"/>
          </a:xfrm>
        </p:spPr>
        <p:txBody>
          <a:bodyPr>
            <a:normAutofit/>
          </a:bodyPr>
          <a:lstStyle/>
          <a:p>
            <a:endParaRPr lang="en-CA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8B66FEB-B74C-4553-A99E-5E49813D09A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65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QSB Theme -Final- July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QSB Theme -Final- July 2011</Template>
  <TotalTime>23572</TotalTime>
  <Words>1892</Words>
  <Application>Microsoft Office PowerPoint</Application>
  <PresentationFormat>On-screen Show (4:3)</PresentationFormat>
  <Paragraphs>383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Cambria</vt:lpstr>
      <vt:lpstr>Georgia</vt:lpstr>
      <vt:lpstr>Times New Roman</vt:lpstr>
      <vt:lpstr>Verdana</vt:lpstr>
      <vt:lpstr>Wingdings</vt:lpstr>
      <vt:lpstr>QSB Theme -Final- July 2011</vt:lpstr>
      <vt:lpstr>Comm 401 004 F2017 Business &amp; Corporate Strategy</vt:lpstr>
      <vt:lpstr>Comm 401 – Overview</vt:lpstr>
      <vt:lpstr>Comm 401 – Six Guiding Metrics</vt:lpstr>
      <vt:lpstr>Course Structure</vt:lpstr>
      <vt:lpstr>Performance Evaluation Scheme</vt:lpstr>
      <vt:lpstr>Note on Class Participation</vt:lpstr>
      <vt:lpstr>Class Preparation Assignment Grading:  3-2-1</vt:lpstr>
      <vt:lpstr>Course Layering</vt:lpstr>
      <vt:lpstr>Required Materials</vt:lpstr>
      <vt:lpstr>Capstone Business Simulation</vt:lpstr>
      <vt:lpstr>Simulation Roadmap</vt:lpstr>
      <vt:lpstr>CBS Ramp Up</vt:lpstr>
      <vt:lpstr>The Story: Background on Your Company</vt:lpstr>
      <vt:lpstr>The Start</vt:lpstr>
      <vt:lpstr>Sensors: An Overview of Your Company’s Product</vt:lpstr>
      <vt:lpstr>PowerPoint Presentation</vt:lpstr>
      <vt:lpstr>The Marketplace: A Look Into The Segments</vt:lpstr>
      <vt:lpstr>Traditional Consumer Characteristics</vt:lpstr>
      <vt:lpstr>High End Consumer Characteristics</vt:lpstr>
      <vt:lpstr>Decision Areas</vt:lpstr>
      <vt:lpstr>Success Measures</vt:lpstr>
      <vt:lpstr>Balanced Scorecard</vt:lpstr>
      <vt:lpstr>Analyst Report</vt:lpstr>
      <vt:lpstr>Capstone Business Simulation – Nuts and Bolts</vt:lpstr>
      <vt:lpstr>Team Creation – Case Challenge &amp; Capstone (see full commentary on team selection “best practices” within the course syllabus) </vt:lpstr>
      <vt:lpstr>What I Expect From You</vt:lpstr>
      <vt:lpstr>Comment Relating to Session Slides</vt:lpstr>
      <vt:lpstr>PowerPoint Presentation</vt:lpstr>
    </vt:vector>
  </TitlesOfParts>
  <Company>Queen's School of Business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nvretteas</dc:creator>
  <cp:lastModifiedBy>Gary Bissonette</cp:lastModifiedBy>
  <cp:revision>391</cp:revision>
  <cp:lastPrinted>2015-01-28T14:32:47Z</cp:lastPrinted>
  <dcterms:created xsi:type="dcterms:W3CDTF">2011-07-27T15:30:37Z</dcterms:created>
  <dcterms:modified xsi:type="dcterms:W3CDTF">2017-09-03T15:22:54Z</dcterms:modified>
</cp:coreProperties>
</file>