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strictFirstAndLastChars="0" saveSubsetFonts="1">
  <p:sldMasterIdLst>
    <p:sldMasterId id="2147483660"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Shape 3"/>
          <p:cNvSpPr/>
          <p:nvPr>
            <p:ph idx="2" type="sldImg"/>
          </p:nvPr>
        </p:nvSpPr>
        <p:spPr>
          <a:xfrm>
            <a:off x="1143225" y="685800"/>
            <a:ext cx="4572225" cy="3429000"/>
          </a:xfrm>
          <a:custGeom>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med" w="med" type="none"/>
            <a:tailEnd len="med" w="med" type="none"/>
          </a:ln>
        </p:spPr>
      </p:sp>
      <p:sp>
        <p:nvSpPr>
          <p:cNvPr id="4" name="Shape 4"/>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7" name="Shape 87"/>
        <p:cNvGrpSpPr/>
        <p:nvPr/>
      </p:nvGrpSpPr>
      <p:grpSpPr>
        <a:xfrm>
          <a:off x="0" y="0"/>
          <a:ext cx="0" cy="0"/>
          <a:chOff x="0" y="0"/>
          <a:chExt cx="0" cy="0"/>
        </a:xfrm>
      </p:grpSpPr>
      <p:sp>
        <p:nvSpPr>
          <p:cNvPr id="88" name="Shape 88"/>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89" name="Shape 89"/>
          <p:cNvSpPr/>
          <p:nvPr>
            <p:ph idx="2" type="sldImg"/>
          </p:nvPr>
        </p:nvSpPr>
        <p:spPr>
          <a:xfrm>
            <a:off x="1143225" y="685800"/>
            <a:ext cx="4572225"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2" name="Shape 92"/>
        <p:cNvGrpSpPr/>
        <p:nvPr/>
      </p:nvGrpSpPr>
      <p:grpSpPr>
        <a:xfrm>
          <a:off x="0" y="0"/>
          <a:ext cx="0" cy="0"/>
          <a:chOff x="0" y="0"/>
          <a:chExt cx="0" cy="0"/>
        </a:xfrm>
      </p:grpSpPr>
      <p:sp>
        <p:nvSpPr>
          <p:cNvPr id="93" name="Shape 93"/>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94" name="Shape 94"/>
          <p:cNvSpPr/>
          <p:nvPr>
            <p:ph idx="2" type="sldImg"/>
          </p:nvPr>
        </p:nvSpPr>
        <p:spPr>
          <a:xfrm>
            <a:off x="1143225" y="685800"/>
            <a:ext cx="4572225"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8" name="Shape 98"/>
        <p:cNvGrpSpPr/>
        <p:nvPr/>
      </p:nvGrpSpPr>
      <p:grpSpPr>
        <a:xfrm>
          <a:off x="0" y="0"/>
          <a:ext cx="0" cy="0"/>
          <a:chOff x="0" y="0"/>
          <a:chExt cx="0" cy="0"/>
        </a:xfrm>
      </p:grpSpPr>
      <p:sp>
        <p:nvSpPr>
          <p:cNvPr id="99" name="Shape 99"/>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100" name="Shape 100"/>
          <p:cNvSpPr/>
          <p:nvPr>
            <p:ph idx="2" type="sldImg"/>
          </p:nvPr>
        </p:nvSpPr>
        <p:spPr>
          <a:xfrm>
            <a:off x="1143225" y="685800"/>
            <a:ext cx="4572225"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4" name="Shape 104"/>
        <p:cNvGrpSpPr/>
        <p:nvPr/>
      </p:nvGrpSpPr>
      <p:grpSpPr>
        <a:xfrm>
          <a:off x="0" y="0"/>
          <a:ext cx="0" cy="0"/>
          <a:chOff x="0" y="0"/>
          <a:chExt cx="0" cy="0"/>
        </a:xfrm>
      </p:grpSpPr>
      <p:sp>
        <p:nvSpPr>
          <p:cNvPr id="105" name="Shape 105"/>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106" name="Shape 106"/>
          <p:cNvSpPr/>
          <p:nvPr>
            <p:ph idx="2" type="sldImg"/>
          </p:nvPr>
        </p:nvSpPr>
        <p:spPr>
          <a:xfrm>
            <a:off x="1143225" y="685800"/>
            <a:ext cx="4572225"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1" name="Shape 111"/>
        <p:cNvGrpSpPr/>
        <p:nvPr/>
      </p:nvGrpSpPr>
      <p:grpSpPr>
        <a:xfrm>
          <a:off x="0" y="0"/>
          <a:ext cx="0" cy="0"/>
          <a:chOff x="0" y="0"/>
          <a:chExt cx="0" cy="0"/>
        </a:xfrm>
      </p:grpSpPr>
      <p:sp>
        <p:nvSpPr>
          <p:cNvPr id="112" name="Shape 112"/>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113" name="Shape 113"/>
          <p:cNvSpPr/>
          <p:nvPr>
            <p:ph idx="2" type="sldImg"/>
          </p:nvPr>
        </p:nvSpPr>
        <p:spPr>
          <a:xfrm>
            <a:off x="1143225" y="685800"/>
            <a:ext cx="4572225"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8" name="Shape 118"/>
        <p:cNvGrpSpPr/>
        <p:nvPr/>
      </p:nvGrpSpPr>
      <p:grpSpPr>
        <a:xfrm>
          <a:off x="0" y="0"/>
          <a:ext cx="0" cy="0"/>
          <a:chOff x="0" y="0"/>
          <a:chExt cx="0" cy="0"/>
        </a:xfrm>
      </p:grpSpPr>
      <p:sp>
        <p:nvSpPr>
          <p:cNvPr id="119" name="Shape 119"/>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120" name="Shape 120"/>
          <p:cNvSpPr/>
          <p:nvPr>
            <p:ph idx="2" type="sldImg"/>
          </p:nvPr>
        </p:nvSpPr>
        <p:spPr>
          <a:xfrm>
            <a:off x="1143225" y="685800"/>
            <a:ext cx="4572225"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5" name="Shape 125"/>
        <p:cNvGrpSpPr/>
        <p:nvPr/>
      </p:nvGrpSpPr>
      <p:grpSpPr>
        <a:xfrm>
          <a:off x="0" y="0"/>
          <a:ext cx="0" cy="0"/>
          <a:chOff x="0" y="0"/>
          <a:chExt cx="0" cy="0"/>
        </a:xfrm>
      </p:grpSpPr>
      <p:sp>
        <p:nvSpPr>
          <p:cNvPr id="126" name="Shape 126"/>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127" name="Shape 127"/>
          <p:cNvSpPr/>
          <p:nvPr>
            <p:ph idx="2" type="sldImg"/>
          </p:nvPr>
        </p:nvSpPr>
        <p:spPr>
          <a:xfrm>
            <a:off x="1143225" y="685800"/>
            <a:ext cx="4572225"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2" name="Shape 132"/>
        <p:cNvGrpSpPr/>
        <p:nvPr/>
      </p:nvGrpSpPr>
      <p:grpSpPr>
        <a:xfrm>
          <a:off x="0" y="0"/>
          <a:ext cx="0" cy="0"/>
          <a:chOff x="0" y="0"/>
          <a:chExt cx="0" cy="0"/>
        </a:xfrm>
      </p:grpSpPr>
      <p:sp>
        <p:nvSpPr>
          <p:cNvPr id="133" name="Shape 133"/>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134" name="Shape 134"/>
          <p:cNvSpPr/>
          <p:nvPr>
            <p:ph idx="2" type="sldImg"/>
          </p:nvPr>
        </p:nvSpPr>
        <p:spPr>
          <a:xfrm>
            <a:off x="1143225" y="685800"/>
            <a:ext cx="4572225"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9" name="Shape 139"/>
        <p:cNvGrpSpPr/>
        <p:nvPr/>
      </p:nvGrpSpPr>
      <p:grpSpPr>
        <a:xfrm>
          <a:off x="0" y="0"/>
          <a:ext cx="0" cy="0"/>
          <a:chOff x="0" y="0"/>
          <a:chExt cx="0" cy="0"/>
        </a:xfrm>
      </p:grpSpPr>
      <p:sp>
        <p:nvSpPr>
          <p:cNvPr id="140" name="Shape 140"/>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141" name="Shape 141"/>
          <p:cNvSpPr/>
          <p:nvPr>
            <p:ph idx="2" type="sldImg"/>
          </p:nvPr>
        </p:nvSpPr>
        <p:spPr>
          <a:xfrm>
            <a:off x="1143225" y="685800"/>
            <a:ext cx="4572225"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5" name="Shape 145"/>
        <p:cNvGrpSpPr/>
        <p:nvPr/>
      </p:nvGrpSpPr>
      <p:grpSpPr>
        <a:xfrm>
          <a:off x="0" y="0"/>
          <a:ext cx="0" cy="0"/>
          <a:chOff x="0" y="0"/>
          <a:chExt cx="0" cy="0"/>
        </a:xfrm>
      </p:grpSpPr>
      <p:sp>
        <p:nvSpPr>
          <p:cNvPr id="146" name="Shape 146"/>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147" name="Shape 147"/>
          <p:cNvSpPr/>
          <p:nvPr>
            <p:ph idx="2" type="sldImg"/>
          </p:nvPr>
        </p:nvSpPr>
        <p:spPr>
          <a:xfrm>
            <a:off x="1143225" y="685800"/>
            <a:ext cx="4572225"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1" name="Shape 151"/>
        <p:cNvGrpSpPr/>
        <p:nvPr/>
      </p:nvGrpSpPr>
      <p:grpSpPr>
        <a:xfrm>
          <a:off x="0" y="0"/>
          <a:ext cx="0" cy="0"/>
          <a:chOff x="0" y="0"/>
          <a:chExt cx="0" cy="0"/>
        </a:xfrm>
      </p:grpSpPr>
      <p:sp>
        <p:nvSpPr>
          <p:cNvPr id="152" name="Shape 152"/>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153" name="Shape 153"/>
          <p:cNvSpPr/>
          <p:nvPr>
            <p:ph idx="2" type="sldImg"/>
          </p:nvPr>
        </p:nvSpPr>
        <p:spPr>
          <a:xfrm>
            <a:off x="1143225" y="685800"/>
            <a:ext cx="4572225"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7" name="Shape 157"/>
        <p:cNvGrpSpPr/>
        <p:nvPr/>
      </p:nvGrpSpPr>
      <p:grpSpPr>
        <a:xfrm>
          <a:off x="0" y="0"/>
          <a:ext cx="0" cy="0"/>
          <a:chOff x="0" y="0"/>
          <a:chExt cx="0" cy="0"/>
        </a:xfrm>
      </p:grpSpPr>
      <p:sp>
        <p:nvSpPr>
          <p:cNvPr id="158" name="Shape 158"/>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159" name="Shape 159"/>
          <p:cNvSpPr/>
          <p:nvPr>
            <p:ph idx="2" type="sldImg"/>
          </p:nvPr>
        </p:nvSpPr>
        <p:spPr>
          <a:xfrm>
            <a:off x="1143225" y="685800"/>
            <a:ext cx="4572225"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4" name="Shape 164"/>
        <p:cNvGrpSpPr/>
        <p:nvPr/>
      </p:nvGrpSpPr>
      <p:grpSpPr>
        <a:xfrm>
          <a:off x="0" y="0"/>
          <a:ext cx="0" cy="0"/>
          <a:chOff x="0" y="0"/>
          <a:chExt cx="0" cy="0"/>
        </a:xfrm>
      </p:grpSpPr>
      <p:sp>
        <p:nvSpPr>
          <p:cNvPr id="165" name="Shape 165"/>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166" name="Shape 166"/>
          <p:cNvSpPr/>
          <p:nvPr>
            <p:ph idx="2" type="sldImg"/>
          </p:nvPr>
        </p:nvSpPr>
        <p:spPr>
          <a:xfrm>
            <a:off x="1143225" y="685800"/>
            <a:ext cx="4572225"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0" name="Shape 170"/>
        <p:cNvGrpSpPr/>
        <p:nvPr/>
      </p:nvGrpSpPr>
      <p:grpSpPr>
        <a:xfrm>
          <a:off x="0" y="0"/>
          <a:ext cx="0" cy="0"/>
          <a:chOff x="0" y="0"/>
          <a:chExt cx="0" cy="0"/>
        </a:xfrm>
      </p:grpSpPr>
      <p:sp>
        <p:nvSpPr>
          <p:cNvPr id="171" name="Shape 171"/>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172" name="Shape 172"/>
          <p:cNvSpPr/>
          <p:nvPr>
            <p:ph idx="2" type="sldImg"/>
          </p:nvPr>
        </p:nvSpPr>
        <p:spPr>
          <a:xfrm>
            <a:off x="1143225" y="685800"/>
            <a:ext cx="4572225"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6" name="Shape 176"/>
        <p:cNvGrpSpPr/>
        <p:nvPr/>
      </p:nvGrpSpPr>
      <p:grpSpPr>
        <a:xfrm>
          <a:off x="0" y="0"/>
          <a:ext cx="0" cy="0"/>
          <a:chOff x="0" y="0"/>
          <a:chExt cx="0" cy="0"/>
        </a:xfrm>
      </p:grpSpPr>
      <p:sp>
        <p:nvSpPr>
          <p:cNvPr id="177" name="Shape 177"/>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178" name="Shape 178"/>
          <p:cNvSpPr/>
          <p:nvPr>
            <p:ph idx="2" type="sldImg"/>
          </p:nvPr>
        </p:nvSpPr>
        <p:spPr>
          <a:xfrm>
            <a:off x="1143225" y="685800"/>
            <a:ext cx="4572225"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2" name="Shape 182"/>
        <p:cNvGrpSpPr/>
        <p:nvPr/>
      </p:nvGrpSpPr>
      <p:grpSpPr>
        <a:xfrm>
          <a:off x="0" y="0"/>
          <a:ext cx="0" cy="0"/>
          <a:chOff x="0" y="0"/>
          <a:chExt cx="0" cy="0"/>
        </a:xfrm>
      </p:grpSpPr>
      <p:sp>
        <p:nvSpPr>
          <p:cNvPr id="183" name="Shape 183"/>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184" name="Shape 184"/>
          <p:cNvSpPr/>
          <p:nvPr>
            <p:ph idx="2" type="sldImg"/>
          </p:nvPr>
        </p:nvSpPr>
        <p:spPr>
          <a:xfrm>
            <a:off x="1143225" y="685800"/>
            <a:ext cx="4572225"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8" name="Shape 188"/>
        <p:cNvGrpSpPr/>
        <p:nvPr/>
      </p:nvGrpSpPr>
      <p:grpSpPr>
        <a:xfrm>
          <a:off x="0" y="0"/>
          <a:ext cx="0" cy="0"/>
          <a:chOff x="0" y="0"/>
          <a:chExt cx="0" cy="0"/>
        </a:xfrm>
      </p:grpSpPr>
      <p:sp>
        <p:nvSpPr>
          <p:cNvPr id="189" name="Shape 189"/>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190" name="Shape 190"/>
          <p:cNvSpPr/>
          <p:nvPr>
            <p:ph idx="2" type="sldImg"/>
          </p:nvPr>
        </p:nvSpPr>
        <p:spPr>
          <a:xfrm>
            <a:off x="1143225" y="685800"/>
            <a:ext cx="4572225"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4" name="Shape 194"/>
        <p:cNvGrpSpPr/>
        <p:nvPr/>
      </p:nvGrpSpPr>
      <p:grpSpPr>
        <a:xfrm>
          <a:off x="0" y="0"/>
          <a:ext cx="0" cy="0"/>
          <a:chOff x="0" y="0"/>
          <a:chExt cx="0" cy="0"/>
        </a:xfrm>
      </p:grpSpPr>
      <p:sp>
        <p:nvSpPr>
          <p:cNvPr id="195" name="Shape 195"/>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196" name="Shape 196"/>
          <p:cNvSpPr/>
          <p:nvPr>
            <p:ph idx="2" type="sldImg"/>
          </p:nvPr>
        </p:nvSpPr>
        <p:spPr>
          <a:xfrm>
            <a:off x="1143225" y="685800"/>
            <a:ext cx="4572225"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0" name="Shape 200"/>
        <p:cNvGrpSpPr/>
        <p:nvPr/>
      </p:nvGrpSpPr>
      <p:grpSpPr>
        <a:xfrm>
          <a:off x="0" y="0"/>
          <a:ext cx="0" cy="0"/>
          <a:chOff x="0" y="0"/>
          <a:chExt cx="0" cy="0"/>
        </a:xfrm>
      </p:grpSpPr>
      <p:sp>
        <p:nvSpPr>
          <p:cNvPr id="201" name="Shape 201"/>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202" name="Shape 202"/>
          <p:cNvSpPr/>
          <p:nvPr>
            <p:ph idx="2" type="sldImg"/>
          </p:nvPr>
        </p:nvSpPr>
        <p:spPr>
          <a:xfrm>
            <a:off x="1143225" y="685800"/>
            <a:ext cx="4572225"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0" name="Shape 210"/>
        <p:cNvGrpSpPr/>
        <p:nvPr/>
      </p:nvGrpSpPr>
      <p:grpSpPr>
        <a:xfrm>
          <a:off x="0" y="0"/>
          <a:ext cx="0" cy="0"/>
          <a:chOff x="0" y="0"/>
          <a:chExt cx="0" cy="0"/>
        </a:xfrm>
      </p:grpSpPr>
      <p:sp>
        <p:nvSpPr>
          <p:cNvPr id="211" name="Shape 211"/>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212" name="Shape 212"/>
          <p:cNvSpPr/>
          <p:nvPr>
            <p:ph idx="2" type="sldImg"/>
          </p:nvPr>
        </p:nvSpPr>
        <p:spPr>
          <a:xfrm>
            <a:off x="1143225" y="685800"/>
            <a:ext cx="4572225"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6" name="Shape 216"/>
        <p:cNvGrpSpPr/>
        <p:nvPr/>
      </p:nvGrpSpPr>
      <p:grpSpPr>
        <a:xfrm>
          <a:off x="0" y="0"/>
          <a:ext cx="0" cy="0"/>
          <a:chOff x="0" y="0"/>
          <a:chExt cx="0" cy="0"/>
        </a:xfrm>
      </p:grpSpPr>
      <p:sp>
        <p:nvSpPr>
          <p:cNvPr id="217" name="Shape 217"/>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218" name="Shape 218"/>
          <p:cNvSpPr/>
          <p:nvPr>
            <p:ph idx="2" type="sldImg"/>
          </p:nvPr>
        </p:nvSpPr>
        <p:spPr>
          <a:xfrm>
            <a:off x="1143225" y="685800"/>
            <a:ext cx="4572225"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3" name="Shape 223"/>
        <p:cNvGrpSpPr/>
        <p:nvPr/>
      </p:nvGrpSpPr>
      <p:grpSpPr>
        <a:xfrm>
          <a:off x="0" y="0"/>
          <a:ext cx="0" cy="0"/>
          <a:chOff x="0" y="0"/>
          <a:chExt cx="0" cy="0"/>
        </a:xfrm>
      </p:grpSpPr>
      <p:sp>
        <p:nvSpPr>
          <p:cNvPr id="224" name="Shape 224"/>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225" name="Shape 225"/>
          <p:cNvSpPr/>
          <p:nvPr>
            <p:ph idx="2" type="sldImg"/>
          </p:nvPr>
        </p:nvSpPr>
        <p:spPr>
          <a:xfrm>
            <a:off x="1143225" y="685800"/>
            <a:ext cx="4572225"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0" name="Shape 230"/>
        <p:cNvGrpSpPr/>
        <p:nvPr/>
      </p:nvGrpSpPr>
      <p:grpSpPr>
        <a:xfrm>
          <a:off x="0" y="0"/>
          <a:ext cx="0" cy="0"/>
          <a:chOff x="0" y="0"/>
          <a:chExt cx="0" cy="0"/>
        </a:xfrm>
      </p:grpSpPr>
      <p:sp>
        <p:nvSpPr>
          <p:cNvPr id="231" name="Shape 231"/>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232" name="Shape 232"/>
          <p:cNvSpPr/>
          <p:nvPr>
            <p:ph idx="2" type="sldImg"/>
          </p:nvPr>
        </p:nvSpPr>
        <p:spPr>
          <a:xfrm>
            <a:off x="1143225" y="685800"/>
            <a:ext cx="4572225"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7" name="Shape 237"/>
        <p:cNvGrpSpPr/>
        <p:nvPr/>
      </p:nvGrpSpPr>
      <p:grpSpPr>
        <a:xfrm>
          <a:off x="0" y="0"/>
          <a:ext cx="0" cy="0"/>
          <a:chOff x="0" y="0"/>
          <a:chExt cx="0" cy="0"/>
        </a:xfrm>
      </p:grpSpPr>
      <p:sp>
        <p:nvSpPr>
          <p:cNvPr id="238" name="Shape 238"/>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239" name="Shape 239"/>
          <p:cNvSpPr/>
          <p:nvPr>
            <p:ph idx="2" type="sldImg"/>
          </p:nvPr>
        </p:nvSpPr>
        <p:spPr>
          <a:xfrm>
            <a:off x="1143225" y="685800"/>
            <a:ext cx="4572225"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4" name="Shape 244"/>
        <p:cNvGrpSpPr/>
        <p:nvPr/>
      </p:nvGrpSpPr>
      <p:grpSpPr>
        <a:xfrm>
          <a:off x="0" y="0"/>
          <a:ext cx="0" cy="0"/>
          <a:chOff x="0" y="0"/>
          <a:chExt cx="0" cy="0"/>
        </a:xfrm>
      </p:grpSpPr>
      <p:sp>
        <p:nvSpPr>
          <p:cNvPr id="245" name="Shape 245"/>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246" name="Shape 246"/>
          <p:cNvSpPr/>
          <p:nvPr>
            <p:ph idx="2" type="sldImg"/>
          </p:nvPr>
        </p:nvSpPr>
        <p:spPr>
          <a:xfrm>
            <a:off x="1143225" y="685800"/>
            <a:ext cx="4572225"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1" name="Shape 251"/>
        <p:cNvGrpSpPr/>
        <p:nvPr/>
      </p:nvGrpSpPr>
      <p:grpSpPr>
        <a:xfrm>
          <a:off x="0" y="0"/>
          <a:ext cx="0" cy="0"/>
          <a:chOff x="0" y="0"/>
          <a:chExt cx="0" cy="0"/>
        </a:xfrm>
      </p:grpSpPr>
      <p:sp>
        <p:nvSpPr>
          <p:cNvPr id="252" name="Shape 252"/>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253" name="Shape 253"/>
          <p:cNvSpPr/>
          <p:nvPr>
            <p:ph idx="2" type="sldImg"/>
          </p:nvPr>
        </p:nvSpPr>
        <p:spPr>
          <a:xfrm>
            <a:off x="1143225" y="685800"/>
            <a:ext cx="4572225"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0" name="Shape 260"/>
        <p:cNvGrpSpPr/>
        <p:nvPr/>
      </p:nvGrpSpPr>
      <p:grpSpPr>
        <a:xfrm>
          <a:off x="0" y="0"/>
          <a:ext cx="0" cy="0"/>
          <a:chOff x="0" y="0"/>
          <a:chExt cx="0" cy="0"/>
        </a:xfrm>
      </p:grpSpPr>
      <p:sp>
        <p:nvSpPr>
          <p:cNvPr id="261" name="Shape 261"/>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262" name="Shape 262"/>
          <p:cNvSpPr/>
          <p:nvPr>
            <p:ph idx="2" type="sldImg"/>
          </p:nvPr>
        </p:nvSpPr>
        <p:spPr>
          <a:xfrm>
            <a:off x="1143225" y="685800"/>
            <a:ext cx="4572225"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11" name="Shape 11"/>
        <p:cNvGrpSpPr/>
        <p:nvPr/>
      </p:nvGrpSpPr>
      <p:grpSpPr>
        <a:xfrm>
          <a:off x="0" y="0"/>
          <a:ext cx="0" cy="0"/>
          <a:chOff x="0" y="0"/>
          <a:chExt cx="0" cy="0"/>
        </a:xfrm>
      </p:grpSpPr>
      <p:sp>
        <p:nvSpPr>
          <p:cNvPr id="12" name="Shape 12"/>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13" name="Shape 13"/>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4" name="Shape 14"/>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5" name="Shape 15"/>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16" name="Shape 16"/>
        <p:cNvGrpSpPr/>
        <p:nvPr/>
      </p:nvGrpSpPr>
      <p:grpSpPr>
        <a:xfrm>
          <a:off x="0" y="0"/>
          <a:ext cx="0" cy="0"/>
          <a:chOff x="0" y="0"/>
          <a:chExt cx="0" cy="0"/>
        </a:xfrm>
      </p:grpSpPr>
      <p:sp>
        <p:nvSpPr>
          <p:cNvPr id="17" name="Shape 17"/>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18" name="Shape 18"/>
          <p:cNvSpPr txBox="1"/>
          <p:nvPr>
            <p:ph idx="1" type="body"/>
          </p:nvPr>
        </p:nvSpPr>
        <p:spPr>
          <a:xfrm>
            <a:off x="685800" y="1981200"/>
            <a:ext cx="7772400" cy="41148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19" name="Shape 19"/>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20" name="Shape 20"/>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21" name="Shape 21"/>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Clip Art and Text" type="clipArtAndTx">
  <p:cSld name="CLIPART_AND_TEXT">
    <p:spTree>
      <p:nvGrpSpPr>
        <p:cNvPr id="22" name="Shape 22"/>
        <p:cNvGrpSpPr/>
        <p:nvPr/>
      </p:nvGrpSpPr>
      <p:grpSpPr>
        <a:xfrm>
          <a:off x="0" y="0"/>
          <a:ext cx="0" cy="0"/>
          <a:chOff x="0" y="0"/>
          <a:chExt cx="0" cy="0"/>
        </a:xfrm>
      </p:grpSpPr>
      <p:sp>
        <p:nvSpPr>
          <p:cNvPr id="23" name="Shape 23"/>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24" name="Shape 24"/>
          <p:cNvSpPr/>
          <p:nvPr>
            <p:ph idx="2" type="clipArt"/>
          </p:nvPr>
        </p:nvSpPr>
        <p:spPr>
          <a:xfrm>
            <a:off x="685800" y="1981200"/>
            <a:ext cx="3810000" cy="4114800"/>
          </a:xfrm>
          <a:prstGeom prst="rect">
            <a:avLst/>
          </a:prstGeom>
          <a:noFill/>
          <a:ln>
            <a:noFill/>
          </a:ln>
        </p:spPr>
        <p:txBody>
          <a:bodyPr anchorCtr="0" anchor="t" bIns="91425" lIns="91425" spcFirstLastPara="1" rIns="91425" wrap="square" tIns="91425"/>
          <a:lstStyle>
            <a:lvl1pPr indent="-342900" lvl="0" marL="3429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285750" lvl="1" marL="74295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228600" lvl="2" marL="11430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228600" lvl="3" marL="1600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228600" lvl="4" marL="2057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228600" lvl="5" marL="2514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228600" lvl="6" marL="2971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228600" lvl="7" marL="3429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228600" lvl="8" marL="3886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25" name="Shape 25"/>
          <p:cNvSpPr txBox="1"/>
          <p:nvPr>
            <p:ph idx="1" type="body"/>
          </p:nvPr>
        </p:nvSpPr>
        <p:spPr>
          <a:xfrm>
            <a:off x="4648200" y="1981200"/>
            <a:ext cx="3810000" cy="41148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26" name="Shape 26"/>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27" name="Shape 27"/>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28" name="Shape 28"/>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29" name="Shape 29"/>
        <p:cNvGrpSpPr/>
        <p:nvPr/>
      </p:nvGrpSpPr>
      <p:grpSpPr>
        <a:xfrm>
          <a:off x="0" y="0"/>
          <a:ext cx="0" cy="0"/>
          <a:chOff x="0" y="0"/>
          <a:chExt cx="0" cy="0"/>
        </a:xfrm>
      </p:grpSpPr>
      <p:sp>
        <p:nvSpPr>
          <p:cNvPr id="30" name="Shape 30"/>
          <p:cNvSpPr txBox="1"/>
          <p:nvPr>
            <p:ph type="title"/>
          </p:nvPr>
        </p:nvSpPr>
        <p:spPr>
          <a:xfrm rot="5400000">
            <a:off x="4743450" y="2381250"/>
            <a:ext cx="5486400" cy="19431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31" name="Shape 31"/>
          <p:cNvSpPr txBox="1"/>
          <p:nvPr>
            <p:ph idx="1" type="body"/>
          </p:nvPr>
        </p:nvSpPr>
        <p:spPr>
          <a:xfrm rot="5400000">
            <a:off x="781050" y="514350"/>
            <a:ext cx="5486400" cy="56769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32" name="Shape 32"/>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3" name="Shape 33"/>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4" name="Shape 34"/>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35" name="Shape 35"/>
        <p:cNvGrpSpPr/>
        <p:nvPr/>
      </p:nvGrpSpPr>
      <p:grpSpPr>
        <a:xfrm>
          <a:off x="0" y="0"/>
          <a:ext cx="0" cy="0"/>
          <a:chOff x="0" y="0"/>
          <a:chExt cx="0" cy="0"/>
        </a:xfrm>
      </p:grpSpPr>
      <p:sp>
        <p:nvSpPr>
          <p:cNvPr id="36" name="Shape 36"/>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37" name="Shape 37"/>
          <p:cNvSpPr txBox="1"/>
          <p:nvPr>
            <p:ph idx="1" type="body"/>
          </p:nvPr>
        </p:nvSpPr>
        <p:spPr>
          <a:xfrm rot="5400000">
            <a:off x="2514600" y="152400"/>
            <a:ext cx="4114800" cy="77724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38" name="Shape 38"/>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9" name="Shape 39"/>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40" name="Shape 40"/>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type="picTx">
  <p:cSld name="PICTURE_WITH_CAPTION_TEXT">
    <p:spTree>
      <p:nvGrpSpPr>
        <p:cNvPr id="41" name="Shape 41"/>
        <p:cNvGrpSpPr/>
        <p:nvPr/>
      </p:nvGrpSpPr>
      <p:grpSpPr>
        <a:xfrm>
          <a:off x="0" y="0"/>
          <a:ext cx="0" cy="0"/>
          <a:chOff x="0" y="0"/>
          <a:chExt cx="0" cy="0"/>
        </a:xfrm>
      </p:grpSpPr>
      <p:sp>
        <p:nvSpPr>
          <p:cNvPr id="42" name="Shape 42"/>
          <p:cNvSpPr txBox="1"/>
          <p:nvPr>
            <p:ph type="title"/>
          </p:nvPr>
        </p:nvSpPr>
        <p:spPr>
          <a:xfrm>
            <a:off x="1792288" y="4800600"/>
            <a:ext cx="5486400" cy="566738"/>
          </a:xfrm>
          <a:prstGeom prst="rect">
            <a:avLst/>
          </a:prstGeom>
          <a:noFill/>
          <a:ln>
            <a:noFill/>
          </a:ln>
        </p:spPr>
        <p:txBody>
          <a:bodyPr anchorCtr="0" anchor="b" bIns="91425" lIns="91425" spcFirstLastPara="1" rIns="91425" wrap="square" tIns="91425"/>
          <a:lstStyle>
            <a:lvl1pPr indent="0" lvl="0" marL="0" marR="0" rtl="0" algn="l">
              <a:spcBef>
                <a:spcPts val="0"/>
              </a:spcBef>
              <a:spcAft>
                <a:spcPts val="0"/>
              </a:spcAft>
              <a:buSzPts val="1400"/>
              <a:buNone/>
              <a:defRPr b="1" i="0" sz="20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43" name="Shape 43"/>
          <p:cNvSpPr/>
          <p:nvPr>
            <p:ph idx="2" type="pic"/>
          </p:nvPr>
        </p:nvSpPr>
        <p:spPr>
          <a:xfrm>
            <a:off x="1792288" y="612775"/>
            <a:ext cx="5486400" cy="4114800"/>
          </a:xfrm>
          <a:prstGeom prst="rect">
            <a:avLst/>
          </a:prstGeom>
          <a:noFill/>
          <a:ln>
            <a:noFill/>
          </a:ln>
        </p:spPr>
        <p:txBody>
          <a:bodyPr anchorCtr="0" anchor="t" bIns="91425" lIns="91425" spcFirstLastPara="1" rIns="91425" wrap="square" tIns="91425"/>
          <a:lstStyle>
            <a:lvl1pPr indent="0" lvl="0" marL="0" marR="0" rtl="0" algn="l">
              <a:spcBef>
                <a:spcPts val="640"/>
              </a:spcBef>
              <a:spcAft>
                <a:spcPts val="0"/>
              </a:spcAft>
              <a:buClr>
                <a:schemeClr val="dk1"/>
              </a:buClr>
              <a:buSzPts val="3200"/>
              <a:buFont typeface="Times New Roman"/>
              <a:buNone/>
              <a:defRPr b="0" i="0" sz="3200" u="none" cap="none" strike="noStrike">
                <a:solidFill>
                  <a:schemeClr val="dk1"/>
                </a:solidFill>
                <a:latin typeface="Times New Roman"/>
                <a:ea typeface="Times New Roman"/>
                <a:cs typeface="Times New Roman"/>
                <a:sym typeface="Times New Roman"/>
              </a:defRPr>
            </a:lvl1pPr>
            <a:lvl2pPr indent="0" lvl="1" marL="457200" marR="0" rtl="0" algn="l">
              <a:spcBef>
                <a:spcPts val="560"/>
              </a:spcBef>
              <a:spcAft>
                <a:spcPts val="0"/>
              </a:spcAft>
              <a:buClr>
                <a:schemeClr val="dk1"/>
              </a:buClr>
              <a:buSzPts val="2800"/>
              <a:buFont typeface="Times New Roman"/>
              <a:buNone/>
              <a:defRPr b="0" i="0" sz="2800" u="none" cap="none" strike="noStrike">
                <a:solidFill>
                  <a:schemeClr val="dk1"/>
                </a:solidFill>
                <a:latin typeface="Times New Roman"/>
                <a:ea typeface="Times New Roman"/>
                <a:cs typeface="Times New Roman"/>
                <a:sym typeface="Times New Roman"/>
              </a:defRPr>
            </a:lvl2pPr>
            <a:lvl3pPr indent="0" lvl="2" marL="914400" marR="0" rtl="0" algn="l">
              <a:spcBef>
                <a:spcPts val="480"/>
              </a:spcBef>
              <a:spcAft>
                <a:spcPts val="0"/>
              </a:spcAft>
              <a:buClr>
                <a:schemeClr val="dk1"/>
              </a:buClr>
              <a:buSzPts val="2400"/>
              <a:buFont typeface="Times New Roman"/>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4pPr>
            <a:lvl5pPr indent="0" lvl="4" marL="18288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5pPr>
            <a:lvl6pPr indent="0" lvl="5" marL="22860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6pPr>
            <a:lvl7pPr indent="0" lvl="6" marL="27432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7pPr>
            <a:lvl8pPr indent="0" lvl="7" marL="32004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8pPr>
            <a:lvl9pPr indent="0" lvl="8" marL="36576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9pPr>
          </a:lstStyle>
          <a:p/>
        </p:txBody>
      </p:sp>
      <p:sp>
        <p:nvSpPr>
          <p:cNvPr id="44" name="Shape 44"/>
          <p:cNvSpPr txBox="1"/>
          <p:nvPr>
            <p:ph idx="1" type="body"/>
          </p:nvPr>
        </p:nvSpPr>
        <p:spPr>
          <a:xfrm>
            <a:off x="1792288" y="5367338"/>
            <a:ext cx="5486400" cy="804862"/>
          </a:xfrm>
          <a:prstGeom prst="rect">
            <a:avLst/>
          </a:prstGeom>
          <a:noFill/>
          <a:ln>
            <a:noFill/>
          </a:ln>
        </p:spPr>
        <p:txBody>
          <a:bodyPr anchorCtr="0" anchor="t" bIns="91425" lIns="91425" spcFirstLastPara="1" rIns="91425" wrap="square" tIns="91425"/>
          <a:lstStyle>
            <a:lvl1pPr indent="-228600" lvl="0" marL="4572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228600" lvl="1" marL="914400" marR="0" rtl="0" algn="l">
              <a:spcBef>
                <a:spcPts val="240"/>
              </a:spcBef>
              <a:spcAft>
                <a:spcPts val="0"/>
              </a:spcAft>
              <a:buClr>
                <a:schemeClr val="dk1"/>
              </a:buClr>
              <a:buSzPts val="1200"/>
              <a:buFont typeface="Times New Roman"/>
              <a:buNone/>
              <a:defRPr b="0" i="0" sz="12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200"/>
              </a:spcBef>
              <a:spcAft>
                <a:spcPts val="0"/>
              </a:spcAft>
              <a:buClr>
                <a:schemeClr val="dk1"/>
              </a:buClr>
              <a:buSzPts val="1000"/>
              <a:buFont typeface="Times New Roman"/>
              <a:buNone/>
              <a:defRPr b="0" i="0" sz="10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9pPr>
          </a:lstStyle>
          <a:p/>
        </p:txBody>
      </p:sp>
      <p:sp>
        <p:nvSpPr>
          <p:cNvPr id="45" name="Shape 45"/>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46" name="Shape 46"/>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47" name="Shape 47"/>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type="objTx">
  <p:cSld name="OBJECT_WITH_CAPTION_TEXT">
    <p:spTree>
      <p:nvGrpSpPr>
        <p:cNvPr id="48" name="Shape 48"/>
        <p:cNvGrpSpPr/>
        <p:nvPr/>
      </p:nvGrpSpPr>
      <p:grpSpPr>
        <a:xfrm>
          <a:off x="0" y="0"/>
          <a:ext cx="0" cy="0"/>
          <a:chOff x="0" y="0"/>
          <a:chExt cx="0" cy="0"/>
        </a:xfrm>
      </p:grpSpPr>
      <p:sp>
        <p:nvSpPr>
          <p:cNvPr id="49" name="Shape 49"/>
          <p:cNvSpPr txBox="1"/>
          <p:nvPr>
            <p:ph type="title"/>
          </p:nvPr>
        </p:nvSpPr>
        <p:spPr>
          <a:xfrm>
            <a:off x="457200" y="273050"/>
            <a:ext cx="3008313" cy="1162050"/>
          </a:xfrm>
          <a:prstGeom prst="rect">
            <a:avLst/>
          </a:prstGeom>
          <a:noFill/>
          <a:ln>
            <a:noFill/>
          </a:ln>
        </p:spPr>
        <p:txBody>
          <a:bodyPr anchorCtr="0" anchor="b" bIns="91425" lIns="91425" spcFirstLastPara="1" rIns="91425" wrap="square" tIns="91425"/>
          <a:lstStyle>
            <a:lvl1pPr indent="0" lvl="0" marL="0" marR="0" rtl="0" algn="l">
              <a:spcBef>
                <a:spcPts val="0"/>
              </a:spcBef>
              <a:spcAft>
                <a:spcPts val="0"/>
              </a:spcAft>
              <a:buSzPts val="1400"/>
              <a:buNone/>
              <a:defRPr b="1" i="0" sz="20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50" name="Shape 50"/>
          <p:cNvSpPr txBox="1"/>
          <p:nvPr>
            <p:ph idx="1" type="body"/>
          </p:nvPr>
        </p:nvSpPr>
        <p:spPr>
          <a:xfrm>
            <a:off x="3575050" y="273050"/>
            <a:ext cx="5111750" cy="5853113"/>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51" name="Shape 51"/>
          <p:cNvSpPr txBox="1"/>
          <p:nvPr>
            <p:ph idx="2" type="body"/>
          </p:nvPr>
        </p:nvSpPr>
        <p:spPr>
          <a:xfrm>
            <a:off x="457200" y="1435100"/>
            <a:ext cx="3008313" cy="4691063"/>
          </a:xfrm>
          <a:prstGeom prst="rect">
            <a:avLst/>
          </a:prstGeom>
          <a:noFill/>
          <a:ln>
            <a:noFill/>
          </a:ln>
        </p:spPr>
        <p:txBody>
          <a:bodyPr anchorCtr="0" anchor="t" bIns="91425" lIns="91425" spcFirstLastPara="1" rIns="91425" wrap="square" tIns="91425"/>
          <a:lstStyle>
            <a:lvl1pPr indent="-228600" lvl="0" marL="4572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228600" lvl="1" marL="914400" marR="0" rtl="0" algn="l">
              <a:spcBef>
                <a:spcPts val="240"/>
              </a:spcBef>
              <a:spcAft>
                <a:spcPts val="0"/>
              </a:spcAft>
              <a:buClr>
                <a:schemeClr val="dk1"/>
              </a:buClr>
              <a:buSzPts val="1200"/>
              <a:buFont typeface="Times New Roman"/>
              <a:buNone/>
              <a:defRPr b="0" i="0" sz="12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200"/>
              </a:spcBef>
              <a:spcAft>
                <a:spcPts val="0"/>
              </a:spcAft>
              <a:buClr>
                <a:schemeClr val="dk1"/>
              </a:buClr>
              <a:buSzPts val="1000"/>
              <a:buFont typeface="Times New Roman"/>
              <a:buNone/>
              <a:defRPr b="0" i="0" sz="10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9pPr>
          </a:lstStyle>
          <a:p/>
        </p:txBody>
      </p:sp>
      <p:sp>
        <p:nvSpPr>
          <p:cNvPr id="52" name="Shape 52"/>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3" name="Shape 53"/>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4" name="Shape 54"/>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55" name="Shape 55"/>
        <p:cNvGrpSpPr/>
        <p:nvPr/>
      </p:nvGrpSpPr>
      <p:grpSpPr>
        <a:xfrm>
          <a:off x="0" y="0"/>
          <a:ext cx="0" cy="0"/>
          <a:chOff x="0" y="0"/>
          <a:chExt cx="0" cy="0"/>
        </a:xfrm>
      </p:grpSpPr>
      <p:sp>
        <p:nvSpPr>
          <p:cNvPr id="56" name="Shape 56"/>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7" name="Shape 57"/>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8" name="Shape 58"/>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type="twoTxTwoObj">
  <p:cSld name="TWO_OBJECTS_WITH_TEXT">
    <p:spTree>
      <p:nvGrpSpPr>
        <p:cNvPr id="59" name="Shape 59"/>
        <p:cNvGrpSpPr/>
        <p:nvPr/>
      </p:nvGrpSpPr>
      <p:grpSpPr>
        <a:xfrm>
          <a:off x="0" y="0"/>
          <a:ext cx="0" cy="0"/>
          <a:chOff x="0" y="0"/>
          <a:chExt cx="0" cy="0"/>
        </a:xfrm>
      </p:grpSpPr>
      <p:sp>
        <p:nvSpPr>
          <p:cNvPr id="60" name="Shape 60"/>
          <p:cNvSpPr txBox="1"/>
          <p:nvPr>
            <p:ph type="title"/>
          </p:nvPr>
        </p:nvSpPr>
        <p:spPr>
          <a:xfrm>
            <a:off x="457200" y="274638"/>
            <a:ext cx="82296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61" name="Shape 61"/>
          <p:cNvSpPr txBox="1"/>
          <p:nvPr>
            <p:ph idx="1" type="body"/>
          </p:nvPr>
        </p:nvSpPr>
        <p:spPr>
          <a:xfrm>
            <a:off x="457200" y="1535113"/>
            <a:ext cx="4040188" cy="639762"/>
          </a:xfrm>
          <a:prstGeom prst="rect">
            <a:avLst/>
          </a:prstGeom>
          <a:noFill/>
          <a:ln>
            <a:noFill/>
          </a:ln>
        </p:spPr>
        <p:txBody>
          <a:bodyPr anchorCtr="0" anchor="b" bIns="91425" lIns="91425" spcFirstLastPara="1" rIns="91425" wrap="square" tIns="91425"/>
          <a:lstStyle>
            <a:lvl1pPr indent="-228600" lvl="0" marL="457200" marR="0" rtl="0" algn="l">
              <a:spcBef>
                <a:spcPts val="480"/>
              </a:spcBef>
              <a:spcAft>
                <a:spcPts val="0"/>
              </a:spcAft>
              <a:buClr>
                <a:schemeClr val="dk1"/>
              </a:buClr>
              <a:buSzPts val="2400"/>
              <a:buFont typeface="Times New Roman"/>
              <a:buNone/>
              <a:defRPr b="1" i="0" sz="2400" u="none" cap="none" strike="noStrike">
                <a:solidFill>
                  <a:schemeClr val="dk1"/>
                </a:solidFill>
                <a:latin typeface="Times New Roman"/>
                <a:ea typeface="Times New Roman"/>
                <a:cs typeface="Times New Roman"/>
                <a:sym typeface="Times New Roman"/>
              </a:defRPr>
            </a:lvl1pPr>
            <a:lvl2pPr indent="-228600" lvl="1" marL="914400" marR="0" rtl="0" algn="l">
              <a:spcBef>
                <a:spcPts val="400"/>
              </a:spcBef>
              <a:spcAft>
                <a:spcPts val="0"/>
              </a:spcAft>
              <a:buClr>
                <a:schemeClr val="dk1"/>
              </a:buClr>
              <a:buSzPts val="2000"/>
              <a:buFont typeface="Times New Roman"/>
              <a:buNone/>
              <a:defRPr b="1" i="0" sz="20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360"/>
              </a:spcBef>
              <a:spcAft>
                <a:spcPts val="0"/>
              </a:spcAft>
              <a:buClr>
                <a:schemeClr val="dk1"/>
              </a:buClr>
              <a:buSzPts val="1800"/>
              <a:buFont typeface="Times New Roman"/>
              <a:buNone/>
              <a:defRPr b="1" i="0" sz="18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9pPr>
          </a:lstStyle>
          <a:p/>
        </p:txBody>
      </p:sp>
      <p:sp>
        <p:nvSpPr>
          <p:cNvPr id="62" name="Shape 62"/>
          <p:cNvSpPr txBox="1"/>
          <p:nvPr>
            <p:ph idx="2" type="body"/>
          </p:nvPr>
        </p:nvSpPr>
        <p:spPr>
          <a:xfrm>
            <a:off x="457200" y="2174875"/>
            <a:ext cx="4040188" cy="3951288"/>
          </a:xfrm>
          <a:prstGeom prst="rect">
            <a:avLst/>
          </a:prstGeom>
          <a:noFill/>
          <a:ln>
            <a:noFill/>
          </a:ln>
        </p:spPr>
        <p:txBody>
          <a:bodyPr anchorCtr="0" anchor="t" bIns="91425" lIns="91425" spcFirstLastPara="1" rIns="91425" wrap="square" tIns="91425"/>
          <a:lstStyle>
            <a:lvl1pPr indent="-381000" lvl="0" marL="4572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1pPr>
            <a:lvl2pPr indent="-355600" lvl="1" marL="914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2pPr>
            <a:lvl3pPr indent="-342900" lvl="2" marL="13716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3pPr>
            <a:lvl4pPr indent="-330200" lvl="3" marL="18288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4pPr>
            <a:lvl5pPr indent="-330200" lvl="4" marL="22860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5pPr>
            <a:lvl6pPr indent="-330200" lvl="5" marL="27432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6pPr>
            <a:lvl7pPr indent="-330200" lvl="6" marL="32004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7pPr>
            <a:lvl8pPr indent="-330200" lvl="7" marL="36576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8pPr>
            <a:lvl9pPr indent="-330200" lvl="8" marL="41148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9pPr>
          </a:lstStyle>
          <a:p/>
        </p:txBody>
      </p:sp>
      <p:sp>
        <p:nvSpPr>
          <p:cNvPr id="63" name="Shape 63"/>
          <p:cNvSpPr txBox="1"/>
          <p:nvPr>
            <p:ph idx="3" type="body"/>
          </p:nvPr>
        </p:nvSpPr>
        <p:spPr>
          <a:xfrm>
            <a:off x="4645025" y="1535113"/>
            <a:ext cx="4041775" cy="639762"/>
          </a:xfrm>
          <a:prstGeom prst="rect">
            <a:avLst/>
          </a:prstGeom>
          <a:noFill/>
          <a:ln>
            <a:noFill/>
          </a:ln>
        </p:spPr>
        <p:txBody>
          <a:bodyPr anchorCtr="0" anchor="b" bIns="91425" lIns="91425" spcFirstLastPara="1" rIns="91425" wrap="square" tIns="91425"/>
          <a:lstStyle>
            <a:lvl1pPr indent="-228600" lvl="0" marL="457200" marR="0" rtl="0" algn="l">
              <a:spcBef>
                <a:spcPts val="480"/>
              </a:spcBef>
              <a:spcAft>
                <a:spcPts val="0"/>
              </a:spcAft>
              <a:buClr>
                <a:schemeClr val="dk1"/>
              </a:buClr>
              <a:buSzPts val="2400"/>
              <a:buFont typeface="Times New Roman"/>
              <a:buNone/>
              <a:defRPr b="1" i="0" sz="2400" u="none" cap="none" strike="noStrike">
                <a:solidFill>
                  <a:schemeClr val="dk1"/>
                </a:solidFill>
                <a:latin typeface="Times New Roman"/>
                <a:ea typeface="Times New Roman"/>
                <a:cs typeface="Times New Roman"/>
                <a:sym typeface="Times New Roman"/>
              </a:defRPr>
            </a:lvl1pPr>
            <a:lvl2pPr indent="-228600" lvl="1" marL="914400" marR="0" rtl="0" algn="l">
              <a:spcBef>
                <a:spcPts val="400"/>
              </a:spcBef>
              <a:spcAft>
                <a:spcPts val="0"/>
              </a:spcAft>
              <a:buClr>
                <a:schemeClr val="dk1"/>
              </a:buClr>
              <a:buSzPts val="2000"/>
              <a:buFont typeface="Times New Roman"/>
              <a:buNone/>
              <a:defRPr b="1" i="0" sz="20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360"/>
              </a:spcBef>
              <a:spcAft>
                <a:spcPts val="0"/>
              </a:spcAft>
              <a:buClr>
                <a:schemeClr val="dk1"/>
              </a:buClr>
              <a:buSzPts val="1800"/>
              <a:buFont typeface="Times New Roman"/>
              <a:buNone/>
              <a:defRPr b="1" i="0" sz="18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9pPr>
          </a:lstStyle>
          <a:p/>
        </p:txBody>
      </p:sp>
      <p:sp>
        <p:nvSpPr>
          <p:cNvPr id="64" name="Shape 64"/>
          <p:cNvSpPr txBox="1"/>
          <p:nvPr>
            <p:ph idx="4" type="body"/>
          </p:nvPr>
        </p:nvSpPr>
        <p:spPr>
          <a:xfrm>
            <a:off x="4645025" y="2174875"/>
            <a:ext cx="4041775" cy="3951288"/>
          </a:xfrm>
          <a:prstGeom prst="rect">
            <a:avLst/>
          </a:prstGeom>
          <a:noFill/>
          <a:ln>
            <a:noFill/>
          </a:ln>
        </p:spPr>
        <p:txBody>
          <a:bodyPr anchorCtr="0" anchor="t" bIns="91425" lIns="91425" spcFirstLastPara="1" rIns="91425" wrap="square" tIns="91425"/>
          <a:lstStyle>
            <a:lvl1pPr indent="-381000" lvl="0" marL="4572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1pPr>
            <a:lvl2pPr indent="-355600" lvl="1" marL="914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2pPr>
            <a:lvl3pPr indent="-342900" lvl="2" marL="13716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3pPr>
            <a:lvl4pPr indent="-330200" lvl="3" marL="18288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4pPr>
            <a:lvl5pPr indent="-330200" lvl="4" marL="22860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5pPr>
            <a:lvl6pPr indent="-330200" lvl="5" marL="27432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6pPr>
            <a:lvl7pPr indent="-330200" lvl="6" marL="32004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7pPr>
            <a:lvl8pPr indent="-330200" lvl="7" marL="36576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8pPr>
            <a:lvl9pPr indent="-330200" lvl="8" marL="41148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9pPr>
          </a:lstStyle>
          <a:p/>
        </p:txBody>
      </p:sp>
      <p:sp>
        <p:nvSpPr>
          <p:cNvPr id="65" name="Shape 65"/>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66" name="Shape 66"/>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67" name="Shape 67"/>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68" name="Shape 68"/>
        <p:cNvGrpSpPr/>
        <p:nvPr/>
      </p:nvGrpSpPr>
      <p:grpSpPr>
        <a:xfrm>
          <a:off x="0" y="0"/>
          <a:ext cx="0" cy="0"/>
          <a:chOff x="0" y="0"/>
          <a:chExt cx="0" cy="0"/>
        </a:xfrm>
      </p:grpSpPr>
      <p:sp>
        <p:nvSpPr>
          <p:cNvPr id="69" name="Shape 69"/>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70" name="Shape 70"/>
          <p:cNvSpPr txBox="1"/>
          <p:nvPr>
            <p:ph idx="1" type="body"/>
          </p:nvPr>
        </p:nvSpPr>
        <p:spPr>
          <a:xfrm>
            <a:off x="685800" y="1981200"/>
            <a:ext cx="3810000" cy="4114800"/>
          </a:xfrm>
          <a:prstGeom prst="rect">
            <a:avLst/>
          </a:prstGeom>
          <a:noFill/>
          <a:ln>
            <a:noFill/>
          </a:ln>
        </p:spPr>
        <p:txBody>
          <a:bodyPr anchorCtr="0" anchor="t" bIns="91425" lIns="91425" spcFirstLastPara="1" rIns="91425" wrap="square" tIns="91425"/>
          <a:lstStyle>
            <a:lvl1pPr indent="-406400" lvl="0" marL="4572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1pPr>
            <a:lvl2pPr indent="-381000" lvl="1" marL="9144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2pPr>
            <a:lvl3pPr indent="-355600" lvl="2" marL="1371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3pPr>
            <a:lvl4pPr indent="-342900" lvl="3" marL="18288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4pPr>
            <a:lvl5pPr indent="-342900" lvl="4" marL="22860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5pPr>
            <a:lvl6pPr indent="-342900" lvl="5" marL="27432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6pPr>
            <a:lvl7pPr indent="-342900" lvl="6" marL="32004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7pPr>
            <a:lvl8pPr indent="-342900" lvl="7" marL="36576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8pPr>
            <a:lvl9pPr indent="-342900" lvl="8" marL="41148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9pPr>
          </a:lstStyle>
          <a:p/>
        </p:txBody>
      </p:sp>
      <p:sp>
        <p:nvSpPr>
          <p:cNvPr id="71" name="Shape 71"/>
          <p:cNvSpPr txBox="1"/>
          <p:nvPr>
            <p:ph idx="2" type="body"/>
          </p:nvPr>
        </p:nvSpPr>
        <p:spPr>
          <a:xfrm>
            <a:off x="4648200" y="1981200"/>
            <a:ext cx="3810000" cy="4114800"/>
          </a:xfrm>
          <a:prstGeom prst="rect">
            <a:avLst/>
          </a:prstGeom>
          <a:noFill/>
          <a:ln>
            <a:noFill/>
          </a:ln>
        </p:spPr>
        <p:txBody>
          <a:bodyPr anchorCtr="0" anchor="t" bIns="91425" lIns="91425" spcFirstLastPara="1" rIns="91425" wrap="square" tIns="91425"/>
          <a:lstStyle>
            <a:lvl1pPr indent="-406400" lvl="0" marL="4572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1pPr>
            <a:lvl2pPr indent="-381000" lvl="1" marL="9144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2pPr>
            <a:lvl3pPr indent="-355600" lvl="2" marL="1371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3pPr>
            <a:lvl4pPr indent="-342900" lvl="3" marL="18288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4pPr>
            <a:lvl5pPr indent="-342900" lvl="4" marL="22860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5pPr>
            <a:lvl6pPr indent="-342900" lvl="5" marL="27432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6pPr>
            <a:lvl7pPr indent="-342900" lvl="6" marL="32004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7pPr>
            <a:lvl8pPr indent="-342900" lvl="7" marL="36576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8pPr>
            <a:lvl9pPr indent="-342900" lvl="8" marL="41148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9pPr>
          </a:lstStyle>
          <a:p/>
        </p:txBody>
      </p:sp>
      <p:sp>
        <p:nvSpPr>
          <p:cNvPr id="72" name="Shape 72"/>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73" name="Shape 73"/>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74" name="Shape 74"/>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75" name="Shape 75"/>
        <p:cNvGrpSpPr/>
        <p:nvPr/>
      </p:nvGrpSpPr>
      <p:grpSpPr>
        <a:xfrm>
          <a:off x="0" y="0"/>
          <a:ext cx="0" cy="0"/>
          <a:chOff x="0" y="0"/>
          <a:chExt cx="0" cy="0"/>
        </a:xfrm>
      </p:grpSpPr>
      <p:sp>
        <p:nvSpPr>
          <p:cNvPr id="76" name="Shape 76"/>
          <p:cNvSpPr txBox="1"/>
          <p:nvPr>
            <p:ph type="title"/>
          </p:nvPr>
        </p:nvSpPr>
        <p:spPr>
          <a:xfrm>
            <a:off x="722313" y="4406900"/>
            <a:ext cx="7772400" cy="1362075"/>
          </a:xfrm>
          <a:prstGeom prst="rect">
            <a:avLst/>
          </a:prstGeom>
          <a:noFill/>
          <a:ln>
            <a:noFill/>
          </a:ln>
        </p:spPr>
        <p:txBody>
          <a:bodyPr anchorCtr="0" anchor="t" bIns="91425" lIns="91425" spcFirstLastPara="1" rIns="91425" wrap="square" tIns="91425"/>
          <a:lstStyle>
            <a:lvl1pPr indent="0" lvl="0" marL="0" marR="0" rtl="0" algn="l">
              <a:spcBef>
                <a:spcPts val="0"/>
              </a:spcBef>
              <a:spcAft>
                <a:spcPts val="0"/>
              </a:spcAft>
              <a:buSzPts val="1400"/>
              <a:buNone/>
              <a:defRPr b="1" i="0" sz="40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77" name="Shape 77"/>
          <p:cNvSpPr txBox="1"/>
          <p:nvPr>
            <p:ph idx="1" type="body"/>
          </p:nvPr>
        </p:nvSpPr>
        <p:spPr>
          <a:xfrm>
            <a:off x="722313" y="2906713"/>
            <a:ext cx="7772400" cy="1500187"/>
          </a:xfrm>
          <a:prstGeom prst="rect">
            <a:avLst/>
          </a:prstGeom>
          <a:noFill/>
          <a:ln>
            <a:noFill/>
          </a:ln>
        </p:spPr>
        <p:txBody>
          <a:bodyPr anchorCtr="0" anchor="b" bIns="91425" lIns="91425" spcFirstLastPara="1" rIns="91425" wrap="square" tIns="91425"/>
          <a:lstStyle>
            <a:lvl1pPr indent="-228600" lvl="0" marL="4572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1pPr>
            <a:lvl2pPr indent="-228600" lvl="1" marL="914400" marR="0" rtl="0" algn="l">
              <a:spcBef>
                <a:spcPts val="360"/>
              </a:spcBef>
              <a:spcAft>
                <a:spcPts val="0"/>
              </a:spcAft>
              <a:buClr>
                <a:schemeClr val="dk1"/>
              </a:buClr>
              <a:buSzPts val="1800"/>
              <a:buFont typeface="Times New Roman"/>
              <a:buNone/>
              <a:defRPr b="0" i="0" sz="18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320"/>
              </a:spcBef>
              <a:spcAft>
                <a:spcPts val="0"/>
              </a:spcAft>
              <a:buClr>
                <a:schemeClr val="dk1"/>
              </a:buClr>
              <a:buSzPts val="1600"/>
              <a:buFont typeface="Times New Roman"/>
              <a:buNone/>
              <a:defRPr b="0" i="0" sz="16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p:txBody>
      </p:sp>
      <p:sp>
        <p:nvSpPr>
          <p:cNvPr id="78" name="Shape 78"/>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79" name="Shape 79"/>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80" name="Shape 80"/>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81" name="Shape 81"/>
        <p:cNvGrpSpPr/>
        <p:nvPr/>
      </p:nvGrpSpPr>
      <p:grpSpPr>
        <a:xfrm>
          <a:off x="0" y="0"/>
          <a:ext cx="0" cy="0"/>
          <a:chOff x="0" y="0"/>
          <a:chExt cx="0" cy="0"/>
        </a:xfrm>
      </p:grpSpPr>
      <p:sp>
        <p:nvSpPr>
          <p:cNvPr id="82" name="Shape 82"/>
          <p:cNvSpPr txBox="1"/>
          <p:nvPr>
            <p:ph type="ctrTitle"/>
          </p:nvPr>
        </p:nvSpPr>
        <p:spPr>
          <a:xfrm>
            <a:off x="685800" y="2130425"/>
            <a:ext cx="7772400" cy="1470025"/>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83" name="Shape 83"/>
          <p:cNvSpPr txBox="1"/>
          <p:nvPr>
            <p:ph idx="1" type="subTitle"/>
          </p:nvPr>
        </p:nvSpPr>
        <p:spPr>
          <a:xfrm>
            <a:off x="1371600" y="3886200"/>
            <a:ext cx="6400800" cy="1752600"/>
          </a:xfrm>
          <a:prstGeom prst="rect">
            <a:avLst/>
          </a:prstGeom>
          <a:noFill/>
          <a:ln>
            <a:noFill/>
          </a:ln>
        </p:spPr>
        <p:txBody>
          <a:bodyPr anchorCtr="0" anchor="t" bIns="91425" lIns="91425" spcFirstLastPara="1" rIns="91425" wrap="square" tIns="91425"/>
          <a:lstStyle>
            <a:lvl1pPr indent="0" lvl="0" marL="0" marR="0" rtl="0" algn="ctr">
              <a:spcBef>
                <a:spcPts val="640"/>
              </a:spcBef>
              <a:spcAft>
                <a:spcPts val="0"/>
              </a:spcAft>
              <a:buClr>
                <a:schemeClr val="dk1"/>
              </a:buClr>
              <a:buSzPts val="3200"/>
              <a:buFont typeface="Times New Roman"/>
              <a:buNone/>
              <a:defRPr b="0" i="0" sz="3200" u="none" cap="none" strike="noStrike">
                <a:solidFill>
                  <a:schemeClr val="dk1"/>
                </a:solidFill>
                <a:latin typeface="Times New Roman"/>
                <a:ea typeface="Times New Roman"/>
                <a:cs typeface="Times New Roman"/>
                <a:sym typeface="Times New Roman"/>
              </a:defRPr>
            </a:lvl1pPr>
            <a:lvl2pPr indent="0" lvl="1" marL="457200" marR="0" rtl="0" algn="ctr">
              <a:spcBef>
                <a:spcPts val="560"/>
              </a:spcBef>
              <a:spcAft>
                <a:spcPts val="0"/>
              </a:spcAft>
              <a:buClr>
                <a:schemeClr val="dk1"/>
              </a:buClr>
              <a:buSzPts val="2800"/>
              <a:buFont typeface="Times New Roman"/>
              <a:buNone/>
              <a:defRPr b="0" i="0" sz="2800" u="none" cap="none" strike="noStrike">
                <a:solidFill>
                  <a:schemeClr val="dk1"/>
                </a:solidFill>
                <a:latin typeface="Times New Roman"/>
                <a:ea typeface="Times New Roman"/>
                <a:cs typeface="Times New Roman"/>
                <a:sym typeface="Times New Roman"/>
              </a:defRPr>
            </a:lvl2pPr>
            <a:lvl3pPr indent="0" lvl="2" marL="914400" marR="0" rtl="0" algn="ctr">
              <a:spcBef>
                <a:spcPts val="480"/>
              </a:spcBef>
              <a:spcAft>
                <a:spcPts val="0"/>
              </a:spcAft>
              <a:buClr>
                <a:schemeClr val="dk1"/>
              </a:buClr>
              <a:buSzPts val="2400"/>
              <a:buFont typeface="Times New Roman"/>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4pPr>
            <a:lvl5pPr indent="0" lvl="4" marL="18288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5pPr>
            <a:lvl6pPr indent="0" lvl="5" marL="22860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6pPr>
            <a:lvl7pPr indent="0" lvl="6" marL="27432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7pPr>
            <a:lvl8pPr indent="0" lvl="7" marL="32004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8pPr>
            <a:lvl9pPr indent="0" lvl="8" marL="36576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9pPr>
          </a:lstStyle>
          <a:p/>
        </p:txBody>
      </p:sp>
      <p:sp>
        <p:nvSpPr>
          <p:cNvPr id="84" name="Shape 84"/>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85" name="Shape 85"/>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86" name="Shape 86"/>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2.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5" name="Shape 5"/>
        <p:cNvGrpSpPr/>
        <p:nvPr/>
      </p:nvGrpSpPr>
      <p:grpSpPr>
        <a:xfrm>
          <a:off x="0" y="0"/>
          <a:ext cx="0" cy="0"/>
          <a:chOff x="0" y="0"/>
          <a:chExt cx="0" cy="0"/>
        </a:xfrm>
      </p:grpSpPr>
      <p:sp>
        <p:nvSpPr>
          <p:cNvPr id="6" name="Shape 6"/>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7" name="Shape 7"/>
          <p:cNvSpPr txBox="1"/>
          <p:nvPr>
            <p:ph idx="1" type="body"/>
          </p:nvPr>
        </p:nvSpPr>
        <p:spPr>
          <a:xfrm>
            <a:off x="685800" y="1981200"/>
            <a:ext cx="7772400" cy="41148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8" name="Shape 8"/>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9" name="Shape 9"/>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0" name="Shape 10"/>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1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1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10.png"/><Relationship Id="rId4" Type="http://schemas.openxmlformats.org/officeDocument/2006/relationships/image" Target="../media/image13.png"/><Relationship Id="rId5" Type="http://schemas.openxmlformats.org/officeDocument/2006/relationships/image" Target="../media/image20.png"/><Relationship Id="rId6" Type="http://schemas.openxmlformats.org/officeDocument/2006/relationships/image" Target="../media/image1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1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1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17.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image" Target="../media/image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7.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9.png"/><Relationship Id="rId4" Type="http://schemas.openxmlformats.org/officeDocument/2006/relationships/image" Target="../media/image6.png"/><Relationship Id="rId5" Type="http://schemas.openxmlformats.org/officeDocument/2006/relationships/image" Target="../media/image1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18.png"/><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0" name="Shape 90"/>
        <p:cNvGrpSpPr/>
        <p:nvPr/>
      </p:nvGrpSpPr>
      <p:grpSpPr>
        <a:xfrm>
          <a:off x="0" y="0"/>
          <a:ext cx="0" cy="0"/>
          <a:chOff x="0" y="0"/>
          <a:chExt cx="0" cy="0"/>
        </a:xfrm>
      </p:grpSpPr>
      <p:sp>
        <p:nvSpPr>
          <p:cNvPr id="91" name="Shape 91"/>
          <p:cNvSpPr txBox="1"/>
          <p:nvPr>
            <p:ph type="title"/>
          </p:nvPr>
        </p:nvSpPr>
        <p:spPr>
          <a:xfrm>
            <a:off x="762000" y="2209800"/>
            <a:ext cx="7848600" cy="12192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6600"/>
              <a:buFont typeface="Times New Roman"/>
              <a:buNone/>
            </a:pPr>
            <a:r>
              <a:rPr b="0" i="0" lang="en-US" sz="6600" u="none" cap="none" strike="noStrike">
                <a:solidFill>
                  <a:schemeClr val="dk2"/>
                </a:solidFill>
                <a:latin typeface="Times New Roman"/>
                <a:ea typeface="Times New Roman"/>
                <a:cs typeface="Times New Roman"/>
                <a:sym typeface="Times New Roman"/>
              </a:rPr>
              <a:t>La liaison chimique I:</a:t>
            </a:r>
            <a:br>
              <a:rPr b="0" i="0" lang="en-US" sz="6600" u="none" cap="none" strike="noStrike">
                <a:solidFill>
                  <a:schemeClr val="dk2"/>
                </a:solidFill>
                <a:latin typeface="Times New Roman"/>
                <a:ea typeface="Times New Roman"/>
                <a:cs typeface="Times New Roman"/>
                <a:sym typeface="Times New Roman"/>
              </a:rPr>
            </a:br>
            <a:r>
              <a:rPr b="0" i="0" lang="en-US" sz="6600" u="none" cap="none" strike="noStrike">
                <a:solidFill>
                  <a:schemeClr val="dk2"/>
                </a:solidFill>
                <a:latin typeface="Times New Roman"/>
                <a:ea typeface="Times New Roman"/>
                <a:cs typeface="Times New Roman"/>
                <a:sym typeface="Times New Roman"/>
              </a:rPr>
              <a:t>la liaison covalente</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5" name="Shape 95"/>
        <p:cNvGrpSpPr/>
        <p:nvPr/>
      </p:nvGrpSpPr>
      <p:grpSpPr>
        <a:xfrm>
          <a:off x="0" y="0"/>
          <a:ext cx="0" cy="0"/>
          <a:chOff x="0" y="0"/>
          <a:chExt cx="0" cy="0"/>
        </a:xfrm>
      </p:grpSpPr>
      <p:sp>
        <p:nvSpPr>
          <p:cNvPr id="96" name="Shape 96"/>
          <p:cNvSpPr txBox="1"/>
          <p:nvPr>
            <p:ph type="title"/>
          </p:nvPr>
        </p:nvSpPr>
        <p:spPr>
          <a:xfrm>
            <a:off x="7620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notation de Lewis</a:t>
            </a:r>
            <a:endParaRPr/>
          </a:p>
        </p:txBody>
      </p:sp>
      <p:sp>
        <p:nvSpPr>
          <p:cNvPr id="97" name="Shape 97"/>
          <p:cNvSpPr txBox="1"/>
          <p:nvPr>
            <p:ph idx="1" type="body"/>
          </p:nvPr>
        </p:nvSpPr>
        <p:spPr>
          <a:xfrm>
            <a:off x="228600" y="1066800"/>
            <a:ext cx="86868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les atomes réagissent ensemble pour former des molécules afin d’arriver à une configuration électronique plus stable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les électrons de valence nous intéressent le plus car ce sont les électrons de valence qui se font partagés entre deux atomes dans une liaison covalente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notation de Lewis est la représentation d’un élément par son symbole entouré de points qui représentent les électrons de valence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parce que les membres d’un groupe ont le même nombre d’électrons de valence, ils partagent la même notation de Lewis (sauf pour He, qui est un des gaz rares)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notation de Lewis fonctionne très mal pour les métaux de transition, les lanthanides, et les actinides</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1" name="Shape 101"/>
        <p:cNvGrpSpPr/>
        <p:nvPr/>
      </p:nvGrpSpPr>
      <p:grpSpPr>
        <a:xfrm>
          <a:off x="0" y="0"/>
          <a:ext cx="0" cy="0"/>
          <a:chOff x="0" y="0"/>
          <a:chExt cx="0" cy="0"/>
        </a:xfrm>
      </p:grpSpPr>
      <p:sp>
        <p:nvSpPr>
          <p:cNvPr id="102" name="Shape 102"/>
          <p:cNvSpPr txBox="1"/>
          <p:nvPr>
            <p:ph type="title"/>
          </p:nvPr>
        </p:nvSpPr>
        <p:spPr>
          <a:xfrm>
            <a:off x="762000" y="1524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notation de Lewis</a:t>
            </a:r>
            <a:endParaRPr/>
          </a:p>
        </p:txBody>
      </p:sp>
      <p:pic>
        <p:nvPicPr>
          <p:cNvPr id="103" name="Shape 103"/>
          <p:cNvPicPr preferRelativeResize="0"/>
          <p:nvPr/>
        </p:nvPicPr>
        <p:blipFill rotWithShape="1">
          <a:blip r:embed="rId3">
            <a:alphaModFix/>
          </a:blip>
          <a:srcRect b="0" l="0" r="0" t="0"/>
          <a:stretch/>
        </p:blipFill>
        <p:spPr>
          <a:xfrm>
            <a:off x="838200" y="1066800"/>
            <a:ext cx="7391400" cy="5541962"/>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7" name="Shape 107"/>
        <p:cNvGrpSpPr/>
        <p:nvPr/>
      </p:nvGrpSpPr>
      <p:grpSpPr>
        <a:xfrm>
          <a:off x="0" y="0"/>
          <a:ext cx="0" cy="0"/>
          <a:chOff x="0" y="0"/>
          <a:chExt cx="0" cy="0"/>
        </a:xfrm>
      </p:grpSpPr>
      <p:sp>
        <p:nvSpPr>
          <p:cNvPr id="108" name="Shape 108"/>
          <p:cNvSpPr txBox="1"/>
          <p:nvPr>
            <p:ph type="title"/>
          </p:nvPr>
        </p:nvSpPr>
        <p:spPr>
          <a:xfrm>
            <a:off x="685800" y="1524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liaison covalente</a:t>
            </a:r>
            <a:endParaRPr/>
          </a:p>
        </p:txBody>
      </p:sp>
      <p:pic>
        <p:nvPicPr>
          <p:cNvPr id="109" name="Shape 109"/>
          <p:cNvPicPr preferRelativeResize="0"/>
          <p:nvPr>
            <p:ph idx="2" type="clipArt"/>
          </p:nvPr>
        </p:nvPicPr>
        <p:blipFill rotWithShape="1">
          <a:blip r:embed="rId3">
            <a:alphaModFix/>
          </a:blip>
          <a:srcRect b="0" l="0" r="0" t="0"/>
          <a:stretch/>
        </p:blipFill>
        <p:spPr>
          <a:xfrm>
            <a:off x="0" y="2209800"/>
            <a:ext cx="4343400" cy="1989137"/>
          </a:xfrm>
          <a:prstGeom prst="rect">
            <a:avLst/>
          </a:prstGeom>
          <a:noFill/>
          <a:ln>
            <a:noFill/>
          </a:ln>
        </p:spPr>
      </p:pic>
      <p:sp>
        <p:nvSpPr>
          <p:cNvPr id="110" name="Shape 110"/>
          <p:cNvSpPr txBox="1"/>
          <p:nvPr>
            <p:ph idx="1" type="body"/>
          </p:nvPr>
        </p:nvSpPr>
        <p:spPr>
          <a:xfrm>
            <a:off x="4267200" y="1295400"/>
            <a:ext cx="4724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une liaison covalente est une liaison dans laquelle deux électrons sont partagés par deux atomes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dans une liaison covalente, chaque électron du doublet partagé est attiré par les noyaux des deux atomes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ces attractions aident à maintenir les deux atomes ensemble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seulement les électrons de valence participent aux liaisons covalentes</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4" name="Shape 114"/>
        <p:cNvGrpSpPr/>
        <p:nvPr/>
      </p:nvGrpSpPr>
      <p:grpSpPr>
        <a:xfrm>
          <a:off x="0" y="0"/>
          <a:ext cx="0" cy="0"/>
          <a:chOff x="0" y="0"/>
          <a:chExt cx="0" cy="0"/>
        </a:xfrm>
      </p:grpSpPr>
      <p:sp>
        <p:nvSpPr>
          <p:cNvPr id="115" name="Shape 115"/>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structure de Lewis</a:t>
            </a:r>
            <a:endParaRPr/>
          </a:p>
        </p:txBody>
      </p:sp>
      <p:pic>
        <p:nvPicPr>
          <p:cNvPr id="116" name="Shape 116"/>
          <p:cNvPicPr preferRelativeResize="0"/>
          <p:nvPr>
            <p:ph idx="2" type="clipArt"/>
          </p:nvPr>
        </p:nvPicPr>
        <p:blipFill rotWithShape="1">
          <a:blip r:embed="rId3">
            <a:alphaModFix/>
          </a:blip>
          <a:srcRect b="0" l="0" r="0" t="0"/>
          <a:stretch/>
        </p:blipFill>
        <p:spPr>
          <a:xfrm>
            <a:off x="0" y="2057400"/>
            <a:ext cx="4800600" cy="2198687"/>
          </a:xfrm>
          <a:prstGeom prst="rect">
            <a:avLst/>
          </a:prstGeom>
          <a:noFill/>
          <a:ln>
            <a:noFill/>
          </a:ln>
        </p:spPr>
      </p:pic>
      <p:sp>
        <p:nvSpPr>
          <p:cNvPr id="117" name="Shape 117"/>
          <p:cNvSpPr txBox="1"/>
          <p:nvPr>
            <p:ph idx="1" type="body"/>
          </p:nvPr>
        </p:nvSpPr>
        <p:spPr>
          <a:xfrm>
            <a:off x="4724400" y="1219200"/>
            <a:ext cx="4191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les électrons qui ne participent pas à la formation d’une liaison covalente sont appellés des électrons non-liants ou des doublets libres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une structure de Lewis est une représentation des liaisons covalentes par la notation de Lewis où les doublets liants sont illustrés par de petits traits ou par des paires de points entre deux atomes et les doublets libres sont illustrés par des paires de points associées à chacun des atomes</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1" name="Shape 121"/>
        <p:cNvGrpSpPr/>
        <p:nvPr/>
      </p:nvGrpSpPr>
      <p:grpSpPr>
        <a:xfrm>
          <a:off x="0" y="0"/>
          <a:ext cx="0" cy="0"/>
          <a:chOff x="0" y="0"/>
          <a:chExt cx="0" cy="0"/>
        </a:xfrm>
      </p:grpSpPr>
      <p:sp>
        <p:nvSpPr>
          <p:cNvPr id="122" name="Shape 122"/>
          <p:cNvSpPr txBox="1"/>
          <p:nvPr>
            <p:ph type="title"/>
          </p:nvPr>
        </p:nvSpPr>
        <p:spPr>
          <a:xfrm>
            <a:off x="609600" y="1524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règle de l’octet</a:t>
            </a:r>
            <a:endParaRPr/>
          </a:p>
        </p:txBody>
      </p:sp>
      <p:pic>
        <p:nvPicPr>
          <p:cNvPr id="123" name="Shape 123"/>
          <p:cNvPicPr preferRelativeResize="0"/>
          <p:nvPr>
            <p:ph idx="2" type="clipArt"/>
          </p:nvPr>
        </p:nvPicPr>
        <p:blipFill rotWithShape="1">
          <a:blip r:embed="rId3">
            <a:alphaModFix/>
          </a:blip>
          <a:srcRect b="0" l="0" r="0" t="0"/>
          <a:stretch/>
        </p:blipFill>
        <p:spPr>
          <a:xfrm>
            <a:off x="304800" y="1371600"/>
            <a:ext cx="3595687" cy="5029200"/>
          </a:xfrm>
          <a:prstGeom prst="rect">
            <a:avLst/>
          </a:prstGeom>
          <a:noFill/>
          <a:ln>
            <a:noFill/>
          </a:ln>
        </p:spPr>
      </p:pic>
      <p:sp>
        <p:nvSpPr>
          <p:cNvPr id="124" name="Shape 124"/>
          <p:cNvSpPr txBox="1"/>
          <p:nvPr>
            <p:ph idx="1" type="body"/>
          </p:nvPr>
        </p:nvSpPr>
        <p:spPr>
          <a:xfrm>
            <a:off x="4191000" y="1524000"/>
            <a:ext cx="4724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Lewis a proposé que tout atome, sauf l’hydrogène, a tendance à former des liaisons jusqu’à ce qu’il soit entouré de huit électrons de valence</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ceci est la règle de l’octet</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l’hydrogène doit posséder deux électrons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au-delà de la deuxième période (Li à F), on verra des exceptions à la règle de l’octet dues à la disponibilité des orbitales d dans la même couche que les orbitales s et p de valence</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8" name="Shape 128"/>
        <p:cNvGrpSpPr/>
        <p:nvPr/>
      </p:nvGrpSpPr>
      <p:grpSpPr>
        <a:xfrm>
          <a:off x="0" y="0"/>
          <a:ext cx="0" cy="0"/>
          <a:chOff x="0" y="0"/>
          <a:chExt cx="0" cy="0"/>
        </a:xfrm>
      </p:grpSpPr>
      <p:sp>
        <p:nvSpPr>
          <p:cNvPr id="129" name="Shape 129"/>
          <p:cNvSpPr txBox="1"/>
          <p:nvPr>
            <p:ph type="title"/>
          </p:nvPr>
        </p:nvSpPr>
        <p:spPr>
          <a:xfrm>
            <a:off x="609600" y="1524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Liaisons multiples</a:t>
            </a:r>
            <a:endParaRPr/>
          </a:p>
        </p:txBody>
      </p:sp>
      <p:pic>
        <p:nvPicPr>
          <p:cNvPr id="130" name="Shape 130"/>
          <p:cNvPicPr preferRelativeResize="0"/>
          <p:nvPr>
            <p:ph idx="2" type="clipArt"/>
          </p:nvPr>
        </p:nvPicPr>
        <p:blipFill rotWithShape="1">
          <a:blip r:embed="rId3">
            <a:alphaModFix/>
          </a:blip>
          <a:srcRect b="0" l="0" r="0" t="0"/>
          <a:stretch/>
        </p:blipFill>
        <p:spPr>
          <a:xfrm>
            <a:off x="0" y="1219200"/>
            <a:ext cx="4052887" cy="5410200"/>
          </a:xfrm>
          <a:prstGeom prst="rect">
            <a:avLst/>
          </a:prstGeom>
          <a:noFill/>
          <a:ln>
            <a:noFill/>
          </a:ln>
        </p:spPr>
      </p:pic>
      <p:sp>
        <p:nvSpPr>
          <p:cNvPr id="131" name="Shape 131"/>
          <p:cNvSpPr txBox="1"/>
          <p:nvPr>
            <p:ph idx="1" type="body"/>
          </p:nvPr>
        </p:nvSpPr>
        <p:spPr>
          <a:xfrm>
            <a:off x="4191000" y="1447800"/>
            <a:ext cx="4953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si deux atomes partagent un doublet d’électrons, ils forment une liaison simple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si deux atomes partagent deux doublets d’électrons, ils forment une liaison double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si deux atomes partagent trois doublets d’électrons, ils forment une liaison triple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pour une paire donnée d’atomes, les liaisons triples sont plus courtes et plus stables que les liaisons doubles, qui, elles, sont plus courtes et plus stables que les liaisons simples</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5" name="Shape 135"/>
        <p:cNvGrpSpPr/>
        <p:nvPr/>
      </p:nvGrpSpPr>
      <p:grpSpPr>
        <a:xfrm>
          <a:off x="0" y="0"/>
          <a:ext cx="0" cy="0"/>
          <a:chOff x="0" y="0"/>
          <a:chExt cx="0" cy="0"/>
        </a:xfrm>
      </p:grpSpPr>
      <p:sp>
        <p:nvSpPr>
          <p:cNvPr id="136" name="Shape 136"/>
          <p:cNvSpPr txBox="1"/>
          <p:nvPr>
            <p:ph type="title"/>
          </p:nvPr>
        </p:nvSpPr>
        <p:spPr>
          <a:xfrm>
            <a:off x="6096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liaison covalente polaire</a:t>
            </a:r>
            <a:endParaRPr/>
          </a:p>
        </p:txBody>
      </p:sp>
      <p:pic>
        <p:nvPicPr>
          <p:cNvPr id="137" name="Shape 137"/>
          <p:cNvPicPr preferRelativeResize="0"/>
          <p:nvPr>
            <p:ph idx="2" type="clipArt"/>
          </p:nvPr>
        </p:nvPicPr>
        <p:blipFill rotWithShape="1">
          <a:blip r:embed="rId3">
            <a:alphaModFix/>
          </a:blip>
          <a:srcRect b="0" l="0" r="0" t="0"/>
          <a:stretch/>
        </p:blipFill>
        <p:spPr>
          <a:xfrm>
            <a:off x="0" y="1828800"/>
            <a:ext cx="4038600" cy="3028950"/>
          </a:xfrm>
          <a:prstGeom prst="rect">
            <a:avLst/>
          </a:prstGeom>
          <a:noFill/>
          <a:ln>
            <a:noFill/>
          </a:ln>
        </p:spPr>
      </p:pic>
      <p:sp>
        <p:nvSpPr>
          <p:cNvPr id="138" name="Shape 138"/>
          <p:cNvSpPr txBox="1"/>
          <p:nvPr>
            <p:ph idx="1" type="body"/>
          </p:nvPr>
        </p:nvSpPr>
        <p:spPr>
          <a:xfrm>
            <a:off x="4191000" y="990600"/>
            <a:ext cx="4953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dans un diatomique homonucléaire (comme le 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ou le F</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le partage des électrons est parfait</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dans un diatomique hétéronucléaire (comme le HF), le partage n’est pas fait de manière égale, i.e., l’électron passe plus de temps près d’un atome que l’autre</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liaison est dit covalente polaire (ou tout simplement polaire)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dans une liaison ionique, le transfert de l’électron est presque complet</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dans une liaison polaire, il y a toujours un partage important</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2" name="Shape 142"/>
        <p:cNvGrpSpPr/>
        <p:nvPr/>
      </p:nvGrpSpPr>
      <p:grpSpPr>
        <a:xfrm>
          <a:off x="0" y="0"/>
          <a:ext cx="0" cy="0"/>
          <a:chOff x="0" y="0"/>
          <a:chExt cx="0" cy="0"/>
        </a:xfrm>
      </p:grpSpPr>
      <p:sp>
        <p:nvSpPr>
          <p:cNvPr id="143" name="Shape 143"/>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L’électronégativité</a:t>
            </a:r>
            <a:endParaRPr/>
          </a:p>
        </p:txBody>
      </p:sp>
      <p:sp>
        <p:nvSpPr>
          <p:cNvPr id="144" name="Shape 144"/>
          <p:cNvSpPr txBox="1"/>
          <p:nvPr>
            <p:ph idx="1" type="body"/>
          </p:nvPr>
        </p:nvSpPr>
        <p:spPr>
          <a:xfrm>
            <a:off x="304800" y="1219200"/>
            <a:ext cx="8534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l’électronégativité est la tendance qu’a un atome à attirer vers lui les électrons dans une liaison chimique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l’électronégativité est une valeur relative, et donc sans unité</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plus l’électronégativité d’un élément est élevée, plus cet élément a tendance à attirer des électrons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 élément qui a une affinité électronique forte et une énergie d’ionisation élevée tend à avoir une électronégativité forte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Pauling a établi une méthode pour calculer l’élecronégativité de la plupart des éléments</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8" name="Shape 148"/>
        <p:cNvGrpSpPr/>
        <p:nvPr/>
      </p:nvGrpSpPr>
      <p:grpSpPr>
        <a:xfrm>
          <a:off x="0" y="0"/>
          <a:ext cx="0" cy="0"/>
          <a:chOff x="0" y="0"/>
          <a:chExt cx="0" cy="0"/>
        </a:xfrm>
      </p:grpSpPr>
      <p:sp>
        <p:nvSpPr>
          <p:cNvPr id="149" name="Shape 149"/>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L’électronégativité</a:t>
            </a:r>
            <a:endParaRPr/>
          </a:p>
        </p:txBody>
      </p:sp>
      <p:pic>
        <p:nvPicPr>
          <p:cNvPr id="150" name="Shape 150"/>
          <p:cNvPicPr preferRelativeResize="0"/>
          <p:nvPr/>
        </p:nvPicPr>
        <p:blipFill rotWithShape="1">
          <a:blip r:embed="rId3">
            <a:alphaModFix/>
          </a:blip>
          <a:srcRect b="0" l="0" r="0" t="0"/>
          <a:stretch/>
        </p:blipFill>
        <p:spPr>
          <a:xfrm>
            <a:off x="990600" y="1219200"/>
            <a:ext cx="7315200" cy="5484812"/>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4" name="Shape 154"/>
        <p:cNvGrpSpPr/>
        <p:nvPr/>
      </p:nvGrpSpPr>
      <p:grpSpPr>
        <a:xfrm>
          <a:off x="0" y="0"/>
          <a:ext cx="0" cy="0"/>
          <a:chOff x="0" y="0"/>
          <a:chExt cx="0" cy="0"/>
        </a:xfrm>
      </p:grpSpPr>
      <p:sp>
        <p:nvSpPr>
          <p:cNvPr id="155" name="Shape 155"/>
          <p:cNvSpPr txBox="1"/>
          <p:nvPr>
            <p:ph type="title"/>
          </p:nvPr>
        </p:nvSpPr>
        <p:spPr>
          <a:xfrm>
            <a:off x="9144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2800"/>
              <a:buFont typeface="Times New Roman"/>
              <a:buNone/>
            </a:pPr>
            <a:r>
              <a:rPr b="0" i="0" lang="en-US" sz="2800" u="sng" cap="none" strike="noStrike">
                <a:solidFill>
                  <a:schemeClr val="dk2"/>
                </a:solidFill>
                <a:latin typeface="Times New Roman"/>
                <a:ea typeface="Times New Roman"/>
                <a:cs typeface="Times New Roman"/>
                <a:sym typeface="Times New Roman"/>
              </a:rPr>
              <a:t>Liaisons covalentes polaires et liaisons ioniques</a:t>
            </a:r>
            <a:endParaRPr/>
          </a:p>
        </p:txBody>
      </p:sp>
      <p:sp>
        <p:nvSpPr>
          <p:cNvPr id="156" name="Shape 156"/>
          <p:cNvSpPr txBox="1"/>
          <p:nvPr>
            <p:ph idx="1" type="body"/>
          </p:nvPr>
        </p:nvSpPr>
        <p:spPr>
          <a:xfrm>
            <a:off x="304800" y="1143000"/>
            <a:ext cx="8534400" cy="47244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liaison entre un métal et un non-métal tend à être ionique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liaison entre deux éléments non-métalliques tend à être covalente polaire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règle générale: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si la différence d’électronégativité est égale ou supérieure à 2.0, la liaison est essentiellement ionique</a:t>
            </a:r>
            <a:endParaRPr/>
          </a:p>
          <a:p>
            <a:pPr indent="-101600" lvl="2" marL="11430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si la différence d’électronégativité est inférieure à 2.0, la liaison est plutôt covalente polaire</a:t>
            </a:r>
            <a:endParaRPr/>
          </a:p>
          <a:p>
            <a:pPr indent="-101600" lvl="2" marL="11430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si la liaison est entre deux atomes du même élément, la liaison est covalente pure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0" name="Shape 160"/>
        <p:cNvGrpSpPr/>
        <p:nvPr/>
      </p:nvGrpSpPr>
      <p:grpSpPr>
        <a:xfrm>
          <a:off x="0" y="0"/>
          <a:ext cx="0" cy="0"/>
          <a:chOff x="0" y="0"/>
          <a:chExt cx="0" cy="0"/>
        </a:xfrm>
      </p:grpSpPr>
      <p:sp>
        <p:nvSpPr>
          <p:cNvPr id="161" name="Shape 161"/>
          <p:cNvSpPr txBox="1"/>
          <p:nvPr>
            <p:ph type="title"/>
          </p:nvPr>
        </p:nvSpPr>
        <p:spPr>
          <a:xfrm>
            <a:off x="9144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200"/>
              <a:buFont typeface="Times New Roman"/>
              <a:buNone/>
            </a:pPr>
            <a:r>
              <a:rPr b="0" i="0" lang="en-US" sz="3200" u="sng" cap="none" strike="noStrike">
                <a:solidFill>
                  <a:schemeClr val="dk2"/>
                </a:solidFill>
                <a:latin typeface="Times New Roman"/>
                <a:ea typeface="Times New Roman"/>
                <a:cs typeface="Times New Roman"/>
                <a:sym typeface="Times New Roman"/>
              </a:rPr>
              <a:t>L’électronégativité et l’état d’oxydation</a:t>
            </a:r>
            <a:endParaRPr/>
          </a:p>
        </p:txBody>
      </p:sp>
      <p:sp>
        <p:nvSpPr>
          <p:cNvPr id="162" name="Shape 162"/>
          <p:cNvSpPr txBox="1"/>
          <p:nvPr>
            <p:ph idx="1" type="body"/>
          </p:nvPr>
        </p:nvSpPr>
        <p:spPr>
          <a:xfrm>
            <a:off x="304800" y="1143000"/>
            <a:ext cx="8534400" cy="47244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L’état d’oxydation indique le nombre de charges qu’aurait un atome dans une molécule si les électrons étaient transférés complètement au plus électronégatif des atomes participant à la liaison</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eg.; dans l’eau, l’O est plus électronégatif que l’H, donc l’O prend un électron de chaque H:  l’O a une charge de -2 et chaque H a une charge de +1</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eg.; dans le péroxyde d’hydrogène, chaque O a un nombre d’oxydation de seulement -1 car chaque O prend un électron d’un H mais ils partagent parfaitement les deux électrons entre les deux O`s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dans un composé qui contient le F, le F est toujours -1 car il est l’élément le plus électronégatif et il ne se lie jamais à lui-même, sauf dans le F</a:t>
            </a:r>
            <a:r>
              <a:rPr b="0" baseline="-25000" i="0" lang="en-US" sz="2000" u="none" cap="none" strike="noStrike">
                <a:solidFill>
                  <a:schemeClr val="dk1"/>
                </a:solidFill>
                <a:latin typeface="Times New Roman"/>
                <a:ea typeface="Times New Roman"/>
                <a:cs typeface="Times New Roman"/>
                <a:sym typeface="Times New Roman"/>
              </a:rPr>
              <a:t>2</a:t>
            </a:r>
            <a:endParaRPr/>
          </a:p>
        </p:txBody>
      </p:sp>
      <p:pic>
        <p:nvPicPr>
          <p:cNvPr id="163" name="Shape 163"/>
          <p:cNvPicPr preferRelativeResize="0"/>
          <p:nvPr/>
        </p:nvPicPr>
        <p:blipFill rotWithShape="1">
          <a:blip r:embed="rId3">
            <a:alphaModFix/>
          </a:blip>
          <a:srcRect b="0" l="0" r="0" t="0"/>
          <a:stretch/>
        </p:blipFill>
        <p:spPr>
          <a:xfrm>
            <a:off x="2895600" y="4572000"/>
            <a:ext cx="3249612" cy="938212"/>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7" name="Shape 167"/>
        <p:cNvGrpSpPr/>
        <p:nvPr/>
      </p:nvGrpSpPr>
      <p:grpSpPr>
        <a:xfrm>
          <a:off x="0" y="0"/>
          <a:ext cx="0" cy="0"/>
          <a:chOff x="0" y="0"/>
          <a:chExt cx="0" cy="0"/>
        </a:xfrm>
      </p:grpSpPr>
      <p:sp>
        <p:nvSpPr>
          <p:cNvPr id="168" name="Shape 168"/>
          <p:cNvSpPr txBox="1"/>
          <p:nvPr>
            <p:ph type="title"/>
          </p:nvPr>
        </p:nvSpPr>
        <p:spPr>
          <a:xfrm>
            <a:off x="6858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200"/>
              <a:buFont typeface="Times New Roman"/>
              <a:buNone/>
            </a:pPr>
            <a:r>
              <a:rPr b="0" i="0" lang="en-US" sz="3200" u="sng" cap="none" strike="noStrike">
                <a:solidFill>
                  <a:schemeClr val="dk2"/>
                </a:solidFill>
                <a:latin typeface="Times New Roman"/>
                <a:ea typeface="Times New Roman"/>
                <a:cs typeface="Times New Roman"/>
                <a:sym typeface="Times New Roman"/>
              </a:rPr>
              <a:t>Les règles d’écriture des structures de Lewis</a:t>
            </a:r>
            <a:endParaRPr/>
          </a:p>
        </p:txBody>
      </p:sp>
      <p:sp>
        <p:nvSpPr>
          <p:cNvPr id="169" name="Shape 169"/>
          <p:cNvSpPr txBox="1"/>
          <p:nvPr>
            <p:ph idx="1" type="body"/>
          </p:nvPr>
        </p:nvSpPr>
        <p:spPr>
          <a:xfrm>
            <a:off x="609600" y="14478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étape 1:  établir la structure squelettique du composé en utilisant les symboles chimiques et en plaçant côte à côte les atomes liés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en cas de doute, en général, l’atome le moins électronégatif occupe la position centrale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étape 2:  compter le nombre total d’électrons de valence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dans le cas d’un anion, ajouter le nombre de charges négatives au total</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dans le cas d’un cation, soustraire le nombre de charges positives du total</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3" name="Shape 173"/>
        <p:cNvGrpSpPr/>
        <p:nvPr/>
      </p:nvGrpSpPr>
      <p:grpSpPr>
        <a:xfrm>
          <a:off x="0" y="0"/>
          <a:ext cx="0" cy="0"/>
          <a:chOff x="0" y="0"/>
          <a:chExt cx="0" cy="0"/>
        </a:xfrm>
      </p:grpSpPr>
      <p:sp>
        <p:nvSpPr>
          <p:cNvPr id="174" name="Shape 174"/>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200"/>
              <a:buFont typeface="Times New Roman"/>
              <a:buNone/>
            </a:pPr>
            <a:r>
              <a:rPr b="0" i="0" lang="en-US" sz="3200" u="sng" cap="none" strike="noStrike">
                <a:solidFill>
                  <a:schemeClr val="dk2"/>
                </a:solidFill>
                <a:latin typeface="Times New Roman"/>
                <a:ea typeface="Times New Roman"/>
                <a:cs typeface="Times New Roman"/>
                <a:sym typeface="Times New Roman"/>
              </a:rPr>
              <a:t>Les règles d’écriture des structures de Lewis</a:t>
            </a:r>
            <a:endParaRPr/>
          </a:p>
        </p:txBody>
      </p:sp>
      <p:sp>
        <p:nvSpPr>
          <p:cNvPr id="175" name="Shape 175"/>
          <p:cNvSpPr txBox="1"/>
          <p:nvPr>
            <p:ph idx="1" type="body"/>
          </p:nvPr>
        </p:nvSpPr>
        <p:spPr>
          <a:xfrm>
            <a:off x="685800" y="12954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étape 3:  tracer une liaison simple covalente entre l’atome central et chacun des atomes qui l’entourent</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autant que possible, compléter les octets des atomes liés à l’atome central (sauf pour les hydrogènes, qui demandent seulement deux électrons)</a:t>
            </a:r>
            <a:endParaRPr/>
          </a:p>
          <a:p>
            <a:pPr indent="-101600" lvl="2" marL="11430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nombre d’électrons à la fin de cette étape doit être celui qu’on a déterminé dans l’étape 2</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étape 4:  si la règle de l’octet n’est pas respectée par un atome, essayer de faire des liaisons doubles entre celui-ci et les atomes voisins, en utilisant les doublets libres de ces derniers</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9" name="Shape 179"/>
        <p:cNvGrpSpPr/>
        <p:nvPr/>
      </p:nvGrpSpPr>
      <p:grpSpPr>
        <a:xfrm>
          <a:off x="0" y="0"/>
          <a:ext cx="0" cy="0"/>
          <a:chOff x="0" y="0"/>
          <a:chExt cx="0" cy="0"/>
        </a:xfrm>
      </p:grpSpPr>
      <p:sp>
        <p:nvSpPr>
          <p:cNvPr id="180" name="Shape 180"/>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structures de Lewis</a:t>
            </a:r>
            <a:endParaRPr/>
          </a:p>
        </p:txBody>
      </p:sp>
      <p:sp>
        <p:nvSpPr>
          <p:cNvPr id="181" name="Shape 181"/>
          <p:cNvSpPr txBox="1"/>
          <p:nvPr>
            <p:ph idx="1" type="body"/>
          </p:nvPr>
        </p:nvSpPr>
        <p:spPr>
          <a:xfrm>
            <a:off x="228600" y="1143000"/>
            <a:ext cx="8763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Exemple:  Écrivez la structure de Lewis de l’ion carbonate (CO</a:t>
            </a:r>
            <a:r>
              <a:rPr b="0" baseline="-25000" i="0" lang="en-US" sz="2000" u="none" cap="none" strike="noStrike">
                <a:solidFill>
                  <a:schemeClr val="dk1"/>
                </a:solidFill>
                <a:latin typeface="Times New Roman"/>
                <a:ea typeface="Times New Roman"/>
                <a:cs typeface="Times New Roman"/>
                <a:sym typeface="Times New Roman"/>
              </a:rPr>
              <a:t>3</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5" name="Shape 185"/>
        <p:cNvGrpSpPr/>
        <p:nvPr/>
      </p:nvGrpSpPr>
      <p:grpSpPr>
        <a:xfrm>
          <a:off x="0" y="0"/>
          <a:ext cx="0" cy="0"/>
          <a:chOff x="0" y="0"/>
          <a:chExt cx="0" cy="0"/>
        </a:xfrm>
      </p:grpSpPr>
      <p:sp>
        <p:nvSpPr>
          <p:cNvPr id="186" name="Shape 186"/>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structures de Lewis</a:t>
            </a:r>
            <a:endParaRPr/>
          </a:p>
        </p:txBody>
      </p:sp>
      <p:sp>
        <p:nvSpPr>
          <p:cNvPr id="187" name="Shape 187"/>
          <p:cNvSpPr txBox="1"/>
          <p:nvPr>
            <p:ph idx="1" type="body"/>
          </p:nvPr>
        </p:nvSpPr>
        <p:spPr>
          <a:xfrm>
            <a:off x="228600" y="1143000"/>
            <a:ext cx="8763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Exemple:  Écrivez la structure de Lewis de l’ion nitrite (NO</a:t>
            </a:r>
            <a:r>
              <a:rPr b="0" baseline="-25000" i="0" lang="en-US" sz="2000" u="none" cap="none" strike="noStrike">
                <a:solidFill>
                  <a:schemeClr val="dk1"/>
                </a:solidFill>
                <a:latin typeface="Times New Roman"/>
                <a:ea typeface="Times New Roman"/>
                <a:cs typeface="Times New Roman"/>
                <a:sym typeface="Times New Roman"/>
              </a:rPr>
              <a:t>2</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1" name="Shape 191"/>
        <p:cNvGrpSpPr/>
        <p:nvPr/>
      </p:nvGrpSpPr>
      <p:grpSpPr>
        <a:xfrm>
          <a:off x="0" y="0"/>
          <a:ext cx="0" cy="0"/>
          <a:chOff x="0" y="0"/>
          <a:chExt cx="0" cy="0"/>
        </a:xfrm>
      </p:grpSpPr>
      <p:sp>
        <p:nvSpPr>
          <p:cNvPr id="192" name="Shape 192"/>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200"/>
              <a:buFont typeface="Times New Roman"/>
              <a:buNone/>
            </a:pPr>
            <a:r>
              <a:rPr b="0" i="0" lang="en-US" sz="3200" u="sng" cap="none" strike="noStrike">
                <a:solidFill>
                  <a:schemeClr val="dk2"/>
                </a:solidFill>
                <a:latin typeface="Times New Roman"/>
                <a:ea typeface="Times New Roman"/>
                <a:cs typeface="Times New Roman"/>
                <a:sym typeface="Times New Roman"/>
              </a:rPr>
              <a:t>La charge formelle et les structures de Lewis</a:t>
            </a:r>
            <a:endParaRPr/>
          </a:p>
        </p:txBody>
      </p:sp>
      <p:sp>
        <p:nvSpPr>
          <p:cNvPr id="193" name="Shape 193"/>
          <p:cNvSpPr txBox="1"/>
          <p:nvPr>
            <p:ph idx="1" type="body"/>
          </p:nvPr>
        </p:nvSpPr>
        <p:spPr>
          <a:xfrm>
            <a:off x="457200" y="990600"/>
            <a:ext cx="82296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pour un atome isolé, le nombre d’électrons qui lui sont associés correspond au nombre d’électrons de valence qu’il possède</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dans une molécule, un atome possède les deux électrons dans chaque doublet libre qu’il possède, mais pour les doublets liants qui sont partagés entre deux atomes, un atome possède seulement la moitié du doublet liant</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 charge formelle d’un atome dans une molécule est la différence entre le nombre d’électrons de valence contenu dans un atome isolé et le nombre d’électrons associés à ce même atome dans une structure de Lewis</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7" name="Shape 197"/>
        <p:cNvGrpSpPr/>
        <p:nvPr/>
      </p:nvGrpSpPr>
      <p:grpSpPr>
        <a:xfrm>
          <a:off x="0" y="0"/>
          <a:ext cx="0" cy="0"/>
          <a:chOff x="0" y="0"/>
          <a:chExt cx="0" cy="0"/>
        </a:xfrm>
      </p:grpSpPr>
      <p:sp>
        <p:nvSpPr>
          <p:cNvPr id="198" name="Shape 198"/>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200"/>
              <a:buFont typeface="Times New Roman"/>
              <a:buNone/>
            </a:pPr>
            <a:r>
              <a:rPr b="0" i="0" lang="en-US" sz="3200" u="sng" cap="none" strike="noStrike">
                <a:solidFill>
                  <a:schemeClr val="dk2"/>
                </a:solidFill>
                <a:latin typeface="Times New Roman"/>
                <a:ea typeface="Times New Roman"/>
                <a:cs typeface="Times New Roman"/>
                <a:sym typeface="Times New Roman"/>
              </a:rPr>
              <a:t>La charge formelle et les structures de Lewis</a:t>
            </a:r>
            <a:endParaRPr/>
          </a:p>
        </p:txBody>
      </p:sp>
      <p:sp>
        <p:nvSpPr>
          <p:cNvPr id="199" name="Shape 199"/>
          <p:cNvSpPr txBox="1"/>
          <p:nvPr>
            <p:ph idx="1" type="body"/>
          </p:nvPr>
        </p:nvSpPr>
        <p:spPr>
          <a:xfrm>
            <a:off x="152400" y="1143000"/>
            <a:ext cx="88392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charge formelle = nombre total d’électrons de valence dans l’atome isolé			    - nombre total d’électrons non-liants					    - 1/2 (nombre total d’électrons liants)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dans le cas d’une molécule neutre, la somme des charges formelles doit être zéro</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dans le cas d’un ion, la somme des charges formelles doit être égale à la charge de l’ion</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N.B.  les charges formelles ne représentent pas la distribution réelle des charges dans une molécule</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eg.;  pour le 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 il n’y a pas de charges formelles mais on sait que l’électronégativité de l’O est plus haute que celle de H, donc l’O porte une petite charge négative et les H’s portent des petites charges positives</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3" name="Shape 203"/>
        <p:cNvGrpSpPr/>
        <p:nvPr/>
      </p:nvGrpSpPr>
      <p:grpSpPr>
        <a:xfrm>
          <a:off x="0" y="0"/>
          <a:ext cx="0" cy="0"/>
          <a:chOff x="0" y="0"/>
          <a:chExt cx="0" cy="0"/>
        </a:xfrm>
      </p:grpSpPr>
      <p:sp>
        <p:nvSpPr>
          <p:cNvPr id="204" name="Shape 204"/>
          <p:cNvSpPr txBox="1"/>
          <p:nvPr>
            <p:ph type="title"/>
          </p:nvPr>
        </p:nvSpPr>
        <p:spPr>
          <a:xfrm>
            <a:off x="685800" y="1524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200"/>
              <a:buFont typeface="Times New Roman"/>
              <a:buNone/>
            </a:pPr>
            <a:r>
              <a:rPr b="0" i="0" lang="en-US" sz="3200" u="sng" cap="none" strike="noStrike">
                <a:solidFill>
                  <a:schemeClr val="dk2"/>
                </a:solidFill>
                <a:latin typeface="Times New Roman"/>
                <a:ea typeface="Times New Roman"/>
                <a:cs typeface="Times New Roman"/>
                <a:sym typeface="Times New Roman"/>
              </a:rPr>
              <a:t>La charge formelle et les structures de Lewis</a:t>
            </a:r>
            <a:endParaRPr/>
          </a:p>
        </p:txBody>
      </p:sp>
      <p:pic>
        <p:nvPicPr>
          <p:cNvPr id="205" name="Shape 205"/>
          <p:cNvPicPr preferRelativeResize="0"/>
          <p:nvPr>
            <p:ph idx="2" type="clipArt"/>
          </p:nvPr>
        </p:nvPicPr>
        <p:blipFill rotWithShape="1">
          <a:blip r:embed="rId3">
            <a:alphaModFix/>
          </a:blip>
          <a:srcRect b="0" l="0" r="0" t="0"/>
          <a:stretch/>
        </p:blipFill>
        <p:spPr>
          <a:xfrm>
            <a:off x="0" y="1524000"/>
            <a:ext cx="4114800" cy="3975100"/>
          </a:xfrm>
          <a:prstGeom prst="rect">
            <a:avLst/>
          </a:prstGeom>
          <a:noFill/>
          <a:ln>
            <a:noFill/>
          </a:ln>
        </p:spPr>
      </p:pic>
      <p:sp>
        <p:nvSpPr>
          <p:cNvPr id="206" name="Shape 206"/>
          <p:cNvSpPr txBox="1"/>
          <p:nvPr>
            <p:ph idx="1" type="body"/>
          </p:nvPr>
        </p:nvSpPr>
        <p:spPr>
          <a:xfrm>
            <a:off x="4191000" y="1295400"/>
            <a:ext cx="48006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Exemple:  Déterminez les charges formelles dans l’ion carbonate.</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Solution:</a:t>
            </a:r>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pour l’atome C:</a:t>
            </a:r>
            <a:endParaRPr/>
          </a:p>
          <a:p>
            <a:pPr indent="-158750" lvl="1" marL="74295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158750" lvl="1" marL="74295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pour l’atome O dans C=O</a:t>
            </a:r>
            <a:endParaRPr/>
          </a:p>
          <a:p>
            <a:pPr indent="-158750" lvl="1" marL="74295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158750" lvl="1" marL="74295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pour l’atome O dans C-O</a:t>
            </a:r>
            <a:endParaRPr/>
          </a:p>
          <a:p>
            <a:pPr indent="-158750" lvl="1" marL="74295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158750" lvl="1" marL="74295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158750" lvl="1" marL="74295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N.B. la somme des charges formelles (-2) est la charge de l’ion</a:t>
            </a:r>
            <a:endParaRPr/>
          </a:p>
        </p:txBody>
      </p:sp>
      <p:pic>
        <p:nvPicPr>
          <p:cNvPr id="207" name="Shape 207"/>
          <p:cNvPicPr preferRelativeResize="0"/>
          <p:nvPr/>
        </p:nvPicPr>
        <p:blipFill rotWithShape="1">
          <a:blip r:embed="rId4">
            <a:alphaModFix/>
          </a:blip>
          <a:srcRect b="0" l="0" r="0" t="0"/>
          <a:stretch/>
        </p:blipFill>
        <p:spPr>
          <a:xfrm>
            <a:off x="4724400" y="2667000"/>
            <a:ext cx="3962400" cy="669925"/>
          </a:xfrm>
          <a:prstGeom prst="rect">
            <a:avLst/>
          </a:prstGeom>
          <a:noFill/>
          <a:ln>
            <a:noFill/>
          </a:ln>
        </p:spPr>
      </p:pic>
      <p:pic>
        <p:nvPicPr>
          <p:cNvPr id="208" name="Shape 208"/>
          <p:cNvPicPr preferRelativeResize="0"/>
          <p:nvPr/>
        </p:nvPicPr>
        <p:blipFill rotWithShape="1">
          <a:blip r:embed="rId5">
            <a:alphaModFix/>
          </a:blip>
          <a:srcRect b="0" l="0" r="0" t="0"/>
          <a:stretch/>
        </p:blipFill>
        <p:spPr>
          <a:xfrm>
            <a:off x="4800600" y="3810000"/>
            <a:ext cx="3962400" cy="669925"/>
          </a:xfrm>
          <a:prstGeom prst="rect">
            <a:avLst/>
          </a:prstGeom>
          <a:noFill/>
          <a:ln>
            <a:noFill/>
          </a:ln>
        </p:spPr>
      </p:pic>
      <p:pic>
        <p:nvPicPr>
          <p:cNvPr id="209" name="Shape 209"/>
          <p:cNvPicPr preferRelativeResize="0"/>
          <p:nvPr/>
        </p:nvPicPr>
        <p:blipFill rotWithShape="1">
          <a:blip r:embed="rId6">
            <a:alphaModFix/>
          </a:blip>
          <a:srcRect b="0" l="0" r="0" t="0"/>
          <a:stretch/>
        </p:blipFill>
        <p:spPr>
          <a:xfrm>
            <a:off x="4746625" y="4953000"/>
            <a:ext cx="4070350" cy="66992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3" name="Shape 213"/>
        <p:cNvGrpSpPr/>
        <p:nvPr/>
      </p:nvGrpSpPr>
      <p:grpSpPr>
        <a:xfrm>
          <a:off x="0" y="0"/>
          <a:ext cx="0" cy="0"/>
          <a:chOff x="0" y="0"/>
          <a:chExt cx="0" cy="0"/>
        </a:xfrm>
      </p:grpSpPr>
      <p:sp>
        <p:nvSpPr>
          <p:cNvPr id="214" name="Shape 214"/>
          <p:cNvSpPr txBox="1"/>
          <p:nvPr>
            <p:ph type="title"/>
          </p:nvPr>
        </p:nvSpPr>
        <p:spPr>
          <a:xfrm>
            <a:off x="6096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200"/>
              <a:buFont typeface="Times New Roman"/>
              <a:buNone/>
            </a:pPr>
            <a:r>
              <a:rPr b="0" i="0" lang="en-US" sz="3200" u="sng" cap="none" strike="noStrike">
                <a:solidFill>
                  <a:schemeClr val="dk2"/>
                </a:solidFill>
                <a:latin typeface="Times New Roman"/>
                <a:ea typeface="Times New Roman"/>
                <a:cs typeface="Times New Roman"/>
                <a:sym typeface="Times New Roman"/>
              </a:rPr>
              <a:t>La charge formelle et les structures de Lewis</a:t>
            </a:r>
            <a:endParaRPr/>
          </a:p>
        </p:txBody>
      </p:sp>
      <p:sp>
        <p:nvSpPr>
          <p:cNvPr id="215" name="Shape 215"/>
          <p:cNvSpPr txBox="1"/>
          <p:nvPr>
            <p:ph idx="1" type="body"/>
          </p:nvPr>
        </p:nvSpPr>
        <p:spPr>
          <a:xfrm>
            <a:off x="228600" y="1143000"/>
            <a:ext cx="86868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si on a plusieurs structures de Lewis qui obéissent la règle de l’octet, on peut utiliser les charges formelles pour déterminer quelle structure est la meilleure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dans le cas d’une molécule neutre, une structure de Lewis qui ne comprend aucune charge formelle est préférable à une autre qui en comprend</a:t>
            </a:r>
            <a:endParaRPr/>
          </a:p>
          <a:p>
            <a:pPr indent="-101600" lvl="2" marL="11430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une structure de Lewis qui comprend des charges formelles élevées (±2, ±3, etc.) est moins plausible qu’une autre dans laquelle ces charges sont plus petites</a:t>
            </a:r>
            <a:endParaRPr/>
          </a:p>
          <a:p>
            <a:pPr indent="-101600" lvl="2" marL="11430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si les structures de Lewis ont une distribution similaire de charges formelles, la plus plausible est celle dans laquelle les charges formelles négatives sont placées sur les atomes les plus électronégatifs</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9" name="Shape 219"/>
        <p:cNvGrpSpPr/>
        <p:nvPr/>
      </p:nvGrpSpPr>
      <p:grpSpPr>
        <a:xfrm>
          <a:off x="0" y="0"/>
          <a:ext cx="0" cy="0"/>
          <a:chOff x="0" y="0"/>
          <a:chExt cx="0" cy="0"/>
        </a:xfrm>
      </p:grpSpPr>
      <p:sp>
        <p:nvSpPr>
          <p:cNvPr id="220" name="Shape 220"/>
          <p:cNvSpPr txBox="1"/>
          <p:nvPr>
            <p:ph type="title"/>
          </p:nvPr>
        </p:nvSpPr>
        <p:spPr>
          <a:xfrm>
            <a:off x="685800" y="3810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200"/>
              <a:buFont typeface="Times New Roman"/>
              <a:buNone/>
            </a:pPr>
            <a:r>
              <a:rPr b="0" i="0" lang="en-US" sz="3200" u="sng" cap="none" strike="noStrike">
                <a:solidFill>
                  <a:schemeClr val="dk2"/>
                </a:solidFill>
                <a:latin typeface="Times New Roman"/>
                <a:ea typeface="Times New Roman"/>
                <a:cs typeface="Times New Roman"/>
                <a:sym typeface="Times New Roman"/>
              </a:rPr>
              <a:t>La charge formelle et les structures de Lewis</a:t>
            </a:r>
            <a:endParaRPr/>
          </a:p>
        </p:txBody>
      </p:sp>
      <p:pic>
        <p:nvPicPr>
          <p:cNvPr id="221" name="Shape 221"/>
          <p:cNvPicPr preferRelativeResize="0"/>
          <p:nvPr>
            <p:ph idx="2" type="clipArt"/>
          </p:nvPr>
        </p:nvPicPr>
        <p:blipFill rotWithShape="1">
          <a:blip r:embed="rId3">
            <a:alphaModFix/>
          </a:blip>
          <a:srcRect b="0" l="0" r="0" t="0"/>
          <a:stretch/>
        </p:blipFill>
        <p:spPr>
          <a:xfrm>
            <a:off x="304800" y="1447800"/>
            <a:ext cx="3660775" cy="4876800"/>
          </a:xfrm>
          <a:prstGeom prst="rect">
            <a:avLst/>
          </a:prstGeom>
          <a:noFill/>
          <a:ln>
            <a:noFill/>
          </a:ln>
        </p:spPr>
      </p:pic>
      <p:sp>
        <p:nvSpPr>
          <p:cNvPr id="222" name="Shape 222"/>
          <p:cNvSpPr txBox="1"/>
          <p:nvPr>
            <p:ph idx="1" type="body"/>
          </p:nvPr>
        </p:nvSpPr>
        <p:spPr>
          <a:xfrm>
            <a:off x="4648200" y="1524000"/>
            <a:ext cx="3810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Exemple:  Laquelle des structures de Lewis pour N</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 est la meilleure?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Solution:  La troisième structure est la pire structure car le N terminal possède une charge de -2.  La première structure est meilleure que la deuxième car l’O est plus électronégatif que le N et la première place la charge formelle négative sur l’O tandis que la deuxième la place sur le N.</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26" name="Shape 226"/>
        <p:cNvGrpSpPr/>
        <p:nvPr/>
      </p:nvGrpSpPr>
      <p:grpSpPr>
        <a:xfrm>
          <a:off x="0" y="0"/>
          <a:ext cx="0" cy="0"/>
          <a:chOff x="0" y="0"/>
          <a:chExt cx="0" cy="0"/>
        </a:xfrm>
      </p:grpSpPr>
      <p:sp>
        <p:nvSpPr>
          <p:cNvPr id="227" name="Shape 227"/>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concept de résonance</a:t>
            </a:r>
            <a:endParaRPr/>
          </a:p>
        </p:txBody>
      </p:sp>
      <p:pic>
        <p:nvPicPr>
          <p:cNvPr id="228" name="Shape 228"/>
          <p:cNvPicPr preferRelativeResize="0"/>
          <p:nvPr>
            <p:ph idx="2" type="clipArt"/>
          </p:nvPr>
        </p:nvPicPr>
        <p:blipFill rotWithShape="1">
          <a:blip r:embed="rId3">
            <a:alphaModFix/>
          </a:blip>
          <a:srcRect b="0" l="0" r="0" t="0"/>
          <a:stretch/>
        </p:blipFill>
        <p:spPr>
          <a:xfrm>
            <a:off x="0" y="1828800"/>
            <a:ext cx="2922587" cy="3733800"/>
          </a:xfrm>
          <a:prstGeom prst="rect">
            <a:avLst/>
          </a:prstGeom>
          <a:noFill/>
          <a:ln>
            <a:noFill/>
          </a:ln>
        </p:spPr>
      </p:pic>
      <p:sp>
        <p:nvSpPr>
          <p:cNvPr id="229" name="Shape 229"/>
          <p:cNvSpPr txBox="1"/>
          <p:nvPr>
            <p:ph idx="1" type="body"/>
          </p:nvPr>
        </p:nvSpPr>
        <p:spPr>
          <a:xfrm>
            <a:off x="2971800" y="1295400"/>
            <a:ext cx="59436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si on regarde, par exemple, une molécule comme l’ozone, O</a:t>
            </a:r>
            <a:r>
              <a:rPr b="0" baseline="-25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 on a deux structures de Lewis différentes, mais équivalentes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chaque structure de Lewis prédit que l’ozone a une liaison double O=O et une liaison simple O-O</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cependant, on constate expérimentalement que les deux liaisons O-O dans l’ozone sont équivalentes (même longueur, même force)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en réalité, l’ozone est une combinaison des deux structures de Lewis</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33" name="Shape 233"/>
        <p:cNvGrpSpPr/>
        <p:nvPr/>
      </p:nvGrpSpPr>
      <p:grpSpPr>
        <a:xfrm>
          <a:off x="0" y="0"/>
          <a:ext cx="0" cy="0"/>
          <a:chOff x="0" y="0"/>
          <a:chExt cx="0" cy="0"/>
        </a:xfrm>
      </p:grpSpPr>
      <p:sp>
        <p:nvSpPr>
          <p:cNvPr id="234" name="Shape 234"/>
          <p:cNvSpPr txBox="1"/>
          <p:nvPr>
            <p:ph type="title"/>
          </p:nvPr>
        </p:nvSpPr>
        <p:spPr>
          <a:xfrm>
            <a:off x="6096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concept de résonance</a:t>
            </a:r>
            <a:endParaRPr/>
          </a:p>
        </p:txBody>
      </p:sp>
      <p:pic>
        <p:nvPicPr>
          <p:cNvPr id="235" name="Shape 235"/>
          <p:cNvPicPr preferRelativeResize="0"/>
          <p:nvPr>
            <p:ph idx="2" type="clipArt"/>
          </p:nvPr>
        </p:nvPicPr>
        <p:blipFill rotWithShape="1">
          <a:blip r:embed="rId3">
            <a:alphaModFix/>
          </a:blip>
          <a:srcRect b="0" l="0" r="0" t="0"/>
          <a:stretch/>
        </p:blipFill>
        <p:spPr>
          <a:xfrm>
            <a:off x="0" y="1828800"/>
            <a:ext cx="2922587" cy="3733800"/>
          </a:xfrm>
          <a:prstGeom prst="rect">
            <a:avLst/>
          </a:prstGeom>
          <a:noFill/>
          <a:ln>
            <a:noFill/>
          </a:ln>
        </p:spPr>
      </p:pic>
      <p:sp>
        <p:nvSpPr>
          <p:cNvPr id="236" name="Shape 236"/>
          <p:cNvSpPr txBox="1"/>
          <p:nvPr>
            <p:ph idx="1" type="body"/>
          </p:nvPr>
        </p:nvSpPr>
        <p:spPr>
          <a:xfrm>
            <a:off x="3124200" y="1143000"/>
            <a:ext cx="57912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résonance est l’utilisation de deux ou de plusieurs structures de Lewis pour représenter une molécule donnée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chacune des structures de Lewis est appelée une structure de résonance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symbole ↔ indique que les structures illustrées sont des structures de résonance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expérimentalement, on trouve que les liaisons dans l’ozone sont plus courtes et plus fortes que la liaison simple O-O dans le 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mais ils sont plus longues et plus faibles que la liaison double O=O dans le O</a:t>
            </a:r>
            <a:r>
              <a:rPr b="0" baseline="-25000" i="0" lang="en-US" sz="2000" u="none" cap="none" strike="noStrike">
                <a:solidFill>
                  <a:schemeClr val="dk1"/>
                </a:solidFill>
                <a:latin typeface="Times New Roman"/>
                <a:ea typeface="Times New Roman"/>
                <a:cs typeface="Times New Roman"/>
                <a:sym typeface="Times New Roman"/>
              </a:rPr>
              <a:t>2</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40" name="Shape 240"/>
        <p:cNvGrpSpPr/>
        <p:nvPr/>
      </p:nvGrpSpPr>
      <p:grpSpPr>
        <a:xfrm>
          <a:off x="0" y="0"/>
          <a:ext cx="0" cy="0"/>
          <a:chOff x="0" y="0"/>
          <a:chExt cx="0" cy="0"/>
        </a:xfrm>
      </p:grpSpPr>
      <p:sp>
        <p:nvSpPr>
          <p:cNvPr id="241" name="Shape 241"/>
          <p:cNvSpPr txBox="1"/>
          <p:nvPr>
            <p:ph type="title"/>
          </p:nvPr>
        </p:nvSpPr>
        <p:spPr>
          <a:xfrm>
            <a:off x="6096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concept de résonance</a:t>
            </a:r>
            <a:endParaRPr/>
          </a:p>
        </p:txBody>
      </p:sp>
      <p:pic>
        <p:nvPicPr>
          <p:cNvPr id="242" name="Shape 242"/>
          <p:cNvPicPr preferRelativeResize="0"/>
          <p:nvPr>
            <p:ph idx="2" type="clipArt"/>
          </p:nvPr>
        </p:nvPicPr>
        <p:blipFill rotWithShape="1">
          <a:blip r:embed="rId3">
            <a:alphaModFix/>
          </a:blip>
          <a:srcRect b="0" l="0" r="0" t="0"/>
          <a:stretch/>
        </p:blipFill>
        <p:spPr>
          <a:xfrm>
            <a:off x="304800" y="914400"/>
            <a:ext cx="2509837" cy="5715000"/>
          </a:xfrm>
          <a:prstGeom prst="rect">
            <a:avLst/>
          </a:prstGeom>
          <a:noFill/>
          <a:ln>
            <a:noFill/>
          </a:ln>
        </p:spPr>
      </p:pic>
      <p:sp>
        <p:nvSpPr>
          <p:cNvPr id="243" name="Shape 243"/>
          <p:cNvSpPr txBox="1"/>
          <p:nvPr>
            <p:ph idx="1" type="body"/>
          </p:nvPr>
        </p:nvSpPr>
        <p:spPr>
          <a:xfrm>
            <a:off x="3124200" y="1143000"/>
            <a:ext cx="57912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il ne faut pas croire qu’une molécule comme l’ion carbonate passe successivement et rapidement de l’une à l’autre de ses structures de résonance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1" lang="en-US" sz="2000" u="none" cap="none" strike="noStrike">
                <a:solidFill>
                  <a:schemeClr val="dk1"/>
                </a:solidFill>
                <a:latin typeface="Times New Roman"/>
                <a:ea typeface="Times New Roman"/>
                <a:cs typeface="Times New Roman"/>
                <a:sym typeface="Times New Roman"/>
              </a:rPr>
              <a:t>aucune</a:t>
            </a:r>
            <a:r>
              <a:rPr b="0" i="0" lang="en-US" sz="2000" u="none" cap="none" strike="noStrike">
                <a:solidFill>
                  <a:schemeClr val="dk1"/>
                </a:solidFill>
                <a:latin typeface="Times New Roman"/>
                <a:ea typeface="Times New Roman"/>
                <a:cs typeface="Times New Roman"/>
                <a:sym typeface="Times New Roman"/>
              </a:rPr>
              <a:t> des structures de résonance représente adéquatement la molécule réelle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on utilise le concept de la résonance pour expliquer pourquoi les trois liaisons C-O dans l’ion carbonate sont toutes identiques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N.B. si on change la position des atomes entre deux structures de Lewis, ceci n’est pas une résonance (plutôt, on a deux molécules distinctes)</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47" name="Shape 247"/>
        <p:cNvGrpSpPr/>
        <p:nvPr/>
      </p:nvGrpSpPr>
      <p:grpSpPr>
        <a:xfrm>
          <a:off x="0" y="0"/>
          <a:ext cx="0" cy="0"/>
          <a:chOff x="0" y="0"/>
          <a:chExt cx="0" cy="0"/>
        </a:xfrm>
      </p:grpSpPr>
      <p:sp>
        <p:nvSpPr>
          <p:cNvPr id="248" name="Shape 248"/>
          <p:cNvSpPr txBox="1"/>
          <p:nvPr>
            <p:ph type="title"/>
          </p:nvPr>
        </p:nvSpPr>
        <p:spPr>
          <a:xfrm>
            <a:off x="714375" y="142875"/>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exceptions à la règle de l’octet:</a:t>
            </a:r>
            <a:br>
              <a:rPr b="0" i="0" lang="en-US" sz="3600" u="sng" cap="none" strike="noStrike">
                <a:solidFill>
                  <a:schemeClr val="dk2"/>
                </a:solidFill>
                <a:latin typeface="Times New Roman"/>
                <a:ea typeface="Times New Roman"/>
                <a:cs typeface="Times New Roman"/>
                <a:sym typeface="Times New Roman"/>
              </a:rPr>
            </a:br>
            <a:r>
              <a:rPr b="0" i="0" lang="en-US" sz="3600" u="sng" cap="none" strike="noStrike">
                <a:solidFill>
                  <a:schemeClr val="dk2"/>
                </a:solidFill>
                <a:latin typeface="Times New Roman"/>
                <a:ea typeface="Times New Roman"/>
                <a:cs typeface="Times New Roman"/>
                <a:sym typeface="Times New Roman"/>
              </a:rPr>
              <a:t>l’octet incomplet</a:t>
            </a:r>
            <a:endParaRPr/>
          </a:p>
        </p:txBody>
      </p:sp>
      <p:sp>
        <p:nvSpPr>
          <p:cNvPr id="249" name="Shape 249"/>
          <p:cNvSpPr txBox="1"/>
          <p:nvPr>
            <p:ph idx="1" type="body"/>
          </p:nvPr>
        </p:nvSpPr>
        <p:spPr>
          <a:xfrm>
            <a:off x="0" y="1357312"/>
            <a:ext cx="9144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dans certains composés, il est impossible de combler l’octet d’un atome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eg.; à l’état gazeux, le BeH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forme des molécules distinctes     H-Be-H    où seulement quatre électrons entrourent le Be et il est impossible de combler son octet</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eg.; le BF</a:t>
            </a:r>
            <a:r>
              <a:rPr b="0" baseline="-25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 est un molécule relativement stable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101600" lvl="2" marL="11430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101600" lvl="2" marL="11430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même si les trois dernières structures de résonance comblent l’octet du B, les expériences indiquent que la première structure de résonance domine</a:t>
            </a:r>
            <a:endParaRPr/>
          </a:p>
        </p:txBody>
      </p:sp>
      <p:pic>
        <p:nvPicPr>
          <p:cNvPr id="250" name="Shape 250"/>
          <p:cNvPicPr preferRelativeResize="0"/>
          <p:nvPr/>
        </p:nvPicPr>
        <p:blipFill rotWithShape="1">
          <a:blip r:embed="rId3">
            <a:alphaModFix/>
          </a:blip>
          <a:srcRect b="0" l="0" r="0" t="0"/>
          <a:stretch/>
        </p:blipFill>
        <p:spPr>
          <a:xfrm>
            <a:off x="1357312" y="3714750"/>
            <a:ext cx="6705600" cy="1379537"/>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54" name="Shape 254"/>
        <p:cNvGrpSpPr/>
        <p:nvPr/>
      </p:nvGrpSpPr>
      <p:grpSpPr>
        <a:xfrm>
          <a:off x="0" y="0"/>
          <a:ext cx="0" cy="0"/>
          <a:chOff x="0" y="0"/>
          <a:chExt cx="0" cy="0"/>
        </a:xfrm>
      </p:grpSpPr>
      <p:sp>
        <p:nvSpPr>
          <p:cNvPr id="255" name="Shape 255"/>
          <p:cNvSpPr txBox="1"/>
          <p:nvPr>
            <p:ph type="title"/>
          </p:nvPr>
        </p:nvSpPr>
        <p:spPr>
          <a:xfrm>
            <a:off x="500062" y="142875"/>
            <a:ext cx="8153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exceptions à la règle de l’octet:</a:t>
            </a:r>
            <a:br>
              <a:rPr b="0" i="0" lang="en-US" sz="3600" u="sng" cap="none" strike="noStrike">
                <a:solidFill>
                  <a:schemeClr val="dk2"/>
                </a:solidFill>
                <a:latin typeface="Times New Roman"/>
                <a:ea typeface="Times New Roman"/>
                <a:cs typeface="Times New Roman"/>
                <a:sym typeface="Times New Roman"/>
              </a:rPr>
            </a:br>
            <a:r>
              <a:rPr b="0" i="0" lang="en-US" sz="3600" u="sng" cap="none" strike="noStrike">
                <a:solidFill>
                  <a:schemeClr val="dk2"/>
                </a:solidFill>
                <a:latin typeface="Times New Roman"/>
                <a:ea typeface="Times New Roman"/>
                <a:cs typeface="Times New Roman"/>
                <a:sym typeface="Times New Roman"/>
              </a:rPr>
              <a:t>les molécules à nombre impair d’électrons</a:t>
            </a:r>
            <a:endParaRPr/>
          </a:p>
        </p:txBody>
      </p:sp>
      <p:sp>
        <p:nvSpPr>
          <p:cNvPr id="256" name="Shape 256"/>
          <p:cNvSpPr txBox="1"/>
          <p:nvPr>
            <p:ph idx="1" type="body"/>
          </p:nvPr>
        </p:nvSpPr>
        <p:spPr>
          <a:xfrm>
            <a:off x="214312" y="1500187"/>
            <a:ext cx="8763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certaines molécules contiennent un nombre impair d’électrons</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ces molécules sont des radicals libres et sont typiquement très réactives</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avec un nombre impair d’électrons, il est impossible d’obéir la règle de l’octet</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des exemples de telles molécules sont</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l’oxyde d’azote:</a:t>
            </a:r>
            <a:endParaRPr/>
          </a:p>
          <a:p>
            <a:pPr indent="-101600" lvl="2" marL="11430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101600" lvl="2" marL="11430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dioxyde d’azote:</a:t>
            </a:r>
            <a:endParaRPr/>
          </a:p>
          <a:p>
            <a:pPr indent="-101600" lvl="2" marL="11430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101600" lvl="2" marL="11430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l’anion superoxyde:</a:t>
            </a:r>
            <a:endParaRPr/>
          </a:p>
        </p:txBody>
      </p:sp>
      <p:pic>
        <p:nvPicPr>
          <p:cNvPr id="257" name="Shape 257"/>
          <p:cNvPicPr preferRelativeResize="0"/>
          <p:nvPr/>
        </p:nvPicPr>
        <p:blipFill rotWithShape="1">
          <a:blip r:embed="rId3">
            <a:alphaModFix/>
          </a:blip>
          <a:srcRect b="0" l="0" r="0" t="0"/>
          <a:stretch/>
        </p:blipFill>
        <p:spPr>
          <a:xfrm>
            <a:off x="4429125" y="3071812"/>
            <a:ext cx="1524000" cy="900112"/>
          </a:xfrm>
          <a:prstGeom prst="rect">
            <a:avLst/>
          </a:prstGeom>
          <a:noFill/>
          <a:ln>
            <a:noFill/>
          </a:ln>
        </p:spPr>
      </p:pic>
      <p:pic>
        <p:nvPicPr>
          <p:cNvPr id="258" name="Shape 258"/>
          <p:cNvPicPr preferRelativeResize="0"/>
          <p:nvPr/>
        </p:nvPicPr>
        <p:blipFill rotWithShape="1">
          <a:blip r:embed="rId4">
            <a:alphaModFix/>
          </a:blip>
          <a:srcRect b="0" l="0" r="0" t="0"/>
          <a:stretch/>
        </p:blipFill>
        <p:spPr>
          <a:xfrm>
            <a:off x="3857625" y="4214812"/>
            <a:ext cx="4495800" cy="1030287"/>
          </a:xfrm>
          <a:prstGeom prst="rect">
            <a:avLst/>
          </a:prstGeom>
          <a:noFill/>
          <a:ln>
            <a:noFill/>
          </a:ln>
        </p:spPr>
      </p:pic>
      <p:pic>
        <p:nvPicPr>
          <p:cNvPr id="259" name="Shape 259"/>
          <p:cNvPicPr preferRelativeResize="0"/>
          <p:nvPr/>
        </p:nvPicPr>
        <p:blipFill rotWithShape="1">
          <a:blip r:embed="rId5">
            <a:alphaModFix/>
          </a:blip>
          <a:srcRect b="0" l="0" r="0" t="0"/>
          <a:stretch/>
        </p:blipFill>
        <p:spPr>
          <a:xfrm>
            <a:off x="4286250" y="5429250"/>
            <a:ext cx="3783012" cy="87630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63" name="Shape 263"/>
        <p:cNvGrpSpPr/>
        <p:nvPr/>
      </p:nvGrpSpPr>
      <p:grpSpPr>
        <a:xfrm>
          <a:off x="0" y="0"/>
          <a:ext cx="0" cy="0"/>
          <a:chOff x="0" y="0"/>
          <a:chExt cx="0" cy="0"/>
        </a:xfrm>
      </p:grpSpPr>
      <p:sp>
        <p:nvSpPr>
          <p:cNvPr id="264" name="Shape 264"/>
          <p:cNvSpPr txBox="1"/>
          <p:nvPr>
            <p:ph type="title"/>
          </p:nvPr>
        </p:nvSpPr>
        <p:spPr>
          <a:xfrm>
            <a:off x="571500" y="142875"/>
            <a:ext cx="8153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exceptions à la règle de l’octet:</a:t>
            </a:r>
            <a:br>
              <a:rPr b="0" i="0" lang="en-US" sz="3600" u="sng" cap="none" strike="noStrike">
                <a:solidFill>
                  <a:schemeClr val="dk2"/>
                </a:solidFill>
                <a:latin typeface="Times New Roman"/>
                <a:ea typeface="Times New Roman"/>
                <a:cs typeface="Times New Roman"/>
                <a:sym typeface="Times New Roman"/>
              </a:rPr>
            </a:br>
            <a:r>
              <a:rPr b="0" i="0" lang="en-US" sz="3600" u="sng" cap="none" strike="noStrike">
                <a:solidFill>
                  <a:schemeClr val="dk2"/>
                </a:solidFill>
                <a:latin typeface="Times New Roman"/>
                <a:ea typeface="Times New Roman"/>
                <a:cs typeface="Times New Roman"/>
                <a:sym typeface="Times New Roman"/>
              </a:rPr>
              <a:t>l’octet étendu</a:t>
            </a:r>
            <a:endParaRPr/>
          </a:p>
        </p:txBody>
      </p:sp>
      <p:sp>
        <p:nvSpPr>
          <p:cNvPr id="265" name="Shape 265"/>
          <p:cNvSpPr txBox="1"/>
          <p:nvPr>
            <p:ph idx="1" type="body"/>
          </p:nvPr>
        </p:nvSpPr>
        <p:spPr>
          <a:xfrm>
            <a:off x="228600" y="1447800"/>
            <a:ext cx="8763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si l’atome central est de la troisième période (ou même plus bas dans le tableau périodique), les orbitales d de l’atome central peuvent participer aux liaisons covalentes</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ces orbitales d permettent à l’atome central d’accomoder plus de huit électrons, soit un octet étendu</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N.B. même si un atome peut avoir un octet étendu, il peut toujours choisir d’obéir la règle de l’octet</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des exemples de telles molécules sont:															</a:t>
            </a:r>
            <a:r>
              <a:rPr b="0" i="0" lang="en-US" sz="2000" u="sng" cap="none" strike="noStrike">
                <a:solidFill>
                  <a:schemeClr val="dk1"/>
                </a:solidFill>
                <a:latin typeface="Times New Roman"/>
                <a:ea typeface="Times New Roman"/>
                <a:cs typeface="Times New Roman"/>
                <a:sym typeface="Times New Roman"/>
              </a:rPr>
              <a:t>l’hexafluorure du soufre			le pentafluorure de phosphore</a:t>
            </a:r>
            <a:endParaRPr/>
          </a:p>
        </p:txBody>
      </p:sp>
      <p:pic>
        <p:nvPicPr>
          <p:cNvPr id="266" name="Shape 266"/>
          <p:cNvPicPr preferRelativeResize="0"/>
          <p:nvPr/>
        </p:nvPicPr>
        <p:blipFill rotWithShape="1">
          <a:blip r:embed="rId3">
            <a:alphaModFix/>
          </a:blip>
          <a:srcRect b="0" l="0" r="0" t="0"/>
          <a:stretch/>
        </p:blipFill>
        <p:spPr>
          <a:xfrm>
            <a:off x="1600200" y="4800600"/>
            <a:ext cx="1660525" cy="1885950"/>
          </a:xfrm>
          <a:prstGeom prst="rect">
            <a:avLst/>
          </a:prstGeom>
          <a:noFill/>
          <a:ln>
            <a:noFill/>
          </a:ln>
        </p:spPr>
      </p:pic>
      <p:pic>
        <p:nvPicPr>
          <p:cNvPr id="267" name="Shape 267"/>
          <p:cNvPicPr preferRelativeResize="0"/>
          <p:nvPr/>
        </p:nvPicPr>
        <p:blipFill rotWithShape="1">
          <a:blip r:embed="rId4">
            <a:alphaModFix/>
          </a:blip>
          <a:srcRect b="0" l="0" r="0" t="0"/>
          <a:stretch/>
        </p:blipFill>
        <p:spPr>
          <a:xfrm>
            <a:off x="6477000" y="4800600"/>
            <a:ext cx="1631950" cy="18478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Blank Presentation">
  <a:themeElements>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