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5" r:id="rId4"/>
    <p:sldId id="261" r:id="rId5"/>
    <p:sldId id="263" r:id="rId6"/>
    <p:sldId id="264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2B50-105B-4F00-B115-34BD985FBB30}" type="datetimeFigureOut">
              <a:rPr lang="en-CA" smtClean="0"/>
              <a:pPr/>
              <a:t>2015-03-16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95A8-A9A9-4B12-9D0A-AA64DE756B4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2B50-105B-4F00-B115-34BD985FBB30}" type="datetimeFigureOut">
              <a:rPr lang="en-CA" smtClean="0"/>
              <a:pPr/>
              <a:t>2015-03-16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95A8-A9A9-4B12-9D0A-AA64DE756B4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2B50-105B-4F00-B115-34BD985FBB30}" type="datetimeFigureOut">
              <a:rPr lang="en-CA" smtClean="0"/>
              <a:pPr/>
              <a:t>2015-03-16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95A8-A9A9-4B12-9D0A-AA64DE756B4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2B50-105B-4F00-B115-34BD985FBB30}" type="datetimeFigureOut">
              <a:rPr lang="en-CA" smtClean="0"/>
              <a:pPr/>
              <a:t>2015-03-16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95A8-A9A9-4B12-9D0A-AA64DE756B4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2B50-105B-4F00-B115-34BD985FBB30}" type="datetimeFigureOut">
              <a:rPr lang="en-CA" smtClean="0"/>
              <a:pPr/>
              <a:t>2015-03-16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95A8-A9A9-4B12-9D0A-AA64DE756B4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2B50-105B-4F00-B115-34BD985FBB30}" type="datetimeFigureOut">
              <a:rPr lang="en-CA" smtClean="0"/>
              <a:pPr/>
              <a:t>2015-03-16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95A8-A9A9-4B12-9D0A-AA64DE756B4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2B50-105B-4F00-B115-34BD985FBB30}" type="datetimeFigureOut">
              <a:rPr lang="en-CA" smtClean="0"/>
              <a:pPr/>
              <a:t>2015-03-16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95A8-A9A9-4B12-9D0A-AA64DE756B4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2B50-105B-4F00-B115-34BD985FBB30}" type="datetimeFigureOut">
              <a:rPr lang="en-CA" smtClean="0"/>
              <a:pPr/>
              <a:t>2015-03-16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95A8-A9A9-4B12-9D0A-AA64DE756B4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2B50-105B-4F00-B115-34BD985FBB30}" type="datetimeFigureOut">
              <a:rPr lang="en-CA" smtClean="0"/>
              <a:pPr/>
              <a:t>2015-03-16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95A8-A9A9-4B12-9D0A-AA64DE756B4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2B50-105B-4F00-B115-34BD985FBB30}" type="datetimeFigureOut">
              <a:rPr lang="en-CA" smtClean="0"/>
              <a:pPr/>
              <a:t>2015-03-16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95A8-A9A9-4B12-9D0A-AA64DE756B4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82B50-105B-4F00-B115-34BD985FBB30}" type="datetimeFigureOut">
              <a:rPr lang="en-CA" smtClean="0"/>
              <a:pPr/>
              <a:t>2015-03-16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C95A8-A9A9-4B12-9D0A-AA64DE756B40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182B50-105B-4F00-B115-34BD985FBB30}" type="datetimeFigureOut">
              <a:rPr lang="en-CA" smtClean="0"/>
              <a:pPr/>
              <a:t>2015-03-16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C95A8-A9A9-4B12-9D0A-AA64DE756B40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javascript:showMaterial('ISG00156');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hyperlink" Target="javascript:showMaterial('ISG00191');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javascript:showMaterial('ISG00147');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hyperlink" Target="javascript:showMaterial('ISG00041');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Class 1</a:t>
            </a:r>
            <a:r>
              <a:rPr lang="en-US" altLang="ja-JP" dirty="0" smtClean="0"/>
              <a:t>5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JPN 1902</a:t>
            </a:r>
          </a:p>
          <a:p>
            <a:r>
              <a:rPr lang="en-CA" dirty="0" smtClean="0"/>
              <a:t>Winter, </a:t>
            </a:r>
            <a:r>
              <a:rPr lang="en-CA" dirty="0" smtClean="0"/>
              <a:t>2015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How to make </a:t>
            </a:r>
            <a:r>
              <a:rPr lang="ja-JP" altLang="en-US" smtClean="0"/>
              <a:t>ない</a:t>
            </a:r>
            <a:r>
              <a:rPr lang="en-CA" dirty="0" smtClean="0"/>
              <a:t>-form</a:t>
            </a:r>
            <a:br>
              <a:rPr lang="en-CA" dirty="0" smtClean="0"/>
            </a:br>
            <a:r>
              <a:rPr lang="en-US" altLang="ja-JP" dirty="0" smtClean="0"/>
              <a:t>5</a:t>
            </a:r>
            <a:r>
              <a:rPr lang="ja-JP" altLang="en-US" smtClean="0"/>
              <a:t>だんどうし </a:t>
            </a:r>
            <a:r>
              <a:rPr lang="en-CA" altLang="ja-JP" dirty="0" smtClean="0"/>
              <a:t>(</a:t>
            </a:r>
            <a:r>
              <a:rPr lang="en-CA" altLang="ja-JP" dirty="0" err="1" smtClean="0"/>
              <a:t>i→a</a:t>
            </a:r>
            <a:r>
              <a:rPr lang="en-CA" altLang="ja-JP" dirty="0" smtClean="0"/>
              <a:t>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ja-JP" altLang="en-US" smtClean="0"/>
              <a:t>かきます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か</a:t>
            </a:r>
            <a:r>
              <a:rPr lang="ja-JP" altLang="en-US" u="sng" smtClean="0"/>
              <a:t>き</a:t>
            </a:r>
            <a:endParaRPr lang="en-US" altLang="ja-JP" u="sng" dirty="0" smtClean="0"/>
          </a:p>
          <a:p>
            <a:pPr>
              <a:buNone/>
            </a:pPr>
            <a:r>
              <a:rPr lang="ja-JP" altLang="en-US" smtClean="0"/>
              <a:t>か</a:t>
            </a:r>
            <a:r>
              <a:rPr lang="ja-JP" altLang="en-US" smtClean="0">
                <a:solidFill>
                  <a:schemeClr val="accent2">
                    <a:lumMod val="75000"/>
                  </a:schemeClr>
                </a:solidFill>
              </a:rPr>
              <a:t>か</a:t>
            </a:r>
            <a:endParaRPr lang="en-US" altLang="ja-JP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smtClean="0">
                <a:solidFill>
                  <a:schemeClr val="accent2">
                    <a:lumMod val="75000"/>
                  </a:schemeClr>
                </a:solidFill>
              </a:rPr>
              <a:t>かかない</a:t>
            </a:r>
            <a:endParaRPr lang="en-US" altLang="ja-JP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smtClean="0"/>
              <a:t>けします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け</a:t>
            </a:r>
            <a:r>
              <a:rPr lang="ja-JP" altLang="en-US" u="sng" smtClean="0"/>
              <a:t>し</a:t>
            </a:r>
            <a:endParaRPr lang="en-US" altLang="ja-JP" u="sng" dirty="0" smtClean="0"/>
          </a:p>
          <a:p>
            <a:pPr>
              <a:buNone/>
            </a:pPr>
            <a:r>
              <a:rPr lang="ja-JP" altLang="en-US" smtClean="0"/>
              <a:t>け</a:t>
            </a:r>
            <a:r>
              <a:rPr lang="ja-JP" altLang="en-US" smtClean="0">
                <a:solidFill>
                  <a:schemeClr val="accent2">
                    <a:lumMod val="75000"/>
                  </a:schemeClr>
                </a:solidFill>
              </a:rPr>
              <a:t>さ</a:t>
            </a:r>
            <a:endParaRPr lang="en-US" altLang="ja-JP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>
                <a:solidFill>
                  <a:schemeClr val="accent2">
                    <a:lumMod val="75000"/>
                  </a:schemeClr>
                </a:solidFill>
              </a:rPr>
              <a:t>けさない</a:t>
            </a:r>
            <a:endParaRPr lang="en-CA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How to make </a:t>
            </a:r>
            <a:r>
              <a:rPr lang="ja-JP" altLang="en-US" smtClean="0"/>
              <a:t>ない</a:t>
            </a:r>
            <a:r>
              <a:rPr lang="en-CA" dirty="0" smtClean="0"/>
              <a:t>-form</a:t>
            </a:r>
            <a:br>
              <a:rPr lang="en-CA" dirty="0" smtClean="0"/>
            </a:br>
            <a:r>
              <a:rPr lang="en-US" altLang="ja-JP" dirty="0" smtClean="0"/>
              <a:t>5</a:t>
            </a:r>
            <a:r>
              <a:rPr lang="ja-JP" altLang="en-US" smtClean="0"/>
              <a:t>だんどうし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ja-JP" altLang="en-US" smtClean="0"/>
              <a:t>たちます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た</a:t>
            </a:r>
            <a:r>
              <a:rPr lang="ja-JP" altLang="en-US" u="sng" smtClean="0"/>
              <a:t>ち</a:t>
            </a:r>
            <a:endParaRPr lang="en-US" altLang="ja-JP" u="sng" dirty="0" smtClean="0"/>
          </a:p>
          <a:p>
            <a:pPr>
              <a:buNone/>
            </a:pPr>
            <a:r>
              <a:rPr lang="ja-JP" altLang="en-US" smtClean="0"/>
              <a:t>た</a:t>
            </a:r>
            <a:r>
              <a:rPr lang="ja-JP" altLang="en-US" smtClean="0">
                <a:solidFill>
                  <a:schemeClr val="accent2">
                    <a:lumMod val="75000"/>
                  </a:schemeClr>
                </a:solidFill>
              </a:rPr>
              <a:t>た</a:t>
            </a:r>
            <a:endParaRPr lang="en-US" altLang="ja-JP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smtClean="0">
                <a:solidFill>
                  <a:schemeClr val="accent2">
                    <a:lumMod val="75000"/>
                  </a:schemeClr>
                </a:solidFill>
              </a:rPr>
              <a:t>たたない</a:t>
            </a:r>
            <a:endParaRPr lang="en-US" altLang="ja-JP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smtClean="0"/>
              <a:t>しにます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し</a:t>
            </a:r>
            <a:r>
              <a:rPr lang="ja-JP" altLang="en-US" u="sng" smtClean="0"/>
              <a:t>に</a:t>
            </a:r>
            <a:endParaRPr lang="en-US" altLang="ja-JP" u="sng" dirty="0" smtClean="0"/>
          </a:p>
          <a:p>
            <a:pPr>
              <a:buNone/>
            </a:pPr>
            <a:r>
              <a:rPr lang="ja-JP" altLang="en-US" smtClean="0"/>
              <a:t>し</a:t>
            </a:r>
            <a:r>
              <a:rPr lang="ja-JP" altLang="en-US" smtClean="0">
                <a:solidFill>
                  <a:schemeClr val="accent2">
                    <a:lumMod val="75000"/>
                  </a:schemeClr>
                </a:solidFill>
              </a:rPr>
              <a:t>な</a:t>
            </a:r>
            <a:endParaRPr lang="en-US" altLang="ja-JP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>
                <a:solidFill>
                  <a:schemeClr val="accent2">
                    <a:lumMod val="75000"/>
                  </a:schemeClr>
                </a:solidFill>
              </a:rPr>
              <a:t>しなない</a:t>
            </a:r>
            <a:endParaRPr lang="en-CA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098" name="Picture 2" descr="立ちます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1628800"/>
            <a:ext cx="864096" cy="11932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How to make </a:t>
            </a:r>
            <a:r>
              <a:rPr lang="ja-JP" altLang="en-US" smtClean="0"/>
              <a:t>ない</a:t>
            </a:r>
            <a:r>
              <a:rPr lang="en-CA" dirty="0" smtClean="0"/>
              <a:t>-form</a:t>
            </a:r>
            <a:br>
              <a:rPr lang="en-CA" dirty="0" smtClean="0"/>
            </a:br>
            <a:r>
              <a:rPr lang="en-US" altLang="ja-JP" dirty="0" smtClean="0"/>
              <a:t>5</a:t>
            </a:r>
            <a:r>
              <a:rPr lang="ja-JP" altLang="en-US" smtClean="0"/>
              <a:t>だんどうし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ja-JP" altLang="en-US" smtClean="0"/>
              <a:t>よみます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よ</a:t>
            </a:r>
            <a:r>
              <a:rPr lang="ja-JP" altLang="en-US" u="sng" smtClean="0"/>
              <a:t>み</a:t>
            </a:r>
            <a:endParaRPr lang="en-US" altLang="ja-JP" u="sng" dirty="0" smtClean="0"/>
          </a:p>
          <a:p>
            <a:pPr>
              <a:buNone/>
            </a:pPr>
            <a:r>
              <a:rPr lang="ja-JP" altLang="en-US" smtClean="0"/>
              <a:t>よ</a:t>
            </a:r>
            <a:r>
              <a:rPr lang="ja-JP" altLang="en-US" smtClean="0">
                <a:solidFill>
                  <a:schemeClr val="accent2">
                    <a:lumMod val="75000"/>
                  </a:schemeClr>
                </a:solidFill>
              </a:rPr>
              <a:t>ま</a:t>
            </a:r>
            <a:endParaRPr lang="en-US" altLang="ja-JP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smtClean="0">
                <a:solidFill>
                  <a:schemeClr val="accent2">
                    <a:lumMod val="75000"/>
                  </a:schemeClr>
                </a:solidFill>
              </a:rPr>
              <a:t>よまない</a:t>
            </a:r>
            <a:endParaRPr lang="en-US" altLang="ja-JP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smtClean="0"/>
              <a:t>かえります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かえ</a:t>
            </a:r>
            <a:r>
              <a:rPr lang="ja-JP" altLang="en-US" u="sng" smtClean="0"/>
              <a:t>り</a:t>
            </a:r>
            <a:endParaRPr lang="en-US" altLang="ja-JP" u="sng" dirty="0" smtClean="0"/>
          </a:p>
          <a:p>
            <a:pPr>
              <a:buNone/>
            </a:pPr>
            <a:r>
              <a:rPr lang="ja-JP" altLang="en-US" smtClean="0"/>
              <a:t>かえ</a:t>
            </a:r>
            <a:r>
              <a:rPr lang="ja-JP" altLang="en-US" smtClean="0">
                <a:solidFill>
                  <a:schemeClr val="accent2">
                    <a:lumMod val="75000"/>
                  </a:schemeClr>
                </a:solidFill>
              </a:rPr>
              <a:t>ら</a:t>
            </a:r>
            <a:endParaRPr lang="en-US" altLang="ja-JP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>
                <a:solidFill>
                  <a:schemeClr val="accent2">
                    <a:lumMod val="75000"/>
                  </a:schemeClr>
                </a:solidFill>
              </a:rPr>
              <a:t>かえらない</a:t>
            </a:r>
            <a:endParaRPr lang="en-CA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How to make </a:t>
            </a:r>
            <a:r>
              <a:rPr lang="ja-JP" altLang="en-US" smtClean="0"/>
              <a:t>ない</a:t>
            </a:r>
            <a:r>
              <a:rPr lang="en-CA" dirty="0" smtClean="0"/>
              <a:t>-form</a:t>
            </a:r>
            <a:br>
              <a:rPr lang="en-CA" dirty="0" smtClean="0"/>
            </a:br>
            <a:r>
              <a:rPr lang="en-US" altLang="ja-JP" dirty="0" smtClean="0"/>
              <a:t>5</a:t>
            </a:r>
            <a:r>
              <a:rPr lang="ja-JP" altLang="en-US" smtClean="0"/>
              <a:t>だんどうし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ja-JP" altLang="en-US" smtClean="0"/>
              <a:t>あいます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あ</a:t>
            </a:r>
            <a:r>
              <a:rPr lang="ja-JP" altLang="en-US" u="sng" smtClean="0"/>
              <a:t>い</a:t>
            </a:r>
            <a:endParaRPr lang="en-US" altLang="ja-JP" u="sng" dirty="0" smtClean="0"/>
          </a:p>
          <a:p>
            <a:pPr>
              <a:buNone/>
            </a:pPr>
            <a:r>
              <a:rPr lang="ja-JP" altLang="en-US" smtClean="0"/>
              <a:t>あ</a:t>
            </a:r>
            <a:r>
              <a:rPr lang="ja-JP" altLang="en-US" smtClean="0">
                <a:solidFill>
                  <a:schemeClr val="accent2">
                    <a:lumMod val="75000"/>
                  </a:schemeClr>
                </a:solidFill>
              </a:rPr>
              <a:t>わ</a:t>
            </a:r>
            <a:endParaRPr lang="en-US" altLang="ja-JP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>
                <a:solidFill>
                  <a:schemeClr val="accent2">
                    <a:lumMod val="75000"/>
                  </a:schemeClr>
                </a:solidFill>
              </a:rPr>
              <a:t>あわない</a:t>
            </a:r>
            <a:endParaRPr lang="en-CA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How to make </a:t>
            </a:r>
            <a:r>
              <a:rPr lang="ja-JP" altLang="en-US" smtClean="0"/>
              <a:t>ない</a:t>
            </a:r>
            <a:r>
              <a:rPr lang="en-CA" dirty="0" smtClean="0"/>
              <a:t>-form</a:t>
            </a:r>
            <a:br>
              <a:rPr lang="en-CA" dirty="0" smtClean="0"/>
            </a:br>
            <a:r>
              <a:rPr lang="en-CA" dirty="0" smtClean="0"/>
              <a:t>Irregular 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ja-JP" altLang="en-US" smtClean="0"/>
              <a:t>します　</a:t>
            </a:r>
            <a:r>
              <a:rPr lang="ja-JP" altLang="en-US" smtClean="0">
                <a:latin typeface="Times New Roman"/>
                <a:cs typeface="Times New Roman"/>
              </a:rPr>
              <a:t>→</a:t>
            </a:r>
            <a:r>
              <a:rPr lang="en-US" altLang="ja-JP" dirty="0" smtClean="0"/>
              <a:t>	</a:t>
            </a:r>
            <a:r>
              <a:rPr lang="ja-JP" altLang="en-US" smtClean="0">
                <a:solidFill>
                  <a:schemeClr val="accent2">
                    <a:lumMod val="75000"/>
                  </a:schemeClr>
                </a:solidFill>
              </a:rPr>
              <a:t>しない</a:t>
            </a:r>
            <a:endParaRPr lang="en-US" altLang="ja-JP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smtClean="0"/>
              <a:t>きます　</a:t>
            </a:r>
            <a:r>
              <a:rPr lang="ja-JP" altLang="en-US" smtClean="0">
                <a:latin typeface="Times New Roman"/>
                <a:cs typeface="Times New Roman"/>
              </a:rPr>
              <a:t>→</a:t>
            </a:r>
            <a:r>
              <a:rPr lang="en-US" altLang="ja-JP" dirty="0" smtClean="0">
                <a:solidFill>
                  <a:schemeClr val="accent2">
                    <a:lumMod val="75000"/>
                  </a:schemeClr>
                </a:solidFill>
              </a:rPr>
              <a:t>	</a:t>
            </a:r>
            <a:r>
              <a:rPr lang="ja-JP" altLang="en-US" b="1" smtClean="0">
                <a:solidFill>
                  <a:schemeClr val="accent2">
                    <a:lumMod val="75000"/>
                  </a:schemeClr>
                </a:solidFill>
              </a:rPr>
              <a:t>こ</a:t>
            </a:r>
            <a:r>
              <a:rPr lang="ja-JP" altLang="en-US" smtClean="0">
                <a:solidFill>
                  <a:schemeClr val="accent2">
                    <a:lumMod val="75000"/>
                  </a:schemeClr>
                </a:solidFill>
              </a:rPr>
              <a:t>ない</a:t>
            </a:r>
            <a:endParaRPr lang="en-US" altLang="ja-JP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How to use </a:t>
            </a:r>
            <a:r>
              <a:rPr lang="ja-JP" altLang="en-US" smtClean="0"/>
              <a:t>ない</a:t>
            </a:r>
            <a:r>
              <a:rPr lang="en-CA" dirty="0" smtClean="0"/>
              <a:t>-form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ja-JP" altLang="en-US" smtClean="0"/>
              <a:t>ない</a:t>
            </a:r>
            <a:r>
              <a:rPr lang="en-CA" dirty="0" smtClean="0"/>
              <a:t>-form +</a:t>
            </a:r>
            <a:r>
              <a:rPr lang="ja-JP" altLang="en-US" smtClean="0"/>
              <a:t>　で　ください</a:t>
            </a:r>
            <a:r>
              <a:rPr lang="en-CA" dirty="0" smtClean="0"/>
              <a:t>     Please do not….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ja-JP" altLang="en-US"/>
              <a:t>わた</a:t>
            </a:r>
            <a:r>
              <a:rPr lang="ja-JP" altLang="en-US" smtClean="0"/>
              <a:t>しのケーキ</a:t>
            </a:r>
            <a:r>
              <a:rPr lang="ja-JP" altLang="en-US" smtClean="0"/>
              <a:t>を　た</a:t>
            </a:r>
            <a:r>
              <a:rPr lang="ja-JP" altLang="en-US" smtClean="0"/>
              <a:t>べない</a:t>
            </a:r>
            <a:r>
              <a:rPr lang="ja-JP" altLang="en-US" smtClean="0"/>
              <a:t>で　く</a:t>
            </a:r>
            <a:r>
              <a:rPr lang="ja-JP" altLang="en-US" smtClean="0"/>
              <a:t>ださい。</a:t>
            </a:r>
            <a:endParaRPr lang="en-US" altLang="ja-JP" dirty="0" smtClean="0"/>
          </a:p>
          <a:p>
            <a:pPr>
              <a:buNone/>
            </a:pPr>
            <a:r>
              <a:rPr lang="en-US" altLang="ja-JP" dirty="0">
                <a:solidFill>
                  <a:schemeClr val="tx2"/>
                </a:solidFill>
              </a:rPr>
              <a:t>Please do not eat my cake</a:t>
            </a:r>
            <a:r>
              <a:rPr lang="en-US" altLang="ja-JP" dirty="0" smtClean="0">
                <a:solidFill>
                  <a:schemeClr val="tx2"/>
                </a:solidFill>
              </a:rPr>
              <a:t>!</a:t>
            </a:r>
          </a:p>
          <a:p>
            <a:pPr>
              <a:buNone/>
            </a:pPr>
            <a:endParaRPr lang="en-US" altLang="ja-JP" dirty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mtClean="0"/>
              <a:t>このへや</a:t>
            </a:r>
            <a:r>
              <a:rPr lang="ja-JP" altLang="en-US" smtClean="0"/>
              <a:t>に　は</a:t>
            </a:r>
            <a:r>
              <a:rPr lang="ja-JP" altLang="en-US" smtClean="0"/>
              <a:t>いらない</a:t>
            </a:r>
            <a:r>
              <a:rPr lang="ja-JP" altLang="en-US" smtClean="0"/>
              <a:t>で　く</a:t>
            </a:r>
            <a:r>
              <a:rPr lang="ja-JP" altLang="en-US" smtClean="0"/>
              <a:t>ださい。</a:t>
            </a:r>
            <a:endParaRPr lang="en-US" altLang="ja-JP" dirty="0" smtClean="0"/>
          </a:p>
          <a:p>
            <a:pPr>
              <a:buNone/>
            </a:pPr>
            <a:r>
              <a:rPr lang="en-US" altLang="ja-JP" dirty="0">
                <a:solidFill>
                  <a:schemeClr val="tx2"/>
                </a:solidFill>
              </a:rPr>
              <a:t>Please do not enter </a:t>
            </a:r>
            <a:r>
              <a:rPr lang="en-US" altLang="ja-JP" dirty="0" smtClean="0">
                <a:solidFill>
                  <a:schemeClr val="tx2"/>
                </a:solidFill>
              </a:rPr>
              <a:t>this room!</a:t>
            </a:r>
          </a:p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ないで　ください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ja-JP" altLang="en-US" smtClean="0"/>
              <a:t>つかいます　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>
                <a:solidFill>
                  <a:schemeClr val="accent2">
                    <a:lumMod val="75000"/>
                  </a:schemeClr>
                </a:solidFill>
              </a:rPr>
              <a:t>つかわない</a:t>
            </a:r>
            <a:endParaRPr lang="en-US" altLang="ja-JP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smtClean="0"/>
              <a:t>けいたいでんわ</a:t>
            </a:r>
            <a:r>
              <a:rPr lang="ja-JP" altLang="en-US" smtClean="0"/>
              <a:t>を　つ</a:t>
            </a:r>
            <a:r>
              <a:rPr lang="ja-JP" altLang="en-US" smtClean="0"/>
              <a:t>かわない</a:t>
            </a:r>
            <a:r>
              <a:rPr lang="ja-JP" altLang="en-US" smtClean="0"/>
              <a:t>で　く</a:t>
            </a:r>
            <a:r>
              <a:rPr lang="ja-JP" altLang="en-US" smtClean="0"/>
              <a:t>ださい。</a:t>
            </a:r>
            <a:endParaRPr lang="en-US" altLang="ja-JP" dirty="0" smtClean="0"/>
          </a:p>
          <a:p>
            <a:pPr>
              <a:buNone/>
            </a:pPr>
            <a:r>
              <a:rPr lang="en-CA" altLang="ja-JP" dirty="0" smtClean="0">
                <a:solidFill>
                  <a:schemeClr val="tx2"/>
                </a:solidFill>
              </a:rPr>
              <a:t>Please do not use </a:t>
            </a:r>
            <a:r>
              <a:rPr lang="en-CA" altLang="ja-JP" smtClean="0">
                <a:solidFill>
                  <a:schemeClr val="tx2"/>
                </a:solidFill>
              </a:rPr>
              <a:t>(your) cell </a:t>
            </a:r>
            <a:r>
              <a:rPr lang="en-CA" altLang="ja-JP" dirty="0" smtClean="0">
                <a:solidFill>
                  <a:schemeClr val="tx2"/>
                </a:solidFill>
              </a:rPr>
              <a:t>phones.</a:t>
            </a:r>
          </a:p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endParaRPr lang="en-US" altLang="ja-JP" dirty="0"/>
          </a:p>
          <a:p>
            <a:pPr>
              <a:buNone/>
            </a:pPr>
            <a:endParaRPr lang="en-US" altLang="ja-JP" dirty="0" smtClean="0"/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Review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CA" altLang="ja-JP" dirty="0" smtClean="0">
                <a:solidFill>
                  <a:schemeClr val="accent2">
                    <a:lumMod val="75000"/>
                  </a:schemeClr>
                </a:solidFill>
              </a:rPr>
              <a:t>Live</a:t>
            </a:r>
            <a:endParaRPr lang="en-US" altLang="ja-JP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smtClean="0"/>
              <a:t>すんでいます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いもうとは　きょうとに　すんでいます</a:t>
            </a:r>
            <a:endParaRPr lang="en-US" altLang="ja-JP" dirty="0" smtClean="0"/>
          </a:p>
          <a:p>
            <a:pPr>
              <a:buNone/>
            </a:pPr>
            <a:r>
              <a:rPr lang="en-US" dirty="0" smtClean="0">
                <a:solidFill>
                  <a:schemeClr val="tx2"/>
                </a:solidFill>
              </a:rPr>
              <a:t>My</a:t>
            </a:r>
            <a:r>
              <a:rPr lang="en-CA" dirty="0" smtClean="0">
                <a:solidFill>
                  <a:schemeClr val="tx2"/>
                </a:solidFill>
              </a:rPr>
              <a:t> young </a:t>
            </a:r>
            <a:r>
              <a:rPr lang="en-US" dirty="0" smtClean="0">
                <a:solidFill>
                  <a:schemeClr val="tx2"/>
                </a:solidFill>
              </a:rPr>
              <a:t>sister lives in Kyoto.</a:t>
            </a:r>
          </a:p>
          <a:p>
            <a:pPr>
              <a:buNone/>
            </a:pPr>
            <a:r>
              <a:rPr lang="en-CA" altLang="ja-JP" dirty="0" smtClean="0">
                <a:solidFill>
                  <a:schemeClr val="accent2">
                    <a:lumMod val="75000"/>
                  </a:schemeClr>
                </a:solidFill>
              </a:rPr>
              <a:t>Be employed</a:t>
            </a:r>
            <a:endParaRPr lang="en-CA" altLang="ja-JP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smtClean="0"/>
              <a:t>つとめています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あには　にほんたいしかんに　つとめています</a:t>
            </a:r>
            <a:endParaRPr lang="en-CA" altLang="ja-JP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My older brother works for Japan embassy.</a:t>
            </a:r>
            <a:endParaRPr lang="en-CA" dirty="0">
              <a:solidFill>
                <a:schemeClr val="tx2"/>
              </a:solidFill>
            </a:endParaRPr>
          </a:p>
        </p:txBody>
      </p:sp>
      <p:pic>
        <p:nvPicPr>
          <p:cNvPr id="4" name="Picture 3" descr="住みます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1196752"/>
            <a:ext cx="151216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勤めます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0272" y="3429000"/>
            <a:ext cx="1172716" cy="1044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Review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CA" altLang="ja-JP" dirty="0" smtClean="0">
                <a:solidFill>
                  <a:schemeClr val="accent2">
                    <a:lumMod val="75000"/>
                  </a:schemeClr>
                </a:solidFill>
              </a:rPr>
              <a:t>know</a:t>
            </a:r>
            <a:endParaRPr lang="en-US" altLang="ja-JP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smtClean="0"/>
              <a:t>しっています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わたしは　ささきさんを　しっています</a:t>
            </a:r>
            <a:endParaRPr lang="en-US" altLang="ja-JP" dirty="0" smtClean="0"/>
          </a:p>
          <a:p>
            <a:pPr>
              <a:buNone/>
            </a:pPr>
            <a:r>
              <a:rPr lang="en-US" dirty="0" smtClean="0">
                <a:solidFill>
                  <a:schemeClr val="tx2"/>
                </a:solidFill>
              </a:rPr>
              <a:t>I know Sasaki-san.</a:t>
            </a:r>
          </a:p>
          <a:p>
            <a:pPr>
              <a:buNone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sell</a:t>
            </a:r>
          </a:p>
          <a:p>
            <a:pPr>
              <a:buNone/>
            </a:pPr>
            <a:r>
              <a:rPr lang="ja-JP" altLang="en-US" smtClean="0"/>
              <a:t>うっています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あのパンやで　</a:t>
            </a:r>
            <a:r>
              <a:rPr lang="ja-JP" altLang="en-US" smtClean="0"/>
              <a:t>おいしいケ</a:t>
            </a:r>
            <a:r>
              <a:rPr lang="ja-JP" altLang="en-US" smtClean="0"/>
              <a:t>ーキを　うっています</a:t>
            </a:r>
            <a:endParaRPr lang="en-CA" altLang="ja-JP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At that bakery, (they sell) </a:t>
            </a:r>
            <a:r>
              <a:rPr lang="en-CA" dirty="0" smtClean="0">
                <a:solidFill>
                  <a:schemeClr val="tx2"/>
                </a:solidFill>
              </a:rPr>
              <a:t>delicious cakes</a:t>
            </a:r>
            <a:r>
              <a:rPr lang="en-CA" dirty="0" smtClean="0">
                <a:solidFill>
                  <a:schemeClr val="tx2"/>
                </a:solidFill>
              </a:rPr>
              <a:t>.</a:t>
            </a:r>
            <a:endParaRPr lang="en-CA" dirty="0">
              <a:solidFill>
                <a:schemeClr val="tx2"/>
              </a:solidFill>
            </a:endParaRPr>
          </a:p>
        </p:txBody>
      </p:sp>
      <p:pic>
        <p:nvPicPr>
          <p:cNvPr id="7" name="Picture 6" descr="知ります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1484784"/>
            <a:ext cx="1154807" cy="1116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売ります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3861048"/>
            <a:ext cx="1296144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Questions 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CA" dirty="0" smtClean="0"/>
              <a:t>Q: </a:t>
            </a:r>
            <a:r>
              <a:rPr lang="ja-JP" altLang="en-US" smtClean="0"/>
              <a:t>どこに　すんでいますか。</a:t>
            </a:r>
            <a:endParaRPr lang="en-CA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Q: Where do you live?</a:t>
            </a:r>
          </a:p>
          <a:p>
            <a:pPr>
              <a:buNone/>
            </a:pPr>
            <a:r>
              <a:rPr lang="en-CA" dirty="0" smtClean="0"/>
              <a:t>A:</a:t>
            </a:r>
            <a:r>
              <a:rPr lang="ja-JP" altLang="en-US" smtClean="0"/>
              <a:t>　モントリオールに　すんでいます。</a:t>
            </a:r>
            <a:endParaRPr lang="en-CA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A: I live in Montreal.</a:t>
            </a:r>
          </a:p>
          <a:p>
            <a:pPr>
              <a:buNone/>
            </a:pPr>
            <a:endParaRPr lang="en-CA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en-CA" dirty="0" smtClean="0"/>
              <a:t>Q: </a:t>
            </a:r>
            <a:r>
              <a:rPr lang="ja-JP" altLang="en-US" smtClean="0"/>
              <a:t>どこに　つとめていますか。</a:t>
            </a:r>
            <a:endParaRPr lang="en-CA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Q: Where do you work for</a:t>
            </a:r>
            <a:r>
              <a:rPr lang="en-US" altLang="ja-JP" dirty="0" smtClean="0">
                <a:solidFill>
                  <a:schemeClr val="tx2"/>
                </a:solidFill>
              </a:rPr>
              <a:t>?</a:t>
            </a:r>
            <a:endParaRPr lang="en-CA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en-CA" dirty="0" smtClean="0"/>
              <a:t>A:</a:t>
            </a:r>
            <a:r>
              <a:rPr lang="ja-JP" altLang="en-US" smtClean="0"/>
              <a:t>くすりやに　つとめています。</a:t>
            </a:r>
            <a:endParaRPr lang="en-CA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A:I work for a pharmacy.</a:t>
            </a:r>
            <a:endParaRPr lang="en-CA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Questions 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CA" dirty="0" smtClean="0"/>
              <a:t>Q: </a:t>
            </a:r>
            <a:r>
              <a:rPr lang="ja-JP" altLang="en-US" smtClean="0"/>
              <a:t>あのみせで　きってを　うっていますか。</a:t>
            </a:r>
            <a:endParaRPr lang="en-CA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Q: At the store, (do they) sell stamps?</a:t>
            </a:r>
          </a:p>
          <a:p>
            <a:pPr>
              <a:buNone/>
            </a:pPr>
            <a:r>
              <a:rPr lang="en-CA" dirty="0" smtClean="0"/>
              <a:t>A: </a:t>
            </a:r>
            <a:r>
              <a:rPr lang="ja-JP" altLang="en-US" smtClean="0"/>
              <a:t>はい、うっています。</a:t>
            </a:r>
            <a:endParaRPr lang="en-US" altLang="ja-JP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A: Yes, they do (sell).</a:t>
            </a:r>
          </a:p>
          <a:p>
            <a:pPr>
              <a:buNone/>
            </a:pPr>
            <a:r>
              <a:rPr lang="en-CA" dirty="0" smtClean="0"/>
              <a:t>A:</a:t>
            </a:r>
            <a:r>
              <a:rPr lang="ja-JP" altLang="en-US" smtClean="0"/>
              <a:t>いいえ、うっていません。</a:t>
            </a:r>
            <a:endParaRPr lang="en-CA" altLang="ja-JP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A: No, they don’t (sell).</a:t>
            </a:r>
            <a:endParaRPr lang="en-CA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Questions 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CA" dirty="0" smtClean="0"/>
              <a:t>Q: </a:t>
            </a:r>
            <a:r>
              <a:rPr lang="ja-JP" altLang="en-US" smtClean="0"/>
              <a:t>かとうさんの　じゅうしょを　しっていますか。</a:t>
            </a:r>
            <a:endParaRPr lang="en-CA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Q:Do you know Kato-san’s address?</a:t>
            </a:r>
          </a:p>
          <a:p>
            <a:pPr>
              <a:buNone/>
            </a:pPr>
            <a:r>
              <a:rPr lang="en-CA" dirty="0" smtClean="0"/>
              <a:t>A: </a:t>
            </a:r>
            <a:r>
              <a:rPr lang="ja-JP" altLang="en-US" smtClean="0"/>
              <a:t>はい、しっています。</a:t>
            </a:r>
            <a:endParaRPr lang="en-US" altLang="ja-JP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A: Yes, I do (know).</a:t>
            </a:r>
          </a:p>
          <a:p>
            <a:pPr>
              <a:buNone/>
            </a:pPr>
            <a:r>
              <a:rPr lang="en-CA" dirty="0" smtClean="0"/>
              <a:t>A:</a:t>
            </a:r>
            <a:r>
              <a:rPr lang="ja-JP" altLang="en-US" smtClean="0"/>
              <a:t>いいえ、</a:t>
            </a:r>
            <a:r>
              <a:rPr lang="ja-JP" altLang="en-US" u="sng" smtClean="0"/>
              <a:t>しりません</a:t>
            </a:r>
            <a:r>
              <a:rPr lang="ja-JP" altLang="en-US" smtClean="0"/>
              <a:t>。</a:t>
            </a:r>
            <a:endParaRPr lang="en-CA" altLang="ja-JP" dirty="0" smtClean="0"/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A: No, I don’t (know).</a:t>
            </a:r>
          </a:p>
          <a:p>
            <a:pPr>
              <a:buNone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きょう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ja-JP" altLang="en-US" smtClean="0"/>
              <a:t>ない</a:t>
            </a:r>
            <a:r>
              <a:rPr lang="en-CA" altLang="ja-JP" dirty="0" smtClean="0"/>
              <a:t>-form (indicating negation)</a:t>
            </a:r>
          </a:p>
          <a:p>
            <a:pPr>
              <a:buNone/>
            </a:pPr>
            <a:endParaRPr lang="en-CA" altLang="ja-JP" dirty="0" smtClean="0"/>
          </a:p>
          <a:p>
            <a:pPr>
              <a:buNone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How to make </a:t>
            </a:r>
            <a:r>
              <a:rPr lang="ja-JP" altLang="en-US" smtClean="0"/>
              <a:t>ない</a:t>
            </a:r>
            <a:r>
              <a:rPr lang="en-CA" dirty="0" smtClean="0"/>
              <a:t>-form</a:t>
            </a:r>
            <a:br>
              <a:rPr lang="en-CA" dirty="0" smtClean="0"/>
            </a:br>
            <a:r>
              <a:rPr lang="ja-JP" altLang="en-US" smtClean="0"/>
              <a:t>１だんどうし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CA" altLang="ja-JP" dirty="0" smtClean="0">
                <a:solidFill>
                  <a:schemeClr val="accent2"/>
                </a:solidFill>
              </a:rPr>
              <a:t>Stem + </a:t>
            </a:r>
            <a:r>
              <a:rPr lang="ja-JP" altLang="en-US" smtClean="0">
                <a:solidFill>
                  <a:schemeClr val="accent2"/>
                </a:solidFill>
              </a:rPr>
              <a:t>ない</a:t>
            </a:r>
            <a:endParaRPr lang="en-CA" altLang="ja-JP" dirty="0" smtClean="0">
              <a:solidFill>
                <a:schemeClr val="accent2"/>
              </a:solidFill>
            </a:endParaRPr>
          </a:p>
          <a:p>
            <a:pPr>
              <a:buNone/>
            </a:pPr>
            <a:endParaRPr lang="en-CA" altLang="ja-JP" dirty="0" smtClean="0"/>
          </a:p>
          <a:p>
            <a:pPr>
              <a:buNone/>
            </a:pPr>
            <a:r>
              <a:rPr lang="ja-JP" altLang="en-US" sz="2800" smtClean="0"/>
              <a:t>おきます</a:t>
            </a:r>
            <a:endParaRPr lang="en-US" altLang="ja-JP" sz="2800" dirty="0" smtClean="0"/>
          </a:p>
          <a:p>
            <a:pPr>
              <a:buNone/>
            </a:pPr>
            <a:r>
              <a:rPr lang="ja-JP" altLang="en-US" sz="2800"/>
              <a:t>お</a:t>
            </a:r>
            <a:r>
              <a:rPr lang="ja-JP" altLang="en-US" sz="2800" smtClean="0"/>
              <a:t>き</a:t>
            </a:r>
            <a:endParaRPr lang="en-US" altLang="ja-JP" sz="2800" dirty="0" smtClean="0"/>
          </a:p>
          <a:p>
            <a:pPr>
              <a:buNone/>
            </a:pPr>
            <a:r>
              <a:rPr lang="ja-JP" altLang="en-US" sz="2800">
                <a:solidFill>
                  <a:schemeClr val="accent2">
                    <a:lumMod val="75000"/>
                  </a:schemeClr>
                </a:solidFill>
              </a:rPr>
              <a:t>おきな</a:t>
            </a:r>
            <a:r>
              <a:rPr lang="ja-JP" altLang="en-US" sz="2800" smtClean="0">
                <a:solidFill>
                  <a:schemeClr val="accent2">
                    <a:lumMod val="75000"/>
                  </a:schemeClr>
                </a:solidFill>
              </a:rPr>
              <a:t>い</a:t>
            </a:r>
            <a:endParaRPr lang="en-US" altLang="ja-JP" sz="28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sz="2800"/>
              <a:t>あけま</a:t>
            </a:r>
            <a:r>
              <a:rPr lang="ja-JP" altLang="en-US" sz="2800" smtClean="0"/>
              <a:t>す</a:t>
            </a:r>
            <a:endParaRPr lang="en-US" altLang="ja-JP" sz="2800" dirty="0" smtClean="0"/>
          </a:p>
          <a:p>
            <a:pPr>
              <a:buNone/>
            </a:pPr>
            <a:r>
              <a:rPr lang="ja-JP" altLang="en-US" sz="2800"/>
              <a:t>あ</a:t>
            </a:r>
            <a:r>
              <a:rPr lang="ja-JP" altLang="en-US" sz="2800" smtClean="0"/>
              <a:t>け</a:t>
            </a:r>
            <a:endParaRPr lang="en-US" altLang="ja-JP" sz="2800" dirty="0" smtClean="0"/>
          </a:p>
          <a:p>
            <a:pPr>
              <a:buNone/>
            </a:pPr>
            <a:r>
              <a:rPr lang="ja-JP" altLang="en-US" sz="2800">
                <a:solidFill>
                  <a:schemeClr val="accent2">
                    <a:lumMod val="75000"/>
                  </a:schemeClr>
                </a:solidFill>
              </a:rPr>
              <a:t>あけない</a:t>
            </a:r>
            <a:endParaRPr lang="en-US" altLang="ja-JP" sz="2800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How to make </a:t>
            </a:r>
            <a:r>
              <a:rPr lang="ja-JP" altLang="en-US" smtClean="0"/>
              <a:t>ない</a:t>
            </a:r>
            <a:r>
              <a:rPr lang="en-CA" dirty="0" smtClean="0"/>
              <a:t>-form</a:t>
            </a:r>
            <a:br>
              <a:rPr lang="en-CA" dirty="0" smtClean="0"/>
            </a:br>
            <a:r>
              <a:rPr lang="en-US" altLang="ja-JP" dirty="0"/>
              <a:t>5</a:t>
            </a:r>
            <a:r>
              <a:rPr lang="ja-JP" altLang="en-US" smtClean="0"/>
              <a:t>だんどうし</a:t>
            </a:r>
            <a:endParaRPr lang="en-CA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349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2960"/>
                <a:gridCol w="822960"/>
                <a:gridCol w="822960"/>
                <a:gridCol w="897037"/>
                <a:gridCol w="748883"/>
                <a:gridCol w="822960"/>
                <a:gridCol w="822960"/>
                <a:gridCol w="822960"/>
                <a:gridCol w="822960"/>
                <a:gridCol w="822960"/>
              </a:tblGrid>
              <a:tr h="869816"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smtClean="0">
                          <a:latin typeface="HGPKyokashotai" pitchFamily="18" charset="-128"/>
                          <a:ea typeface="HGPKyokashotai" pitchFamily="18" charset="-128"/>
                        </a:rPr>
                        <a:t>わ</a:t>
                      </a:r>
                      <a:endParaRPr lang="en-CA" sz="4400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smtClean="0">
                          <a:latin typeface="HGPKyokashotai" pitchFamily="18" charset="-128"/>
                          <a:ea typeface="HGPKyokashotai" pitchFamily="18" charset="-128"/>
                        </a:rPr>
                        <a:t>ら</a:t>
                      </a:r>
                      <a:endParaRPr lang="en-CA" sz="4400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smtClean="0">
                          <a:latin typeface="HGPKyokashotai" pitchFamily="18" charset="-128"/>
                          <a:ea typeface="HGPKyokashotai" pitchFamily="18" charset="-128"/>
                        </a:rPr>
                        <a:t>ま</a:t>
                      </a:r>
                      <a:endParaRPr lang="en-CA" sz="4400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smtClean="0">
                          <a:latin typeface="HGPKyokashotai" pitchFamily="18" charset="-128"/>
                          <a:ea typeface="HGPKyokashotai" pitchFamily="18" charset="-128"/>
                        </a:rPr>
                        <a:t>は</a:t>
                      </a:r>
                      <a:endParaRPr lang="en-CA" sz="4400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smtClean="0">
                          <a:latin typeface="HGPKyokashotai" pitchFamily="18" charset="-128"/>
                          <a:ea typeface="HGPKyokashotai" pitchFamily="18" charset="-128"/>
                        </a:rPr>
                        <a:t>な</a:t>
                      </a:r>
                      <a:endParaRPr lang="en-CA" sz="4400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smtClean="0">
                          <a:latin typeface="HGPKyokashotai" pitchFamily="18" charset="-128"/>
                          <a:ea typeface="HGPKyokashotai" pitchFamily="18" charset="-128"/>
                        </a:rPr>
                        <a:t>た</a:t>
                      </a:r>
                      <a:endParaRPr lang="en-US" altLang="ja-JP" sz="4400" dirty="0" smtClean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smtClean="0">
                          <a:latin typeface="HGPKyokashotai" pitchFamily="18" charset="-128"/>
                          <a:ea typeface="HGPKyokashotai" pitchFamily="18" charset="-128"/>
                        </a:rPr>
                        <a:t>さ</a:t>
                      </a:r>
                      <a:endParaRPr lang="en-CA" sz="4400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smtClean="0">
                          <a:latin typeface="HGPKyokashotai" pitchFamily="18" charset="-128"/>
                          <a:ea typeface="HGPKyokashotai" pitchFamily="18" charset="-128"/>
                        </a:rPr>
                        <a:t>か</a:t>
                      </a:r>
                      <a:endParaRPr lang="en-CA" sz="4400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smtClean="0">
                          <a:latin typeface="HGPKyokashotai" pitchFamily="18" charset="-128"/>
                          <a:ea typeface="HGPKyokashotai" pitchFamily="18" charset="-128"/>
                        </a:rPr>
                        <a:t>あ</a:t>
                      </a:r>
                      <a:endParaRPr lang="en-CA" sz="4400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</a:p>
                    <a:p>
                      <a:pPr algn="ctr"/>
                      <a:r>
                        <a:rPr lang="en-CA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CA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nai</a:t>
                      </a:r>
                      <a:r>
                        <a:rPr lang="en-CA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en-CA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869816"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b="1" smtClean="0">
                          <a:latin typeface="HGPKyokashotai" pitchFamily="18" charset="-128"/>
                          <a:ea typeface="HGPKyokashotai" pitchFamily="18" charset="-128"/>
                        </a:rPr>
                        <a:t>い</a:t>
                      </a:r>
                      <a:endParaRPr lang="en-CA" sz="4400" b="1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smtClean="0">
                          <a:latin typeface="HGPKyokashotai" pitchFamily="18" charset="-128"/>
                          <a:ea typeface="HGPKyokashotai" pitchFamily="18" charset="-128"/>
                        </a:rPr>
                        <a:t>り</a:t>
                      </a:r>
                      <a:endParaRPr lang="en-CA" sz="4400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smtClean="0">
                          <a:latin typeface="HGPKyokashotai" pitchFamily="18" charset="-128"/>
                          <a:ea typeface="HGPKyokashotai" pitchFamily="18" charset="-128"/>
                        </a:rPr>
                        <a:t>み</a:t>
                      </a:r>
                      <a:endParaRPr lang="en-CA" sz="4400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smtClean="0">
                          <a:latin typeface="HGPKyokashotai" pitchFamily="18" charset="-128"/>
                          <a:ea typeface="HGPKyokashotai" pitchFamily="18" charset="-128"/>
                        </a:rPr>
                        <a:t>ひ</a:t>
                      </a:r>
                      <a:endParaRPr lang="en-CA" sz="4400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smtClean="0">
                          <a:latin typeface="HGPKyokashotai" pitchFamily="18" charset="-128"/>
                          <a:ea typeface="HGPKyokashotai" pitchFamily="18" charset="-128"/>
                        </a:rPr>
                        <a:t>に</a:t>
                      </a:r>
                      <a:endParaRPr lang="en-CA" sz="4400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smtClean="0">
                          <a:latin typeface="HGPKyokashotai" pitchFamily="18" charset="-128"/>
                          <a:ea typeface="HGPKyokashotai" pitchFamily="18" charset="-128"/>
                        </a:rPr>
                        <a:t>ち</a:t>
                      </a:r>
                      <a:endParaRPr lang="en-CA" sz="4400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smtClean="0">
                          <a:latin typeface="HGPKyokashotai" pitchFamily="18" charset="-128"/>
                          <a:ea typeface="HGPKyokashotai" pitchFamily="18" charset="-128"/>
                        </a:rPr>
                        <a:t>し</a:t>
                      </a:r>
                      <a:endParaRPr lang="en-CA" sz="4400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smtClean="0">
                          <a:latin typeface="HGPKyokashotai" pitchFamily="18" charset="-128"/>
                          <a:ea typeface="HGPKyokashotai" pitchFamily="18" charset="-128"/>
                        </a:rPr>
                        <a:t>き</a:t>
                      </a:r>
                      <a:endParaRPr lang="en-CA" sz="4400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smtClean="0">
                          <a:latin typeface="HGPKyokashotai" pitchFamily="18" charset="-128"/>
                          <a:ea typeface="HGPKyokashotai" pitchFamily="18" charset="-128"/>
                        </a:rPr>
                        <a:t>い</a:t>
                      </a:r>
                      <a:endParaRPr lang="en-CA" sz="4400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en-CA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CA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(stem)</a:t>
                      </a:r>
                      <a:endParaRPr lang="en-CA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869816"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smtClean="0">
                          <a:latin typeface="HGPKyokashotai" pitchFamily="18" charset="-128"/>
                          <a:ea typeface="HGPKyokashotai" pitchFamily="18" charset="-128"/>
                        </a:rPr>
                        <a:t>を</a:t>
                      </a:r>
                      <a:endParaRPr lang="en-CA" sz="4400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smtClean="0">
                          <a:latin typeface="HGPKyokashotai" pitchFamily="18" charset="-128"/>
                          <a:ea typeface="HGPKyokashotai" pitchFamily="18" charset="-128"/>
                        </a:rPr>
                        <a:t>る</a:t>
                      </a:r>
                      <a:endParaRPr lang="en-CA" sz="4400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smtClean="0">
                          <a:latin typeface="HGPKyokashotai" pitchFamily="18" charset="-128"/>
                          <a:ea typeface="HGPKyokashotai" pitchFamily="18" charset="-128"/>
                        </a:rPr>
                        <a:t>む</a:t>
                      </a:r>
                      <a:endParaRPr lang="en-CA" sz="4400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smtClean="0">
                          <a:latin typeface="HGPKyokashotai" pitchFamily="18" charset="-128"/>
                          <a:ea typeface="HGPKyokashotai" pitchFamily="18" charset="-128"/>
                        </a:rPr>
                        <a:t>ふ</a:t>
                      </a:r>
                      <a:endParaRPr lang="en-CA" sz="4400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smtClean="0">
                          <a:latin typeface="HGPKyokashotai" pitchFamily="18" charset="-128"/>
                          <a:ea typeface="HGPKyokashotai" pitchFamily="18" charset="-128"/>
                        </a:rPr>
                        <a:t>ぬ</a:t>
                      </a:r>
                      <a:endParaRPr lang="en-CA" sz="4400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smtClean="0">
                          <a:latin typeface="HGPKyokashotai" pitchFamily="18" charset="-128"/>
                          <a:ea typeface="HGPKyokashotai" pitchFamily="18" charset="-128"/>
                        </a:rPr>
                        <a:t>つ</a:t>
                      </a:r>
                      <a:endParaRPr lang="en-CA" sz="4400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smtClean="0">
                          <a:latin typeface="HGPKyokashotai" pitchFamily="18" charset="-128"/>
                          <a:ea typeface="HGPKyokashotai" pitchFamily="18" charset="-128"/>
                        </a:rPr>
                        <a:t>す</a:t>
                      </a:r>
                      <a:endParaRPr lang="en-CA" sz="4400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smtClean="0">
                          <a:latin typeface="HGPKyokashotai" pitchFamily="18" charset="-128"/>
                          <a:ea typeface="HGPKyokashotai" pitchFamily="18" charset="-128"/>
                        </a:rPr>
                        <a:t>く</a:t>
                      </a:r>
                      <a:endParaRPr lang="en-CA" sz="4400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smtClean="0">
                          <a:latin typeface="HGPKyokashotai" pitchFamily="18" charset="-128"/>
                          <a:ea typeface="HGPKyokashotai" pitchFamily="18" charset="-128"/>
                        </a:rPr>
                        <a:t>う</a:t>
                      </a:r>
                      <a:endParaRPr lang="en-CA" sz="4400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u</a:t>
                      </a:r>
                      <a:endParaRPr lang="en-CA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69816">
                <a:tc>
                  <a:txBody>
                    <a:bodyPr/>
                    <a:lstStyle/>
                    <a:p>
                      <a:pPr algn="ctr"/>
                      <a:endParaRPr lang="en-CA" sz="4400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smtClean="0">
                          <a:latin typeface="HGPKyokashotai" pitchFamily="18" charset="-128"/>
                          <a:ea typeface="HGPKyokashotai" pitchFamily="18" charset="-128"/>
                        </a:rPr>
                        <a:t>れ</a:t>
                      </a:r>
                      <a:endParaRPr lang="en-CA" sz="4400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smtClean="0">
                          <a:latin typeface="HGPKyokashotai" pitchFamily="18" charset="-128"/>
                          <a:ea typeface="HGPKyokashotai" pitchFamily="18" charset="-128"/>
                        </a:rPr>
                        <a:t>め</a:t>
                      </a:r>
                      <a:endParaRPr lang="en-CA" sz="4400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smtClean="0">
                          <a:latin typeface="HGPKyokashotai" pitchFamily="18" charset="-128"/>
                          <a:ea typeface="HGPKyokashotai" pitchFamily="18" charset="-128"/>
                        </a:rPr>
                        <a:t>へ</a:t>
                      </a:r>
                      <a:endParaRPr lang="en-CA" sz="4400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smtClean="0">
                          <a:latin typeface="HGPKyokashotai" pitchFamily="18" charset="-128"/>
                          <a:ea typeface="HGPKyokashotai" pitchFamily="18" charset="-128"/>
                        </a:rPr>
                        <a:t>ね</a:t>
                      </a:r>
                      <a:endParaRPr lang="en-CA" sz="4400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smtClean="0">
                          <a:latin typeface="HGPKyokashotai" pitchFamily="18" charset="-128"/>
                          <a:ea typeface="HGPKyokashotai" pitchFamily="18" charset="-128"/>
                        </a:rPr>
                        <a:t>て</a:t>
                      </a:r>
                      <a:endParaRPr lang="en-CA" sz="4400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smtClean="0">
                          <a:latin typeface="HGPKyokashotai" pitchFamily="18" charset="-128"/>
                          <a:ea typeface="HGPKyokashotai" pitchFamily="18" charset="-128"/>
                        </a:rPr>
                        <a:t>せ</a:t>
                      </a:r>
                      <a:endParaRPr lang="en-CA" sz="4400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smtClean="0">
                          <a:latin typeface="HGPKyokashotai" pitchFamily="18" charset="-128"/>
                          <a:ea typeface="HGPKyokashotai" pitchFamily="18" charset="-128"/>
                        </a:rPr>
                        <a:t>け</a:t>
                      </a:r>
                      <a:endParaRPr lang="en-CA" sz="4400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smtClean="0">
                          <a:latin typeface="HGPKyokashotai" pitchFamily="18" charset="-128"/>
                          <a:ea typeface="HGPKyokashotai" pitchFamily="18" charset="-128"/>
                        </a:rPr>
                        <a:t>え</a:t>
                      </a:r>
                      <a:endParaRPr lang="en-CA" sz="4400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e</a:t>
                      </a:r>
                      <a:endParaRPr lang="en-CA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69816"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smtClean="0">
                          <a:latin typeface="HGPKyokashotai" pitchFamily="18" charset="-128"/>
                          <a:ea typeface="HGPKyokashotai" pitchFamily="18" charset="-128"/>
                        </a:rPr>
                        <a:t>ん</a:t>
                      </a:r>
                      <a:endParaRPr lang="en-CA" sz="4400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smtClean="0">
                          <a:latin typeface="HGPKyokashotai" pitchFamily="18" charset="-128"/>
                          <a:ea typeface="HGPKyokashotai" pitchFamily="18" charset="-128"/>
                        </a:rPr>
                        <a:t>ろ</a:t>
                      </a:r>
                      <a:endParaRPr lang="en-CA" sz="4400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smtClean="0">
                          <a:latin typeface="HGPKyokashotai" pitchFamily="18" charset="-128"/>
                          <a:ea typeface="HGPKyokashotai" pitchFamily="18" charset="-128"/>
                        </a:rPr>
                        <a:t>も</a:t>
                      </a:r>
                      <a:endParaRPr lang="en-CA" sz="4400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smtClean="0">
                          <a:latin typeface="HGPKyokashotai" pitchFamily="18" charset="-128"/>
                          <a:ea typeface="HGPKyokashotai" pitchFamily="18" charset="-128"/>
                        </a:rPr>
                        <a:t>ほ</a:t>
                      </a:r>
                      <a:endParaRPr lang="en-CA" sz="4400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smtClean="0">
                          <a:latin typeface="HGPKyokashotai" pitchFamily="18" charset="-128"/>
                          <a:ea typeface="HGPKyokashotai" pitchFamily="18" charset="-128"/>
                        </a:rPr>
                        <a:t>の</a:t>
                      </a:r>
                      <a:endParaRPr lang="en-CA" sz="4400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smtClean="0">
                          <a:latin typeface="HGPKyokashotai" pitchFamily="18" charset="-128"/>
                          <a:ea typeface="HGPKyokashotai" pitchFamily="18" charset="-128"/>
                        </a:rPr>
                        <a:t>と</a:t>
                      </a:r>
                      <a:endParaRPr lang="en-CA" sz="4400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smtClean="0">
                          <a:latin typeface="HGPKyokashotai" pitchFamily="18" charset="-128"/>
                          <a:ea typeface="HGPKyokashotai" pitchFamily="18" charset="-128"/>
                        </a:rPr>
                        <a:t>そ</a:t>
                      </a:r>
                      <a:endParaRPr lang="en-CA" sz="4400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smtClean="0">
                          <a:latin typeface="HGPKyokashotai" pitchFamily="18" charset="-128"/>
                          <a:ea typeface="HGPKyokashotai" pitchFamily="18" charset="-128"/>
                        </a:rPr>
                        <a:t>こ</a:t>
                      </a:r>
                      <a:endParaRPr lang="en-CA" sz="4400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4400" smtClean="0">
                          <a:latin typeface="HGPKyokashotai" pitchFamily="18" charset="-128"/>
                          <a:ea typeface="HGPKyokashotai" pitchFamily="18" charset="-128"/>
                        </a:rPr>
                        <a:t>お</a:t>
                      </a:r>
                      <a:endParaRPr lang="en-CA" sz="4400" dirty="0">
                        <a:latin typeface="HGPKyokashotai" pitchFamily="18" charset="-128"/>
                        <a:ea typeface="HGPKyokashotai" pitchFamily="18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endParaRPr lang="en-CA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6" name="Straight Arrow Connector 5"/>
          <p:cNvCxnSpPr/>
          <p:nvPr/>
        </p:nvCxnSpPr>
        <p:spPr>
          <a:xfrm rot="5400000" flipH="1" flipV="1">
            <a:off x="8280412" y="2528900"/>
            <a:ext cx="50405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306</Words>
  <Application>Microsoft Office PowerPoint</Application>
  <PresentationFormat>On-screen Show (4:3)</PresentationFormat>
  <Paragraphs>159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Class 15</vt:lpstr>
      <vt:lpstr>Review</vt:lpstr>
      <vt:lpstr>Review</vt:lpstr>
      <vt:lpstr>Questions </vt:lpstr>
      <vt:lpstr>Questions </vt:lpstr>
      <vt:lpstr>Questions </vt:lpstr>
      <vt:lpstr>きょう</vt:lpstr>
      <vt:lpstr>How to make ない-form １だんどうし</vt:lpstr>
      <vt:lpstr>How to make ない-form 5だんどうし</vt:lpstr>
      <vt:lpstr>How to make ない-form 5だんどうし (i→a)</vt:lpstr>
      <vt:lpstr>How to make ない-form 5だんどうし</vt:lpstr>
      <vt:lpstr>How to make ない-form 5だんどうし</vt:lpstr>
      <vt:lpstr>How to make ない-form 5だんどうし</vt:lpstr>
      <vt:lpstr>How to make ない-form Irregular </vt:lpstr>
      <vt:lpstr>How to use ない-form</vt:lpstr>
      <vt:lpstr>ないで　ください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 19</dc:title>
  <dc:creator>Owner</dc:creator>
  <cp:lastModifiedBy>Yoriko Aizu</cp:lastModifiedBy>
  <cp:revision>29</cp:revision>
  <dcterms:created xsi:type="dcterms:W3CDTF">2011-03-09T19:47:43Z</dcterms:created>
  <dcterms:modified xsi:type="dcterms:W3CDTF">2015-03-16T14:15:06Z</dcterms:modified>
</cp:coreProperties>
</file>