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custDataLst>
    <p:tags r:id="rId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tags" Target="tags/tag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6CC8F5-9106-4550-8942-A6F52CA3E5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84FFDD-62EC-41CD-A6E8-8EAB0A4E0D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9FAC3-73EA-49ED-A32C-99E1F12727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6F607D-BB97-426B-93E0-C77910697C6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9EBF8-6582-47B3-949F-0142E7FF94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D8B672-3C5F-4772-ADD6-E1E1C87B2DC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B10949-7D76-4343-B546-3CA18D8B3F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471171-D96E-49FB-95B8-75D0198983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C57EF-0A16-423C-95FA-EC932F8E1F2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171E0B-C10C-4A1C-9686-08B138653B9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9C74D-6E9C-4458-9D1F-E83A26B694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27FB151-FBF5-4E6E-B2BC-C0106F9CBC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4A8F02-B632-4E18-9942-3DF0A046115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0000"/>
          </a:solidFill>
        </p:spPr>
        <p:txBody>
          <a:bodyPr/>
          <a:lstStyle/>
          <a:p>
            <a:r>
              <a:rPr lang="en-US" sz="3200" b="1" dirty="0" smtClean="0"/>
              <a:t>Tuesday Dec. </a:t>
            </a:r>
            <a:r>
              <a:rPr lang="en-US" sz="3200" b="1" smtClean="0"/>
              <a:t>12</a:t>
            </a:r>
            <a:r>
              <a:rPr lang="en-US" sz="3200" b="1" baseline="30000" smtClean="0"/>
              <a:t>th</a:t>
            </a:r>
            <a:r>
              <a:rPr lang="en-US" sz="3200" b="1" smtClean="0"/>
              <a:t>, 7 </a:t>
            </a:r>
            <a:r>
              <a:rPr lang="en-US" sz="3200" b="1" dirty="0" smtClean="0"/>
              <a:t>pm in Thames Hall Gym</a:t>
            </a:r>
            <a:endParaRPr lang="en-US" sz="3200" b="1" dirty="0"/>
          </a:p>
        </p:txBody>
      </p:sp>
      <p:graphicFrame>
        <p:nvGraphicFramePr>
          <p:cNvPr id="3176" name="Group 10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95799"/>
        </p:xfrm>
        <a:graphic>
          <a:graphicData uri="http://schemas.openxmlformats.org/drawingml/2006/table">
            <a:tbl>
              <a:tblPr/>
              <a:tblGrid>
                <a:gridCol w="2057400"/>
                <a:gridCol w="2057400"/>
                <a:gridCol w="2057400"/>
                <a:gridCol w="2057400"/>
              </a:tblGrid>
              <a:tr h="6422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Chapter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Questions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Chapter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Questions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</a:tr>
              <a:tr h="64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17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19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OWBARVISIBLE" val="True"/>
  <p:tag name="CSVFORMAT" val="0"/>
  <p:tag name="COUNTDOWNSTYLE" val="-1"/>
  <p:tag name="COUNTDOWNSECONDS" val="10"/>
  <p:tag name="BACKUPSESSIONS" val="True"/>
  <p:tag name="REVIEWONLY" val="False"/>
  <p:tag name="RACEENDPOINTS" val="100"/>
  <p:tag name="PARTICIPANTSINLEADERBOARD" val="5"/>
  <p:tag name="BUBBLESIZEVISIBLE" val="True"/>
  <p:tag name="CUSTOMGRIDBACKCOLOR" val="-722948"/>
  <p:tag name="CUSTOMCELLBACKCOLOR3" val="-268652"/>
  <p:tag name="DISPLAYDEVICENUMBER" val="True"/>
  <p:tag name="AUTOSIZEGRID" val="True"/>
  <p:tag name="POLLINGCYCLE" val="2"/>
  <p:tag name="INCLUDENONRESPONDERS" val="False"/>
  <p:tag name="CORRECTPOINTVALUE" val="1"/>
  <p:tag name="ZEROBASED" val="False"/>
  <p:tag name="FIBDISPLAYRESULTS" val="True"/>
  <p:tag name="PRRESPONSE1" val="10"/>
  <p:tag name="PRRESPONSE5" val="6"/>
  <p:tag name="PRRESPONSE9" val="2"/>
  <p:tag name="TASKPANEKEY" val="fc38cd1c-4ae4-49ce-b46b-8d6a7058e27a"/>
  <p:tag name="USESECONDARYMONITOR" val="True"/>
  <p:tag name="ANSWERNOWTEXT" val="Answer Now"/>
  <p:tag name="INPUTSOURCE" val="1"/>
  <p:tag name="CHARTVALUEFORMAT" val="0%"/>
  <p:tag name="STDCHART" val="1"/>
  <p:tag name="TEAMSINLEADERBOARD" val="5"/>
  <p:tag name="BUBBLEGROUPING" val="3"/>
  <p:tag name="CUSTOMCELLBACKCOLOR2" val="-13395457"/>
  <p:tag name="DISPLAYDEVICEID" val="True"/>
  <p:tag name="GRIDPOSITION" val="1"/>
  <p:tag name="RESETCHARTS" val="True"/>
  <p:tag name="INCORRECTPOINTVALUE" val="0"/>
  <p:tag name="CHARTSCALE" val="True"/>
  <p:tag name="FIBDISPLAYKEYWORDS" val="True"/>
  <p:tag name="PRRESPONSE6" val="5"/>
  <p:tag name="SHOWFLASHWARNING" val="True"/>
  <p:tag name="EXPANDSHOWBAR" val="True"/>
  <p:tag name="RESPCOUNTERSTYLE" val="-1"/>
  <p:tag name="ALLOWDUPLICATES" val="False"/>
  <p:tag name="AUTOUPDATEALIASES" val="True"/>
  <p:tag name="MAXRESPONDERS" val="5"/>
  <p:tag name="CUSTOMCELLFORECOLOR" val="-16777216"/>
  <p:tag name="DISPLAYNAME" val="True"/>
  <p:tag name="GRIDFONTSIZE" val="12"/>
  <p:tag name="INCLUDEPPT" val="True"/>
  <p:tag name="AUTOADJUSTPARTRANGE" val="True"/>
  <p:tag name="PRRESPONSE2" val="9"/>
  <p:tag name="PRRESPONSE8" val="3"/>
  <p:tag name="POWERPOINTVERSION" val="14.0"/>
  <p:tag name="RESPCOUNTERFORMAT" val="0"/>
  <p:tag name="AUTOADVANCE" val="False"/>
  <p:tag name="SKIPREMAININGRACESLIDES" val="True"/>
  <p:tag name="CUSTOMCELLBACKCOLOR1" val="-657956"/>
  <p:tag name="GRIDROTATIONINTERVAL" val="2"/>
  <p:tag name="MULTIRESPDIVISOR" val="1"/>
  <p:tag name="ADVANCEDSETTINGSVIEW" val="False"/>
  <p:tag name="PRRESPONSE4" val="7"/>
  <p:tag name="RESPTABLESTYLE" val="-1"/>
  <p:tag name="RACERSMAXDISPLAYED" val="5"/>
  <p:tag name="DEFAULTNUMTEAMS" val="5"/>
  <p:tag name="GRIDSIZE" val="{Width=800, Height=600}"/>
  <p:tag name="REALTIMEBACKUP" val="False"/>
  <p:tag name="PRRESPONSE3" val="8"/>
  <p:tag name="SAVECSVWITHSESSION" val="True"/>
  <p:tag name="BACKUPMAINTENANCE" val="7"/>
  <p:tag name="BUBBLEVALUEFORMAT" val="0.0"/>
  <p:tag name="CHARTCOLORS" val="0"/>
  <p:tag name="FIBNUMRESULTS" val="5"/>
  <p:tag name="ALWAYSOPENPOLL" val="False"/>
  <p:tag name="ROTATIONINTERVAL" val="2"/>
  <p:tag name="USESCHEMECOLORS" val="True"/>
  <p:tag name="REALTIMEBACKUPPATH" val="(None)"/>
  <p:tag name="BULLETTYPE" val="3"/>
  <p:tag name="BUBBLENAMEVISIBLE" val="True"/>
  <p:tag name="ALLOWUSERFEEDBACK" val="True"/>
  <p:tag name="ANSWERNOWSTYLE" val="-1"/>
  <p:tag name="GRIDOPACITY" val="90"/>
  <p:tag name="PRRESPONSE10" val="1"/>
  <p:tag name="CHARTLABELS" val="1"/>
  <p:tag name="RACEANIMATIONSPEED" val="3"/>
  <p:tag name="NUMRESPONSES" val="1"/>
  <p:tag name="CUSTOMCELLBACKCOLOR4" val="-8355712"/>
  <p:tag name="PRRESPONSE7" val="4"/>
  <p:tag name="FIBINCLUDEOTHER" val="True"/>
  <p:tag name="DELIMITERS" val="3.1"/>
  <p:tag name="INCLUDESESSION" val="True"/>
  <p:tag name="TPVERSION" val="5"/>
  <p:tag name="TPFULLVERSION" val="5.3.1.3337"/>
  <p:tag name="PPTVERSION" val="15"/>
  <p:tag name="TPOS" val="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PREFERENCE" val="False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39</Words>
  <Application>Microsoft Office PowerPoint</Application>
  <PresentationFormat>On-screen Show (4:3)</PresentationFormat>
  <Paragraphs>29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Tuesday Dec. 12th, 7 pm in Thames Hall Gym</vt:lpstr>
    </vt:vector>
  </TitlesOfParts>
  <Company>SSC Network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 #2 – Monday June 20th SSC 3022  5 – 7 pm.</dc:title>
  <dc:creator>bhammon2</dc:creator>
  <cp:lastModifiedBy>ssts</cp:lastModifiedBy>
  <cp:revision>15</cp:revision>
  <dcterms:created xsi:type="dcterms:W3CDTF">2005-06-09T21:32:09Z</dcterms:created>
  <dcterms:modified xsi:type="dcterms:W3CDTF">2017-11-29T19:53:35Z</dcterms:modified>
</cp:coreProperties>
</file>