
<file path=[Content_Types].xml><?xml version="1.0" encoding="utf-8"?>
<Types xmlns="http://schemas.openxmlformats.org/package/2006/content-types">
  <Default Extension="xml" ContentType="application/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2.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3.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4.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5.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6.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7.xml" ContentType="application/vnd.openxmlformats-officedocument.presentationml.notesSlide+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8.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9.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notesSlides/notesSlide10.xml" ContentType="application/vnd.openxmlformats-officedocument.presentationml.notesSlid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notesSlides/notesSlide11.xml" ContentType="application/vnd.openxmlformats-officedocument.presentationml.notesSlide+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notesSlides/notesSlide12.xml" ContentType="application/vnd.openxmlformats-officedocument.presentationml.notesSlide+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notesSlides/notesSlide13.xml" ContentType="application/vnd.openxmlformats-officedocument.presentationml.notesSlide+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notesSlides/notesSlide14.xml" ContentType="application/vnd.openxmlformats-officedocument.presentationml.notesSlide+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0"/>
  </p:notesMasterIdLst>
  <p:handoutMasterIdLst>
    <p:handoutMasterId r:id="rId21"/>
  </p:handoutMasterIdLst>
  <p:sldIdLst>
    <p:sldId id="419" r:id="rId2"/>
    <p:sldId id="499" r:id="rId3"/>
    <p:sldId id="577" r:id="rId4"/>
    <p:sldId id="584" r:id="rId5"/>
    <p:sldId id="585" r:id="rId6"/>
    <p:sldId id="586" r:id="rId7"/>
    <p:sldId id="581" r:id="rId8"/>
    <p:sldId id="588" r:id="rId9"/>
    <p:sldId id="589" r:id="rId10"/>
    <p:sldId id="590" r:id="rId11"/>
    <p:sldId id="592" r:id="rId12"/>
    <p:sldId id="591" r:id="rId13"/>
    <p:sldId id="593" r:id="rId14"/>
    <p:sldId id="594" r:id="rId15"/>
    <p:sldId id="595" r:id="rId16"/>
    <p:sldId id="597" r:id="rId17"/>
    <p:sldId id="596" r:id="rId18"/>
    <p:sldId id="598"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09" autoAdjust="0"/>
    <p:restoredTop sz="94705"/>
  </p:normalViewPr>
  <p:slideViewPr>
    <p:cSldViewPr>
      <p:cViewPr varScale="1">
        <p:scale>
          <a:sx n="108" d="100"/>
          <a:sy n="108" d="100"/>
        </p:scale>
        <p:origin x="1632" y="1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handoutMaster" Target="handoutMasters/handoutMaster1.xml"/><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56465D-A617-4B85-8913-0ADE6616A566}"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CA"/>
        </a:p>
      </dgm:t>
    </dgm:pt>
    <dgm:pt modelId="{D60A75A4-47F5-4368-81E4-6C9EBD627398}">
      <dgm:prSet phldrT="[Text]" custT="1"/>
      <dgm:spPr>
        <a:solidFill>
          <a:srgbClr val="002060"/>
        </a:solidFill>
        <a:ln w="76200">
          <a:solidFill>
            <a:srgbClr val="FFFF00"/>
          </a:solidFill>
        </a:ln>
      </dgm:spPr>
      <dgm:t>
        <a:bodyPr/>
        <a:lstStyle/>
        <a:p>
          <a:pPr algn="ctr"/>
          <a:endParaRPr lang="en-CA" sz="2400" b="1" dirty="0" smtClean="0">
            <a:solidFill>
              <a:srgbClr val="FFFF00"/>
            </a:solidFill>
          </a:endParaRPr>
        </a:p>
        <a:p>
          <a:pPr algn="ctr"/>
          <a:r>
            <a:rPr lang="en-CA" sz="3200" b="1" dirty="0" smtClean="0">
              <a:solidFill>
                <a:srgbClr val="FFFF00"/>
              </a:solidFill>
            </a:rPr>
            <a:t>La relation </a:t>
          </a:r>
        </a:p>
        <a:p>
          <a:pPr algn="ctr"/>
          <a:r>
            <a:rPr lang="en-CA" sz="3200" b="1" dirty="0" smtClean="0">
              <a:solidFill>
                <a:srgbClr val="FFFF00"/>
              </a:solidFill>
            </a:rPr>
            <a:t>pédagogique</a:t>
          </a:r>
        </a:p>
        <a:p>
          <a:pPr algn="ctr"/>
          <a:r>
            <a:rPr lang="en-CA" sz="3200" b="1" dirty="0" smtClean="0">
              <a:solidFill>
                <a:srgbClr val="FFFF00"/>
              </a:solidFill>
            </a:rPr>
            <a:t>COURS  6</a:t>
          </a:r>
        </a:p>
        <a:p>
          <a:pPr algn="ctr"/>
          <a:r>
            <a:rPr lang="en-CA" sz="3200" b="1" dirty="0" smtClean="0">
              <a:solidFill>
                <a:srgbClr val="FFFF00"/>
              </a:solidFill>
            </a:rPr>
            <a:t>19 Octobre 2016 </a:t>
          </a:r>
        </a:p>
      </dgm:t>
    </dgm:pt>
    <dgm:pt modelId="{148A720D-F348-4C70-ADC1-6866250AAD1A}" type="parTrans" cxnId="{6E5DA4F7-13F0-4364-A0DD-7A0B2C92B1AF}">
      <dgm:prSet/>
      <dgm:spPr/>
      <dgm:t>
        <a:bodyPr/>
        <a:lstStyle/>
        <a:p>
          <a:endParaRPr lang="en-CA"/>
        </a:p>
      </dgm:t>
    </dgm:pt>
    <dgm:pt modelId="{F9487A5F-E698-4D7D-919E-F41633FB0052}" type="sibTrans" cxnId="{6E5DA4F7-13F0-4364-A0DD-7A0B2C92B1AF}">
      <dgm:prSet/>
      <dgm:spPr/>
      <dgm:t>
        <a:bodyPr/>
        <a:lstStyle/>
        <a:p>
          <a:endParaRPr lang="en-CA"/>
        </a:p>
      </dgm:t>
    </dgm:pt>
    <dgm:pt modelId="{ECD60900-56F9-4DBF-9518-53EC02BC407F}">
      <dgm:prSet phldrT="[Text]" custT="1"/>
      <dgm:spPr>
        <a:solidFill>
          <a:srgbClr val="FFFF00"/>
        </a:solidFill>
        <a:ln w="76200">
          <a:solidFill>
            <a:srgbClr val="002060"/>
          </a:solidFill>
        </a:ln>
      </dgm:spPr>
      <dgm:t>
        <a:bodyPr/>
        <a:lstStyle/>
        <a:p>
          <a:endParaRPr lang="en-CA" sz="2850" b="1" dirty="0">
            <a:solidFill>
              <a:srgbClr val="002060"/>
            </a:solidFill>
          </a:endParaRPr>
        </a:p>
      </dgm:t>
    </dgm:pt>
    <dgm:pt modelId="{D12267CE-6890-415F-B054-0E0CC2D4BE6C}" type="parTrans" cxnId="{CC30D7EA-E484-4C00-813A-FF7E7DC929BA}">
      <dgm:prSet/>
      <dgm:spPr/>
      <dgm:t>
        <a:bodyPr/>
        <a:lstStyle/>
        <a:p>
          <a:endParaRPr lang="en-CA"/>
        </a:p>
      </dgm:t>
    </dgm:pt>
    <dgm:pt modelId="{FB489D18-C182-43EB-9175-A6C5AFDE742B}" type="sibTrans" cxnId="{CC30D7EA-E484-4C00-813A-FF7E7DC929BA}">
      <dgm:prSet/>
      <dgm:spPr/>
      <dgm:t>
        <a:bodyPr/>
        <a:lstStyle/>
        <a:p>
          <a:endParaRPr lang="en-CA"/>
        </a:p>
      </dgm:t>
    </dgm:pt>
    <dgm:pt modelId="{5F543A97-9D49-410D-A28D-FEDBEEBA7E96}">
      <dgm:prSet phldrT="[Text]" custT="1"/>
      <dgm:spPr>
        <a:solidFill>
          <a:srgbClr val="002060"/>
        </a:solidFill>
        <a:ln w="76200">
          <a:solidFill>
            <a:srgbClr val="FFFF00"/>
          </a:solidFill>
        </a:ln>
      </dgm:spPr>
      <dgm:t>
        <a:bodyPr/>
        <a:lstStyle/>
        <a:p>
          <a:pPr algn="ctr"/>
          <a:r>
            <a:rPr lang="en-CA" sz="2400" b="1" dirty="0" smtClean="0">
              <a:solidFill>
                <a:srgbClr val="FFFF00"/>
              </a:solidFill>
            </a:rPr>
            <a:t>1. Le triangle </a:t>
          </a:r>
          <a:r>
            <a:rPr lang="en-CA" sz="2400" b="1" dirty="0" err="1" smtClean="0">
              <a:solidFill>
                <a:srgbClr val="FFFF00"/>
              </a:solidFill>
            </a:rPr>
            <a:t>apprenant</a:t>
          </a:r>
          <a:r>
            <a:rPr lang="en-CA" sz="2400" b="1" dirty="0" smtClean="0">
              <a:solidFill>
                <a:srgbClr val="FFFF00"/>
              </a:solidFill>
            </a:rPr>
            <a:t>/e, enseignant/e et le savoir </a:t>
          </a:r>
        </a:p>
        <a:p>
          <a:pPr algn="ctr"/>
          <a:endParaRPr lang="en-CA" sz="2400" b="1" dirty="0" smtClean="0">
            <a:solidFill>
              <a:srgbClr val="FFFF00"/>
            </a:solidFill>
          </a:endParaRPr>
        </a:p>
        <a:p>
          <a:pPr algn="ctr"/>
          <a:r>
            <a:rPr lang="en-CA" sz="2400" b="1" dirty="0" smtClean="0">
              <a:solidFill>
                <a:srgbClr val="FFFF00"/>
              </a:solidFill>
            </a:rPr>
            <a:t>2. Les principes p</a:t>
          </a:r>
          <a:r>
            <a:rPr lang="fr-CA" sz="2400" b="1" dirty="0" smtClean="0">
              <a:solidFill>
                <a:srgbClr val="FFFF00"/>
              </a:solidFill>
            </a:rPr>
            <a:t>é</a:t>
          </a:r>
          <a:r>
            <a:rPr lang="en-CA" sz="2400" b="1" dirty="0" err="1" smtClean="0">
              <a:solidFill>
                <a:srgbClr val="FFFF00"/>
              </a:solidFill>
            </a:rPr>
            <a:t>dagogiques</a:t>
          </a:r>
          <a:endParaRPr lang="en-CA" sz="2400" b="1" dirty="0" smtClean="0">
            <a:solidFill>
              <a:srgbClr val="FFFF00"/>
            </a:solidFill>
          </a:endParaRPr>
        </a:p>
        <a:p>
          <a:pPr algn="ctr"/>
          <a:endParaRPr lang="en-CA" sz="2400" b="1" dirty="0" smtClean="0">
            <a:solidFill>
              <a:srgbClr val="FFFF00"/>
            </a:solidFill>
          </a:endParaRPr>
        </a:p>
        <a:p>
          <a:pPr algn="ctr"/>
          <a:r>
            <a:rPr lang="en-CA" sz="2400" b="1" dirty="0" smtClean="0">
              <a:solidFill>
                <a:srgbClr val="FFFF00"/>
              </a:solidFill>
            </a:rPr>
            <a:t>3. Style de communication</a:t>
          </a:r>
        </a:p>
        <a:p>
          <a:pPr algn="ctr"/>
          <a:endParaRPr lang="en-CA" sz="3600" b="1" dirty="0">
            <a:solidFill>
              <a:srgbClr val="FFFF00"/>
            </a:solidFill>
          </a:endParaRPr>
        </a:p>
      </dgm:t>
    </dgm:pt>
    <dgm:pt modelId="{22C68831-FCCF-4E56-AF90-6D8EAE1CA4CF}" type="parTrans" cxnId="{AF0B61BF-1A1E-4B49-8579-C26889FC6062}">
      <dgm:prSet/>
      <dgm:spPr/>
      <dgm:t>
        <a:bodyPr/>
        <a:lstStyle/>
        <a:p>
          <a:endParaRPr lang="fr-CA"/>
        </a:p>
      </dgm:t>
    </dgm:pt>
    <dgm:pt modelId="{8E4D2327-3ABC-4025-BDEF-94A6A4EE7A6D}" type="sibTrans" cxnId="{AF0B61BF-1A1E-4B49-8579-C26889FC6062}">
      <dgm:prSet/>
      <dgm:spPr/>
      <dgm:t>
        <a:bodyPr/>
        <a:lstStyle/>
        <a:p>
          <a:endParaRPr lang="fr-CA"/>
        </a:p>
      </dgm:t>
    </dgm:pt>
    <dgm:pt modelId="{6C6750E9-7793-47EB-8C85-EC2358CA6A10}" type="pres">
      <dgm:prSet presAssocID="{F856465D-A617-4B85-8913-0ADE6616A566}" presName="Name0" presStyleCnt="0">
        <dgm:presLayoutVars>
          <dgm:chMax val="2"/>
          <dgm:chPref val="2"/>
          <dgm:animLvl val="lvl"/>
        </dgm:presLayoutVars>
      </dgm:prSet>
      <dgm:spPr/>
      <dgm:t>
        <a:bodyPr/>
        <a:lstStyle/>
        <a:p>
          <a:endParaRPr lang="en-CA"/>
        </a:p>
      </dgm:t>
    </dgm:pt>
    <dgm:pt modelId="{490E3B63-12E4-4048-840A-B5ECA127E588}" type="pres">
      <dgm:prSet presAssocID="{F856465D-A617-4B85-8913-0ADE6616A566}" presName="LeftText" presStyleLbl="revTx" presStyleIdx="0" presStyleCnt="0">
        <dgm:presLayoutVars>
          <dgm:bulletEnabled val="1"/>
        </dgm:presLayoutVars>
      </dgm:prSet>
      <dgm:spPr/>
      <dgm:t>
        <a:bodyPr/>
        <a:lstStyle/>
        <a:p>
          <a:endParaRPr lang="en-CA"/>
        </a:p>
      </dgm:t>
    </dgm:pt>
    <dgm:pt modelId="{6F84FAF3-9FAC-43F7-8F92-F70FBCC94898}" type="pres">
      <dgm:prSet presAssocID="{F856465D-A617-4B85-8913-0ADE6616A566}" presName="LeftNode" presStyleLbl="bgImgPlace1" presStyleIdx="0" presStyleCnt="2" custScaleX="175517" custLinFactNeighborX="-51942" custLinFactNeighborY="-1822">
        <dgm:presLayoutVars>
          <dgm:chMax val="2"/>
          <dgm:chPref val="2"/>
        </dgm:presLayoutVars>
      </dgm:prSet>
      <dgm:spPr/>
      <dgm:t>
        <a:bodyPr/>
        <a:lstStyle/>
        <a:p>
          <a:endParaRPr lang="en-CA"/>
        </a:p>
      </dgm:t>
    </dgm:pt>
    <dgm:pt modelId="{62F2C90F-AD17-4C4E-8D30-6399C174ACCD}" type="pres">
      <dgm:prSet presAssocID="{F856465D-A617-4B85-8913-0ADE6616A566}" presName="RightText" presStyleLbl="revTx" presStyleIdx="0" presStyleCnt="0">
        <dgm:presLayoutVars>
          <dgm:bulletEnabled val="1"/>
        </dgm:presLayoutVars>
      </dgm:prSet>
      <dgm:spPr>
        <a:solidFill>
          <a:srgbClr val="002060"/>
        </a:solidFill>
        <a:ln w="76200">
          <a:solidFill>
            <a:srgbClr val="FFFF00"/>
          </a:solidFill>
        </a:ln>
      </dgm:spPr>
      <dgm:t>
        <a:bodyPr/>
        <a:lstStyle/>
        <a:p>
          <a:endParaRPr lang="en-CA"/>
        </a:p>
      </dgm:t>
    </dgm:pt>
    <dgm:pt modelId="{11EAB9E6-C39E-4D8F-9354-072DB7E9E1B0}" type="pres">
      <dgm:prSet presAssocID="{F856465D-A617-4B85-8913-0ADE6616A566}" presName="RightNode" presStyleLbl="bgImgPlace1" presStyleIdx="1" presStyleCnt="2" custScaleX="177274" custLinFactNeighborX="20426" custLinFactNeighborY="-1822">
        <dgm:presLayoutVars>
          <dgm:chMax val="0"/>
          <dgm:chPref val="0"/>
        </dgm:presLayoutVars>
      </dgm:prSet>
      <dgm:spPr/>
      <dgm:t>
        <a:bodyPr/>
        <a:lstStyle/>
        <a:p>
          <a:endParaRPr lang="en-CA"/>
        </a:p>
      </dgm:t>
    </dgm:pt>
    <dgm:pt modelId="{409AB33B-27E1-4167-B6CE-775836CF45BF}" type="pres">
      <dgm:prSet presAssocID="{F856465D-A617-4B85-8913-0ADE6616A566}" presName="TopArrow" presStyleLbl="node1" presStyleIdx="0" presStyleCnt="2" custScaleX="140219"/>
      <dgm:spPr/>
    </dgm:pt>
    <dgm:pt modelId="{2F81A9B6-B5C7-4EFB-9E2E-CF7FA497BF92}" type="pres">
      <dgm:prSet presAssocID="{F856465D-A617-4B85-8913-0ADE6616A566}" presName="BottomArrow" presStyleLbl="node1" presStyleIdx="1" presStyleCnt="2" custScaleX="131797"/>
      <dgm:spPr/>
    </dgm:pt>
  </dgm:ptLst>
  <dgm:cxnLst>
    <dgm:cxn modelId="{AF0B61BF-1A1E-4B49-8579-C26889FC6062}" srcId="{F856465D-A617-4B85-8913-0ADE6616A566}" destId="{5F543A97-9D49-410D-A28D-FEDBEEBA7E96}" srcOrd="1" destOrd="0" parTransId="{22C68831-FCCF-4E56-AF90-6D8EAE1CA4CF}" sibTransId="{8E4D2327-3ABC-4025-BDEF-94A6A4EE7A6D}"/>
    <dgm:cxn modelId="{CC30D7EA-E484-4C00-813A-FF7E7DC929BA}" srcId="{F856465D-A617-4B85-8913-0ADE6616A566}" destId="{ECD60900-56F9-4DBF-9518-53EC02BC407F}" srcOrd="2" destOrd="0" parTransId="{D12267CE-6890-415F-B054-0E0CC2D4BE6C}" sibTransId="{FB489D18-C182-43EB-9175-A6C5AFDE742B}"/>
    <dgm:cxn modelId="{2FFD2160-1925-4CE2-B05B-93EFB4ADED50}" type="presOf" srcId="{D60A75A4-47F5-4368-81E4-6C9EBD627398}" destId="{6F84FAF3-9FAC-43F7-8F92-F70FBCC94898}" srcOrd="1" destOrd="0" presId="urn:microsoft.com/office/officeart/2009/layout/ReverseList"/>
    <dgm:cxn modelId="{C1645C6E-FDE3-41A6-A45E-FD60F04AAA76}" type="presOf" srcId="{5F543A97-9D49-410D-A28D-FEDBEEBA7E96}" destId="{11EAB9E6-C39E-4D8F-9354-072DB7E9E1B0}" srcOrd="1" destOrd="0" presId="urn:microsoft.com/office/officeart/2009/layout/ReverseList"/>
    <dgm:cxn modelId="{6E5DA4F7-13F0-4364-A0DD-7A0B2C92B1AF}" srcId="{F856465D-A617-4B85-8913-0ADE6616A566}" destId="{D60A75A4-47F5-4368-81E4-6C9EBD627398}" srcOrd="0" destOrd="0" parTransId="{148A720D-F348-4C70-ADC1-6866250AAD1A}" sibTransId="{F9487A5F-E698-4D7D-919E-F41633FB0052}"/>
    <dgm:cxn modelId="{F6D43A8E-43EB-4650-8480-424B86B4A654}" type="presOf" srcId="{5F543A97-9D49-410D-A28D-FEDBEEBA7E96}" destId="{62F2C90F-AD17-4C4E-8D30-6399C174ACCD}" srcOrd="0" destOrd="0" presId="urn:microsoft.com/office/officeart/2009/layout/ReverseList"/>
    <dgm:cxn modelId="{F8B8A392-CD72-4B75-AA4B-51A8AE165945}" type="presOf" srcId="{D60A75A4-47F5-4368-81E4-6C9EBD627398}" destId="{490E3B63-12E4-4048-840A-B5ECA127E588}" srcOrd="0" destOrd="0" presId="urn:microsoft.com/office/officeart/2009/layout/ReverseList"/>
    <dgm:cxn modelId="{6B8069E4-6671-4F06-B59E-B90DF020CA0E}" type="presOf" srcId="{F856465D-A617-4B85-8913-0ADE6616A566}" destId="{6C6750E9-7793-47EB-8C85-EC2358CA6A10}" srcOrd="0" destOrd="0" presId="urn:microsoft.com/office/officeart/2009/layout/ReverseList"/>
    <dgm:cxn modelId="{D093F10B-87CF-448E-B1C8-6A371220C58C}" type="presParOf" srcId="{6C6750E9-7793-47EB-8C85-EC2358CA6A10}" destId="{490E3B63-12E4-4048-840A-B5ECA127E588}" srcOrd="0" destOrd="0" presId="urn:microsoft.com/office/officeart/2009/layout/ReverseList"/>
    <dgm:cxn modelId="{6C7286ED-CE60-4296-8081-3760606C6C44}" type="presParOf" srcId="{6C6750E9-7793-47EB-8C85-EC2358CA6A10}" destId="{6F84FAF3-9FAC-43F7-8F92-F70FBCC94898}" srcOrd="1" destOrd="0" presId="urn:microsoft.com/office/officeart/2009/layout/ReverseList"/>
    <dgm:cxn modelId="{C8DA6643-CE2D-4BBE-AF8C-2D78E1DC6E01}" type="presParOf" srcId="{6C6750E9-7793-47EB-8C85-EC2358CA6A10}" destId="{62F2C90F-AD17-4C4E-8D30-6399C174ACCD}" srcOrd="2" destOrd="0" presId="urn:microsoft.com/office/officeart/2009/layout/ReverseList"/>
    <dgm:cxn modelId="{B47574A6-33A3-4E13-B504-23896F53DD50}" type="presParOf" srcId="{6C6750E9-7793-47EB-8C85-EC2358CA6A10}" destId="{11EAB9E6-C39E-4D8F-9354-072DB7E9E1B0}" srcOrd="3" destOrd="0" presId="urn:microsoft.com/office/officeart/2009/layout/ReverseList"/>
    <dgm:cxn modelId="{BA903445-845B-4AF4-81A6-0894B0EA45F9}" type="presParOf" srcId="{6C6750E9-7793-47EB-8C85-EC2358CA6A10}" destId="{409AB33B-27E1-4167-B6CE-775836CF45BF}" srcOrd="4" destOrd="0" presId="urn:microsoft.com/office/officeart/2009/layout/ReverseList"/>
    <dgm:cxn modelId="{3D3D5158-D68B-4C40-A789-87FF8FB5FB8C}" type="presParOf" srcId="{6C6750E9-7793-47EB-8C85-EC2358CA6A10}" destId="{2F81A9B6-B5C7-4EFB-9E2E-CF7FA497BF92}" srcOrd="5" destOrd="0" presId="urn:microsoft.com/office/officeart/2009/layout/ReverseList"/>
  </dgm:cxnLst>
  <dgm:bg/>
  <dgm:whole>
    <a:ln w="57150"/>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27B97E-2FA7-4126-83F0-C566388772E1}" type="doc">
      <dgm:prSet loTypeId="urn:microsoft.com/office/officeart/2005/8/layout/radial6" loCatId="cycle" qsTypeId="urn:microsoft.com/office/officeart/2005/8/quickstyle/3d3" qsCatId="3D" csTypeId="urn:microsoft.com/office/officeart/2005/8/colors/colorful1" csCatId="colorful" phldr="1"/>
      <dgm:spPr/>
      <dgm:t>
        <a:bodyPr/>
        <a:lstStyle/>
        <a:p>
          <a:endParaRPr lang="en-CA"/>
        </a:p>
      </dgm:t>
    </dgm:pt>
    <dgm:pt modelId="{74C36599-1656-4648-81B4-209698E9A994}">
      <dgm:prSet phldrT="[Text]" custT="1"/>
      <dgm:spPr/>
      <dgm:t>
        <a:bodyPr/>
        <a:lstStyle/>
        <a:p>
          <a:r>
            <a:rPr lang="en-CA" sz="1800" b="1" i="0" dirty="0" smtClean="0">
              <a:solidFill>
                <a:schemeClr val="tx1"/>
              </a:solidFill>
            </a:rPr>
            <a:t>5. La collaboration</a:t>
          </a:r>
          <a:r>
            <a:rPr lang="en-CA" sz="1800" b="1" i="0" baseline="0" dirty="0" smtClean="0">
              <a:solidFill>
                <a:schemeClr val="tx1"/>
              </a:solidFill>
            </a:rPr>
            <a:t> entre le personnel scolaire  et les parents est essentielle  au  développement  de l’enfant</a:t>
          </a:r>
          <a:endParaRPr lang="en-CA" sz="1800" b="1" i="0" dirty="0">
            <a:solidFill>
              <a:schemeClr val="tx1"/>
            </a:solidFill>
          </a:endParaRPr>
        </a:p>
      </dgm:t>
    </dgm:pt>
    <dgm:pt modelId="{4C352C2B-E770-4C27-A9D7-213E5277305B}" type="parTrans" cxnId="{48D4F629-436C-469B-8ABF-1011B1BE13CB}">
      <dgm:prSet/>
      <dgm:spPr/>
      <dgm:t>
        <a:bodyPr/>
        <a:lstStyle/>
        <a:p>
          <a:endParaRPr lang="en-CA"/>
        </a:p>
      </dgm:t>
    </dgm:pt>
    <dgm:pt modelId="{B3632CBA-3BFA-45D4-A11B-88745858D2AF}" type="sibTrans" cxnId="{48D4F629-436C-469B-8ABF-1011B1BE13CB}">
      <dgm:prSet/>
      <dgm:spPr/>
      <dgm:t>
        <a:bodyPr/>
        <a:lstStyle/>
        <a:p>
          <a:endParaRPr lang="en-CA"/>
        </a:p>
      </dgm:t>
    </dgm:pt>
    <dgm:pt modelId="{08ED0F95-F406-400F-92BF-91FB3871893D}">
      <dgm:prSet phldrT="[Text]" custT="1"/>
      <dgm:spPr>
        <a:solidFill>
          <a:srgbClr val="FFFF00"/>
        </a:solidFill>
      </dgm:spPr>
      <dgm:t>
        <a:bodyPr/>
        <a:lstStyle/>
        <a:p>
          <a:r>
            <a:rPr lang="en-CA" sz="1800" b="1" dirty="0" smtClean="0">
              <a:solidFill>
                <a:schemeClr val="tx1"/>
              </a:solidFill>
            </a:rPr>
            <a:t>1. Le développement de l’enfant  est  un processus  global et intégré</a:t>
          </a:r>
          <a:endParaRPr lang="en-CA" sz="1800" b="1" dirty="0">
            <a:solidFill>
              <a:schemeClr val="tx1"/>
            </a:solidFill>
          </a:endParaRPr>
        </a:p>
      </dgm:t>
    </dgm:pt>
    <dgm:pt modelId="{718D2AEC-2DBF-4496-A6D2-44CDBB5943E0}" type="parTrans" cxnId="{215F28A0-6A22-4B39-AA33-E6A58717C384}">
      <dgm:prSet/>
      <dgm:spPr/>
      <dgm:t>
        <a:bodyPr/>
        <a:lstStyle/>
        <a:p>
          <a:endParaRPr lang="en-CA"/>
        </a:p>
      </dgm:t>
    </dgm:pt>
    <dgm:pt modelId="{C158514D-EEA9-40E9-8AD8-04FF2FF101B5}" type="sibTrans" cxnId="{215F28A0-6A22-4B39-AA33-E6A58717C384}">
      <dgm:prSet/>
      <dgm:spPr/>
      <dgm:t>
        <a:bodyPr/>
        <a:lstStyle/>
        <a:p>
          <a:endParaRPr lang="en-CA"/>
        </a:p>
      </dgm:t>
    </dgm:pt>
    <dgm:pt modelId="{F40EF7A1-C754-430D-B611-25BE06BD2F98}">
      <dgm:prSet phldrT="[Text]" custT="1"/>
      <dgm:spPr>
        <a:solidFill>
          <a:srgbClr val="FF0000"/>
        </a:solidFill>
      </dgm:spPr>
      <dgm:t>
        <a:bodyPr/>
        <a:lstStyle/>
        <a:p>
          <a:r>
            <a:rPr lang="en-CA" sz="1800" b="1" dirty="0" smtClean="0">
              <a:solidFill>
                <a:schemeClr val="tx1"/>
              </a:solidFill>
            </a:rPr>
            <a:t>2. L’enfant est le premier agent de son développement</a:t>
          </a:r>
          <a:endParaRPr lang="en-CA" sz="1800" b="1" dirty="0">
            <a:solidFill>
              <a:schemeClr val="tx1"/>
            </a:solidFill>
          </a:endParaRPr>
        </a:p>
      </dgm:t>
    </dgm:pt>
    <dgm:pt modelId="{C79401FF-23D4-41E1-92CA-3701E03D57D3}" type="parTrans" cxnId="{43FF7B5B-BEFA-472E-9898-F57D2081993D}">
      <dgm:prSet/>
      <dgm:spPr/>
      <dgm:t>
        <a:bodyPr/>
        <a:lstStyle/>
        <a:p>
          <a:endParaRPr lang="en-CA"/>
        </a:p>
      </dgm:t>
    </dgm:pt>
    <dgm:pt modelId="{9B182AD9-130F-4BC1-A8AB-9BF321A34908}" type="sibTrans" cxnId="{43FF7B5B-BEFA-472E-9898-F57D2081993D}">
      <dgm:prSet/>
      <dgm:spPr/>
      <dgm:t>
        <a:bodyPr/>
        <a:lstStyle/>
        <a:p>
          <a:endParaRPr lang="en-CA"/>
        </a:p>
      </dgm:t>
    </dgm:pt>
    <dgm:pt modelId="{FE63B18F-D5A1-4CD4-BA61-49779576591F}">
      <dgm:prSet phldrT="[Text]" custT="1"/>
      <dgm:spPr>
        <a:solidFill>
          <a:srgbClr val="002060"/>
        </a:solidFill>
      </dgm:spPr>
      <dgm:t>
        <a:bodyPr/>
        <a:lstStyle/>
        <a:p>
          <a:r>
            <a:rPr lang="en-CA" sz="1800" b="1" dirty="0" smtClean="0">
              <a:solidFill>
                <a:schemeClr val="bg1"/>
              </a:solidFill>
            </a:rPr>
            <a:t>3. L’enfant apprend par le jeu</a:t>
          </a:r>
          <a:endParaRPr lang="en-CA" sz="1800" b="1" dirty="0">
            <a:solidFill>
              <a:schemeClr val="bg1"/>
            </a:solidFill>
          </a:endParaRPr>
        </a:p>
      </dgm:t>
    </dgm:pt>
    <dgm:pt modelId="{769BA000-A22B-418F-B9FA-75B8FEB9466A}" type="parTrans" cxnId="{62E09ACD-9D59-4C08-B056-EEB7A3C803F5}">
      <dgm:prSet/>
      <dgm:spPr/>
      <dgm:t>
        <a:bodyPr/>
        <a:lstStyle/>
        <a:p>
          <a:endParaRPr lang="en-CA"/>
        </a:p>
      </dgm:t>
    </dgm:pt>
    <dgm:pt modelId="{0DA8A611-0489-490F-8472-886DAE6D2AE2}" type="sibTrans" cxnId="{62E09ACD-9D59-4C08-B056-EEB7A3C803F5}">
      <dgm:prSet/>
      <dgm:spPr/>
      <dgm:t>
        <a:bodyPr/>
        <a:lstStyle/>
        <a:p>
          <a:endParaRPr lang="en-CA"/>
        </a:p>
      </dgm:t>
    </dgm:pt>
    <dgm:pt modelId="{2FB13B2C-386A-4CD7-BBF5-C1A7FDA67B63}">
      <dgm:prSet phldrT="[Text]" custT="1"/>
      <dgm:spPr>
        <a:solidFill>
          <a:schemeClr val="accent3">
            <a:lumMod val="75000"/>
          </a:schemeClr>
        </a:solidFill>
      </dgm:spPr>
      <dgm:t>
        <a:bodyPr/>
        <a:lstStyle/>
        <a:p>
          <a:r>
            <a:rPr lang="en-CA" sz="1800" b="1" dirty="0" smtClean="0">
              <a:solidFill>
                <a:schemeClr val="tx1"/>
              </a:solidFill>
            </a:rPr>
            <a:t>4. Chaque enfant est unique</a:t>
          </a:r>
          <a:endParaRPr lang="en-CA" sz="1800" b="1" dirty="0">
            <a:solidFill>
              <a:schemeClr val="tx1"/>
            </a:solidFill>
          </a:endParaRPr>
        </a:p>
      </dgm:t>
    </dgm:pt>
    <dgm:pt modelId="{720B36A2-6191-4AC1-A66E-0F257745934B}" type="parTrans" cxnId="{2D13F934-7B56-4D4C-816D-7108D70E85AF}">
      <dgm:prSet/>
      <dgm:spPr/>
      <dgm:t>
        <a:bodyPr/>
        <a:lstStyle/>
        <a:p>
          <a:endParaRPr lang="en-CA"/>
        </a:p>
      </dgm:t>
    </dgm:pt>
    <dgm:pt modelId="{A12A7E4B-FC7B-4A0A-932B-C9D7D95B78E0}" type="sibTrans" cxnId="{2D13F934-7B56-4D4C-816D-7108D70E85AF}">
      <dgm:prSet/>
      <dgm:spPr/>
      <dgm:t>
        <a:bodyPr/>
        <a:lstStyle/>
        <a:p>
          <a:endParaRPr lang="en-CA"/>
        </a:p>
      </dgm:t>
    </dgm:pt>
    <dgm:pt modelId="{D563DEF8-D18D-44A1-80BE-A6C5927C5FFE}" type="pres">
      <dgm:prSet presAssocID="{5D27B97E-2FA7-4126-83F0-C566388772E1}" presName="Name0" presStyleCnt="0">
        <dgm:presLayoutVars>
          <dgm:chMax val="1"/>
          <dgm:dir/>
          <dgm:animLvl val="ctr"/>
          <dgm:resizeHandles val="exact"/>
        </dgm:presLayoutVars>
      </dgm:prSet>
      <dgm:spPr/>
      <dgm:t>
        <a:bodyPr/>
        <a:lstStyle/>
        <a:p>
          <a:endParaRPr lang="en-CA"/>
        </a:p>
      </dgm:t>
    </dgm:pt>
    <dgm:pt modelId="{D706376C-924F-48DE-B1CD-D29E55C6F255}" type="pres">
      <dgm:prSet presAssocID="{74C36599-1656-4648-81B4-209698E9A994}" presName="centerShape" presStyleLbl="node0" presStyleIdx="0" presStyleCnt="1" custScaleX="149961"/>
      <dgm:spPr/>
      <dgm:t>
        <a:bodyPr/>
        <a:lstStyle/>
        <a:p>
          <a:endParaRPr lang="en-CA"/>
        </a:p>
      </dgm:t>
    </dgm:pt>
    <dgm:pt modelId="{4716A522-BF7D-4052-A251-EEC64934AA12}" type="pres">
      <dgm:prSet presAssocID="{08ED0F95-F406-400F-92BF-91FB3871893D}" presName="node" presStyleLbl="node1" presStyleIdx="0" presStyleCnt="4" custScaleX="210848">
        <dgm:presLayoutVars>
          <dgm:bulletEnabled val="1"/>
        </dgm:presLayoutVars>
      </dgm:prSet>
      <dgm:spPr/>
      <dgm:t>
        <a:bodyPr/>
        <a:lstStyle/>
        <a:p>
          <a:endParaRPr lang="en-CA"/>
        </a:p>
      </dgm:t>
    </dgm:pt>
    <dgm:pt modelId="{A58AEAD7-E6BC-4AE9-9243-8D95AC28F905}" type="pres">
      <dgm:prSet presAssocID="{08ED0F95-F406-400F-92BF-91FB3871893D}" presName="dummy" presStyleCnt="0"/>
      <dgm:spPr/>
    </dgm:pt>
    <dgm:pt modelId="{08EEA966-B8DB-4824-88D7-46B8DCADCD44}" type="pres">
      <dgm:prSet presAssocID="{C158514D-EEA9-40E9-8AD8-04FF2FF101B5}" presName="sibTrans" presStyleLbl="sibTrans2D1" presStyleIdx="0" presStyleCnt="4"/>
      <dgm:spPr/>
      <dgm:t>
        <a:bodyPr/>
        <a:lstStyle/>
        <a:p>
          <a:endParaRPr lang="en-CA"/>
        </a:p>
      </dgm:t>
    </dgm:pt>
    <dgm:pt modelId="{03F8D476-E966-4963-AFC5-61BD3A2F3BBC}" type="pres">
      <dgm:prSet presAssocID="{F40EF7A1-C754-430D-B611-25BE06BD2F98}" presName="node" presStyleLbl="node1" presStyleIdx="1" presStyleCnt="4" custScaleX="171599" custRadScaleRad="144182" custRadScaleInc="-25">
        <dgm:presLayoutVars>
          <dgm:bulletEnabled val="1"/>
        </dgm:presLayoutVars>
      </dgm:prSet>
      <dgm:spPr/>
      <dgm:t>
        <a:bodyPr/>
        <a:lstStyle/>
        <a:p>
          <a:endParaRPr lang="en-CA"/>
        </a:p>
      </dgm:t>
    </dgm:pt>
    <dgm:pt modelId="{398E1B5A-45EB-43BF-BE12-11856605EA18}" type="pres">
      <dgm:prSet presAssocID="{F40EF7A1-C754-430D-B611-25BE06BD2F98}" presName="dummy" presStyleCnt="0"/>
      <dgm:spPr/>
    </dgm:pt>
    <dgm:pt modelId="{4AFE6820-422B-4946-B2D9-7EF5A2A4E0CE}" type="pres">
      <dgm:prSet presAssocID="{9B182AD9-130F-4BC1-A8AB-9BF321A34908}" presName="sibTrans" presStyleLbl="sibTrans2D1" presStyleIdx="1" presStyleCnt="4"/>
      <dgm:spPr/>
      <dgm:t>
        <a:bodyPr/>
        <a:lstStyle/>
        <a:p>
          <a:endParaRPr lang="en-CA"/>
        </a:p>
      </dgm:t>
    </dgm:pt>
    <dgm:pt modelId="{4681FFDF-9FA8-43D3-918A-4E9FE447559E}" type="pres">
      <dgm:prSet presAssocID="{FE63B18F-D5A1-4CD4-BA61-49779576591F}" presName="node" presStyleLbl="node1" presStyleIdx="2" presStyleCnt="4" custScaleX="231488" custScaleY="95847">
        <dgm:presLayoutVars>
          <dgm:bulletEnabled val="1"/>
        </dgm:presLayoutVars>
      </dgm:prSet>
      <dgm:spPr/>
      <dgm:t>
        <a:bodyPr/>
        <a:lstStyle/>
        <a:p>
          <a:endParaRPr lang="en-CA"/>
        </a:p>
      </dgm:t>
    </dgm:pt>
    <dgm:pt modelId="{A8FAC538-06BD-4049-BBB6-6C5AD09C1C59}" type="pres">
      <dgm:prSet presAssocID="{FE63B18F-D5A1-4CD4-BA61-49779576591F}" presName="dummy" presStyleCnt="0"/>
      <dgm:spPr/>
    </dgm:pt>
    <dgm:pt modelId="{A2ABE97A-CF0F-48D3-BF5A-9A62ABB91D05}" type="pres">
      <dgm:prSet presAssocID="{0DA8A611-0489-490F-8472-886DAE6D2AE2}" presName="sibTrans" presStyleLbl="sibTrans2D1" presStyleIdx="2" presStyleCnt="4"/>
      <dgm:spPr/>
      <dgm:t>
        <a:bodyPr/>
        <a:lstStyle/>
        <a:p>
          <a:endParaRPr lang="en-CA"/>
        </a:p>
      </dgm:t>
    </dgm:pt>
    <dgm:pt modelId="{073EC20F-6358-4116-B977-C0737F9E7927}" type="pres">
      <dgm:prSet presAssocID="{2FB13B2C-386A-4CD7-BBF5-C1A7FDA67B63}" presName="node" presStyleLbl="node1" presStyleIdx="3" presStyleCnt="4" custScaleX="174527" custRadScaleRad="140842" custRadScaleInc="-4852">
        <dgm:presLayoutVars>
          <dgm:bulletEnabled val="1"/>
        </dgm:presLayoutVars>
      </dgm:prSet>
      <dgm:spPr/>
      <dgm:t>
        <a:bodyPr/>
        <a:lstStyle/>
        <a:p>
          <a:endParaRPr lang="en-CA"/>
        </a:p>
      </dgm:t>
    </dgm:pt>
    <dgm:pt modelId="{90A5D376-807A-4D49-B409-39777F785CEE}" type="pres">
      <dgm:prSet presAssocID="{2FB13B2C-386A-4CD7-BBF5-C1A7FDA67B63}" presName="dummy" presStyleCnt="0"/>
      <dgm:spPr/>
    </dgm:pt>
    <dgm:pt modelId="{F23CB1AB-D370-422F-BD0F-C7DA6CB6E00A}" type="pres">
      <dgm:prSet presAssocID="{A12A7E4B-FC7B-4A0A-932B-C9D7D95B78E0}" presName="sibTrans" presStyleLbl="sibTrans2D1" presStyleIdx="3" presStyleCnt="4"/>
      <dgm:spPr/>
      <dgm:t>
        <a:bodyPr/>
        <a:lstStyle/>
        <a:p>
          <a:endParaRPr lang="en-CA"/>
        </a:p>
      </dgm:t>
    </dgm:pt>
  </dgm:ptLst>
  <dgm:cxnLst>
    <dgm:cxn modelId="{953E97AC-A915-4194-A3B2-582EEDCDDB04}" type="presOf" srcId="{2FB13B2C-386A-4CD7-BBF5-C1A7FDA67B63}" destId="{073EC20F-6358-4116-B977-C0737F9E7927}" srcOrd="0" destOrd="0" presId="urn:microsoft.com/office/officeart/2005/8/layout/radial6"/>
    <dgm:cxn modelId="{2D13F934-7B56-4D4C-816D-7108D70E85AF}" srcId="{74C36599-1656-4648-81B4-209698E9A994}" destId="{2FB13B2C-386A-4CD7-BBF5-C1A7FDA67B63}" srcOrd="3" destOrd="0" parTransId="{720B36A2-6191-4AC1-A66E-0F257745934B}" sibTransId="{A12A7E4B-FC7B-4A0A-932B-C9D7D95B78E0}"/>
    <dgm:cxn modelId="{62E09ACD-9D59-4C08-B056-EEB7A3C803F5}" srcId="{74C36599-1656-4648-81B4-209698E9A994}" destId="{FE63B18F-D5A1-4CD4-BA61-49779576591F}" srcOrd="2" destOrd="0" parTransId="{769BA000-A22B-418F-B9FA-75B8FEB9466A}" sibTransId="{0DA8A611-0489-490F-8472-886DAE6D2AE2}"/>
    <dgm:cxn modelId="{BDB7F54B-9E62-4AB5-A162-4CE46E65BC6A}" type="presOf" srcId="{FE63B18F-D5A1-4CD4-BA61-49779576591F}" destId="{4681FFDF-9FA8-43D3-918A-4E9FE447559E}" srcOrd="0" destOrd="0" presId="urn:microsoft.com/office/officeart/2005/8/layout/radial6"/>
    <dgm:cxn modelId="{83740C68-130E-4D3C-86C8-0E7D800813C3}" type="presOf" srcId="{9B182AD9-130F-4BC1-A8AB-9BF321A34908}" destId="{4AFE6820-422B-4946-B2D9-7EF5A2A4E0CE}" srcOrd="0" destOrd="0" presId="urn:microsoft.com/office/officeart/2005/8/layout/radial6"/>
    <dgm:cxn modelId="{215F28A0-6A22-4B39-AA33-E6A58717C384}" srcId="{74C36599-1656-4648-81B4-209698E9A994}" destId="{08ED0F95-F406-400F-92BF-91FB3871893D}" srcOrd="0" destOrd="0" parTransId="{718D2AEC-2DBF-4496-A6D2-44CDBB5943E0}" sibTransId="{C158514D-EEA9-40E9-8AD8-04FF2FF101B5}"/>
    <dgm:cxn modelId="{140D654E-4E6E-4C63-92D1-A2ED04A70B96}" type="presOf" srcId="{A12A7E4B-FC7B-4A0A-932B-C9D7D95B78E0}" destId="{F23CB1AB-D370-422F-BD0F-C7DA6CB6E00A}" srcOrd="0" destOrd="0" presId="urn:microsoft.com/office/officeart/2005/8/layout/radial6"/>
    <dgm:cxn modelId="{4CA8C73D-CD51-41DA-9FBE-32E5D0A9D63E}" type="presOf" srcId="{08ED0F95-F406-400F-92BF-91FB3871893D}" destId="{4716A522-BF7D-4052-A251-EEC64934AA12}" srcOrd="0" destOrd="0" presId="urn:microsoft.com/office/officeart/2005/8/layout/radial6"/>
    <dgm:cxn modelId="{43FF7B5B-BEFA-472E-9898-F57D2081993D}" srcId="{74C36599-1656-4648-81B4-209698E9A994}" destId="{F40EF7A1-C754-430D-B611-25BE06BD2F98}" srcOrd="1" destOrd="0" parTransId="{C79401FF-23D4-41E1-92CA-3701E03D57D3}" sibTransId="{9B182AD9-130F-4BC1-A8AB-9BF321A34908}"/>
    <dgm:cxn modelId="{44D78EAA-CA15-49EE-AC33-572CB8897D76}" type="presOf" srcId="{5D27B97E-2FA7-4126-83F0-C566388772E1}" destId="{D563DEF8-D18D-44A1-80BE-A6C5927C5FFE}" srcOrd="0" destOrd="0" presId="urn:microsoft.com/office/officeart/2005/8/layout/radial6"/>
    <dgm:cxn modelId="{4702FE99-A89C-4B0A-BC43-3F146A7E7A79}" type="presOf" srcId="{0DA8A611-0489-490F-8472-886DAE6D2AE2}" destId="{A2ABE97A-CF0F-48D3-BF5A-9A62ABB91D05}" srcOrd="0" destOrd="0" presId="urn:microsoft.com/office/officeart/2005/8/layout/radial6"/>
    <dgm:cxn modelId="{B16004D6-F3EE-45F5-8649-6077D97771CA}" type="presOf" srcId="{F40EF7A1-C754-430D-B611-25BE06BD2F98}" destId="{03F8D476-E966-4963-AFC5-61BD3A2F3BBC}" srcOrd="0" destOrd="0" presId="urn:microsoft.com/office/officeart/2005/8/layout/radial6"/>
    <dgm:cxn modelId="{2046502B-638D-43B0-B35F-E53B74B74B42}" type="presOf" srcId="{74C36599-1656-4648-81B4-209698E9A994}" destId="{D706376C-924F-48DE-B1CD-D29E55C6F255}" srcOrd="0" destOrd="0" presId="urn:microsoft.com/office/officeart/2005/8/layout/radial6"/>
    <dgm:cxn modelId="{48D4F629-436C-469B-8ABF-1011B1BE13CB}" srcId="{5D27B97E-2FA7-4126-83F0-C566388772E1}" destId="{74C36599-1656-4648-81B4-209698E9A994}" srcOrd="0" destOrd="0" parTransId="{4C352C2B-E770-4C27-A9D7-213E5277305B}" sibTransId="{B3632CBA-3BFA-45D4-A11B-88745858D2AF}"/>
    <dgm:cxn modelId="{0F609575-F80C-4D8A-A1B9-BF28C1471FE8}" type="presOf" srcId="{C158514D-EEA9-40E9-8AD8-04FF2FF101B5}" destId="{08EEA966-B8DB-4824-88D7-46B8DCADCD44}" srcOrd="0" destOrd="0" presId="urn:microsoft.com/office/officeart/2005/8/layout/radial6"/>
    <dgm:cxn modelId="{756B2032-5D07-4E14-AF2B-05A52C3F8746}" type="presParOf" srcId="{D563DEF8-D18D-44A1-80BE-A6C5927C5FFE}" destId="{D706376C-924F-48DE-B1CD-D29E55C6F255}" srcOrd="0" destOrd="0" presId="urn:microsoft.com/office/officeart/2005/8/layout/radial6"/>
    <dgm:cxn modelId="{D9183AA8-E667-4B79-B0A4-53C0C007285C}" type="presParOf" srcId="{D563DEF8-D18D-44A1-80BE-A6C5927C5FFE}" destId="{4716A522-BF7D-4052-A251-EEC64934AA12}" srcOrd="1" destOrd="0" presId="urn:microsoft.com/office/officeart/2005/8/layout/radial6"/>
    <dgm:cxn modelId="{246765D8-7C5B-4670-B05A-2DAFA28BF79A}" type="presParOf" srcId="{D563DEF8-D18D-44A1-80BE-A6C5927C5FFE}" destId="{A58AEAD7-E6BC-4AE9-9243-8D95AC28F905}" srcOrd="2" destOrd="0" presId="urn:microsoft.com/office/officeart/2005/8/layout/radial6"/>
    <dgm:cxn modelId="{01DBC1BB-D2BE-400C-BDFB-F57F126D7712}" type="presParOf" srcId="{D563DEF8-D18D-44A1-80BE-A6C5927C5FFE}" destId="{08EEA966-B8DB-4824-88D7-46B8DCADCD44}" srcOrd="3" destOrd="0" presId="urn:microsoft.com/office/officeart/2005/8/layout/radial6"/>
    <dgm:cxn modelId="{315FEF2F-01F2-4B57-AE71-2BF74A3E7BE7}" type="presParOf" srcId="{D563DEF8-D18D-44A1-80BE-A6C5927C5FFE}" destId="{03F8D476-E966-4963-AFC5-61BD3A2F3BBC}" srcOrd="4" destOrd="0" presId="urn:microsoft.com/office/officeart/2005/8/layout/radial6"/>
    <dgm:cxn modelId="{1FA17ACE-84EE-4873-AF83-638C8277ABBF}" type="presParOf" srcId="{D563DEF8-D18D-44A1-80BE-A6C5927C5FFE}" destId="{398E1B5A-45EB-43BF-BE12-11856605EA18}" srcOrd="5" destOrd="0" presId="urn:microsoft.com/office/officeart/2005/8/layout/radial6"/>
    <dgm:cxn modelId="{BFE176C2-E23A-4E38-A848-14396417C76C}" type="presParOf" srcId="{D563DEF8-D18D-44A1-80BE-A6C5927C5FFE}" destId="{4AFE6820-422B-4946-B2D9-7EF5A2A4E0CE}" srcOrd="6" destOrd="0" presId="urn:microsoft.com/office/officeart/2005/8/layout/radial6"/>
    <dgm:cxn modelId="{0D4BCD65-D824-4607-AB0A-62E289002755}" type="presParOf" srcId="{D563DEF8-D18D-44A1-80BE-A6C5927C5FFE}" destId="{4681FFDF-9FA8-43D3-918A-4E9FE447559E}" srcOrd="7" destOrd="0" presId="urn:microsoft.com/office/officeart/2005/8/layout/radial6"/>
    <dgm:cxn modelId="{1045D876-0297-44EB-B0FC-A5A6641780D6}" type="presParOf" srcId="{D563DEF8-D18D-44A1-80BE-A6C5927C5FFE}" destId="{A8FAC538-06BD-4049-BBB6-6C5AD09C1C59}" srcOrd="8" destOrd="0" presId="urn:microsoft.com/office/officeart/2005/8/layout/radial6"/>
    <dgm:cxn modelId="{4BF3F2A1-73ED-4C2D-B38F-C664147F62EA}" type="presParOf" srcId="{D563DEF8-D18D-44A1-80BE-A6C5927C5FFE}" destId="{A2ABE97A-CF0F-48D3-BF5A-9A62ABB91D05}" srcOrd="9" destOrd="0" presId="urn:microsoft.com/office/officeart/2005/8/layout/radial6"/>
    <dgm:cxn modelId="{0BEC9472-3851-4FBE-9B87-1601B74FC319}" type="presParOf" srcId="{D563DEF8-D18D-44A1-80BE-A6C5927C5FFE}" destId="{073EC20F-6358-4116-B977-C0737F9E7927}" srcOrd="10" destOrd="0" presId="urn:microsoft.com/office/officeart/2005/8/layout/radial6"/>
    <dgm:cxn modelId="{37F6917B-8ED2-4797-BAF1-12695357136B}" type="presParOf" srcId="{D563DEF8-D18D-44A1-80BE-A6C5927C5FFE}" destId="{90A5D376-807A-4D49-B409-39777F785CEE}" srcOrd="11" destOrd="0" presId="urn:microsoft.com/office/officeart/2005/8/layout/radial6"/>
    <dgm:cxn modelId="{DD1F9434-ED56-432E-8A94-D46E99020DD1}" type="presParOf" srcId="{D563DEF8-D18D-44A1-80BE-A6C5927C5FFE}" destId="{F23CB1AB-D370-422F-BD0F-C7DA6CB6E00A}" srcOrd="12" destOrd="0" presId="urn:microsoft.com/office/officeart/2005/8/layout/radial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4FAF3-9FAC-43F7-8F92-F70FBCC94898}">
      <dsp:nvSpPr>
        <dsp:cNvPr id="0" name=""/>
        <dsp:cNvSpPr/>
      </dsp:nvSpPr>
      <dsp:spPr>
        <a:xfrm rot="16200000">
          <a:off x="138736" y="853435"/>
          <a:ext cx="3822160" cy="4099630"/>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152400" rIns="137160" bIns="152400" numCol="1" spcCol="1270" anchor="t" anchorCtr="0">
          <a:noAutofit/>
        </a:bodyPr>
        <a:lstStyle/>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3200" b="1" kern="1200" dirty="0" smtClean="0">
              <a:solidFill>
                <a:srgbClr val="FFFF00"/>
              </a:solidFill>
            </a:rPr>
            <a:t>La relation </a:t>
          </a:r>
        </a:p>
        <a:p>
          <a:pPr lvl="0" algn="ctr" defTabSz="1066800">
            <a:lnSpc>
              <a:spcPct val="90000"/>
            </a:lnSpc>
            <a:spcBef>
              <a:spcPct val="0"/>
            </a:spcBef>
            <a:spcAft>
              <a:spcPct val="35000"/>
            </a:spcAft>
          </a:pPr>
          <a:r>
            <a:rPr lang="en-CA" sz="3200" b="1" kern="1200" dirty="0" smtClean="0">
              <a:solidFill>
                <a:srgbClr val="FFFF00"/>
              </a:solidFill>
            </a:rPr>
            <a:t>pédagogique</a:t>
          </a:r>
        </a:p>
        <a:p>
          <a:pPr lvl="0" algn="ctr" defTabSz="1066800">
            <a:lnSpc>
              <a:spcPct val="90000"/>
            </a:lnSpc>
            <a:spcBef>
              <a:spcPct val="0"/>
            </a:spcBef>
            <a:spcAft>
              <a:spcPct val="35000"/>
            </a:spcAft>
          </a:pPr>
          <a:r>
            <a:rPr lang="en-CA" sz="3200" b="1" kern="1200" dirty="0" smtClean="0">
              <a:solidFill>
                <a:srgbClr val="FFFF00"/>
              </a:solidFill>
            </a:rPr>
            <a:t>COURS  6</a:t>
          </a:r>
        </a:p>
        <a:p>
          <a:pPr lvl="0" algn="ctr" defTabSz="1066800">
            <a:lnSpc>
              <a:spcPct val="90000"/>
            </a:lnSpc>
            <a:spcBef>
              <a:spcPct val="0"/>
            </a:spcBef>
            <a:spcAft>
              <a:spcPct val="35000"/>
            </a:spcAft>
          </a:pPr>
          <a:r>
            <a:rPr lang="en-CA" sz="3200" b="1" kern="1200" dirty="0" smtClean="0">
              <a:solidFill>
                <a:srgbClr val="FFFF00"/>
              </a:solidFill>
            </a:rPr>
            <a:t>19 Octobre 2016 </a:t>
          </a:r>
        </a:p>
      </dsp:txBody>
      <dsp:txXfrm rot="5400000">
        <a:off x="186617" y="1178786"/>
        <a:ext cx="3913014" cy="3448928"/>
      </dsp:txXfrm>
    </dsp:sp>
    <dsp:sp modelId="{11EAB9E6-C39E-4D8F-9354-072DB7E9E1B0}">
      <dsp:nvSpPr>
        <dsp:cNvPr id="0" name=""/>
        <dsp:cNvSpPr/>
      </dsp:nvSpPr>
      <dsp:spPr>
        <a:xfrm rot="5400000">
          <a:off x="4270875" y="832916"/>
          <a:ext cx="3822160" cy="4140669"/>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52400" rIns="91440" bIns="152400" numCol="1" spcCol="1270" anchor="t" anchorCtr="0">
          <a:noAutofit/>
        </a:bodyPr>
        <a:lstStyle/>
        <a:p>
          <a:pPr lvl="0" algn="ctr" defTabSz="1066800">
            <a:lnSpc>
              <a:spcPct val="90000"/>
            </a:lnSpc>
            <a:spcBef>
              <a:spcPct val="0"/>
            </a:spcBef>
            <a:spcAft>
              <a:spcPct val="35000"/>
            </a:spcAft>
          </a:pPr>
          <a:r>
            <a:rPr lang="en-CA" sz="2400" b="1" kern="1200" dirty="0" smtClean="0">
              <a:solidFill>
                <a:srgbClr val="FFFF00"/>
              </a:solidFill>
            </a:rPr>
            <a:t>1. Le triangle </a:t>
          </a:r>
          <a:r>
            <a:rPr lang="en-CA" sz="2400" b="1" kern="1200" dirty="0" err="1" smtClean="0">
              <a:solidFill>
                <a:srgbClr val="FFFF00"/>
              </a:solidFill>
            </a:rPr>
            <a:t>apprenant</a:t>
          </a:r>
          <a:r>
            <a:rPr lang="en-CA" sz="2400" b="1" kern="1200" dirty="0" smtClean="0">
              <a:solidFill>
                <a:srgbClr val="FFFF00"/>
              </a:solidFill>
            </a:rPr>
            <a:t>/e, enseignant/e et le savoir </a:t>
          </a:r>
        </a:p>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2400" b="1" kern="1200" dirty="0" smtClean="0">
              <a:solidFill>
                <a:srgbClr val="FFFF00"/>
              </a:solidFill>
            </a:rPr>
            <a:t>2. Les principes p</a:t>
          </a:r>
          <a:r>
            <a:rPr lang="fr-CA" sz="2400" b="1" kern="1200" dirty="0" smtClean="0">
              <a:solidFill>
                <a:srgbClr val="FFFF00"/>
              </a:solidFill>
            </a:rPr>
            <a:t>é</a:t>
          </a:r>
          <a:r>
            <a:rPr lang="en-CA" sz="2400" b="1" kern="1200" dirty="0" err="1" smtClean="0">
              <a:solidFill>
                <a:srgbClr val="FFFF00"/>
              </a:solidFill>
            </a:rPr>
            <a:t>dagogiques</a:t>
          </a:r>
          <a:endParaRPr lang="en-CA" sz="2400" b="1" kern="1200" dirty="0" smtClean="0">
            <a:solidFill>
              <a:srgbClr val="FFFF00"/>
            </a:solidFill>
          </a:endParaRPr>
        </a:p>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2400" b="1" kern="1200" dirty="0" smtClean="0">
              <a:solidFill>
                <a:srgbClr val="FFFF00"/>
              </a:solidFill>
            </a:rPr>
            <a:t>3. Style de communication</a:t>
          </a:r>
        </a:p>
        <a:p>
          <a:pPr lvl="0" algn="ctr" defTabSz="1066800">
            <a:lnSpc>
              <a:spcPct val="90000"/>
            </a:lnSpc>
            <a:spcBef>
              <a:spcPct val="0"/>
            </a:spcBef>
            <a:spcAft>
              <a:spcPct val="35000"/>
            </a:spcAft>
          </a:pPr>
          <a:endParaRPr lang="en-CA" sz="3600" b="1" kern="1200" dirty="0">
            <a:solidFill>
              <a:srgbClr val="FFFF00"/>
            </a:solidFill>
          </a:endParaRPr>
        </a:p>
      </dsp:txBody>
      <dsp:txXfrm rot="-5400000">
        <a:off x="4111621" y="1178786"/>
        <a:ext cx="3954053" cy="3448928"/>
      </dsp:txXfrm>
    </dsp:sp>
    <dsp:sp modelId="{409AB33B-27E1-4167-B6CE-775836CF45BF}">
      <dsp:nvSpPr>
        <dsp:cNvPr id="0" name=""/>
        <dsp:cNvSpPr/>
      </dsp:nvSpPr>
      <dsp:spPr>
        <a:xfrm>
          <a:off x="2771775" y="0"/>
          <a:ext cx="3423877"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81A9B6-B5C7-4EFB-9E2E-CF7FA497BF92}">
      <dsp:nvSpPr>
        <dsp:cNvPr id="0" name=""/>
        <dsp:cNvSpPr/>
      </dsp:nvSpPr>
      <dsp:spPr>
        <a:xfrm rot="10800000">
          <a:off x="2874599" y="3503498"/>
          <a:ext cx="3218228"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3CB1AB-D370-422F-BD0F-C7DA6CB6E00A}">
      <dsp:nvSpPr>
        <dsp:cNvPr id="0" name=""/>
        <dsp:cNvSpPr/>
      </dsp:nvSpPr>
      <dsp:spPr>
        <a:xfrm>
          <a:off x="1339787" y="473678"/>
          <a:ext cx="4338034" cy="4338034"/>
        </a:xfrm>
        <a:prstGeom prst="blockArc">
          <a:avLst>
            <a:gd name="adj1" fmla="val 10364281"/>
            <a:gd name="adj2" fmla="val 17674889"/>
            <a:gd name="adj3" fmla="val 4641"/>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2ABE97A-CF0F-48D3-BF5A-9A62ABB91D05}">
      <dsp:nvSpPr>
        <dsp:cNvPr id="0" name=""/>
        <dsp:cNvSpPr/>
      </dsp:nvSpPr>
      <dsp:spPr>
        <a:xfrm>
          <a:off x="1353935" y="851299"/>
          <a:ext cx="4338034" cy="4338034"/>
        </a:xfrm>
        <a:prstGeom prst="blockArc">
          <a:avLst>
            <a:gd name="adj1" fmla="val 3950312"/>
            <a:gd name="adj2" fmla="val 10978249"/>
            <a:gd name="adj3" fmla="val 4641"/>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AFE6820-422B-4946-B2D9-7EF5A2A4E0CE}">
      <dsp:nvSpPr>
        <dsp:cNvPr id="0" name=""/>
        <dsp:cNvSpPr/>
      </dsp:nvSpPr>
      <dsp:spPr>
        <a:xfrm>
          <a:off x="3169114" y="889609"/>
          <a:ext cx="4338034" cy="4338034"/>
        </a:xfrm>
        <a:prstGeom prst="blockArc">
          <a:avLst>
            <a:gd name="adj1" fmla="val 21235345"/>
            <a:gd name="adj2" fmla="val 6994775"/>
            <a:gd name="adj3" fmla="val 4641"/>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8EEA966-B8DB-4824-88D7-46B8DCADCD44}">
      <dsp:nvSpPr>
        <dsp:cNvPr id="0" name=""/>
        <dsp:cNvSpPr/>
      </dsp:nvSpPr>
      <dsp:spPr>
        <a:xfrm>
          <a:off x="3169024" y="441823"/>
          <a:ext cx="4338034" cy="4338034"/>
        </a:xfrm>
        <a:prstGeom prst="blockArc">
          <a:avLst>
            <a:gd name="adj1" fmla="val 14605387"/>
            <a:gd name="adj2" fmla="val 363277"/>
            <a:gd name="adj3" fmla="val 4641"/>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706376C-924F-48DE-B1CD-D29E55C6F255}">
      <dsp:nvSpPr>
        <dsp:cNvPr id="0" name=""/>
        <dsp:cNvSpPr/>
      </dsp:nvSpPr>
      <dsp:spPr>
        <a:xfrm>
          <a:off x="2892427" y="1835970"/>
          <a:ext cx="2995440" cy="1997479"/>
        </a:xfrm>
        <a:prstGeom prst="ellipse">
          <a:avLst/>
        </a:prstGeom>
        <a:solidFill>
          <a:schemeClr val="accent1">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i="0" kern="1200" dirty="0" smtClean="0">
              <a:solidFill>
                <a:schemeClr val="tx1"/>
              </a:solidFill>
            </a:rPr>
            <a:t>5. La collaboration</a:t>
          </a:r>
          <a:r>
            <a:rPr lang="en-CA" sz="1800" b="1" i="0" kern="1200" baseline="0" dirty="0" smtClean="0">
              <a:solidFill>
                <a:schemeClr val="tx1"/>
              </a:solidFill>
            </a:rPr>
            <a:t> entre le personnel scolaire  et les parents est essentielle  au  développement  de l’enfant</a:t>
          </a:r>
          <a:endParaRPr lang="en-CA" sz="1800" b="1" i="0" kern="1200" dirty="0">
            <a:solidFill>
              <a:schemeClr val="tx1"/>
            </a:solidFill>
          </a:endParaRPr>
        </a:p>
      </dsp:txBody>
      <dsp:txXfrm>
        <a:off x="3331099" y="2128494"/>
        <a:ext cx="2118096" cy="1412431"/>
      </dsp:txXfrm>
    </dsp:sp>
    <dsp:sp modelId="{4716A522-BF7D-4052-A251-EEC64934AA12}">
      <dsp:nvSpPr>
        <dsp:cNvPr id="0" name=""/>
        <dsp:cNvSpPr/>
      </dsp:nvSpPr>
      <dsp:spPr>
        <a:xfrm>
          <a:off x="2916071" y="16912"/>
          <a:ext cx="2948152" cy="1398235"/>
        </a:xfrm>
        <a:prstGeom prst="ellipse">
          <a:avLst/>
        </a:prstGeom>
        <a:solidFill>
          <a:srgbClr val="FFFF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kern="1200" dirty="0" smtClean="0">
              <a:solidFill>
                <a:schemeClr val="tx1"/>
              </a:solidFill>
            </a:rPr>
            <a:t>1. Le développement de l’enfant  est  un processus  global et intégré</a:t>
          </a:r>
          <a:endParaRPr lang="en-CA" sz="1800" b="1" kern="1200" dirty="0">
            <a:solidFill>
              <a:schemeClr val="tx1"/>
            </a:solidFill>
          </a:endParaRPr>
        </a:p>
      </dsp:txBody>
      <dsp:txXfrm>
        <a:off x="3347818" y="221679"/>
        <a:ext cx="2084658" cy="988701"/>
      </dsp:txXfrm>
    </dsp:sp>
    <dsp:sp modelId="{03F8D476-E966-4963-AFC5-61BD3A2F3BBC}">
      <dsp:nvSpPr>
        <dsp:cNvPr id="0" name=""/>
        <dsp:cNvSpPr/>
      </dsp:nvSpPr>
      <dsp:spPr>
        <a:xfrm>
          <a:off x="6245224" y="2135192"/>
          <a:ext cx="2399358" cy="1398235"/>
        </a:xfrm>
        <a:prstGeom prst="ellipse">
          <a:avLst/>
        </a:prstGeom>
        <a:solidFill>
          <a:srgbClr val="FF0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kern="1200" dirty="0" smtClean="0">
              <a:solidFill>
                <a:schemeClr val="tx1"/>
              </a:solidFill>
            </a:rPr>
            <a:t>2. L’enfant est le premier agent de son développement</a:t>
          </a:r>
          <a:endParaRPr lang="en-CA" sz="1800" b="1" kern="1200" dirty="0">
            <a:solidFill>
              <a:schemeClr val="tx1"/>
            </a:solidFill>
          </a:endParaRPr>
        </a:p>
      </dsp:txBody>
      <dsp:txXfrm>
        <a:off x="6596602" y="2339959"/>
        <a:ext cx="1696602" cy="988701"/>
      </dsp:txXfrm>
    </dsp:sp>
    <dsp:sp modelId="{4681FFDF-9FA8-43D3-918A-4E9FE447559E}">
      <dsp:nvSpPr>
        <dsp:cNvPr id="0" name=""/>
        <dsp:cNvSpPr/>
      </dsp:nvSpPr>
      <dsp:spPr>
        <a:xfrm>
          <a:off x="2771773" y="4283307"/>
          <a:ext cx="3236748" cy="1340167"/>
        </a:xfrm>
        <a:prstGeom prst="ellipse">
          <a:avLst/>
        </a:prstGeom>
        <a:solidFill>
          <a:srgbClr val="00206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kern="1200" dirty="0" smtClean="0">
              <a:solidFill>
                <a:schemeClr val="bg1"/>
              </a:solidFill>
            </a:rPr>
            <a:t>3. L’enfant apprend par le jeu</a:t>
          </a:r>
          <a:endParaRPr lang="en-CA" sz="1800" b="1" kern="1200" dirty="0">
            <a:solidFill>
              <a:schemeClr val="bg1"/>
            </a:solidFill>
          </a:endParaRPr>
        </a:p>
      </dsp:txBody>
      <dsp:txXfrm>
        <a:off x="3245784" y="4479570"/>
        <a:ext cx="2288726" cy="947641"/>
      </dsp:txXfrm>
    </dsp:sp>
    <dsp:sp modelId="{073EC20F-6358-4116-B977-C0737F9E7927}">
      <dsp:nvSpPr>
        <dsp:cNvPr id="0" name=""/>
        <dsp:cNvSpPr/>
      </dsp:nvSpPr>
      <dsp:spPr>
        <a:xfrm>
          <a:off x="186969" y="2211392"/>
          <a:ext cx="2440299" cy="1398235"/>
        </a:xfrm>
        <a:prstGeom prst="ellipse">
          <a:avLst/>
        </a:prstGeom>
        <a:solidFill>
          <a:schemeClr val="accent3">
            <a:lumMod val="7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CA" sz="1800" b="1" kern="1200" dirty="0" smtClean="0">
              <a:solidFill>
                <a:schemeClr val="tx1"/>
              </a:solidFill>
            </a:rPr>
            <a:t>4. Chaque enfant est unique</a:t>
          </a:r>
          <a:endParaRPr lang="en-CA" sz="1800" b="1" kern="1200" dirty="0">
            <a:solidFill>
              <a:schemeClr val="tx1"/>
            </a:solidFill>
          </a:endParaRPr>
        </a:p>
      </dsp:txBody>
      <dsp:txXfrm>
        <a:off x="544343" y="2416159"/>
        <a:ext cx="1725551" cy="988701"/>
      </dsp:txXfrm>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2EFB599-76DB-4802-86E1-A09814DA95DD}" type="datetimeFigureOut">
              <a:rPr lang="fr-CA" smtClean="0"/>
              <a:t>16-11-09</a:t>
            </a:fld>
            <a:endParaRPr lang="fr-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F92079-B475-4A11-BC74-7E2F8055396F}" type="slidenum">
              <a:rPr lang="fr-CA" smtClean="0"/>
              <a:t>‹#›</a:t>
            </a:fld>
            <a:endParaRPr lang="fr-CA"/>
          </a:p>
        </p:txBody>
      </p:sp>
    </p:spTree>
    <p:extLst>
      <p:ext uri="{BB962C8B-B14F-4D97-AF65-F5344CB8AC3E}">
        <p14:creationId xmlns:p14="http://schemas.microsoft.com/office/powerpoint/2010/main" val="30156210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E46BC-0F74-455A-9B2B-CA309E04B026}" type="datetimeFigureOut">
              <a:rPr lang="en-US" smtClean="0"/>
              <a:pPr/>
              <a:t>11/9/16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09FC4-1350-4442-80AD-2C1E551DEFB7}" type="slidenum">
              <a:rPr lang="en-US" smtClean="0"/>
              <a:pPr/>
              <a:t>‹#›</a:t>
            </a:fld>
            <a:endParaRPr lang="en-US" dirty="0"/>
          </a:p>
        </p:txBody>
      </p:sp>
    </p:spTree>
    <p:extLst>
      <p:ext uri="{BB962C8B-B14F-4D97-AF65-F5344CB8AC3E}">
        <p14:creationId xmlns:p14="http://schemas.microsoft.com/office/powerpoint/2010/main" val="172106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18</a:t>
            </a:fld>
            <a:endParaRPr lang="en-US" dirty="0"/>
          </a:p>
        </p:txBody>
      </p:sp>
    </p:spTree>
    <p:extLst>
      <p:ext uri="{BB962C8B-B14F-4D97-AF65-F5344CB8AC3E}">
        <p14:creationId xmlns:p14="http://schemas.microsoft.com/office/powerpoint/2010/main" val="1818397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FDB8D6-54AB-4945-80BF-208BACE8FCA4}"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31203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1C19620-F6C8-4ABC-A885-3014D7028A7C}"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26694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08C288-C1A2-4D6E-83C7-6EB2C297B282}"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92834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E65D8D-C956-4126-AD57-14E339AA86F8}"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9203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CD2EAC2-0A6C-41FF-9F63-B1B1D8EF1A06}" type="datetime1">
              <a:rPr lang="en-US" smtClean="0"/>
              <a:t>11/9/16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9626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B797AE-E6DF-4AB6-A5CC-5C2DE50EC34A}" type="datetime1">
              <a:rPr lang="en-US" smtClean="0"/>
              <a:t>11/9/16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47331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B881C-ED27-42F2-895F-B1BB17A38B59}" type="datetime1">
              <a:rPr lang="en-US" smtClean="0"/>
              <a:t>11/9/16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0261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4E1F4-BADB-4004-B879-F3CA74DCE447}"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7401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32ECD-00C4-4226-ADC1-F053DC5FD65D}"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60956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6A32B87-D60A-4F5B-9DA6-CD022A7D03C7}"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47588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55D3190-DE89-4949-9DC9-C1DB1509DB90}"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131032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D3415-A7DF-43D0-846B-127ED4EBB5AA}" type="datetime1">
              <a:rPr lang="en-US" smtClean="0"/>
              <a:t>11/9/16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53527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4" Type="http://schemas.openxmlformats.org/officeDocument/2006/relationships/tags" Target="../tags/tag4.xml"/><Relationship Id="rId5" Type="http://schemas.openxmlformats.org/officeDocument/2006/relationships/tags" Target="../tags/tag5.xml"/><Relationship Id="rId6" Type="http://schemas.openxmlformats.org/officeDocument/2006/relationships/tags" Target="../tags/tag6.xml"/><Relationship Id="rId7" Type="http://schemas.openxmlformats.org/officeDocument/2006/relationships/slideLayout" Target="../slideLayouts/slideLayout7.xml"/><Relationship Id="rId1" Type="http://schemas.openxmlformats.org/officeDocument/2006/relationships/tags" Target="../tags/tag1.xml"/><Relationship Id="rId2"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tags" Target="../tags/tag9.xml"/><Relationship Id="rId4" Type="http://schemas.openxmlformats.org/officeDocument/2006/relationships/tags" Target="../tags/tag10.xml"/><Relationship Id="rId5" Type="http://schemas.openxmlformats.org/officeDocument/2006/relationships/tags" Target="../tags/tag11.xml"/><Relationship Id="rId6" Type="http://schemas.openxmlformats.org/officeDocument/2006/relationships/slideLayout" Target="../slideLayouts/slideLayout7.xml"/><Relationship Id="rId7" Type="http://schemas.openxmlformats.org/officeDocument/2006/relationships/diagramData" Target="../diagrams/data1.xml"/><Relationship Id="rId8" Type="http://schemas.openxmlformats.org/officeDocument/2006/relationships/diagramLayout" Target="../diagrams/layout1.xml"/><Relationship Id="rId9" Type="http://schemas.openxmlformats.org/officeDocument/2006/relationships/diagramQuickStyle" Target="../diagrams/quickStyle1.xml"/><Relationship Id="rId10" Type="http://schemas.openxmlformats.org/officeDocument/2006/relationships/diagramColors" Target="../diagrams/colors1.xml"/><Relationship Id="rId11" Type="http://schemas.microsoft.com/office/2007/relationships/diagramDrawing" Target="../diagrams/drawing1.xml"/><Relationship Id="rId1" Type="http://schemas.openxmlformats.org/officeDocument/2006/relationships/tags" Target="../tags/tag7.xml"/><Relationship Id="rId2" Type="http://schemas.openxmlformats.org/officeDocument/2006/relationships/tags" Target="../tags/tag8.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4" Type="http://schemas.openxmlformats.org/officeDocument/2006/relationships/tags" Target="../tags/tag15.xml"/><Relationship Id="rId5" Type="http://schemas.openxmlformats.org/officeDocument/2006/relationships/tags" Target="../tags/tag16.xml"/><Relationship Id="rId6" Type="http://schemas.openxmlformats.org/officeDocument/2006/relationships/slideLayout" Target="../slideLayouts/slideLayout7.xml"/><Relationship Id="rId7" Type="http://schemas.openxmlformats.org/officeDocument/2006/relationships/notesSlide" Target="../notesSlides/notesSlide1.xml"/><Relationship Id="rId1" Type="http://schemas.openxmlformats.org/officeDocument/2006/relationships/tags" Target="../tags/tag12.xml"/><Relationship Id="rId2" Type="http://schemas.openxmlformats.org/officeDocument/2006/relationships/tags" Target="../tags/tag13.xml"/></Relationships>
</file>

<file path=ppt/slides/_rels/slide4.xml.rels><?xml version="1.0" encoding="UTF-8" standalone="yes"?>
<Relationships xmlns="http://schemas.openxmlformats.org/package/2006/relationships"><Relationship Id="rId3" Type="http://schemas.openxmlformats.org/officeDocument/2006/relationships/tags" Target="../tags/tag19.xml"/><Relationship Id="rId4" Type="http://schemas.openxmlformats.org/officeDocument/2006/relationships/tags" Target="../tags/tag20.xml"/><Relationship Id="rId5" Type="http://schemas.openxmlformats.org/officeDocument/2006/relationships/tags" Target="../tags/tag21.xml"/><Relationship Id="rId6" Type="http://schemas.openxmlformats.org/officeDocument/2006/relationships/slideLayout" Target="../slideLayouts/slideLayout7.xml"/><Relationship Id="rId7" Type="http://schemas.openxmlformats.org/officeDocument/2006/relationships/notesSlide" Target="../notesSlides/notesSlide2.xml"/><Relationship Id="rId1" Type="http://schemas.openxmlformats.org/officeDocument/2006/relationships/tags" Target="../tags/tag17.xml"/><Relationship Id="rId2" Type="http://schemas.openxmlformats.org/officeDocument/2006/relationships/tags" Target="../tags/tag18.xml"/></Relationships>
</file>

<file path=ppt/slides/_rels/slide5.xml.rels><?xml version="1.0" encoding="UTF-8" standalone="yes"?>
<Relationships xmlns="http://schemas.openxmlformats.org/package/2006/relationships"><Relationship Id="rId3" Type="http://schemas.openxmlformats.org/officeDocument/2006/relationships/tags" Target="../tags/tag24.xml"/><Relationship Id="rId4" Type="http://schemas.openxmlformats.org/officeDocument/2006/relationships/tags" Target="../tags/tag25.xml"/><Relationship Id="rId5" Type="http://schemas.openxmlformats.org/officeDocument/2006/relationships/tags" Target="../tags/tag26.xml"/><Relationship Id="rId6" Type="http://schemas.openxmlformats.org/officeDocument/2006/relationships/slideLayout" Target="../slideLayouts/slideLayout7.xml"/><Relationship Id="rId7" Type="http://schemas.openxmlformats.org/officeDocument/2006/relationships/notesSlide" Target="../notesSlides/notesSlide3.xml"/><Relationship Id="rId1" Type="http://schemas.openxmlformats.org/officeDocument/2006/relationships/tags" Target="../tags/tag22.xml"/><Relationship Id="rId2" Type="http://schemas.openxmlformats.org/officeDocument/2006/relationships/tags" Target="../tags/tag23.xml"/></Relationships>
</file>

<file path=ppt/slides/_rels/slide6.xml.rels><?xml version="1.0" encoding="UTF-8" standalone="yes"?>
<Relationships xmlns="http://schemas.openxmlformats.org/package/2006/relationships"><Relationship Id="rId3" Type="http://schemas.openxmlformats.org/officeDocument/2006/relationships/tags" Target="../tags/tag29.xml"/><Relationship Id="rId4" Type="http://schemas.openxmlformats.org/officeDocument/2006/relationships/tags" Target="../tags/tag30.xml"/><Relationship Id="rId5" Type="http://schemas.openxmlformats.org/officeDocument/2006/relationships/tags" Target="../tags/tag31.xml"/><Relationship Id="rId6" Type="http://schemas.openxmlformats.org/officeDocument/2006/relationships/slideLayout" Target="../slideLayouts/slideLayout7.xml"/><Relationship Id="rId7" Type="http://schemas.openxmlformats.org/officeDocument/2006/relationships/notesSlide" Target="../notesSlides/notesSlide4.xml"/><Relationship Id="rId1" Type="http://schemas.openxmlformats.org/officeDocument/2006/relationships/tags" Target="../tags/tag27.xml"/><Relationship Id="rId2" Type="http://schemas.openxmlformats.org/officeDocument/2006/relationships/tags" Target="../tags/tag28.xml"/></Relationships>
</file>

<file path=ppt/slides/_rels/slide7.xml.rels><?xml version="1.0" encoding="UTF-8" standalone="yes"?>
<Relationships xmlns="http://schemas.openxmlformats.org/package/2006/relationships"><Relationship Id="rId3" Type="http://schemas.openxmlformats.org/officeDocument/2006/relationships/tags" Target="../tags/tag34.xml"/><Relationship Id="rId4" Type="http://schemas.openxmlformats.org/officeDocument/2006/relationships/tags" Target="../tags/tag35.xml"/><Relationship Id="rId5" Type="http://schemas.openxmlformats.org/officeDocument/2006/relationships/tags" Target="../tags/tag36.xml"/><Relationship Id="rId6" Type="http://schemas.openxmlformats.org/officeDocument/2006/relationships/slideLayout" Target="../slideLayouts/slideLayout7.xml"/><Relationship Id="rId7" Type="http://schemas.openxmlformats.org/officeDocument/2006/relationships/diagramData" Target="../diagrams/data2.xml"/><Relationship Id="rId8" Type="http://schemas.openxmlformats.org/officeDocument/2006/relationships/diagramLayout" Target="../diagrams/layout2.xml"/><Relationship Id="rId9" Type="http://schemas.openxmlformats.org/officeDocument/2006/relationships/diagramQuickStyle" Target="../diagrams/quickStyle2.xml"/><Relationship Id="rId10" Type="http://schemas.openxmlformats.org/officeDocument/2006/relationships/diagramColors" Target="../diagrams/colors2.xml"/><Relationship Id="rId11" Type="http://schemas.microsoft.com/office/2007/relationships/diagramDrawing" Target="../diagrams/drawing2.xml"/><Relationship Id="rId1" Type="http://schemas.openxmlformats.org/officeDocument/2006/relationships/tags" Target="../tags/tag32.xml"/><Relationship Id="rId2" Type="http://schemas.openxmlformats.org/officeDocument/2006/relationships/tags" Target="../tags/tag33.xml"/></Relationships>
</file>

<file path=ppt/slides/_rels/slide8.xml.rels><?xml version="1.0" encoding="UTF-8" standalone="yes"?>
<Relationships xmlns="http://schemas.openxmlformats.org/package/2006/relationships"><Relationship Id="rId3" Type="http://schemas.openxmlformats.org/officeDocument/2006/relationships/tags" Target="../tags/tag39.xml"/><Relationship Id="rId4" Type="http://schemas.openxmlformats.org/officeDocument/2006/relationships/tags" Target="../tags/tag40.xml"/><Relationship Id="rId5" Type="http://schemas.openxmlformats.org/officeDocument/2006/relationships/tags" Target="../tags/tag41.xml"/><Relationship Id="rId6" Type="http://schemas.openxmlformats.org/officeDocument/2006/relationships/slideLayout" Target="../slideLayouts/slideLayout7.xml"/><Relationship Id="rId7" Type="http://schemas.openxmlformats.org/officeDocument/2006/relationships/notesSlide" Target="../notesSlides/notesSlide5.xml"/><Relationship Id="rId1" Type="http://schemas.openxmlformats.org/officeDocument/2006/relationships/tags" Target="../tags/tag37.xml"/><Relationship Id="rId2" Type="http://schemas.openxmlformats.org/officeDocument/2006/relationships/tags" Target="../tags/tag38.xml"/></Relationships>
</file>

<file path=ppt/slides/_rels/slide9.xml.rels><?xml version="1.0" encoding="UTF-8" standalone="yes"?>
<Relationships xmlns="http://schemas.openxmlformats.org/package/2006/relationships"><Relationship Id="rId3" Type="http://schemas.openxmlformats.org/officeDocument/2006/relationships/tags" Target="../tags/tag44.xml"/><Relationship Id="rId4" Type="http://schemas.openxmlformats.org/officeDocument/2006/relationships/tags" Target="../tags/tag45.xml"/><Relationship Id="rId5" Type="http://schemas.openxmlformats.org/officeDocument/2006/relationships/tags" Target="../tags/tag46.xml"/><Relationship Id="rId6" Type="http://schemas.openxmlformats.org/officeDocument/2006/relationships/slideLayout" Target="../slideLayouts/slideLayout7.xml"/><Relationship Id="rId7" Type="http://schemas.openxmlformats.org/officeDocument/2006/relationships/notesSlide" Target="../notesSlides/notesSlide6.xml"/><Relationship Id="rId1" Type="http://schemas.openxmlformats.org/officeDocument/2006/relationships/tags" Target="../tags/tag42.xml"/><Relationship Id="rId2" Type="http://schemas.openxmlformats.org/officeDocument/2006/relationships/tags" Target="../tags/tag43.xml"/></Relationships>
</file>

<file path=ppt/slides/_rels/slide10.xml.rels><?xml version="1.0" encoding="UTF-8" standalone="yes"?>
<Relationships xmlns="http://schemas.openxmlformats.org/package/2006/relationships"><Relationship Id="rId3" Type="http://schemas.openxmlformats.org/officeDocument/2006/relationships/tags" Target="../tags/tag49.xml"/><Relationship Id="rId4" Type="http://schemas.openxmlformats.org/officeDocument/2006/relationships/tags" Target="../tags/tag50.xml"/><Relationship Id="rId5" Type="http://schemas.openxmlformats.org/officeDocument/2006/relationships/tags" Target="../tags/tag51.xml"/><Relationship Id="rId6" Type="http://schemas.openxmlformats.org/officeDocument/2006/relationships/slideLayout" Target="../slideLayouts/slideLayout7.xml"/><Relationship Id="rId7" Type="http://schemas.openxmlformats.org/officeDocument/2006/relationships/notesSlide" Target="../notesSlides/notesSlide7.xml"/><Relationship Id="rId1" Type="http://schemas.openxmlformats.org/officeDocument/2006/relationships/tags" Target="../tags/tag47.xml"/><Relationship Id="rId2" Type="http://schemas.openxmlformats.org/officeDocument/2006/relationships/tags" Target="../tags/tag48.xml"/></Relationships>
</file>

<file path=ppt/slides/_rels/slide11.xml.rels><?xml version="1.0" encoding="UTF-8" standalone="yes"?>
<Relationships xmlns="http://schemas.openxmlformats.org/package/2006/relationships"><Relationship Id="rId3" Type="http://schemas.openxmlformats.org/officeDocument/2006/relationships/tags" Target="../tags/tag54.xml"/><Relationship Id="rId4" Type="http://schemas.openxmlformats.org/officeDocument/2006/relationships/tags" Target="../tags/tag55.xml"/><Relationship Id="rId5" Type="http://schemas.openxmlformats.org/officeDocument/2006/relationships/tags" Target="../tags/tag56.xml"/><Relationship Id="rId6" Type="http://schemas.openxmlformats.org/officeDocument/2006/relationships/slideLayout" Target="../slideLayouts/slideLayout7.xml"/><Relationship Id="rId7" Type="http://schemas.openxmlformats.org/officeDocument/2006/relationships/notesSlide" Target="../notesSlides/notesSlide8.xml"/><Relationship Id="rId1" Type="http://schemas.openxmlformats.org/officeDocument/2006/relationships/tags" Target="../tags/tag52.xml"/><Relationship Id="rId2" Type="http://schemas.openxmlformats.org/officeDocument/2006/relationships/tags" Target="../tags/tag53.xml"/></Relationships>
</file>

<file path=ppt/slides/_rels/slide12.xml.rels><?xml version="1.0" encoding="UTF-8" standalone="yes"?>
<Relationships xmlns="http://schemas.openxmlformats.org/package/2006/relationships"><Relationship Id="rId3" Type="http://schemas.openxmlformats.org/officeDocument/2006/relationships/tags" Target="../tags/tag59.xml"/><Relationship Id="rId4" Type="http://schemas.openxmlformats.org/officeDocument/2006/relationships/tags" Target="../tags/tag60.xml"/><Relationship Id="rId5" Type="http://schemas.openxmlformats.org/officeDocument/2006/relationships/tags" Target="../tags/tag61.xml"/><Relationship Id="rId6" Type="http://schemas.openxmlformats.org/officeDocument/2006/relationships/slideLayout" Target="../slideLayouts/slideLayout7.xml"/><Relationship Id="rId7" Type="http://schemas.openxmlformats.org/officeDocument/2006/relationships/notesSlide" Target="../notesSlides/notesSlide9.xml"/><Relationship Id="rId1" Type="http://schemas.openxmlformats.org/officeDocument/2006/relationships/tags" Target="../tags/tag57.xml"/><Relationship Id="rId2" Type="http://schemas.openxmlformats.org/officeDocument/2006/relationships/tags" Target="../tags/tag58.xml"/></Relationships>
</file>

<file path=ppt/slides/_rels/slide13.xml.rels><?xml version="1.0" encoding="UTF-8" standalone="yes"?>
<Relationships xmlns="http://schemas.openxmlformats.org/package/2006/relationships"><Relationship Id="rId3" Type="http://schemas.openxmlformats.org/officeDocument/2006/relationships/tags" Target="../tags/tag64.xml"/><Relationship Id="rId4" Type="http://schemas.openxmlformats.org/officeDocument/2006/relationships/tags" Target="../tags/tag65.xml"/><Relationship Id="rId5" Type="http://schemas.openxmlformats.org/officeDocument/2006/relationships/tags" Target="../tags/tag66.xml"/><Relationship Id="rId6" Type="http://schemas.openxmlformats.org/officeDocument/2006/relationships/slideLayout" Target="../slideLayouts/slideLayout7.xml"/><Relationship Id="rId7" Type="http://schemas.openxmlformats.org/officeDocument/2006/relationships/notesSlide" Target="../notesSlides/notesSlide10.xml"/><Relationship Id="rId1" Type="http://schemas.openxmlformats.org/officeDocument/2006/relationships/tags" Target="../tags/tag62.xml"/><Relationship Id="rId2" Type="http://schemas.openxmlformats.org/officeDocument/2006/relationships/tags" Target="../tags/tag63.xml"/></Relationships>
</file>

<file path=ppt/slides/_rels/slide14.xml.rels><?xml version="1.0" encoding="UTF-8" standalone="yes"?>
<Relationships xmlns="http://schemas.openxmlformats.org/package/2006/relationships"><Relationship Id="rId3" Type="http://schemas.openxmlformats.org/officeDocument/2006/relationships/tags" Target="../tags/tag69.xml"/><Relationship Id="rId4" Type="http://schemas.openxmlformats.org/officeDocument/2006/relationships/tags" Target="../tags/tag70.xml"/><Relationship Id="rId5" Type="http://schemas.openxmlformats.org/officeDocument/2006/relationships/tags" Target="../tags/tag71.xml"/><Relationship Id="rId6" Type="http://schemas.openxmlformats.org/officeDocument/2006/relationships/slideLayout" Target="../slideLayouts/slideLayout7.xml"/><Relationship Id="rId7" Type="http://schemas.openxmlformats.org/officeDocument/2006/relationships/notesSlide" Target="../notesSlides/notesSlide11.xml"/><Relationship Id="rId1" Type="http://schemas.openxmlformats.org/officeDocument/2006/relationships/tags" Target="../tags/tag67.xml"/><Relationship Id="rId2" Type="http://schemas.openxmlformats.org/officeDocument/2006/relationships/tags" Target="../tags/tag68.xml"/></Relationships>
</file>

<file path=ppt/slides/_rels/slide15.xml.rels><?xml version="1.0" encoding="UTF-8" standalone="yes"?>
<Relationships xmlns="http://schemas.openxmlformats.org/package/2006/relationships"><Relationship Id="rId3" Type="http://schemas.openxmlformats.org/officeDocument/2006/relationships/tags" Target="../tags/tag74.xml"/><Relationship Id="rId4" Type="http://schemas.openxmlformats.org/officeDocument/2006/relationships/tags" Target="../tags/tag75.xml"/><Relationship Id="rId5" Type="http://schemas.openxmlformats.org/officeDocument/2006/relationships/tags" Target="../tags/tag76.xml"/><Relationship Id="rId6" Type="http://schemas.openxmlformats.org/officeDocument/2006/relationships/slideLayout" Target="../slideLayouts/slideLayout7.xml"/><Relationship Id="rId7" Type="http://schemas.openxmlformats.org/officeDocument/2006/relationships/notesSlide" Target="../notesSlides/notesSlide12.xml"/><Relationship Id="rId1" Type="http://schemas.openxmlformats.org/officeDocument/2006/relationships/tags" Target="../tags/tag72.xml"/><Relationship Id="rId2" Type="http://schemas.openxmlformats.org/officeDocument/2006/relationships/tags" Target="../tags/tag73.xml"/></Relationships>
</file>

<file path=ppt/slides/_rels/slide16.xml.rels><?xml version="1.0" encoding="UTF-8" standalone="yes"?>
<Relationships xmlns="http://schemas.openxmlformats.org/package/2006/relationships"><Relationship Id="rId3" Type="http://schemas.openxmlformats.org/officeDocument/2006/relationships/tags" Target="../tags/tag79.xml"/><Relationship Id="rId4" Type="http://schemas.openxmlformats.org/officeDocument/2006/relationships/tags" Target="../tags/tag80.xml"/><Relationship Id="rId5" Type="http://schemas.openxmlformats.org/officeDocument/2006/relationships/tags" Target="../tags/tag81.xml"/><Relationship Id="rId6" Type="http://schemas.openxmlformats.org/officeDocument/2006/relationships/slideLayout" Target="../slideLayouts/slideLayout7.xml"/><Relationship Id="rId7" Type="http://schemas.openxmlformats.org/officeDocument/2006/relationships/notesSlide" Target="../notesSlides/notesSlide13.xml"/><Relationship Id="rId1" Type="http://schemas.openxmlformats.org/officeDocument/2006/relationships/tags" Target="../tags/tag77.xml"/><Relationship Id="rId2" Type="http://schemas.openxmlformats.org/officeDocument/2006/relationships/tags" Target="../tags/tag78.xml"/></Relationships>
</file>

<file path=ppt/slides/_rels/slide17.xml.rels><?xml version="1.0" encoding="UTF-8" standalone="yes"?>
<Relationships xmlns="http://schemas.openxmlformats.org/package/2006/relationships"><Relationship Id="rId3" Type="http://schemas.openxmlformats.org/officeDocument/2006/relationships/tags" Target="../tags/tag84.xml"/><Relationship Id="rId4" Type="http://schemas.openxmlformats.org/officeDocument/2006/relationships/tags" Target="../tags/tag85.xml"/><Relationship Id="rId5" Type="http://schemas.openxmlformats.org/officeDocument/2006/relationships/tags" Target="../tags/tag86.xml"/><Relationship Id="rId6" Type="http://schemas.openxmlformats.org/officeDocument/2006/relationships/slideLayout" Target="../slideLayouts/slideLayout7.xml"/><Relationship Id="rId7" Type="http://schemas.openxmlformats.org/officeDocument/2006/relationships/notesSlide" Target="../notesSlides/notesSlide14.xml"/><Relationship Id="rId1" Type="http://schemas.openxmlformats.org/officeDocument/2006/relationships/tags" Target="../tags/tag82.xml"/><Relationship Id="rId2" Type="http://schemas.openxmlformats.org/officeDocument/2006/relationships/tags" Target="../tags/tag83.xml"/></Relationships>
</file>

<file path=ppt/slides/_rels/slide18.xml.rels><?xml version="1.0" encoding="UTF-8" standalone="yes"?>
<Relationships xmlns="http://schemas.openxmlformats.org/package/2006/relationships"><Relationship Id="rId3" Type="http://schemas.openxmlformats.org/officeDocument/2006/relationships/tags" Target="../tags/tag89.xml"/><Relationship Id="rId4" Type="http://schemas.openxmlformats.org/officeDocument/2006/relationships/tags" Target="../tags/tag90.xml"/><Relationship Id="rId5" Type="http://schemas.openxmlformats.org/officeDocument/2006/relationships/tags" Target="../tags/tag91.xml"/><Relationship Id="rId6" Type="http://schemas.openxmlformats.org/officeDocument/2006/relationships/slideLayout" Target="../slideLayouts/slideLayout7.xml"/><Relationship Id="rId7" Type="http://schemas.openxmlformats.org/officeDocument/2006/relationships/notesSlide" Target="../notesSlides/notesSlide15.xml"/><Relationship Id="rId1" Type="http://schemas.openxmlformats.org/officeDocument/2006/relationships/tags" Target="../tags/tag87.xml"/><Relationship Id="rId2" Type="http://schemas.openxmlformats.org/officeDocument/2006/relationships/tags" Target="../tags/tag8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CA" sz="6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TextBox 5"/>
          <p:cNvSpPr txBox="1"/>
          <p:nvPr>
            <p:custDataLst>
              <p:tags r:id="rId4"/>
            </p:custDataLst>
          </p:nvPr>
        </p:nvSpPr>
        <p:spPr>
          <a:xfrm>
            <a:off x="155575" y="1143000"/>
            <a:ext cx="8700735" cy="2431435"/>
          </a:xfrm>
          <a:prstGeom prst="rect">
            <a:avLst/>
          </a:prstGeom>
          <a:noFill/>
        </p:spPr>
        <p:txBody>
          <a:bodyPr wrap="square" rtlCol="0">
            <a:spAutoFit/>
          </a:bodyPr>
          <a:lstStyle/>
          <a:p>
            <a:endParaRPr lang="en-US" sz="3200" b="1" dirty="0">
              <a:solidFill>
                <a:srgbClr val="0070C0"/>
              </a:solidFill>
              <a:effectLst>
                <a:outerShdw blurRad="38100" dist="38100" dir="2700000" algn="tl">
                  <a:srgbClr val="000000">
                    <a:alpha val="43137"/>
                  </a:srgbClr>
                </a:outerShdw>
              </a:effectLst>
            </a:endParaRPr>
          </a:p>
          <a:p>
            <a:pPr algn="ctr"/>
            <a:r>
              <a:rPr lang="en-CA" sz="8800" b="1" i="1" dirty="0">
                <a:solidFill>
                  <a:srgbClr val="FFFF00"/>
                </a:solidFill>
              </a:rPr>
              <a:t> </a:t>
            </a:r>
            <a:r>
              <a:rPr lang="en-CA" sz="8800" b="1" i="1" dirty="0" smtClean="0">
                <a:solidFill>
                  <a:srgbClr val="0070C0"/>
                </a:solidFill>
              </a:rPr>
              <a:t>PED2508</a:t>
            </a:r>
            <a:endParaRPr lang="en-US" sz="8800" b="1" dirty="0">
              <a:solidFill>
                <a:srgbClr val="0070C0"/>
              </a:solidFill>
              <a:effectLst>
                <a:outerShdw blurRad="38100" dist="38100" dir="2700000" algn="tl">
                  <a:srgbClr val="000000">
                    <a:alpha val="43137"/>
                  </a:srgbClr>
                </a:outerShdw>
              </a:effectLst>
            </a:endParaRPr>
          </a:p>
          <a:p>
            <a:pPr algn="ctr"/>
            <a:r>
              <a:rPr lang="en-US" sz="3200" b="1" dirty="0" smtClean="0">
                <a:solidFill>
                  <a:srgbClr val="0070C0"/>
                </a:solidFill>
                <a:effectLst>
                  <a:outerShdw blurRad="38100" dist="38100" dir="2700000" algn="tl">
                    <a:srgbClr val="000000">
                      <a:alpha val="43137"/>
                    </a:srgbClr>
                  </a:outerShdw>
                </a:effectLst>
              </a:rPr>
              <a:t> </a:t>
            </a:r>
            <a:endParaRPr lang="en-CA" sz="3200" b="1" dirty="0">
              <a:solidFill>
                <a:srgbClr val="0070C0"/>
              </a:solidFill>
              <a:effectLst>
                <a:outerShdw blurRad="38100" dist="38100" dir="2700000" algn="tl">
                  <a:srgbClr val="000000">
                    <a:alpha val="43137"/>
                  </a:srgbClr>
                </a:outerShdw>
              </a:effectLst>
            </a:endParaRPr>
          </a:p>
        </p:txBody>
      </p:sp>
      <p:sp>
        <p:nvSpPr>
          <p:cNvPr id="8" name="8-Point Star 7"/>
          <p:cNvSpPr/>
          <p:nvPr>
            <p:custDataLst>
              <p:tags r:id="rId5"/>
            </p:custDataLst>
          </p:nvPr>
        </p:nvSpPr>
        <p:spPr>
          <a:xfrm>
            <a:off x="231774" y="3352800"/>
            <a:ext cx="8548335" cy="2738497"/>
          </a:xfrm>
          <a:prstGeom prst="star8">
            <a:avLst/>
          </a:prstGeom>
          <a:solidFill>
            <a:srgbClr val="FFFF00"/>
          </a:solidFill>
          <a:ln w="76200">
            <a:solidFill>
              <a:srgbClr val="002060"/>
            </a:solidFill>
          </a:ln>
          <a:effectLst>
            <a:outerShdw blurRad="76200" dir="18900000" sy="23000" kx="-1200000" algn="bl" rotWithShape="0">
              <a:prstClr val="black">
                <a:alpha val="2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sz="3200" b="1" dirty="0" smtClean="0">
              <a:solidFill>
                <a:srgbClr val="0070C0"/>
              </a:solidFill>
              <a:effectLst>
                <a:outerShdw blurRad="38100" dist="38100" dir="2700000" algn="tl">
                  <a:srgbClr val="000000">
                    <a:alpha val="43137"/>
                  </a:srgbClr>
                </a:outerShdw>
              </a:effectLst>
            </a:endParaRP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 RELATION P</a:t>
            </a:r>
            <a:r>
              <a:rPr lang="fr-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a:t>
            </a: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DAGOGIQUE</a:t>
            </a: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CA" sz="44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custDataLst>
              <p:tags r:id="rId6"/>
            </p:custDataLst>
          </p:nvPr>
        </p:nvSpPr>
        <p:spPr/>
        <p:txBody>
          <a:bodyPr/>
          <a:lstStyle/>
          <a:p>
            <a:fld id="{39D1954C-0CE5-4062-9D93-4B5A6F9BC0F3}" type="slidenum">
              <a:rPr lang="en-US" smtClean="0"/>
              <a:pPr/>
              <a:t>1</a:t>
            </a:fld>
            <a:endParaRPr lang="en-US" dirty="0"/>
          </a:p>
        </p:txBody>
      </p:sp>
    </p:spTree>
    <p:extLst>
      <p:ext uri="{BB962C8B-B14F-4D97-AF65-F5344CB8AC3E}">
        <p14:creationId xmlns:p14="http://schemas.microsoft.com/office/powerpoint/2010/main" val="34020046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r>
              <a:rPr lang="fr-CA" sz="2400" b="1" dirty="0">
                <a:solidFill>
                  <a:schemeClr val="bg1"/>
                </a:solidFill>
                <a:latin typeface="Times New Roman" panose="02020603050405020304" pitchFamily="18" charset="0"/>
                <a:cs typeface="Times New Roman" panose="02020603050405020304" pitchFamily="18" charset="0"/>
              </a:rPr>
              <a:t>Vienneau, R. (2011). </a:t>
            </a:r>
            <a:r>
              <a:rPr lang="fr-CA" sz="2400" b="1" u="sng" dirty="0">
                <a:solidFill>
                  <a:schemeClr val="bg1"/>
                </a:solidFill>
                <a:latin typeface="Times New Roman" panose="02020603050405020304" pitchFamily="18" charset="0"/>
                <a:cs typeface="Times New Roman" panose="02020603050405020304" pitchFamily="18" charset="0"/>
              </a:rPr>
              <a:t>Apprentissage et enseignement</a:t>
            </a:r>
            <a:r>
              <a:rPr lang="fr-CA" sz="2400" b="1" dirty="0">
                <a:solidFill>
                  <a:schemeClr val="bg1"/>
                </a:solidFill>
                <a:latin typeface="Times New Roman" panose="02020603050405020304" pitchFamily="18" charset="0"/>
                <a:cs typeface="Times New Roman" panose="02020603050405020304" pitchFamily="18" charset="0"/>
              </a:rPr>
              <a:t>, Montréal, Gaetan Morin éditeur. </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2</a:t>
            </a:fld>
            <a:endParaRPr lang="en-US" dirty="0"/>
          </a:p>
        </p:txBody>
      </p:sp>
      <p:graphicFrame>
        <p:nvGraphicFramePr>
          <p:cNvPr id="7" name="Diagram 6"/>
          <p:cNvGraphicFramePr/>
          <p:nvPr>
            <p:custDataLst>
              <p:tags r:id="rId5"/>
            </p:custDataLst>
            <p:extLst>
              <p:ext uri="{D42A27DB-BD31-4B8C-83A1-F6EECF244321}">
                <p14:modId xmlns:p14="http://schemas.microsoft.com/office/powerpoint/2010/main" val="3926819777"/>
              </p:ext>
            </p:extLst>
          </p:nvPr>
        </p:nvGraphicFramePr>
        <p:xfrm>
          <a:off x="155574" y="912813"/>
          <a:ext cx="8988425" cy="59451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30586862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graphicEl>
                                              <a:dgm id="{2F81A9B6-B5C7-4EFB-9E2E-CF7FA497BF92}"/>
                                            </p:graphicEl>
                                          </p:spTgt>
                                        </p:tgtEl>
                                        <p:attrNameLst>
                                          <p:attrName>style.visibility</p:attrName>
                                        </p:attrNameLst>
                                      </p:cBhvr>
                                      <p:to>
                                        <p:strVal val="visible"/>
                                      </p:to>
                                    </p:set>
                                    <p:animEffect transition="in" filter="fade">
                                      <p:cBhvr>
                                        <p:cTn id="7" dur="1000"/>
                                        <p:tgtEl>
                                          <p:spTgt spid="7">
                                            <p:graphicEl>
                                              <a:dgm id="{2F81A9B6-B5C7-4EFB-9E2E-CF7FA497BF92}"/>
                                            </p:graphicEl>
                                          </p:spTgt>
                                        </p:tgtEl>
                                      </p:cBhvr>
                                    </p:animEffect>
                                    <p:anim calcmode="lin" valueType="num">
                                      <p:cBhvr>
                                        <p:cTn id="8" dur="1000" fill="hold"/>
                                        <p:tgtEl>
                                          <p:spTgt spid="7">
                                            <p:graphicEl>
                                              <a:dgm id="{2F81A9B6-B5C7-4EFB-9E2E-CF7FA497BF92}"/>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2F81A9B6-B5C7-4EFB-9E2E-CF7FA497BF92}"/>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graphicEl>
                                              <a:dgm id="{409AB33B-27E1-4167-B6CE-775836CF45BF}"/>
                                            </p:graphicEl>
                                          </p:spTgt>
                                        </p:tgtEl>
                                        <p:attrNameLst>
                                          <p:attrName>style.visibility</p:attrName>
                                        </p:attrNameLst>
                                      </p:cBhvr>
                                      <p:to>
                                        <p:strVal val="visible"/>
                                      </p:to>
                                    </p:set>
                                    <p:animEffect transition="in" filter="fade">
                                      <p:cBhvr>
                                        <p:cTn id="12" dur="1000"/>
                                        <p:tgtEl>
                                          <p:spTgt spid="7">
                                            <p:graphicEl>
                                              <a:dgm id="{409AB33B-27E1-4167-B6CE-775836CF45BF}"/>
                                            </p:graphicEl>
                                          </p:spTgt>
                                        </p:tgtEl>
                                      </p:cBhvr>
                                    </p:animEffect>
                                    <p:anim calcmode="lin" valueType="num">
                                      <p:cBhvr>
                                        <p:cTn id="13" dur="1000" fill="hold"/>
                                        <p:tgtEl>
                                          <p:spTgt spid="7">
                                            <p:graphicEl>
                                              <a:dgm id="{409AB33B-27E1-4167-B6CE-775836CF45BF}"/>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409AB33B-27E1-4167-B6CE-775836CF45BF}"/>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graphicEl>
                                              <a:dgm id="{6F84FAF3-9FAC-43F7-8F92-F70FBCC94898}"/>
                                            </p:graphicEl>
                                          </p:spTgt>
                                        </p:tgtEl>
                                        <p:attrNameLst>
                                          <p:attrName>style.visibility</p:attrName>
                                        </p:attrNameLst>
                                      </p:cBhvr>
                                      <p:to>
                                        <p:strVal val="visible"/>
                                      </p:to>
                                    </p:set>
                                    <p:animEffect transition="in" filter="fade">
                                      <p:cBhvr>
                                        <p:cTn id="19" dur="1000"/>
                                        <p:tgtEl>
                                          <p:spTgt spid="7">
                                            <p:graphicEl>
                                              <a:dgm id="{6F84FAF3-9FAC-43F7-8F92-F70FBCC94898}"/>
                                            </p:graphicEl>
                                          </p:spTgt>
                                        </p:tgtEl>
                                      </p:cBhvr>
                                    </p:animEffect>
                                    <p:anim calcmode="lin" valueType="num">
                                      <p:cBhvr>
                                        <p:cTn id="20" dur="1000" fill="hold"/>
                                        <p:tgtEl>
                                          <p:spTgt spid="7">
                                            <p:graphicEl>
                                              <a:dgm id="{6F84FAF3-9FAC-43F7-8F92-F70FBCC94898}"/>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6F84FAF3-9FAC-43F7-8F92-F70FBCC94898}"/>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graphicEl>
                                              <a:dgm id="{11EAB9E6-C39E-4D8F-9354-072DB7E9E1B0}"/>
                                            </p:graphicEl>
                                          </p:spTgt>
                                        </p:tgtEl>
                                        <p:attrNameLst>
                                          <p:attrName>style.visibility</p:attrName>
                                        </p:attrNameLst>
                                      </p:cBhvr>
                                      <p:to>
                                        <p:strVal val="visible"/>
                                      </p:to>
                                    </p:set>
                                    <p:animEffect transition="in" filter="fade">
                                      <p:cBhvr>
                                        <p:cTn id="26" dur="1000"/>
                                        <p:tgtEl>
                                          <p:spTgt spid="7">
                                            <p:graphicEl>
                                              <a:dgm id="{11EAB9E6-C39E-4D8F-9354-072DB7E9E1B0}"/>
                                            </p:graphicEl>
                                          </p:spTgt>
                                        </p:tgtEl>
                                      </p:cBhvr>
                                    </p:animEffect>
                                    <p:anim calcmode="lin" valueType="num">
                                      <p:cBhvr>
                                        <p:cTn id="27" dur="1000" fill="hold"/>
                                        <p:tgtEl>
                                          <p:spTgt spid="7">
                                            <p:graphicEl>
                                              <a:dgm id="{11EAB9E6-C39E-4D8F-9354-072DB7E9E1B0}"/>
                                            </p:graphicEl>
                                          </p:spTgt>
                                        </p:tgtEl>
                                        <p:attrNameLst>
                                          <p:attrName>ppt_x</p:attrName>
                                        </p:attrNameLst>
                                      </p:cBhvr>
                                      <p:tavLst>
                                        <p:tav tm="0">
                                          <p:val>
                                            <p:strVal val="#ppt_x"/>
                                          </p:val>
                                        </p:tav>
                                        <p:tav tm="100000">
                                          <p:val>
                                            <p:strVal val="#ppt_x"/>
                                          </p:val>
                                        </p:tav>
                                      </p:tavLst>
                                    </p:anim>
                                    <p:anim calcmode="lin" valueType="num">
                                      <p:cBhvr>
                                        <p:cTn id="28" dur="1000" fill="hold"/>
                                        <p:tgtEl>
                                          <p:spTgt spid="7">
                                            <p:graphicEl>
                                              <a:dgm id="{11EAB9E6-C39E-4D8F-9354-072DB7E9E1B0}"/>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fr-CA" sz="36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LE TRIANGLE PÉDAGOGIQUE </a:t>
            </a:r>
            <a:endParaRPr lang="en-CA" sz="36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3</a:t>
            </a:fld>
            <a:endParaRPr lang="en-US"/>
          </a:p>
        </p:txBody>
      </p:sp>
      <p:sp>
        <p:nvSpPr>
          <p:cNvPr id="10" name="Rectangle 9"/>
          <p:cNvSpPr/>
          <p:nvPr>
            <p:custDataLst>
              <p:tags r:id="rId5"/>
            </p:custDataLst>
          </p:nvPr>
        </p:nvSpPr>
        <p:spPr>
          <a:xfrm>
            <a:off x="-152400" y="920696"/>
            <a:ext cx="9220200" cy="5570756"/>
          </a:xfrm>
          <a:prstGeom prst="rect">
            <a:avLst/>
          </a:prstGeom>
        </p:spPr>
        <p:txBody>
          <a:bodyPr wrap="square">
            <a:spAutoFit/>
          </a:bodyPr>
          <a:lstStyle/>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LE TRIANGLE PÉDAGOGIQUE : c’est un triangle qui met en relation trois processus ; enseigner, former et apprendre. </a:t>
            </a: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a:uFill>
                  <a:solidFill/>
                </a:uFill>
                <a:latin typeface="Times New Roman" panose="02020603050405020304" pitchFamily="18" charset="0"/>
                <a:ea typeface="Cambria"/>
                <a:cs typeface="Times New Roman" panose="02020603050405020304" pitchFamily="18" charset="0"/>
                <a:sym typeface="Cambria"/>
              </a:rPr>
              <a:t>R</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elation 1 : enseignant- savoir : enseigner-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cet axe</a:t>
            </a:r>
          </a:p>
          <a:p>
            <a:pPr marL="1371600" lvl="7"/>
            <a:r>
              <a:rPr lang="fr-CA" sz="2200" dirty="0">
                <a:uFill>
                  <a:solidFill/>
                </a:uFill>
                <a:latin typeface="Times New Roman" panose="02020603050405020304" pitchFamily="18" charset="0"/>
                <a:ea typeface="Cambria"/>
                <a:cs typeface="Times New Roman" panose="02020603050405020304" pitchFamily="18" charset="0"/>
                <a:sym typeface="Cambria"/>
              </a:rPr>
              <a:t>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privilégie la transmission du savoir. C’est l’enseignant qui possède ou se procure le savoir et le traite pour le transmettre aux apprenants. Les activités de l’enseignant sont :</a:t>
            </a: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Mobiliser les connaissances sur le sujet abordé </a:t>
            </a:r>
          </a:p>
          <a:p>
            <a:pPr marL="1714500" lvl="7"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Se documenter pour trouver les connaissances dont il a besoin</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Juger de la qualité des informations trouvées</a:t>
            </a:r>
          </a:p>
          <a:p>
            <a:pPr marL="1714500" lvl="7"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Mettre les informations trouvées en relation avec des théories, etc.</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18026977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fade">
                                      <p:cBhvr>
                                        <p:cTn id="49" dur="1000"/>
                                        <p:tgtEl>
                                          <p:spTgt spid="10">
                                            <p:txEl>
                                              <p:pRg st="11" end="11"/>
                                            </p:txEl>
                                          </p:spTgt>
                                        </p:tgtEl>
                                      </p:cBhvr>
                                    </p:animEffect>
                                    <p:anim calcmode="lin" valueType="num">
                                      <p:cBhvr>
                                        <p:cTn id="50"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fr-CA" sz="36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LE TRIANGLE PÉDAGOGIQUE </a:t>
            </a:r>
            <a:endParaRPr lang="en-CA" sz="36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4</a:t>
            </a:fld>
            <a:endParaRPr lang="en-US"/>
          </a:p>
        </p:txBody>
      </p:sp>
      <p:sp>
        <p:nvSpPr>
          <p:cNvPr id="10" name="Rectangle 9"/>
          <p:cNvSpPr/>
          <p:nvPr>
            <p:custDataLst>
              <p:tags r:id="rId5"/>
            </p:custDataLst>
          </p:nvPr>
        </p:nvSpPr>
        <p:spPr>
          <a:xfrm>
            <a:off x="-152400" y="920696"/>
            <a:ext cx="9220200" cy="4401205"/>
          </a:xfrm>
          <a:prstGeom prst="rect">
            <a:avLst/>
          </a:prstGeom>
        </p:spPr>
        <p:txBody>
          <a:bodyPr wrap="square">
            <a:spAutoFit/>
          </a:bodyPr>
          <a:lstStyle/>
          <a:p>
            <a:pPr marL="1714500" lvl="7"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Choisir parmi les connaissances dont il dispose celles qui sont de</a:t>
            </a:r>
          </a:p>
          <a:p>
            <a:pPr marL="1371600" lvl="7"/>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qualité </a:t>
            </a:r>
            <a:r>
              <a:rPr lang="fr-CA" sz="2000" dirty="0">
                <a:uFill>
                  <a:solidFill/>
                </a:uFill>
                <a:latin typeface="Times New Roman" panose="02020603050405020304" pitchFamily="18" charset="0"/>
                <a:ea typeface="Cambria"/>
                <a:cs typeface="Times New Roman" panose="02020603050405020304" pitchFamily="18" charset="0"/>
                <a:sym typeface="Cambria"/>
              </a:rPr>
              <a:t>et pertinentes dans la situation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d’enseignement/apprentissage</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Traite le savoir pour l’utiliser </a:t>
            </a:r>
            <a:r>
              <a:rPr lang="fr-CA" sz="2000" dirty="0">
                <a:uFill>
                  <a:solidFill/>
                </a:uFill>
                <a:latin typeface="Times New Roman" panose="02020603050405020304" pitchFamily="18" charset="0"/>
                <a:ea typeface="Cambria"/>
                <a:cs typeface="Times New Roman" panose="02020603050405020304" pitchFamily="18" charset="0"/>
                <a:sym typeface="Cambria"/>
              </a:rPr>
              <a:t>en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situation d’enseignement/apprentissage pour permettre la meilleure appropriation possible de la part de l’apprenant</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M</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et le savoir à la disposition des apprenants en veillant à le structurer, le présenter de façon attrayante, etc. de façon à favoriser son appropriation</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70659948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9" end="9"/>
                                            </p:txEl>
                                          </p:spTgt>
                                        </p:tgtEl>
                                        <p:attrNameLst>
                                          <p:attrName>style.visibility</p:attrName>
                                        </p:attrNameLst>
                                      </p:cBhvr>
                                      <p:to>
                                        <p:strVal val="visible"/>
                                      </p:to>
                                    </p:set>
                                    <p:animEffect transition="in" filter="fade">
                                      <p:cBhvr>
                                        <p:cTn id="28" dur="1000"/>
                                        <p:tgtEl>
                                          <p:spTgt spid="10">
                                            <p:txEl>
                                              <p:pRg st="9" end="9"/>
                                            </p:txEl>
                                          </p:spTgt>
                                        </p:tgtEl>
                                      </p:cBhvr>
                                    </p:animEffect>
                                    <p:anim calcmode="lin" valueType="num">
                                      <p:cBhvr>
                                        <p:cTn id="29"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fr-CA" sz="36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LE TRIANGLE PÉDAGOGIQUE </a:t>
            </a:r>
            <a:endParaRPr lang="en-CA" sz="36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5</a:t>
            </a:fld>
            <a:endParaRPr lang="en-US"/>
          </a:p>
        </p:txBody>
      </p:sp>
      <p:sp>
        <p:nvSpPr>
          <p:cNvPr id="10" name="Rectangle 9"/>
          <p:cNvSpPr/>
          <p:nvPr>
            <p:custDataLst>
              <p:tags r:id="rId5"/>
            </p:custDataLst>
          </p:nvPr>
        </p:nvSpPr>
        <p:spPr>
          <a:xfrm>
            <a:off x="-152400" y="920696"/>
            <a:ext cx="9220200" cy="6432530"/>
          </a:xfrm>
          <a:prstGeom prst="rect">
            <a:avLst/>
          </a:prstGeom>
        </p:spPr>
        <p:txBody>
          <a:bodyPr wrap="square">
            <a:spAutoFit/>
          </a:bodyPr>
          <a:lstStyle/>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LE TRIANGLE PÉDAGOGIQUE : </a:t>
            </a:r>
            <a:r>
              <a:rPr lang="fr-CA" sz="2200" b="1" dirty="0">
                <a:uFill>
                  <a:solidFill/>
                </a:uFill>
                <a:latin typeface="Times New Roman" panose="02020603050405020304" pitchFamily="18" charset="0"/>
                <a:ea typeface="Cambria"/>
                <a:cs typeface="Times New Roman" panose="02020603050405020304" pitchFamily="18" charset="0"/>
                <a:sym typeface="Cambria"/>
              </a:rPr>
              <a:t>Apprenant/e- Enseignante/e et Savoir </a:t>
            </a:r>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Relation 2 : apprenant- savoir : apprendre-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cet axe</a:t>
            </a:r>
          </a:p>
          <a:p>
            <a:pPr marL="1371600" lvl="7"/>
            <a:r>
              <a:rPr lang="fr-CA" sz="2200" dirty="0">
                <a:uFill>
                  <a:solidFill/>
                </a:uFill>
                <a:latin typeface="Times New Roman" panose="02020603050405020304" pitchFamily="18" charset="0"/>
                <a:ea typeface="Cambria"/>
                <a:cs typeface="Times New Roman" panose="02020603050405020304" pitchFamily="18" charset="0"/>
                <a:sym typeface="Cambria"/>
              </a:rPr>
              <a:t>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privilégie l’appropriation / la construction du savoir par l’apprenant</a:t>
            </a: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L’apprenant doit se documenter, traiter les informations, faire des hypothèses, les tester, etc. dans le but des savoirs ou des compétences</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Si l’enseignant intervient, il va essentiellement proposer des activités et des situations d'apprentissage, mais aussi des ressources et des conseils méthodologiques</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C'est l’apprenant qui choisit sa façon d’apprendre, les ressources qu’il va utiliser, s’il veut apprendre seul ou en groupe, avec ou sans l’enseignant qu’il peut solliciter</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31264704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fr-CA" sz="3600" b="1" dirty="0" smtClean="0">
              <a:solidFill>
                <a:srgbClr val="FFFF00"/>
              </a:solidFill>
              <a:uFill>
                <a:solidFill/>
              </a:uFill>
              <a:latin typeface="Times New Roman" panose="02020603050405020304" pitchFamily="18" charset="0"/>
              <a:ea typeface="Cambria"/>
              <a:cs typeface="Times New Roman" panose="02020603050405020304" pitchFamily="18" charset="0"/>
              <a:sym typeface="Cambria"/>
            </a:endParaRPr>
          </a:p>
          <a:p>
            <a:pPr algn="ctr"/>
            <a:r>
              <a:rPr lang="fr-CA" sz="3600" b="1" dirty="0" smtClean="0">
                <a:solidFill>
                  <a:srgbClr val="FFFF00"/>
                </a:solidFill>
                <a:uFill>
                  <a:solidFill/>
                </a:uFill>
                <a:latin typeface="Times New Roman" panose="02020603050405020304" pitchFamily="18" charset="0"/>
                <a:ea typeface="Cambria"/>
                <a:cs typeface="Times New Roman" panose="02020603050405020304" pitchFamily="18" charset="0"/>
                <a:sym typeface="Cambria"/>
              </a:rPr>
              <a:t>LE </a:t>
            </a:r>
            <a:r>
              <a:rPr lang="fr-CA" sz="3600" b="1" dirty="0">
                <a:solidFill>
                  <a:srgbClr val="FFFF00"/>
                </a:solidFill>
                <a:uFill>
                  <a:solidFill/>
                </a:uFill>
                <a:latin typeface="Times New Roman" panose="02020603050405020304" pitchFamily="18" charset="0"/>
                <a:ea typeface="Cambria"/>
                <a:cs typeface="Times New Roman" panose="02020603050405020304" pitchFamily="18" charset="0"/>
                <a:sym typeface="Cambria"/>
              </a:rPr>
              <a:t>TRIANGLE PÉDAGOGIQUE </a:t>
            </a:r>
            <a:endParaRPr lang="en-CA" sz="3600" b="1" i="1" dirty="0">
              <a:solidFill>
                <a:srgbClr val="FFFF00"/>
              </a:solidFill>
            </a:endParaRPr>
          </a:p>
          <a:p>
            <a:pPr algn="ctr"/>
            <a:endParaRPr lang="en-CA" sz="3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6</a:t>
            </a:fld>
            <a:endParaRPr lang="en-US"/>
          </a:p>
        </p:txBody>
      </p:sp>
      <p:sp>
        <p:nvSpPr>
          <p:cNvPr id="10" name="Rectangle 9"/>
          <p:cNvSpPr/>
          <p:nvPr>
            <p:custDataLst>
              <p:tags r:id="rId5"/>
            </p:custDataLst>
          </p:nvPr>
        </p:nvSpPr>
        <p:spPr>
          <a:xfrm>
            <a:off x="-152400" y="920696"/>
            <a:ext cx="9220200" cy="6617196"/>
          </a:xfrm>
          <a:prstGeom prst="rect">
            <a:avLst/>
          </a:prstGeom>
        </p:spPr>
        <p:txBody>
          <a:bodyPr wrap="square">
            <a:spAutoFit/>
          </a:bodyPr>
          <a:lstStyle/>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LE TRIANGLE PÉDAGOGIQUE : </a:t>
            </a:r>
            <a:r>
              <a:rPr lang="fr-CA" sz="2200" b="1" dirty="0">
                <a:uFill>
                  <a:solidFill/>
                </a:uFill>
                <a:latin typeface="Times New Roman" panose="02020603050405020304" pitchFamily="18" charset="0"/>
                <a:ea typeface="Cambria"/>
                <a:cs typeface="Times New Roman" panose="02020603050405020304" pitchFamily="18" charset="0"/>
                <a:sym typeface="Cambria"/>
              </a:rPr>
              <a:t>Apprenant/e- Enseignante/e et Savoir </a:t>
            </a:r>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8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Relation 3 : enseignant-apprenant : former-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il s’agit ici de la relation qui s’établit entre l’enseignant et l’apprenant. C'est la relation qui prend en compte les besoins et la spécificité de l’apprenant (son rythme de travail, ses objectifs personnels,  sa motivation, ses intérêts, etc. )</a:t>
            </a:r>
          </a:p>
          <a:p>
            <a:pPr marL="1371600" lvl="7"/>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La construction de savoirs, d’opinions, etc. à travers les interactions enseignant-apprenants ou apprenants-apprenants dans des situations proposées par l’enseignant (un débat par exemple)</a:t>
            </a:r>
          </a:p>
          <a:p>
            <a:pPr marL="1714500" lvl="7" indent="-342900">
              <a:buFont typeface="Wingdings" panose="05000000000000000000" pitchFamily="2" charset="2"/>
              <a:buChar char="Ø"/>
            </a:pPr>
            <a:endParaRPr lang="fr-CA" sz="8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Le développement chez l'apprenant, en collaboration avec l’enseignant, de capacités à apprendre de façon autonome  </a:t>
            </a:r>
          </a:p>
          <a:p>
            <a:pPr marL="1371600" lvl="7"/>
            <a:endParaRPr lang="fr-CA" sz="8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L’enseignant est un animateur (facilitateur), il propose des activités, des situations qui favorisent les échanges et accompagne les apprenants dans leurs apprentissages</a:t>
            </a:r>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26251764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2600" b="1" i="1" dirty="0" smtClean="0">
                <a:solidFill>
                  <a:srgbClr val="FFFF00"/>
                </a:solidFill>
              </a:rPr>
              <a:t>Les</a:t>
            </a:r>
            <a:r>
              <a:rPr lang="en-CA" sz="2600" b="1" i="1" dirty="0">
                <a:solidFill>
                  <a:srgbClr val="FFFF00"/>
                </a:solidFill>
              </a:rPr>
              <a:t> </a:t>
            </a:r>
            <a:r>
              <a:rPr lang="en-CA" sz="2600" b="1" i="1" dirty="0" smtClean="0">
                <a:solidFill>
                  <a:srgbClr val="FFFF00"/>
                </a:solidFill>
              </a:rPr>
              <a:t> cinq principes de base </a:t>
            </a:r>
            <a:r>
              <a:rPr lang="en-CA" sz="2600" b="1" i="1" dirty="0">
                <a:solidFill>
                  <a:srgbClr val="FFFF00"/>
                </a:solidFill>
              </a:rPr>
              <a:t>du </a:t>
            </a:r>
            <a:r>
              <a:rPr lang="en-CA" sz="2600" b="1" i="1" dirty="0" smtClean="0">
                <a:solidFill>
                  <a:srgbClr val="FFFF00"/>
                </a:solidFill>
              </a:rPr>
              <a:t>programme éducatif : entre la théorie et la pratique </a:t>
            </a:r>
            <a:endParaRPr lang="en-CA" sz="2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Slide Number Placeholder 5"/>
          <p:cNvSpPr>
            <a:spLocks noGrp="1"/>
          </p:cNvSpPr>
          <p:nvPr>
            <p:ph type="sldNum" sz="quarter" idx="12"/>
            <p:custDataLst>
              <p:tags r:id="rId4"/>
            </p:custDataLst>
          </p:nvPr>
        </p:nvSpPr>
        <p:spPr/>
        <p:txBody>
          <a:bodyPr/>
          <a:lstStyle/>
          <a:p>
            <a:fld id="{39D1954C-0CE5-4062-9D93-4B5A6F9BC0F3}" type="slidenum">
              <a:rPr lang="en-US" smtClean="0"/>
              <a:pPr/>
              <a:t>7</a:t>
            </a:fld>
            <a:endParaRPr lang="en-US"/>
          </a:p>
        </p:txBody>
      </p:sp>
      <p:graphicFrame>
        <p:nvGraphicFramePr>
          <p:cNvPr id="8" name="Diagram 7"/>
          <p:cNvGraphicFramePr/>
          <p:nvPr>
            <p:custDataLst>
              <p:tags r:id="rId5"/>
            </p:custDataLst>
            <p:extLst>
              <p:ext uri="{D42A27DB-BD31-4B8C-83A1-F6EECF244321}">
                <p14:modId xmlns:p14="http://schemas.microsoft.com/office/powerpoint/2010/main" val="453993042"/>
              </p:ext>
            </p:extLst>
          </p:nvPr>
        </p:nvGraphicFramePr>
        <p:xfrm>
          <a:off x="155574" y="1065213"/>
          <a:ext cx="8759826" cy="56403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72120364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graphicEl>
                                              <a:dgm id="{D706376C-924F-48DE-B1CD-D29E55C6F255}"/>
                                            </p:graphicEl>
                                          </p:spTgt>
                                        </p:tgtEl>
                                        <p:attrNameLst>
                                          <p:attrName>style.visibility</p:attrName>
                                        </p:attrNameLst>
                                      </p:cBhvr>
                                      <p:to>
                                        <p:strVal val="visible"/>
                                      </p:to>
                                    </p:set>
                                    <p:animEffect transition="in" filter="fade">
                                      <p:cBhvr>
                                        <p:cTn id="7" dur="1000"/>
                                        <p:tgtEl>
                                          <p:spTgt spid="8">
                                            <p:graphicEl>
                                              <a:dgm id="{D706376C-924F-48DE-B1CD-D29E55C6F255}"/>
                                            </p:graphicEl>
                                          </p:spTgt>
                                        </p:tgtEl>
                                      </p:cBhvr>
                                    </p:animEffect>
                                    <p:anim calcmode="lin" valueType="num">
                                      <p:cBhvr>
                                        <p:cTn id="8" dur="1000" fill="hold"/>
                                        <p:tgtEl>
                                          <p:spTgt spid="8">
                                            <p:graphicEl>
                                              <a:dgm id="{D706376C-924F-48DE-B1CD-D29E55C6F255}"/>
                                            </p:graphicEl>
                                          </p:spTgt>
                                        </p:tgtEl>
                                        <p:attrNameLst>
                                          <p:attrName>ppt_x</p:attrName>
                                        </p:attrNameLst>
                                      </p:cBhvr>
                                      <p:tavLst>
                                        <p:tav tm="0">
                                          <p:val>
                                            <p:strVal val="#ppt_x"/>
                                          </p:val>
                                        </p:tav>
                                        <p:tav tm="100000">
                                          <p:val>
                                            <p:strVal val="#ppt_x"/>
                                          </p:val>
                                        </p:tav>
                                      </p:tavLst>
                                    </p:anim>
                                    <p:anim calcmode="lin" valueType="num">
                                      <p:cBhvr>
                                        <p:cTn id="9" dur="1000" fill="hold"/>
                                        <p:tgtEl>
                                          <p:spTgt spid="8">
                                            <p:graphicEl>
                                              <a:dgm id="{D706376C-924F-48DE-B1CD-D29E55C6F255}"/>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graphicEl>
                                              <a:dgm id="{4716A522-BF7D-4052-A251-EEC64934AA12}"/>
                                            </p:graphicEl>
                                          </p:spTgt>
                                        </p:tgtEl>
                                        <p:attrNameLst>
                                          <p:attrName>style.visibility</p:attrName>
                                        </p:attrNameLst>
                                      </p:cBhvr>
                                      <p:to>
                                        <p:strVal val="visible"/>
                                      </p:to>
                                    </p:set>
                                    <p:animEffect transition="in" filter="fade">
                                      <p:cBhvr>
                                        <p:cTn id="14" dur="1000"/>
                                        <p:tgtEl>
                                          <p:spTgt spid="8">
                                            <p:graphicEl>
                                              <a:dgm id="{4716A522-BF7D-4052-A251-EEC64934AA12}"/>
                                            </p:graphicEl>
                                          </p:spTgt>
                                        </p:tgtEl>
                                      </p:cBhvr>
                                    </p:animEffect>
                                    <p:anim calcmode="lin" valueType="num">
                                      <p:cBhvr>
                                        <p:cTn id="15" dur="1000" fill="hold"/>
                                        <p:tgtEl>
                                          <p:spTgt spid="8">
                                            <p:graphicEl>
                                              <a:dgm id="{4716A522-BF7D-4052-A251-EEC64934AA12}"/>
                                            </p:graphicEl>
                                          </p:spTgt>
                                        </p:tgtEl>
                                        <p:attrNameLst>
                                          <p:attrName>ppt_x</p:attrName>
                                        </p:attrNameLst>
                                      </p:cBhvr>
                                      <p:tavLst>
                                        <p:tav tm="0">
                                          <p:val>
                                            <p:strVal val="#ppt_x"/>
                                          </p:val>
                                        </p:tav>
                                        <p:tav tm="100000">
                                          <p:val>
                                            <p:strVal val="#ppt_x"/>
                                          </p:val>
                                        </p:tav>
                                      </p:tavLst>
                                    </p:anim>
                                    <p:anim calcmode="lin" valueType="num">
                                      <p:cBhvr>
                                        <p:cTn id="16" dur="1000" fill="hold"/>
                                        <p:tgtEl>
                                          <p:spTgt spid="8">
                                            <p:graphicEl>
                                              <a:dgm id="{4716A522-BF7D-4052-A251-EEC64934AA12}"/>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graphicEl>
                                              <a:dgm id="{08EEA966-B8DB-4824-88D7-46B8DCADCD44}"/>
                                            </p:graphicEl>
                                          </p:spTgt>
                                        </p:tgtEl>
                                        <p:attrNameLst>
                                          <p:attrName>style.visibility</p:attrName>
                                        </p:attrNameLst>
                                      </p:cBhvr>
                                      <p:to>
                                        <p:strVal val="visible"/>
                                      </p:to>
                                    </p:set>
                                    <p:animEffect transition="in" filter="fade">
                                      <p:cBhvr>
                                        <p:cTn id="21" dur="1000"/>
                                        <p:tgtEl>
                                          <p:spTgt spid="8">
                                            <p:graphicEl>
                                              <a:dgm id="{08EEA966-B8DB-4824-88D7-46B8DCADCD44}"/>
                                            </p:graphicEl>
                                          </p:spTgt>
                                        </p:tgtEl>
                                      </p:cBhvr>
                                    </p:animEffect>
                                    <p:anim calcmode="lin" valueType="num">
                                      <p:cBhvr>
                                        <p:cTn id="22" dur="1000" fill="hold"/>
                                        <p:tgtEl>
                                          <p:spTgt spid="8">
                                            <p:graphicEl>
                                              <a:dgm id="{08EEA966-B8DB-4824-88D7-46B8DCADCD44}"/>
                                            </p:graphicEl>
                                          </p:spTgt>
                                        </p:tgtEl>
                                        <p:attrNameLst>
                                          <p:attrName>ppt_x</p:attrName>
                                        </p:attrNameLst>
                                      </p:cBhvr>
                                      <p:tavLst>
                                        <p:tav tm="0">
                                          <p:val>
                                            <p:strVal val="#ppt_x"/>
                                          </p:val>
                                        </p:tav>
                                        <p:tav tm="100000">
                                          <p:val>
                                            <p:strVal val="#ppt_x"/>
                                          </p:val>
                                        </p:tav>
                                      </p:tavLst>
                                    </p:anim>
                                    <p:anim calcmode="lin" valueType="num">
                                      <p:cBhvr>
                                        <p:cTn id="23" dur="1000" fill="hold"/>
                                        <p:tgtEl>
                                          <p:spTgt spid="8">
                                            <p:graphicEl>
                                              <a:dgm id="{08EEA966-B8DB-4824-88D7-46B8DCADCD44}"/>
                                            </p:graphic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8">
                                            <p:graphicEl>
                                              <a:dgm id="{03F8D476-E966-4963-AFC5-61BD3A2F3BBC}"/>
                                            </p:graphicEl>
                                          </p:spTgt>
                                        </p:tgtEl>
                                        <p:attrNameLst>
                                          <p:attrName>style.visibility</p:attrName>
                                        </p:attrNameLst>
                                      </p:cBhvr>
                                      <p:to>
                                        <p:strVal val="visible"/>
                                      </p:to>
                                    </p:set>
                                    <p:animEffect transition="in" filter="fade">
                                      <p:cBhvr>
                                        <p:cTn id="26" dur="1000"/>
                                        <p:tgtEl>
                                          <p:spTgt spid="8">
                                            <p:graphicEl>
                                              <a:dgm id="{03F8D476-E966-4963-AFC5-61BD3A2F3BBC}"/>
                                            </p:graphicEl>
                                          </p:spTgt>
                                        </p:tgtEl>
                                      </p:cBhvr>
                                    </p:animEffect>
                                    <p:anim calcmode="lin" valueType="num">
                                      <p:cBhvr>
                                        <p:cTn id="27" dur="1000" fill="hold"/>
                                        <p:tgtEl>
                                          <p:spTgt spid="8">
                                            <p:graphicEl>
                                              <a:dgm id="{03F8D476-E966-4963-AFC5-61BD3A2F3BBC}"/>
                                            </p:graphicEl>
                                          </p:spTgt>
                                        </p:tgtEl>
                                        <p:attrNameLst>
                                          <p:attrName>ppt_x</p:attrName>
                                        </p:attrNameLst>
                                      </p:cBhvr>
                                      <p:tavLst>
                                        <p:tav tm="0">
                                          <p:val>
                                            <p:strVal val="#ppt_x"/>
                                          </p:val>
                                        </p:tav>
                                        <p:tav tm="100000">
                                          <p:val>
                                            <p:strVal val="#ppt_x"/>
                                          </p:val>
                                        </p:tav>
                                      </p:tavLst>
                                    </p:anim>
                                    <p:anim calcmode="lin" valueType="num">
                                      <p:cBhvr>
                                        <p:cTn id="28" dur="1000" fill="hold"/>
                                        <p:tgtEl>
                                          <p:spTgt spid="8">
                                            <p:graphicEl>
                                              <a:dgm id="{03F8D476-E966-4963-AFC5-61BD3A2F3BBC}"/>
                                            </p:graphic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8">
                                            <p:graphicEl>
                                              <a:dgm id="{4AFE6820-422B-4946-B2D9-7EF5A2A4E0CE}"/>
                                            </p:graphicEl>
                                          </p:spTgt>
                                        </p:tgtEl>
                                        <p:attrNameLst>
                                          <p:attrName>style.visibility</p:attrName>
                                        </p:attrNameLst>
                                      </p:cBhvr>
                                      <p:to>
                                        <p:strVal val="visible"/>
                                      </p:to>
                                    </p:set>
                                    <p:animEffect transition="in" filter="fade">
                                      <p:cBhvr>
                                        <p:cTn id="33" dur="1000"/>
                                        <p:tgtEl>
                                          <p:spTgt spid="8">
                                            <p:graphicEl>
                                              <a:dgm id="{4AFE6820-422B-4946-B2D9-7EF5A2A4E0CE}"/>
                                            </p:graphicEl>
                                          </p:spTgt>
                                        </p:tgtEl>
                                      </p:cBhvr>
                                    </p:animEffect>
                                    <p:anim calcmode="lin" valueType="num">
                                      <p:cBhvr>
                                        <p:cTn id="34" dur="1000" fill="hold"/>
                                        <p:tgtEl>
                                          <p:spTgt spid="8">
                                            <p:graphicEl>
                                              <a:dgm id="{4AFE6820-422B-4946-B2D9-7EF5A2A4E0CE}"/>
                                            </p:graphicEl>
                                          </p:spTgt>
                                        </p:tgtEl>
                                        <p:attrNameLst>
                                          <p:attrName>ppt_x</p:attrName>
                                        </p:attrNameLst>
                                      </p:cBhvr>
                                      <p:tavLst>
                                        <p:tav tm="0">
                                          <p:val>
                                            <p:strVal val="#ppt_x"/>
                                          </p:val>
                                        </p:tav>
                                        <p:tav tm="100000">
                                          <p:val>
                                            <p:strVal val="#ppt_x"/>
                                          </p:val>
                                        </p:tav>
                                      </p:tavLst>
                                    </p:anim>
                                    <p:anim calcmode="lin" valueType="num">
                                      <p:cBhvr>
                                        <p:cTn id="35" dur="1000" fill="hold"/>
                                        <p:tgtEl>
                                          <p:spTgt spid="8">
                                            <p:graphicEl>
                                              <a:dgm id="{4AFE6820-422B-4946-B2D9-7EF5A2A4E0CE}"/>
                                            </p:graphic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8">
                                            <p:graphicEl>
                                              <a:dgm id="{4681FFDF-9FA8-43D3-918A-4E9FE447559E}"/>
                                            </p:graphicEl>
                                          </p:spTgt>
                                        </p:tgtEl>
                                        <p:attrNameLst>
                                          <p:attrName>style.visibility</p:attrName>
                                        </p:attrNameLst>
                                      </p:cBhvr>
                                      <p:to>
                                        <p:strVal val="visible"/>
                                      </p:to>
                                    </p:set>
                                    <p:animEffect transition="in" filter="fade">
                                      <p:cBhvr>
                                        <p:cTn id="38" dur="1000"/>
                                        <p:tgtEl>
                                          <p:spTgt spid="8">
                                            <p:graphicEl>
                                              <a:dgm id="{4681FFDF-9FA8-43D3-918A-4E9FE447559E}"/>
                                            </p:graphicEl>
                                          </p:spTgt>
                                        </p:tgtEl>
                                      </p:cBhvr>
                                    </p:animEffect>
                                    <p:anim calcmode="lin" valueType="num">
                                      <p:cBhvr>
                                        <p:cTn id="39" dur="1000" fill="hold"/>
                                        <p:tgtEl>
                                          <p:spTgt spid="8">
                                            <p:graphicEl>
                                              <a:dgm id="{4681FFDF-9FA8-43D3-918A-4E9FE447559E}"/>
                                            </p:graphicEl>
                                          </p:spTgt>
                                        </p:tgtEl>
                                        <p:attrNameLst>
                                          <p:attrName>ppt_x</p:attrName>
                                        </p:attrNameLst>
                                      </p:cBhvr>
                                      <p:tavLst>
                                        <p:tav tm="0">
                                          <p:val>
                                            <p:strVal val="#ppt_x"/>
                                          </p:val>
                                        </p:tav>
                                        <p:tav tm="100000">
                                          <p:val>
                                            <p:strVal val="#ppt_x"/>
                                          </p:val>
                                        </p:tav>
                                      </p:tavLst>
                                    </p:anim>
                                    <p:anim calcmode="lin" valueType="num">
                                      <p:cBhvr>
                                        <p:cTn id="40" dur="1000" fill="hold"/>
                                        <p:tgtEl>
                                          <p:spTgt spid="8">
                                            <p:graphicEl>
                                              <a:dgm id="{4681FFDF-9FA8-43D3-918A-4E9FE447559E}"/>
                                            </p:graphic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8">
                                            <p:graphicEl>
                                              <a:dgm id="{A2ABE97A-CF0F-48D3-BF5A-9A62ABB91D05}"/>
                                            </p:graphicEl>
                                          </p:spTgt>
                                        </p:tgtEl>
                                        <p:attrNameLst>
                                          <p:attrName>style.visibility</p:attrName>
                                        </p:attrNameLst>
                                      </p:cBhvr>
                                      <p:to>
                                        <p:strVal val="visible"/>
                                      </p:to>
                                    </p:set>
                                    <p:animEffect transition="in" filter="fade">
                                      <p:cBhvr>
                                        <p:cTn id="45" dur="1000"/>
                                        <p:tgtEl>
                                          <p:spTgt spid="8">
                                            <p:graphicEl>
                                              <a:dgm id="{A2ABE97A-CF0F-48D3-BF5A-9A62ABB91D05}"/>
                                            </p:graphicEl>
                                          </p:spTgt>
                                        </p:tgtEl>
                                      </p:cBhvr>
                                    </p:animEffect>
                                    <p:anim calcmode="lin" valueType="num">
                                      <p:cBhvr>
                                        <p:cTn id="46" dur="1000" fill="hold"/>
                                        <p:tgtEl>
                                          <p:spTgt spid="8">
                                            <p:graphicEl>
                                              <a:dgm id="{A2ABE97A-CF0F-48D3-BF5A-9A62ABB91D05}"/>
                                            </p:graphicEl>
                                          </p:spTgt>
                                        </p:tgtEl>
                                        <p:attrNameLst>
                                          <p:attrName>ppt_x</p:attrName>
                                        </p:attrNameLst>
                                      </p:cBhvr>
                                      <p:tavLst>
                                        <p:tav tm="0">
                                          <p:val>
                                            <p:strVal val="#ppt_x"/>
                                          </p:val>
                                        </p:tav>
                                        <p:tav tm="100000">
                                          <p:val>
                                            <p:strVal val="#ppt_x"/>
                                          </p:val>
                                        </p:tav>
                                      </p:tavLst>
                                    </p:anim>
                                    <p:anim calcmode="lin" valueType="num">
                                      <p:cBhvr>
                                        <p:cTn id="47" dur="1000" fill="hold"/>
                                        <p:tgtEl>
                                          <p:spTgt spid="8">
                                            <p:graphicEl>
                                              <a:dgm id="{A2ABE97A-CF0F-48D3-BF5A-9A62ABB91D05}"/>
                                            </p:graphic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8">
                                            <p:graphicEl>
                                              <a:dgm id="{073EC20F-6358-4116-B977-C0737F9E7927}"/>
                                            </p:graphicEl>
                                          </p:spTgt>
                                        </p:tgtEl>
                                        <p:attrNameLst>
                                          <p:attrName>style.visibility</p:attrName>
                                        </p:attrNameLst>
                                      </p:cBhvr>
                                      <p:to>
                                        <p:strVal val="visible"/>
                                      </p:to>
                                    </p:set>
                                    <p:animEffect transition="in" filter="fade">
                                      <p:cBhvr>
                                        <p:cTn id="50" dur="1000"/>
                                        <p:tgtEl>
                                          <p:spTgt spid="8">
                                            <p:graphicEl>
                                              <a:dgm id="{073EC20F-6358-4116-B977-C0737F9E7927}"/>
                                            </p:graphicEl>
                                          </p:spTgt>
                                        </p:tgtEl>
                                      </p:cBhvr>
                                    </p:animEffect>
                                    <p:anim calcmode="lin" valueType="num">
                                      <p:cBhvr>
                                        <p:cTn id="51" dur="1000" fill="hold"/>
                                        <p:tgtEl>
                                          <p:spTgt spid="8">
                                            <p:graphicEl>
                                              <a:dgm id="{073EC20F-6358-4116-B977-C0737F9E7927}"/>
                                            </p:graphicEl>
                                          </p:spTgt>
                                        </p:tgtEl>
                                        <p:attrNameLst>
                                          <p:attrName>ppt_x</p:attrName>
                                        </p:attrNameLst>
                                      </p:cBhvr>
                                      <p:tavLst>
                                        <p:tav tm="0">
                                          <p:val>
                                            <p:strVal val="#ppt_x"/>
                                          </p:val>
                                        </p:tav>
                                        <p:tav tm="100000">
                                          <p:val>
                                            <p:strVal val="#ppt_x"/>
                                          </p:val>
                                        </p:tav>
                                      </p:tavLst>
                                    </p:anim>
                                    <p:anim calcmode="lin" valueType="num">
                                      <p:cBhvr>
                                        <p:cTn id="52" dur="1000" fill="hold"/>
                                        <p:tgtEl>
                                          <p:spTgt spid="8">
                                            <p:graphicEl>
                                              <a:dgm id="{073EC20F-6358-4116-B977-C0737F9E7927}"/>
                                            </p:graphic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8">
                                            <p:graphicEl>
                                              <a:dgm id="{F23CB1AB-D370-422F-BD0F-C7DA6CB6E00A}"/>
                                            </p:graphicEl>
                                          </p:spTgt>
                                        </p:tgtEl>
                                        <p:attrNameLst>
                                          <p:attrName>style.visibility</p:attrName>
                                        </p:attrNameLst>
                                      </p:cBhvr>
                                      <p:to>
                                        <p:strVal val="visible"/>
                                      </p:to>
                                    </p:set>
                                    <p:animEffect transition="in" filter="fade">
                                      <p:cBhvr>
                                        <p:cTn id="55" dur="1000"/>
                                        <p:tgtEl>
                                          <p:spTgt spid="8">
                                            <p:graphicEl>
                                              <a:dgm id="{F23CB1AB-D370-422F-BD0F-C7DA6CB6E00A}"/>
                                            </p:graphicEl>
                                          </p:spTgt>
                                        </p:tgtEl>
                                      </p:cBhvr>
                                    </p:animEffect>
                                    <p:anim calcmode="lin" valueType="num">
                                      <p:cBhvr>
                                        <p:cTn id="56" dur="1000" fill="hold"/>
                                        <p:tgtEl>
                                          <p:spTgt spid="8">
                                            <p:graphicEl>
                                              <a:dgm id="{F23CB1AB-D370-422F-BD0F-C7DA6CB6E00A}"/>
                                            </p:graphicEl>
                                          </p:spTgt>
                                        </p:tgtEl>
                                        <p:attrNameLst>
                                          <p:attrName>ppt_x</p:attrName>
                                        </p:attrNameLst>
                                      </p:cBhvr>
                                      <p:tavLst>
                                        <p:tav tm="0">
                                          <p:val>
                                            <p:strVal val="#ppt_x"/>
                                          </p:val>
                                        </p:tav>
                                        <p:tav tm="100000">
                                          <p:val>
                                            <p:strVal val="#ppt_x"/>
                                          </p:val>
                                        </p:tav>
                                      </p:tavLst>
                                    </p:anim>
                                    <p:anim calcmode="lin" valueType="num">
                                      <p:cBhvr>
                                        <p:cTn id="57" dur="1000" fill="hold"/>
                                        <p:tgtEl>
                                          <p:spTgt spid="8">
                                            <p:graphicEl>
                                              <a:dgm id="{F23CB1AB-D370-422F-BD0F-C7DA6CB6E00A}"/>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3600" b="1" i="1" dirty="0" smtClean="0">
                <a:solidFill>
                  <a:srgbClr val="FFFF00"/>
                </a:solidFill>
              </a:rPr>
              <a:t>LES PRINCIPES PÉDAGOGIQUES</a:t>
            </a:r>
            <a:endParaRPr lang="en-CA" sz="3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8</a:t>
            </a:fld>
            <a:endParaRPr lang="en-US"/>
          </a:p>
        </p:txBody>
      </p:sp>
      <p:sp>
        <p:nvSpPr>
          <p:cNvPr id="10" name="Rectangle 9"/>
          <p:cNvSpPr/>
          <p:nvPr>
            <p:custDataLst>
              <p:tags r:id="rId5"/>
            </p:custDataLst>
          </p:nvPr>
        </p:nvSpPr>
        <p:spPr>
          <a:xfrm>
            <a:off x="-152400" y="920696"/>
            <a:ext cx="9220200" cy="5786199"/>
          </a:xfrm>
          <a:prstGeom prst="rect">
            <a:avLst/>
          </a:prstGeom>
        </p:spPr>
        <p:txBody>
          <a:bodyPr wrap="square">
            <a:spAutoFit/>
          </a:bodyPr>
          <a:lstStyle/>
          <a:p>
            <a:pPr marL="1371600" lvl="7"/>
            <a:endParaRPr lang="en-CA" sz="28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en-CA" sz="2800" b="1" dirty="0" smtClean="0">
                <a:uFill>
                  <a:solidFill/>
                </a:uFill>
                <a:latin typeface="Times New Roman" panose="02020603050405020304" pitchFamily="18" charset="0"/>
                <a:ea typeface="Cambria"/>
                <a:cs typeface="Times New Roman" panose="02020603050405020304" pitchFamily="18" charset="0"/>
                <a:sym typeface="Cambria"/>
              </a:rPr>
              <a:t>PÉDAGOGIE </a:t>
            </a:r>
            <a:r>
              <a:rPr lang="en-CA" sz="2800" b="1" dirty="0">
                <a:uFill>
                  <a:solidFill/>
                </a:uFill>
                <a:latin typeface="Times New Roman" panose="02020603050405020304" pitchFamily="18" charset="0"/>
                <a:ea typeface="Cambria"/>
                <a:cs typeface="Times New Roman" panose="02020603050405020304" pitchFamily="18" charset="0"/>
                <a:sym typeface="Cambria"/>
              </a:rPr>
              <a:t>: </a:t>
            </a:r>
            <a:r>
              <a:rPr lang="en-CA" sz="2000" dirty="0">
                <a:uFill>
                  <a:solidFill/>
                </a:uFill>
                <a:latin typeface="Times New Roman" panose="02020603050405020304" pitchFamily="18" charset="0"/>
                <a:ea typeface="Cambria"/>
                <a:cs typeface="Times New Roman" panose="02020603050405020304" pitchFamily="18" charset="0"/>
                <a:sym typeface="Cambria"/>
              </a:rPr>
              <a:t>elle est au coeur de la mission de l’école. Il va de soi que l’enseignement et le contexte dans lequel sont réalisés les apprentissages doivent tenir compte de principes pédagogiques clairs, cohérents et équitables. </a:t>
            </a:r>
            <a:r>
              <a:rPr lang="en-CA" sz="2000" b="1" dirty="0">
                <a:uFill>
                  <a:solidFill/>
                </a:uFill>
                <a:latin typeface="Times New Roman" panose="02020603050405020304" pitchFamily="18" charset="0"/>
                <a:ea typeface="Cambria"/>
                <a:cs typeface="Times New Roman" panose="02020603050405020304" pitchFamily="18" charset="0"/>
                <a:sym typeface="Cambria"/>
              </a:rPr>
              <a:t>Six principes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sont </a:t>
            </a:r>
            <a:r>
              <a:rPr lang="en-CA" sz="2000" dirty="0">
                <a:uFill>
                  <a:solidFill/>
                </a:uFill>
                <a:latin typeface="Times New Roman" panose="02020603050405020304" pitchFamily="18" charset="0"/>
                <a:ea typeface="Cambria"/>
                <a:cs typeface="Times New Roman" panose="02020603050405020304" pitchFamily="18" charset="0"/>
                <a:sym typeface="Cambria"/>
              </a:rPr>
              <a:t>essentiels pour assurer à chaque enfant de développer des habiletés, des connaissances et des attitudes qui lui permettront  d’évoluer avec succès au sein de la société du XXIe siècle et d’acquérir des outils qui lui permettront d’apprendre toutes sa vie durant</a:t>
            </a:r>
            <a:r>
              <a:rPr lang="en-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7"/>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 ACTIVITÉ :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en groupe de 2 ou 3, essayer d’identifier six principes qui sont essentiels au développement de tout enfant. </a:t>
            </a:r>
          </a:p>
          <a:p>
            <a:pPr marL="1371600" lvl="7"/>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PRINCIPES ET IMPLICATIONS ÉDUCATIVES</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18712399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animEffect transition="in" filter="fade">
                                      <p:cBhvr>
                                        <p:cTn id="21" dur="1000"/>
                                        <p:tgtEl>
                                          <p:spTgt spid="10">
                                            <p:txEl>
                                              <p:pRg st="7" end="7"/>
                                            </p:txEl>
                                          </p:spTgt>
                                        </p:tgtEl>
                                      </p:cBhvr>
                                    </p:animEffect>
                                    <p:anim calcmode="lin" valueType="num">
                                      <p:cBhvr>
                                        <p:cTn id="22"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4400" b="1" i="1" dirty="0">
                <a:solidFill>
                  <a:srgbClr val="FFFF00"/>
                </a:solidFill>
              </a:rPr>
              <a:t>LES PRINCIPES PÉDAGOGIQUES</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9</a:t>
            </a:fld>
            <a:endParaRPr lang="en-US"/>
          </a:p>
        </p:txBody>
      </p:sp>
      <p:sp>
        <p:nvSpPr>
          <p:cNvPr id="10" name="Rectangle 9"/>
          <p:cNvSpPr/>
          <p:nvPr>
            <p:custDataLst>
              <p:tags r:id="rId5"/>
            </p:custDataLst>
          </p:nvPr>
        </p:nvSpPr>
        <p:spPr>
          <a:xfrm>
            <a:off x="-152400" y="920696"/>
            <a:ext cx="9220200" cy="6032421"/>
          </a:xfrm>
          <a:prstGeom prst="rect">
            <a:avLst/>
          </a:prstGeom>
        </p:spPr>
        <p:txBody>
          <a:bodyPr wrap="square">
            <a:spAutoFit/>
          </a:bodyPr>
          <a:lstStyle/>
          <a:p>
            <a:pPr marL="1371600" lvl="7"/>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PRINCIPE 1 : </a:t>
            </a:r>
            <a:r>
              <a:rPr lang="fr-CA" sz="2200" b="1" dirty="0">
                <a:uFill>
                  <a:solidFill/>
                </a:uFill>
                <a:latin typeface="Times New Roman" panose="02020603050405020304" pitchFamily="18" charset="0"/>
                <a:ea typeface="Cambria"/>
                <a:cs typeface="Times New Roman" panose="02020603050405020304" pitchFamily="18" charset="0"/>
                <a:sym typeface="Cambria"/>
              </a:rPr>
              <a:t>l</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es situations d’apprentissage doivent viser le développement global et intégrer </a:t>
            </a:r>
            <a:r>
              <a:rPr lang="fr-CA" sz="2200" b="1" dirty="0">
                <a:uFill>
                  <a:solidFill/>
                </a:uFill>
                <a:latin typeface="Times New Roman" panose="02020603050405020304" pitchFamily="18" charset="0"/>
                <a:ea typeface="Cambria"/>
                <a:cs typeface="Times New Roman" panose="02020603050405020304" pitchFamily="18" charset="0"/>
                <a:sym typeface="Cambria"/>
              </a:rPr>
              <a:t>de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l’enfant.</a:t>
            </a: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Avec une pédagogie centrée sur l’enfant qui tient compte de ses besoins, de ses intérêts, de son rythme d’apprentissage et de style d’apprentissage tout en assurant son </a:t>
            </a:r>
            <a:r>
              <a:rPr lang="fr-CA" sz="2000" dirty="0">
                <a:uFill>
                  <a:solidFill/>
                </a:uFill>
                <a:latin typeface="Times New Roman" panose="02020603050405020304" pitchFamily="18" charset="0"/>
                <a:ea typeface="Cambria"/>
                <a:cs typeface="Times New Roman" panose="02020603050405020304" pitchFamily="18" charset="0"/>
                <a:sym typeface="Cambria"/>
              </a:rPr>
              <a:t>autonomie et sa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socialisation.</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En donnant </a:t>
            </a:r>
            <a:r>
              <a:rPr lang="fr-CA" sz="2000" dirty="0">
                <a:uFill>
                  <a:solidFill/>
                </a:uFill>
                <a:latin typeface="Times New Roman" panose="02020603050405020304" pitchFamily="18" charset="0"/>
                <a:ea typeface="Cambria"/>
                <a:cs typeface="Times New Roman" panose="02020603050405020304" pitchFamily="18" charset="0"/>
                <a:sym typeface="Cambria"/>
              </a:rPr>
              <a:t>à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l’élève les connaissances, les habiletés, et les qualités d’esprit essentielles à la réussite de ses projets d’avenirs</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En lui permettant de construire ses savoirs à partir des connaissances qu’ils possèdent déjà pour accéder à de nouveaux savoirs. L’enseignant doit aider l’élève à se donner des outils qui lei permettent d’apprendre toute sa vie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apprendre à apprendre ». </a:t>
            </a: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Implications éducatives du principe 1 :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L'enseignant adopte une attitude d’ouverture </a:t>
            </a:r>
            <a:r>
              <a:rPr lang="fr-CA" sz="2000" dirty="0">
                <a:uFill>
                  <a:solidFill/>
                </a:uFill>
                <a:latin typeface="Times New Roman" panose="02020603050405020304" pitchFamily="18" charset="0"/>
                <a:ea typeface="Cambria"/>
                <a:cs typeface="Times New Roman" panose="02020603050405020304" pitchFamily="18" charset="0"/>
                <a:sym typeface="Cambria"/>
              </a:rPr>
              <a:t>et de confiance envers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chaque élève. </a:t>
            </a:r>
            <a:r>
              <a:rPr lang="fr-CA" sz="2000" dirty="0">
                <a:uFill>
                  <a:solidFill/>
                </a:uFill>
                <a:latin typeface="Times New Roman" panose="02020603050405020304" pitchFamily="18" charset="0"/>
                <a:ea typeface="Cambria"/>
                <a:cs typeface="Times New Roman" panose="02020603050405020304" pitchFamily="18" charset="0"/>
                <a:sym typeface="Cambria"/>
              </a:rPr>
              <a:t>Il tient compte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des </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opinions, idées et connaissances de l’élève pour l’amener à des idées et connaissances nouvelles.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18785787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4400" b="1" i="1" dirty="0">
                <a:solidFill>
                  <a:srgbClr val="FFFF00"/>
                </a:solidFill>
              </a:rPr>
              <a:t>LES PRINCIPES PÉDAGOGIQUES</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10</a:t>
            </a:fld>
            <a:endParaRPr lang="en-US"/>
          </a:p>
        </p:txBody>
      </p:sp>
      <p:sp>
        <p:nvSpPr>
          <p:cNvPr id="10" name="Rectangle 9"/>
          <p:cNvSpPr/>
          <p:nvPr>
            <p:custDataLst>
              <p:tags r:id="rId5"/>
            </p:custDataLst>
          </p:nvPr>
        </p:nvSpPr>
        <p:spPr>
          <a:xfrm>
            <a:off x="-152400" y="920696"/>
            <a:ext cx="9220200" cy="5663089"/>
          </a:xfrm>
          <a:prstGeom prst="rect">
            <a:avLst/>
          </a:prstGeom>
        </p:spPr>
        <p:txBody>
          <a:bodyPr wrap="square">
            <a:spAutoFit/>
          </a:bodyPr>
          <a:lstStyle/>
          <a:p>
            <a:pPr marL="1371600" lvl="7"/>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L’enseignant utilise une approche</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qui permet à l’élève d’explorer, d’établir des liens, d’énoncer des hypothèses et de les vérifier, d’analyser et de généraliser ses découvertes. L’élève est actif dans sa construction de ses savoirs.  </a:t>
            </a: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L’enseignant profite de toutes les occasions pour permettre aux </a:t>
            </a:r>
            <a:r>
              <a:rPr lang="fr-CA" sz="2000" dirty="0">
                <a:uFill>
                  <a:solidFill/>
                </a:uFill>
                <a:latin typeface="Times New Roman" panose="02020603050405020304" pitchFamily="18" charset="0"/>
                <a:ea typeface="Cambria"/>
                <a:cs typeface="Times New Roman" panose="02020603050405020304" pitchFamily="18" charset="0"/>
                <a:sym typeface="Cambria"/>
              </a:rPr>
              <a:t>élèves de développer des habiletés sociales,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tels </a:t>
            </a:r>
            <a:r>
              <a:rPr lang="fr-CA" sz="2000" dirty="0">
                <a:uFill>
                  <a:solidFill/>
                </a:uFill>
                <a:latin typeface="Times New Roman" panose="02020603050405020304" pitchFamily="18" charset="0"/>
                <a:ea typeface="Cambria"/>
                <a:cs typeface="Times New Roman" panose="02020603050405020304" pitchFamily="18" charset="0"/>
                <a:sym typeface="Cambria"/>
              </a:rPr>
              <a:t>le travail en équipe, la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résolution </a:t>
            </a:r>
            <a:r>
              <a:rPr lang="fr-CA" sz="2000" dirty="0">
                <a:uFill>
                  <a:solidFill/>
                </a:uFill>
                <a:latin typeface="Times New Roman" panose="02020603050405020304" pitchFamily="18" charset="0"/>
                <a:ea typeface="Cambria"/>
                <a:cs typeface="Times New Roman" panose="02020603050405020304" pitchFamily="18" charset="0"/>
                <a:sym typeface="Cambria"/>
              </a:rPr>
              <a:t>de conflits, l’expression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 ses idées, la confiance en soi et le respect des autres.</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PRINCIPE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2 :</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tout élève peut et veut apprendre; chacun apprend à son rythme et selon des modalités qui lui sont propres.</a:t>
            </a: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enfants traversent les mêmes stades de développement et suivent leur propre rythme. accordant  </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21101700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CA" sz="4400" b="1" i="1" dirty="0" smtClean="0">
              <a:solidFill>
                <a:srgbClr val="FFFF00"/>
              </a:solidFill>
            </a:endParaRPr>
          </a:p>
          <a:p>
            <a:pPr algn="ctr"/>
            <a:r>
              <a:rPr lang="en-CA" sz="4400" b="1" i="1" dirty="0" smtClean="0">
                <a:solidFill>
                  <a:srgbClr val="FFFF00"/>
                </a:solidFill>
              </a:rPr>
              <a:t>LES </a:t>
            </a:r>
            <a:r>
              <a:rPr lang="en-CA" sz="4400" b="1" i="1" dirty="0">
                <a:solidFill>
                  <a:srgbClr val="FFFF00"/>
                </a:solidFill>
              </a:rPr>
              <a:t>PRINCIPES PÉDAGOGIQUES</a:t>
            </a:r>
          </a:p>
          <a:p>
            <a:pPr algn="ctr"/>
            <a:endParaRPr lang="en-US" sz="4400" b="1" i="1" dirty="0" smtClean="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11</a:t>
            </a:fld>
            <a:endParaRPr lang="en-US"/>
          </a:p>
        </p:txBody>
      </p:sp>
      <p:sp>
        <p:nvSpPr>
          <p:cNvPr id="10" name="Rectangle 9"/>
          <p:cNvSpPr/>
          <p:nvPr>
            <p:custDataLst>
              <p:tags r:id="rId5"/>
            </p:custDataLst>
          </p:nvPr>
        </p:nvSpPr>
        <p:spPr>
          <a:xfrm>
            <a:off x="-152400" y="920696"/>
            <a:ext cx="9220200" cy="5324535"/>
          </a:xfrm>
          <a:prstGeom prst="rect">
            <a:avLst/>
          </a:prstGeom>
        </p:spPr>
        <p:txBody>
          <a:bodyPr wrap="square">
            <a:spAutoFit/>
          </a:bodyPr>
          <a:lstStyle/>
          <a:p>
            <a:pPr marL="1371600" lvl="7"/>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En </a:t>
            </a:r>
            <a:r>
              <a:rPr lang="fr-CA" sz="2000" dirty="0">
                <a:uFill>
                  <a:solidFill/>
                </a:uFill>
                <a:latin typeface="Times New Roman" panose="02020603050405020304" pitchFamily="18" charset="0"/>
                <a:ea typeface="Cambria"/>
                <a:cs typeface="Times New Roman" panose="02020603050405020304" pitchFamily="18" charset="0"/>
                <a:sym typeface="Cambria"/>
              </a:rPr>
              <a:t>accordant à chacun le soutien dont il a besoin, l’école lui permet de vivre des réussites et se sentir compétent</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En permettant qu’il développe l’estime et la confiance en soi, deux facteurs qui influencent à leur tour la réussite scolaire et l’insertion dans la société.</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Implications éducatives du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principe 2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dirty="0">
                <a:uFill>
                  <a:solidFill/>
                </a:uFill>
                <a:latin typeface="Times New Roman" panose="02020603050405020304" pitchFamily="18" charset="0"/>
                <a:ea typeface="Cambria"/>
                <a:cs typeface="Times New Roman" panose="02020603050405020304" pitchFamily="18" charset="0"/>
                <a:sym typeface="Cambria"/>
              </a:rPr>
              <a:t>L’enseignant varie le temps d’enseignement selon le rythme d’apprentissage en fournissant aux  élèves en difficulté le temps et l’aide supplémentaires pour maîtriser les apprentissages et en proposant aux élèves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doués </a:t>
            </a:r>
            <a:r>
              <a:rPr lang="fr-CA" sz="2000" dirty="0">
                <a:uFill>
                  <a:solidFill/>
                </a:uFill>
                <a:latin typeface="Times New Roman" panose="02020603050405020304" pitchFamily="18" charset="0"/>
                <a:ea typeface="Cambria"/>
                <a:cs typeface="Times New Roman" panose="02020603050405020304" pitchFamily="18" charset="0"/>
                <a:sym typeface="Cambria"/>
              </a:rPr>
              <a:t>des activités d’enrichissement ou d’accélération </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67287685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4400" b="1" i="1" dirty="0">
                <a:solidFill>
                  <a:srgbClr val="FFFF00"/>
                </a:solidFill>
              </a:rPr>
              <a:t>LES PRINCIPES PÉDAGOGIQUES</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12</a:t>
            </a:fld>
            <a:endParaRPr lang="en-US"/>
          </a:p>
        </p:txBody>
      </p:sp>
      <p:sp>
        <p:nvSpPr>
          <p:cNvPr id="10" name="Rectangle 9"/>
          <p:cNvSpPr/>
          <p:nvPr>
            <p:custDataLst>
              <p:tags r:id="rId5"/>
            </p:custDataLst>
          </p:nvPr>
        </p:nvSpPr>
        <p:spPr>
          <a:xfrm>
            <a:off x="-152400" y="920696"/>
            <a:ext cx="9220200" cy="6555641"/>
          </a:xfrm>
          <a:prstGeom prst="rect">
            <a:avLst/>
          </a:prstGeom>
        </p:spPr>
        <p:txBody>
          <a:bodyPr wrap="square">
            <a:spAutoFit/>
          </a:bodyPr>
          <a:lstStyle/>
          <a:p>
            <a:pPr marL="1371600" lvl="7"/>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Important que l’enseignant varie ses stratégies d’enseignement et le matériel didactique, car il lui est impossible de tenir compte, en tout temps, du mode d’apprentissage dominant (auditif, visuel ou kinesthésique). La diversification des stratégies d’apprentissage permet à chaque élève de vivre à différents moments une approche qui </a:t>
            </a:r>
            <a:r>
              <a:rPr lang="fr-CA" sz="2000" dirty="0">
                <a:uFill>
                  <a:solidFill/>
                </a:uFill>
                <a:latin typeface="Times New Roman" panose="02020603050405020304" pitchFamily="18" charset="0"/>
                <a:ea typeface="Cambria"/>
                <a:cs typeface="Times New Roman" panose="02020603050405020304" pitchFamily="18" charset="0"/>
                <a:sym typeface="Cambria"/>
              </a:rPr>
              <a:t>lui convient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mieux.</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U</a:t>
            </a:r>
            <a:r>
              <a:rPr lang="fr-CA" sz="2000" dirty="0" smtClean="0">
                <a:uFill>
                  <a:solidFill/>
                </a:uFill>
                <a:latin typeface="Times New Roman" panose="02020603050405020304" pitchFamily="18" charset="0"/>
                <a:ea typeface="Cambria"/>
                <a:cs typeface="Times New Roman" panose="02020603050405020304" pitchFamily="18" charset="0"/>
                <a:sym typeface="Cambria"/>
              </a:rPr>
              <a:t>n processus d’enseignement bien planifié et bien géré a un impact sur les dispositions affectives et cognitives de l’élève et peut contribuer à améliorer son rythme d’apprentissage.</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PRINCIPE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3 : l’habileté à communiquer est à la base de l’apprentissage et est essentielle pour vivre en société.</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L’habileté à communiquer clairement, tant à l’oral qu’à l’écrit, contribue de façon importante à l’apprentissage.</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2667735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LES PRINCIPES PÉDAGOGIQUES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13</a:t>
            </a:fld>
            <a:endParaRPr lang="en-US"/>
          </a:p>
        </p:txBody>
      </p:sp>
      <p:sp>
        <p:nvSpPr>
          <p:cNvPr id="10" name="Rectangle 9"/>
          <p:cNvSpPr/>
          <p:nvPr>
            <p:custDataLst>
              <p:tags r:id="rId5"/>
            </p:custDataLst>
          </p:nvPr>
        </p:nvSpPr>
        <p:spPr>
          <a:xfrm>
            <a:off x="-152400" y="920696"/>
            <a:ext cx="9220200" cy="6863417"/>
          </a:xfrm>
          <a:prstGeom prst="rect">
            <a:avLst/>
          </a:prstGeom>
        </p:spPr>
        <p:txBody>
          <a:bodyPr wrap="square">
            <a:spAutoFit/>
          </a:bodyPr>
          <a:lstStyle/>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L’habileté à communiquer clairement, tant à l’oral qu’à l’écrit, contribue de façon importante à l’apprentissage.</a:t>
            </a:r>
          </a:p>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Pour s’approprier de nouveaux concepts, l’élève doit pouvoir exprimer ce qu’il en comprend</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L’enseignant qui donne la parole à ses élèves accroit leurs chances de s’approprier les concepts, de clarifier leur pensée et de la faire évoluer tout en leur permettant d’acquérir la confiance en eux-mêmes, de s’affirmer et de </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coopérer</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Implications éducatives du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principe 3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Grâce à la stimulation constante de l’enseignant, l’élève doit prendre conscience, dès l’école primaire, de la nécessité de posséder une langue parlée et écrite qui soit riche et précise</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28460948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3" end="13"/>
                                            </p:txEl>
                                          </p:spTgt>
                                        </p:tgtEl>
                                        <p:attrNameLst>
                                          <p:attrName>style.visibility</p:attrName>
                                        </p:attrNameLst>
                                      </p:cBhvr>
                                      <p:to>
                                        <p:strVal val="visible"/>
                                      </p:to>
                                    </p:set>
                                    <p:animEffect transition="in" filter="fade">
                                      <p:cBhvr>
                                        <p:cTn id="49" dur="1000"/>
                                        <p:tgtEl>
                                          <p:spTgt spid="10">
                                            <p:txEl>
                                              <p:pRg st="13" end="13"/>
                                            </p:txEl>
                                          </p:spTgt>
                                        </p:tgtEl>
                                      </p:cBhvr>
                                    </p:animEffect>
                                    <p:anim calcmode="lin" valueType="num">
                                      <p:cBhvr>
                                        <p:cTn id="50"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4400" b="1" i="1" dirty="0">
                <a:solidFill>
                  <a:srgbClr val="FFFF00"/>
                </a:solidFill>
              </a:rPr>
              <a:t>LES PRINCIPES PÉDAGOGIQUES</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14</a:t>
            </a:fld>
            <a:endParaRPr lang="en-US"/>
          </a:p>
        </p:txBody>
      </p:sp>
      <p:sp>
        <p:nvSpPr>
          <p:cNvPr id="10" name="Rectangle 9"/>
          <p:cNvSpPr/>
          <p:nvPr>
            <p:custDataLst>
              <p:tags r:id="rId5"/>
            </p:custDataLst>
          </p:nvPr>
        </p:nvSpPr>
        <p:spPr>
          <a:xfrm>
            <a:off x="-152400" y="920696"/>
            <a:ext cx="9220200" cy="5940088"/>
          </a:xfrm>
          <a:prstGeom prst="rect">
            <a:avLst/>
          </a:prstGeom>
        </p:spPr>
        <p:txBody>
          <a:bodyPr wrap="square">
            <a:spAutoFit/>
          </a:bodyPr>
          <a:lstStyle/>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 élève doit avoir de multiples occasions de parler, d’écouter, de lire et d’écrire dans des situations d’apprentissage variées. C’est en se servant de la langue à des fins réelles, significatives et variées qu’il apprend à en saisir les fondements et les subtilités.</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PRINCIPE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4 : le développement s’effectue au contact des autres : les interactions sociales au sein de la classe jouent un rôle de premier plan dans l’apprentissage</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L'école est une communauté d’apprenants où l’élève accroit sa conscience sociale </a:t>
            </a:r>
            <a:r>
              <a:rPr lang="fr-CA" sz="2000" dirty="0">
                <a:uFill>
                  <a:solidFill/>
                </a:uFill>
                <a:latin typeface="Times New Roman" panose="02020603050405020304" pitchFamily="18" charset="0"/>
                <a:ea typeface="Cambria"/>
                <a:cs typeface="Times New Roman" panose="02020603050405020304" pitchFamily="18" charset="0"/>
                <a:sym typeface="Cambria"/>
              </a:rPr>
              <a:t>et apprend à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s’engager de diverses façons dans son milieu.</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interactions sociales amènent les élèves à assumer ses responsabilités et contribuent de façon importante à la construction des savoirs et au développement des habiletés sociales. </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interactions basées sur la coopération sont très efficaces, car elles placent l’élève dans des situations d’apprentissage moins menaçantes que ne le fait la compétition    </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66995634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4400" b="1" i="1" dirty="0">
                <a:solidFill>
                  <a:srgbClr val="FFFF00"/>
                </a:solidFill>
              </a:rPr>
              <a:t>LES PRINCIPES PÉDAGOGIQUES</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15</a:t>
            </a:fld>
            <a:endParaRPr lang="en-US"/>
          </a:p>
        </p:txBody>
      </p:sp>
      <p:sp>
        <p:nvSpPr>
          <p:cNvPr id="10" name="Rectangle 9"/>
          <p:cNvSpPr/>
          <p:nvPr>
            <p:custDataLst>
              <p:tags r:id="rId5"/>
            </p:custDataLst>
          </p:nvPr>
        </p:nvSpPr>
        <p:spPr>
          <a:xfrm>
            <a:off x="-152400" y="920696"/>
            <a:ext cx="9220200" cy="6247864"/>
          </a:xfrm>
          <a:prstGeom prst="rect">
            <a:avLst/>
          </a:prstGeom>
        </p:spPr>
        <p:txBody>
          <a:bodyPr wrap="square">
            <a:spAutoFit/>
          </a:bodyPr>
          <a:lstStyle/>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Implications éducatives du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principe 4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Des activités d’apprentissage doivent être proposées  et des tâches qui peuvent être réalisées en équipe régulièrement pour que les élèves apprennent à discuter, à affirmer leurs idées, à respecter celles des autres, à établir des consensus et à prendre des décisions. La capacité de travailler en équipe s’apprend si l’on amène les élèves à s’interroger sur leurs attitudes  et sur l’efficacité de leurs interventions.</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habiletés sociales s’apprennent tout comme le français, les mathématiques, etc., et l’école doit développer chez l’élève des habiletés de nature personnelle et sociale.</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 école doit faire appel aux différentes ressources du milieu en invitant des personnes et en organisant des échanges vivants et stimulants entre les élèves et leur milieu.  </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33081092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4400" b="1" i="1" dirty="0">
                <a:solidFill>
                  <a:srgbClr val="FFFF00"/>
                </a:solidFill>
              </a:rPr>
              <a:t>LES PRINCIPES PÉDAGOGIQUES</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16</a:t>
            </a:fld>
            <a:endParaRPr lang="en-US"/>
          </a:p>
        </p:txBody>
      </p:sp>
      <p:sp>
        <p:nvSpPr>
          <p:cNvPr id="10" name="Rectangle 9"/>
          <p:cNvSpPr/>
          <p:nvPr>
            <p:custDataLst>
              <p:tags r:id="rId5"/>
            </p:custDataLst>
          </p:nvPr>
        </p:nvSpPr>
        <p:spPr>
          <a:xfrm>
            <a:off x="-152400" y="920696"/>
            <a:ext cx="9220200" cy="6555641"/>
          </a:xfrm>
          <a:prstGeom prst="rect">
            <a:avLst/>
          </a:prstGeom>
        </p:spPr>
        <p:txBody>
          <a:bodyPr wrap="square">
            <a:spAutoFit/>
          </a:bodyPr>
          <a:lstStyle/>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PRINCIPE </a:t>
            </a:r>
            <a:r>
              <a:rPr lang="fr-CA" sz="2000" b="1" dirty="0">
                <a:uFill>
                  <a:solidFill/>
                </a:uFill>
                <a:latin typeface="Times New Roman" panose="02020603050405020304" pitchFamily="18" charset="0"/>
                <a:ea typeface="Cambria"/>
                <a:cs typeface="Times New Roman" panose="02020603050405020304" pitchFamily="18" charset="0"/>
                <a:sym typeface="Cambria"/>
              </a:rPr>
              <a:t>5</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 la démarche de résolution de problèmes favorise le développement d’habiletés de niveau supérieure.</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élèves doivent être capables de résoudre des problèmes de toute nature, mathématiques, sociales, économiques, scientifiques, etc.</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L’habileté à résoudre s’apprend et se développe par la pratique .</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L’élève doit être capable d’analyser des concepts, de prendre conscience des concepts et des habiletés en cause, de faire des synthèses</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d’évaluer sa démarche et de l’ajuster </a:t>
            </a:r>
            <a:r>
              <a:rPr lang="fr-CA" sz="2000" dirty="0">
                <a:uFill>
                  <a:solidFill/>
                </a:uFill>
                <a:latin typeface="Times New Roman" panose="02020603050405020304" pitchFamily="18" charset="0"/>
                <a:ea typeface="Cambria"/>
                <a:cs typeface="Times New Roman" panose="02020603050405020304" pitchFamily="18" charset="0"/>
                <a:sym typeface="Cambria"/>
              </a:rPr>
              <a:t>au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besoin.</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Implications éducatives du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principe 5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mises en situations doivent mobiliser </a:t>
            </a:r>
            <a:r>
              <a:rPr lang="fr-CA" sz="2000" dirty="0">
                <a:uFill>
                  <a:solidFill/>
                </a:uFill>
                <a:latin typeface="Times New Roman" panose="02020603050405020304" pitchFamily="18" charset="0"/>
                <a:ea typeface="Cambria"/>
                <a:cs typeface="Times New Roman" panose="02020603050405020304" pitchFamily="18" charset="0"/>
                <a:sym typeface="Cambria"/>
              </a:rPr>
              <a:t>toutes les ressources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l’élève, solliciter son engagement, développer sa créativité et le stimuler à se dépasser. Dans toutes les disciplines , les situations d’apprentissage doivent contribuer dans l’acquisition du processus de résolution de problèmes.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36089542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4400" b="1" i="1" dirty="0">
                <a:solidFill>
                  <a:srgbClr val="FFFF00"/>
                </a:solidFill>
              </a:rPr>
              <a:t>LES PRINCIPES PÉDAGOGIQUES</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17</a:t>
            </a:fld>
            <a:endParaRPr lang="en-US"/>
          </a:p>
        </p:txBody>
      </p:sp>
      <p:sp>
        <p:nvSpPr>
          <p:cNvPr id="10" name="Rectangle 9"/>
          <p:cNvSpPr/>
          <p:nvPr>
            <p:custDataLst>
              <p:tags r:id="rId5"/>
            </p:custDataLst>
          </p:nvPr>
        </p:nvSpPr>
        <p:spPr>
          <a:xfrm>
            <a:off x="-152400" y="920696"/>
            <a:ext cx="9220200" cy="5940088"/>
          </a:xfrm>
          <a:prstGeom prst="rect">
            <a:avLst/>
          </a:prstGeom>
        </p:spPr>
        <p:txBody>
          <a:bodyPr wrap="square">
            <a:spAutoFit/>
          </a:bodyPr>
          <a:lstStyle/>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L'élève doit apprendre à résoudre des problèmes dans différents domaines </a:t>
            </a:r>
            <a:r>
              <a:rPr lang="fr-CA" sz="2000" dirty="0">
                <a:uFill>
                  <a:solidFill/>
                </a:uFill>
                <a:latin typeface="Times New Roman" panose="02020603050405020304" pitchFamily="18" charset="0"/>
                <a:ea typeface="Cambria"/>
                <a:cs typeface="Times New Roman" panose="02020603050405020304" pitchFamily="18" charset="0"/>
                <a:sym typeface="Cambria"/>
              </a:rPr>
              <a:t>de sa vie personnelle et scolaire et se donner des stratégies efficaces dans le travail d’équipe ou encore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gérer son temps et ainsi assumer ses responsabilités et répondre à ses besoins.</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L’enseignant doit soutenir ses élèves, les encourager et les guider dans une démarche de résolution de problèmes. </a:t>
            </a:r>
            <a:r>
              <a:rPr lang="fr-CA" sz="2000" dirty="0">
                <a:uFill>
                  <a:solidFill/>
                </a:uFill>
                <a:latin typeface="Times New Roman" panose="02020603050405020304" pitchFamily="18" charset="0"/>
                <a:ea typeface="Cambria"/>
                <a:cs typeface="Times New Roman" panose="02020603050405020304" pitchFamily="18" charset="0"/>
                <a:sym typeface="Cambria"/>
              </a:rPr>
              <a:t>À</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mesure que l’élève accroit sa capacité de résoudre de nouveaux problèmes, l’enseignant l’amène </a:t>
            </a:r>
            <a:r>
              <a:rPr lang="fr-CA" sz="2000" dirty="0">
                <a:uFill>
                  <a:solidFill/>
                </a:uFill>
                <a:latin typeface="Times New Roman" panose="02020603050405020304" pitchFamily="18" charset="0"/>
                <a:ea typeface="Cambria"/>
                <a:cs typeface="Times New Roman" panose="02020603050405020304" pitchFamily="18" charset="0"/>
                <a:sym typeface="Cambria"/>
              </a:rPr>
              <a:t>à observer ses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démarches, à les planifier, à les évaluer, à les ajuster en cours de route. Ainsi, l’élève apprend </a:t>
            </a:r>
            <a:r>
              <a:rPr lang="fr-CA" sz="2000" dirty="0">
                <a:uFill>
                  <a:solidFill/>
                </a:uFill>
                <a:latin typeface="Times New Roman" panose="02020603050405020304" pitchFamily="18" charset="0"/>
                <a:ea typeface="Cambria"/>
                <a:cs typeface="Times New Roman" panose="02020603050405020304" pitchFamily="18" charset="0"/>
                <a:sym typeface="Cambria"/>
              </a:rPr>
              <a:t>progressivement à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connaitre </a:t>
            </a:r>
            <a:r>
              <a:rPr lang="fr-CA" sz="2000" dirty="0">
                <a:uFill>
                  <a:solidFill/>
                </a:uFill>
                <a:latin typeface="Times New Roman" panose="02020603050405020304" pitchFamily="18" charset="0"/>
                <a:ea typeface="Cambria"/>
                <a:cs typeface="Times New Roman" panose="02020603050405020304" pitchFamily="18" charset="0"/>
                <a:sym typeface="Cambria"/>
              </a:rPr>
              <a:t>ses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attitudes et ses capacités de gérer efficacement son travail.</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a:uFill>
                  <a:solidFill/>
                </a:uFill>
                <a:latin typeface="Times New Roman" panose="02020603050405020304" pitchFamily="18" charset="0"/>
                <a:ea typeface="Cambria"/>
                <a:cs typeface="Times New Roman" panose="02020603050405020304" pitchFamily="18" charset="0"/>
                <a:sym typeface="Cambria"/>
              </a:rPr>
              <a:t>PRINCIPE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6 : l’élève doit être amené </a:t>
            </a:r>
            <a:r>
              <a:rPr lang="fr-CA" sz="2000" b="1" dirty="0">
                <a:uFill>
                  <a:solidFill/>
                </a:uFill>
                <a:latin typeface="Times New Roman" panose="02020603050405020304" pitchFamily="18" charset="0"/>
                <a:ea typeface="Cambria"/>
                <a:cs typeface="Times New Roman" panose="02020603050405020304" pitchFamily="18" charset="0"/>
                <a:sym typeface="Cambria"/>
              </a:rPr>
              <a:t>à se responsabiliser face à ses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apprentissages.</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L’élève est le premier artisan de sa formation</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Il doit être progressivement  amené à se prendre en charge en tant que personne en situation constante d’apprentissage </a:t>
            </a:r>
          </a:p>
        </p:txBody>
      </p:sp>
    </p:spTree>
    <p:extLst>
      <p:ext uri="{BB962C8B-B14F-4D97-AF65-F5344CB8AC3E}">
        <p14:creationId xmlns:p14="http://schemas.microsoft.com/office/powerpoint/2010/main" val="369537545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custDataLst>
              <p:tags r:id="rId1"/>
            </p:custDataLst>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CA" sz="4400" b="1" i="1" dirty="0">
                <a:solidFill>
                  <a:srgbClr val="FFFF00"/>
                </a:solidFill>
              </a:rPr>
              <a:t>LES PRINCIPES PÉDAGOGIQUES</a:t>
            </a: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2"/>
            </p:custDataLst>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custDataLst>
              <p:tags r:id="rId3"/>
            </p:custDataLst>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custDataLst>
              <p:tags r:id="rId4"/>
            </p:custDataLst>
          </p:nvPr>
        </p:nvSpPr>
        <p:spPr/>
        <p:txBody>
          <a:bodyPr/>
          <a:lstStyle/>
          <a:p>
            <a:fld id="{39D1954C-0CE5-4062-9D93-4B5A6F9BC0F3}" type="slidenum">
              <a:rPr lang="en-US" smtClean="0"/>
              <a:pPr/>
              <a:t>18</a:t>
            </a:fld>
            <a:endParaRPr lang="en-US"/>
          </a:p>
        </p:txBody>
      </p:sp>
      <p:sp>
        <p:nvSpPr>
          <p:cNvPr id="10" name="Rectangle 9"/>
          <p:cNvSpPr/>
          <p:nvPr>
            <p:custDataLst>
              <p:tags r:id="rId5"/>
            </p:custDataLst>
          </p:nvPr>
        </p:nvSpPr>
        <p:spPr>
          <a:xfrm>
            <a:off x="-152400" y="920696"/>
            <a:ext cx="9220200" cy="3785652"/>
          </a:xfrm>
          <a:prstGeom prst="rect">
            <a:avLst/>
          </a:prstGeom>
        </p:spPr>
        <p:txBody>
          <a:bodyPr wrap="square">
            <a:spAutoFit/>
          </a:bodyPr>
          <a:lstStyle/>
          <a:p>
            <a:pPr marL="1371600" lvl="7"/>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Implications </a:t>
            </a:r>
            <a:r>
              <a:rPr lang="fr-CA" sz="2000" b="1" dirty="0">
                <a:uFill>
                  <a:solidFill/>
                </a:uFill>
                <a:latin typeface="Times New Roman" panose="02020603050405020304" pitchFamily="18" charset="0"/>
                <a:ea typeface="Cambria"/>
                <a:cs typeface="Times New Roman" panose="02020603050405020304" pitchFamily="18" charset="0"/>
                <a:sym typeface="Cambria"/>
              </a:rPr>
              <a:t>éducatives du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principe 6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La responsabilisation personnelle et sociale de l’élève doit être favorisée en lui permettant de participe pleinement à la gestion </a:t>
            </a:r>
            <a:r>
              <a:rPr lang="fr-CA" sz="2000" dirty="0">
                <a:uFill>
                  <a:solidFill/>
                </a:uFill>
                <a:latin typeface="Times New Roman" panose="02020603050405020304" pitchFamily="18" charset="0"/>
                <a:ea typeface="Cambria"/>
                <a:cs typeface="Times New Roman" panose="02020603050405020304" pitchFamily="18" charset="0"/>
                <a:sym typeface="Cambria"/>
              </a:rPr>
              <a:t>de ses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apprentissages, </a:t>
            </a:r>
            <a:r>
              <a:rPr lang="fr-CA" sz="2000" dirty="0">
                <a:uFill>
                  <a:solidFill/>
                </a:uFill>
                <a:latin typeface="Times New Roman" panose="02020603050405020304" pitchFamily="18" charset="0"/>
                <a:ea typeface="Cambria"/>
                <a:cs typeface="Times New Roman" panose="02020603050405020304" pitchFamily="18" charset="0"/>
                <a:sym typeface="Cambria"/>
              </a:rPr>
              <a:t>en lui faisant connaitre les objectifs visés et en lui proposant diverses activités pour 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atteindre. L’enseignant doit donner aux élèves la </a:t>
            </a:r>
            <a:r>
              <a:rPr lang="fr-CA" sz="2000" dirty="0">
                <a:uFill>
                  <a:solidFill/>
                </a:uFill>
                <a:latin typeface="Times New Roman" panose="02020603050405020304" pitchFamily="18" charset="0"/>
                <a:ea typeface="Cambria"/>
                <a:cs typeface="Times New Roman" panose="02020603050405020304" pitchFamily="18" charset="0"/>
                <a:sym typeface="Cambria"/>
              </a:rPr>
              <a:t>possibilité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faire des choix individuels et collectifs.</a:t>
            </a: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Tout en reconnaissant le </a:t>
            </a:r>
            <a:r>
              <a:rPr lang="fr-CA" sz="2000" dirty="0">
                <a:uFill>
                  <a:solidFill/>
                </a:uFill>
                <a:latin typeface="Times New Roman" panose="02020603050405020304" pitchFamily="18" charset="0"/>
                <a:ea typeface="Cambria"/>
                <a:cs typeface="Times New Roman" panose="02020603050405020304" pitchFamily="18" charset="0"/>
                <a:sym typeface="Cambria"/>
              </a:rPr>
              <a:t>droit à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l’erreur, l’école doit amener les élèves à réaliser des apprentissages solides, durables, et transférables   </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51471889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fade">
                                      <p:cBhvr>
                                        <p:cTn id="7" dur="1000"/>
                                        <p:tgtEl>
                                          <p:spTgt spid="10">
                                            <p:txEl>
                                              <p:pRg st="3" end="3"/>
                                            </p:txEl>
                                          </p:spTgt>
                                        </p:tgtEl>
                                      </p:cBhvr>
                                    </p:animEffect>
                                    <p:anim calcmode="lin" valueType="num">
                                      <p:cBhvr>
                                        <p:cTn id="8"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1000"/>
                                        <p:tgtEl>
                                          <p:spTgt spid="10">
                                            <p:txEl>
                                              <p:pRg st="1" end="1"/>
                                            </p:txEl>
                                          </p:spTgt>
                                        </p:tgtEl>
                                      </p:cBhvr>
                                    </p:animEffect>
                                    <p:anim calcmode="lin" valueType="num">
                                      <p:cBhvr>
                                        <p:cTn id="22"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6"/>
</p:tagLst>
</file>

<file path=ppt/tags/tag7.xml><?xml version="1.0" encoding="utf-8"?>
<p:tagLst xmlns:a="http://schemas.openxmlformats.org/drawingml/2006/main" xmlns:r="http://schemas.openxmlformats.org/officeDocument/2006/relationships" xmlns:p="http://schemas.openxmlformats.org/presentationml/2006/main">
  <p:tag name="NUM" val="1"/>
</p:tagLst>
</file>

<file path=ppt/tags/tag8.xml><?xml version="1.0" encoding="utf-8"?>
<p:tagLst xmlns:a="http://schemas.openxmlformats.org/drawingml/2006/main" xmlns:r="http://schemas.openxmlformats.org/officeDocument/2006/relationships" xmlns:p="http://schemas.openxmlformats.org/presentationml/2006/main">
  <p:tag name="NUM" val="2"/>
</p:tagLst>
</file>

<file path=ppt/tags/tag9.xml><?xml version="1.0" encoding="utf-8"?>
<p:tagLst xmlns:a="http://schemas.openxmlformats.org/drawingml/2006/main" xmlns:r="http://schemas.openxmlformats.org/officeDocument/2006/relationships" xmlns:p="http://schemas.openxmlformats.org/presentationml/2006/main">
  <p:tag name="NUM" val="3"/>
</p:tagLst>
</file>

<file path=ppt/tags/tag10.xml><?xml version="1.0" encoding="utf-8"?>
<p:tagLst xmlns:a="http://schemas.openxmlformats.org/drawingml/2006/main" xmlns:r="http://schemas.openxmlformats.org/officeDocument/2006/relationships" xmlns:p="http://schemas.openxmlformats.org/presentationml/2006/main">
  <p:tag name="NUM" val="4"/>
</p:tagLst>
</file>

<file path=ppt/tags/tag11.xml><?xml version="1.0" encoding="utf-8"?>
<p:tagLst xmlns:a="http://schemas.openxmlformats.org/drawingml/2006/main" xmlns:r="http://schemas.openxmlformats.org/officeDocument/2006/relationships" xmlns:p="http://schemas.openxmlformats.org/presentationml/2006/main">
  <p:tag name="NUM" val="5"/>
</p:tagLst>
</file>

<file path=ppt/tags/tag12.xml><?xml version="1.0" encoding="utf-8"?>
<p:tagLst xmlns:a="http://schemas.openxmlformats.org/drawingml/2006/main" xmlns:r="http://schemas.openxmlformats.org/officeDocument/2006/relationships" xmlns:p="http://schemas.openxmlformats.org/presentationml/2006/main">
  <p:tag name="NUM" val="1"/>
</p:tagLst>
</file>

<file path=ppt/tags/tag13.xml><?xml version="1.0" encoding="utf-8"?>
<p:tagLst xmlns:a="http://schemas.openxmlformats.org/drawingml/2006/main" xmlns:r="http://schemas.openxmlformats.org/officeDocument/2006/relationships" xmlns:p="http://schemas.openxmlformats.org/presentationml/2006/main">
  <p:tag name="NUM" val="2"/>
</p:tagLst>
</file>

<file path=ppt/tags/tag14.xml><?xml version="1.0" encoding="utf-8"?>
<p:tagLst xmlns:a="http://schemas.openxmlformats.org/drawingml/2006/main" xmlns:r="http://schemas.openxmlformats.org/officeDocument/2006/relationships" xmlns:p="http://schemas.openxmlformats.org/presentationml/2006/main">
  <p:tag name="NUM" val="3"/>
</p:tagLst>
</file>

<file path=ppt/tags/tag15.xml><?xml version="1.0" encoding="utf-8"?>
<p:tagLst xmlns:a="http://schemas.openxmlformats.org/drawingml/2006/main" xmlns:r="http://schemas.openxmlformats.org/officeDocument/2006/relationships" xmlns:p="http://schemas.openxmlformats.org/presentationml/2006/main">
  <p:tag name="NUM" val="4"/>
</p:tagLst>
</file>

<file path=ppt/tags/tag16.xml><?xml version="1.0" encoding="utf-8"?>
<p:tagLst xmlns:a="http://schemas.openxmlformats.org/drawingml/2006/main" xmlns:r="http://schemas.openxmlformats.org/officeDocument/2006/relationships" xmlns:p="http://schemas.openxmlformats.org/presentationml/2006/main">
  <p:tag name="NUM" val="5"/>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2"/>
</p:tagLst>
</file>

<file path=ppt/tags/tag19.xml><?xml version="1.0" encoding="utf-8"?>
<p:tagLst xmlns:a="http://schemas.openxmlformats.org/drawingml/2006/main" xmlns:r="http://schemas.openxmlformats.org/officeDocument/2006/relationships" xmlns:p="http://schemas.openxmlformats.org/presentationml/2006/main">
  <p:tag name="NUM" val="3"/>
</p:tagLst>
</file>

<file path=ppt/tags/tag20.xml><?xml version="1.0" encoding="utf-8"?>
<p:tagLst xmlns:a="http://schemas.openxmlformats.org/drawingml/2006/main" xmlns:r="http://schemas.openxmlformats.org/officeDocument/2006/relationships" xmlns:p="http://schemas.openxmlformats.org/presentationml/2006/main">
  <p:tag name="NUM" val="4"/>
</p:tagLst>
</file>

<file path=ppt/tags/tag21.xml><?xml version="1.0" encoding="utf-8"?>
<p:tagLst xmlns:a="http://schemas.openxmlformats.org/drawingml/2006/main" xmlns:r="http://schemas.openxmlformats.org/officeDocument/2006/relationships" xmlns:p="http://schemas.openxmlformats.org/presentationml/2006/main">
  <p:tag name="NUM" val="5"/>
</p:tagLst>
</file>

<file path=ppt/tags/tag22.xml><?xml version="1.0" encoding="utf-8"?>
<p:tagLst xmlns:a="http://schemas.openxmlformats.org/drawingml/2006/main" xmlns:r="http://schemas.openxmlformats.org/officeDocument/2006/relationships" xmlns:p="http://schemas.openxmlformats.org/presentationml/2006/main">
  <p:tag name="NUM" val="1"/>
</p:tagLst>
</file>

<file path=ppt/tags/tag23.xml><?xml version="1.0" encoding="utf-8"?>
<p:tagLst xmlns:a="http://schemas.openxmlformats.org/drawingml/2006/main" xmlns:r="http://schemas.openxmlformats.org/officeDocument/2006/relationships" xmlns:p="http://schemas.openxmlformats.org/presentationml/2006/main">
  <p:tag name="NUM" val="2"/>
</p:tagLst>
</file>

<file path=ppt/tags/tag24.xml><?xml version="1.0" encoding="utf-8"?>
<p:tagLst xmlns:a="http://schemas.openxmlformats.org/drawingml/2006/main" xmlns:r="http://schemas.openxmlformats.org/officeDocument/2006/relationships" xmlns:p="http://schemas.openxmlformats.org/presentationml/2006/main">
  <p:tag name="NUM" val="3"/>
</p:tagLst>
</file>

<file path=ppt/tags/tag25.xml><?xml version="1.0" encoding="utf-8"?>
<p:tagLst xmlns:a="http://schemas.openxmlformats.org/drawingml/2006/main" xmlns:r="http://schemas.openxmlformats.org/officeDocument/2006/relationships" xmlns:p="http://schemas.openxmlformats.org/presentationml/2006/main">
  <p:tag name="NUM" val="4"/>
</p:tagLst>
</file>

<file path=ppt/tags/tag26.xml><?xml version="1.0" encoding="utf-8"?>
<p:tagLst xmlns:a="http://schemas.openxmlformats.org/drawingml/2006/main" xmlns:r="http://schemas.openxmlformats.org/officeDocument/2006/relationships" xmlns:p="http://schemas.openxmlformats.org/presentationml/2006/main">
  <p:tag name="NUM" val="5"/>
</p:tagLst>
</file>

<file path=ppt/tags/tag27.xml><?xml version="1.0" encoding="utf-8"?>
<p:tagLst xmlns:a="http://schemas.openxmlformats.org/drawingml/2006/main" xmlns:r="http://schemas.openxmlformats.org/officeDocument/2006/relationships" xmlns:p="http://schemas.openxmlformats.org/presentationml/2006/main">
  <p:tag name="NUM" val="1"/>
</p:tagLst>
</file>

<file path=ppt/tags/tag28.xml><?xml version="1.0" encoding="utf-8"?>
<p:tagLst xmlns:a="http://schemas.openxmlformats.org/drawingml/2006/main" xmlns:r="http://schemas.openxmlformats.org/officeDocument/2006/relationships" xmlns:p="http://schemas.openxmlformats.org/presentationml/2006/main">
  <p:tag name="NUM" val="2"/>
</p:tagLst>
</file>

<file path=ppt/tags/tag29.xml><?xml version="1.0" encoding="utf-8"?>
<p:tagLst xmlns:a="http://schemas.openxmlformats.org/drawingml/2006/main" xmlns:r="http://schemas.openxmlformats.org/officeDocument/2006/relationships" xmlns:p="http://schemas.openxmlformats.org/presentationml/2006/main">
  <p:tag name="NUM" val="3"/>
</p:tagLst>
</file>

<file path=ppt/tags/tag30.xml><?xml version="1.0" encoding="utf-8"?>
<p:tagLst xmlns:a="http://schemas.openxmlformats.org/drawingml/2006/main" xmlns:r="http://schemas.openxmlformats.org/officeDocument/2006/relationships" xmlns:p="http://schemas.openxmlformats.org/presentationml/2006/main">
  <p:tag name="NUM" val="4"/>
</p:tagLst>
</file>

<file path=ppt/tags/tag31.xml><?xml version="1.0" encoding="utf-8"?>
<p:tagLst xmlns:a="http://schemas.openxmlformats.org/drawingml/2006/main" xmlns:r="http://schemas.openxmlformats.org/officeDocument/2006/relationships" xmlns:p="http://schemas.openxmlformats.org/presentationml/2006/main">
  <p:tag name="NUM" val="5"/>
</p:tagLst>
</file>

<file path=ppt/tags/tag32.xml><?xml version="1.0" encoding="utf-8"?>
<p:tagLst xmlns:a="http://schemas.openxmlformats.org/drawingml/2006/main" xmlns:r="http://schemas.openxmlformats.org/officeDocument/2006/relationships" xmlns:p="http://schemas.openxmlformats.org/presentationml/2006/main">
  <p:tag name="NUM" val="1"/>
</p:tagLst>
</file>

<file path=ppt/tags/tag33.xml><?xml version="1.0" encoding="utf-8"?>
<p:tagLst xmlns:a="http://schemas.openxmlformats.org/drawingml/2006/main" xmlns:r="http://schemas.openxmlformats.org/officeDocument/2006/relationships" xmlns:p="http://schemas.openxmlformats.org/presentationml/2006/main">
  <p:tag name="NUM" val="2"/>
</p:tagLst>
</file>

<file path=ppt/tags/tag34.xml><?xml version="1.0" encoding="utf-8"?>
<p:tagLst xmlns:a="http://schemas.openxmlformats.org/drawingml/2006/main" xmlns:r="http://schemas.openxmlformats.org/officeDocument/2006/relationships" xmlns:p="http://schemas.openxmlformats.org/presentationml/2006/main">
  <p:tag name="NUM" val="3"/>
</p:tagLst>
</file>

<file path=ppt/tags/tag35.xml><?xml version="1.0" encoding="utf-8"?>
<p:tagLst xmlns:a="http://schemas.openxmlformats.org/drawingml/2006/main" xmlns:r="http://schemas.openxmlformats.org/officeDocument/2006/relationships" xmlns:p="http://schemas.openxmlformats.org/presentationml/2006/main">
  <p:tag name="NUM" val="4"/>
</p:tagLst>
</file>

<file path=ppt/tags/tag36.xml><?xml version="1.0" encoding="utf-8"?>
<p:tagLst xmlns:a="http://schemas.openxmlformats.org/drawingml/2006/main" xmlns:r="http://schemas.openxmlformats.org/officeDocument/2006/relationships" xmlns:p="http://schemas.openxmlformats.org/presentationml/2006/main">
  <p:tag name="NUM" val="5"/>
</p:tagLst>
</file>

<file path=ppt/tags/tag37.xml><?xml version="1.0" encoding="utf-8"?>
<p:tagLst xmlns:a="http://schemas.openxmlformats.org/drawingml/2006/main" xmlns:r="http://schemas.openxmlformats.org/officeDocument/2006/relationships" xmlns:p="http://schemas.openxmlformats.org/presentationml/2006/main">
  <p:tag name="NUM" val="1"/>
</p:tagLst>
</file>

<file path=ppt/tags/tag38.xml><?xml version="1.0" encoding="utf-8"?>
<p:tagLst xmlns:a="http://schemas.openxmlformats.org/drawingml/2006/main" xmlns:r="http://schemas.openxmlformats.org/officeDocument/2006/relationships" xmlns:p="http://schemas.openxmlformats.org/presentationml/2006/main">
  <p:tag name="NUM" val="2"/>
</p:tagLst>
</file>

<file path=ppt/tags/tag39.xml><?xml version="1.0" encoding="utf-8"?>
<p:tagLst xmlns:a="http://schemas.openxmlformats.org/drawingml/2006/main" xmlns:r="http://schemas.openxmlformats.org/officeDocument/2006/relationships" xmlns:p="http://schemas.openxmlformats.org/presentationml/2006/main">
  <p:tag name="NUM" val="3"/>
</p:tagLst>
</file>

<file path=ppt/tags/tag40.xml><?xml version="1.0" encoding="utf-8"?>
<p:tagLst xmlns:a="http://schemas.openxmlformats.org/drawingml/2006/main" xmlns:r="http://schemas.openxmlformats.org/officeDocument/2006/relationships" xmlns:p="http://schemas.openxmlformats.org/presentationml/2006/main">
  <p:tag name="NUM" val="4"/>
</p:tagLst>
</file>

<file path=ppt/tags/tag41.xml><?xml version="1.0" encoding="utf-8"?>
<p:tagLst xmlns:a="http://schemas.openxmlformats.org/drawingml/2006/main" xmlns:r="http://schemas.openxmlformats.org/officeDocument/2006/relationships" xmlns:p="http://schemas.openxmlformats.org/presentationml/2006/main">
  <p:tag name="NUM" val="5"/>
</p:tagLst>
</file>

<file path=ppt/tags/tag42.xml><?xml version="1.0" encoding="utf-8"?>
<p:tagLst xmlns:a="http://schemas.openxmlformats.org/drawingml/2006/main" xmlns:r="http://schemas.openxmlformats.org/officeDocument/2006/relationships" xmlns:p="http://schemas.openxmlformats.org/presentationml/2006/main">
  <p:tag name="NUM" val="1"/>
</p:tagLst>
</file>

<file path=ppt/tags/tag43.xml><?xml version="1.0" encoding="utf-8"?>
<p:tagLst xmlns:a="http://schemas.openxmlformats.org/drawingml/2006/main" xmlns:r="http://schemas.openxmlformats.org/officeDocument/2006/relationships" xmlns:p="http://schemas.openxmlformats.org/presentationml/2006/main">
  <p:tag name="NUM" val="2"/>
</p:tagLst>
</file>

<file path=ppt/tags/tag44.xml><?xml version="1.0" encoding="utf-8"?>
<p:tagLst xmlns:a="http://schemas.openxmlformats.org/drawingml/2006/main" xmlns:r="http://schemas.openxmlformats.org/officeDocument/2006/relationships" xmlns:p="http://schemas.openxmlformats.org/presentationml/2006/main">
  <p:tag name="NUM" val="3"/>
</p:tagLst>
</file>

<file path=ppt/tags/tag45.xml><?xml version="1.0" encoding="utf-8"?>
<p:tagLst xmlns:a="http://schemas.openxmlformats.org/drawingml/2006/main" xmlns:r="http://schemas.openxmlformats.org/officeDocument/2006/relationships" xmlns:p="http://schemas.openxmlformats.org/presentationml/2006/main">
  <p:tag name="NUM" val="4"/>
</p:tagLst>
</file>

<file path=ppt/tags/tag46.xml><?xml version="1.0" encoding="utf-8"?>
<p:tagLst xmlns:a="http://schemas.openxmlformats.org/drawingml/2006/main" xmlns:r="http://schemas.openxmlformats.org/officeDocument/2006/relationships" xmlns:p="http://schemas.openxmlformats.org/presentationml/2006/main">
  <p:tag name="NUM" val="5"/>
</p:tagLst>
</file>

<file path=ppt/tags/tag47.xml><?xml version="1.0" encoding="utf-8"?>
<p:tagLst xmlns:a="http://schemas.openxmlformats.org/drawingml/2006/main" xmlns:r="http://schemas.openxmlformats.org/officeDocument/2006/relationships" xmlns:p="http://schemas.openxmlformats.org/presentationml/2006/main">
  <p:tag name="NUM" val="1"/>
</p:tagLst>
</file>

<file path=ppt/tags/tag48.xml><?xml version="1.0" encoding="utf-8"?>
<p:tagLst xmlns:a="http://schemas.openxmlformats.org/drawingml/2006/main" xmlns:r="http://schemas.openxmlformats.org/officeDocument/2006/relationships" xmlns:p="http://schemas.openxmlformats.org/presentationml/2006/main">
  <p:tag name="NUM" val="2"/>
</p:tagLst>
</file>

<file path=ppt/tags/tag49.xml><?xml version="1.0" encoding="utf-8"?>
<p:tagLst xmlns:a="http://schemas.openxmlformats.org/drawingml/2006/main" xmlns:r="http://schemas.openxmlformats.org/officeDocument/2006/relationships" xmlns:p="http://schemas.openxmlformats.org/presentationml/2006/main">
  <p:tag name="NUM" val="3"/>
</p:tagLst>
</file>

<file path=ppt/tags/tag50.xml><?xml version="1.0" encoding="utf-8"?>
<p:tagLst xmlns:a="http://schemas.openxmlformats.org/drawingml/2006/main" xmlns:r="http://schemas.openxmlformats.org/officeDocument/2006/relationships" xmlns:p="http://schemas.openxmlformats.org/presentationml/2006/main">
  <p:tag name="NUM" val="4"/>
</p:tagLst>
</file>

<file path=ppt/tags/tag51.xml><?xml version="1.0" encoding="utf-8"?>
<p:tagLst xmlns:a="http://schemas.openxmlformats.org/drawingml/2006/main" xmlns:r="http://schemas.openxmlformats.org/officeDocument/2006/relationships" xmlns:p="http://schemas.openxmlformats.org/presentationml/2006/main">
  <p:tag name="NUM" val="5"/>
</p:tagLst>
</file>

<file path=ppt/tags/tag52.xml><?xml version="1.0" encoding="utf-8"?>
<p:tagLst xmlns:a="http://schemas.openxmlformats.org/drawingml/2006/main" xmlns:r="http://schemas.openxmlformats.org/officeDocument/2006/relationships" xmlns:p="http://schemas.openxmlformats.org/presentationml/2006/main">
  <p:tag name="NUM" val="1"/>
</p:tagLst>
</file>

<file path=ppt/tags/tag53.xml><?xml version="1.0" encoding="utf-8"?>
<p:tagLst xmlns:a="http://schemas.openxmlformats.org/drawingml/2006/main" xmlns:r="http://schemas.openxmlformats.org/officeDocument/2006/relationships" xmlns:p="http://schemas.openxmlformats.org/presentationml/2006/main">
  <p:tag name="NUM" val="2"/>
</p:tagLst>
</file>

<file path=ppt/tags/tag54.xml><?xml version="1.0" encoding="utf-8"?>
<p:tagLst xmlns:a="http://schemas.openxmlformats.org/drawingml/2006/main" xmlns:r="http://schemas.openxmlformats.org/officeDocument/2006/relationships" xmlns:p="http://schemas.openxmlformats.org/presentationml/2006/main">
  <p:tag name="NUM" val="3"/>
</p:tagLst>
</file>

<file path=ppt/tags/tag55.xml><?xml version="1.0" encoding="utf-8"?>
<p:tagLst xmlns:a="http://schemas.openxmlformats.org/drawingml/2006/main" xmlns:r="http://schemas.openxmlformats.org/officeDocument/2006/relationships" xmlns:p="http://schemas.openxmlformats.org/presentationml/2006/main">
  <p:tag name="NUM" val="4"/>
</p:tagLst>
</file>

<file path=ppt/tags/tag56.xml><?xml version="1.0" encoding="utf-8"?>
<p:tagLst xmlns:a="http://schemas.openxmlformats.org/drawingml/2006/main" xmlns:r="http://schemas.openxmlformats.org/officeDocument/2006/relationships" xmlns:p="http://schemas.openxmlformats.org/presentationml/2006/main">
  <p:tag name="NUM" val="5"/>
</p:tagLst>
</file>

<file path=ppt/tags/tag57.xml><?xml version="1.0" encoding="utf-8"?>
<p:tagLst xmlns:a="http://schemas.openxmlformats.org/drawingml/2006/main" xmlns:r="http://schemas.openxmlformats.org/officeDocument/2006/relationships" xmlns:p="http://schemas.openxmlformats.org/presentationml/2006/main">
  <p:tag name="NUM" val="1"/>
</p:tagLst>
</file>

<file path=ppt/tags/tag58.xml><?xml version="1.0" encoding="utf-8"?>
<p:tagLst xmlns:a="http://schemas.openxmlformats.org/drawingml/2006/main" xmlns:r="http://schemas.openxmlformats.org/officeDocument/2006/relationships" xmlns:p="http://schemas.openxmlformats.org/presentationml/2006/main">
  <p:tag name="NUM" val="2"/>
</p:tagLst>
</file>

<file path=ppt/tags/tag59.xml><?xml version="1.0" encoding="utf-8"?>
<p:tagLst xmlns:a="http://schemas.openxmlformats.org/drawingml/2006/main" xmlns:r="http://schemas.openxmlformats.org/officeDocument/2006/relationships" xmlns:p="http://schemas.openxmlformats.org/presentationml/2006/main">
  <p:tag name="NUM" val="3"/>
</p:tagLst>
</file>

<file path=ppt/tags/tag60.xml><?xml version="1.0" encoding="utf-8"?>
<p:tagLst xmlns:a="http://schemas.openxmlformats.org/drawingml/2006/main" xmlns:r="http://schemas.openxmlformats.org/officeDocument/2006/relationships" xmlns:p="http://schemas.openxmlformats.org/presentationml/2006/main">
  <p:tag name="NUM" val="4"/>
</p:tagLst>
</file>

<file path=ppt/tags/tag61.xml><?xml version="1.0" encoding="utf-8"?>
<p:tagLst xmlns:a="http://schemas.openxmlformats.org/drawingml/2006/main" xmlns:r="http://schemas.openxmlformats.org/officeDocument/2006/relationships" xmlns:p="http://schemas.openxmlformats.org/presentationml/2006/main">
  <p:tag name="NUM" val="5"/>
</p:tagLst>
</file>

<file path=ppt/tags/tag62.xml><?xml version="1.0" encoding="utf-8"?>
<p:tagLst xmlns:a="http://schemas.openxmlformats.org/drawingml/2006/main" xmlns:r="http://schemas.openxmlformats.org/officeDocument/2006/relationships" xmlns:p="http://schemas.openxmlformats.org/presentationml/2006/main">
  <p:tag name="NUM" val="1"/>
</p:tagLst>
</file>

<file path=ppt/tags/tag63.xml><?xml version="1.0" encoding="utf-8"?>
<p:tagLst xmlns:a="http://schemas.openxmlformats.org/drawingml/2006/main" xmlns:r="http://schemas.openxmlformats.org/officeDocument/2006/relationships" xmlns:p="http://schemas.openxmlformats.org/presentationml/2006/main">
  <p:tag name="NUM" val="2"/>
</p:tagLst>
</file>

<file path=ppt/tags/tag64.xml><?xml version="1.0" encoding="utf-8"?>
<p:tagLst xmlns:a="http://schemas.openxmlformats.org/drawingml/2006/main" xmlns:r="http://schemas.openxmlformats.org/officeDocument/2006/relationships" xmlns:p="http://schemas.openxmlformats.org/presentationml/2006/main">
  <p:tag name="NUM" val="3"/>
</p:tagLst>
</file>

<file path=ppt/tags/tag65.xml><?xml version="1.0" encoding="utf-8"?>
<p:tagLst xmlns:a="http://schemas.openxmlformats.org/drawingml/2006/main" xmlns:r="http://schemas.openxmlformats.org/officeDocument/2006/relationships" xmlns:p="http://schemas.openxmlformats.org/presentationml/2006/main">
  <p:tag name="NUM" val="4"/>
</p:tagLst>
</file>

<file path=ppt/tags/tag66.xml><?xml version="1.0" encoding="utf-8"?>
<p:tagLst xmlns:a="http://schemas.openxmlformats.org/drawingml/2006/main" xmlns:r="http://schemas.openxmlformats.org/officeDocument/2006/relationships" xmlns:p="http://schemas.openxmlformats.org/presentationml/2006/main">
  <p:tag name="NUM" val="5"/>
</p:tagLst>
</file>

<file path=ppt/tags/tag67.xml><?xml version="1.0" encoding="utf-8"?>
<p:tagLst xmlns:a="http://schemas.openxmlformats.org/drawingml/2006/main" xmlns:r="http://schemas.openxmlformats.org/officeDocument/2006/relationships" xmlns:p="http://schemas.openxmlformats.org/presentationml/2006/main">
  <p:tag name="NUM" val="1"/>
</p:tagLst>
</file>

<file path=ppt/tags/tag68.xml><?xml version="1.0" encoding="utf-8"?>
<p:tagLst xmlns:a="http://schemas.openxmlformats.org/drawingml/2006/main" xmlns:r="http://schemas.openxmlformats.org/officeDocument/2006/relationships" xmlns:p="http://schemas.openxmlformats.org/presentationml/2006/main">
  <p:tag name="NUM" val="2"/>
</p:tagLst>
</file>

<file path=ppt/tags/tag69.xml><?xml version="1.0" encoding="utf-8"?>
<p:tagLst xmlns:a="http://schemas.openxmlformats.org/drawingml/2006/main" xmlns:r="http://schemas.openxmlformats.org/officeDocument/2006/relationships" xmlns:p="http://schemas.openxmlformats.org/presentationml/2006/main">
  <p:tag name="NUM" val="3"/>
</p:tagLst>
</file>

<file path=ppt/tags/tag70.xml><?xml version="1.0" encoding="utf-8"?>
<p:tagLst xmlns:a="http://schemas.openxmlformats.org/drawingml/2006/main" xmlns:r="http://schemas.openxmlformats.org/officeDocument/2006/relationships" xmlns:p="http://schemas.openxmlformats.org/presentationml/2006/main">
  <p:tag name="NUM" val="4"/>
</p:tagLst>
</file>

<file path=ppt/tags/tag71.xml><?xml version="1.0" encoding="utf-8"?>
<p:tagLst xmlns:a="http://schemas.openxmlformats.org/drawingml/2006/main" xmlns:r="http://schemas.openxmlformats.org/officeDocument/2006/relationships" xmlns:p="http://schemas.openxmlformats.org/presentationml/2006/main">
  <p:tag name="NUM" val="5"/>
</p:tagLst>
</file>

<file path=ppt/tags/tag72.xml><?xml version="1.0" encoding="utf-8"?>
<p:tagLst xmlns:a="http://schemas.openxmlformats.org/drawingml/2006/main" xmlns:r="http://schemas.openxmlformats.org/officeDocument/2006/relationships" xmlns:p="http://schemas.openxmlformats.org/presentationml/2006/main">
  <p:tag name="NUM" val="1"/>
</p:tagLst>
</file>

<file path=ppt/tags/tag73.xml><?xml version="1.0" encoding="utf-8"?>
<p:tagLst xmlns:a="http://schemas.openxmlformats.org/drawingml/2006/main" xmlns:r="http://schemas.openxmlformats.org/officeDocument/2006/relationships" xmlns:p="http://schemas.openxmlformats.org/presentationml/2006/main">
  <p:tag name="NUM" val="2"/>
</p:tagLst>
</file>

<file path=ppt/tags/tag74.xml><?xml version="1.0" encoding="utf-8"?>
<p:tagLst xmlns:a="http://schemas.openxmlformats.org/drawingml/2006/main" xmlns:r="http://schemas.openxmlformats.org/officeDocument/2006/relationships" xmlns:p="http://schemas.openxmlformats.org/presentationml/2006/main">
  <p:tag name="NUM" val="3"/>
</p:tagLst>
</file>

<file path=ppt/tags/tag75.xml><?xml version="1.0" encoding="utf-8"?>
<p:tagLst xmlns:a="http://schemas.openxmlformats.org/drawingml/2006/main" xmlns:r="http://schemas.openxmlformats.org/officeDocument/2006/relationships" xmlns:p="http://schemas.openxmlformats.org/presentationml/2006/main">
  <p:tag name="NUM" val="4"/>
</p:tagLst>
</file>

<file path=ppt/tags/tag76.xml><?xml version="1.0" encoding="utf-8"?>
<p:tagLst xmlns:a="http://schemas.openxmlformats.org/drawingml/2006/main" xmlns:r="http://schemas.openxmlformats.org/officeDocument/2006/relationships" xmlns:p="http://schemas.openxmlformats.org/presentationml/2006/main">
  <p:tag name="NUM" val="5"/>
</p:tagLst>
</file>

<file path=ppt/tags/tag77.xml><?xml version="1.0" encoding="utf-8"?>
<p:tagLst xmlns:a="http://schemas.openxmlformats.org/drawingml/2006/main" xmlns:r="http://schemas.openxmlformats.org/officeDocument/2006/relationships" xmlns:p="http://schemas.openxmlformats.org/presentationml/2006/main">
  <p:tag name="NUM" val="1"/>
</p:tagLst>
</file>

<file path=ppt/tags/tag78.xml><?xml version="1.0" encoding="utf-8"?>
<p:tagLst xmlns:a="http://schemas.openxmlformats.org/drawingml/2006/main" xmlns:r="http://schemas.openxmlformats.org/officeDocument/2006/relationships" xmlns:p="http://schemas.openxmlformats.org/presentationml/2006/main">
  <p:tag name="NUM" val="2"/>
</p:tagLst>
</file>

<file path=ppt/tags/tag79.xml><?xml version="1.0" encoding="utf-8"?>
<p:tagLst xmlns:a="http://schemas.openxmlformats.org/drawingml/2006/main" xmlns:r="http://schemas.openxmlformats.org/officeDocument/2006/relationships" xmlns:p="http://schemas.openxmlformats.org/presentationml/2006/main">
  <p:tag name="NUM" val="3"/>
</p:tagLst>
</file>

<file path=ppt/tags/tag80.xml><?xml version="1.0" encoding="utf-8"?>
<p:tagLst xmlns:a="http://schemas.openxmlformats.org/drawingml/2006/main" xmlns:r="http://schemas.openxmlformats.org/officeDocument/2006/relationships" xmlns:p="http://schemas.openxmlformats.org/presentationml/2006/main">
  <p:tag name="NUM" val="4"/>
</p:tagLst>
</file>

<file path=ppt/tags/tag81.xml><?xml version="1.0" encoding="utf-8"?>
<p:tagLst xmlns:a="http://schemas.openxmlformats.org/drawingml/2006/main" xmlns:r="http://schemas.openxmlformats.org/officeDocument/2006/relationships" xmlns:p="http://schemas.openxmlformats.org/presentationml/2006/main">
  <p:tag name="NUM" val="5"/>
</p:tagLst>
</file>

<file path=ppt/tags/tag82.xml><?xml version="1.0" encoding="utf-8"?>
<p:tagLst xmlns:a="http://schemas.openxmlformats.org/drawingml/2006/main" xmlns:r="http://schemas.openxmlformats.org/officeDocument/2006/relationships" xmlns:p="http://schemas.openxmlformats.org/presentationml/2006/main">
  <p:tag name="NUM" val="1"/>
</p:tagLst>
</file>

<file path=ppt/tags/tag83.xml><?xml version="1.0" encoding="utf-8"?>
<p:tagLst xmlns:a="http://schemas.openxmlformats.org/drawingml/2006/main" xmlns:r="http://schemas.openxmlformats.org/officeDocument/2006/relationships" xmlns:p="http://schemas.openxmlformats.org/presentationml/2006/main">
  <p:tag name="NUM" val="2"/>
</p:tagLst>
</file>

<file path=ppt/tags/tag84.xml><?xml version="1.0" encoding="utf-8"?>
<p:tagLst xmlns:a="http://schemas.openxmlformats.org/drawingml/2006/main" xmlns:r="http://schemas.openxmlformats.org/officeDocument/2006/relationships" xmlns:p="http://schemas.openxmlformats.org/presentationml/2006/main">
  <p:tag name="NUM" val="3"/>
</p:tagLst>
</file>

<file path=ppt/tags/tag85.xml><?xml version="1.0" encoding="utf-8"?>
<p:tagLst xmlns:a="http://schemas.openxmlformats.org/drawingml/2006/main" xmlns:r="http://schemas.openxmlformats.org/officeDocument/2006/relationships" xmlns:p="http://schemas.openxmlformats.org/presentationml/2006/main">
  <p:tag name="NUM" val="4"/>
</p:tagLst>
</file>

<file path=ppt/tags/tag86.xml><?xml version="1.0" encoding="utf-8"?>
<p:tagLst xmlns:a="http://schemas.openxmlformats.org/drawingml/2006/main" xmlns:r="http://schemas.openxmlformats.org/officeDocument/2006/relationships" xmlns:p="http://schemas.openxmlformats.org/presentationml/2006/main">
  <p:tag name="NUM" val="5"/>
</p:tagLst>
</file>

<file path=ppt/tags/tag87.xml><?xml version="1.0" encoding="utf-8"?>
<p:tagLst xmlns:a="http://schemas.openxmlformats.org/drawingml/2006/main" xmlns:r="http://schemas.openxmlformats.org/officeDocument/2006/relationships" xmlns:p="http://schemas.openxmlformats.org/presentationml/2006/main">
  <p:tag name="NUM" val="1"/>
</p:tagLst>
</file>

<file path=ppt/tags/tag88.xml><?xml version="1.0" encoding="utf-8"?>
<p:tagLst xmlns:a="http://schemas.openxmlformats.org/drawingml/2006/main" xmlns:r="http://schemas.openxmlformats.org/officeDocument/2006/relationships" xmlns:p="http://schemas.openxmlformats.org/presentationml/2006/main">
  <p:tag name="NUM" val="2"/>
</p:tagLst>
</file>

<file path=ppt/tags/tag89.xml><?xml version="1.0" encoding="utf-8"?>
<p:tagLst xmlns:a="http://schemas.openxmlformats.org/drawingml/2006/main" xmlns:r="http://schemas.openxmlformats.org/officeDocument/2006/relationships" xmlns:p="http://schemas.openxmlformats.org/presentationml/2006/main">
  <p:tag name="NUM" val="3"/>
</p:tagLst>
</file>

<file path=ppt/tags/tag90.xml><?xml version="1.0" encoding="utf-8"?>
<p:tagLst xmlns:a="http://schemas.openxmlformats.org/drawingml/2006/main" xmlns:r="http://schemas.openxmlformats.org/officeDocument/2006/relationships" xmlns:p="http://schemas.openxmlformats.org/presentationml/2006/main">
  <p:tag name="NUM" val="4"/>
</p:tagLst>
</file>

<file path=ppt/tags/tag91.xml><?xml version="1.0" encoding="utf-8"?>
<p:tagLst xmlns:a="http://schemas.openxmlformats.org/drawingml/2006/main" xmlns:r="http://schemas.openxmlformats.org/officeDocument/2006/relationships" xmlns:p="http://schemas.openxmlformats.org/presentationml/2006/main">
  <p:tag name="NUM" val="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19575</TotalTime>
  <Words>1968</Words>
  <Application>Microsoft Macintosh PowerPoint</Application>
  <PresentationFormat>On-screen Show (4:3)</PresentationFormat>
  <Paragraphs>230</Paragraphs>
  <Slides>18</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Calibri</vt:lpstr>
      <vt:lpstr>Cambria</vt:lpstr>
      <vt:lpstr>Times New Roman</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Succeed in Lister’s Class</dc:title>
  <dc:creator>Steve Lister</dc:creator>
  <cp:lastModifiedBy>Samantha  Eisnor</cp:lastModifiedBy>
  <cp:revision>811</cp:revision>
  <cp:lastPrinted>2016-10-12T17:48:25Z</cp:lastPrinted>
  <dcterms:created xsi:type="dcterms:W3CDTF">2009-08-30T11:17:03Z</dcterms:created>
  <dcterms:modified xsi:type="dcterms:W3CDTF">2016-11-09T20:00:34Z</dcterms:modified>
</cp:coreProperties>
</file>