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62" r:id="rId4"/>
    <p:sldId id="263" r:id="rId5"/>
    <p:sldId id="261" r:id="rId6"/>
    <p:sldId id="257" r:id="rId7"/>
    <p:sldId id="258" r:id="rId8"/>
    <p:sldId id="266" r:id="rId9"/>
    <p:sldId id="264" r:id="rId10"/>
    <p:sldId id="265" r:id="rId11"/>
    <p:sldId id="269" r:id="rId12"/>
    <p:sldId id="267" r:id="rId13"/>
    <p:sldId id="268" r:id="rId14"/>
    <p:sldId id="272" r:id="rId15"/>
    <p:sldId id="270" r:id="rId16"/>
    <p:sldId id="271" r:id="rId17"/>
    <p:sldId id="275" r:id="rId18"/>
    <p:sldId id="273" r:id="rId19"/>
    <p:sldId id="274" r:id="rId20"/>
    <p:sldId id="278" r:id="rId21"/>
    <p:sldId id="276" r:id="rId22"/>
    <p:sldId id="277" r:id="rId23"/>
    <p:sldId id="281" r:id="rId24"/>
    <p:sldId id="279" r:id="rId25"/>
    <p:sldId id="280" r:id="rId26"/>
    <p:sldId id="285" r:id="rId27"/>
    <p:sldId id="283" r:id="rId28"/>
    <p:sldId id="284" r:id="rId29"/>
    <p:sldId id="288" r:id="rId30"/>
    <p:sldId id="286" r:id="rId31"/>
    <p:sldId id="287" r:id="rId32"/>
    <p:sldId id="291" r:id="rId33"/>
    <p:sldId id="289" r:id="rId34"/>
    <p:sldId id="290" r:id="rId35"/>
    <p:sldId id="294" r:id="rId36"/>
    <p:sldId id="292" r:id="rId37"/>
    <p:sldId id="293" r:id="rId38"/>
    <p:sldId id="295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7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5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0E5C6-D9F3-4497-ADFD-8996594202E0}" type="datetimeFigureOut">
              <a:rPr lang="en-US" smtClean="0"/>
              <a:pPr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1">
                    <a:lumMod val="50000"/>
                  </a:schemeClr>
                </a:solidFill>
              </a:rPr>
              <a:t>Muscle Hangman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1250" t="28907" r="32500" b="9374"/>
          <a:stretch>
            <a:fillRect/>
          </a:stretch>
        </p:blipFill>
        <p:spPr bwMode="auto">
          <a:xfrm>
            <a:off x="2971800" y="1564728"/>
            <a:ext cx="3581400" cy="48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 txBox="1">
            <a:spLocks/>
          </p:cNvSpPr>
          <p:nvPr/>
        </p:nvSpPr>
        <p:spPr>
          <a:xfrm>
            <a:off x="1219200" y="3886200"/>
            <a:ext cx="65532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am well developed in nursing infants.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33600" y="12192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b</a:t>
            </a:r>
          </a:p>
        </p:txBody>
      </p:sp>
      <p:sp>
        <p:nvSpPr>
          <p:cNvPr id="209" name="HMwordD1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u</a:t>
            </a:r>
          </a:p>
        </p:txBody>
      </p:sp>
      <p:sp>
        <p:nvSpPr>
          <p:cNvPr id="211" name="HMwordD2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3" name="HMwordD3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5" name="HMwordD4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7" name="HMwordD5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n</a:t>
            </a:r>
          </a:p>
        </p:txBody>
      </p:sp>
      <p:sp>
        <p:nvSpPr>
          <p:cNvPr id="219" name="HMwordD6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21" name="HMwordD7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t</a:t>
            </a:r>
          </a:p>
        </p:txBody>
      </p:sp>
      <p:sp>
        <p:nvSpPr>
          <p:cNvPr id="223" name="HMwordD8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25" name="HMwordD9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6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7" fill="hold">
                      <p:stCondLst>
                        <p:cond delay="0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600200" y="3276600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consist of the frontal and occipital bellies.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12192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2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09" name="HMwordD1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p</a:t>
            </a:r>
          </a:p>
        </p:txBody>
      </p:sp>
      <p:sp>
        <p:nvSpPr>
          <p:cNvPr id="211" name="HMwordD2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3" name="HMwordD3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5" name="HMwordD4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17" name="HMwordD5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19" name="HMwordD6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n</a:t>
            </a:r>
          </a:p>
        </p:txBody>
      </p:sp>
      <p:sp>
        <p:nvSpPr>
          <p:cNvPr id="221" name="HMwordD7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23" name="HMwordD8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u</a:t>
            </a:r>
          </a:p>
        </p:txBody>
      </p:sp>
      <p:sp>
        <p:nvSpPr>
          <p:cNvPr id="225" name="HMwordD9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6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7" fill="hold">
                      <p:stCondLst>
                        <p:cond delay="0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1600200"/>
            <a:ext cx="556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24000" y="3429000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rial" pitchFamily="34" charset="0"/>
                <a:cs typeface="Arial" pitchFamily="34" charset="0"/>
              </a:rPr>
              <a:t>The sternocleidomastoid muscle originates on the manubrium of the sternum and the . . . . 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09" name="HMwordD1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11" name="HMwordD2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13" name="HMwordD3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v</a:t>
            </a:r>
          </a:p>
        </p:txBody>
      </p:sp>
      <p:sp>
        <p:nvSpPr>
          <p:cNvPr id="215" name="HMwordD4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7" name="HMwordD5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9" name="HMwordD6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21" name="HMwordD7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3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4" fill="hold">
                      <p:stCondLst>
                        <p:cond delay="0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" presetClass="entr" presetSubtype="0" fill="hold" grpId="5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239" grpId="52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rial" pitchFamily="34" charset="0"/>
                <a:cs typeface="Arial" pitchFamily="34" charset="0"/>
              </a:rPr>
              <a:t>The erector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spinae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muscle group consists of the iliocostalis, spinalis and …………………………………….. muscles.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09" name="HMwordD1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11" name="HMwordD2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n</a:t>
            </a:r>
          </a:p>
        </p:txBody>
      </p:sp>
      <p:sp>
        <p:nvSpPr>
          <p:cNvPr id="213" name="HMwordD3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g</a:t>
            </a:r>
          </a:p>
        </p:txBody>
      </p:sp>
      <p:sp>
        <p:nvSpPr>
          <p:cNvPr id="215" name="HMwordD4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7" name="HMwordD5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19" name="HMwordD6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21" name="HMwordD7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23" name="HMwordD8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m</a:t>
            </a:r>
          </a:p>
        </p:txBody>
      </p:sp>
      <p:sp>
        <p:nvSpPr>
          <p:cNvPr id="225" name="HMwordD9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u</a:t>
            </a:r>
          </a:p>
        </p:txBody>
      </p:sp>
      <p:sp>
        <p:nvSpPr>
          <p:cNvPr id="227" name="HMwordD10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8" name="HMwordL11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5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0" fill="hold">
                      <p:stCondLst>
                        <p:cond delay="0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0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2" fill="hold">
                      <p:stCondLst>
                        <p:cond delay="0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6" fill="hold">
                      <p:stCondLst>
                        <p:cond delay="0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  <p:bldP spid="2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rial" pitchFamily="34" charset="0"/>
                <a:cs typeface="Arial" pitchFamily="34" charset="0"/>
              </a:rPr>
              <a:t>I contribute to the pelvic floor and surround the </a:t>
            </a:r>
            <a:r>
              <a:rPr lang="en-US" sz="3200" dirty="0" err="1">
                <a:latin typeface="Arial" pitchFamily="34" charset="0"/>
                <a:cs typeface="Arial" pitchFamily="34" charset="0"/>
              </a:rPr>
              <a:t>anorectal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 junction.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09" name="HMwordD1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11" name="HMwordD2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v</a:t>
            </a:r>
          </a:p>
        </p:txBody>
      </p:sp>
      <p:sp>
        <p:nvSpPr>
          <p:cNvPr id="213" name="HMwordD3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15" name="HMwordD4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t</a:t>
            </a:r>
          </a:p>
        </p:txBody>
      </p:sp>
      <p:sp>
        <p:nvSpPr>
          <p:cNvPr id="217" name="HMwordD5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19" name="HMwordD6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21" name="HMwordL8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 </a:t>
            </a:r>
          </a:p>
        </p:txBody>
      </p:sp>
      <p:sp>
        <p:nvSpPr>
          <p:cNvPr id="222" name="HMwordD8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3" name="HMwordL9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24" name="HMwordD9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5" name="HMwordL10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n</a:t>
            </a:r>
          </a:p>
        </p:txBody>
      </p:sp>
      <p:sp>
        <p:nvSpPr>
          <p:cNvPr id="226" name="HMwordD10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7" name="HMwordL11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3" grpId="0"/>
      <p:bldP spid="225" grpId="0"/>
      <p:bldP spid="2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rial" pitchFamily="34" charset="0"/>
                <a:cs typeface="Arial" pitchFamily="34" charset="0"/>
              </a:rPr>
              <a:t>I am a prime mover of forearm extension.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1143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1143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t</a:t>
            </a:r>
          </a:p>
        </p:txBody>
      </p:sp>
      <p:sp>
        <p:nvSpPr>
          <p:cNvPr id="209" name="HMwordD1"/>
          <p:cNvSpPr/>
          <p:nvPr/>
        </p:nvSpPr>
        <p:spPr>
          <a:xfrm>
            <a:off x="1600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1600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11" name="HMwordD2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3" name="HMwordD3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5" name="HMwordD4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17" name="HMwordD5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p</a:t>
            </a:r>
          </a:p>
        </p:txBody>
      </p:sp>
      <p:sp>
        <p:nvSpPr>
          <p:cNvPr id="219" name="HMwordD6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21" name="HMwordL8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 </a:t>
            </a:r>
          </a:p>
        </p:txBody>
      </p:sp>
      <p:sp>
        <p:nvSpPr>
          <p:cNvPr id="222" name="HMwordD8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3" name="HMwordL9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b</a:t>
            </a:r>
          </a:p>
        </p:txBody>
      </p:sp>
      <p:sp>
        <p:nvSpPr>
          <p:cNvPr id="224" name="HMwordD9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5" name="HMwordL10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26" name="HMwordD10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7" name="HMwordL11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28" name="HMwordD11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0" name="HMwordL12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43" name="HMwordD12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9" name="HMwordL13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h</a:t>
            </a:r>
          </a:p>
        </p:txBody>
      </p:sp>
      <p:sp>
        <p:nvSpPr>
          <p:cNvPr id="252" name="HMwordD13"/>
          <p:cNvSpPr/>
          <p:nvPr/>
        </p:nvSpPr>
        <p:spPr>
          <a:xfrm>
            <a:off x="7086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3" name="HMwordL14"/>
          <p:cNvSpPr/>
          <p:nvPr/>
        </p:nvSpPr>
        <p:spPr>
          <a:xfrm>
            <a:off x="7086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54" name="HMwordD14"/>
          <p:cNvSpPr/>
          <p:nvPr/>
        </p:nvSpPr>
        <p:spPr>
          <a:xfrm>
            <a:off x="7543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5" name="HMwordL15"/>
          <p:cNvSpPr/>
          <p:nvPr/>
        </p:nvSpPr>
        <p:spPr>
          <a:xfrm>
            <a:off x="7543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4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5" fill="hold">
                      <p:stCondLst>
                        <p:cond delay="0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5" grpId="0" animBg="1"/>
      <p:bldP spid="456" grpId="0" animBg="1"/>
      <p:bldP spid="457" grpId="0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3" grpId="0"/>
      <p:bldP spid="225" grpId="0"/>
      <p:bldP spid="227" grpId="0"/>
      <p:bldP spid="240" grpId="0"/>
      <p:bldP spid="249" grpId="0"/>
      <p:bldP spid="253" grpId="0"/>
      <p:bldP spid="2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7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Arial" pitchFamily="34" charset="0"/>
                <a:cs typeface="Arial" pitchFamily="34" charset="0"/>
              </a:rPr>
              <a:t>I am the forearm flexor that inserts into the ulna.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b</a:t>
            </a:r>
          </a:p>
        </p:txBody>
      </p:sp>
      <p:sp>
        <p:nvSpPr>
          <p:cNvPr id="209" name="HMwordD1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11" name="HMwordD2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13" name="HMwordD3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5" name="HMwordD4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h</a:t>
            </a:r>
          </a:p>
        </p:txBody>
      </p:sp>
      <p:sp>
        <p:nvSpPr>
          <p:cNvPr id="217" name="HMwordD5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9" name="HMwordD6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21" name="HMwordD7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23" name="HMwordD8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25" name="HMwordD9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600200" y="3276600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am the hip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flexor that is a composite of </a:t>
            </a:r>
            <a:r>
              <a:rPr kumimoji="0" lang="en-US" sz="3200" b="0" i="0" u="none" strike="noStrike" kern="1200" cap="none" spc="0" normalizeH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two muscles.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8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09" name="HMwordD1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11" name="HMwordD2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3" name="HMwordD3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15" name="HMwordD4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p</a:t>
            </a:r>
          </a:p>
        </p:txBody>
      </p:sp>
      <p:sp>
        <p:nvSpPr>
          <p:cNvPr id="217" name="HMwordD5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19" name="HMwordD6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21" name="HMwordD7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23" name="HMwordD8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1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2" fill="hold">
                      <p:stCondLst>
                        <p:cond delay="0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8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9" fill="hold">
                      <p:stCondLst>
                        <p:cond delay="0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" presetClass="entr" presetSubtype="0" fill="hold" grpId="5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239" grpId="52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600200" y="3276600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am a thigh adductor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9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g</a:t>
            </a:r>
          </a:p>
        </p:txBody>
      </p:sp>
      <p:sp>
        <p:nvSpPr>
          <p:cNvPr id="209" name="HMwordD1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11" name="HMwordD2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13" name="HMwordD3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5" name="HMwordD4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17" name="HMwordD5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19" name="HMwordD6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21" name="HMwordD7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5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0" fill="hold">
                      <p:stCondLst>
                        <p:cond delay="0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914400" y="3276600"/>
            <a:ext cx="70866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My fascicles have a bipennate organization and </a:t>
            </a:r>
            <a:r>
              <a:rPr lang="en-US" sz="3200">
                <a:latin typeface="Arial" pitchFamily="34" charset="0"/>
                <a:cs typeface="Arial" pitchFamily="34" charset="0"/>
              </a:rPr>
              <a:t>I can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be both a hip flexor and a knee extender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10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1371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1371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09" name="HMwordD1"/>
          <p:cNvSpPr/>
          <p:nvPr/>
        </p:nvSpPr>
        <p:spPr>
          <a:xfrm>
            <a:off x="1828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1828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11" name="HMwordD2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c</a:t>
            </a:r>
          </a:p>
        </p:txBody>
      </p:sp>
      <p:sp>
        <p:nvSpPr>
          <p:cNvPr id="213" name="HMwordD3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t</a:t>
            </a:r>
          </a:p>
        </p:txBody>
      </p:sp>
      <p:sp>
        <p:nvSpPr>
          <p:cNvPr id="215" name="HMwordD4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u</a:t>
            </a:r>
          </a:p>
        </p:txBody>
      </p:sp>
      <p:sp>
        <p:nvSpPr>
          <p:cNvPr id="217" name="HMwordD5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19" name="HMwordL7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 </a:t>
            </a:r>
          </a:p>
        </p:txBody>
      </p:sp>
      <p:sp>
        <p:nvSpPr>
          <p:cNvPr id="220" name="HMwordD7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1" name="HMwordL8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f</a:t>
            </a:r>
          </a:p>
        </p:txBody>
      </p:sp>
      <p:sp>
        <p:nvSpPr>
          <p:cNvPr id="222" name="HMwordD8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3" name="HMwordL9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24" name="HMwordD9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5" name="HMwordL10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m</a:t>
            </a:r>
          </a:p>
        </p:txBody>
      </p:sp>
      <p:sp>
        <p:nvSpPr>
          <p:cNvPr id="226" name="HMwordD10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7" name="HMwordL11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28" name="HMwordD11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0" name="HMwordL12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43" name="HMwordD12"/>
          <p:cNvSpPr/>
          <p:nvPr/>
        </p:nvSpPr>
        <p:spPr>
          <a:xfrm>
            <a:off x="6858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9" name="HMwordL13"/>
          <p:cNvSpPr/>
          <p:nvPr/>
        </p:nvSpPr>
        <p:spPr>
          <a:xfrm>
            <a:off x="6858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i</a:t>
            </a:r>
          </a:p>
        </p:txBody>
      </p:sp>
      <p:sp>
        <p:nvSpPr>
          <p:cNvPr id="252" name="HMwordD13"/>
          <p:cNvSpPr/>
          <p:nvPr/>
        </p:nvSpPr>
        <p:spPr>
          <a:xfrm>
            <a:off x="7315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3" name="HMwordL14"/>
          <p:cNvSpPr/>
          <p:nvPr/>
        </p:nvSpPr>
        <p:spPr>
          <a:xfrm>
            <a:off x="7315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8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1" fill="hold">
                      <p:stCondLst>
                        <p:cond delay="0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8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9" fill="hold">
                      <p:stCondLst>
                        <p:cond delay="0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0" fill="hold">
                      <p:stCondLst>
                        <p:cond delay="0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6" grpId="0" animBg="1"/>
      <p:bldP spid="457" grpId="0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1" grpId="0"/>
      <p:bldP spid="223" grpId="0"/>
      <p:bldP spid="225" grpId="0"/>
      <p:bldP spid="227" grpId="0"/>
      <p:bldP spid="240" grpId="0"/>
      <p:bldP spid="249" grpId="0"/>
      <p:bldP spid="25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914400" y="3276600"/>
            <a:ext cx="7086600" cy="914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I insert into the calcaneal tendon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11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 hidden="1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09" name="HMwordD1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11" name="HMwordD2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l</a:t>
            </a:r>
          </a:p>
        </p:txBody>
      </p:sp>
      <p:sp>
        <p:nvSpPr>
          <p:cNvPr id="213" name="HMwordD3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15" name="HMwordD4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u</a:t>
            </a:r>
          </a:p>
        </p:txBody>
      </p:sp>
      <p:sp>
        <p:nvSpPr>
          <p:cNvPr id="217" name="HMwordD5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ntr" presetSubtype="0" fill="hold" grpId="5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ntr" presetSubtype="0" fill="hold" grpId="5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239" grpId="52" animBg="1"/>
      <p:bldP spid="239" grpId="53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914400" y="3276600"/>
            <a:ext cx="7467600" cy="914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We link the abdominal muscles together</a:t>
            </a:r>
            <a:r>
              <a:rPr kumimoji="0" lang="en-US" sz="32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12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Preparing Game:</a:t>
            </a:r>
          </a:p>
        </p:txBody>
      </p:sp>
    </p:spTree>
    <p:extLst>
      <p:ext uri="{BB962C8B-B14F-4D97-AF65-F5344CB8AC3E}">
        <p14:creationId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W</a:t>
            </a: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E</a:t>
            </a: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R</a:t>
            </a: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T</a:t>
            </a: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Y</a:t>
            </a: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U</a:t>
            </a: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I</a:t>
            </a: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O</a:t>
            </a: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P</a:t>
            </a: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A</a:t>
            </a: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F</a:t>
            </a: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>
                <a:latin typeface="Arial"/>
              </a:rPr>
              <a:t>.</a:t>
            </a: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No! Click to go on.</a:t>
            </a:r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>
                <a:latin typeface="Arial" pitchFamily="34" charset="0"/>
                <a:cs typeface="Arial" pitchFamily="34" charset="0"/>
              </a:rPr>
              <a:t>Click for another go.</a:t>
            </a: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FF0000"/>
                </a:solidFill>
              </a:rPr>
              <a:t>X</a:t>
            </a:r>
          </a:p>
        </p:txBody>
      </p:sp>
      <p:sp>
        <p:nvSpPr>
          <p:cNvPr id="207" name="HMwordD0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a</a:t>
            </a:r>
          </a:p>
        </p:txBody>
      </p:sp>
      <p:sp>
        <p:nvSpPr>
          <p:cNvPr id="209" name="HMwordD1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p</a:t>
            </a:r>
          </a:p>
        </p:txBody>
      </p:sp>
      <p:sp>
        <p:nvSpPr>
          <p:cNvPr id="211" name="HMwordD2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13" name="HMwordD3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n</a:t>
            </a:r>
          </a:p>
        </p:txBody>
      </p:sp>
      <p:sp>
        <p:nvSpPr>
          <p:cNvPr id="215" name="HMwordD4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17" name="HMwordD5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u</a:t>
            </a:r>
          </a:p>
        </p:txBody>
      </p:sp>
      <p:sp>
        <p:nvSpPr>
          <p:cNvPr id="219" name="HMwordD6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r</a:t>
            </a:r>
          </a:p>
        </p:txBody>
      </p:sp>
      <p:sp>
        <p:nvSpPr>
          <p:cNvPr id="221" name="HMwordD7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o</a:t>
            </a:r>
          </a:p>
        </p:txBody>
      </p:sp>
      <p:sp>
        <p:nvSpPr>
          <p:cNvPr id="223" name="HMwordD8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  <p:sp>
        <p:nvSpPr>
          <p:cNvPr id="225" name="HMwordD9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e</a:t>
            </a:r>
          </a:p>
        </p:txBody>
      </p:sp>
      <p:sp>
        <p:nvSpPr>
          <p:cNvPr id="227" name="HMwordD10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8" name="HMwordL11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>
                <a:solidFill>
                  <a:srgbClr val="0000FF"/>
                </a:solidFill>
                <a:latin typeface="Arial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4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5" fill="hold">
                      <p:stCondLst>
                        <p:cond delay="0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0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2" fill="hold">
                      <p:stCondLst>
                        <p:cond delay="0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6" fill="hold">
                      <p:stCondLst>
                        <p:cond delay="0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  <p:bldP spid="22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7800" y="2438400"/>
            <a:ext cx="6553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i="1" dirty="0">
                <a:solidFill>
                  <a:schemeClr val="accent1">
                    <a:lumMod val="50000"/>
                  </a:schemeClr>
                </a:solidFill>
              </a:rPr>
              <a:t>Well done!  Good luck with midterm #2!!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939</Words>
  <Application>Microsoft Office PowerPoint</Application>
  <PresentationFormat>On-screen Show (4:3)</PresentationFormat>
  <Paragraphs>545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1" baseType="lpstr">
      <vt:lpstr>Arial</vt:lpstr>
      <vt:lpstr>Calibri</vt:lpstr>
      <vt:lpstr>Office Theme</vt:lpstr>
      <vt:lpstr>Muscle Hangman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jcarnegie</dc:creator>
  <cp:lastModifiedBy>claire_poulin@outlook.com</cp:lastModifiedBy>
  <cp:revision>7</cp:revision>
  <dcterms:created xsi:type="dcterms:W3CDTF">2012-02-24T22:46:12Z</dcterms:created>
  <dcterms:modified xsi:type="dcterms:W3CDTF">2019-03-03T03:17:16Z</dcterms:modified>
</cp:coreProperties>
</file>