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#2 </a:t>
            </a:r>
            <a:r>
              <a:rPr lang="en-US" smtClean="0"/>
              <a:t>– Sept 17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685800"/>
            <a:ext cx="8305800" cy="6096000"/>
          </a:xfrm>
        </p:spPr>
        <p:txBody>
          <a:bodyPr>
            <a:noAutofit/>
          </a:bodyPr>
          <a:lstStyle/>
          <a:p>
            <a:pPr marL="228600" indent="-228600" algn="l">
              <a:spcBef>
                <a:spcPts val="6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   Which one of the following is </a:t>
            </a:r>
            <a:r>
              <a:rPr lang="en-US" sz="2000" u="sng" dirty="0" smtClean="0">
                <a:solidFill>
                  <a:schemeClr val="tx1"/>
                </a:solidFill>
              </a:rPr>
              <a:t>not</a:t>
            </a:r>
            <a:r>
              <a:rPr lang="en-US" sz="2000" dirty="0" smtClean="0">
                <a:solidFill>
                  <a:schemeClr val="tx1"/>
                </a:solidFill>
              </a:rPr>
              <a:t> a valid data type in C?</a:t>
            </a:r>
          </a:p>
          <a:p>
            <a:pPr algn="l"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   	a.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byte</a:t>
            </a:r>
            <a:r>
              <a:rPr lang="en-US" sz="2000" dirty="0" smtClean="0">
                <a:solidFill>
                  <a:schemeClr val="tx1"/>
                </a:solidFill>
              </a:rPr>
              <a:t>     b.  </a:t>
            </a:r>
            <a:r>
              <a:rPr lang="en-US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har</a:t>
            </a:r>
            <a:r>
              <a:rPr lang="en-US" sz="2000" dirty="0" smtClean="0">
                <a:solidFill>
                  <a:schemeClr val="tx1"/>
                </a:solidFill>
              </a:rPr>
              <a:t>     c. </a:t>
            </a:r>
            <a:r>
              <a:rPr lang="en-US" sz="2000" dirty="0" err="1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 smtClean="0">
                <a:solidFill>
                  <a:schemeClr val="tx1"/>
                </a:solidFill>
              </a:rPr>
              <a:t>     d.  </a:t>
            </a:r>
            <a:r>
              <a:rPr lang="en-US" sz="2000" dirty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ong</a:t>
            </a:r>
            <a:r>
              <a:rPr lang="en-US" sz="2000" dirty="0" smtClean="0">
                <a:solidFill>
                  <a:schemeClr val="tx1"/>
                </a:solidFill>
              </a:rPr>
              <a:t>     e.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double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</a:p>
          <a:p>
            <a:pPr marL="457200" indent="-457200" algn="l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</a:rPr>
              <a:t>If an integral data type (i.e.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char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short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 smtClean="0">
                <a:solidFill>
                  <a:schemeClr val="tx1"/>
                </a:solidFill>
              </a:rPr>
              <a:t>, or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long</a:t>
            </a:r>
            <a:r>
              <a:rPr lang="en-US" sz="2000" dirty="0" smtClean="0">
                <a:solidFill>
                  <a:schemeClr val="tx1"/>
                </a:solidFill>
              </a:rPr>
              <a:t>) is not specified as being either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signed</a:t>
            </a:r>
            <a:r>
              <a:rPr lang="en-US" sz="2000" dirty="0" smtClean="0">
                <a:solidFill>
                  <a:schemeClr val="tx1"/>
                </a:solidFill>
              </a:rPr>
              <a:t> or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unsigned</a:t>
            </a:r>
            <a:r>
              <a:rPr lang="en-US" sz="2000" dirty="0" smtClean="0">
                <a:solidFill>
                  <a:schemeClr val="tx1"/>
                </a:solidFill>
              </a:rPr>
              <a:t>, it is assumed to be   __________</a:t>
            </a:r>
          </a:p>
          <a:p>
            <a:pPr marL="457200" indent="-457200" algn="l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</a:rPr>
              <a:t>The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#define </a:t>
            </a:r>
            <a:r>
              <a:rPr lang="en-US" sz="2000" dirty="0" smtClean="0">
                <a:solidFill>
                  <a:schemeClr val="tx1"/>
                </a:solidFill>
              </a:rPr>
              <a:t>preprocessor directive can be used for two purposes, which are: ____________________ and ______________________ /2</a:t>
            </a:r>
          </a:p>
          <a:p>
            <a:pPr marL="457200" indent="-457200" algn="l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</a:rPr>
              <a:t>True or false: the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#define</a:t>
            </a:r>
            <a:r>
              <a:rPr lang="en-US" sz="2000" dirty="0" smtClean="0">
                <a:solidFill>
                  <a:schemeClr val="tx1"/>
                </a:solidFill>
              </a:rPr>
              <a:t> CPP statement is part of the core C language.</a:t>
            </a:r>
          </a:p>
          <a:p>
            <a:pPr marL="457200" indent="-457200" algn="l">
              <a:spcBef>
                <a:spcPts val="12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</a:rPr>
              <a:t>In which C system file would you </a:t>
            </a:r>
            <a:r>
              <a:rPr lang="en-US" sz="2000" smtClean="0">
                <a:solidFill>
                  <a:schemeClr val="tx1"/>
                </a:solidFill>
              </a:rPr>
              <a:t>find </a:t>
            </a:r>
            <a:r>
              <a:rPr lang="en-US" sz="200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M_PI</a:t>
            </a:r>
            <a:r>
              <a:rPr lang="en-US" sz="2000" smtClean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defined? ____________</a:t>
            </a:r>
          </a:p>
          <a:p>
            <a:pPr marL="457200" indent="-457200" algn="l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</a:rPr>
              <a:t>The function _______________ , which is C's version of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throw</a:t>
            </a:r>
            <a:r>
              <a:rPr lang="en-US" sz="2000" dirty="0" smtClean="0">
                <a:solidFill>
                  <a:schemeClr val="tx1"/>
                </a:solidFill>
              </a:rPr>
              <a:t>,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try</a:t>
            </a:r>
            <a:r>
              <a:rPr lang="en-US" sz="2000" dirty="0" smtClean="0">
                <a:solidFill>
                  <a:schemeClr val="tx1"/>
                </a:solidFill>
              </a:rPr>
              <a:t> and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catch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is found in the library _________________.	                /2</a:t>
            </a:r>
          </a:p>
          <a:p>
            <a:pPr marL="457200" indent="-457200" algn="l">
              <a:spcBef>
                <a:spcPts val="600"/>
              </a:spcBef>
              <a:buFont typeface="+mj-lt"/>
              <a:buAutoNum type="arabicPeriod" startAt="2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When you place the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symbol in front of a macro variable (for example, in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#define OP(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X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 printf("%s", </a:t>
            </a:r>
            <a:r>
              <a:rPr lang="en-US" sz="2000" b="1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#X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), which of the following symbols is effectively wrapped around the variable name in the output.   </a:t>
            </a:r>
          </a:p>
          <a:p>
            <a:pPr algn="l">
              <a:spcBef>
                <a:spcPts val="600"/>
              </a:spcBef>
            </a:pP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	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a.  &lt;&lt; &gt;&gt;   	b. &lt; &gt;   	    c.  " "	     d.  %	          e. #</a:t>
            </a:r>
          </a:p>
          <a:p>
            <a:pPr marL="457200" indent="-457200" algn="l">
              <a:spcBef>
                <a:spcPts val="600"/>
              </a:spcBef>
              <a:buFont typeface="+mj-lt"/>
              <a:buAutoNum type="arabicPeriod" startAt="8"/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If you divide an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by a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float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, the resulting data type will be a(n) </a:t>
            </a:r>
          </a:p>
          <a:p>
            <a:pPr algn="l">
              <a:spcBef>
                <a:spcPts val="600"/>
              </a:spcBef>
            </a:pP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a.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	       b.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float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c. 0</a:t>
            </a:r>
            <a:r>
              <a:rPr lang="en-US" sz="2000" dirty="0">
                <a:solidFill>
                  <a:schemeClr val="tx1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d.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unsigned</a:t>
            </a:r>
            <a:r>
              <a:rPr lang="en-US" sz="2000" dirty="0" smtClean="0">
                <a:solidFill>
                  <a:schemeClr val="tx1"/>
                </a:solidFill>
                <a:cs typeface="Courier New" panose="02070309020205020404" pitchFamily="49" charset="0"/>
              </a:rPr>
              <a:t>     e. its compiler dependent</a:t>
            </a:r>
            <a:endParaRPr lang="en-US" sz="2000" dirty="0" smtClean="0">
              <a:solidFill>
                <a:schemeClr val="tx1"/>
              </a:solidFill>
            </a:endParaRPr>
          </a:p>
          <a:p>
            <a:pPr marL="342900" indent="-342900" algn="l">
              <a:spcBef>
                <a:spcPts val="1200"/>
              </a:spcBef>
              <a:buFont typeface="+mj-lt"/>
              <a:buAutoNum type="arabicPeriod" startAt="2"/>
            </a:pPr>
            <a:endParaRPr lang="en-US" sz="2000" dirty="0" smtClean="0">
              <a:solidFill>
                <a:schemeClr val="tx1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1989224" y="1122943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239000" y="1676400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signed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43200" y="2362200"/>
            <a:ext cx="16002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constants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7400" y="2362200"/>
            <a:ext cx="16002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macros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Oval 8"/>
          <p:cNvSpPr/>
          <p:nvPr/>
        </p:nvSpPr>
        <p:spPr>
          <a:xfrm>
            <a:off x="1941096" y="2871536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6589295" y="3200399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m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ath.h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590800" y="3569731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ssert()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48200" y="3923020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a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ssert.h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Oval 12"/>
          <p:cNvSpPr/>
          <p:nvPr/>
        </p:nvSpPr>
        <p:spPr>
          <a:xfrm>
            <a:off x="4788568" y="5374104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2334132" y="6172200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</TotalTime>
  <Words>29</Words>
  <Application>Microsoft Office PowerPoint</Application>
  <PresentationFormat>On-screen Show (4:3)</PresentationFormat>
  <Paragraphs>18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#2 – Sept 17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20</cp:revision>
  <dcterms:created xsi:type="dcterms:W3CDTF">2014-01-13T14:41:22Z</dcterms:created>
  <dcterms:modified xsi:type="dcterms:W3CDTF">2014-09-30T14:05:45Z</dcterms:modified>
</cp:coreProperties>
</file>