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#3 – Sept. 24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81000" y="685800"/>
            <a:ext cx="8382000" cy="6096000"/>
          </a:xfrm>
        </p:spPr>
        <p:txBody>
          <a:bodyPr>
            <a:noAutofit/>
          </a:bodyPr>
          <a:lstStyle/>
          <a:p>
            <a:pPr marL="228600" indent="-228600" algn="l">
              <a:spcBef>
                <a:spcPts val="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Which 1 of the following is equivalent to the declaration: </a:t>
            </a:r>
            <a:r>
              <a:rPr lang="en-US" sz="18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s[]="123";</a:t>
            </a:r>
          </a:p>
          <a:p>
            <a:pPr algn="l"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a. char s[] = {1,2,3,0};</a:t>
            </a: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                 b.   </a:t>
            </a: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s[] = {'1','2','3','\0'};</a:t>
            </a: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</a:t>
            </a:r>
          </a:p>
          <a:p>
            <a:pPr algn="l">
              <a:spcBef>
                <a:spcPts val="0"/>
              </a:spcBef>
            </a:pP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c.     </a:t>
            </a: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s[] = </a:t>
            </a: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{"1", "2", "3"};</a:t>
            </a:r>
            <a:r>
              <a:rPr lang="en-US" sz="16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d.   </a:t>
            </a: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s[]</a:t>
            </a:r>
            <a:r>
              <a:rPr lang="en-US" sz="16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16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{'1','2','3','0'};</a:t>
            </a:r>
          </a:p>
          <a:p>
            <a:pPr marL="342900" indent="-342900" algn="l">
              <a:spcBef>
                <a:spcPts val="9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Which library contains the functions 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isalpha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and 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toupper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? </a:t>
            </a:r>
          </a:p>
          <a:p>
            <a:pPr marL="342900" indent="-3429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Given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a=0, b=3, z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;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after the following statement is executed</a:t>
            </a:r>
          </a:p>
          <a:p>
            <a:pPr algn="l"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 = ((b &gt; a) || (a = b));</a:t>
            </a:r>
            <a:b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8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/>
            </a:r>
            <a:br>
              <a:rPr lang="en-US" sz="8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 the value of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is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____________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and the value of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z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is _____________   /2</a:t>
            </a:r>
            <a:endParaRPr lang="en-US" sz="2000" dirty="0" smtClean="0">
              <a:solidFill>
                <a:schemeClr val="tx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900"/>
              </a:spcBef>
              <a:buAutoNum type="arabicPeriod" startAt="4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What C keyword should be used at the end of a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switch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statement to catch any cases which have not already been caught previously?</a:t>
            </a:r>
          </a:p>
          <a:p>
            <a:pPr marL="342900" indent="-342900" algn="l">
              <a:spcBef>
                <a:spcPts val="900"/>
              </a:spcBef>
              <a:buAutoNum type="arabicPeriod" startAt="4"/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The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switch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statement is equivalent to which common logical statement?</a:t>
            </a:r>
          </a:p>
          <a:p>
            <a:pPr marL="342900" indent="-342900" algn="l">
              <a:spcBef>
                <a:spcPts val="900"/>
              </a:spcBef>
              <a:buAutoNum type="arabicPeriod" startAt="4"/>
            </a:pPr>
            <a:r>
              <a:rPr lang="en-US" sz="2000" dirty="0">
                <a:solidFill>
                  <a:prstClr val="black"/>
                </a:solidFill>
              </a:rPr>
              <a:t>Which two C statements allow you to interrupt the normal flow of execution inside a code block, and allow code to either exit the block or return to the start of the  block: </a:t>
            </a:r>
            <a:r>
              <a:rPr lang="en-US" sz="2000" dirty="0" smtClean="0">
                <a:solidFill>
                  <a:prstClr val="black"/>
                </a:solidFill>
              </a:rPr>
              <a:t>____________  </a:t>
            </a:r>
            <a:r>
              <a:rPr lang="en-US" sz="2000" dirty="0">
                <a:solidFill>
                  <a:prstClr val="black"/>
                </a:solidFill>
              </a:rPr>
              <a:t>and </a:t>
            </a:r>
            <a:r>
              <a:rPr lang="en-US" sz="2000" dirty="0" smtClean="0">
                <a:solidFill>
                  <a:prstClr val="black"/>
                </a:solidFill>
              </a:rPr>
              <a:t>_______________  </a:t>
            </a:r>
            <a:r>
              <a:rPr lang="en-US" sz="2000" dirty="0">
                <a:solidFill>
                  <a:prstClr val="black"/>
                </a:solidFill>
              </a:rPr>
              <a:t>/</a:t>
            </a:r>
            <a:r>
              <a:rPr lang="en-US" sz="2000" dirty="0" smtClean="0">
                <a:solidFill>
                  <a:prstClr val="black"/>
                </a:solidFill>
              </a:rPr>
              <a:t>2</a:t>
            </a:r>
          </a:p>
          <a:p>
            <a:pPr marL="342900" indent="-342900" algn="l">
              <a:spcBef>
                <a:spcPts val="600"/>
              </a:spcBef>
              <a:buAutoNum type="arabicPeriod" startAt="4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Complete this statement so that the values of the array are initialized to 0</a:t>
            </a:r>
          </a:p>
          <a:p>
            <a:pPr>
              <a:spcBef>
                <a:spcPts val="600"/>
              </a:spcBef>
            </a:pPr>
            <a:r>
              <a:rPr lang="en-US" sz="18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</a:t>
            </a:r>
            <a:r>
              <a:rPr lang="en-US" sz="18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sz="18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[31] = _________________________;</a:t>
            </a:r>
          </a:p>
          <a:p>
            <a:pPr marL="342900" indent="-342900" algn="l">
              <a:spcBef>
                <a:spcPts val="900"/>
              </a:spcBef>
              <a:buFont typeface="+mj-lt"/>
              <a:buAutoNum type="arabicPeriod" startAt="8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T or F: The two arrays,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 s[]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"ab";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and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b[] = {1,2,3};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have the same number of elements.</a:t>
            </a:r>
          </a:p>
        </p:txBody>
      </p:sp>
      <p:sp>
        <p:nvSpPr>
          <p:cNvPr id="4" name="Oval 3"/>
          <p:cNvSpPr/>
          <p:nvPr/>
        </p:nvSpPr>
        <p:spPr>
          <a:xfrm>
            <a:off x="4507832" y="1006639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620000" y="1600200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type.h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90800" y="2743200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400800" y="2739189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599947" y="3505200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default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090611" y="4086723"/>
            <a:ext cx="1884947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f…else if…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43136" y="4948992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continue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553200" y="4948992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break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95011" y="5638800"/>
            <a:ext cx="2895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smtClean="0">
                <a:latin typeface="Courier New" panose="02070309020205020404" pitchFamily="49" charset="0"/>
                <a:cs typeface="Courier New" panose="02070309020205020404" pitchFamily="49" charset="0"/>
              </a:rPr>
              <a:t>{0} or {'\0'} or {}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721896" y="6132096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838</TotalTime>
  <Words>122</Words>
  <Application>Microsoft Office PowerPoint</Application>
  <PresentationFormat>On-screen Show (4:3)</PresentationFormat>
  <Paragraphs>21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#3 – Sept. 24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31</cp:revision>
  <dcterms:created xsi:type="dcterms:W3CDTF">2014-01-13T14:41:22Z</dcterms:created>
  <dcterms:modified xsi:type="dcterms:W3CDTF">2014-09-30T14:12:28Z</dcterms:modified>
</cp:coreProperties>
</file>