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</p:sldIdLst>
  <p:sldSz cx="9144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1pPr>
    <a:lvl2pPr marL="0" marR="0" indent="0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2pPr>
    <a:lvl3pPr marL="0" marR="0" indent="0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3pPr>
    <a:lvl4pPr marL="0" marR="0" indent="0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4pPr>
    <a:lvl5pPr marL="0" marR="0" indent="0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5pPr>
    <a:lvl6pPr marL="0" marR="0" indent="0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6pPr>
    <a:lvl7pPr marL="0" marR="0" indent="0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7pPr>
    <a:lvl8pPr marL="0" marR="0" indent="0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8pPr>
    <a:lvl9pPr marL="0" marR="0" indent="0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2CD"/>
          </a:solidFill>
        </a:fill>
      </a:tcStyle>
    </a:wholeTbl>
    <a:band2H>
      <a:tcTxStyle b="def" i="def"/>
      <a:tcStyle>
        <a:tcBdr/>
        <a:fill>
          <a:solidFill>
            <a:srgbClr val="E6EA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n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12700" cap="flat">
              <a:solidFill>
                <a:srgbClr val="034242"/>
              </a:solidFill>
              <a:prstDash val="solid"/>
              <a:round/>
            </a:ln>
          </a:top>
          <a:bottom>
            <a:ln w="127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rgbClr val="CAD2CD"/>
          </a:solidFill>
        </a:fill>
      </a:tcStyle>
    </a:wholeTbl>
    <a:band2H>
      <a:tcTxStyle b="def" i="def"/>
      <a:tcStyle>
        <a:tcBdr/>
        <a:fill>
          <a:solidFill>
            <a:srgbClr val="E6EAE8"/>
          </a:solidFill>
        </a:fill>
      </a:tcStyle>
    </a:band2H>
    <a:firstCol>
      <a:tcTxStyle b="on" i="off">
        <a:fontRef idx="major">
          <a:srgbClr val="034242"/>
        </a:fontRef>
        <a:srgbClr val="034242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12700" cap="flat">
              <a:solidFill>
                <a:srgbClr val="034242"/>
              </a:solidFill>
              <a:prstDash val="solid"/>
              <a:round/>
            </a:ln>
          </a:top>
          <a:bottom>
            <a:ln w="127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34242"/>
        </a:fontRef>
        <a:srgbClr val="034242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38100" cap="flat">
              <a:solidFill>
                <a:srgbClr val="034242"/>
              </a:solidFill>
              <a:prstDash val="solid"/>
              <a:round/>
            </a:ln>
          </a:top>
          <a:bottom>
            <a:ln w="127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034242"/>
        </a:fontRef>
        <a:srgbClr val="034242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12700" cap="flat">
              <a:solidFill>
                <a:srgbClr val="034242"/>
              </a:solidFill>
              <a:prstDash val="solid"/>
              <a:round/>
            </a:ln>
          </a:top>
          <a:bottom>
            <a:ln w="381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n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12700" cap="flat">
              <a:solidFill>
                <a:srgbClr val="034242"/>
              </a:solidFill>
              <a:prstDash val="solid"/>
              <a:round/>
            </a:ln>
          </a:top>
          <a:bottom>
            <a:ln w="127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rgbClr val="E0EBE7"/>
          </a:solidFill>
        </a:fill>
      </a:tcStyle>
    </a:wholeTbl>
    <a:band2H>
      <a:tcTxStyle b="def" i="def"/>
      <a:tcStyle>
        <a:tcBdr/>
        <a:fill>
          <a:solidFill>
            <a:srgbClr val="F0F5F3"/>
          </a:solidFill>
        </a:fill>
      </a:tcStyle>
    </a:band2H>
    <a:firstCol>
      <a:tcTxStyle b="on" i="off">
        <a:fontRef idx="major">
          <a:srgbClr val="034242"/>
        </a:fontRef>
        <a:srgbClr val="034242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12700" cap="flat">
              <a:solidFill>
                <a:srgbClr val="034242"/>
              </a:solidFill>
              <a:prstDash val="solid"/>
              <a:round/>
            </a:ln>
          </a:top>
          <a:bottom>
            <a:ln w="127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034242"/>
        </a:fontRef>
        <a:srgbClr val="034242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38100" cap="flat">
              <a:solidFill>
                <a:srgbClr val="034242"/>
              </a:solidFill>
              <a:prstDash val="solid"/>
              <a:round/>
            </a:ln>
          </a:top>
          <a:bottom>
            <a:ln w="127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034242"/>
        </a:fontRef>
        <a:srgbClr val="034242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12700" cap="flat">
              <a:solidFill>
                <a:srgbClr val="034242"/>
              </a:solidFill>
              <a:prstDash val="solid"/>
              <a:round/>
            </a:ln>
          </a:top>
          <a:bottom>
            <a:ln w="381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n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12700" cap="flat">
              <a:solidFill>
                <a:srgbClr val="034242"/>
              </a:solidFill>
              <a:prstDash val="solid"/>
              <a:round/>
            </a:ln>
          </a:top>
          <a:bottom>
            <a:ln w="127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rgbClr val="E5E4E5"/>
          </a:solidFill>
        </a:fill>
      </a:tcStyle>
    </a:wholeTbl>
    <a:band2H>
      <a:tcTxStyle b="def" i="def"/>
      <a:tcStyle>
        <a:tcBdr/>
        <a:fill>
          <a:solidFill>
            <a:srgbClr val="F2F2F2"/>
          </a:solidFill>
        </a:fill>
      </a:tcStyle>
    </a:band2H>
    <a:firstCol>
      <a:tcTxStyle b="on" i="off">
        <a:fontRef idx="major">
          <a:srgbClr val="034242"/>
        </a:fontRef>
        <a:srgbClr val="034242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12700" cap="flat">
              <a:solidFill>
                <a:srgbClr val="034242"/>
              </a:solidFill>
              <a:prstDash val="solid"/>
              <a:round/>
            </a:ln>
          </a:top>
          <a:bottom>
            <a:ln w="127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034242"/>
        </a:fontRef>
        <a:srgbClr val="034242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38100" cap="flat">
              <a:solidFill>
                <a:srgbClr val="034242"/>
              </a:solidFill>
              <a:prstDash val="solid"/>
              <a:round/>
            </a:ln>
          </a:top>
          <a:bottom>
            <a:ln w="127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034242"/>
        </a:fontRef>
        <a:srgbClr val="034242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12700" cap="flat">
              <a:solidFill>
                <a:srgbClr val="034242"/>
              </a:solidFill>
              <a:prstDash val="solid"/>
              <a:round/>
            </a:ln>
          </a:top>
          <a:bottom>
            <a:ln w="381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33BA23B1-9221-436E-865A-0063620EA4FD}" styleName="">
    <a:tblBg/>
    <a:wholeTbl>
      <a:tcTxStyle b="on" i="off">
        <a:fontRef idx="major">
          <a:schemeClr val="accent5"/>
        </a:fontRef>
        <a:schemeClr val="accent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8E8E8"/>
          </a:solidFill>
        </a:fill>
      </a:tcStyle>
    </a:wholeTbl>
    <a:band2H>
      <a:tcTxStyle b="def" i="def"/>
      <a:tcStyle>
        <a:tcBdr/>
        <a:fill>
          <a:solidFill>
            <a:srgbClr val="034242"/>
          </a:solidFill>
        </a:fill>
      </a:tcStyle>
    </a:band2H>
    <a:firstCol>
      <a:tcTxStyle b="on" i="off">
        <a:fontRef idx="major">
          <a:srgbClr val="034242"/>
        </a:fontRef>
        <a:srgbClr val="034242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chemeClr val="accent5"/>
        </a:fontRef>
        <a:schemeClr val="accent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chemeClr val="accent5"/>
              </a:solidFill>
              <a:prstDash val="solid"/>
              <a:round/>
            </a:ln>
          </a:top>
          <a:bottom>
            <a:ln w="254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34242"/>
          </a:solidFill>
        </a:fill>
      </a:tcStyle>
    </a:lastRow>
    <a:firstRow>
      <a:tcTxStyle b="on" i="off">
        <a:fontRef idx="major">
          <a:srgbClr val="034242"/>
        </a:fontRef>
        <a:srgbClr val="034242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chemeClr val="accent5"/>
              </a:solidFill>
              <a:prstDash val="solid"/>
              <a:round/>
            </a:ln>
          </a:top>
          <a:bottom>
            <a:ln w="254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n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12700" cap="flat">
              <a:solidFill>
                <a:srgbClr val="034242"/>
              </a:solidFill>
              <a:prstDash val="solid"/>
              <a:round/>
            </a:ln>
          </a:top>
          <a:bottom>
            <a:ln w="127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rgbClr val="CDCDCD"/>
          </a:solidFill>
        </a:fill>
      </a:tcStyle>
    </a:wholeTbl>
    <a:band2H>
      <a:tcTxStyle b="def" i="def"/>
      <a:tcStyle>
        <a:tcBdr/>
        <a:fill>
          <a:solidFill>
            <a:srgbClr val="E8E8E8"/>
          </a:solidFill>
        </a:fill>
      </a:tcStyle>
    </a:band2H>
    <a:firstCol>
      <a:tcTxStyle b="on" i="off">
        <a:fontRef idx="major">
          <a:srgbClr val="034242"/>
        </a:fontRef>
        <a:srgbClr val="034242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12700" cap="flat">
              <a:solidFill>
                <a:srgbClr val="034242"/>
              </a:solidFill>
              <a:prstDash val="solid"/>
              <a:round/>
            </a:ln>
          </a:top>
          <a:bottom>
            <a:ln w="127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chemeClr val="accent5"/>
          </a:solidFill>
        </a:fill>
      </a:tcStyle>
    </a:firstCol>
    <a:lastRow>
      <a:tcTxStyle b="on" i="off">
        <a:fontRef idx="major">
          <a:srgbClr val="034242"/>
        </a:fontRef>
        <a:srgbClr val="034242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38100" cap="flat">
              <a:solidFill>
                <a:srgbClr val="034242"/>
              </a:solidFill>
              <a:prstDash val="solid"/>
              <a:round/>
            </a:ln>
          </a:top>
          <a:bottom>
            <a:ln w="127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chemeClr val="accent5"/>
          </a:solidFill>
        </a:fill>
      </a:tcStyle>
    </a:lastRow>
    <a:firstRow>
      <a:tcTxStyle b="on" i="off">
        <a:fontRef idx="major">
          <a:srgbClr val="034242"/>
        </a:fontRef>
        <a:srgbClr val="034242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12700" cap="flat">
              <a:solidFill>
                <a:srgbClr val="034242"/>
              </a:solidFill>
              <a:prstDash val="solid"/>
              <a:round/>
            </a:ln>
          </a:top>
          <a:bottom>
            <a:ln w="381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Shape 441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42" name="Shape 442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92223" latinLnBrk="0">
      <a:defRPr sz="1300">
        <a:latin typeface="+mj-lt"/>
        <a:ea typeface="+mj-ea"/>
        <a:cs typeface="+mj-cs"/>
        <a:sym typeface="Arial"/>
      </a:defRPr>
    </a:lvl1pPr>
    <a:lvl2pPr indent="228600" defTabSz="492223" latinLnBrk="0">
      <a:defRPr sz="1300">
        <a:latin typeface="+mj-lt"/>
        <a:ea typeface="+mj-ea"/>
        <a:cs typeface="+mj-cs"/>
        <a:sym typeface="Arial"/>
      </a:defRPr>
    </a:lvl2pPr>
    <a:lvl3pPr indent="457200" defTabSz="492223" latinLnBrk="0">
      <a:defRPr sz="1300">
        <a:latin typeface="+mj-lt"/>
        <a:ea typeface="+mj-ea"/>
        <a:cs typeface="+mj-cs"/>
        <a:sym typeface="Arial"/>
      </a:defRPr>
    </a:lvl3pPr>
    <a:lvl4pPr indent="685800" defTabSz="492223" latinLnBrk="0">
      <a:defRPr sz="1300">
        <a:latin typeface="+mj-lt"/>
        <a:ea typeface="+mj-ea"/>
        <a:cs typeface="+mj-cs"/>
        <a:sym typeface="Arial"/>
      </a:defRPr>
    </a:lvl4pPr>
    <a:lvl5pPr indent="914400" defTabSz="492223" latinLnBrk="0">
      <a:defRPr sz="1300">
        <a:latin typeface="+mj-lt"/>
        <a:ea typeface="+mj-ea"/>
        <a:cs typeface="+mj-cs"/>
        <a:sym typeface="Arial"/>
      </a:defRPr>
    </a:lvl5pPr>
    <a:lvl6pPr indent="1143000" defTabSz="492223" latinLnBrk="0">
      <a:defRPr sz="1300">
        <a:latin typeface="+mj-lt"/>
        <a:ea typeface="+mj-ea"/>
        <a:cs typeface="+mj-cs"/>
        <a:sym typeface="Arial"/>
      </a:defRPr>
    </a:lvl6pPr>
    <a:lvl7pPr indent="1371600" defTabSz="492223" latinLnBrk="0">
      <a:defRPr sz="1300">
        <a:latin typeface="+mj-lt"/>
        <a:ea typeface="+mj-ea"/>
        <a:cs typeface="+mj-cs"/>
        <a:sym typeface="Arial"/>
      </a:defRPr>
    </a:lvl7pPr>
    <a:lvl8pPr indent="1600200" defTabSz="492223" latinLnBrk="0">
      <a:defRPr sz="1300">
        <a:latin typeface="+mj-lt"/>
        <a:ea typeface="+mj-ea"/>
        <a:cs typeface="+mj-cs"/>
        <a:sym typeface="Arial"/>
      </a:defRPr>
    </a:lvl8pPr>
    <a:lvl9pPr indent="1828800" defTabSz="492223" latinLnBrk="0">
      <a:defRPr sz="1300">
        <a:latin typeface="+mj-lt"/>
        <a:ea typeface="+mj-ea"/>
        <a:cs typeface="+mj-cs"/>
        <a:sym typeface="Arial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2.png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4.png"/></Relationships>
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4.png"/></Relationships>
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4.png"/></Relationships>
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Relationship Id="rId3" Type="http://schemas.openxmlformats.org/officeDocument/2006/relationships/image" Target="../media/image1.png"/><Relationship Id="rId4" Type="http://schemas.openxmlformats.org/officeDocument/2006/relationships/image" Target="../media/image2.png"/></Relationships>
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Relationship Id="rId3" Type="http://schemas.openxmlformats.org/officeDocument/2006/relationships/image" Target="../media/image1.png"/><Relationship Id="rId4" Type="http://schemas.openxmlformats.org/officeDocument/2006/relationships/image" Target="../media/image2.png"/></Relationships>
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Relationship Id="rId3" Type="http://schemas.openxmlformats.org/officeDocument/2006/relationships/image" Target="../media/image1.png"/><Relationship Id="rId4" Type="http://schemas.openxmlformats.org/officeDocument/2006/relationships/image" Target="../media/image2.png"/></Relationships>
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Relationship Id="rId3" Type="http://schemas.openxmlformats.org/officeDocument/2006/relationships/image" Target="../media/image6.png"/></Relationships>
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0" showMasterPhAnim="1">
  <p:cSld name="Title Slide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Text"/>
          <p:cNvSpPr txBox="1"/>
          <p:nvPr>
            <p:ph type="title"/>
          </p:nvPr>
        </p:nvSpPr>
        <p:spPr>
          <a:xfrm>
            <a:off x="457201" y="1287430"/>
            <a:ext cx="5411971" cy="1635520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4" name="Body Level One…"/>
          <p:cNvSpPr txBox="1"/>
          <p:nvPr>
            <p:ph type="body" sz="quarter" idx="1"/>
          </p:nvPr>
        </p:nvSpPr>
        <p:spPr>
          <a:xfrm>
            <a:off x="457201" y="3024545"/>
            <a:ext cx="6804836" cy="1579355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spcBef>
                <a:spcPts val="600"/>
              </a:spcBef>
              <a:defRPr sz="2700">
                <a:solidFill>
                  <a:schemeClr val="accent3"/>
                </a:solidFill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2pPr>
            <a:lvl3pPr marL="0" indent="0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3pPr>
            <a:lvl4pPr marL="0" indent="0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4pPr>
            <a:lvl5pPr marL="0" indent="0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5" name="Text Placeholder 4"/>
          <p:cNvSpPr/>
          <p:nvPr>
            <p:ph type="body" sz="quarter" idx="13"/>
          </p:nvPr>
        </p:nvSpPr>
        <p:spPr>
          <a:xfrm>
            <a:off x="457201" y="5731424"/>
            <a:ext cx="4019011" cy="641908"/>
          </a:xfrm>
          <a:prstGeom prst="rect">
            <a:avLst/>
          </a:prstGeom>
        </p:spPr>
        <p:txBody>
          <a:bodyPr anchor="b"/>
          <a:lstStyle/>
          <a:p>
            <a:pPr>
              <a:spcBef>
                <a:spcPts val="400"/>
              </a:spcBef>
            </a:pPr>
          </a:p>
        </p:txBody>
      </p:sp>
      <p:pic>
        <p:nvPicPr>
          <p:cNvPr id="16" name="Picture 7" descr="Picture 7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4753281"/>
            <a:ext cx="9144000" cy="978146"/>
          </a:xfrm>
          <a:prstGeom prst="rect">
            <a:avLst/>
          </a:prstGeom>
          <a:ln w="12700">
            <a:miter lim="400000"/>
          </a:ln>
        </p:spPr>
      </p:pic>
      <p:pic>
        <p:nvPicPr>
          <p:cNvPr id="17" name="Picture 8" descr="Picture 8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060556" y="501539"/>
            <a:ext cx="2603502" cy="546052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Slide Number"/>
          <p:cNvSpPr txBox="1"/>
          <p:nvPr>
            <p:ph type="sldNum" sz="quarter" idx="2"/>
          </p:nvPr>
        </p:nvSpPr>
        <p:spPr>
          <a:xfrm>
            <a:off x="6553200" y="6282435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1909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Section Separator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Text"/>
          <p:cNvSpPr txBox="1"/>
          <p:nvPr>
            <p:ph type="title"/>
          </p:nvPr>
        </p:nvSpPr>
        <p:spPr>
          <a:xfrm>
            <a:off x="474132" y="1544637"/>
            <a:ext cx="5393269" cy="1362076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>
            <a:lvl1pPr>
              <a:lnSpc>
                <a:spcPct val="100000"/>
              </a:lnSpc>
              <a:defRPr b="1" sz="2700">
                <a:solidFill>
                  <a:srgbClr val="FFFFFF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6" name="Body Level One…"/>
          <p:cNvSpPr txBox="1"/>
          <p:nvPr>
            <p:ph type="body" sz="quarter" idx="1"/>
          </p:nvPr>
        </p:nvSpPr>
        <p:spPr>
          <a:xfrm>
            <a:off x="474132" y="3062820"/>
            <a:ext cx="5393269" cy="1500189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spcBef>
                <a:spcPts val="400"/>
              </a:spcBef>
              <a:defRPr sz="1900">
                <a:solidFill>
                  <a:schemeClr val="accent3"/>
                </a:solidFill>
              </a:defRPr>
            </a:lvl1pPr>
            <a:lvl2pPr marL="0" indent="0">
              <a:lnSpc>
                <a:spcPct val="100000"/>
              </a:lnSpc>
              <a:spcBef>
                <a:spcPts val="400"/>
              </a:spcBef>
              <a:buSzTx/>
              <a:buNone/>
              <a:defRPr sz="1900">
                <a:solidFill>
                  <a:schemeClr val="accent3"/>
                </a:solidFill>
              </a:defRPr>
            </a:lvl2pPr>
            <a:lvl3pPr marL="0" indent="0">
              <a:lnSpc>
                <a:spcPct val="100000"/>
              </a:lnSpc>
              <a:spcBef>
                <a:spcPts val="400"/>
              </a:spcBef>
              <a:buSzTx/>
              <a:buNone/>
              <a:defRPr sz="1900">
                <a:solidFill>
                  <a:schemeClr val="accent3"/>
                </a:solidFill>
              </a:defRPr>
            </a:lvl3pPr>
            <a:lvl4pPr marL="0" indent="0">
              <a:lnSpc>
                <a:spcPct val="100000"/>
              </a:lnSpc>
              <a:spcBef>
                <a:spcPts val="400"/>
              </a:spcBef>
              <a:buSzTx/>
              <a:buNone/>
              <a:defRPr sz="1900">
                <a:solidFill>
                  <a:schemeClr val="accent3"/>
                </a:solidFill>
              </a:defRPr>
            </a:lvl4pPr>
            <a:lvl5pPr marL="0" indent="0">
              <a:lnSpc>
                <a:spcPct val="100000"/>
              </a:lnSpc>
              <a:spcBef>
                <a:spcPts val="400"/>
              </a:spcBef>
              <a:buSzTx/>
              <a:buNone/>
              <a:defRPr sz="1900">
                <a:solidFill>
                  <a:schemeClr val="accent3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27" name="Picture 8" descr="Picture 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4755812"/>
            <a:ext cx="9144000" cy="978146"/>
          </a:xfrm>
          <a:prstGeom prst="rect">
            <a:avLst/>
          </a:prstGeom>
          <a:ln w="12700">
            <a:miter lim="400000"/>
          </a:ln>
        </p:spPr>
      </p:pic>
      <p:pic>
        <p:nvPicPr>
          <p:cNvPr id="28" name="Picture 15" descr="Picture 15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941371" y="486977"/>
            <a:ext cx="730802" cy="531492"/>
          </a:xfrm>
          <a:prstGeom prst="rect">
            <a:avLst/>
          </a:prstGeom>
          <a:ln w="12700">
            <a:miter lim="400000"/>
          </a:ln>
        </p:spPr>
      </p:pic>
      <p:sp>
        <p:nvSpPr>
          <p:cNvPr id="29" name="Slide Number"/>
          <p:cNvSpPr txBox="1"/>
          <p:nvPr>
            <p:ph type="sldNum" sz="quarter" idx="2"/>
          </p:nvPr>
        </p:nvSpPr>
        <p:spPr>
          <a:xfrm>
            <a:off x="176525" y="6481741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6B7A6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 Auth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icture Placeholder 4"/>
          <p:cNvSpPr/>
          <p:nvPr>
            <p:ph type="pic" sz="quarter" idx="13"/>
          </p:nvPr>
        </p:nvSpPr>
        <p:spPr>
          <a:xfrm>
            <a:off x="1876181" y="1803400"/>
            <a:ext cx="2606046" cy="322768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37" name="Body Level One…"/>
          <p:cNvSpPr txBox="1"/>
          <p:nvPr>
            <p:ph type="body" sz="quarter" idx="1"/>
          </p:nvPr>
        </p:nvSpPr>
        <p:spPr>
          <a:xfrm>
            <a:off x="4666641" y="2336800"/>
            <a:ext cx="2628560" cy="2160891"/>
          </a:xfrm>
          <a:prstGeom prst="rect">
            <a:avLst/>
          </a:prstGeom>
        </p:spPr>
        <p:txBody>
          <a:bodyPr anchor="ctr"/>
          <a:lstStyle>
            <a:lvl1pPr>
              <a:spcBef>
                <a:spcPts val="400"/>
              </a:spcBef>
            </a:lvl1pPr>
            <a:lvl2pPr>
              <a:spcBef>
                <a:spcPts val="400"/>
              </a:spcBef>
            </a:lvl2pPr>
            <a:lvl3pPr>
              <a:spcBef>
                <a:spcPts val="400"/>
              </a:spcBef>
              <a:buChar char="▪"/>
            </a:lvl3pPr>
            <a:lvl4pPr>
              <a:spcBef>
                <a:spcPts val="400"/>
              </a:spcBef>
            </a:lvl4pPr>
            <a:lvl5pPr>
              <a:spcBef>
                <a:spcPts val="4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8" name="Title Text"/>
          <p:cNvSpPr txBox="1"/>
          <p:nvPr>
            <p:ph type="title"/>
          </p:nvPr>
        </p:nvSpPr>
        <p:spPr>
          <a:xfrm>
            <a:off x="481522" y="488622"/>
            <a:ext cx="5398419" cy="1001982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9" name="Text Placeholder 6"/>
          <p:cNvSpPr/>
          <p:nvPr>
            <p:ph type="body" sz="quarter" idx="14"/>
          </p:nvPr>
        </p:nvSpPr>
        <p:spPr>
          <a:xfrm>
            <a:off x="4666200" y="1803799"/>
            <a:ext cx="2628645" cy="533003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40" name="Text Placeholder 12"/>
          <p:cNvSpPr/>
          <p:nvPr>
            <p:ph type="body" sz="quarter" idx="15"/>
          </p:nvPr>
        </p:nvSpPr>
        <p:spPr>
          <a:xfrm>
            <a:off x="4666200" y="4498183"/>
            <a:ext cx="2628645" cy="532906"/>
          </a:xfrm>
          <a:prstGeom prst="rect">
            <a:avLst/>
          </a:prstGeom>
        </p:spPr>
        <p:txBody>
          <a:bodyPr anchor="b"/>
          <a:lstStyle/>
          <a:p>
            <a:pPr>
              <a:spcBef>
                <a:spcPts val="400"/>
              </a:spcBef>
            </a:pPr>
          </a:p>
        </p:txBody>
      </p:sp>
      <p:sp>
        <p:nvSpPr>
          <p:cNvPr id="41" name="Slide Number"/>
          <p:cNvSpPr txBox="1"/>
          <p:nvPr>
            <p:ph type="sldNum" sz="quarter" idx="2"/>
          </p:nvPr>
        </p:nvSpPr>
        <p:spPr>
          <a:xfrm>
            <a:off x="6553200" y="6282435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1909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 Autho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icture Placeholder 4"/>
          <p:cNvSpPr/>
          <p:nvPr>
            <p:ph type="pic" sz="quarter" idx="13"/>
          </p:nvPr>
        </p:nvSpPr>
        <p:spPr>
          <a:xfrm>
            <a:off x="466726" y="1803799"/>
            <a:ext cx="1218980" cy="150975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49" name="Body Level One…"/>
          <p:cNvSpPr txBox="1"/>
          <p:nvPr>
            <p:ph type="body" sz="quarter" idx="1"/>
          </p:nvPr>
        </p:nvSpPr>
        <p:spPr>
          <a:xfrm>
            <a:off x="1866717" y="2336800"/>
            <a:ext cx="2618976" cy="1790700"/>
          </a:xfrm>
          <a:prstGeom prst="rect">
            <a:avLst/>
          </a:prstGeom>
        </p:spPr>
        <p:txBody>
          <a:bodyPr/>
          <a:lstStyle>
            <a:lvl1pPr>
              <a:spcBef>
                <a:spcPts val="400"/>
              </a:spcBef>
            </a:lvl1pPr>
            <a:lvl2pPr>
              <a:spcBef>
                <a:spcPts val="400"/>
              </a:spcBef>
            </a:lvl2pPr>
            <a:lvl3pPr>
              <a:spcBef>
                <a:spcPts val="400"/>
              </a:spcBef>
              <a:buChar char="▪"/>
            </a:lvl3pPr>
            <a:lvl4pPr>
              <a:spcBef>
                <a:spcPts val="400"/>
              </a:spcBef>
            </a:lvl4pPr>
            <a:lvl5pPr>
              <a:spcBef>
                <a:spcPts val="4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0" name="Text Placeholder 6"/>
          <p:cNvSpPr/>
          <p:nvPr>
            <p:ph type="body" sz="quarter" idx="14"/>
          </p:nvPr>
        </p:nvSpPr>
        <p:spPr>
          <a:xfrm>
            <a:off x="1866274" y="1803799"/>
            <a:ext cx="2619419" cy="533003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51" name="Text Placeholder 12"/>
          <p:cNvSpPr/>
          <p:nvPr>
            <p:ph type="body" sz="quarter" idx="15"/>
          </p:nvPr>
        </p:nvSpPr>
        <p:spPr>
          <a:xfrm>
            <a:off x="1866274" y="4127500"/>
            <a:ext cx="2619419" cy="532906"/>
          </a:xfrm>
          <a:prstGeom prst="rect">
            <a:avLst/>
          </a:prstGeom>
        </p:spPr>
        <p:txBody>
          <a:bodyPr anchor="b"/>
          <a:lstStyle/>
          <a:p>
            <a:pPr>
              <a:spcBef>
                <a:spcPts val="400"/>
              </a:spcBef>
            </a:pPr>
          </a:p>
        </p:txBody>
      </p:sp>
      <p:sp>
        <p:nvSpPr>
          <p:cNvPr id="52" name="Picture Placeholder 4"/>
          <p:cNvSpPr/>
          <p:nvPr>
            <p:ph type="pic" sz="quarter" idx="16"/>
          </p:nvPr>
        </p:nvSpPr>
        <p:spPr>
          <a:xfrm>
            <a:off x="4666703" y="1803799"/>
            <a:ext cx="1218982" cy="150975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53" name="Text Placeholder 10"/>
          <p:cNvSpPr/>
          <p:nvPr>
            <p:ph type="body" sz="quarter" idx="17"/>
          </p:nvPr>
        </p:nvSpPr>
        <p:spPr>
          <a:xfrm>
            <a:off x="6066694" y="2336800"/>
            <a:ext cx="2603971" cy="1790700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54" name="Text Placeholder 6"/>
          <p:cNvSpPr/>
          <p:nvPr>
            <p:ph type="body" sz="quarter" idx="18"/>
          </p:nvPr>
        </p:nvSpPr>
        <p:spPr>
          <a:xfrm>
            <a:off x="6066251" y="1803799"/>
            <a:ext cx="2604413" cy="533003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55" name="Text Placeholder 12"/>
          <p:cNvSpPr/>
          <p:nvPr>
            <p:ph type="body" sz="quarter" idx="19"/>
          </p:nvPr>
        </p:nvSpPr>
        <p:spPr>
          <a:xfrm>
            <a:off x="6066251" y="4127500"/>
            <a:ext cx="2604414" cy="532906"/>
          </a:xfrm>
          <a:prstGeom prst="rect">
            <a:avLst/>
          </a:prstGeom>
        </p:spPr>
        <p:txBody>
          <a:bodyPr anchor="b"/>
          <a:lstStyle/>
          <a:p>
            <a:pPr>
              <a:spcBef>
                <a:spcPts val="400"/>
              </a:spcBef>
            </a:pPr>
          </a:p>
        </p:txBody>
      </p:sp>
      <p:pic>
        <p:nvPicPr>
          <p:cNvPr id="56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5857875"/>
            <a:ext cx="9144000" cy="1000125"/>
          </a:xfrm>
          <a:prstGeom prst="rect">
            <a:avLst/>
          </a:prstGeom>
          <a:ln w="12700">
            <a:miter lim="400000"/>
          </a:ln>
        </p:spPr>
      </p:pic>
      <p:sp>
        <p:nvSpPr>
          <p:cNvPr id="57" name="Title Text"/>
          <p:cNvSpPr txBox="1"/>
          <p:nvPr>
            <p:ph type="title"/>
          </p:nvPr>
        </p:nvSpPr>
        <p:spPr>
          <a:xfrm>
            <a:off x="481522" y="488622"/>
            <a:ext cx="5398419" cy="1001982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xfrm>
            <a:off x="6553200" y="6282435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1909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1-Col Key Point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Body Level One…"/>
          <p:cNvSpPr txBox="1"/>
          <p:nvPr>
            <p:ph type="body" idx="1"/>
          </p:nvPr>
        </p:nvSpPr>
        <p:spPr>
          <a:xfrm>
            <a:off x="468775" y="1803400"/>
            <a:ext cx="6788551" cy="3960792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6" name="Text Placeholder 9"/>
          <p:cNvSpPr/>
          <p:nvPr>
            <p:ph type="body" sz="quarter" idx="13"/>
          </p:nvPr>
        </p:nvSpPr>
        <p:spPr>
          <a:xfrm>
            <a:off x="7454096" y="479817"/>
            <a:ext cx="1203769" cy="5284375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67" name="Title Text"/>
          <p:cNvSpPr txBox="1"/>
          <p:nvPr>
            <p:ph type="title"/>
          </p:nvPr>
        </p:nvSpPr>
        <p:spPr>
          <a:xfrm>
            <a:off x="481522" y="488622"/>
            <a:ext cx="5398419" cy="1001982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6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1-Col Key Point, No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Text Placeholder 9"/>
          <p:cNvSpPr/>
          <p:nvPr>
            <p:ph type="body" sz="quarter" idx="13"/>
          </p:nvPr>
        </p:nvSpPr>
        <p:spPr>
          <a:xfrm>
            <a:off x="7454096" y="479817"/>
            <a:ext cx="1203769" cy="5284375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7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2-Col Key Po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85" name="Body Level One…"/>
          <p:cNvSpPr txBox="1"/>
          <p:nvPr>
            <p:ph type="body" sz="half" idx="1"/>
          </p:nvPr>
        </p:nvSpPr>
        <p:spPr>
          <a:xfrm>
            <a:off x="457204" y="1803400"/>
            <a:ext cx="4022200" cy="3949220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6" name="Text Placeholder 5"/>
          <p:cNvSpPr/>
          <p:nvPr>
            <p:ph type="body" sz="half" idx="13"/>
          </p:nvPr>
        </p:nvSpPr>
        <p:spPr>
          <a:xfrm>
            <a:off x="4666703" y="1803400"/>
            <a:ext cx="4013377" cy="3949219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8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2-Col Key Point w/Subtit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Body Level One…"/>
          <p:cNvSpPr txBox="1"/>
          <p:nvPr>
            <p:ph type="body" sz="half" idx="1"/>
          </p:nvPr>
        </p:nvSpPr>
        <p:spPr>
          <a:xfrm>
            <a:off x="457204" y="2336800"/>
            <a:ext cx="4022200" cy="3415820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5" name="Text Placeholder 5"/>
          <p:cNvSpPr/>
          <p:nvPr>
            <p:ph type="body" sz="half" idx="13"/>
          </p:nvPr>
        </p:nvSpPr>
        <p:spPr>
          <a:xfrm>
            <a:off x="4666703" y="2336798"/>
            <a:ext cx="4013377" cy="3415821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96" name="Text Placeholder 6"/>
          <p:cNvSpPr/>
          <p:nvPr>
            <p:ph type="body" sz="quarter" idx="14"/>
          </p:nvPr>
        </p:nvSpPr>
        <p:spPr>
          <a:xfrm>
            <a:off x="457203" y="1803799"/>
            <a:ext cx="4022202" cy="533003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97" name="Text Placeholder 6"/>
          <p:cNvSpPr/>
          <p:nvPr>
            <p:ph type="body" sz="quarter" idx="15"/>
          </p:nvPr>
        </p:nvSpPr>
        <p:spPr>
          <a:xfrm>
            <a:off x="4666703" y="1803799"/>
            <a:ext cx="4013377" cy="533003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98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9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3-Col Key Po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Body Level One…"/>
          <p:cNvSpPr txBox="1"/>
          <p:nvPr>
            <p:ph type="body" sz="quarter" idx="1"/>
          </p:nvPr>
        </p:nvSpPr>
        <p:spPr>
          <a:xfrm>
            <a:off x="487679" y="1803400"/>
            <a:ext cx="2582904" cy="3949220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7" name="Text Placeholder 5"/>
          <p:cNvSpPr/>
          <p:nvPr>
            <p:ph type="body" sz="quarter" idx="13"/>
          </p:nvPr>
        </p:nvSpPr>
        <p:spPr>
          <a:xfrm>
            <a:off x="3279416" y="1803400"/>
            <a:ext cx="2582906" cy="3949220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08" name="Text Placeholder 5"/>
          <p:cNvSpPr/>
          <p:nvPr>
            <p:ph type="body" sz="quarter" idx="14"/>
          </p:nvPr>
        </p:nvSpPr>
        <p:spPr>
          <a:xfrm>
            <a:off x="6097113" y="1803400"/>
            <a:ext cx="2582967" cy="3949218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09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1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3-Col Key Point w/Subtit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Body Level One…"/>
          <p:cNvSpPr txBox="1"/>
          <p:nvPr>
            <p:ph type="body" sz="quarter" idx="1"/>
          </p:nvPr>
        </p:nvSpPr>
        <p:spPr>
          <a:xfrm>
            <a:off x="487679" y="2336800"/>
            <a:ext cx="2582904" cy="3415820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8" name="Text Placeholder 6"/>
          <p:cNvSpPr/>
          <p:nvPr>
            <p:ph type="body" sz="quarter" idx="13"/>
          </p:nvPr>
        </p:nvSpPr>
        <p:spPr>
          <a:xfrm>
            <a:off x="487679" y="1803799"/>
            <a:ext cx="2582904" cy="549263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19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20" name="Text Placeholder 5"/>
          <p:cNvSpPr/>
          <p:nvPr>
            <p:ph type="body" sz="quarter" idx="14"/>
          </p:nvPr>
        </p:nvSpPr>
        <p:spPr>
          <a:xfrm>
            <a:off x="3279416" y="2336800"/>
            <a:ext cx="2582906" cy="3415820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21" name="Text Placeholder 6"/>
          <p:cNvSpPr/>
          <p:nvPr>
            <p:ph type="body" sz="quarter" idx="15"/>
          </p:nvPr>
        </p:nvSpPr>
        <p:spPr>
          <a:xfrm>
            <a:off x="3279416" y="1803799"/>
            <a:ext cx="2582906" cy="549263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22" name="Text Placeholder 5"/>
          <p:cNvSpPr/>
          <p:nvPr>
            <p:ph type="body" sz="quarter" idx="16"/>
          </p:nvPr>
        </p:nvSpPr>
        <p:spPr>
          <a:xfrm>
            <a:off x="6062448" y="2336800"/>
            <a:ext cx="2582906" cy="3415820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23" name="Text Placeholder 6"/>
          <p:cNvSpPr/>
          <p:nvPr>
            <p:ph type="body" sz="quarter" idx="17"/>
          </p:nvPr>
        </p:nvSpPr>
        <p:spPr>
          <a:xfrm>
            <a:off x="6062448" y="1803799"/>
            <a:ext cx="2582906" cy="549263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2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6-Point Key Po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Body Level One…"/>
          <p:cNvSpPr txBox="1"/>
          <p:nvPr>
            <p:ph type="body" sz="quarter" idx="1"/>
          </p:nvPr>
        </p:nvSpPr>
        <p:spPr>
          <a:xfrm>
            <a:off x="487679" y="1803401"/>
            <a:ext cx="2582904" cy="1819475"/>
          </a:xfrm>
          <a:prstGeom prst="rect">
            <a:avLst/>
          </a:prstGeom>
        </p:spPr>
        <p:txBody>
          <a:bodyPr/>
          <a:lstStyle>
            <a:lvl1pPr>
              <a:spcBef>
                <a:spcPts val="400"/>
              </a:spcBef>
            </a:lvl1pPr>
            <a:lvl2pPr>
              <a:spcBef>
                <a:spcPts val="400"/>
              </a:spcBef>
            </a:lvl2pPr>
            <a:lvl3pPr>
              <a:spcBef>
                <a:spcPts val="400"/>
              </a:spcBef>
            </a:lvl3pPr>
            <a:lvl4pPr>
              <a:spcBef>
                <a:spcPts val="400"/>
              </a:spcBef>
            </a:lvl4pPr>
            <a:lvl5pPr>
              <a:spcBef>
                <a:spcPts val="4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2" name="Text Placeholder 5"/>
          <p:cNvSpPr/>
          <p:nvPr>
            <p:ph type="body" sz="quarter" idx="13"/>
          </p:nvPr>
        </p:nvSpPr>
        <p:spPr>
          <a:xfrm>
            <a:off x="3287581" y="1803401"/>
            <a:ext cx="2566691" cy="1819475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33" name="Text Placeholder 5"/>
          <p:cNvSpPr/>
          <p:nvPr>
            <p:ph type="body" sz="quarter" idx="14"/>
          </p:nvPr>
        </p:nvSpPr>
        <p:spPr>
          <a:xfrm>
            <a:off x="6055252" y="1803401"/>
            <a:ext cx="2590103" cy="1819475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34" name="Text Placeholder 5"/>
          <p:cNvSpPr/>
          <p:nvPr>
            <p:ph type="body" sz="quarter" idx="15"/>
          </p:nvPr>
        </p:nvSpPr>
        <p:spPr>
          <a:xfrm>
            <a:off x="487679" y="3848103"/>
            <a:ext cx="2582904" cy="1916091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35" name="Text Placeholder 5"/>
          <p:cNvSpPr/>
          <p:nvPr>
            <p:ph type="body" sz="quarter" idx="16"/>
          </p:nvPr>
        </p:nvSpPr>
        <p:spPr>
          <a:xfrm>
            <a:off x="3287581" y="3848103"/>
            <a:ext cx="2566691" cy="1916091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36" name="Text Placeholder 5"/>
          <p:cNvSpPr/>
          <p:nvPr>
            <p:ph type="body" sz="quarter" idx="17"/>
          </p:nvPr>
        </p:nvSpPr>
        <p:spPr>
          <a:xfrm>
            <a:off x="6062388" y="3848103"/>
            <a:ext cx="2582968" cy="1916091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37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3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6-Point Key Point w/ Subtit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Body Level One…"/>
          <p:cNvSpPr txBox="1"/>
          <p:nvPr>
            <p:ph type="body" sz="quarter" idx="1"/>
          </p:nvPr>
        </p:nvSpPr>
        <p:spPr>
          <a:xfrm>
            <a:off x="457201" y="2336800"/>
            <a:ext cx="2628497" cy="1273454"/>
          </a:xfrm>
          <a:prstGeom prst="rect">
            <a:avLst/>
          </a:prstGeom>
        </p:spPr>
        <p:txBody>
          <a:bodyPr/>
          <a:lstStyle>
            <a:lvl1pPr>
              <a:spcBef>
                <a:spcPts val="400"/>
              </a:spcBef>
            </a:lvl1pPr>
            <a:lvl2pPr>
              <a:spcBef>
                <a:spcPts val="400"/>
              </a:spcBef>
            </a:lvl2pPr>
            <a:lvl3pPr>
              <a:spcBef>
                <a:spcPts val="400"/>
              </a:spcBef>
            </a:lvl3pPr>
            <a:lvl4pPr>
              <a:spcBef>
                <a:spcPts val="400"/>
              </a:spcBef>
            </a:lvl4pPr>
            <a:lvl5pPr>
              <a:spcBef>
                <a:spcPts val="4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46" name="Text Placeholder 5"/>
          <p:cNvSpPr/>
          <p:nvPr>
            <p:ph type="body" sz="quarter" idx="13"/>
          </p:nvPr>
        </p:nvSpPr>
        <p:spPr>
          <a:xfrm>
            <a:off x="3266649" y="2336800"/>
            <a:ext cx="2611997" cy="1273454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47" name="Text Placeholder 5"/>
          <p:cNvSpPr/>
          <p:nvPr>
            <p:ph type="body" sz="quarter" idx="14"/>
          </p:nvPr>
        </p:nvSpPr>
        <p:spPr>
          <a:xfrm>
            <a:off x="6066635" y="2336800"/>
            <a:ext cx="2628560" cy="1273454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48" name="Text Placeholder 5"/>
          <p:cNvSpPr/>
          <p:nvPr>
            <p:ph type="body" sz="quarter" idx="15"/>
          </p:nvPr>
        </p:nvSpPr>
        <p:spPr>
          <a:xfrm>
            <a:off x="457200" y="4393805"/>
            <a:ext cx="2628499" cy="1261150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49" name="Text Placeholder 5"/>
          <p:cNvSpPr/>
          <p:nvPr>
            <p:ph type="body" sz="quarter" idx="16"/>
          </p:nvPr>
        </p:nvSpPr>
        <p:spPr>
          <a:xfrm>
            <a:off x="3266649" y="4393805"/>
            <a:ext cx="2611997" cy="1261150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50" name="Text Placeholder 5"/>
          <p:cNvSpPr/>
          <p:nvPr>
            <p:ph type="body" sz="quarter" idx="17"/>
          </p:nvPr>
        </p:nvSpPr>
        <p:spPr>
          <a:xfrm>
            <a:off x="6066635" y="4393805"/>
            <a:ext cx="2628560" cy="1261150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51" name="Text Placeholder 6"/>
          <p:cNvSpPr/>
          <p:nvPr>
            <p:ph type="body" sz="quarter" idx="18"/>
          </p:nvPr>
        </p:nvSpPr>
        <p:spPr>
          <a:xfrm>
            <a:off x="457200" y="1803799"/>
            <a:ext cx="2628499" cy="533003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52" name="Text Placeholder 6"/>
          <p:cNvSpPr/>
          <p:nvPr>
            <p:ph type="body" sz="quarter" idx="19"/>
          </p:nvPr>
        </p:nvSpPr>
        <p:spPr>
          <a:xfrm>
            <a:off x="3266649" y="1803799"/>
            <a:ext cx="2611997" cy="533003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53" name="Text Placeholder 6"/>
          <p:cNvSpPr/>
          <p:nvPr>
            <p:ph type="body" sz="quarter" idx="20"/>
          </p:nvPr>
        </p:nvSpPr>
        <p:spPr>
          <a:xfrm>
            <a:off x="6066635" y="1803799"/>
            <a:ext cx="2628498" cy="533003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54" name="Text Placeholder 6"/>
          <p:cNvSpPr/>
          <p:nvPr>
            <p:ph type="body" sz="quarter" idx="21"/>
          </p:nvPr>
        </p:nvSpPr>
        <p:spPr>
          <a:xfrm>
            <a:off x="457200" y="3860803"/>
            <a:ext cx="2628499" cy="533005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55" name="Text Placeholder 6"/>
          <p:cNvSpPr/>
          <p:nvPr>
            <p:ph type="body" sz="quarter" idx="22"/>
          </p:nvPr>
        </p:nvSpPr>
        <p:spPr>
          <a:xfrm>
            <a:off x="3266649" y="3860803"/>
            <a:ext cx="2611997" cy="533005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56" name="Text Placeholder 6"/>
          <p:cNvSpPr/>
          <p:nvPr>
            <p:ph type="body" sz="quarter" idx="23"/>
          </p:nvPr>
        </p:nvSpPr>
        <p:spPr>
          <a:xfrm>
            <a:off x="6066635" y="3860803"/>
            <a:ext cx="2628498" cy="533005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57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1-Col Bulk Content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Body Level One…"/>
          <p:cNvSpPr txBox="1"/>
          <p:nvPr>
            <p:ph type="body" idx="1"/>
          </p:nvPr>
        </p:nvSpPr>
        <p:spPr>
          <a:xfrm>
            <a:off x="487679" y="1803400"/>
            <a:ext cx="6769649" cy="3960789"/>
          </a:xfrm>
          <a:prstGeom prst="rect">
            <a:avLst/>
          </a:prstGeom>
        </p:spPr>
        <p:txBody>
          <a:bodyPr/>
          <a:lstStyle>
            <a:lvl1pPr>
              <a:defRPr sz="1100"/>
            </a:lvl1pPr>
            <a:lvl2pPr>
              <a:defRPr sz="1100"/>
            </a:lvl2pPr>
            <a:lvl3pPr>
              <a:defRPr sz="1100"/>
            </a:lvl3pPr>
            <a:lvl4pPr marL="1587141" indent="-268593">
              <a:defRPr sz="1100"/>
            </a:lvl4pPr>
            <a:lvl5pPr marL="1885290" indent="-127228"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66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67" name="Text Placeholder 9"/>
          <p:cNvSpPr/>
          <p:nvPr>
            <p:ph type="body" sz="quarter" idx="13"/>
          </p:nvPr>
        </p:nvSpPr>
        <p:spPr>
          <a:xfrm>
            <a:off x="7454096" y="479817"/>
            <a:ext cx="1203769" cy="5284375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6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1-Col Bulk Content, No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Body Level One…"/>
          <p:cNvSpPr txBox="1"/>
          <p:nvPr>
            <p:ph type="body" idx="1"/>
          </p:nvPr>
        </p:nvSpPr>
        <p:spPr>
          <a:xfrm>
            <a:off x="468775" y="479819"/>
            <a:ext cx="6800127" cy="5284373"/>
          </a:xfrm>
          <a:prstGeom prst="rect">
            <a:avLst/>
          </a:prstGeom>
        </p:spPr>
        <p:txBody>
          <a:bodyPr/>
          <a:lstStyle>
            <a:lvl1pPr>
              <a:defRPr sz="1100"/>
            </a:lvl1pPr>
            <a:lvl2pPr>
              <a:defRPr sz="1100"/>
            </a:lvl2pPr>
            <a:lvl3pPr>
              <a:defRPr sz="1100"/>
            </a:lvl3pPr>
            <a:lvl4pPr marL="1587141" indent="-268593">
              <a:defRPr sz="1100"/>
            </a:lvl4pPr>
            <a:lvl5pPr marL="1885290" indent="-127228"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76" name="Text Placeholder 9"/>
          <p:cNvSpPr/>
          <p:nvPr>
            <p:ph type="body" sz="quarter" idx="13"/>
          </p:nvPr>
        </p:nvSpPr>
        <p:spPr>
          <a:xfrm>
            <a:off x="7454096" y="479817"/>
            <a:ext cx="1203769" cy="5284375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7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2-Col Bulk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Body Level One…"/>
          <p:cNvSpPr txBox="1"/>
          <p:nvPr>
            <p:ph type="body" sz="half" idx="1"/>
          </p:nvPr>
        </p:nvSpPr>
        <p:spPr>
          <a:xfrm>
            <a:off x="487679" y="2336800"/>
            <a:ext cx="3991279" cy="3427394"/>
          </a:xfrm>
          <a:prstGeom prst="rect">
            <a:avLst/>
          </a:prstGeom>
        </p:spPr>
        <p:txBody>
          <a:bodyPr/>
          <a:lstStyle>
            <a:lvl1pPr>
              <a:defRPr sz="1100"/>
            </a:lvl1pPr>
            <a:lvl2pPr>
              <a:defRPr sz="1100"/>
            </a:lvl2pPr>
            <a:lvl3pPr>
              <a:defRPr sz="1100"/>
            </a:lvl3pPr>
            <a:lvl4pPr marL="1587141" indent="-268593">
              <a:defRPr sz="1100"/>
            </a:lvl4pPr>
            <a:lvl5pPr marL="1885290" indent="-127228"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85" name="Text Placeholder 5"/>
          <p:cNvSpPr/>
          <p:nvPr>
            <p:ph type="body" sz="half" idx="13"/>
          </p:nvPr>
        </p:nvSpPr>
        <p:spPr>
          <a:xfrm>
            <a:off x="4673963" y="2336800"/>
            <a:ext cx="3982966" cy="3427394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86" name="Text Placeholder 6"/>
          <p:cNvSpPr/>
          <p:nvPr>
            <p:ph type="body" sz="quarter" idx="14"/>
          </p:nvPr>
        </p:nvSpPr>
        <p:spPr>
          <a:xfrm>
            <a:off x="487677" y="1792222"/>
            <a:ext cx="3991282" cy="551126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87" name="Text Placeholder 6"/>
          <p:cNvSpPr/>
          <p:nvPr>
            <p:ph type="body" sz="quarter" idx="15"/>
          </p:nvPr>
        </p:nvSpPr>
        <p:spPr>
          <a:xfrm>
            <a:off x="4673960" y="1792222"/>
            <a:ext cx="3982966" cy="551126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88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8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3-Col Bulk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Body Level One…"/>
          <p:cNvSpPr txBox="1"/>
          <p:nvPr>
            <p:ph type="body" sz="quarter" idx="1"/>
          </p:nvPr>
        </p:nvSpPr>
        <p:spPr>
          <a:xfrm>
            <a:off x="487679" y="2336800"/>
            <a:ext cx="2591276" cy="3427392"/>
          </a:xfrm>
          <a:prstGeom prst="rect">
            <a:avLst/>
          </a:prstGeom>
        </p:spPr>
        <p:txBody>
          <a:bodyPr/>
          <a:lstStyle>
            <a:lvl1pPr>
              <a:defRPr sz="1100"/>
            </a:lvl1pPr>
            <a:lvl2pPr>
              <a:defRPr sz="1100"/>
            </a:lvl2pPr>
            <a:lvl3pPr>
              <a:defRPr sz="1100"/>
            </a:lvl3pPr>
            <a:lvl4pPr marL="1587141" indent="-268593">
              <a:defRPr sz="1100"/>
            </a:lvl4pPr>
            <a:lvl5pPr marL="1885290" indent="-127228"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97" name="Text Placeholder 5"/>
          <p:cNvSpPr/>
          <p:nvPr>
            <p:ph type="body" sz="quarter" idx="13"/>
          </p:nvPr>
        </p:nvSpPr>
        <p:spPr>
          <a:xfrm>
            <a:off x="6062290" y="2336800"/>
            <a:ext cx="2583064" cy="3427392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98" name="Text Placeholder 6"/>
          <p:cNvSpPr/>
          <p:nvPr>
            <p:ph type="body" sz="quarter" idx="14"/>
          </p:nvPr>
        </p:nvSpPr>
        <p:spPr>
          <a:xfrm>
            <a:off x="487677" y="1803799"/>
            <a:ext cx="2591280" cy="533003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199" name="Text Placeholder 6"/>
          <p:cNvSpPr/>
          <p:nvPr>
            <p:ph type="body" sz="quarter" idx="15"/>
          </p:nvPr>
        </p:nvSpPr>
        <p:spPr>
          <a:xfrm>
            <a:off x="6062290" y="1803799"/>
            <a:ext cx="2583062" cy="533003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200" name="Text Placeholder 5"/>
          <p:cNvSpPr/>
          <p:nvPr>
            <p:ph type="body" sz="quarter" idx="16"/>
          </p:nvPr>
        </p:nvSpPr>
        <p:spPr>
          <a:xfrm>
            <a:off x="3285361" y="2336800"/>
            <a:ext cx="2575009" cy="3427392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201" name="Text Placeholder 6"/>
          <p:cNvSpPr/>
          <p:nvPr>
            <p:ph type="body" sz="quarter" idx="17"/>
          </p:nvPr>
        </p:nvSpPr>
        <p:spPr>
          <a:xfrm>
            <a:off x="3285361" y="1803799"/>
            <a:ext cx="2575009" cy="533003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202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0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6-Point Bulk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Body Level One…"/>
          <p:cNvSpPr txBox="1"/>
          <p:nvPr>
            <p:ph type="body" sz="quarter" idx="1"/>
          </p:nvPr>
        </p:nvSpPr>
        <p:spPr>
          <a:xfrm>
            <a:off x="487677" y="4393803"/>
            <a:ext cx="2579704" cy="1253964"/>
          </a:xfrm>
          <a:prstGeom prst="rect">
            <a:avLst/>
          </a:prstGeom>
        </p:spPr>
        <p:txBody>
          <a:bodyPr/>
          <a:lstStyle>
            <a:lvl1pPr>
              <a:defRPr sz="1100"/>
            </a:lvl1pPr>
            <a:lvl2pPr>
              <a:defRPr sz="1100"/>
            </a:lvl2pPr>
            <a:lvl3pPr>
              <a:defRPr sz="1100"/>
            </a:lvl3pPr>
            <a:lvl4pPr marL="1587141" indent="-268593">
              <a:defRPr sz="1100"/>
            </a:lvl4pPr>
            <a:lvl5pPr marL="1885290" indent="-127228"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11" name="Text Placeholder 5"/>
          <p:cNvSpPr/>
          <p:nvPr>
            <p:ph type="body" sz="quarter" idx="13"/>
          </p:nvPr>
        </p:nvSpPr>
        <p:spPr>
          <a:xfrm>
            <a:off x="6096979" y="4393803"/>
            <a:ext cx="2571526" cy="1253964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212" name="Text Placeholder 6"/>
          <p:cNvSpPr/>
          <p:nvPr>
            <p:ph type="body" sz="quarter" idx="14"/>
          </p:nvPr>
        </p:nvSpPr>
        <p:spPr>
          <a:xfrm>
            <a:off x="487677" y="3837654"/>
            <a:ext cx="2579704" cy="563888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213" name="Text Placeholder 6"/>
          <p:cNvSpPr/>
          <p:nvPr>
            <p:ph type="body" sz="quarter" idx="15"/>
          </p:nvPr>
        </p:nvSpPr>
        <p:spPr>
          <a:xfrm>
            <a:off x="6096977" y="3837654"/>
            <a:ext cx="2571526" cy="563888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214" name="Text Placeholder 5"/>
          <p:cNvSpPr/>
          <p:nvPr>
            <p:ph type="body" sz="quarter" idx="16"/>
          </p:nvPr>
        </p:nvSpPr>
        <p:spPr>
          <a:xfrm>
            <a:off x="3296863" y="4393803"/>
            <a:ext cx="2563507" cy="1253964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215" name="Text Placeholder 6"/>
          <p:cNvSpPr/>
          <p:nvPr>
            <p:ph type="body" sz="quarter" idx="17"/>
          </p:nvPr>
        </p:nvSpPr>
        <p:spPr>
          <a:xfrm>
            <a:off x="3296863" y="3837654"/>
            <a:ext cx="2563507" cy="563888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216" name="Text Placeholder 5"/>
          <p:cNvSpPr/>
          <p:nvPr>
            <p:ph type="body" sz="quarter" idx="18"/>
          </p:nvPr>
        </p:nvSpPr>
        <p:spPr>
          <a:xfrm>
            <a:off x="487677" y="2336800"/>
            <a:ext cx="2579704" cy="1253963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217" name="Text Placeholder 5"/>
          <p:cNvSpPr/>
          <p:nvPr>
            <p:ph type="body" sz="quarter" idx="19"/>
          </p:nvPr>
        </p:nvSpPr>
        <p:spPr>
          <a:xfrm>
            <a:off x="6096979" y="2336800"/>
            <a:ext cx="2571526" cy="1253963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218" name="Text Placeholder 6"/>
          <p:cNvSpPr/>
          <p:nvPr>
            <p:ph type="body" sz="quarter" idx="20"/>
          </p:nvPr>
        </p:nvSpPr>
        <p:spPr>
          <a:xfrm>
            <a:off x="487677" y="1780649"/>
            <a:ext cx="2579704" cy="563888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219" name="Text Placeholder 6"/>
          <p:cNvSpPr/>
          <p:nvPr>
            <p:ph type="body" sz="quarter" idx="21"/>
          </p:nvPr>
        </p:nvSpPr>
        <p:spPr>
          <a:xfrm>
            <a:off x="6096977" y="1780649"/>
            <a:ext cx="2571526" cy="563888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220" name="Text Placeholder 5"/>
          <p:cNvSpPr/>
          <p:nvPr>
            <p:ph type="body" sz="quarter" idx="22"/>
          </p:nvPr>
        </p:nvSpPr>
        <p:spPr>
          <a:xfrm>
            <a:off x="3296863" y="2336800"/>
            <a:ext cx="2563507" cy="1253963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221" name="Text Placeholder 6"/>
          <p:cNvSpPr/>
          <p:nvPr>
            <p:ph type="body" sz="quarter" idx="23"/>
          </p:nvPr>
        </p:nvSpPr>
        <p:spPr>
          <a:xfrm>
            <a:off x="3296863" y="1780649"/>
            <a:ext cx="2563507" cy="563888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222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2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Key Numbers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Body Level One…"/>
          <p:cNvSpPr txBox="1"/>
          <p:nvPr>
            <p:ph type="body" sz="quarter" idx="1"/>
          </p:nvPr>
        </p:nvSpPr>
        <p:spPr>
          <a:xfrm>
            <a:off x="487679" y="2895600"/>
            <a:ext cx="2582904" cy="2857019"/>
          </a:xfrm>
          <a:prstGeom prst="rect">
            <a:avLst/>
          </a:prstGeom>
        </p:spPr>
        <p:txBody>
          <a:bodyPr/>
          <a:lstStyle>
            <a:lvl1pPr>
              <a:spcBef>
                <a:spcPts val="400"/>
              </a:spcBef>
            </a:lvl1pPr>
            <a:lvl2pPr>
              <a:spcBef>
                <a:spcPts val="400"/>
              </a:spcBef>
            </a:lvl2pPr>
            <a:lvl3pPr>
              <a:spcBef>
                <a:spcPts val="400"/>
              </a:spcBef>
            </a:lvl3pPr>
            <a:lvl4pPr>
              <a:spcBef>
                <a:spcPts val="400"/>
              </a:spcBef>
            </a:lvl4pPr>
            <a:lvl5pPr>
              <a:spcBef>
                <a:spcPts val="4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1" name="Text Placeholder 5"/>
          <p:cNvSpPr/>
          <p:nvPr>
            <p:ph type="body" sz="quarter" idx="13"/>
          </p:nvPr>
        </p:nvSpPr>
        <p:spPr>
          <a:xfrm>
            <a:off x="3296935" y="2895600"/>
            <a:ext cx="2566692" cy="2857019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232" name="Text Placeholder 5"/>
          <p:cNvSpPr/>
          <p:nvPr>
            <p:ph type="body" sz="quarter" idx="14"/>
          </p:nvPr>
        </p:nvSpPr>
        <p:spPr>
          <a:xfrm>
            <a:off x="6097113" y="2895600"/>
            <a:ext cx="2582967" cy="2857019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233" name="Text Placeholder 9"/>
          <p:cNvSpPr/>
          <p:nvPr>
            <p:ph type="body" sz="quarter" idx="15"/>
          </p:nvPr>
        </p:nvSpPr>
        <p:spPr>
          <a:xfrm>
            <a:off x="487676" y="1856582"/>
            <a:ext cx="2582909" cy="919747"/>
          </a:xfrm>
          <a:prstGeom prst="rect">
            <a:avLst/>
          </a:prstGeom>
        </p:spPr>
        <p:txBody>
          <a:bodyPr anchor="b"/>
          <a:lstStyle/>
          <a:p>
            <a:pPr>
              <a:spcBef>
                <a:spcPts val="400"/>
              </a:spcBef>
            </a:pPr>
          </a:p>
        </p:txBody>
      </p:sp>
      <p:sp>
        <p:nvSpPr>
          <p:cNvPr id="234" name="Text Placeholder 9"/>
          <p:cNvSpPr/>
          <p:nvPr>
            <p:ph type="body" sz="quarter" idx="16"/>
          </p:nvPr>
        </p:nvSpPr>
        <p:spPr>
          <a:xfrm>
            <a:off x="3296935" y="1856582"/>
            <a:ext cx="2566690" cy="919747"/>
          </a:xfrm>
          <a:prstGeom prst="rect">
            <a:avLst/>
          </a:prstGeom>
        </p:spPr>
        <p:txBody>
          <a:bodyPr anchor="b"/>
          <a:lstStyle/>
          <a:p>
            <a:pPr>
              <a:spcBef>
                <a:spcPts val="400"/>
              </a:spcBef>
            </a:pPr>
          </a:p>
        </p:txBody>
      </p:sp>
      <p:sp>
        <p:nvSpPr>
          <p:cNvPr id="235" name="Text Placeholder 9"/>
          <p:cNvSpPr/>
          <p:nvPr>
            <p:ph type="body" sz="quarter" idx="17"/>
          </p:nvPr>
        </p:nvSpPr>
        <p:spPr>
          <a:xfrm>
            <a:off x="6097113" y="1856582"/>
            <a:ext cx="2582967" cy="919747"/>
          </a:xfrm>
          <a:prstGeom prst="rect">
            <a:avLst/>
          </a:prstGeom>
        </p:spPr>
        <p:txBody>
          <a:bodyPr anchor="b"/>
          <a:lstStyle/>
          <a:p>
            <a:pPr>
              <a:spcBef>
                <a:spcPts val="400"/>
              </a:spcBef>
            </a:pPr>
          </a:p>
        </p:txBody>
      </p:sp>
      <p:sp>
        <p:nvSpPr>
          <p:cNvPr id="236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3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Key Numbers Medi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Body Level One…"/>
          <p:cNvSpPr txBox="1"/>
          <p:nvPr>
            <p:ph type="body" sz="quarter" idx="1"/>
          </p:nvPr>
        </p:nvSpPr>
        <p:spPr>
          <a:xfrm>
            <a:off x="487679" y="2776328"/>
            <a:ext cx="2582904" cy="2975250"/>
          </a:xfrm>
          <a:prstGeom prst="rect">
            <a:avLst/>
          </a:prstGeom>
        </p:spPr>
        <p:txBody>
          <a:bodyPr/>
          <a:lstStyle>
            <a:lvl1pPr>
              <a:spcBef>
                <a:spcPts val="400"/>
              </a:spcBef>
            </a:lvl1pPr>
            <a:lvl2pPr>
              <a:spcBef>
                <a:spcPts val="400"/>
              </a:spcBef>
            </a:lvl2pPr>
            <a:lvl3pPr>
              <a:spcBef>
                <a:spcPts val="400"/>
              </a:spcBef>
            </a:lvl3pPr>
            <a:lvl4pPr>
              <a:spcBef>
                <a:spcPts val="400"/>
              </a:spcBef>
            </a:lvl4pPr>
            <a:lvl5pPr>
              <a:spcBef>
                <a:spcPts val="4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45" name="Text Placeholder 5"/>
          <p:cNvSpPr/>
          <p:nvPr>
            <p:ph type="body" sz="quarter" idx="13"/>
          </p:nvPr>
        </p:nvSpPr>
        <p:spPr>
          <a:xfrm>
            <a:off x="3296935" y="2776328"/>
            <a:ext cx="2566692" cy="2975250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246" name="Text Placeholder 5"/>
          <p:cNvSpPr/>
          <p:nvPr>
            <p:ph type="body" sz="quarter" idx="14"/>
          </p:nvPr>
        </p:nvSpPr>
        <p:spPr>
          <a:xfrm>
            <a:off x="6097113" y="2776328"/>
            <a:ext cx="2582967" cy="2975250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247" name="Text Placeholder 9"/>
          <p:cNvSpPr/>
          <p:nvPr>
            <p:ph type="body" sz="quarter" idx="15"/>
          </p:nvPr>
        </p:nvSpPr>
        <p:spPr>
          <a:xfrm>
            <a:off x="487676" y="1803749"/>
            <a:ext cx="2582909" cy="976868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248" name="Text Placeholder 9"/>
          <p:cNvSpPr/>
          <p:nvPr>
            <p:ph type="body" sz="quarter" idx="16"/>
          </p:nvPr>
        </p:nvSpPr>
        <p:spPr>
          <a:xfrm>
            <a:off x="3296935" y="1829149"/>
            <a:ext cx="2566690" cy="950620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249" name="Text Placeholder 9"/>
          <p:cNvSpPr/>
          <p:nvPr>
            <p:ph type="body" sz="quarter" idx="17"/>
          </p:nvPr>
        </p:nvSpPr>
        <p:spPr>
          <a:xfrm>
            <a:off x="6097113" y="1829149"/>
            <a:ext cx="2582967" cy="950620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250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5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Key Points with 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Body Level One…"/>
          <p:cNvSpPr txBox="1"/>
          <p:nvPr>
            <p:ph type="body" sz="quarter" idx="1"/>
          </p:nvPr>
        </p:nvSpPr>
        <p:spPr>
          <a:xfrm>
            <a:off x="487679" y="3403601"/>
            <a:ext cx="2582904" cy="2337443"/>
          </a:xfrm>
          <a:prstGeom prst="rect">
            <a:avLst/>
          </a:prstGeom>
        </p:spPr>
        <p:txBody>
          <a:bodyPr/>
          <a:lstStyle>
            <a:lvl1pPr>
              <a:spcBef>
                <a:spcPts val="400"/>
              </a:spcBef>
            </a:lvl1pPr>
            <a:lvl2pPr>
              <a:spcBef>
                <a:spcPts val="400"/>
              </a:spcBef>
            </a:lvl2pPr>
            <a:lvl3pPr>
              <a:spcBef>
                <a:spcPts val="400"/>
              </a:spcBef>
            </a:lvl3pPr>
            <a:lvl4pPr>
              <a:spcBef>
                <a:spcPts val="400"/>
              </a:spcBef>
            </a:lvl4pPr>
            <a:lvl5pPr>
              <a:spcBef>
                <a:spcPts val="4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59" name="Text Placeholder 5"/>
          <p:cNvSpPr/>
          <p:nvPr>
            <p:ph type="body" sz="quarter" idx="13"/>
          </p:nvPr>
        </p:nvSpPr>
        <p:spPr>
          <a:xfrm>
            <a:off x="3285361" y="3403601"/>
            <a:ext cx="2566692" cy="2337443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260" name="Text Placeholder 5"/>
          <p:cNvSpPr/>
          <p:nvPr>
            <p:ph type="body" sz="quarter" idx="14"/>
          </p:nvPr>
        </p:nvSpPr>
        <p:spPr>
          <a:xfrm>
            <a:off x="6085537" y="3403601"/>
            <a:ext cx="2582968" cy="2337443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261" name="Oval 11"/>
          <p:cNvSpPr/>
          <p:nvPr/>
        </p:nvSpPr>
        <p:spPr>
          <a:xfrm>
            <a:off x="487679" y="1928429"/>
            <a:ext cx="1194664" cy="1194667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000"/>
            </a:pPr>
          </a:p>
        </p:txBody>
      </p:sp>
      <p:sp>
        <p:nvSpPr>
          <p:cNvPr id="262" name="Picture Placeholder 3"/>
          <p:cNvSpPr/>
          <p:nvPr>
            <p:ph type="pic" sz="quarter" idx="15"/>
          </p:nvPr>
        </p:nvSpPr>
        <p:spPr>
          <a:xfrm>
            <a:off x="841814" y="2201763"/>
            <a:ext cx="486395" cy="64800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263" name="Oval 13"/>
          <p:cNvSpPr/>
          <p:nvPr/>
        </p:nvSpPr>
        <p:spPr>
          <a:xfrm>
            <a:off x="3276906" y="1926363"/>
            <a:ext cx="1198803" cy="1198802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000"/>
            </a:pPr>
          </a:p>
        </p:txBody>
      </p:sp>
      <p:sp>
        <p:nvSpPr>
          <p:cNvPr id="264" name="Picture Placeholder 3"/>
          <p:cNvSpPr/>
          <p:nvPr>
            <p:ph type="pic" sz="quarter" idx="16"/>
          </p:nvPr>
        </p:nvSpPr>
        <p:spPr>
          <a:xfrm>
            <a:off x="3633111" y="2201763"/>
            <a:ext cx="486394" cy="64800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265" name="Oval 15"/>
          <p:cNvSpPr/>
          <p:nvPr/>
        </p:nvSpPr>
        <p:spPr>
          <a:xfrm>
            <a:off x="6053742" y="1926363"/>
            <a:ext cx="1198803" cy="1198802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000"/>
            </a:pPr>
          </a:p>
        </p:txBody>
      </p:sp>
      <p:sp>
        <p:nvSpPr>
          <p:cNvPr id="266" name="Picture Placeholder 3"/>
          <p:cNvSpPr/>
          <p:nvPr>
            <p:ph type="pic" sz="quarter" idx="17"/>
          </p:nvPr>
        </p:nvSpPr>
        <p:spPr>
          <a:xfrm>
            <a:off x="6410166" y="2201763"/>
            <a:ext cx="485955" cy="64800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pic>
        <p:nvPicPr>
          <p:cNvPr id="267" name="Picture 20" descr="Picture 2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9"/>
          </a:xfrm>
          <a:prstGeom prst="rect">
            <a:avLst/>
          </a:prstGeom>
          <a:ln w="12700">
            <a:miter lim="400000"/>
          </a:ln>
        </p:spPr>
      </p:pic>
      <p:pic>
        <p:nvPicPr>
          <p:cNvPr id="268" name="Picture 23" descr="Picture 2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2" cy="172802"/>
          </a:xfrm>
          <a:prstGeom prst="rect">
            <a:avLst/>
          </a:prstGeom>
          <a:ln w="12700">
            <a:miter lim="400000"/>
          </a:ln>
        </p:spPr>
      </p:pic>
      <p:sp>
        <p:nvSpPr>
          <p:cNvPr id="269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7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Video Slide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7" name="Picture 1" descr="Picture 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2933700"/>
            <a:ext cx="9144000" cy="978144"/>
          </a:xfrm>
          <a:prstGeom prst="rect">
            <a:avLst/>
          </a:prstGeom>
          <a:ln w="12700">
            <a:miter lim="400000"/>
          </a:ln>
        </p:spPr>
      </p:pic>
      <p:sp>
        <p:nvSpPr>
          <p:cNvPr id="278" name="Media Placeholder 4"/>
          <p:cNvSpPr/>
          <p:nvPr>
            <p:ph type="media" idx="13"/>
          </p:nvPr>
        </p:nvSpPr>
        <p:spPr>
          <a:xfrm>
            <a:off x="1863523" y="483406"/>
            <a:ext cx="5405378" cy="588267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279" name="Slide Number"/>
          <p:cNvSpPr txBox="1"/>
          <p:nvPr>
            <p:ph type="sldNum" sz="quarter" idx="2"/>
          </p:nvPr>
        </p:nvSpPr>
        <p:spPr>
          <a:xfrm>
            <a:off x="6553200" y="6282435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1909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1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Picture 4" descr="Picture 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87" name="Picture 7" descr="Picture 7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2933700"/>
            <a:ext cx="9144000" cy="978144"/>
          </a:xfrm>
          <a:prstGeom prst="rect">
            <a:avLst/>
          </a:prstGeom>
          <a:ln w="12700">
            <a:miter lim="400000"/>
          </a:ln>
        </p:spPr>
      </p:pic>
      <p:sp>
        <p:nvSpPr>
          <p:cNvPr id="288" name="Rectangle 2"/>
          <p:cNvSpPr/>
          <p:nvPr/>
        </p:nvSpPr>
        <p:spPr>
          <a:xfrm>
            <a:off x="474562" y="486135"/>
            <a:ext cx="8194876" cy="5891517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000"/>
            </a:pPr>
          </a:p>
        </p:txBody>
      </p:sp>
      <p:sp>
        <p:nvSpPr>
          <p:cNvPr id="289" name="Title Text"/>
          <p:cNvSpPr txBox="1"/>
          <p:nvPr>
            <p:ph type="title"/>
          </p:nvPr>
        </p:nvSpPr>
        <p:spPr>
          <a:xfrm>
            <a:off x="1848799" y="2090305"/>
            <a:ext cx="5446403" cy="2619505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2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90" name="Body Level One…"/>
          <p:cNvSpPr txBox="1"/>
          <p:nvPr>
            <p:ph type="body" sz="quarter" idx="1"/>
          </p:nvPr>
        </p:nvSpPr>
        <p:spPr>
          <a:xfrm>
            <a:off x="1848799" y="1593878"/>
            <a:ext cx="5446403" cy="383036"/>
          </a:xfrm>
          <a:prstGeom prst="rect">
            <a:avLst/>
          </a:prstGeom>
        </p:spPr>
        <p:txBody>
          <a:bodyPr anchor="ctr"/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2pPr>
            <a:lvl3pPr marL="1036150" indent="-157116" algn="ctr">
              <a:lnSpc>
                <a:spcPct val="100000"/>
              </a:lnSpc>
              <a:spcBef>
                <a:spcPts val="200"/>
              </a:spcBef>
              <a:buChar char="▪"/>
              <a:defRPr b="1" sz="1100">
                <a:solidFill>
                  <a:schemeClr val="accent1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4pPr>
            <a:lvl5pPr marL="1885290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91" name="Text Placeholder 8"/>
          <p:cNvSpPr/>
          <p:nvPr>
            <p:ph type="body" sz="quarter" idx="13"/>
          </p:nvPr>
        </p:nvSpPr>
        <p:spPr>
          <a:xfrm>
            <a:off x="1848799" y="4921484"/>
            <a:ext cx="5446403" cy="291605"/>
          </a:xfrm>
          <a:prstGeom prst="rect">
            <a:avLst/>
          </a:prstGeom>
        </p:spPr>
        <p:txBody>
          <a:bodyPr anchor="ctr"/>
          <a:lstStyle/>
          <a:p>
            <a:pPr>
              <a:spcBef>
                <a:spcPts val="400"/>
              </a:spcBef>
            </a:pPr>
          </a:p>
        </p:txBody>
      </p:sp>
      <p:sp>
        <p:nvSpPr>
          <p:cNvPr id="292" name="Slide Number"/>
          <p:cNvSpPr txBox="1"/>
          <p:nvPr>
            <p:ph type="sldNum" sz="quarter" idx="2"/>
          </p:nvPr>
        </p:nvSpPr>
        <p:spPr>
          <a:xfrm>
            <a:off x="6553200" y="6282435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1909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2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9" name="Picture 1" descr="Picture 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2933700"/>
            <a:ext cx="9144000" cy="978144"/>
          </a:xfrm>
          <a:prstGeom prst="rect">
            <a:avLst/>
          </a:prstGeom>
          <a:ln w="12700">
            <a:miter lim="400000"/>
          </a:ln>
        </p:spPr>
      </p:pic>
      <p:sp>
        <p:nvSpPr>
          <p:cNvPr id="300" name="Title Text"/>
          <p:cNvSpPr txBox="1"/>
          <p:nvPr>
            <p:ph type="title"/>
          </p:nvPr>
        </p:nvSpPr>
        <p:spPr>
          <a:xfrm>
            <a:off x="1848799" y="2090305"/>
            <a:ext cx="5446403" cy="2619505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3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01" name="Body Level One…"/>
          <p:cNvSpPr txBox="1"/>
          <p:nvPr>
            <p:ph type="body" sz="quarter" idx="1"/>
          </p:nvPr>
        </p:nvSpPr>
        <p:spPr>
          <a:xfrm>
            <a:off x="1848799" y="1593878"/>
            <a:ext cx="5446403" cy="383036"/>
          </a:xfrm>
          <a:prstGeom prst="rect">
            <a:avLst/>
          </a:prstGeom>
        </p:spPr>
        <p:txBody>
          <a:bodyPr anchor="ctr"/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6" algn="ctr">
              <a:lnSpc>
                <a:spcPct val="100000"/>
              </a:lnSpc>
              <a:spcBef>
                <a:spcPts val="200"/>
              </a:spcBef>
              <a:buChar char="▪"/>
              <a:defRPr b="1" sz="1100">
                <a:solidFill>
                  <a:srgbClr val="FFFFFF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0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02" name="Text Placeholder 8"/>
          <p:cNvSpPr/>
          <p:nvPr>
            <p:ph type="body" sz="quarter" idx="13"/>
          </p:nvPr>
        </p:nvSpPr>
        <p:spPr>
          <a:xfrm>
            <a:off x="1848799" y="4921484"/>
            <a:ext cx="5446403" cy="291605"/>
          </a:xfrm>
          <a:prstGeom prst="rect">
            <a:avLst/>
          </a:prstGeom>
        </p:spPr>
        <p:txBody>
          <a:bodyPr anchor="ctr"/>
          <a:lstStyle/>
          <a:p>
            <a:pPr>
              <a:spcBef>
                <a:spcPts val="400"/>
              </a:spcBef>
            </a:pPr>
          </a:p>
        </p:txBody>
      </p:sp>
      <p:sp>
        <p:nvSpPr>
          <p:cNvPr id="303" name="Slide Number"/>
          <p:cNvSpPr txBox="1"/>
          <p:nvPr>
            <p:ph type="sldNum" sz="quarter" idx="2"/>
          </p:nvPr>
        </p:nvSpPr>
        <p:spPr>
          <a:xfrm>
            <a:off x="6553200" y="6282435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1909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3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Title Text"/>
          <p:cNvSpPr txBox="1"/>
          <p:nvPr>
            <p:ph type="title"/>
          </p:nvPr>
        </p:nvSpPr>
        <p:spPr>
          <a:xfrm>
            <a:off x="1848799" y="985407"/>
            <a:ext cx="5446403" cy="261950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3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11" name="Body Level One…"/>
          <p:cNvSpPr txBox="1"/>
          <p:nvPr>
            <p:ph type="body" sz="quarter" idx="1"/>
          </p:nvPr>
        </p:nvSpPr>
        <p:spPr>
          <a:xfrm>
            <a:off x="1848799" y="488976"/>
            <a:ext cx="5446403" cy="383036"/>
          </a:xfrm>
          <a:prstGeom prst="rect">
            <a:avLst/>
          </a:prstGeom>
        </p:spPr>
        <p:txBody>
          <a:bodyPr anchor="ctr"/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6" algn="ctr">
              <a:lnSpc>
                <a:spcPct val="100000"/>
              </a:lnSpc>
              <a:spcBef>
                <a:spcPts val="200"/>
              </a:spcBef>
              <a:buChar char="▪"/>
              <a:defRPr b="1" sz="1100">
                <a:solidFill>
                  <a:srgbClr val="FFFFFF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0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312" name="Picture 1" descr="Picture 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4507708"/>
            <a:ext cx="9144000" cy="2350296"/>
          </a:xfrm>
          <a:prstGeom prst="rect">
            <a:avLst/>
          </a:prstGeom>
          <a:ln w="12700">
            <a:miter lim="400000"/>
          </a:ln>
        </p:spPr>
      </p:pic>
      <p:sp>
        <p:nvSpPr>
          <p:cNvPr id="313" name="Slide Number"/>
          <p:cNvSpPr txBox="1"/>
          <p:nvPr>
            <p:ph type="sldNum" sz="quarter" idx="2"/>
          </p:nvPr>
        </p:nvSpPr>
        <p:spPr>
          <a:xfrm>
            <a:off x="6553200" y="6282435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1909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Title Text"/>
          <p:cNvSpPr txBox="1"/>
          <p:nvPr>
            <p:ph type="title"/>
          </p:nvPr>
        </p:nvSpPr>
        <p:spPr>
          <a:xfrm>
            <a:off x="1848799" y="985407"/>
            <a:ext cx="5446403" cy="261950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2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21" name="Body Level One…"/>
          <p:cNvSpPr txBox="1"/>
          <p:nvPr>
            <p:ph type="body" sz="quarter" idx="1"/>
          </p:nvPr>
        </p:nvSpPr>
        <p:spPr>
          <a:xfrm>
            <a:off x="1848799" y="488976"/>
            <a:ext cx="5446403" cy="383036"/>
          </a:xfrm>
          <a:prstGeom prst="rect">
            <a:avLst/>
          </a:prstGeom>
        </p:spPr>
        <p:txBody>
          <a:bodyPr anchor="ctr"/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2pPr>
            <a:lvl3pPr marL="1036150" indent="-157116" algn="ctr">
              <a:lnSpc>
                <a:spcPct val="100000"/>
              </a:lnSpc>
              <a:spcBef>
                <a:spcPts val="200"/>
              </a:spcBef>
              <a:buChar char="▪"/>
              <a:defRPr b="1" sz="1100">
                <a:solidFill>
                  <a:schemeClr val="accent1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4pPr>
            <a:lvl5pPr marL="1885290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322" name="Picture 6" descr="Picture 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507708"/>
            <a:ext cx="9144000" cy="2350296"/>
          </a:xfrm>
          <a:prstGeom prst="rect">
            <a:avLst/>
          </a:prstGeom>
          <a:ln w="12700">
            <a:miter lim="400000"/>
          </a:ln>
        </p:spPr>
      </p:pic>
      <p:sp>
        <p:nvSpPr>
          <p:cNvPr id="323" name="Slide Number"/>
          <p:cNvSpPr txBox="1"/>
          <p:nvPr>
            <p:ph type="sldNum" sz="quarter" idx="2"/>
          </p:nvPr>
        </p:nvSpPr>
        <p:spPr>
          <a:xfrm>
            <a:off x="6553200" y="6282435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1909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5">
    <p:bg>
      <p:bgPr>
        <a:solidFill>
          <a:schemeClr val="accen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Picture Placeholder 3"/>
          <p:cNvSpPr/>
          <p:nvPr>
            <p:ph type="pic" sz="half" idx="13"/>
          </p:nvPr>
        </p:nvSpPr>
        <p:spPr>
          <a:xfrm>
            <a:off x="0" y="2"/>
            <a:ext cx="4571404" cy="342855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331" name="Title Text"/>
          <p:cNvSpPr txBox="1"/>
          <p:nvPr>
            <p:ph type="title"/>
          </p:nvPr>
        </p:nvSpPr>
        <p:spPr>
          <a:xfrm>
            <a:off x="1676532" y="1914188"/>
            <a:ext cx="5790938" cy="3029625"/>
          </a:xfrm>
          <a:prstGeom prst="rect">
            <a:avLst/>
          </a:prstGeom>
          <a:solidFill>
            <a:srgbClr val="FFFFFF"/>
          </a:solidFill>
          <a:effectLst>
            <a:outerShdw sx="100000" sy="100000" kx="0" ky="0" algn="b" rotWithShape="0" blurRad="381000" dist="0" dir="2700000">
              <a:srgbClr val="000000">
                <a:alpha val="85000"/>
              </a:srgbClr>
            </a:outerShdw>
          </a:effectLst>
        </p:spPr>
        <p:txBody>
          <a:bodyPr lIns="323998" tIns="323998" rIns="323998" bIns="323998">
            <a:normAutofit fontScale="100000" lnSpcReduction="0"/>
          </a:bodyPr>
          <a:lstStyle>
            <a:lvl1pPr algn="ctr">
              <a:lnSpc>
                <a:spcPct val="90000"/>
              </a:lnSpc>
              <a:defRPr sz="6200">
                <a:solidFill>
                  <a:schemeClr val="accent2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32" name="Body Level One…"/>
          <p:cNvSpPr txBox="1"/>
          <p:nvPr>
            <p:ph type="body" sz="quarter" idx="1"/>
          </p:nvPr>
        </p:nvSpPr>
        <p:spPr>
          <a:xfrm>
            <a:off x="1857136" y="2259470"/>
            <a:ext cx="5429733" cy="383037"/>
          </a:xfrm>
          <a:prstGeom prst="rect">
            <a:avLst/>
          </a:prstGeom>
        </p:spPr>
        <p:txBody>
          <a:bodyPr anchor="ctr"/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2pPr>
            <a:lvl3pPr marL="1036150" indent="-157116" algn="ctr">
              <a:lnSpc>
                <a:spcPct val="100000"/>
              </a:lnSpc>
              <a:spcBef>
                <a:spcPts val="200"/>
              </a:spcBef>
              <a:buChar char="▪"/>
              <a:defRPr b="1" sz="1100">
                <a:solidFill>
                  <a:schemeClr val="accent1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4pPr>
            <a:lvl5pPr marL="1885290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33" name="Text Placeholder 8"/>
          <p:cNvSpPr/>
          <p:nvPr>
            <p:ph type="body" sz="quarter" idx="14"/>
          </p:nvPr>
        </p:nvSpPr>
        <p:spPr>
          <a:xfrm>
            <a:off x="1857136" y="4232938"/>
            <a:ext cx="5429733" cy="291605"/>
          </a:xfrm>
          <a:prstGeom prst="rect">
            <a:avLst/>
          </a:prstGeom>
        </p:spPr>
        <p:txBody>
          <a:bodyPr anchor="ctr"/>
          <a:lstStyle/>
          <a:p>
            <a:pPr>
              <a:spcBef>
                <a:spcPts val="400"/>
              </a:spcBef>
            </a:pPr>
          </a:p>
        </p:txBody>
      </p:sp>
      <p:sp>
        <p:nvSpPr>
          <p:cNvPr id="334" name="Slide Number"/>
          <p:cNvSpPr txBox="1"/>
          <p:nvPr>
            <p:ph type="sldNum" sz="quarter" idx="2"/>
          </p:nvPr>
        </p:nvSpPr>
        <p:spPr>
          <a:xfrm>
            <a:off x="6553200" y="6282435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1909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Right-Aligned Image with Text +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Body Level One…"/>
          <p:cNvSpPr txBox="1"/>
          <p:nvPr>
            <p:ph type="body" sz="half" idx="1"/>
          </p:nvPr>
        </p:nvSpPr>
        <p:spPr>
          <a:xfrm>
            <a:off x="457203" y="1803400"/>
            <a:ext cx="4010625" cy="3960792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42" name="Text Placeholder 9"/>
          <p:cNvSpPr/>
          <p:nvPr>
            <p:ph type="body" sz="quarter" idx="13"/>
          </p:nvPr>
        </p:nvSpPr>
        <p:spPr>
          <a:xfrm>
            <a:off x="1866657" y="4700458"/>
            <a:ext cx="2601173" cy="1063733"/>
          </a:xfrm>
          <a:prstGeom prst="rect">
            <a:avLst/>
          </a:prstGeom>
        </p:spPr>
        <p:txBody>
          <a:bodyPr anchor="b"/>
          <a:lstStyle/>
          <a:p>
            <a:pPr>
              <a:spcBef>
                <a:spcPts val="400"/>
              </a:spcBef>
            </a:pPr>
          </a:p>
        </p:txBody>
      </p:sp>
      <p:sp>
        <p:nvSpPr>
          <p:cNvPr id="343" name="Picture Placeholder 4"/>
          <p:cNvSpPr/>
          <p:nvPr>
            <p:ph type="pic" sz="half" idx="14"/>
          </p:nvPr>
        </p:nvSpPr>
        <p:spPr>
          <a:xfrm>
            <a:off x="5257115" y="484836"/>
            <a:ext cx="3886885" cy="527935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344" name="Text Placeholder 8"/>
          <p:cNvSpPr/>
          <p:nvPr>
            <p:ph type="body" sz="quarter" idx="15"/>
          </p:nvPr>
        </p:nvSpPr>
        <p:spPr>
          <a:xfrm>
            <a:off x="5257117" y="4081483"/>
            <a:ext cx="2828559" cy="345602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/>
          <a:lstStyle/>
          <a:p>
            <a:pPr>
              <a:spcBef>
                <a:spcPts val="400"/>
              </a:spcBef>
            </a:pPr>
          </a:p>
        </p:txBody>
      </p:sp>
      <p:sp>
        <p:nvSpPr>
          <p:cNvPr id="345" name="Title Text"/>
          <p:cNvSpPr txBox="1"/>
          <p:nvPr>
            <p:ph type="title"/>
          </p:nvPr>
        </p:nvSpPr>
        <p:spPr>
          <a:xfrm>
            <a:off x="487679" y="484836"/>
            <a:ext cx="3980149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4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Left-Aligned Image with Text +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Body Level One…"/>
          <p:cNvSpPr txBox="1"/>
          <p:nvPr>
            <p:ph type="body" sz="half" idx="1"/>
          </p:nvPr>
        </p:nvSpPr>
        <p:spPr>
          <a:xfrm>
            <a:off x="4680470" y="1803400"/>
            <a:ext cx="3980151" cy="3940698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54" name="Text Placeholder 9"/>
          <p:cNvSpPr/>
          <p:nvPr>
            <p:ph type="body" sz="quarter" idx="13"/>
          </p:nvPr>
        </p:nvSpPr>
        <p:spPr>
          <a:xfrm>
            <a:off x="4854097" y="4793057"/>
            <a:ext cx="2588432" cy="951042"/>
          </a:xfrm>
          <a:prstGeom prst="rect">
            <a:avLst/>
          </a:prstGeom>
        </p:spPr>
        <p:txBody>
          <a:bodyPr anchor="b"/>
          <a:lstStyle/>
          <a:p>
            <a:pPr>
              <a:spcBef>
                <a:spcPts val="400"/>
              </a:spcBef>
            </a:pPr>
          </a:p>
        </p:txBody>
      </p:sp>
      <p:sp>
        <p:nvSpPr>
          <p:cNvPr id="355" name="Picture Placeholder 4"/>
          <p:cNvSpPr/>
          <p:nvPr>
            <p:ph type="pic" sz="half" idx="14"/>
          </p:nvPr>
        </p:nvSpPr>
        <p:spPr>
          <a:xfrm>
            <a:off x="0" y="484836"/>
            <a:ext cx="3886885" cy="525926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356" name="Text Placeholder 8"/>
          <p:cNvSpPr/>
          <p:nvPr>
            <p:ph type="body" sz="quarter" idx="15"/>
          </p:nvPr>
        </p:nvSpPr>
        <p:spPr>
          <a:xfrm>
            <a:off x="2" y="4081483"/>
            <a:ext cx="2828557" cy="345602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/>
          <a:lstStyle/>
          <a:p>
            <a:pPr>
              <a:spcBef>
                <a:spcPts val="400"/>
              </a:spcBef>
            </a:pPr>
          </a:p>
        </p:txBody>
      </p:sp>
      <p:sp>
        <p:nvSpPr>
          <p:cNvPr id="357" name="Title Text"/>
          <p:cNvSpPr txBox="1"/>
          <p:nvPr>
            <p:ph type="title"/>
          </p:nvPr>
        </p:nvSpPr>
        <p:spPr>
          <a:xfrm>
            <a:off x="4680470" y="484836"/>
            <a:ext cx="398015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Full Fram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Picture Placeholder 2"/>
          <p:cNvSpPr/>
          <p:nvPr>
            <p:ph type="pic" idx="13"/>
          </p:nvPr>
        </p:nvSpPr>
        <p:spPr>
          <a:xfrm>
            <a:off x="669" y="0"/>
            <a:ext cx="9143335" cy="6858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366" name="Body Level One…"/>
          <p:cNvSpPr txBox="1"/>
          <p:nvPr>
            <p:ph type="body" sz="quarter" idx="1"/>
          </p:nvPr>
        </p:nvSpPr>
        <p:spPr>
          <a:xfrm>
            <a:off x="1" y="4711196"/>
            <a:ext cx="4476168" cy="345602"/>
          </a:xfrm>
          <a:prstGeom prst="rect">
            <a:avLst/>
          </a:prstGeom>
          <a:solidFill>
            <a:srgbClr val="43B02A"/>
          </a:solidFill>
        </p:spPr>
        <p:txBody>
          <a:bodyPr lIns="179999" tIns="179999" rIns="179999" bIns="179999" anchor="ctr"/>
          <a:lstStyle>
            <a:lvl1pPr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6">
              <a:lnSpc>
                <a:spcPct val="100000"/>
              </a:lnSpc>
              <a:spcBef>
                <a:spcPts val="200"/>
              </a:spcBef>
              <a:buChar char="▪"/>
              <a:defRPr b="1" sz="1100">
                <a:solidFill>
                  <a:srgbClr val="FFFFFF"/>
                </a:solidFill>
              </a:defRPr>
            </a:lvl3pPr>
            <a:lvl4pPr marL="1538306" indent="-219758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0" indent="-127228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7" name="Slide Number"/>
          <p:cNvSpPr txBox="1"/>
          <p:nvPr>
            <p:ph type="sldNum" sz="quarter" idx="2"/>
          </p:nvPr>
        </p:nvSpPr>
        <p:spPr>
          <a:xfrm>
            <a:off x="6553200" y="6282435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1909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wo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4" name="Picture 18" descr="Picture 18"/>
          <p:cNvPicPr>
            <a:picLocks noChangeAspect="1"/>
          </p:cNvPicPr>
          <p:nvPr/>
        </p:nvPicPr>
        <p:blipFill>
          <a:blip r:embed="rId2">
            <a:alphaModFix amt="20000"/>
            <a:extLst/>
          </a:blip>
          <a:stretch>
            <a:fillRect/>
          </a:stretch>
        </p:blipFill>
        <p:spPr>
          <a:xfrm>
            <a:off x="0" y="2933700"/>
            <a:ext cx="9144000" cy="978144"/>
          </a:xfrm>
          <a:prstGeom prst="rect">
            <a:avLst/>
          </a:prstGeom>
          <a:ln w="12700">
            <a:miter lim="400000"/>
          </a:ln>
        </p:spPr>
      </p:pic>
      <p:sp>
        <p:nvSpPr>
          <p:cNvPr id="375" name="Picture Placeholder 3"/>
          <p:cNvSpPr/>
          <p:nvPr>
            <p:ph type="pic" sz="half" idx="13"/>
          </p:nvPr>
        </p:nvSpPr>
        <p:spPr>
          <a:xfrm>
            <a:off x="4686810" y="486135"/>
            <a:ext cx="3993268" cy="5266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376" name="Picture Placeholder 5"/>
          <p:cNvSpPr/>
          <p:nvPr>
            <p:ph type="pic" sz="half" idx="14"/>
          </p:nvPr>
        </p:nvSpPr>
        <p:spPr>
          <a:xfrm>
            <a:off x="466665" y="486135"/>
            <a:ext cx="4012211" cy="526648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377" name="Body Level One…"/>
          <p:cNvSpPr txBox="1"/>
          <p:nvPr>
            <p:ph type="body" sz="quarter" idx="1"/>
          </p:nvPr>
        </p:nvSpPr>
        <p:spPr>
          <a:xfrm>
            <a:off x="466667" y="4088943"/>
            <a:ext cx="2628558" cy="345602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/>
          <a:lstStyle>
            <a:lvl1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6">
              <a:lnSpc>
                <a:spcPct val="80000"/>
              </a:lnSpc>
              <a:spcBef>
                <a:spcPts val="200"/>
              </a:spcBef>
              <a:buChar char="▪"/>
              <a:defRPr b="1" sz="1100">
                <a:solidFill>
                  <a:srgbClr val="FFFFFF"/>
                </a:solidFill>
              </a:defRPr>
            </a:lvl3pPr>
            <a:lvl4pPr marL="1538306" indent="-219758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0" indent="-127228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78" name="Text Placeholder 8"/>
          <p:cNvSpPr/>
          <p:nvPr>
            <p:ph type="body" sz="quarter" idx="15"/>
          </p:nvPr>
        </p:nvSpPr>
        <p:spPr>
          <a:xfrm>
            <a:off x="4686810" y="4088943"/>
            <a:ext cx="2617201" cy="345602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/>
          <a:lstStyle/>
          <a:p>
            <a:pPr>
              <a:spcBef>
                <a:spcPts val="400"/>
              </a:spcBef>
            </a:pPr>
          </a:p>
        </p:txBody>
      </p:sp>
      <p:pic>
        <p:nvPicPr>
          <p:cNvPr id="379" name="Picture 9" descr="Picture 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093"/>
            <a:ext cx="9143108" cy="489819"/>
          </a:xfrm>
          <a:prstGeom prst="rect">
            <a:avLst/>
          </a:prstGeom>
          <a:ln w="12700">
            <a:miter lim="400000"/>
          </a:ln>
        </p:spPr>
      </p:pic>
      <p:pic>
        <p:nvPicPr>
          <p:cNvPr id="380" name="Picture 13" descr="Picture 13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077" y="6527882"/>
            <a:ext cx="237602" cy="172802"/>
          </a:xfrm>
          <a:prstGeom prst="rect">
            <a:avLst/>
          </a:prstGeom>
          <a:ln w="12700">
            <a:miter lim="400000"/>
          </a:ln>
        </p:spPr>
      </p:pic>
      <p:sp>
        <p:nvSpPr>
          <p:cNvPr id="38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Photo with 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8" name="Picture 15" descr="Picture 15"/>
          <p:cNvPicPr>
            <a:picLocks noChangeAspect="1"/>
          </p:cNvPicPr>
          <p:nvPr/>
        </p:nvPicPr>
        <p:blipFill>
          <a:blip r:embed="rId2">
            <a:alphaModFix amt="20000"/>
            <a:extLst/>
          </a:blip>
          <a:stretch>
            <a:fillRect/>
          </a:stretch>
        </p:blipFill>
        <p:spPr>
          <a:xfrm>
            <a:off x="0" y="4056445"/>
            <a:ext cx="9144000" cy="978146"/>
          </a:xfrm>
          <a:prstGeom prst="rect">
            <a:avLst/>
          </a:prstGeom>
          <a:ln w="12700">
            <a:miter lim="400000"/>
          </a:ln>
        </p:spPr>
      </p:pic>
      <p:sp>
        <p:nvSpPr>
          <p:cNvPr id="389" name="Picture Placeholder 5"/>
          <p:cNvSpPr/>
          <p:nvPr>
            <p:ph type="pic" idx="13"/>
          </p:nvPr>
        </p:nvSpPr>
        <p:spPr>
          <a:xfrm>
            <a:off x="466667" y="479816"/>
            <a:ext cx="6802234" cy="528437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390" name="Body Level One…"/>
          <p:cNvSpPr txBox="1"/>
          <p:nvPr>
            <p:ph type="body" sz="quarter" idx="1"/>
          </p:nvPr>
        </p:nvSpPr>
        <p:spPr>
          <a:xfrm>
            <a:off x="466667" y="4088943"/>
            <a:ext cx="2628558" cy="345602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/>
          <a:lstStyle>
            <a:lvl1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6">
              <a:lnSpc>
                <a:spcPct val="80000"/>
              </a:lnSpc>
              <a:spcBef>
                <a:spcPts val="200"/>
              </a:spcBef>
              <a:buChar char="▪"/>
              <a:defRPr b="1" sz="1100">
                <a:solidFill>
                  <a:srgbClr val="FFFFFF"/>
                </a:solidFill>
              </a:defRPr>
            </a:lvl3pPr>
            <a:lvl4pPr marL="1538306" indent="-219758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0" indent="-127228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391" name="Picture 8" descr="Picture 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093"/>
            <a:ext cx="9143108" cy="489819"/>
          </a:xfrm>
          <a:prstGeom prst="rect">
            <a:avLst/>
          </a:prstGeom>
          <a:ln w="12700">
            <a:miter lim="400000"/>
          </a:ln>
        </p:spPr>
      </p:pic>
      <p:pic>
        <p:nvPicPr>
          <p:cNvPr id="392" name="Picture 14" descr="Picture 14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077" y="6527882"/>
            <a:ext cx="237602" cy="172802"/>
          </a:xfrm>
          <a:prstGeom prst="rect">
            <a:avLst/>
          </a:prstGeom>
          <a:ln w="12700">
            <a:miter lim="400000"/>
          </a:ln>
        </p:spPr>
      </p:pic>
      <p:sp>
        <p:nvSpPr>
          <p:cNvPr id="393" name="Text Placeholder 9"/>
          <p:cNvSpPr/>
          <p:nvPr>
            <p:ph type="body" sz="quarter" idx="14"/>
          </p:nvPr>
        </p:nvSpPr>
        <p:spPr>
          <a:xfrm>
            <a:off x="7454096" y="479817"/>
            <a:ext cx="1203769" cy="5284375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sp>
        <p:nvSpPr>
          <p:cNvPr id="39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Graphic + Title and 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1" name="Picture 13" descr="Picture 13"/>
          <p:cNvPicPr>
            <a:picLocks noChangeAspect="1"/>
          </p:cNvPicPr>
          <p:nvPr/>
        </p:nvPicPr>
        <p:blipFill>
          <a:blip r:embed="rId2">
            <a:alphaModFix amt="20000"/>
            <a:extLst/>
          </a:blip>
          <a:stretch>
            <a:fillRect/>
          </a:stretch>
        </p:blipFill>
        <p:spPr>
          <a:xfrm>
            <a:off x="0" y="4056445"/>
            <a:ext cx="9144000" cy="978146"/>
          </a:xfrm>
          <a:prstGeom prst="rect">
            <a:avLst/>
          </a:prstGeom>
          <a:ln w="12700">
            <a:miter lim="400000"/>
          </a:ln>
        </p:spPr>
      </p:pic>
      <p:sp>
        <p:nvSpPr>
          <p:cNvPr id="402" name="Picture Placeholder 5"/>
          <p:cNvSpPr/>
          <p:nvPr>
            <p:ph type="pic" sz="half" idx="13"/>
          </p:nvPr>
        </p:nvSpPr>
        <p:spPr>
          <a:xfrm>
            <a:off x="487679" y="1803400"/>
            <a:ext cx="5374641" cy="396078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pic>
        <p:nvPicPr>
          <p:cNvPr id="403" name="Picture 8" descr="Picture 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093"/>
            <a:ext cx="9143108" cy="489819"/>
          </a:xfrm>
          <a:prstGeom prst="rect">
            <a:avLst/>
          </a:prstGeom>
          <a:ln w="12700">
            <a:miter lim="400000"/>
          </a:ln>
        </p:spPr>
      </p:pic>
      <p:pic>
        <p:nvPicPr>
          <p:cNvPr id="404" name="Picture 10" descr="Picture 10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077" y="6527882"/>
            <a:ext cx="237602" cy="172802"/>
          </a:xfrm>
          <a:prstGeom prst="rect">
            <a:avLst/>
          </a:prstGeom>
          <a:ln w="12700">
            <a:miter lim="400000"/>
          </a:ln>
        </p:spPr>
      </p:pic>
      <p:sp>
        <p:nvSpPr>
          <p:cNvPr id="405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406" name="Body Level One…"/>
          <p:cNvSpPr txBox="1"/>
          <p:nvPr>
            <p:ph type="body" sz="quarter" idx="1"/>
          </p:nvPr>
        </p:nvSpPr>
        <p:spPr>
          <a:xfrm>
            <a:off x="7454096" y="479819"/>
            <a:ext cx="1203769" cy="5284371"/>
          </a:xfrm>
          <a:prstGeom prst="rect">
            <a:avLst/>
          </a:prstGeom>
        </p:spPr>
        <p:txBody>
          <a:bodyPr/>
          <a:lstStyle>
            <a:lvl1pPr>
              <a:defRPr sz="1100">
                <a:solidFill>
                  <a:srgbClr val="589278"/>
                </a:solidFill>
              </a:defRPr>
            </a:lvl1pPr>
            <a:lvl2pPr marL="607385" indent="-167871">
              <a:defRPr sz="1100">
                <a:solidFill>
                  <a:srgbClr val="589278"/>
                </a:solidFill>
              </a:defRPr>
            </a:lvl2pPr>
            <a:lvl3pPr marL="1036150" indent="-157116">
              <a:buChar char="▪"/>
              <a:defRPr sz="1100">
                <a:solidFill>
                  <a:srgbClr val="589278"/>
                </a:solidFill>
              </a:defRPr>
            </a:lvl3pPr>
            <a:lvl4pPr marL="1538306" indent="-219758">
              <a:defRPr sz="1100">
                <a:solidFill>
                  <a:srgbClr val="589278"/>
                </a:solidFill>
              </a:defRPr>
            </a:lvl4pPr>
            <a:lvl5pPr marL="1885290" indent="-127228">
              <a:defRPr sz="1100">
                <a:solidFill>
                  <a:srgbClr val="58927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able or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415" name="Body Level One…"/>
          <p:cNvSpPr txBox="1"/>
          <p:nvPr>
            <p:ph type="body" sz="quarter" idx="1"/>
          </p:nvPr>
        </p:nvSpPr>
        <p:spPr>
          <a:xfrm>
            <a:off x="7454096" y="479819"/>
            <a:ext cx="1203769" cy="5284371"/>
          </a:xfrm>
          <a:prstGeom prst="rect">
            <a:avLst/>
          </a:prstGeom>
        </p:spPr>
        <p:txBody>
          <a:bodyPr/>
          <a:lstStyle>
            <a:lvl1pPr>
              <a:defRPr sz="1100">
                <a:solidFill>
                  <a:srgbClr val="589278"/>
                </a:solidFill>
              </a:defRPr>
            </a:lvl1pPr>
            <a:lvl2pPr marL="607385" indent="-167871">
              <a:defRPr sz="1100">
                <a:solidFill>
                  <a:srgbClr val="589278"/>
                </a:solidFill>
              </a:defRPr>
            </a:lvl2pPr>
            <a:lvl3pPr marL="1036150" indent="-157116">
              <a:buChar char="▪"/>
              <a:defRPr sz="1100">
                <a:solidFill>
                  <a:srgbClr val="589278"/>
                </a:solidFill>
              </a:defRPr>
            </a:lvl3pPr>
            <a:lvl4pPr marL="1538306" indent="-219758">
              <a:defRPr sz="1100">
                <a:solidFill>
                  <a:srgbClr val="589278"/>
                </a:solidFill>
              </a:defRPr>
            </a:lvl4pPr>
            <a:lvl5pPr marL="1885290" indent="-127228">
              <a:defRPr sz="1100">
                <a:solidFill>
                  <a:srgbClr val="58927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Outr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Body Level One…"/>
          <p:cNvSpPr txBox="1"/>
          <p:nvPr>
            <p:ph type="body" sz="quarter" idx="1"/>
          </p:nvPr>
        </p:nvSpPr>
        <p:spPr>
          <a:xfrm>
            <a:off x="1658324" y="2338353"/>
            <a:ext cx="5827353" cy="1959132"/>
          </a:xfrm>
          <a:prstGeom prst="rect">
            <a:avLst/>
          </a:prstGeom>
        </p:spPr>
        <p:txBody>
          <a:bodyPr anchor="ctr"/>
          <a:lstStyle>
            <a:lvl1pPr algn="ctr">
              <a:spcBef>
                <a:spcPts val="600"/>
              </a:spcBef>
              <a:defRPr sz="2700"/>
            </a:lvl1pPr>
            <a:lvl2pPr marL="0" indent="0" algn="ctr">
              <a:spcBef>
                <a:spcPts val="600"/>
              </a:spcBef>
              <a:buSzTx/>
              <a:buNone/>
              <a:defRPr sz="2700"/>
            </a:lvl2pPr>
            <a:lvl3pPr marL="0" indent="0" algn="ctr">
              <a:spcBef>
                <a:spcPts val="600"/>
              </a:spcBef>
              <a:buSzTx/>
              <a:buNone/>
              <a:defRPr sz="2700"/>
            </a:lvl3pPr>
            <a:lvl4pPr marL="0" indent="0" algn="ctr">
              <a:spcBef>
                <a:spcPts val="600"/>
              </a:spcBef>
              <a:buSzTx/>
              <a:buNone/>
              <a:defRPr sz="2700"/>
            </a:lvl4pPr>
            <a:lvl5pPr marL="0" indent="0" algn="ctr">
              <a:spcBef>
                <a:spcPts val="600"/>
              </a:spcBef>
              <a:buSzTx/>
              <a:buNone/>
              <a:defRPr sz="2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24" name="Title Text"/>
          <p:cNvSpPr txBox="1"/>
          <p:nvPr>
            <p:ph type="title"/>
          </p:nvPr>
        </p:nvSpPr>
        <p:spPr>
          <a:xfrm>
            <a:off x="1867848" y="1562096"/>
            <a:ext cx="5408309" cy="763561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>
            <a:lvl1pPr algn="ctr">
              <a:defRPr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425" name="Text Placeholder 4"/>
          <p:cNvSpPr/>
          <p:nvPr>
            <p:ph type="body" sz="quarter" idx="13"/>
          </p:nvPr>
        </p:nvSpPr>
        <p:spPr>
          <a:xfrm>
            <a:off x="1867848" y="4513379"/>
            <a:ext cx="5408306" cy="346812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</a:pPr>
          </a:p>
        </p:txBody>
      </p:sp>
      <p:pic>
        <p:nvPicPr>
          <p:cNvPr id="426" name="Picture 12" descr="Picture 1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323231" y="705868"/>
            <a:ext cx="497540" cy="360288"/>
          </a:xfrm>
          <a:prstGeom prst="rect">
            <a:avLst/>
          </a:prstGeom>
          <a:ln w="12700">
            <a:miter lim="400000"/>
          </a:ln>
        </p:spPr>
      </p:pic>
      <p:pic>
        <p:nvPicPr>
          <p:cNvPr id="427" name="Picture 3" descr="Picture 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" y="5857875"/>
            <a:ext cx="9144001" cy="1000125"/>
          </a:xfrm>
          <a:prstGeom prst="rect">
            <a:avLst/>
          </a:prstGeom>
          <a:ln w="12700">
            <a:miter lim="400000"/>
          </a:ln>
        </p:spPr>
      </p:pic>
      <p:sp>
        <p:nvSpPr>
          <p:cNvPr id="428" name="Slide Number"/>
          <p:cNvSpPr txBox="1"/>
          <p:nvPr>
            <p:ph type="sldNum" sz="quarter" idx="2"/>
          </p:nvPr>
        </p:nvSpPr>
        <p:spPr>
          <a:xfrm>
            <a:off x="6553200" y="6282435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1909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Slide Number"/>
          <p:cNvSpPr txBox="1"/>
          <p:nvPr>
            <p:ph type="sldNum" sz="quarter" idx="2"/>
          </p:nvPr>
        </p:nvSpPr>
        <p:spPr>
          <a:xfrm>
            <a:off x="6553200" y="6282435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1909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Relationship Id="rId9" Type="http://schemas.openxmlformats.org/officeDocument/2006/relationships/slideLayout" Target="../slideLayouts/slideLayout6.xml"/><Relationship Id="rId10" Type="http://schemas.openxmlformats.org/officeDocument/2006/relationships/slideLayout" Target="../slideLayouts/slideLayout7.xml"/><Relationship Id="rId11" Type="http://schemas.openxmlformats.org/officeDocument/2006/relationships/slideLayout" Target="../slideLayouts/slideLayout8.xml"/><Relationship Id="rId12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12.xml"/><Relationship Id="rId16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5.xml"/><Relationship Id="rId19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17.xml"/><Relationship Id="rId21" Type="http://schemas.openxmlformats.org/officeDocument/2006/relationships/slideLayout" Target="../slideLayouts/slideLayout18.xml"/><Relationship Id="rId22" Type="http://schemas.openxmlformats.org/officeDocument/2006/relationships/slideLayout" Target="../slideLayouts/slideLayout19.xml"/><Relationship Id="rId23" Type="http://schemas.openxmlformats.org/officeDocument/2006/relationships/slideLayout" Target="../slideLayouts/slideLayout20.xml"/><Relationship Id="rId24" Type="http://schemas.openxmlformats.org/officeDocument/2006/relationships/slideLayout" Target="../slideLayouts/slideLayout21.xml"/><Relationship Id="rId25" Type="http://schemas.openxmlformats.org/officeDocument/2006/relationships/slideLayout" Target="../slideLayouts/slideLayout22.xml"/><Relationship Id="rId26" Type="http://schemas.openxmlformats.org/officeDocument/2006/relationships/slideLayout" Target="../slideLayouts/slideLayout23.xml"/><Relationship Id="rId27" Type="http://schemas.openxmlformats.org/officeDocument/2006/relationships/slideLayout" Target="../slideLayouts/slideLayout24.xml"/><Relationship Id="rId28" Type="http://schemas.openxmlformats.org/officeDocument/2006/relationships/slideLayout" Target="../slideLayouts/slideLayout25.xml"/><Relationship Id="rId29" Type="http://schemas.openxmlformats.org/officeDocument/2006/relationships/slideLayout" Target="../slideLayouts/slideLayout26.xml"/><Relationship Id="rId30" Type="http://schemas.openxmlformats.org/officeDocument/2006/relationships/slideLayout" Target="../slideLayouts/slideLayout27.xml"/><Relationship Id="rId31" Type="http://schemas.openxmlformats.org/officeDocument/2006/relationships/slideLayout" Target="../slideLayouts/slideLayout28.xml"/><Relationship Id="rId32" Type="http://schemas.openxmlformats.org/officeDocument/2006/relationships/slideLayout" Target="../slideLayouts/slideLayout29.xml"/><Relationship Id="rId33" Type="http://schemas.openxmlformats.org/officeDocument/2006/relationships/slideLayout" Target="../slideLayouts/slideLayout30.xml"/><Relationship Id="rId34" Type="http://schemas.openxmlformats.org/officeDocument/2006/relationships/slideLayout" Target="../slideLayouts/slideLayout31.xml"/><Relationship Id="rId35" Type="http://schemas.openxmlformats.org/officeDocument/2006/relationships/slideLayout" Target="../slideLayouts/slideLayout32.xml"/><Relationship Id="rId36" Type="http://schemas.openxmlformats.org/officeDocument/2006/relationships/slideLayout" Target="../slideLayouts/slideLayout33.xml"/><Relationship Id="rId37" Type="http://schemas.openxmlformats.org/officeDocument/2006/relationships/slideLayout" Target="../slideLayouts/slideLayout34.xml"/><Relationship Id="rId38" Type="http://schemas.openxmlformats.org/officeDocument/2006/relationships/slideLayout" Target="../slideLayouts/slideLayout3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Level One…"/>
          <p:cNvSpPr txBox="1"/>
          <p:nvPr>
            <p:ph type="body" idx="1"/>
          </p:nvPr>
        </p:nvSpPr>
        <p:spPr>
          <a:xfrm>
            <a:off x="477519" y="477519"/>
            <a:ext cx="6786882" cy="52628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3" name="Picture 8" descr="Picture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9"/>
          </a:xfrm>
          <a:prstGeom prst="rect">
            <a:avLst/>
          </a:prstGeom>
          <a:ln w="12700">
            <a:miter lim="400000"/>
          </a:ln>
        </p:spPr>
      </p:pic>
      <p:pic>
        <p:nvPicPr>
          <p:cNvPr id="4" name="Picture 15" descr="Picture 1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2" cy="172802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Text"/>
          <p:cNvSpPr txBox="1"/>
          <p:nvPr>
            <p:ph type="title"/>
          </p:nvPr>
        </p:nvSpPr>
        <p:spPr>
          <a:xfrm>
            <a:off x="1370012" y="1371600"/>
            <a:ext cx="7315201" cy="4651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/>
          <a:lstStyle/>
          <a:p>
            <a:pPr/>
            <a:r>
              <a:t>Title Text</a:t>
            </a:r>
          </a:p>
        </p:txBody>
      </p:sp>
      <p:sp>
        <p:nvSpPr>
          <p:cNvPr id="6" name="Slide Number"/>
          <p:cNvSpPr txBox="1"/>
          <p:nvPr>
            <p:ph type="sldNum" sz="quarter" idx="2"/>
          </p:nvPr>
        </p:nvSpPr>
        <p:spPr>
          <a:xfrm>
            <a:off x="127414" y="6532998"/>
            <a:ext cx="168089" cy="14783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 anchor="ctr">
            <a:spAutoFit/>
          </a:bodyPr>
          <a:lstStyle>
            <a:lvl1pPr>
              <a:defRPr b="1" sz="1100"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  <p:sldLayoutId id="2147483661" r:id="rId16"/>
    <p:sldLayoutId id="2147483662" r:id="rId17"/>
    <p:sldLayoutId id="2147483663" r:id="rId18"/>
    <p:sldLayoutId id="2147483664" r:id="rId19"/>
    <p:sldLayoutId id="2147483665" r:id="rId20"/>
    <p:sldLayoutId id="2147483666" r:id="rId21"/>
    <p:sldLayoutId id="2147483667" r:id="rId22"/>
    <p:sldLayoutId id="2147483668" r:id="rId23"/>
    <p:sldLayoutId id="2147483669" r:id="rId24"/>
    <p:sldLayoutId id="2147483670" r:id="rId25"/>
    <p:sldLayoutId id="2147483671" r:id="rId26"/>
    <p:sldLayoutId id="2147483672" r:id="rId27"/>
    <p:sldLayoutId id="2147483673" r:id="rId28"/>
    <p:sldLayoutId id="2147483674" r:id="rId29"/>
    <p:sldLayoutId id="2147483675" r:id="rId30"/>
    <p:sldLayoutId id="2147483676" r:id="rId31"/>
    <p:sldLayoutId id="2147483677" r:id="rId32"/>
    <p:sldLayoutId id="2147483678" r:id="rId33"/>
    <p:sldLayoutId id="2147483679" r:id="rId34"/>
    <p:sldLayoutId id="2147483680" r:id="rId35"/>
    <p:sldLayoutId id="2147483681" r:id="rId36"/>
    <p:sldLayoutId id="2147483682" r:id="rId37"/>
    <p:sldLayoutId id="2147483683" r:id="rId38"/>
  </p:sldLayoutIdLst>
  <p:transition xmlns:p14="http://schemas.microsoft.com/office/powerpoint/2010/main" spd="med" advClick="1"/>
  <p:txStyles>
    <p:titleStyle>
      <a:lvl1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1pPr>
      <a:lvl2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2pPr>
      <a:lvl3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3pPr>
      <a:lvl4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4pPr>
      <a:lvl5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5pPr>
      <a:lvl6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6pPr>
      <a:lvl7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7pPr>
      <a:lvl8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8pPr>
      <a:lvl9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9pPr>
    </p:titleStyle>
    <p:bodyStyle>
      <a:lvl1pPr marL="0" marR="0" indent="0" algn="l" defTabSz="439516" latinLnBrk="0">
        <a:lnSpc>
          <a:spcPct val="110000"/>
        </a:lnSpc>
        <a:spcBef>
          <a:spcPts val="9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1pPr>
      <a:lvl2pPr marL="714211" marR="0" indent="-274698" algn="l" defTabSz="439516" latinLnBrk="0">
        <a:lnSpc>
          <a:spcPct val="110000"/>
        </a:lnSpc>
        <a:spcBef>
          <a:spcPts val="9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2pPr>
      <a:lvl3pPr marL="1136134" marR="0" indent="-257100" algn="l" defTabSz="439516" latinLnBrk="0">
        <a:lnSpc>
          <a:spcPct val="110000"/>
        </a:lnSpc>
        <a:spcBef>
          <a:spcPts val="900"/>
        </a:spcBef>
        <a:spcAft>
          <a:spcPts val="0"/>
        </a:spcAft>
        <a:buClrTx/>
        <a:buSzPct val="6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3pPr>
      <a:lvl4pPr marL="1678152" marR="0" indent="-359604" algn="l" defTabSz="439516" latinLnBrk="0">
        <a:lnSpc>
          <a:spcPct val="110000"/>
        </a:lnSpc>
        <a:spcBef>
          <a:spcPts val="900"/>
        </a:spcBef>
        <a:spcAft>
          <a:spcPts val="0"/>
        </a:spcAft>
        <a:buClrTx/>
        <a:buSzPct val="90000"/>
        <a:buFontTx/>
        <a:buChar char="–"/>
        <a:tabLst/>
        <a:defRPr b="0" baseline="0" cap="none" i="0" spc="0" strike="noStrike" sz="18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4pPr>
      <a:lvl5pPr marL="1966254" marR="0" indent="-208190" algn="l" defTabSz="439516" latinLnBrk="0">
        <a:lnSpc>
          <a:spcPct val="110000"/>
        </a:lnSpc>
        <a:spcBef>
          <a:spcPts val="900"/>
        </a:spcBef>
        <a:spcAft>
          <a:spcPts val="0"/>
        </a:spcAft>
        <a:buClrTx/>
        <a:buSzPct val="100000"/>
        <a:buFontTx/>
        <a:buChar char="»"/>
        <a:tabLst/>
        <a:defRPr b="0" baseline="0" cap="none" i="0" spc="0" strike="noStrike" sz="18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5pPr>
      <a:lvl6pPr marL="2405771" marR="0" indent="-208190" algn="l" defTabSz="439516" latinLnBrk="0">
        <a:lnSpc>
          <a:spcPct val="110000"/>
        </a:lnSpc>
        <a:spcBef>
          <a:spcPts val="9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6pPr>
      <a:lvl7pPr marL="2845286" marR="0" indent="-208190" algn="l" defTabSz="439516" latinLnBrk="0">
        <a:lnSpc>
          <a:spcPct val="110000"/>
        </a:lnSpc>
        <a:spcBef>
          <a:spcPts val="9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7pPr>
      <a:lvl8pPr marL="3284804" marR="0" indent="-208190" algn="l" defTabSz="439516" latinLnBrk="0">
        <a:lnSpc>
          <a:spcPct val="110000"/>
        </a:lnSpc>
        <a:spcBef>
          <a:spcPts val="9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8pPr>
      <a:lvl9pPr marL="3724319" marR="0" indent="-208191" algn="l" defTabSz="439516" latinLnBrk="0">
        <a:lnSpc>
          <a:spcPct val="110000"/>
        </a:lnSpc>
        <a:spcBef>
          <a:spcPts val="9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9pPr>
    </p:bodyStyle>
    <p:otherStyle>
      <a:lvl1pPr marL="0" marR="0" indent="0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0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0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0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0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0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0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0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0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Title 1"/>
          <p:cNvSpPr txBox="1"/>
          <p:nvPr>
            <p:ph type="ctrTitle"/>
          </p:nvPr>
        </p:nvSpPr>
        <p:spPr>
          <a:xfrm>
            <a:off x="457200" y="1287430"/>
            <a:ext cx="6516355" cy="1635520"/>
          </a:xfrm>
          <a:prstGeom prst="rect">
            <a:avLst/>
          </a:prstGeom>
        </p:spPr>
        <p:txBody>
          <a:bodyPr/>
          <a:lstStyle/>
          <a:p>
            <a:pPr/>
            <a:r>
              <a:t>CST8234 – C Programming</a:t>
            </a:r>
          </a:p>
        </p:txBody>
      </p:sp>
      <p:sp>
        <p:nvSpPr>
          <p:cNvPr id="445" name="Subtitle 2"/>
          <p:cNvSpPr txBox="1"/>
          <p:nvPr>
            <p:ph type="subTitle" sz="quarter" idx="1"/>
          </p:nvPr>
        </p:nvSpPr>
        <p:spPr>
          <a:xfrm>
            <a:off x="457201" y="3024545"/>
            <a:ext cx="6804836" cy="1579355"/>
          </a:xfrm>
          <a:prstGeom prst="rect">
            <a:avLst/>
          </a:prstGeom>
        </p:spPr>
        <p:txBody>
          <a:bodyPr/>
          <a:lstStyle/>
          <a:p>
            <a:pPr/>
            <a:r>
              <a:t>Week 3b – Pointers and More Complex Declarations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Pointers are a special data type, similar to int or char, that stores a memory address instead of actual value.…"/>
          <p:cNvSpPr txBox="1"/>
          <p:nvPr>
            <p:ph type="body" idx="1"/>
          </p:nvPr>
        </p:nvSpPr>
        <p:spPr>
          <a:xfrm>
            <a:off x="405657" y="1093808"/>
            <a:ext cx="8206452" cy="4670384"/>
          </a:xfrm>
          <a:prstGeom prst="rect">
            <a:avLst/>
          </a:prstGeom>
        </p:spPr>
        <p:txBody>
          <a:bodyPr/>
          <a:lstStyle/>
          <a:p>
            <a:pPr marL="180472" indent="-180472">
              <a:buSzPct val="100000"/>
              <a:buChar char="•"/>
            </a:pPr>
            <a:r>
              <a:t>Pointers are a special data type, similar to 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int</a:t>
            </a:r>
            <a:r>
              <a:t> or 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char</a:t>
            </a:r>
            <a:r>
              <a:t>, that stores a memory address instead of actual value. </a:t>
            </a:r>
          </a:p>
          <a:p>
            <a:pPr marL="180472" indent="-180472">
              <a:buSzPct val="100000"/>
              <a:buChar char="•"/>
            </a:pPr>
            <a:r>
              <a:t>Pointers are declared by using the 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”*” </a:t>
            </a:r>
            <a:r>
              <a:t>keyword with the variable type and name.</a:t>
            </a:r>
          </a:p>
          <a:p>
            <a:pPr lvl="1" marL="561472" indent="-180472">
              <a:buSzPct val="100000"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char* studentID; </a:t>
            </a:r>
          </a:p>
          <a:p>
            <a:pPr lvl="1" marL="561472" indent="-180472">
              <a:buSzPct val="100000"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int *length;</a:t>
            </a:r>
          </a:p>
          <a:p>
            <a:pPr marL="180472" indent="-180472">
              <a:buSzPct val="100000"/>
              <a:buChar char="•"/>
            </a:pPr>
            <a:r>
              <a:t>Using pointers can be a lot more efficient use of memory:</a:t>
            </a:r>
          </a:p>
          <a:p>
            <a:pPr lvl="1" marL="561472" indent="-180472">
              <a:buSzPct val="100000"/>
            </a:pPr>
            <a:r>
              <a:t>Passing memory location between functions removes the need of maintaining 2 copies between the caller and callee. (Passing by reference).</a:t>
            </a:r>
          </a:p>
          <a:p>
            <a:pPr lvl="1" marL="561472" indent="-180472">
              <a:buSzPct val="100000"/>
            </a:pPr>
            <a:r>
              <a:t>This especially the case when using large data structure like 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arrays</a:t>
            </a:r>
            <a:r>
              <a:t> and 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structs.</a:t>
            </a:r>
          </a:p>
        </p:txBody>
      </p:sp>
      <p:sp>
        <p:nvSpPr>
          <p:cNvPr id="448" name="Slide Number"/>
          <p:cNvSpPr txBox="1"/>
          <p:nvPr>
            <p:ph type="sldNum" sz="quarter" idx="4294967295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449" name="What we know so far about Pointers"/>
          <p:cNvSpPr txBox="1"/>
          <p:nvPr>
            <p:ph type="title"/>
          </p:nvPr>
        </p:nvSpPr>
        <p:spPr>
          <a:xfrm>
            <a:off x="481522" y="488622"/>
            <a:ext cx="6763057" cy="559612"/>
          </a:xfrm>
          <a:prstGeom prst="rect">
            <a:avLst/>
          </a:prstGeom>
        </p:spPr>
        <p:txBody>
          <a:bodyPr/>
          <a:lstStyle/>
          <a:p>
            <a:pPr/>
            <a:r>
              <a:t>What we know so far about Pointers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In order to access the actual value stored in memory, you will need to Dereference the pointer.…"/>
          <p:cNvSpPr txBox="1"/>
          <p:nvPr>
            <p:ph type="body" idx="1"/>
          </p:nvPr>
        </p:nvSpPr>
        <p:spPr>
          <a:xfrm>
            <a:off x="468775" y="1803400"/>
            <a:ext cx="6788551" cy="3960792"/>
          </a:xfrm>
          <a:prstGeom prst="rect">
            <a:avLst/>
          </a:prstGeom>
        </p:spPr>
        <p:txBody>
          <a:bodyPr/>
          <a:lstStyle/>
          <a:p>
            <a:pPr marL="176863" indent="-176863" defTabSz="430725">
              <a:spcBef>
                <a:spcPts val="800"/>
              </a:spcBef>
              <a:buSzPct val="100000"/>
              <a:buChar char="•"/>
              <a:defRPr sz="1700"/>
            </a:pPr>
            <a:r>
              <a:t>In order to access the actual value stored in memory, you will need to </a:t>
            </a:r>
            <a:r>
              <a:rPr b="1"/>
              <a:t>Dereference</a:t>
            </a:r>
            <a:r>
              <a:t> the pointer. </a:t>
            </a:r>
          </a:p>
          <a:p>
            <a:pPr marL="176863" indent="-176863" defTabSz="430725">
              <a:spcBef>
                <a:spcPts val="800"/>
              </a:spcBef>
              <a:buSzPct val="100000"/>
              <a:buChar char="•"/>
              <a:defRPr sz="1700"/>
            </a:pPr>
            <a:r>
              <a:t> You do that by using the 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“*”</a:t>
            </a:r>
            <a:r>
              <a:t> again, but this time it has a different meaning, to get the actual value stored in memory that the 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pointer</a:t>
            </a:r>
            <a:r>
              <a:t> points at.</a:t>
            </a:r>
          </a:p>
          <a:p>
            <a:pPr defTabSz="430725">
              <a:spcBef>
                <a:spcPts val="800"/>
              </a:spcBef>
              <a:defRPr b="1" sz="17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</a:p>
          <a:p>
            <a:pPr defTabSz="430725">
              <a:spcBef>
                <a:spcPts val="800"/>
              </a:spcBef>
              <a:defRPr b="1" sz="17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int value = 5;</a:t>
            </a:r>
          </a:p>
          <a:p>
            <a:pPr defTabSz="430725">
              <a:spcBef>
                <a:spcPts val="800"/>
              </a:spcBef>
              <a:defRPr b="1" sz="17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int* address = &amp;value;</a:t>
            </a:r>
          </a:p>
          <a:p>
            <a:pPr defTabSz="430725">
              <a:spcBef>
                <a:spcPts val="800"/>
              </a:spcBef>
              <a:defRPr b="1" sz="17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printf("pointer value%d\n", *address);</a:t>
            </a:r>
          </a:p>
        </p:txBody>
      </p:sp>
      <p:sp>
        <p:nvSpPr>
          <p:cNvPr id="452" name="Slide Number"/>
          <p:cNvSpPr txBox="1"/>
          <p:nvPr>
            <p:ph type="sldNum" sz="quarter" idx="4294967295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453" name="But how do we access the value?"/>
          <p:cNvSpPr txBox="1"/>
          <p:nvPr>
            <p:ph type="title"/>
          </p:nvPr>
        </p:nvSpPr>
        <p:spPr>
          <a:xfrm>
            <a:off x="481521" y="488622"/>
            <a:ext cx="5986777" cy="1001982"/>
          </a:xfrm>
          <a:prstGeom prst="rect">
            <a:avLst/>
          </a:prstGeom>
        </p:spPr>
        <p:txBody>
          <a:bodyPr/>
          <a:lstStyle/>
          <a:p>
            <a:pPr/>
            <a:r>
              <a:t>But how do we access the value?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Yes you can. You will need to use the keyword “&amp;” before the variable name. From the previous example:…"/>
          <p:cNvSpPr txBox="1"/>
          <p:nvPr>
            <p:ph type="body" idx="1"/>
          </p:nvPr>
        </p:nvSpPr>
        <p:spPr>
          <a:xfrm>
            <a:off x="468775" y="1803400"/>
            <a:ext cx="6788551" cy="3960792"/>
          </a:xfrm>
          <a:prstGeom prst="rect">
            <a:avLst/>
          </a:prstGeom>
        </p:spPr>
        <p:txBody>
          <a:bodyPr/>
          <a:lstStyle/>
          <a:p>
            <a:pPr marL="180472" indent="-180472">
              <a:buSzPct val="100000"/>
              <a:buChar char="•"/>
            </a:pPr>
            <a:r>
              <a:t>Yes you can. You will need to use the keyword 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“&amp;”</a:t>
            </a:r>
            <a:r>
              <a:t> before the variable name. From the previous example:</a:t>
            </a:r>
          </a:p>
          <a:p>
            <a:pPr lvl="1" marL="561472" indent="-180472">
              <a:buSzPct val="100000"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int* address = &amp;value;</a:t>
            </a:r>
          </a:p>
        </p:txBody>
      </p:sp>
      <p:sp>
        <p:nvSpPr>
          <p:cNvPr id="456" name="Slide Number"/>
          <p:cNvSpPr txBox="1"/>
          <p:nvPr>
            <p:ph type="sldNum" sz="quarter" idx="4294967295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457" name="Can we get the address of existing variable?"/>
          <p:cNvSpPr txBox="1"/>
          <p:nvPr>
            <p:ph type="title"/>
          </p:nvPr>
        </p:nvSpPr>
        <p:spPr>
          <a:xfrm>
            <a:off x="434183" y="496511"/>
            <a:ext cx="7424712" cy="1001982"/>
          </a:xfrm>
          <a:prstGeom prst="rect">
            <a:avLst/>
          </a:prstGeom>
        </p:spPr>
        <p:txBody>
          <a:bodyPr/>
          <a:lstStyle/>
          <a:p>
            <a:pPr/>
            <a:r>
              <a:t>Can we get the address of existing variable?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Pointers uses two keywords that are important to remember:…"/>
          <p:cNvSpPr txBox="1"/>
          <p:nvPr>
            <p:ph type="body" idx="1"/>
          </p:nvPr>
        </p:nvSpPr>
        <p:spPr>
          <a:xfrm>
            <a:off x="468775" y="1093808"/>
            <a:ext cx="6788551" cy="4670384"/>
          </a:xfrm>
          <a:prstGeom prst="rect">
            <a:avLst/>
          </a:prstGeom>
        </p:spPr>
        <p:txBody>
          <a:bodyPr/>
          <a:lstStyle/>
          <a:p>
            <a:pPr marL="180472" indent="-180472">
              <a:buSzPct val="100000"/>
              <a:buChar char="•"/>
            </a:pPr>
            <a:r>
              <a:t>Pointers uses two keywords that are important to remember:</a:t>
            </a:r>
          </a:p>
          <a:p>
            <a:pPr lvl="1" marL="561472" indent="-180472">
              <a:buSzPct val="100000"/>
            </a:pPr>
            <a:r>
              <a:t>The first is the asterisk 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“*”</a:t>
            </a:r>
            <a:r>
              <a:t> (A.K.A, Star) which has two meaning:</a:t>
            </a:r>
          </a:p>
          <a:p>
            <a:pPr lvl="2" marL="1256630" indent="-240630">
              <a:buSzPct val="100000"/>
              <a:buAutoNum type="arabicPeriod" startAt="1"/>
            </a:pPr>
            <a:r>
              <a:t>Pointer Declaration: Telling the complier that this variable is going to store a memory address rather than actual value.</a:t>
            </a:r>
          </a:p>
          <a:p>
            <a:pPr lvl="6" marL="0" indent="1371600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int* address;</a:t>
            </a:r>
          </a:p>
          <a:p>
            <a:pPr lvl="2" marL="1256630" indent="-240630">
              <a:buSzPct val="100000"/>
              <a:buAutoNum type="arabicPeriod" startAt="1"/>
            </a:pPr>
            <a:r>
              <a:t>Pointer Dereferencing: Asking for the value stored in the memory location with the address stored in the pointer variable.</a:t>
            </a:r>
            <a:br/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printf("the value in the address is %d\n", *address);</a:t>
            </a:r>
          </a:p>
        </p:txBody>
      </p:sp>
      <p:sp>
        <p:nvSpPr>
          <p:cNvPr id="460" name="Slide Number"/>
          <p:cNvSpPr txBox="1"/>
          <p:nvPr>
            <p:ph type="sldNum" sz="quarter" idx="4294967295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461" name="Summery — Pointers keyword"/>
          <p:cNvSpPr txBox="1"/>
          <p:nvPr>
            <p:ph type="title"/>
          </p:nvPr>
        </p:nvSpPr>
        <p:spPr>
          <a:xfrm>
            <a:off x="481522" y="488622"/>
            <a:ext cx="6788551" cy="575792"/>
          </a:xfrm>
          <a:prstGeom prst="rect">
            <a:avLst/>
          </a:prstGeom>
        </p:spPr>
        <p:txBody>
          <a:bodyPr/>
          <a:lstStyle/>
          <a:p>
            <a:pPr/>
            <a:r>
              <a:t>Summery — Pointers keyword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Pointers uses two keywords that are important to remember:…"/>
          <p:cNvSpPr txBox="1"/>
          <p:nvPr>
            <p:ph type="body" idx="1"/>
          </p:nvPr>
        </p:nvSpPr>
        <p:spPr>
          <a:xfrm>
            <a:off x="468775" y="1803400"/>
            <a:ext cx="6788551" cy="3960792"/>
          </a:xfrm>
          <a:prstGeom prst="rect">
            <a:avLst/>
          </a:prstGeom>
        </p:spPr>
        <p:txBody>
          <a:bodyPr/>
          <a:lstStyle/>
          <a:p>
            <a:pPr marL="180472" indent="-180472">
              <a:buSzPct val="100000"/>
              <a:buChar char="•"/>
            </a:pPr>
            <a:r>
              <a:t>Pointers uses two keywords that are important to remember:</a:t>
            </a:r>
          </a:p>
          <a:p>
            <a:pPr lvl="1" marL="561472" indent="-180472">
              <a:buSzPct val="100000"/>
            </a:pPr>
            <a:r>
              <a:t>The second is the ampersand 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“&amp;”</a:t>
            </a:r>
            <a:r>
              <a:t> symbol. </a:t>
            </a:r>
          </a:p>
          <a:p>
            <a:pPr lvl="2" marL="942472" indent="-180472">
              <a:buSzPct val="100000"/>
            </a:pPr>
            <a:r>
              <a:t>This symbol means that you are asking for the address of existing variable in memory</a:t>
            </a:r>
          </a:p>
          <a:p>
            <a:pPr lvl="2" marL="0" indent="457200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</a:p>
          <a:p>
            <a:pPr lvl="2" marL="0" indent="457200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int value = 5;</a:t>
            </a:r>
          </a:p>
          <a:p>
            <a:pPr lvl="2" marL="0" indent="457200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int* address = &amp;value;</a:t>
            </a:r>
          </a:p>
        </p:txBody>
      </p:sp>
      <p:sp>
        <p:nvSpPr>
          <p:cNvPr id="464" name="Slide Number"/>
          <p:cNvSpPr txBox="1"/>
          <p:nvPr>
            <p:ph type="sldNum" sz="quarter" idx="4294967295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465" name="Pointers keyword - con’t"/>
          <p:cNvSpPr txBox="1"/>
          <p:nvPr>
            <p:ph type="title"/>
          </p:nvPr>
        </p:nvSpPr>
        <p:spPr>
          <a:xfrm>
            <a:off x="481521" y="488622"/>
            <a:ext cx="5398420" cy="1001982"/>
          </a:xfrm>
          <a:prstGeom prst="rect">
            <a:avLst/>
          </a:prstGeom>
        </p:spPr>
        <p:txBody>
          <a:bodyPr/>
          <a:lstStyle/>
          <a:p>
            <a:pPr/>
            <a:r>
              <a:t>Pointers keyword - con’t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int value = 5;…"/>
          <p:cNvSpPr txBox="1"/>
          <p:nvPr>
            <p:ph type="body" idx="1"/>
          </p:nvPr>
        </p:nvSpPr>
        <p:spPr>
          <a:xfrm>
            <a:off x="468775" y="1093808"/>
            <a:ext cx="8206452" cy="4670384"/>
          </a:xfrm>
          <a:prstGeom prst="rect">
            <a:avLst/>
          </a:prstGeom>
        </p:spPr>
        <p:txBody>
          <a:bodyPr/>
          <a:lstStyle/>
          <a:p>
            <a:pPr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int value = 5;</a:t>
            </a:r>
          </a:p>
          <a:p>
            <a:pPr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int* address = &amp;value;</a:t>
            </a:r>
          </a:p>
          <a:p>
            <a:pPr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printf("the value is %d\n", value); </a:t>
            </a:r>
            <a:r>
              <a:rPr>
                <a:solidFill>
                  <a:srgbClr val="0592FF"/>
                </a:solidFill>
              </a:rPr>
              <a:t>&lt;- prints 5</a:t>
            </a:r>
            <a:endParaRPr>
              <a:solidFill>
                <a:srgbClr val="0592FF"/>
              </a:solidFill>
            </a:endParaRPr>
          </a:p>
          <a:p>
            <a:pPr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printf("the address is %p\n", address); </a:t>
            </a:r>
            <a:r>
              <a:rPr>
                <a:solidFill>
                  <a:srgbClr val="0592FF"/>
                </a:solidFill>
              </a:rPr>
              <a:t>&lt;- prints 0x7ffeefbff538</a:t>
            </a:r>
            <a:endParaRPr>
              <a:solidFill>
                <a:srgbClr val="0592FF"/>
              </a:solidFill>
            </a:endParaRPr>
          </a:p>
          <a:p>
            <a:pPr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printf("the value in the address is %d\n", *address); </a:t>
            </a:r>
            <a:r>
              <a:rPr>
                <a:solidFill>
                  <a:srgbClr val="0592FF"/>
                </a:solidFill>
              </a:rPr>
              <a:t>&lt;- prints 5</a:t>
            </a:r>
            <a:endParaRPr>
              <a:solidFill>
                <a:srgbClr val="0592FF"/>
              </a:solidFill>
            </a:endParaRPr>
          </a:p>
          <a:p>
            <a:pPr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value = value + 10;</a:t>
            </a:r>
          </a:p>
          <a:p>
            <a:pPr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printf("the value now is %d\n", value); </a:t>
            </a:r>
            <a:r>
              <a:rPr>
                <a:solidFill>
                  <a:srgbClr val="0592FF"/>
                </a:solidFill>
              </a:rPr>
              <a:t>&lt;- prints 15</a:t>
            </a:r>
            <a:endParaRPr>
              <a:solidFill>
                <a:srgbClr val="0592FF"/>
              </a:solidFill>
            </a:endParaRPr>
          </a:p>
          <a:p>
            <a:pPr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printf("the value in the address now is %d\n", *address); </a:t>
            </a:r>
            <a:r>
              <a:rPr>
                <a:solidFill>
                  <a:srgbClr val="0592FF"/>
                </a:solidFill>
              </a:rPr>
              <a:t>&lt;- prints 15</a:t>
            </a:r>
          </a:p>
        </p:txBody>
      </p:sp>
      <p:sp>
        <p:nvSpPr>
          <p:cNvPr id="468" name="Slide Number"/>
          <p:cNvSpPr txBox="1"/>
          <p:nvPr>
            <p:ph type="sldNum" sz="quarter" idx="4294967295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469" name="Example"/>
          <p:cNvSpPr txBox="1"/>
          <p:nvPr>
            <p:ph type="title"/>
          </p:nvPr>
        </p:nvSpPr>
        <p:spPr>
          <a:xfrm>
            <a:off x="481521" y="488622"/>
            <a:ext cx="5398420" cy="1001982"/>
          </a:xfrm>
          <a:prstGeom prst="rect">
            <a:avLst/>
          </a:prstGeom>
        </p:spPr>
        <p:txBody>
          <a:bodyPr/>
          <a:lstStyle/>
          <a:p>
            <a:pPr/>
            <a:r>
              <a:t>Example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To add to the complexity of C language, C allows you to point at a pointer.…"/>
          <p:cNvSpPr txBox="1"/>
          <p:nvPr>
            <p:ph type="body" idx="1"/>
          </p:nvPr>
        </p:nvSpPr>
        <p:spPr>
          <a:xfrm>
            <a:off x="468775" y="1803400"/>
            <a:ext cx="6788551" cy="3960792"/>
          </a:xfrm>
          <a:prstGeom prst="rect">
            <a:avLst/>
          </a:prstGeom>
        </p:spPr>
        <p:txBody>
          <a:bodyPr/>
          <a:lstStyle/>
          <a:p>
            <a:pPr marL="180472" indent="-180472">
              <a:buSzPct val="100000"/>
              <a:buChar char="•"/>
            </a:pPr>
            <a:r>
              <a:t>To add to the complexity of C language, C allows you to point at a pointer. </a:t>
            </a:r>
          </a:p>
          <a:p>
            <a:pPr marL="180472" indent="-180472">
              <a:buSzPct val="100000"/>
              <a:buChar char="•"/>
            </a:pPr>
            <a:r>
              <a:t>In other words, your variable can store an address in memory, which has an address of another memory location stored in it, which in turn points at an actual value. </a:t>
            </a:r>
          </a:p>
          <a:p>
            <a:pPr marL="180472" indent="-180472">
              <a:buSzPct val="100000"/>
              <a:buChar char="•"/>
            </a:pPr>
            <a:r>
              <a:t>To declare a pointer to a pointer, you , must use double 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“*”</a:t>
            </a:r>
            <a:endParaRPr b="1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0" indent="228600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int **adressOfTheAddress;</a:t>
            </a:r>
          </a:p>
          <a:p>
            <a:pPr lvl="1" marL="0" indent="228600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adressOfTheAddress = &amp;address;</a:t>
            </a:r>
          </a:p>
        </p:txBody>
      </p:sp>
      <p:sp>
        <p:nvSpPr>
          <p:cNvPr id="472" name="Slide Number"/>
          <p:cNvSpPr txBox="1"/>
          <p:nvPr>
            <p:ph type="sldNum" sz="quarter" idx="4294967295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473" name="Pointer of pointers"/>
          <p:cNvSpPr txBox="1"/>
          <p:nvPr>
            <p:ph type="title"/>
          </p:nvPr>
        </p:nvSpPr>
        <p:spPr>
          <a:xfrm>
            <a:off x="481521" y="488622"/>
            <a:ext cx="5398420" cy="1001982"/>
          </a:xfrm>
          <a:prstGeom prst="rect">
            <a:avLst/>
          </a:prstGeom>
        </p:spPr>
        <p:txBody>
          <a:bodyPr/>
          <a:lstStyle/>
          <a:p>
            <a:pPr/>
            <a:r>
              <a:t>Pointer of pointers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Title 8"/>
          <p:cNvSpPr txBox="1"/>
          <p:nvPr>
            <p:ph type="title"/>
          </p:nvPr>
        </p:nvSpPr>
        <p:spPr>
          <a:xfrm>
            <a:off x="468774" y="479819"/>
            <a:ext cx="6484687" cy="1001982"/>
          </a:xfrm>
          <a:prstGeom prst="rect">
            <a:avLst/>
          </a:prstGeom>
        </p:spPr>
        <p:txBody>
          <a:bodyPr/>
          <a:lstStyle/>
          <a:p>
            <a:pPr/>
            <a:r>
              <a:t>Pointers vs Arrays (1-D)</a:t>
            </a:r>
          </a:p>
        </p:txBody>
      </p:sp>
      <p:sp>
        <p:nvSpPr>
          <p:cNvPr id="476" name="Text Placeholder 10"/>
          <p:cNvSpPr txBox="1"/>
          <p:nvPr>
            <p:ph type="body" idx="1"/>
          </p:nvPr>
        </p:nvSpPr>
        <p:spPr>
          <a:xfrm>
            <a:off x="468775" y="1205803"/>
            <a:ext cx="7429228" cy="4658872"/>
          </a:xfrm>
          <a:prstGeom prst="rect">
            <a:avLst/>
          </a:prstGeom>
        </p:spPr>
        <p:txBody>
          <a:bodyPr/>
          <a:lstStyle/>
          <a:p>
            <a:pPr marL="260031" indent="-260031" defTabSz="399958">
              <a:spcBef>
                <a:spcPts val="800"/>
              </a:spcBef>
              <a:buClr>
                <a:schemeClr val="accent2"/>
              </a:buClr>
              <a:buSzPct val="100000"/>
              <a:buFont typeface="Arial"/>
              <a:buChar char="•"/>
              <a:defRPr sz="1600"/>
            </a:pPr>
            <a:r>
              <a:t>From previous lecture, we know that the following have equal ability to get/set values in memory</a:t>
            </a:r>
          </a:p>
          <a:p>
            <a:pPr lvl="1" marL="909965" indent="-260031" defTabSz="399958">
              <a:spcBef>
                <a:spcPts val="300"/>
              </a:spcBef>
              <a:buClr>
                <a:schemeClr val="accent2"/>
              </a:buClr>
              <a:buFont typeface="Arial"/>
              <a:defRPr b="1" sz="14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char msg[];</a:t>
            </a:r>
            <a:br/>
            <a:r>
              <a:t>char *p = msg;</a:t>
            </a:r>
            <a:br/>
            <a:r>
              <a:t>*(p+5) = ‘H’;		</a:t>
            </a:r>
            <a:r>
              <a:rPr b="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>
                <a:solidFill>
                  <a:srgbClr val="0070C0"/>
                </a:solidFill>
                <a:latin typeface="+mj-lt"/>
                <a:ea typeface="+mj-ea"/>
                <a:cs typeface="+mj-cs"/>
                <a:sym typeface="Arial"/>
              </a:rPr>
              <a:t>equivalent</a:t>
            </a:r>
            <a:br>
              <a:rPr b="0" i="1">
                <a:solidFill>
                  <a:srgbClr val="0070C0"/>
                </a:solidFill>
                <a:latin typeface="+mj-lt"/>
                <a:ea typeface="+mj-ea"/>
                <a:cs typeface="+mj-cs"/>
                <a:sym typeface="Arial"/>
              </a:rPr>
            </a:br>
            <a:r>
              <a:t>msg[5] = ‘H’;		</a:t>
            </a:r>
            <a:r>
              <a:rPr b="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>
                <a:solidFill>
                  <a:srgbClr val="0070C0"/>
                </a:solidFill>
                <a:latin typeface="+mj-lt"/>
                <a:ea typeface="+mj-ea"/>
                <a:cs typeface="+mj-cs"/>
                <a:sym typeface="Arial"/>
              </a:rPr>
              <a:t>equivalent</a:t>
            </a:r>
            <a:endParaRPr i="1">
              <a:solidFill>
                <a:srgbClr val="0070C0"/>
              </a:solidFill>
              <a:latin typeface="+mj-lt"/>
              <a:ea typeface="+mj-ea"/>
              <a:cs typeface="+mj-cs"/>
              <a:sym typeface="Arial"/>
            </a:endParaRPr>
          </a:p>
          <a:p>
            <a:pPr marL="260031" indent="-260031" defTabSz="399958">
              <a:spcBef>
                <a:spcPts val="800"/>
              </a:spcBef>
              <a:buClr>
                <a:schemeClr val="accent2"/>
              </a:buClr>
              <a:buSzPct val="100000"/>
              <a:buFont typeface="Arial"/>
              <a:buChar char="•"/>
              <a:defRPr sz="1600"/>
            </a:pPr>
            <a:r>
              <a:t>Big difference is that the compiler won’t let you increment/decrement the value of an array declaration</a:t>
            </a:r>
          </a:p>
          <a:p>
            <a:pPr lvl="1" marL="909965" indent="-260031" defTabSz="399958">
              <a:spcBef>
                <a:spcPts val="300"/>
              </a:spcBef>
              <a:buClr>
                <a:schemeClr val="accent2"/>
              </a:buClr>
              <a:buFont typeface="Arial"/>
              <a:defRPr b="1" sz="14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p++		</a:t>
            </a:r>
            <a:r>
              <a:rPr b="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>
                <a:solidFill>
                  <a:srgbClr val="0070C0"/>
                </a:solidFill>
                <a:latin typeface="+mj-lt"/>
                <a:ea typeface="+mj-ea"/>
                <a:cs typeface="+mj-cs"/>
                <a:sym typeface="Arial"/>
              </a:rPr>
              <a:t>legal</a:t>
            </a:r>
            <a:br>
              <a:rPr b="0" i="1">
                <a:solidFill>
                  <a:srgbClr val="0070C0"/>
                </a:solidFill>
                <a:latin typeface="+mj-lt"/>
                <a:ea typeface="+mj-ea"/>
                <a:cs typeface="+mj-cs"/>
                <a:sym typeface="Arial"/>
              </a:rPr>
            </a:br>
            <a:r>
              <a:t>msg++; 	</a:t>
            </a:r>
            <a:r>
              <a:rPr b="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>
                <a:solidFill>
                  <a:srgbClr val="0070C0"/>
                </a:solidFill>
                <a:latin typeface="+mj-lt"/>
                <a:ea typeface="+mj-ea"/>
                <a:cs typeface="+mj-cs"/>
                <a:sym typeface="Arial"/>
              </a:rPr>
              <a:t>compiler error</a:t>
            </a:r>
            <a:endParaRPr i="1">
              <a:solidFill>
                <a:srgbClr val="0070C0"/>
              </a:solidFill>
              <a:latin typeface="+mj-lt"/>
              <a:ea typeface="+mj-ea"/>
              <a:cs typeface="+mj-cs"/>
              <a:sym typeface="Arial"/>
            </a:endParaRPr>
          </a:p>
          <a:p>
            <a:pPr lvl="1" marL="909965" indent="-260031" defTabSz="399958">
              <a:spcBef>
                <a:spcPts val="300"/>
              </a:spcBef>
              <a:buClr>
                <a:schemeClr val="accent2"/>
              </a:buClr>
              <a:buFont typeface="Arial"/>
              <a:defRPr b="1" sz="14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</a:p>
          <a:p>
            <a:pPr marL="260031" indent="-260031" defTabSz="399958">
              <a:spcBef>
                <a:spcPts val="800"/>
              </a:spcBef>
              <a:buClr>
                <a:schemeClr val="accent2"/>
              </a:buClr>
              <a:buSzPct val="100000"/>
              <a:buFont typeface="Arial"/>
              <a:buChar char="•"/>
              <a:defRPr sz="1600"/>
            </a:pPr>
            <a:r>
              <a:t>That’s just because of a subtle semantic distinction that</a:t>
            </a:r>
          </a:p>
          <a:p>
            <a:pPr lvl="1" marL="909965" indent="-260031" defTabSz="399958">
              <a:spcBef>
                <a:spcPts val="300"/>
              </a:spcBef>
              <a:buClr>
                <a:schemeClr val="accent2"/>
              </a:buClr>
              <a:buFont typeface="Arial"/>
              <a:defRPr sz="1600"/>
            </a:pPr>
            <a:r>
              <a:t>Pointer = address in memory</a:t>
            </a:r>
          </a:p>
          <a:p>
            <a:pPr lvl="1" marL="909965" indent="-260031" defTabSz="399958">
              <a:spcBef>
                <a:spcPts val="300"/>
              </a:spcBef>
              <a:buClr>
                <a:schemeClr val="accent2"/>
              </a:buClr>
              <a:buFont typeface="Arial"/>
              <a:defRPr sz="1600"/>
            </a:pPr>
            <a:r>
              <a:t>Array = address in memory </a:t>
            </a:r>
            <a:r>
              <a:rPr i="1">
                <a:solidFill>
                  <a:srgbClr val="0070C0"/>
                </a:solidFill>
              </a:rPr>
              <a:t>of the start of a block of data</a:t>
            </a:r>
            <a:endParaRPr i="1">
              <a:solidFill>
                <a:srgbClr val="0070C0"/>
              </a:solidFill>
            </a:endParaRPr>
          </a:p>
          <a:p>
            <a:pPr marL="260031" indent="-260031" defTabSz="399958">
              <a:spcBef>
                <a:spcPts val="800"/>
              </a:spcBef>
              <a:buClr>
                <a:schemeClr val="accent2"/>
              </a:buClr>
              <a:buSzPct val="100000"/>
              <a:buFont typeface="Arial"/>
              <a:buChar char="•"/>
              <a:defRPr sz="1600"/>
            </a:pPr>
            <a:r>
              <a:t>The examples all use ‘</a:t>
            </a:r>
            <a:r>
              <a:rPr b="1" sz="14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char</a:t>
            </a:r>
            <a:r>
              <a:t>’ as a data length, but the concepts are the same for other data lengths</a:t>
            </a:r>
          </a:p>
        </p:txBody>
      </p:sp>
      <p:sp>
        <p:nvSpPr>
          <p:cNvPr id="477" name="Slide Number Placeholder 4"/>
          <p:cNvSpPr txBox="1"/>
          <p:nvPr>
            <p:ph type="sldNum" sz="quarter" idx="4294967295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Title 8"/>
          <p:cNvSpPr txBox="1"/>
          <p:nvPr>
            <p:ph type="title"/>
          </p:nvPr>
        </p:nvSpPr>
        <p:spPr>
          <a:xfrm>
            <a:off x="468774" y="479819"/>
            <a:ext cx="6484687" cy="1001982"/>
          </a:xfrm>
          <a:prstGeom prst="rect">
            <a:avLst/>
          </a:prstGeom>
        </p:spPr>
        <p:txBody>
          <a:bodyPr/>
          <a:lstStyle/>
          <a:p>
            <a:pPr/>
            <a:r>
              <a:t>Pointers vs Arrays</a:t>
            </a:r>
          </a:p>
        </p:txBody>
      </p:sp>
      <p:sp>
        <p:nvSpPr>
          <p:cNvPr id="480" name="Text Placeholder 10"/>
          <p:cNvSpPr txBox="1"/>
          <p:nvPr>
            <p:ph type="body" idx="1"/>
          </p:nvPr>
        </p:nvSpPr>
        <p:spPr>
          <a:xfrm>
            <a:off x="468775" y="1205803"/>
            <a:ext cx="7429228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So if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char *p</a:t>
            </a:r>
            <a:r>
              <a:t>’ and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char msg[]</a:t>
            </a:r>
            <a:r>
              <a:t>’ are functionally equivalent, then what about the following?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char msg[][N];</a:t>
            </a:r>
            <a:br/>
            <a:r>
              <a:t>char *p[];</a:t>
            </a:r>
            <a:br/>
            <a:r>
              <a:t>char **p;</a:t>
            </a:r>
            <a:br/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Are they basically equivalents, in 2-D?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  <a:defRPr i="1"/>
            </a:pPr>
            <a:r>
              <a:t>(Hint: no!)</a:t>
            </a:r>
          </a:p>
        </p:txBody>
      </p:sp>
      <p:sp>
        <p:nvSpPr>
          <p:cNvPr id="481" name="Slide Number Placeholder 4"/>
          <p:cNvSpPr txBox="1"/>
          <p:nvPr>
            <p:ph type="sldNum" sz="quarter" idx="4294967295"/>
          </p:nvPr>
        </p:nvSpPr>
        <p:spPr>
          <a:xfrm>
            <a:off x="127414" y="6532998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Title 8"/>
          <p:cNvSpPr txBox="1"/>
          <p:nvPr>
            <p:ph type="title"/>
          </p:nvPr>
        </p:nvSpPr>
        <p:spPr>
          <a:xfrm>
            <a:off x="468774" y="479819"/>
            <a:ext cx="6484687" cy="1001982"/>
          </a:xfrm>
          <a:prstGeom prst="rect">
            <a:avLst/>
          </a:prstGeom>
        </p:spPr>
        <p:txBody>
          <a:bodyPr/>
          <a:lstStyle/>
          <a:p>
            <a:pPr/>
            <a:r>
              <a:t>2-D Arrays</a:t>
            </a:r>
          </a:p>
        </p:txBody>
      </p:sp>
      <p:sp>
        <p:nvSpPr>
          <p:cNvPr id="484" name="Text Placeholder 10"/>
          <p:cNvSpPr txBox="1"/>
          <p:nvPr>
            <p:ph type="body" sz="quarter" idx="1"/>
          </p:nvPr>
        </p:nvSpPr>
        <p:spPr>
          <a:xfrm>
            <a:off x="468774" y="1205803"/>
            <a:ext cx="8283341" cy="1437807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From previous class, we know that this is how we declare a 2-D array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char msg[][N];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And we understand how memory is organized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4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short teamPlayerIDs[NUM_TEAMS][NUM_PLAYERS];	/*2 teams,4 players*/</a:t>
            </a:r>
          </a:p>
        </p:txBody>
      </p:sp>
      <p:sp>
        <p:nvSpPr>
          <p:cNvPr id="485" name="Slide Number Placeholder 4"/>
          <p:cNvSpPr txBox="1"/>
          <p:nvPr>
            <p:ph type="sldNum" sz="quarter" idx="4294967295"/>
          </p:nvPr>
        </p:nvSpPr>
        <p:spPr>
          <a:xfrm>
            <a:off x="127414" y="6532998"/>
            <a:ext cx="16038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graphicFrame>
        <p:nvGraphicFramePr>
          <p:cNvPr id="486" name="Table 5"/>
          <p:cNvGraphicFramePr/>
          <p:nvPr/>
        </p:nvGraphicFramePr>
        <p:xfrm>
          <a:off x="1850963" y="2802556"/>
          <a:ext cx="5318930" cy="3337562"/>
        </p:xfrm>
        <a:graphic xmlns:a="http://schemas.openxmlformats.org/drawingml/2006/main">
          <a:graphicData uri="http://schemas.openxmlformats.org/drawingml/2006/table">
            <a:tbl>
              <a:tblPr firstCol="0" firstRow="1" lastCol="0" lastRow="0" bandCol="0" bandRow="1" rtl="0">
                <a:tableStyleId>{4C3C2611-4C71-4FC5-86AE-919BDF0F9419}</a:tableStyleId>
              </a:tblPr>
              <a:tblGrid>
                <a:gridCol w="1329732"/>
                <a:gridCol w="1329732"/>
                <a:gridCol w="1329732"/>
                <a:gridCol w="1329732"/>
              </a:tblGrid>
              <a:tr h="370840">
                <a:tc>
                  <a:txBody>
                    <a:bodyPr/>
                    <a:lstStyle/>
                    <a:p>
                      <a:pPr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[column0]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[column1]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Value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Address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 rowSpan="4"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Team 0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Player 0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0001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0x0303390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 vMerge="1">
                  <a:tcPr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Player 1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1900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0x0303392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 vMerge="1">
                  <a:tcPr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Player 2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8832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0x0303394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 vMerge="1">
                  <a:tcPr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Player 3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4992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0x0303396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 rowSpan="4"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Team 1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Player 0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6631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0x0303398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 vMerge="1">
                  <a:tcPr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Player 1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7786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0x030339a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 vMerge="1">
                  <a:tcPr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Player 2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0517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0x030339c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 vMerge="1">
                  <a:tcPr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Player 3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9002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0x030339e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</a:tbl>
          </a:graphicData>
        </a:graphic>
      </p:graphicFrame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Title 8"/>
          <p:cNvSpPr txBox="1"/>
          <p:nvPr>
            <p:ph type="title"/>
          </p:nvPr>
        </p:nvSpPr>
        <p:spPr>
          <a:xfrm>
            <a:off x="468774" y="479819"/>
            <a:ext cx="6484687" cy="1001982"/>
          </a:xfrm>
          <a:prstGeom prst="rect">
            <a:avLst/>
          </a:prstGeom>
        </p:spPr>
        <p:txBody>
          <a:bodyPr/>
          <a:lstStyle/>
          <a:p>
            <a:pPr/>
            <a:r>
              <a:t>Array of Pointers</a:t>
            </a:r>
          </a:p>
        </p:txBody>
      </p:sp>
      <p:sp>
        <p:nvSpPr>
          <p:cNvPr id="489" name="Text Placeholder 10"/>
          <p:cNvSpPr txBox="1"/>
          <p:nvPr>
            <p:ph type="body" idx="1"/>
          </p:nvPr>
        </p:nvSpPr>
        <p:spPr>
          <a:xfrm>
            <a:off x="468775" y="1205803"/>
            <a:ext cx="7429228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In contrast,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char *array[]</a:t>
            </a:r>
            <a:r>
              <a:t>’  is interpreted as an array of pointers to chars, e.g.,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(char*) array[];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The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[]</a:t>
            </a:r>
            <a:r>
              <a:t>’ means we have an array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Each element in the array is a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char*</a:t>
            </a:r>
            <a:r>
              <a:t>’… i.e. pointer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It is a </a:t>
            </a:r>
            <a:r>
              <a:rPr>
                <a:solidFill>
                  <a:srgbClr val="0070C0"/>
                </a:solidFill>
              </a:rPr>
              <a:t>one</a:t>
            </a:r>
            <a:r>
              <a:t>-dimensional array of ‘things’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Those ‘things’ just happen to be pointers</a:t>
            </a:r>
          </a:p>
        </p:txBody>
      </p:sp>
      <p:sp>
        <p:nvSpPr>
          <p:cNvPr id="490" name="Slide Number Placeholder 4"/>
          <p:cNvSpPr txBox="1"/>
          <p:nvPr>
            <p:ph type="sldNum" sz="quarter" idx="4294967295"/>
          </p:nvPr>
        </p:nvSpPr>
        <p:spPr>
          <a:xfrm>
            <a:off x="127414" y="6532998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Title 8"/>
          <p:cNvSpPr txBox="1"/>
          <p:nvPr>
            <p:ph type="title"/>
          </p:nvPr>
        </p:nvSpPr>
        <p:spPr>
          <a:xfrm>
            <a:off x="468774" y="479819"/>
            <a:ext cx="6484687" cy="1001982"/>
          </a:xfrm>
          <a:prstGeom prst="rect">
            <a:avLst/>
          </a:prstGeom>
        </p:spPr>
        <p:txBody>
          <a:bodyPr/>
          <a:lstStyle/>
          <a:p>
            <a:pPr/>
            <a:r>
              <a:t>Array of Pointers – Accessing</a:t>
            </a:r>
          </a:p>
        </p:txBody>
      </p:sp>
      <p:sp>
        <p:nvSpPr>
          <p:cNvPr id="493" name="Text Placeholder 10"/>
          <p:cNvSpPr txBox="1"/>
          <p:nvPr>
            <p:ph type="body" idx="1"/>
          </p:nvPr>
        </p:nvSpPr>
        <p:spPr>
          <a:xfrm>
            <a:off x="468775" y="1205803"/>
            <a:ext cx="7429228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So when I access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array[5]</a:t>
            </a:r>
            <a:r>
              <a:t>’, I’ll get a pointer (i.e.,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char*</a:t>
            </a:r>
            <a:r>
              <a:t>’)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If I access ‘</a:t>
            </a:r>
            <a:r>
              <a:rPr b="1">
                <a:solidFill>
                  <a:srgbClr val="0070C0"/>
                </a:solidFill>
                <a:latin typeface="Courier New"/>
                <a:ea typeface="Courier New"/>
                <a:cs typeface="Courier New"/>
                <a:sym typeface="Courier New"/>
              </a:rPr>
              <a:t>*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array[5]</a:t>
            </a:r>
            <a:r>
              <a:t>’, I’ll get the character (e.g., ‘Q’)</a:t>
            </a:r>
            <a:br/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Note, the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[]</a:t>
            </a:r>
            <a:r>
              <a:t>’ takes precedence over the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*</a:t>
            </a:r>
            <a:r>
              <a:t>’.  I.e.,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*array[5]</a:t>
            </a:r>
            <a:r>
              <a:t>’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t>is </a:t>
            </a:r>
            <a:r>
              <a:rPr>
                <a:solidFill>
                  <a:srgbClr val="0070C0"/>
                </a:solidFill>
              </a:rPr>
              <a:t>identical</a:t>
            </a:r>
            <a:r>
              <a:t> to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*(array[5])</a:t>
            </a:r>
            <a:r>
              <a:t>’</a:t>
            </a:r>
          </a:p>
        </p:txBody>
      </p:sp>
      <p:sp>
        <p:nvSpPr>
          <p:cNvPr id="494" name="Slide Number Placeholder 4"/>
          <p:cNvSpPr txBox="1"/>
          <p:nvPr>
            <p:ph type="sldNum" sz="quarter" idx="4294967295"/>
          </p:nvPr>
        </p:nvSpPr>
        <p:spPr>
          <a:xfrm>
            <a:off x="127414" y="6532998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Title 8"/>
          <p:cNvSpPr txBox="1"/>
          <p:nvPr>
            <p:ph type="title"/>
          </p:nvPr>
        </p:nvSpPr>
        <p:spPr>
          <a:xfrm>
            <a:off x="468774" y="479819"/>
            <a:ext cx="6484687" cy="1001982"/>
          </a:xfrm>
          <a:prstGeom prst="rect">
            <a:avLst/>
          </a:prstGeom>
        </p:spPr>
        <p:txBody>
          <a:bodyPr/>
          <a:lstStyle/>
          <a:p>
            <a:pPr/>
            <a:r>
              <a:t>Array of Pointers – Storage</a:t>
            </a:r>
          </a:p>
        </p:txBody>
      </p:sp>
      <p:sp>
        <p:nvSpPr>
          <p:cNvPr id="497" name="Text Placeholder 10"/>
          <p:cNvSpPr txBox="1"/>
          <p:nvPr>
            <p:ph type="body" idx="1"/>
          </p:nvPr>
        </p:nvSpPr>
        <p:spPr>
          <a:xfrm>
            <a:off x="468774" y="1205803"/>
            <a:ext cx="8293390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What does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char *array[]</a:t>
            </a:r>
            <a:r>
              <a:t>’ look like in memory?</a:t>
            </a:r>
          </a:p>
          <a:p>
            <a:pPr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	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endParaRPr b="1" sz="1600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endParaRPr b="1" sz="1600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endParaRPr b="1" sz="1600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endParaRPr b="1" sz="1600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endParaRPr b="1" sz="1600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  <a:defRPr sz="1200"/>
            </a:pPr>
          </a:p>
          <a:p>
            <a:pPr>
              <a:defRPr sz="1200"/>
            </a:pPr>
            <a:br/>
          </a:p>
        </p:txBody>
      </p:sp>
      <p:sp>
        <p:nvSpPr>
          <p:cNvPr id="498" name="Text Placeholder 9"/>
          <p:cNvSpPr/>
          <p:nvPr>
            <p:ph type="body" idx="13"/>
          </p:nvPr>
        </p:nvSpPr>
        <p:spPr>
          <a:xfrm>
            <a:off x="1321252" y="1973248"/>
            <a:ext cx="875989" cy="37429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 algn="r"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lvl1pPr>
          </a:lstStyle>
          <a:p>
            <a:pPr/>
            <a:r>
              <a:t>array</a:t>
            </a:r>
          </a:p>
        </p:txBody>
      </p:sp>
      <p:sp>
        <p:nvSpPr>
          <p:cNvPr id="499" name="Slide Number Placeholder 4"/>
          <p:cNvSpPr txBox="1"/>
          <p:nvPr>
            <p:ph type="sldNum" sz="quarter" idx="4294967295"/>
          </p:nvPr>
        </p:nvSpPr>
        <p:spPr>
          <a:xfrm>
            <a:off x="127414" y="6532998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graphicFrame>
        <p:nvGraphicFramePr>
          <p:cNvPr id="500" name="Table 1"/>
          <p:cNvGraphicFramePr/>
          <p:nvPr/>
        </p:nvGraphicFramePr>
        <p:xfrm>
          <a:off x="2287676" y="1608015"/>
          <a:ext cx="3048002" cy="4450080"/>
        </p:xfrm>
        <a:graphic xmlns:a="http://schemas.openxmlformats.org/drawingml/2006/main">
          <a:graphicData uri="http://schemas.openxmlformats.org/drawingml/2006/table">
            <a:tbl>
              <a:tblPr firstCol="0" firstRow="1" lastCol="0" lastRow="0" bandCol="0" bandRow="1" rtl="0">
                <a:tableStyleId>{4C3C2611-4C71-4FC5-86AE-919BDF0F9419}</a:tableStyleId>
              </a:tblPr>
              <a:tblGrid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Address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Value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0x0303360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0x031cd90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0x0303364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0x0302888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0x0303368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0x030336c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0x030336c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‘H’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0x030336a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‘i’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0x030336b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NULL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700"/>
                      </a:pP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: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0x031cd90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‘B’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0x031cd91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‘y’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0x031cd92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‘e’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0x031cd93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NULL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</a:tbl>
          </a:graphicData>
        </a:graphic>
      </p:graphicFrame>
      <p:sp>
        <p:nvSpPr>
          <p:cNvPr id="501" name="Freeform 6"/>
          <p:cNvSpPr/>
          <p:nvPr/>
        </p:nvSpPr>
        <p:spPr>
          <a:xfrm>
            <a:off x="5395964" y="2873829"/>
            <a:ext cx="412005" cy="4119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14" h="21600" fill="norm" stroke="1" extrusionOk="0">
                <a:moveTo>
                  <a:pt x="525" y="0"/>
                </a:moveTo>
                <a:cubicBezTo>
                  <a:pt x="11062" y="4785"/>
                  <a:pt x="21600" y="9571"/>
                  <a:pt x="21513" y="13171"/>
                </a:cubicBezTo>
                <a:cubicBezTo>
                  <a:pt x="21425" y="16771"/>
                  <a:pt x="3498" y="20283"/>
                  <a:pt x="0" y="21600"/>
                </a:cubicBezTo>
              </a:path>
            </a:pathLst>
          </a:custGeom>
          <a:ln w="19050">
            <a:solidFill>
              <a:srgbClr val="00653D"/>
            </a:solidFill>
            <a:tailEnd type="triangle"/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502" name="Freeform 7"/>
          <p:cNvSpPr/>
          <p:nvPr/>
        </p:nvSpPr>
        <p:spPr>
          <a:xfrm>
            <a:off x="5395964" y="2160396"/>
            <a:ext cx="1386680" cy="25221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59" h="21600" fill="norm" stroke="1" extrusionOk="0">
                <a:moveTo>
                  <a:pt x="0" y="0"/>
                </a:moveTo>
                <a:cubicBezTo>
                  <a:pt x="10759" y="3062"/>
                  <a:pt x="21517" y="6124"/>
                  <a:pt x="21559" y="9724"/>
                </a:cubicBezTo>
                <a:cubicBezTo>
                  <a:pt x="21600" y="13324"/>
                  <a:pt x="3263" y="19692"/>
                  <a:pt x="248" y="21600"/>
                </a:cubicBezTo>
              </a:path>
            </a:pathLst>
          </a:custGeom>
          <a:ln w="19050">
            <a:solidFill>
              <a:srgbClr val="00653D"/>
            </a:solidFill>
            <a:tailEnd type="triangle"/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Title 8"/>
          <p:cNvSpPr txBox="1"/>
          <p:nvPr>
            <p:ph type="title"/>
          </p:nvPr>
        </p:nvSpPr>
        <p:spPr>
          <a:xfrm>
            <a:off x="468774" y="479819"/>
            <a:ext cx="6484687" cy="1001982"/>
          </a:xfrm>
          <a:prstGeom prst="rect">
            <a:avLst/>
          </a:prstGeom>
        </p:spPr>
        <p:txBody>
          <a:bodyPr/>
          <a:lstStyle/>
          <a:p>
            <a:pPr/>
            <a:r>
              <a:t>Array of Pointers – Application</a:t>
            </a:r>
          </a:p>
        </p:txBody>
      </p:sp>
      <p:sp>
        <p:nvSpPr>
          <p:cNvPr id="505" name="Text Placeholder 10"/>
          <p:cNvSpPr txBox="1"/>
          <p:nvPr>
            <p:ph type="body" idx="1"/>
          </p:nvPr>
        </p:nvSpPr>
        <p:spPr>
          <a:xfrm>
            <a:off x="468774" y="1205803"/>
            <a:ext cx="8293390" cy="4658872"/>
          </a:xfrm>
          <a:prstGeom prst="rect">
            <a:avLst/>
          </a:prstGeom>
        </p:spPr>
        <p:txBody>
          <a:bodyPr/>
          <a:lstStyle/>
          <a:p>
            <a:pPr marL="200025" indent="-200025" defTabSz="307660">
              <a:spcBef>
                <a:spcPts val="600"/>
              </a:spcBef>
              <a:buClr>
                <a:schemeClr val="accent2"/>
              </a:buClr>
              <a:buSzPct val="100000"/>
              <a:buFont typeface="Arial"/>
              <a:buChar char="•"/>
              <a:defRPr sz="1200"/>
            </a:pPr>
            <a:r>
              <a:t>You’ll commonly see this structure used in every instance of your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main</a:t>
            </a:r>
            <a:r>
              <a:t>’ function, e.g.,</a:t>
            </a:r>
          </a:p>
          <a:p>
            <a:pPr lvl="1" marL="699973" indent="-200025" defTabSz="307660">
              <a:spcBef>
                <a:spcPts val="300"/>
              </a:spcBef>
              <a:buClr>
                <a:schemeClr val="accent2"/>
              </a:buClr>
              <a:buFont typeface="Arial"/>
              <a:defRPr b="1" sz="12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int main( int argc, char *argv[] );</a:t>
            </a:r>
          </a:p>
          <a:p>
            <a:pPr marL="200025" indent="-200025" defTabSz="307660">
              <a:spcBef>
                <a:spcPts val="600"/>
              </a:spcBef>
              <a:buClr>
                <a:schemeClr val="accent2"/>
              </a:buClr>
              <a:buSzPct val="100000"/>
              <a:buFont typeface="Arial"/>
              <a:buChar char="•"/>
              <a:defRPr sz="1200"/>
            </a:pPr>
            <a:r>
              <a:t>So when you invoke your program from the command line</a:t>
            </a:r>
          </a:p>
          <a:p>
            <a:pPr lvl="1" marL="699973" indent="-200025" defTabSz="307660">
              <a:spcBef>
                <a:spcPts val="300"/>
              </a:spcBef>
              <a:buClr>
                <a:schemeClr val="accent2"/>
              </a:buClr>
              <a:buFont typeface="Arial"/>
              <a:defRPr b="1" sz="12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./upgrade.exe -from iOS -to Android</a:t>
            </a:r>
          </a:p>
          <a:p>
            <a:pPr marL="200025" indent="-200025" defTabSz="307660">
              <a:spcBef>
                <a:spcPts val="600"/>
              </a:spcBef>
              <a:buClr>
                <a:schemeClr val="accent2"/>
              </a:buClr>
              <a:buSzPct val="100000"/>
              <a:buFont typeface="Arial"/>
              <a:buChar char="•"/>
              <a:defRPr sz="1200"/>
            </a:pPr>
            <a:r>
              <a:t>You’ll find that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argc</a:t>
            </a:r>
            <a:r>
              <a:t>’ has the value of 4, and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argv</a:t>
            </a:r>
            <a:r>
              <a:t>’ is an 4-element array of pointers to strings, as follows</a:t>
            </a:r>
          </a:p>
          <a:p>
            <a:pPr marL="200025" indent="-200025" defTabSz="307660">
              <a:spcBef>
                <a:spcPts val="600"/>
              </a:spcBef>
              <a:buClr>
                <a:schemeClr val="accent2"/>
              </a:buClr>
              <a:buSzPct val="100000"/>
              <a:buFont typeface="Arial"/>
              <a:buChar char="•"/>
              <a:defRPr sz="1200"/>
            </a:pPr>
          </a:p>
          <a:p>
            <a:pPr marL="200025" indent="-200025" defTabSz="307660">
              <a:spcBef>
                <a:spcPts val="600"/>
              </a:spcBef>
              <a:buClr>
                <a:schemeClr val="accent2"/>
              </a:buClr>
              <a:buSzPct val="100000"/>
              <a:buFont typeface="Arial"/>
              <a:buChar char="•"/>
              <a:defRPr sz="1200"/>
            </a:pPr>
          </a:p>
          <a:p>
            <a:pPr marL="200025" indent="-200025" defTabSz="307660">
              <a:spcBef>
                <a:spcPts val="600"/>
              </a:spcBef>
              <a:buClr>
                <a:schemeClr val="accent2"/>
              </a:buClr>
              <a:buSzPct val="100000"/>
              <a:buFont typeface="Arial"/>
              <a:buChar char="•"/>
              <a:defRPr sz="1200"/>
            </a:pPr>
          </a:p>
          <a:p>
            <a:pPr marL="200025" indent="-200025" defTabSz="307660">
              <a:spcBef>
                <a:spcPts val="600"/>
              </a:spcBef>
              <a:buClr>
                <a:schemeClr val="accent2"/>
              </a:buClr>
              <a:buSzPct val="100000"/>
              <a:buFont typeface="Arial"/>
              <a:buChar char="•"/>
              <a:defRPr sz="1200"/>
            </a:pPr>
          </a:p>
          <a:p>
            <a:pPr marL="200025" indent="-200025" defTabSz="307660">
              <a:spcBef>
                <a:spcPts val="600"/>
              </a:spcBef>
              <a:buClr>
                <a:schemeClr val="accent2"/>
              </a:buClr>
              <a:buSzPct val="100000"/>
              <a:buFont typeface="Arial"/>
              <a:buChar char="•"/>
              <a:defRPr sz="1200"/>
            </a:pPr>
          </a:p>
          <a:p>
            <a:pPr marL="200025" indent="-200025" defTabSz="307660">
              <a:spcBef>
                <a:spcPts val="600"/>
              </a:spcBef>
              <a:buClr>
                <a:schemeClr val="accent2"/>
              </a:buClr>
              <a:buSzPct val="100000"/>
              <a:buFont typeface="Arial"/>
              <a:buChar char="•"/>
              <a:defRPr sz="1200"/>
            </a:pPr>
          </a:p>
          <a:p>
            <a:pPr marL="200025" indent="-200025" defTabSz="307660">
              <a:spcBef>
                <a:spcPts val="600"/>
              </a:spcBef>
              <a:buClr>
                <a:schemeClr val="accent2"/>
              </a:buClr>
              <a:buSzPct val="100000"/>
              <a:buFont typeface="Arial"/>
              <a:buChar char="•"/>
              <a:defRPr sz="1200"/>
            </a:pPr>
          </a:p>
          <a:p>
            <a:pPr marL="200025" indent="-200025" defTabSz="307660">
              <a:spcBef>
                <a:spcPts val="600"/>
              </a:spcBef>
              <a:buClr>
                <a:schemeClr val="accent2"/>
              </a:buClr>
              <a:buSzPct val="100000"/>
              <a:buFont typeface="Arial"/>
              <a:buChar char="•"/>
              <a:defRPr sz="1200"/>
            </a:pPr>
          </a:p>
          <a:p>
            <a:pPr marL="200025" indent="-200025" defTabSz="307660">
              <a:spcBef>
                <a:spcPts val="600"/>
              </a:spcBef>
              <a:buClr>
                <a:schemeClr val="accent2"/>
              </a:buClr>
              <a:buSzPct val="100000"/>
              <a:buFont typeface="Arial"/>
              <a:buChar char="•"/>
              <a:defRPr sz="1200"/>
            </a:pPr>
          </a:p>
          <a:p>
            <a:pPr marL="200025" indent="-200025" defTabSz="307660">
              <a:spcBef>
                <a:spcPts val="600"/>
              </a:spcBef>
              <a:buClr>
                <a:schemeClr val="accent2"/>
              </a:buClr>
              <a:buSzPct val="100000"/>
              <a:buFont typeface="Arial"/>
              <a:buChar char="•"/>
              <a:defRPr sz="1200"/>
            </a:pPr>
          </a:p>
          <a:p>
            <a:pPr marL="200025" indent="-200025" defTabSz="307660">
              <a:spcBef>
                <a:spcPts val="600"/>
              </a:spcBef>
              <a:buClr>
                <a:schemeClr val="accent2"/>
              </a:buClr>
              <a:buSzPct val="100000"/>
              <a:buFont typeface="Arial"/>
              <a:buChar char="•"/>
              <a:defRPr sz="800"/>
            </a:pPr>
          </a:p>
          <a:p>
            <a:pPr defTabSz="307660">
              <a:spcBef>
                <a:spcPts val="600"/>
              </a:spcBef>
              <a:defRPr sz="800"/>
            </a:pPr>
            <a:br/>
          </a:p>
        </p:txBody>
      </p:sp>
      <p:sp>
        <p:nvSpPr>
          <p:cNvPr id="506" name="Slide Number Placeholder 4"/>
          <p:cNvSpPr txBox="1"/>
          <p:nvPr>
            <p:ph type="sldNum" sz="quarter" idx="4294967295"/>
          </p:nvPr>
        </p:nvSpPr>
        <p:spPr>
          <a:xfrm>
            <a:off x="127414" y="6532998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graphicFrame>
        <p:nvGraphicFramePr>
          <p:cNvPr id="507" name="Table 11"/>
          <p:cNvGraphicFramePr/>
          <p:nvPr/>
        </p:nvGraphicFramePr>
        <p:xfrm>
          <a:off x="1463711" y="3768688"/>
          <a:ext cx="3048002" cy="1854202"/>
        </p:xfrm>
        <a:graphic xmlns:a="http://schemas.openxmlformats.org/drawingml/2006/main">
          <a:graphicData uri="http://schemas.openxmlformats.org/drawingml/2006/table">
            <a:tbl>
              <a:tblPr firstCol="0" firstRow="1" lastCol="0" lastRow="0" bandCol="0" bandRow="1" rtl="0">
                <a:tableStyleId>{4C3C2611-4C71-4FC5-86AE-919BDF0F9419}</a:tableStyleId>
              </a:tblPr>
              <a:tblGrid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Index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Pointer to…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“-from”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1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“iOS”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2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“-to”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3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“Android”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</a:tbl>
          </a:graphicData>
        </a:graphic>
      </p:graphicFrame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Title 8"/>
          <p:cNvSpPr txBox="1"/>
          <p:nvPr>
            <p:ph type="title"/>
          </p:nvPr>
        </p:nvSpPr>
        <p:spPr>
          <a:xfrm>
            <a:off x="468774" y="479819"/>
            <a:ext cx="6484687" cy="1001982"/>
          </a:xfrm>
          <a:prstGeom prst="rect">
            <a:avLst/>
          </a:prstGeom>
        </p:spPr>
        <p:txBody>
          <a:bodyPr/>
          <a:lstStyle/>
          <a:p>
            <a:pPr/>
            <a:r>
              <a:t>Array of Pointers – Application </a:t>
            </a:r>
          </a:p>
        </p:txBody>
      </p:sp>
      <p:sp>
        <p:nvSpPr>
          <p:cNvPr id="510" name="Text Placeholder 10"/>
          <p:cNvSpPr txBox="1"/>
          <p:nvPr>
            <p:ph type="body" idx="1"/>
          </p:nvPr>
        </p:nvSpPr>
        <p:spPr>
          <a:xfrm>
            <a:off x="468774" y="1205803"/>
            <a:ext cx="8484308" cy="4658872"/>
          </a:xfrm>
          <a:prstGeom prst="rect">
            <a:avLst/>
          </a:prstGeom>
        </p:spPr>
        <p:txBody>
          <a:bodyPr/>
          <a:lstStyle/>
          <a:p>
            <a:pPr marL="234315" indent="-234315" defTabSz="360403">
              <a:spcBef>
                <a:spcPts val="700"/>
              </a:spcBef>
              <a:buClr>
                <a:schemeClr val="accent2"/>
              </a:buClr>
              <a:buSzPct val="100000"/>
              <a:buFont typeface="Arial"/>
              <a:buChar char="•"/>
              <a:defRPr sz="1400"/>
            </a:pPr>
            <a:r>
              <a:t>So you can imagine that when you call ‘gcc’ (written in C!) as follows</a:t>
            </a:r>
          </a:p>
          <a:p>
            <a:pPr lvl="1" marL="819969" indent="-234315" defTabSz="360403">
              <a:spcBef>
                <a:spcPts val="300"/>
              </a:spcBef>
              <a:buClr>
                <a:schemeClr val="accent2"/>
              </a:buClr>
              <a:buFont typeface="Arial"/>
              <a:defRPr b="1" sz="14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gcc -g -o phone numbers.c -Wall -pedantic -ansi -w</a:t>
            </a:r>
          </a:p>
          <a:p>
            <a:pPr marL="234315" indent="-234315" defTabSz="360403">
              <a:spcBef>
                <a:spcPts val="700"/>
              </a:spcBef>
              <a:buClr>
                <a:schemeClr val="accent2"/>
              </a:buClr>
              <a:buSzPct val="100000"/>
              <a:buFont typeface="Arial"/>
              <a:buChar char="•"/>
              <a:defRPr sz="1400"/>
            </a:pPr>
            <a:r>
              <a:t>The ‘main’ function will be invoked with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argc</a:t>
            </a:r>
            <a:r>
              <a:t>’ having a value of 8, and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argv</a:t>
            </a:r>
            <a:r>
              <a:t>’ being an 8-element array as follows</a:t>
            </a:r>
          </a:p>
          <a:p>
            <a:pPr marL="234315" indent="-234315" defTabSz="360403">
              <a:spcBef>
                <a:spcPts val="700"/>
              </a:spcBef>
              <a:buClr>
                <a:schemeClr val="accent2"/>
              </a:buClr>
              <a:buSzPct val="100000"/>
              <a:buFont typeface="Arial"/>
              <a:buChar char="•"/>
              <a:defRPr sz="1400"/>
            </a:pPr>
          </a:p>
          <a:p>
            <a:pPr marL="234315" indent="-234315" defTabSz="360403">
              <a:spcBef>
                <a:spcPts val="700"/>
              </a:spcBef>
              <a:buClr>
                <a:schemeClr val="accent2"/>
              </a:buClr>
              <a:buSzPct val="100000"/>
              <a:buFont typeface="Arial"/>
              <a:buChar char="•"/>
              <a:defRPr sz="1400"/>
            </a:pPr>
          </a:p>
          <a:p>
            <a:pPr marL="234315" indent="-234315" defTabSz="360403">
              <a:spcBef>
                <a:spcPts val="700"/>
              </a:spcBef>
              <a:buClr>
                <a:schemeClr val="accent2"/>
              </a:buClr>
              <a:buSzPct val="100000"/>
              <a:buFont typeface="Arial"/>
              <a:buChar char="•"/>
              <a:defRPr sz="1400"/>
            </a:pPr>
          </a:p>
          <a:p>
            <a:pPr marL="234315" indent="-234315" defTabSz="360403">
              <a:spcBef>
                <a:spcPts val="700"/>
              </a:spcBef>
              <a:buClr>
                <a:schemeClr val="accent2"/>
              </a:buClr>
              <a:buSzPct val="100000"/>
              <a:buFont typeface="Arial"/>
              <a:buChar char="•"/>
              <a:defRPr sz="1400"/>
            </a:pPr>
          </a:p>
          <a:p>
            <a:pPr marL="234315" indent="-234315" defTabSz="360403">
              <a:spcBef>
                <a:spcPts val="700"/>
              </a:spcBef>
              <a:buClr>
                <a:schemeClr val="accent2"/>
              </a:buClr>
              <a:buSzPct val="100000"/>
              <a:buFont typeface="Arial"/>
              <a:buChar char="•"/>
              <a:defRPr sz="1400"/>
            </a:pPr>
          </a:p>
          <a:p>
            <a:pPr marL="234315" indent="-234315" defTabSz="360403">
              <a:spcBef>
                <a:spcPts val="700"/>
              </a:spcBef>
              <a:buClr>
                <a:schemeClr val="accent2"/>
              </a:buClr>
              <a:buSzPct val="100000"/>
              <a:buFont typeface="Arial"/>
              <a:buChar char="•"/>
              <a:defRPr sz="1400"/>
            </a:pPr>
          </a:p>
          <a:p>
            <a:pPr marL="234315" indent="-234315" defTabSz="360403">
              <a:spcBef>
                <a:spcPts val="700"/>
              </a:spcBef>
              <a:buClr>
                <a:schemeClr val="accent2"/>
              </a:buClr>
              <a:buSzPct val="100000"/>
              <a:buFont typeface="Arial"/>
              <a:buChar char="•"/>
              <a:defRPr sz="1400"/>
            </a:pPr>
          </a:p>
          <a:p>
            <a:pPr marL="234315" indent="-234315" defTabSz="360403">
              <a:spcBef>
                <a:spcPts val="700"/>
              </a:spcBef>
              <a:buClr>
                <a:schemeClr val="accent2"/>
              </a:buClr>
              <a:buSzPct val="100000"/>
              <a:buFont typeface="Arial"/>
              <a:buChar char="•"/>
              <a:defRPr sz="1400"/>
            </a:pPr>
          </a:p>
          <a:p>
            <a:pPr marL="234315" indent="-234315" defTabSz="360403">
              <a:spcBef>
                <a:spcPts val="700"/>
              </a:spcBef>
              <a:buClr>
                <a:schemeClr val="accent2"/>
              </a:buClr>
              <a:buSzPct val="100000"/>
              <a:buFont typeface="Arial"/>
              <a:buChar char="•"/>
              <a:defRPr sz="1400"/>
            </a:pPr>
          </a:p>
          <a:p>
            <a:pPr marL="234315" indent="-234315" defTabSz="360403">
              <a:spcBef>
                <a:spcPts val="700"/>
              </a:spcBef>
              <a:buClr>
                <a:schemeClr val="accent2"/>
              </a:buClr>
              <a:buSzPct val="100000"/>
              <a:buFont typeface="Arial"/>
              <a:buChar char="•"/>
              <a:defRPr sz="900"/>
            </a:pPr>
          </a:p>
          <a:p>
            <a:pPr defTabSz="360403">
              <a:spcBef>
                <a:spcPts val="700"/>
              </a:spcBef>
              <a:defRPr sz="900"/>
            </a:pPr>
            <a:br/>
          </a:p>
        </p:txBody>
      </p:sp>
      <p:sp>
        <p:nvSpPr>
          <p:cNvPr id="511" name="Slide Number Placeholder 4"/>
          <p:cNvSpPr txBox="1"/>
          <p:nvPr>
            <p:ph type="sldNum" sz="quarter" idx="4294967295"/>
          </p:nvPr>
        </p:nvSpPr>
        <p:spPr>
          <a:xfrm>
            <a:off x="127414" y="6532998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graphicFrame>
        <p:nvGraphicFramePr>
          <p:cNvPr id="512" name="Table 11"/>
          <p:cNvGraphicFramePr/>
          <p:nvPr/>
        </p:nvGraphicFramePr>
        <p:xfrm>
          <a:off x="1463711" y="2640620"/>
          <a:ext cx="3048002" cy="3337562"/>
        </p:xfrm>
        <a:graphic xmlns:a="http://schemas.openxmlformats.org/drawingml/2006/main">
          <a:graphicData uri="http://schemas.openxmlformats.org/drawingml/2006/table">
            <a:tbl>
              <a:tblPr firstCol="0" firstRow="1" lastCol="0" lastRow="0" bandCol="0" bandRow="1" rtl="0">
                <a:tableStyleId>{4C3C2611-4C71-4FC5-86AE-919BDF0F9419}</a:tableStyleId>
              </a:tblPr>
              <a:tblGrid>
                <a:gridCol w="1500553"/>
                <a:gridCol w="1547447"/>
              </a:tblGrid>
              <a:tr h="370840">
                <a:tc>
                  <a:txBody>
                    <a:bodyPr/>
                    <a:lstStyle/>
                    <a:p>
                      <a:pPr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Index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Pointer to…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“-g”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1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“-o”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2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“phone”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3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“phone.c”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4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“-Wall”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5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“-pedantic”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6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“-ansi”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7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“-w”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</a:tbl>
          </a:graphicData>
        </a:graphic>
      </p:graphicFrame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Title 8"/>
          <p:cNvSpPr txBox="1"/>
          <p:nvPr>
            <p:ph type="title"/>
          </p:nvPr>
        </p:nvSpPr>
        <p:spPr>
          <a:xfrm>
            <a:off x="468774" y="479819"/>
            <a:ext cx="6484687" cy="1001982"/>
          </a:xfrm>
          <a:prstGeom prst="rect">
            <a:avLst/>
          </a:prstGeom>
        </p:spPr>
        <p:txBody>
          <a:bodyPr/>
          <a:lstStyle/>
          <a:p>
            <a:pPr/>
            <a:r>
              <a:t>Pointers to Pointers </a:t>
            </a:r>
          </a:p>
        </p:txBody>
      </p:sp>
      <p:sp>
        <p:nvSpPr>
          <p:cNvPr id="515" name="Text Placeholder 10"/>
          <p:cNvSpPr txBox="1"/>
          <p:nvPr>
            <p:ph type="body" idx="1"/>
          </p:nvPr>
        </p:nvSpPr>
        <p:spPr>
          <a:xfrm>
            <a:off x="468774" y="1205803"/>
            <a:ext cx="8484308" cy="4658872"/>
          </a:xfrm>
          <a:prstGeom prst="rect">
            <a:avLst/>
          </a:prstGeom>
        </p:spPr>
        <p:txBody>
          <a:bodyPr/>
          <a:lstStyle/>
          <a:p>
            <a:pPr marL="260031" indent="-260031" defTabSz="399958">
              <a:spcBef>
                <a:spcPts val="800"/>
              </a:spcBef>
              <a:buClr>
                <a:schemeClr val="accent2"/>
              </a:buClr>
              <a:buSzPct val="100000"/>
              <a:buFont typeface="Arial"/>
              <a:buChar char="•"/>
              <a:defRPr sz="1600"/>
            </a:pPr>
            <a:r>
              <a:t>So how is a </a:t>
            </a:r>
            <a:r>
              <a:rPr>
                <a:solidFill>
                  <a:srgbClr val="0070C0"/>
                </a:solidFill>
              </a:rPr>
              <a:t>double pointer </a:t>
            </a:r>
            <a:r>
              <a:t>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char **p;</a:t>
            </a:r>
            <a:r>
              <a:t>’ interpreted?</a:t>
            </a:r>
          </a:p>
          <a:p>
            <a:pPr lvl="1" marL="909965" indent="-260031" defTabSz="399958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(char*) *p;</a:t>
            </a:r>
          </a:p>
          <a:p>
            <a:pPr lvl="1" marL="909965" indent="-260031" defTabSz="399958">
              <a:spcBef>
                <a:spcPts val="300"/>
              </a:spcBef>
              <a:buClr>
                <a:schemeClr val="accent2"/>
              </a:buClr>
              <a:buFont typeface="Arial"/>
              <a:defRPr sz="1600"/>
            </a:pPr>
            <a:r>
              <a:t>you have a pointer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p</a:t>
            </a:r>
            <a:r>
              <a:t>’, that when dereferenced gives you a pointer to a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char</a:t>
            </a:r>
            <a:r>
              <a:t>’</a:t>
            </a:r>
          </a:p>
          <a:p>
            <a:pPr marL="260031" indent="-260031" defTabSz="399958">
              <a:spcBef>
                <a:spcPts val="800"/>
              </a:spcBef>
              <a:buClr>
                <a:schemeClr val="accent2"/>
              </a:buClr>
              <a:buSzPct val="100000"/>
              <a:buFont typeface="Arial"/>
              <a:buChar char="•"/>
              <a:defRPr sz="1600"/>
            </a:pPr>
          </a:p>
          <a:p>
            <a:pPr marL="260031" indent="-260031" defTabSz="399958">
              <a:spcBef>
                <a:spcPts val="800"/>
              </a:spcBef>
              <a:buClr>
                <a:schemeClr val="accent2"/>
              </a:buClr>
              <a:buSzPct val="100000"/>
              <a:buFont typeface="Arial"/>
              <a:buChar char="•"/>
              <a:defRPr sz="1600"/>
            </a:pPr>
          </a:p>
          <a:p>
            <a:pPr marL="260031" indent="-260031" defTabSz="399958">
              <a:spcBef>
                <a:spcPts val="800"/>
              </a:spcBef>
              <a:buClr>
                <a:schemeClr val="accent2"/>
              </a:buClr>
              <a:buSzPct val="100000"/>
              <a:buFont typeface="Arial"/>
              <a:buChar char="•"/>
              <a:defRPr sz="1600"/>
            </a:pPr>
          </a:p>
          <a:p>
            <a:pPr marL="260031" indent="-260031" defTabSz="399958">
              <a:spcBef>
                <a:spcPts val="800"/>
              </a:spcBef>
              <a:buClr>
                <a:schemeClr val="accent2"/>
              </a:buClr>
              <a:buSzPct val="100000"/>
              <a:buFont typeface="Arial"/>
              <a:buChar char="•"/>
              <a:defRPr sz="1600"/>
            </a:pPr>
          </a:p>
          <a:p>
            <a:pPr marL="260031" indent="-260031" defTabSz="399958">
              <a:spcBef>
                <a:spcPts val="800"/>
              </a:spcBef>
              <a:buClr>
                <a:schemeClr val="accent2"/>
              </a:buClr>
              <a:buSzPct val="100000"/>
              <a:buFont typeface="Arial"/>
              <a:buChar char="•"/>
              <a:defRPr sz="1600"/>
            </a:pPr>
          </a:p>
          <a:p>
            <a:pPr marL="260031" indent="-260031" defTabSz="399958">
              <a:spcBef>
                <a:spcPts val="800"/>
              </a:spcBef>
              <a:buClr>
                <a:schemeClr val="accent2"/>
              </a:buClr>
              <a:buSzPct val="100000"/>
              <a:buFont typeface="Arial"/>
              <a:buChar char="•"/>
              <a:defRPr sz="1600"/>
            </a:pPr>
          </a:p>
          <a:p>
            <a:pPr marL="260031" indent="-260031" defTabSz="399958">
              <a:spcBef>
                <a:spcPts val="800"/>
              </a:spcBef>
              <a:buClr>
                <a:schemeClr val="accent2"/>
              </a:buClr>
              <a:buSzPct val="100000"/>
              <a:buFont typeface="Arial"/>
              <a:buChar char="•"/>
              <a:defRPr sz="1600"/>
            </a:pPr>
          </a:p>
          <a:p>
            <a:pPr marL="260031" indent="-260031" defTabSz="399958">
              <a:spcBef>
                <a:spcPts val="800"/>
              </a:spcBef>
              <a:buClr>
                <a:schemeClr val="accent2"/>
              </a:buClr>
              <a:buSzPct val="100000"/>
              <a:buFont typeface="Arial"/>
              <a:buChar char="•"/>
              <a:defRPr sz="1600"/>
            </a:pPr>
          </a:p>
          <a:p>
            <a:pPr marL="260031" indent="-260031" defTabSz="399958">
              <a:spcBef>
                <a:spcPts val="800"/>
              </a:spcBef>
              <a:buClr>
                <a:schemeClr val="accent2"/>
              </a:buClr>
              <a:buSzPct val="100000"/>
              <a:buFont typeface="Arial"/>
              <a:buChar char="•"/>
              <a:defRPr sz="1000"/>
            </a:pPr>
          </a:p>
          <a:p>
            <a:pPr defTabSz="399958">
              <a:spcBef>
                <a:spcPts val="800"/>
              </a:spcBef>
              <a:defRPr sz="1000"/>
            </a:pPr>
            <a:br/>
          </a:p>
        </p:txBody>
      </p:sp>
      <p:sp>
        <p:nvSpPr>
          <p:cNvPr id="516" name="Slide Number Placeholder 4"/>
          <p:cNvSpPr txBox="1"/>
          <p:nvPr>
            <p:ph type="sldNum" sz="quarter" idx="4294967295"/>
          </p:nvPr>
        </p:nvSpPr>
        <p:spPr>
          <a:xfrm>
            <a:off x="127414" y="6532998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graphicFrame>
        <p:nvGraphicFramePr>
          <p:cNvPr id="517" name="Table 5"/>
          <p:cNvGraphicFramePr/>
          <p:nvPr/>
        </p:nvGraphicFramePr>
        <p:xfrm>
          <a:off x="2840333" y="2438343"/>
          <a:ext cx="3048001" cy="3337562"/>
        </p:xfrm>
        <a:graphic xmlns:a="http://schemas.openxmlformats.org/drawingml/2006/main">
          <a:graphicData uri="http://schemas.openxmlformats.org/drawingml/2006/table">
            <a:tbl>
              <a:tblPr firstCol="0" firstRow="1" lastCol="0" lastRow="0" bandCol="0" bandRow="1" rtl="0">
                <a:tableStyleId>{4C3C2611-4C71-4FC5-86AE-919BDF0F9419}</a:tableStyleId>
              </a:tblPr>
              <a:tblGrid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Address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Value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0x0303360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0x0302888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700"/>
                      </a:pP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: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0x0302888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0x031cd90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700"/>
                      </a:pP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: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0x031cd90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‘B’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0x031cd91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‘y’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0x031cd92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‘e’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0x031cd93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NULL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</a:tbl>
          </a:graphicData>
        </a:graphic>
      </p:graphicFrame>
      <p:sp>
        <p:nvSpPr>
          <p:cNvPr id="518" name="Freeform 1"/>
          <p:cNvSpPr/>
          <p:nvPr/>
        </p:nvSpPr>
        <p:spPr>
          <a:xfrm>
            <a:off x="5978769" y="2984360"/>
            <a:ext cx="462237" cy="6732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2" h="21600" fill="norm" stroke="1" extrusionOk="0">
                <a:moveTo>
                  <a:pt x="0" y="0"/>
                </a:moveTo>
                <a:cubicBezTo>
                  <a:pt x="10722" y="3519"/>
                  <a:pt x="21444" y="7039"/>
                  <a:pt x="21522" y="10639"/>
                </a:cubicBezTo>
                <a:cubicBezTo>
                  <a:pt x="21600" y="14239"/>
                  <a:pt x="3977" y="19558"/>
                  <a:pt x="468" y="21600"/>
                </a:cubicBezTo>
              </a:path>
            </a:pathLst>
          </a:custGeom>
          <a:ln w="19050">
            <a:solidFill>
              <a:srgbClr val="00653D"/>
            </a:solidFill>
            <a:tailEnd type="triangle"/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519" name="Freeform 7"/>
          <p:cNvSpPr/>
          <p:nvPr/>
        </p:nvSpPr>
        <p:spPr>
          <a:xfrm>
            <a:off x="5978769" y="3808324"/>
            <a:ext cx="462237" cy="6732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2" h="21600" fill="norm" stroke="1" extrusionOk="0">
                <a:moveTo>
                  <a:pt x="0" y="0"/>
                </a:moveTo>
                <a:cubicBezTo>
                  <a:pt x="10722" y="3519"/>
                  <a:pt x="21444" y="7039"/>
                  <a:pt x="21522" y="10639"/>
                </a:cubicBezTo>
                <a:cubicBezTo>
                  <a:pt x="21600" y="14239"/>
                  <a:pt x="3977" y="19558"/>
                  <a:pt x="468" y="21600"/>
                </a:cubicBezTo>
              </a:path>
            </a:pathLst>
          </a:custGeom>
          <a:ln w="19050">
            <a:solidFill>
              <a:srgbClr val="00653D"/>
            </a:solidFill>
            <a:tailEnd type="triangle"/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520" name="Text Placeholder 9"/>
          <p:cNvSpPr/>
          <p:nvPr>
            <p:ph type="body" idx="13"/>
          </p:nvPr>
        </p:nvSpPr>
        <p:spPr>
          <a:xfrm>
            <a:off x="1883960" y="2790937"/>
            <a:ext cx="875989" cy="37429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 algn="r"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lvl1pPr>
          </a:lstStyle>
          <a:p>
            <a:pPr/>
            <a:r>
              <a:t>p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Title 8"/>
          <p:cNvSpPr txBox="1"/>
          <p:nvPr>
            <p:ph type="title"/>
          </p:nvPr>
        </p:nvSpPr>
        <p:spPr>
          <a:xfrm>
            <a:off x="468774" y="479819"/>
            <a:ext cx="6484687" cy="1001982"/>
          </a:xfrm>
          <a:prstGeom prst="rect">
            <a:avLst/>
          </a:prstGeom>
        </p:spPr>
        <p:txBody>
          <a:bodyPr/>
          <a:lstStyle/>
          <a:p>
            <a:pPr/>
            <a:r>
              <a:t>But Wait…</a:t>
            </a:r>
          </a:p>
        </p:txBody>
      </p:sp>
      <p:sp>
        <p:nvSpPr>
          <p:cNvPr id="523" name="Text Placeholder 10"/>
          <p:cNvSpPr txBox="1"/>
          <p:nvPr>
            <p:ph type="body" idx="1"/>
          </p:nvPr>
        </p:nvSpPr>
        <p:spPr>
          <a:xfrm>
            <a:off x="468774" y="1205803"/>
            <a:ext cx="8484308" cy="4658872"/>
          </a:xfrm>
          <a:prstGeom prst="rect">
            <a:avLst/>
          </a:prstGeom>
        </p:spPr>
        <p:txBody>
          <a:bodyPr/>
          <a:lstStyle/>
          <a:p>
            <a:pPr marL="271461" indent="-271461" defTabSz="417540">
              <a:spcBef>
                <a:spcPts val="800"/>
              </a:spcBef>
              <a:buClr>
                <a:schemeClr val="accent2"/>
              </a:buClr>
              <a:buSzPct val="100000"/>
              <a:buFont typeface="Arial"/>
              <a:buChar char="•"/>
              <a:defRPr sz="1700"/>
            </a:pPr>
            <a:r>
              <a:t>So if we know from before that for a 1-D array,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&lt;type&gt; *p</a:t>
            </a:r>
            <a:r>
              <a:t>’ and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&lt;type&gt; array[]</a:t>
            </a:r>
            <a:r>
              <a:t>’ can be used interchangeably…</a:t>
            </a:r>
          </a:p>
          <a:p>
            <a:pPr marL="271461" indent="-271461" defTabSz="417540">
              <a:spcBef>
                <a:spcPts val="800"/>
              </a:spcBef>
              <a:buClr>
                <a:schemeClr val="accent2"/>
              </a:buClr>
              <a:buSzPct val="100000"/>
              <a:buFont typeface="Arial"/>
              <a:buChar char="•"/>
              <a:defRPr sz="1700"/>
            </a:pPr>
            <a:r>
              <a:t>… and if our type is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char*</a:t>
            </a:r>
            <a:r>
              <a:t>’</a:t>
            </a:r>
          </a:p>
          <a:p>
            <a:pPr marL="271461" indent="-271461" defTabSz="417540">
              <a:spcBef>
                <a:spcPts val="800"/>
              </a:spcBef>
              <a:buClr>
                <a:schemeClr val="accent2"/>
              </a:buClr>
              <a:buSzPct val="100000"/>
              <a:buFont typeface="Arial"/>
              <a:buChar char="•"/>
              <a:defRPr sz="1700"/>
            </a:pPr>
            <a:r>
              <a:t>… doesn’t that mean that the following are functionally equivalent?</a:t>
            </a:r>
          </a:p>
          <a:p>
            <a:pPr lvl="1" marL="949964" indent="-271462" defTabSz="417540">
              <a:spcBef>
                <a:spcPts val="400"/>
              </a:spcBef>
              <a:buClr>
                <a:schemeClr val="accent2"/>
              </a:buClr>
              <a:buFont typeface="Arial"/>
              <a:defRPr b="1" sz="17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char* *p;</a:t>
            </a:r>
            <a:br/>
            <a:r>
              <a:t>char* array[];</a:t>
            </a:r>
          </a:p>
          <a:p>
            <a:pPr marL="271461" indent="-271461" defTabSz="417540">
              <a:spcBef>
                <a:spcPts val="800"/>
              </a:spcBef>
              <a:buClr>
                <a:schemeClr val="accent2"/>
              </a:buClr>
              <a:buSzPct val="100000"/>
              <a:buFont typeface="Arial"/>
              <a:buChar char="•"/>
              <a:defRPr sz="1700"/>
            </a:pPr>
          </a:p>
          <a:p>
            <a:pPr marL="271461" indent="-271461" defTabSz="417540">
              <a:spcBef>
                <a:spcPts val="800"/>
              </a:spcBef>
              <a:buClr>
                <a:schemeClr val="accent2"/>
              </a:buClr>
              <a:buSzPct val="100000"/>
              <a:buFont typeface="Arial"/>
              <a:buChar char="•"/>
              <a:defRPr i="1" sz="1700"/>
            </a:pPr>
            <a:r>
              <a:t>(Hint: yes!)</a:t>
            </a:r>
          </a:p>
          <a:p>
            <a:pPr lvl="1" marL="949964" indent="-271462" defTabSz="417540">
              <a:spcBef>
                <a:spcPts val="400"/>
              </a:spcBef>
              <a:buClr>
                <a:schemeClr val="accent2"/>
              </a:buClr>
              <a:buFont typeface="Arial"/>
              <a:defRPr sz="1700"/>
            </a:pPr>
            <a:r>
              <a:t>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**p</a:t>
            </a:r>
            <a:r>
              <a:t>’ can be used instead of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*array[]</a:t>
            </a:r>
            <a:r>
              <a:t>’</a:t>
            </a:r>
          </a:p>
          <a:p>
            <a:pPr lvl="1" marL="949964" indent="-271462" defTabSz="417540">
              <a:spcBef>
                <a:spcPts val="400"/>
              </a:spcBef>
              <a:buClr>
                <a:schemeClr val="accent2"/>
              </a:buClr>
              <a:buFont typeface="Arial"/>
              <a:defRPr sz="1700"/>
            </a:pPr>
            <a:r>
              <a:t>You will frequently see the prototype of ‘main’ as</a:t>
            </a:r>
          </a:p>
          <a:p>
            <a:pPr lvl="2" marL="1350788" indent="-271462" defTabSz="417540">
              <a:spcBef>
                <a:spcPts val="400"/>
              </a:spcBef>
              <a:buClr>
                <a:schemeClr val="accent2"/>
              </a:buClr>
              <a:buFont typeface="Arial"/>
              <a:defRPr b="1" sz="17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int main( int argc, char **argv )</a:t>
            </a:r>
          </a:p>
          <a:p>
            <a:pPr lvl="2" marL="672287" indent="-271461" defTabSz="417540">
              <a:spcBef>
                <a:spcPts val="800"/>
              </a:spcBef>
              <a:buClr>
                <a:schemeClr val="accent2"/>
              </a:buClr>
              <a:buFont typeface="Arial"/>
              <a:defRPr sz="1700"/>
            </a:pPr>
            <a:r>
              <a:t>With the only semantic difference being (still) that the compiler won’t let you muck around with the starting location of an array</a:t>
            </a:r>
            <a:br/>
          </a:p>
        </p:txBody>
      </p:sp>
      <p:sp>
        <p:nvSpPr>
          <p:cNvPr id="524" name="Slide Number Placeholder 4"/>
          <p:cNvSpPr txBox="1"/>
          <p:nvPr>
            <p:ph type="sldNum" sz="quarter" idx="4294967295"/>
          </p:nvPr>
        </p:nvSpPr>
        <p:spPr>
          <a:xfrm>
            <a:off x="127414" y="6532998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Title 8"/>
          <p:cNvSpPr txBox="1"/>
          <p:nvPr>
            <p:ph type="title"/>
          </p:nvPr>
        </p:nvSpPr>
        <p:spPr>
          <a:xfrm>
            <a:off x="468774" y="479819"/>
            <a:ext cx="6484687" cy="517708"/>
          </a:xfrm>
          <a:prstGeom prst="rect">
            <a:avLst/>
          </a:prstGeom>
        </p:spPr>
        <p:txBody>
          <a:bodyPr/>
          <a:lstStyle/>
          <a:p>
            <a:pPr/>
            <a:r>
              <a:t>echo hello, world</a:t>
            </a:r>
          </a:p>
        </p:txBody>
      </p:sp>
      <p:sp>
        <p:nvSpPr>
          <p:cNvPr id="527" name="Text Placeholder 10"/>
          <p:cNvSpPr txBox="1"/>
          <p:nvPr>
            <p:ph type="body" idx="1"/>
          </p:nvPr>
        </p:nvSpPr>
        <p:spPr>
          <a:xfrm>
            <a:off x="468774" y="1205803"/>
            <a:ext cx="8484308" cy="4658872"/>
          </a:xfrm>
          <a:prstGeom prst="rect">
            <a:avLst/>
          </a:prstGeom>
        </p:spPr>
        <p:txBody>
          <a:bodyPr/>
          <a:lstStyle/>
          <a:p>
            <a:pPr/>
            <a:r>
              <a:t>The first version of echo treats argv as an array of character pointers: </a:t>
            </a:r>
          </a:p>
          <a:p>
            <a:pPr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</a:p>
          <a:p>
            <a:pPr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#include &lt;stdio.h&gt; </a:t>
            </a:r>
          </a:p>
          <a:p>
            <a:pPr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/* echo command-line arguments; 1st version */ </a:t>
            </a:r>
          </a:p>
          <a:p>
            <a:pPr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main(int argc, char *argv[]) </a:t>
            </a:r>
          </a:p>
          <a:p>
            <a:pPr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{ </a:t>
            </a:r>
          </a:p>
          <a:p>
            <a:pPr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	int i; </a:t>
            </a:r>
          </a:p>
          <a:p>
            <a:pPr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	for (i = 1; i &lt; argc; i++) </a:t>
            </a:r>
          </a:p>
          <a:p>
            <a:pPr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		printf("%s%s", argv[i], (i &lt; argc-1) ? " " : ""); </a:t>
            </a:r>
          </a:p>
          <a:p>
            <a:pPr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	printf("\n"); </a:t>
            </a:r>
          </a:p>
          <a:p>
            <a:pPr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	return 0; </a:t>
            </a:r>
          </a:p>
          <a:p>
            <a:pPr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}</a:t>
            </a:r>
          </a:p>
        </p:txBody>
      </p:sp>
      <p:sp>
        <p:nvSpPr>
          <p:cNvPr id="528" name="Slide Number Placeholder 4"/>
          <p:cNvSpPr txBox="1"/>
          <p:nvPr>
            <p:ph type="sldNum" sz="quarter" idx="4294967295"/>
          </p:nvPr>
        </p:nvSpPr>
        <p:spPr>
          <a:xfrm>
            <a:off x="127414" y="6532998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" name="Title 8"/>
          <p:cNvSpPr txBox="1"/>
          <p:nvPr>
            <p:ph type="title"/>
          </p:nvPr>
        </p:nvSpPr>
        <p:spPr>
          <a:xfrm>
            <a:off x="468774" y="479819"/>
            <a:ext cx="6484687" cy="1001982"/>
          </a:xfrm>
          <a:prstGeom prst="rect">
            <a:avLst/>
          </a:prstGeom>
        </p:spPr>
        <p:txBody>
          <a:bodyPr/>
          <a:lstStyle/>
          <a:p>
            <a:pPr/>
            <a:r>
              <a:t>Another version</a:t>
            </a:r>
          </a:p>
        </p:txBody>
      </p:sp>
      <p:sp>
        <p:nvSpPr>
          <p:cNvPr id="531" name="Text Placeholder 10"/>
          <p:cNvSpPr txBox="1"/>
          <p:nvPr>
            <p:ph type="body" idx="1"/>
          </p:nvPr>
        </p:nvSpPr>
        <p:spPr>
          <a:xfrm>
            <a:off x="468774" y="1205803"/>
            <a:ext cx="8484308" cy="4658872"/>
          </a:xfrm>
          <a:prstGeom prst="rect">
            <a:avLst/>
          </a:prstGeom>
        </p:spPr>
        <p:txBody>
          <a:bodyPr/>
          <a:lstStyle/>
          <a:p>
            <a:pPr defTabSz="395564">
              <a:spcBef>
                <a:spcPts val="800"/>
              </a:spcBef>
              <a:defRPr sz="1600"/>
            </a:pPr>
            <a:r>
              <a:t>This next variant is based on incrementing argv, which is a pointer to pointer to char, while argc is counted down: </a:t>
            </a:r>
          </a:p>
          <a:p>
            <a:pPr defTabSz="395564">
              <a:spcBef>
                <a:spcPts val="800"/>
              </a:spcBef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#include &lt;stdio.h&gt; </a:t>
            </a:r>
          </a:p>
          <a:p>
            <a:pPr defTabSz="395564">
              <a:spcBef>
                <a:spcPts val="800"/>
              </a:spcBef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/* echo command-line arguments; 2nd version */ </a:t>
            </a:r>
          </a:p>
          <a:p>
            <a:pPr defTabSz="395564">
              <a:spcBef>
                <a:spcPts val="800"/>
              </a:spcBef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main(int argc, char *argv[]) </a:t>
            </a:r>
          </a:p>
          <a:p>
            <a:pPr defTabSz="395564">
              <a:spcBef>
                <a:spcPts val="800"/>
              </a:spcBef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{ </a:t>
            </a:r>
          </a:p>
          <a:p>
            <a:pPr defTabSz="395564">
              <a:spcBef>
                <a:spcPts val="800"/>
              </a:spcBef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	while (--argc &gt; 0) </a:t>
            </a:r>
          </a:p>
          <a:p>
            <a:pPr defTabSz="395564">
              <a:spcBef>
                <a:spcPts val="800"/>
              </a:spcBef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		printf("%s%s", *++argv, (argc &gt; 1) ? " " : ""); </a:t>
            </a:r>
          </a:p>
          <a:p>
            <a:pPr defTabSz="395564">
              <a:spcBef>
                <a:spcPts val="800"/>
              </a:spcBef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		printf("\n"); </a:t>
            </a:r>
          </a:p>
          <a:p>
            <a:pPr defTabSz="395564">
              <a:spcBef>
                <a:spcPts val="800"/>
              </a:spcBef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		return 0; </a:t>
            </a:r>
          </a:p>
          <a:p>
            <a:pPr defTabSz="395564">
              <a:spcBef>
                <a:spcPts val="800"/>
              </a:spcBef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} </a:t>
            </a:r>
          </a:p>
          <a:p>
            <a:pPr defTabSz="395564">
              <a:spcBef>
                <a:spcPts val="800"/>
              </a:spcBef>
              <a:defRPr sz="1600"/>
            </a:pPr>
            <a:r>
              <a:t>Since argv is a pointer to the beginning of the array of argument strings, incrementing it by 1 (++argv) makes it point at the original argv[1] instead of argv[0]. </a:t>
            </a:r>
            <a:br/>
          </a:p>
        </p:txBody>
      </p:sp>
      <p:sp>
        <p:nvSpPr>
          <p:cNvPr id="532" name="Slide Number Placeholder 4"/>
          <p:cNvSpPr txBox="1"/>
          <p:nvPr>
            <p:ph type="sldNum" sz="quarter" idx="4294967295"/>
          </p:nvPr>
        </p:nvSpPr>
        <p:spPr>
          <a:xfrm>
            <a:off x="127414" y="6532998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Title 8"/>
          <p:cNvSpPr txBox="1"/>
          <p:nvPr>
            <p:ph type="title"/>
          </p:nvPr>
        </p:nvSpPr>
        <p:spPr>
          <a:xfrm>
            <a:off x="468774" y="479819"/>
            <a:ext cx="6484687" cy="1001982"/>
          </a:xfrm>
          <a:prstGeom prst="rect">
            <a:avLst/>
          </a:prstGeom>
        </p:spPr>
        <p:txBody>
          <a:bodyPr/>
          <a:lstStyle/>
          <a:p>
            <a:pPr/>
            <a:r>
              <a:t>Getting Addresses</a:t>
            </a:r>
          </a:p>
        </p:txBody>
      </p:sp>
      <p:sp>
        <p:nvSpPr>
          <p:cNvPr id="535" name="Text Placeholder 10"/>
          <p:cNvSpPr txBox="1"/>
          <p:nvPr>
            <p:ph type="body" idx="1"/>
          </p:nvPr>
        </p:nvSpPr>
        <p:spPr>
          <a:xfrm>
            <a:off x="468774" y="1205803"/>
            <a:ext cx="8484308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Simple variables, just precede variable name by ‘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&amp;</a:t>
            </a:r>
            <a:r>
              <a:t>’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scanf( “%d”, &amp;phoneNumber );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endParaRPr b="1" sz="1600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But you can also get it by </a:t>
            </a:r>
            <a:r>
              <a:rPr>
                <a:solidFill>
                  <a:srgbClr val="0070C0"/>
                </a:solidFill>
              </a:rPr>
              <a:t>partially</a:t>
            </a:r>
            <a:r>
              <a:t>-dereferencing an array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int teamPlayerIDs[NUM_TEAMS][NUM_PLAYERS];</a:t>
            </a:r>
            <a:br/>
            <a:r>
              <a:t>int* myTeamPlayers   = teamPlayerIDs[iTeam]; </a:t>
            </a:r>
            <a:r>
              <a:rPr b="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>
                <a:solidFill>
                  <a:srgbClr val="0070C0"/>
                </a:solidFill>
                <a:latin typeface="+mj-lt"/>
                <a:ea typeface="+mj-ea"/>
                <a:cs typeface="+mj-cs"/>
                <a:sym typeface="Arial"/>
              </a:rPr>
              <a:t>only one []</a:t>
            </a:r>
            <a:br>
              <a:rPr b="0" i="1">
                <a:solidFill>
                  <a:srgbClr val="0070C0"/>
                </a:solidFill>
                <a:latin typeface="+mj-lt"/>
                <a:ea typeface="+mj-ea"/>
                <a:cs typeface="+mj-cs"/>
                <a:sym typeface="Arial"/>
              </a:rPr>
            </a:br>
            <a:r>
              <a:t>int  myTeamPlayers[] = teamPlayerIDs[iTeam];</a:t>
            </a:r>
            <a:r>
              <a:rPr b="0" i="1">
                <a:solidFill>
                  <a:srgbClr val="0070C0"/>
                </a:solidFill>
                <a:latin typeface="+mj-lt"/>
                <a:ea typeface="+mj-ea"/>
                <a:cs typeface="+mj-cs"/>
                <a:sym typeface="Arial"/>
              </a:rPr>
              <a:t> </a:t>
            </a:r>
            <a:r>
              <a:rPr b="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  </a:t>
            </a:r>
            <a:r>
              <a:rPr b="0" i="1">
                <a:solidFill>
                  <a:srgbClr val="0070C0"/>
                </a:solidFill>
                <a:latin typeface="+mj-lt"/>
                <a:ea typeface="+mj-ea"/>
                <a:cs typeface="+mj-cs"/>
                <a:sym typeface="Arial"/>
              </a:rPr>
              <a:t>only one []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endParaRPr b="1" sz="1600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Always gets dereference from left-to-right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‘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teamPlayers[1]</a:t>
            </a:r>
            <a:r>
              <a:t>’ means a pointer to the players in team 1, not the pointers to the “player 1”s in all the teams!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those would be non-adjacent memory locations!</a:t>
            </a:r>
          </a:p>
          <a:p>
            <a:pPr>
              <a:defRPr sz="1200"/>
            </a:pPr>
            <a:br/>
          </a:p>
        </p:txBody>
      </p:sp>
      <p:sp>
        <p:nvSpPr>
          <p:cNvPr id="536" name="Slide Number Placeholder 4"/>
          <p:cNvSpPr txBox="1"/>
          <p:nvPr>
            <p:ph type="sldNum" sz="quarter" idx="4294967295"/>
          </p:nvPr>
        </p:nvSpPr>
        <p:spPr>
          <a:xfrm>
            <a:off x="127414" y="6532998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Title 8"/>
          <p:cNvSpPr txBox="1"/>
          <p:nvPr>
            <p:ph type="title"/>
          </p:nvPr>
        </p:nvSpPr>
        <p:spPr>
          <a:xfrm>
            <a:off x="468774" y="479819"/>
            <a:ext cx="6484687" cy="1001982"/>
          </a:xfrm>
          <a:prstGeom prst="rect">
            <a:avLst/>
          </a:prstGeom>
        </p:spPr>
        <p:txBody>
          <a:bodyPr/>
          <a:lstStyle/>
          <a:p>
            <a:pPr/>
            <a:r>
              <a:t>Getting Addresses</a:t>
            </a:r>
          </a:p>
        </p:txBody>
      </p:sp>
      <p:sp>
        <p:nvSpPr>
          <p:cNvPr id="539" name="Text Placeholder 10"/>
          <p:cNvSpPr txBox="1"/>
          <p:nvPr>
            <p:ph type="body" sz="quarter" idx="1"/>
          </p:nvPr>
        </p:nvSpPr>
        <p:spPr>
          <a:xfrm>
            <a:off x="468774" y="1205803"/>
            <a:ext cx="8484308" cy="702937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But you can also do put ‘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&amp;</a:t>
            </a:r>
            <a:r>
              <a:t>’ in front of fully-dereferenced arrays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int* pPlayer = &amp;teamPlayerIDs[1][2];  /* 0x030339c */</a:t>
            </a:r>
          </a:p>
        </p:txBody>
      </p:sp>
      <p:sp>
        <p:nvSpPr>
          <p:cNvPr id="540" name="Slide Number Placeholder 4"/>
          <p:cNvSpPr txBox="1"/>
          <p:nvPr>
            <p:ph type="sldNum" sz="quarter" idx="4294967295"/>
          </p:nvPr>
        </p:nvSpPr>
        <p:spPr>
          <a:xfrm>
            <a:off x="127414" y="6532998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graphicFrame>
        <p:nvGraphicFramePr>
          <p:cNvPr id="541" name="Table 5"/>
          <p:cNvGraphicFramePr/>
          <p:nvPr/>
        </p:nvGraphicFramePr>
        <p:xfrm>
          <a:off x="2051462" y="2384899"/>
          <a:ext cx="5318930" cy="3337562"/>
        </p:xfrm>
        <a:graphic xmlns:a="http://schemas.openxmlformats.org/drawingml/2006/main">
          <a:graphicData uri="http://schemas.openxmlformats.org/drawingml/2006/table">
            <a:tbl>
              <a:tblPr firstCol="0" firstRow="1" lastCol="0" lastRow="0" bandCol="0" bandRow="1" rtl="0">
                <a:tableStyleId>{4C3C2611-4C71-4FC5-86AE-919BDF0F9419}</a:tableStyleId>
              </a:tblPr>
              <a:tblGrid>
                <a:gridCol w="1329732"/>
                <a:gridCol w="1329732"/>
                <a:gridCol w="1329732"/>
                <a:gridCol w="1329732"/>
              </a:tblGrid>
              <a:tr h="370840">
                <a:tc>
                  <a:txBody>
                    <a:bodyPr/>
                    <a:lstStyle/>
                    <a:p>
                      <a:pPr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[column0]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[column1]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Value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Address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 rowSpan="4"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Team 0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Player 0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0001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0x0303390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 vMerge="1">
                  <a:tcPr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Player 1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1900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0x0303392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 vMerge="1">
                  <a:tcPr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Player 2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8832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0x0303394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 vMerge="1">
                  <a:tcPr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Player 3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4992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0x0303396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 rowSpan="4"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Team 1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Player 0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6631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0x0303398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 vMerge="1">
                  <a:tcPr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Player 1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7786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0x030339a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 vMerge="1">
                  <a:tcPr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Player 2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0517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0x030339c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 vMerge="1">
                  <a:tcPr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Player 3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9002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0x030339e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</a:tbl>
          </a:graphicData>
        </a:graphic>
      </p:graphicFrame>
      <p:sp>
        <p:nvSpPr>
          <p:cNvPr id="542" name="Text Placeholder 9"/>
          <p:cNvSpPr/>
          <p:nvPr>
            <p:ph type="body" idx="13"/>
          </p:nvPr>
        </p:nvSpPr>
        <p:spPr>
          <a:xfrm>
            <a:off x="462218" y="4993795"/>
            <a:ext cx="1466322" cy="2778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 algn="r">
              <a:defRPr b="1">
                <a:solidFill>
                  <a:srgbClr val="0070C0"/>
                </a:solidFill>
                <a:latin typeface="Courier New"/>
                <a:ea typeface="Courier New"/>
                <a:cs typeface="Courier New"/>
                <a:sym typeface="Courier New"/>
              </a:defRPr>
            </a:lvl1pPr>
          </a:lstStyle>
          <a:p>
            <a:pPr/>
            <a:r>
              <a:t>pPlayer -&gt;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423F3F"/>
      </a:dk1>
      <a:lt1>
        <a:srgbClr val="034242"/>
      </a:lt1>
      <a:dk2>
        <a:srgbClr val="A7A7A7"/>
      </a:dk2>
      <a:lt2>
        <a:srgbClr val="535353"/>
      </a:lt2>
      <a:accent1>
        <a:srgbClr val="00673E"/>
      </a:accent1>
      <a:accent2>
        <a:srgbClr val="599A83"/>
      </a:accent2>
      <a:accent3>
        <a:srgbClr val="A6C8BC"/>
      </a:accent3>
      <a:accent4>
        <a:srgbClr val="408A70"/>
      </a:accent4>
      <a:accent5>
        <a:srgbClr val="423F3F"/>
      </a:accent5>
      <a:accent6>
        <a:srgbClr val="B4B2B5"/>
      </a:accent6>
      <a:hlink>
        <a:srgbClr val="0000FF"/>
      </a:hlink>
      <a:folHlink>
        <a:srgbClr val="FF00FF"/>
      </a:folHlink>
    </a:clrScheme>
    <a:fontScheme name="Office Theme">
      <a:majorFont>
        <a:latin typeface="Arial"/>
        <a:ea typeface="Arial"/>
        <a:cs typeface="Arial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34242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 upright="0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chemeClr val="accent5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chemeClr val="accent5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673E"/>
      </a:accent1>
      <a:accent2>
        <a:srgbClr val="599A83"/>
      </a:accent2>
      <a:accent3>
        <a:srgbClr val="A6C8BC"/>
      </a:accent3>
      <a:accent4>
        <a:srgbClr val="408A70"/>
      </a:accent4>
      <a:accent5>
        <a:srgbClr val="423F3F"/>
      </a:accent5>
      <a:accent6>
        <a:srgbClr val="B4B2B5"/>
      </a:accent6>
      <a:hlink>
        <a:srgbClr val="0000FF"/>
      </a:hlink>
      <a:folHlink>
        <a:srgbClr val="FF00FF"/>
      </a:folHlink>
    </a:clrScheme>
    <a:fontScheme name="Office Theme">
      <a:majorFont>
        <a:latin typeface="Arial"/>
        <a:ea typeface="Arial"/>
        <a:cs typeface="Arial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34242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 upright="0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chemeClr val="accent5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chemeClr val="accent5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