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Layouts/slideLayout39.xml" ContentType="application/vnd.openxmlformats-officedocument.presentationml.slideLayout+xml"/>
  <Override PartName="/ppt/theme/theme5.xml" ContentType="application/vnd.openxmlformats-officedocument.them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 id="2147483816" r:id="rId2"/>
    <p:sldMasterId id="2147483837" r:id="rId3"/>
  </p:sldMasterIdLst>
  <p:notesMasterIdLst>
    <p:notesMasterId r:id="rId57"/>
  </p:notesMasterIdLst>
  <p:handoutMasterIdLst>
    <p:handoutMasterId r:id="rId58"/>
  </p:handoutMasterIdLst>
  <p:sldIdLst>
    <p:sldId id="256"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7" d="100"/>
          <a:sy n="127" d="100"/>
        </p:scale>
        <p:origin x="-116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handoutMaster" Target="handoutMasters/handout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notesMaster" Target="notesMasters/notesMaster1.xml"/><Relationship Id="rId61"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911F6C3-7364-2441-BE95-6D3F0F890D55}" type="datetimeFigureOut">
              <a:rPr lang="en-US" smtClean="0"/>
              <a:pPr/>
              <a:t>4/14/2011</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56A67E5-B45C-2048-91D4-42139F11BFE0}" type="slidenum">
              <a:rPr lang="en-US" smtClean="0"/>
              <a:pPr/>
              <a:t>‹#›</a:t>
            </a:fld>
            <a:endParaRPr lang="en-US"/>
          </a:p>
        </p:txBody>
      </p:sp>
    </p:spTree>
    <p:extLst>
      <p:ext uri="{BB962C8B-B14F-4D97-AF65-F5344CB8AC3E}">
        <p14:creationId xmlns:p14="http://schemas.microsoft.com/office/powerpoint/2010/main" xmlns="" val="149953187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9580889-485C-D048-BAE5-6E5D87BC00F7}" type="datetimeFigureOut">
              <a:rPr lang="en-US" smtClean="0"/>
              <a:pPr/>
              <a:t>4/14/2011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C372593-E39C-8044-B507-3E91CBE28D5D}" type="slidenum">
              <a:rPr lang="en-US" smtClean="0"/>
              <a:pPr/>
              <a:t>‹#›</a:t>
            </a:fld>
            <a:endParaRPr lang="en-US"/>
          </a:p>
        </p:txBody>
      </p:sp>
    </p:spTree>
    <p:extLst>
      <p:ext uri="{BB962C8B-B14F-4D97-AF65-F5344CB8AC3E}">
        <p14:creationId xmlns:p14="http://schemas.microsoft.com/office/powerpoint/2010/main" xmlns="" val="2224099038"/>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a:p>
            <a:r>
              <a:rPr lang="en-US"/>
              <a:t>----- Meeting Notes (11-03-17 20:42) -----</a:t>
            </a:r>
          </a:p>
          <a:p>
            <a:r>
              <a:rPr lang="en-US"/>
              <a:t>this is where i want to say this and this</a:t>
            </a:r>
          </a:p>
        </p:txBody>
      </p:sp>
      <p:sp>
        <p:nvSpPr>
          <p:cNvPr id="4" name="Slide Number Placeholder 3"/>
          <p:cNvSpPr>
            <a:spLocks noGrp="1"/>
          </p:cNvSpPr>
          <p:nvPr>
            <p:ph type="sldNum" sz="quarter" idx="10"/>
          </p:nvPr>
        </p:nvSpPr>
        <p:spPr/>
        <p:txBody>
          <a:bodyPr/>
          <a:lstStyle/>
          <a:p>
            <a:fld id="{DC372593-E39C-8044-B507-3E91CBE28D5D}" type="slidenum">
              <a:rPr lang="en-US" smtClean="0"/>
              <a:pPr/>
              <a:t>1</a:t>
            </a:fld>
            <a:endParaRPr lang="en-US"/>
          </a:p>
        </p:txBody>
      </p:sp>
    </p:spTree>
    <p:extLst>
      <p:ext uri="{BB962C8B-B14F-4D97-AF65-F5344CB8AC3E}">
        <p14:creationId xmlns:p14="http://schemas.microsoft.com/office/powerpoint/2010/main" xmlns="" val="1081739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28600"/>
            <a:ext cx="7772400" cy="4571999"/>
          </a:xfrm>
        </p:spPr>
        <p:txBody>
          <a:bodyPr anchor="ctr">
            <a:noAutofit/>
          </a:bodyPr>
          <a:lstStyle>
            <a:lvl1pPr>
              <a:lnSpc>
                <a:spcPct val="100000"/>
              </a:lnSpc>
              <a:defRPr sz="8800" spc="-80" baseline="0">
                <a:solidFill>
                  <a:schemeClr val="tx1"/>
                </a:solidFill>
              </a:defRPr>
            </a:lvl1pPr>
          </a:lstStyle>
          <a:p>
            <a:r>
              <a:rPr lang="en-CA" smtClean="0"/>
              <a:t>Click to edit Master title style</a:t>
            </a:r>
            <a:endParaRPr lang="en-US" dirty="0"/>
          </a:p>
        </p:txBody>
      </p:sp>
      <p:sp>
        <p:nvSpPr>
          <p:cNvPr id="3" name="Subtitle 2"/>
          <p:cNvSpPr>
            <a:spLocks noGrp="1"/>
          </p:cNvSpPr>
          <p:nvPr>
            <p:ph type="subTitle" idx="1"/>
          </p:nvPr>
        </p:nvSpPr>
        <p:spPr>
          <a:xfrm>
            <a:off x="457200" y="4800600"/>
            <a:ext cx="6858000" cy="914400"/>
          </a:xfrm>
        </p:spPr>
        <p:txBody>
          <a:bodyPr/>
          <a:lstStyle>
            <a:lvl1pPr marL="0" indent="0" algn="l">
              <a:buNone/>
              <a:defRPr b="0" cap="all" spc="120" baseline="0">
                <a:solidFill>
                  <a:schemeClr val="tx2"/>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dirty="0"/>
          </a:p>
        </p:txBody>
      </p:sp>
      <p:sp>
        <p:nvSpPr>
          <p:cNvPr id="4" name="Date Placeholder 3"/>
          <p:cNvSpPr>
            <a:spLocks noGrp="1"/>
          </p:cNvSpPr>
          <p:nvPr>
            <p:ph type="dt" sz="half" idx="10"/>
          </p:nvPr>
        </p:nvSpPr>
        <p:spPr/>
        <p:txBody>
          <a:bodyPr/>
          <a:lstStyle/>
          <a:p>
            <a:fld id="{E92F3907-E8A0-9641-8B80-F472E40FA72E}" type="datetime1">
              <a:rPr lang="en-CA" smtClean="0"/>
              <a:pPr/>
              <a:t>14/04/2011</a:t>
            </a:fld>
            <a:endParaRPr lang="en-US"/>
          </a:p>
        </p:txBody>
      </p:sp>
      <p:sp>
        <p:nvSpPr>
          <p:cNvPr id="5" name="Footer Placeholder 4"/>
          <p:cNvSpPr>
            <a:spLocks noGrp="1"/>
          </p:cNvSpPr>
          <p:nvPr>
            <p:ph type="ftr" sz="quarter" idx="11"/>
          </p:nvPr>
        </p:nvSpPr>
        <p:spPr/>
        <p:txBody>
          <a:bodyPr/>
          <a:lstStyle/>
          <a:p>
            <a:endParaRPr lang="en-US"/>
          </a:p>
        </p:txBody>
      </p:sp>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0FB56013-B943-42BA-886F-6F9D4EB85E9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4" name="Date Placeholder 3"/>
          <p:cNvSpPr>
            <a:spLocks noGrp="1"/>
          </p:cNvSpPr>
          <p:nvPr>
            <p:ph type="dt" sz="half" idx="10"/>
          </p:nvPr>
        </p:nvSpPr>
        <p:spPr/>
        <p:txBody>
          <a:bodyPr/>
          <a:lstStyle/>
          <a:p>
            <a:fld id="{1F64ABEA-89A6-164C-B923-1DA47DB05306}" type="datetime1">
              <a:rPr lang="en-CA" smtClean="0"/>
              <a:pPr/>
              <a:t>14/04/2011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1447800"/>
            <a:ext cx="7772400" cy="4321175"/>
          </a:xfrm>
        </p:spPr>
        <p:txBody>
          <a:bodyPr anchor="ctr">
            <a:noAutofit/>
          </a:bodyPr>
          <a:lstStyle>
            <a:lvl1pPr algn="l">
              <a:lnSpc>
                <a:spcPct val="100000"/>
              </a:lnSpc>
              <a:defRPr sz="8800" b="0" cap="all" spc="-80" baseline="0">
                <a:solidFill>
                  <a:schemeClr val="tx1"/>
                </a:solidFill>
              </a:defRPr>
            </a:lvl1pPr>
          </a:lstStyle>
          <a:p>
            <a:r>
              <a:rPr lang="en-CA" smtClean="0"/>
              <a:t>Click to edit Master title style</a:t>
            </a:r>
            <a:endParaRPr lang="en-US" dirty="0"/>
          </a:p>
        </p:txBody>
      </p:sp>
      <p:sp>
        <p:nvSpPr>
          <p:cNvPr id="3" name="Text Placeholder 2"/>
          <p:cNvSpPr>
            <a:spLocks noGrp="1"/>
          </p:cNvSpPr>
          <p:nvPr>
            <p:ph type="body" idx="1"/>
          </p:nvPr>
        </p:nvSpPr>
        <p:spPr>
          <a:xfrm>
            <a:off x="457200" y="228601"/>
            <a:ext cx="7772400" cy="1066800"/>
          </a:xfrm>
        </p:spPr>
        <p:txBody>
          <a:bodyPr anchor="b"/>
          <a:lstStyle>
            <a:lvl1pPr marL="0" indent="0">
              <a:buNone/>
              <a:defRPr sz="2000" b="0" cap="all" spc="12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7" name="Date Placeholder 6"/>
          <p:cNvSpPr>
            <a:spLocks noGrp="1"/>
          </p:cNvSpPr>
          <p:nvPr>
            <p:ph type="dt" sz="half" idx="10"/>
          </p:nvPr>
        </p:nvSpPr>
        <p:spPr/>
        <p:txBody>
          <a:bodyPr/>
          <a:lstStyle/>
          <a:p>
            <a:fld id="{9916D3DF-2EB1-B248-8A04-F81F355E54B3}" type="datetime1">
              <a:rPr lang="en-CA" smtClean="0"/>
              <a:pPr/>
              <a:t>14/04/2011</a:t>
            </a:fld>
            <a:endParaRPr lang="en-US"/>
          </a:p>
        </p:txBody>
      </p:sp>
      <p:sp>
        <p:nvSpPr>
          <p:cNvPr id="8" name="Slide Number Placeholder 7"/>
          <p:cNvSpPr>
            <a:spLocks noGrp="1"/>
          </p:cNvSpPr>
          <p:nvPr>
            <p:ph type="sldNum" sz="quarter" idx="11"/>
          </p:nvPr>
        </p:nvSpPr>
        <p:spPr/>
        <p:txBody>
          <a:bodyPr/>
          <a:lstStyle/>
          <a:p>
            <a:fld id="{0FB56013-B943-42BA-886F-6F9D4EB85E9D}" type="slidenum">
              <a:rPr lang="en-US" smtClean="0"/>
              <a:pPr/>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163068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4" name="Content Placeholder 3"/>
          <p:cNvSpPr>
            <a:spLocks noGrp="1"/>
          </p:cNvSpPr>
          <p:nvPr>
            <p:ph sz="half" idx="2"/>
          </p:nvPr>
        </p:nvSpPr>
        <p:spPr>
          <a:xfrm>
            <a:off x="509016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5" name="Date Placeholder 4"/>
          <p:cNvSpPr>
            <a:spLocks noGrp="1"/>
          </p:cNvSpPr>
          <p:nvPr>
            <p:ph type="dt" sz="half" idx="10"/>
          </p:nvPr>
        </p:nvSpPr>
        <p:spPr/>
        <p:txBody>
          <a:bodyPr/>
          <a:lstStyle/>
          <a:p>
            <a:fld id="{4B43100B-A162-8B46-99E8-3EA50F6AA59D}" type="datetime1">
              <a:rPr lang="en-CA" smtClean="0"/>
              <a:pPr/>
              <a:t>14/04/2011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B56013-B943-42BA-886F-6F9D4EB85E9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1627632" y="1572768"/>
            <a:ext cx="3291840" cy="639762"/>
          </a:xfrm>
        </p:spPr>
        <p:txBody>
          <a:bodyPr anchor="b">
            <a:noAutofit/>
          </a:bodyPr>
          <a:lstStyle>
            <a:lvl1pPr marL="0" indent="0">
              <a:buNone/>
              <a:defRPr sz="1800" b="0" cap="all" spc="1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1627632"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5" name="Text Placeholder 4"/>
          <p:cNvSpPr>
            <a:spLocks noGrp="1"/>
          </p:cNvSpPr>
          <p:nvPr>
            <p:ph type="body" sz="quarter" idx="3"/>
          </p:nvPr>
        </p:nvSpPr>
        <p:spPr>
          <a:xfrm>
            <a:off x="5093208" y="1572768"/>
            <a:ext cx="3291840" cy="639762"/>
          </a:xfrm>
        </p:spPr>
        <p:txBody>
          <a:bodyPr anchor="b">
            <a:noAutofit/>
          </a:bodyPr>
          <a:lstStyle>
            <a:lvl1pPr marL="0" indent="0">
              <a:buNone/>
              <a:defRPr lang="en-US" sz="1800" b="0" kern="1200" cap="all" spc="100" baseline="0" dirty="0" smtClean="0">
                <a:solidFill>
                  <a:schemeClr val="tx1"/>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Font typeface="Arial" pitchFamily="34" charset="0"/>
              <a:buNone/>
            </a:pPr>
            <a:r>
              <a:rPr lang="en-CA" smtClean="0"/>
              <a:t>Click to edit Master text styles</a:t>
            </a:r>
          </a:p>
        </p:txBody>
      </p:sp>
      <p:sp>
        <p:nvSpPr>
          <p:cNvPr id="6" name="Content Placeholder 5"/>
          <p:cNvSpPr>
            <a:spLocks noGrp="1"/>
          </p:cNvSpPr>
          <p:nvPr>
            <p:ph sz="quarter" idx="4"/>
          </p:nvPr>
        </p:nvSpPr>
        <p:spPr>
          <a:xfrm>
            <a:off x="5093208"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7" name="Date Placeholder 6"/>
          <p:cNvSpPr>
            <a:spLocks noGrp="1"/>
          </p:cNvSpPr>
          <p:nvPr>
            <p:ph type="dt" sz="half" idx="10"/>
          </p:nvPr>
        </p:nvSpPr>
        <p:spPr/>
        <p:txBody>
          <a:bodyPr/>
          <a:lstStyle/>
          <a:p>
            <a:fld id="{A655EF70-5A26-F74C-AC4D-DF4CF63D8D61}" type="datetime1">
              <a:rPr lang="en-CA" smtClean="0"/>
              <a:pPr/>
              <a:t>14/04/2011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FB56013-B943-42BA-886F-6F9D4EB85E9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Date Placeholder 2"/>
          <p:cNvSpPr>
            <a:spLocks noGrp="1"/>
          </p:cNvSpPr>
          <p:nvPr>
            <p:ph type="dt" sz="half" idx="10"/>
          </p:nvPr>
        </p:nvSpPr>
        <p:spPr/>
        <p:txBody>
          <a:bodyPr/>
          <a:lstStyle/>
          <a:p>
            <a:fld id="{CA27CC56-932D-3148-BE11-BE3F4A5C0E7A}" type="datetime1">
              <a:rPr lang="en-CA" smtClean="0"/>
              <a:pPr/>
              <a:t>14/04/2011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FB56013-B943-42BA-886F-6F9D4EB85E9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8B0B5F-35E7-0C49-9473-7C96F8ABC226}" type="datetime1">
              <a:rPr lang="en-CA" smtClean="0"/>
              <a:pPr/>
              <a:t>14/04/2011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FB56013-B943-42BA-886F-6F9D4EB85E9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5050" y="1600200"/>
            <a:ext cx="5111750" cy="44805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4" name="Text Placeholder 3"/>
          <p:cNvSpPr>
            <a:spLocks noGrp="1"/>
          </p:cNvSpPr>
          <p:nvPr>
            <p:ph type="body" sz="half" idx="2"/>
          </p:nvPr>
        </p:nvSpPr>
        <p:spPr>
          <a:xfrm>
            <a:off x="457200" y="1600200"/>
            <a:ext cx="3008313" cy="448056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ECB380BC-5752-9544-BA94-2D7B872E6F26}" type="datetime1">
              <a:rPr lang="en-CA" smtClean="0"/>
              <a:pPr/>
              <a:t>14/04/2011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B56013-B943-42BA-886F-6F9D4EB85E9D}" type="slidenum">
              <a:rPr lang="en-US" smtClean="0"/>
              <a:pPr/>
              <a:t>‹#›</a:t>
            </a:fld>
            <a:endParaRPr lang="en-US"/>
          </a:p>
        </p:txBody>
      </p:sp>
      <p:sp>
        <p:nvSpPr>
          <p:cNvPr id="8" name="Title 7"/>
          <p:cNvSpPr>
            <a:spLocks noGrp="1"/>
          </p:cNvSpPr>
          <p:nvPr>
            <p:ph type="title"/>
          </p:nvPr>
        </p:nvSpPr>
        <p:spPr/>
        <p:txBody>
          <a:bodyPr/>
          <a:lstStyle/>
          <a:p>
            <a:r>
              <a:rPr lang="en-CA" smtClean="0"/>
              <a:t>Click to edit Master title style</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1" y="0"/>
            <a:ext cx="9000877" cy="4846320"/>
          </a:xfrm>
          <a:solidFill>
            <a:schemeClr val="bg1">
              <a:lumMod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CA" smtClean="0"/>
              <a:t>Drag picture to placeholder or click icon to add</a:t>
            </a:r>
            <a:endParaRPr lang="en-US"/>
          </a:p>
        </p:txBody>
      </p:sp>
      <p:sp>
        <p:nvSpPr>
          <p:cNvPr id="4" name="Text Placeholder 3"/>
          <p:cNvSpPr>
            <a:spLocks noGrp="1"/>
          </p:cNvSpPr>
          <p:nvPr>
            <p:ph type="body" sz="half" idx="2"/>
          </p:nvPr>
        </p:nvSpPr>
        <p:spPr>
          <a:xfrm>
            <a:off x="457200" y="5715000"/>
            <a:ext cx="8153400" cy="457200"/>
          </a:xfrm>
        </p:spPr>
        <p:txBody>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CD173B04-9CD6-0744-9A11-46ECEC372473}" type="datetime1">
              <a:rPr lang="en-CA" smtClean="0"/>
              <a:pPr/>
              <a:t>14/04/2011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0FB56013-B943-42BA-886F-6F9D4EB85E9D}" type="slidenum">
              <a:rPr lang="en-US" smtClean="0"/>
              <a:pPr/>
              <a:t>‹#›</a:t>
            </a:fld>
            <a:endParaRPr lang="en-US"/>
          </a:p>
        </p:txBody>
      </p:sp>
      <p:sp>
        <p:nvSpPr>
          <p:cNvPr id="8" name="Title 7"/>
          <p:cNvSpPr>
            <a:spLocks noGrp="1"/>
          </p:cNvSpPr>
          <p:nvPr>
            <p:ph type="title"/>
          </p:nvPr>
        </p:nvSpPr>
        <p:spPr>
          <a:xfrm>
            <a:off x="457200" y="4953000"/>
            <a:ext cx="8153400" cy="762000"/>
          </a:xfrm>
        </p:spPr>
        <p:txBody>
          <a:bodyPr anchor="t">
            <a:normAutofit/>
          </a:bodyPr>
          <a:lstStyle>
            <a:lvl1pPr>
              <a:defRPr sz="3200"/>
            </a:lvl1pPr>
          </a:lstStyle>
          <a:p>
            <a:r>
              <a:rPr lang="en-CA" smtClean="0"/>
              <a:t>Click to edit Master title style</a:t>
            </a:r>
            <a:endParaRPr lang="en-US" dirty="0"/>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67B40616-81EF-2A4C-B795-19DDE28CBCAD}" type="datetime1">
              <a:rPr lang="en-CA" smtClean="0"/>
              <a:pPr/>
              <a:t>14/04/2011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CA"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C3A85860-6E8B-3E4F-AA7D-47BD669D9772}" type="datetime1">
              <a:rPr lang="en-CA" smtClean="0"/>
              <a:pPr/>
              <a:t>14/04/2011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800600" y="4624668"/>
            <a:ext cx="4038600" cy="933450"/>
          </a:xfrm>
        </p:spPr>
        <p:txBody>
          <a:bodyPr>
            <a:normAutofit/>
          </a:bodyPr>
          <a:lstStyle>
            <a:lvl1pPr>
              <a:defRPr sz="2800"/>
            </a:lvl1pPr>
          </a:lstStyle>
          <a:p>
            <a:r>
              <a:rPr lang="en-CA" smtClean="0"/>
              <a:t>Click to edit Master title style</a:t>
            </a:r>
            <a:endParaRPr/>
          </a:p>
        </p:txBody>
      </p:sp>
      <p:sp>
        <p:nvSpPr>
          <p:cNvPr id="3" name="Subtitle 2"/>
          <p:cNvSpPr>
            <a:spLocks noGrp="1"/>
          </p:cNvSpPr>
          <p:nvPr>
            <p:ph type="subTitle" idx="1"/>
          </p:nvPr>
        </p:nvSpPr>
        <p:spPr>
          <a:xfrm>
            <a:off x="4800600" y="5562599"/>
            <a:ext cx="4038600" cy="748553"/>
          </a:xfrm>
        </p:spPr>
        <p:txBody>
          <a:bodyPr>
            <a:normAutofit/>
          </a:bodyPr>
          <a:lstStyle>
            <a:lvl1pPr marL="0" indent="0" algn="l">
              <a:spcBef>
                <a:spcPts val="300"/>
              </a:spcBef>
              <a:buNone/>
              <a:defRPr sz="1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a:p>
        </p:txBody>
      </p:sp>
      <p:sp>
        <p:nvSpPr>
          <p:cNvPr id="4" name="Date Placeholder 3"/>
          <p:cNvSpPr>
            <a:spLocks noGrp="1"/>
          </p:cNvSpPr>
          <p:nvPr>
            <p:ph type="dt" sz="half" idx="10"/>
          </p:nvPr>
        </p:nvSpPr>
        <p:spPr>
          <a:xfrm>
            <a:off x="4800600" y="6425640"/>
            <a:ext cx="1232647" cy="365125"/>
          </a:xfrm>
        </p:spPr>
        <p:txBody>
          <a:bodyPr/>
          <a:lstStyle>
            <a:lvl1pPr algn="l">
              <a:defRPr/>
            </a:lvl1pPr>
          </a:lstStyle>
          <a:p>
            <a:fld id="{04AF466F-BDA4-4F18-9C7B-FF0A9A1B0E80}" type="datetime1">
              <a:rPr lang="en-US" smtClean="0">
                <a:solidFill>
                  <a:prstClr val="black">
                    <a:lumMod val="65000"/>
                    <a:lumOff val="35000"/>
                  </a:prstClr>
                </a:solidFill>
              </a:rPr>
              <a:pPr/>
              <a:t>4/14/2011</a:t>
            </a:fld>
            <a:endParaRPr lang="en-US" dirty="0">
              <a:solidFill>
                <a:prstClr val="black">
                  <a:lumMod val="65000"/>
                  <a:lumOff val="35000"/>
                </a:prstClr>
              </a:solidFill>
            </a:endParaRPr>
          </a:p>
        </p:txBody>
      </p:sp>
      <p:sp>
        <p:nvSpPr>
          <p:cNvPr id="5" name="Footer Placeholder 4"/>
          <p:cNvSpPr>
            <a:spLocks noGrp="1"/>
          </p:cNvSpPr>
          <p:nvPr>
            <p:ph type="ftr" sz="quarter" idx="11"/>
          </p:nvPr>
        </p:nvSpPr>
        <p:spPr>
          <a:xfrm>
            <a:off x="6311153" y="6425640"/>
            <a:ext cx="2617694" cy="365125"/>
          </a:xfrm>
        </p:spPr>
        <p:txBody>
          <a:bodyPr/>
          <a:lstStyle>
            <a:lvl1pPr algn="r">
              <a:defRPr/>
            </a:lvl1pPr>
          </a:lstStyle>
          <a:p>
            <a:endParaRPr lang="en-US" dirty="0">
              <a:solidFill>
                <a:prstClr val="black">
                  <a:lumMod val="65000"/>
                  <a:lumOff val="35000"/>
                </a:prstClr>
              </a:solidFill>
            </a:endParaRPr>
          </a:p>
        </p:txBody>
      </p:sp>
      <p:sp>
        <p:nvSpPr>
          <p:cNvPr id="7" name="Rectangle 6"/>
          <p:cNvSpPr/>
          <p:nvPr/>
        </p:nvSpPr>
        <p:spPr>
          <a:xfrm>
            <a:off x="282575" y="228600"/>
            <a:ext cx="4235450" cy="4187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8" name="Rectangle 7"/>
          <p:cNvSpPr/>
          <p:nvPr/>
        </p:nvSpPr>
        <p:spPr>
          <a:xfrm>
            <a:off x="6802438" y="228600"/>
            <a:ext cx="2057400" cy="203911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10" name="Rectangle 9"/>
          <p:cNvSpPr/>
          <p:nvPr/>
        </p:nvSpPr>
        <p:spPr>
          <a:xfrm>
            <a:off x="4624388" y="2377440"/>
            <a:ext cx="2057400" cy="203911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15" name="TextBox 14"/>
          <p:cNvSpPr txBox="1"/>
          <p:nvPr/>
        </p:nvSpPr>
        <p:spPr>
          <a:xfrm>
            <a:off x="424891" y="174812"/>
            <a:ext cx="413309" cy="830997"/>
          </a:xfrm>
          <a:prstGeom prst="rect">
            <a:avLst/>
          </a:prstGeom>
          <a:noFill/>
        </p:spPr>
        <p:txBody>
          <a:bodyPr wrap="square" lIns="0" tIns="0" rIns="0" bIns="0" rtlCol="0">
            <a:spAutoFit/>
          </a:bodyPr>
          <a:lstStyle/>
          <a:p>
            <a:r>
              <a:rPr sz="5400" b="1">
                <a:solidFill>
                  <a:srgbClr val="663366">
                    <a:lumMod val="60000"/>
                    <a:lumOff val="40000"/>
                  </a:srgbClr>
                </a:solidFill>
              </a:rPr>
              <a:t>+</a:t>
            </a:r>
          </a:p>
        </p:txBody>
      </p:sp>
      <p:sp>
        <p:nvSpPr>
          <p:cNvPr id="11" name="Rectangle 10"/>
          <p:cNvSpPr/>
          <p:nvPr/>
        </p:nvSpPr>
        <p:spPr>
          <a:xfrm>
            <a:off x="4624388" y="228600"/>
            <a:ext cx="2057400" cy="203911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12" name="Rectangle 11"/>
          <p:cNvSpPr/>
          <p:nvPr/>
        </p:nvSpPr>
        <p:spPr>
          <a:xfrm>
            <a:off x="6802438" y="2377440"/>
            <a:ext cx="2057400" cy="2039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Title and Content">
    <p:spTree>
      <p:nvGrpSpPr>
        <p:cNvPr id="1" name=""/>
        <p:cNvGrpSpPr/>
        <p:nvPr/>
      </p:nvGrpSpPr>
      <p:grpSpPr>
        <a:xfrm>
          <a:off x="0" y="0"/>
          <a:ext cx="0" cy="0"/>
          <a:chOff x="0" y="0"/>
          <a:chExt cx="0" cy="0"/>
        </a:xfrm>
      </p:grpSpPr>
      <p:sp>
        <p:nvSpPr>
          <p:cNvPr id="7" name="Rectangle 6"/>
          <p:cNvSpPr/>
          <p:nvPr/>
        </p:nvSpPr>
        <p:spPr>
          <a:xfrm>
            <a:off x="8210550" y="282574"/>
            <a:ext cx="642097"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2" name="Title 1"/>
          <p:cNvSpPr>
            <a:spLocks noGrp="1"/>
          </p:cNvSpPr>
          <p:nvPr>
            <p:ph type="title"/>
          </p:nvPr>
        </p:nvSpPr>
        <p:spPr/>
        <p:txBody>
          <a:bodyPr/>
          <a:lstStyle/>
          <a:p>
            <a:r>
              <a:rPr lang="en-CA"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Date Placeholder 3"/>
          <p:cNvSpPr>
            <a:spLocks noGrp="1"/>
          </p:cNvSpPr>
          <p:nvPr>
            <p:ph type="dt" sz="half" idx="10"/>
          </p:nvPr>
        </p:nvSpPr>
        <p:spPr/>
        <p:txBody>
          <a:bodyPr/>
          <a:lstStyle/>
          <a:p>
            <a:fld id="{1CEF607B-A47E-422C-9BEF-122CCDB7C526}" type="datetime1">
              <a:rPr lang="en-US" smtClean="0">
                <a:solidFill>
                  <a:prstClr val="black">
                    <a:lumMod val="65000"/>
                    <a:lumOff val="35000"/>
                  </a:prstClr>
                </a:solidFill>
              </a:rPr>
              <a:pPr/>
              <a:t>4/14/2011</a:t>
            </a:fld>
            <a:endParaRPr lang="en-US" dirty="0">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en-US" dirty="0">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6E2D2B3B-882E-40F3-A32F-6DD516915044}" type="slidenum">
              <a:rPr lang="en-US" smtClean="0">
                <a:solidFill>
                  <a:prstClr val="white"/>
                </a:solidFill>
              </a:rPr>
              <a:pPr/>
              <a:t>‹#›</a:t>
            </a:fld>
            <a:endParaRPr lang="en-US" dirty="0">
              <a:solidFill>
                <a:prstClr val="white"/>
              </a:solidFill>
            </a:endParaRPr>
          </a:p>
        </p:txBody>
      </p:sp>
      <p:sp>
        <p:nvSpPr>
          <p:cNvPr id="9" name="TextBox 8"/>
          <p:cNvSpPr txBox="1"/>
          <p:nvPr/>
        </p:nvSpPr>
        <p:spPr>
          <a:xfrm>
            <a:off x="223185" y="228600"/>
            <a:ext cx="260909" cy="553998"/>
          </a:xfrm>
          <a:prstGeom prst="rect">
            <a:avLst/>
          </a:prstGeom>
          <a:noFill/>
        </p:spPr>
        <p:txBody>
          <a:bodyPr wrap="square" lIns="0" tIns="0" rIns="0" bIns="0" rtlCol="0">
            <a:spAutoFit/>
          </a:bodyPr>
          <a:lstStyle/>
          <a:p>
            <a:r>
              <a:rPr sz="3600" b="1">
                <a:solidFill>
                  <a:srgbClr val="663366">
                    <a:lumMod val="60000"/>
                    <a:lumOff val="40000"/>
                  </a:srgbClr>
                </a:solidFill>
              </a:rPr>
              <a:t>+</a:t>
            </a:r>
          </a:p>
        </p:txBody>
      </p:sp>
      <p:sp>
        <p:nvSpPr>
          <p:cNvPr id="10" name="Rectangle 9"/>
          <p:cNvSpPr/>
          <p:nvPr/>
        </p:nvSpPr>
        <p:spPr>
          <a:xfrm>
            <a:off x="8068235" y="282574"/>
            <a:ext cx="91440" cy="16002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Title and Content, Alt.">
    <p:spTree>
      <p:nvGrpSpPr>
        <p:cNvPr id="1" name=""/>
        <p:cNvGrpSpPr/>
        <p:nvPr/>
      </p:nvGrpSpPr>
      <p:grpSpPr>
        <a:xfrm>
          <a:off x="0" y="0"/>
          <a:ext cx="0" cy="0"/>
          <a:chOff x="0" y="0"/>
          <a:chExt cx="0" cy="0"/>
        </a:xfrm>
      </p:grpSpPr>
      <p:sp>
        <p:nvSpPr>
          <p:cNvPr id="7" name="Rectangle 6"/>
          <p:cNvSpPr/>
          <p:nvPr/>
        </p:nvSpPr>
        <p:spPr>
          <a:xfrm>
            <a:off x="8166847" y="282574"/>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2" name="Title 1"/>
          <p:cNvSpPr>
            <a:spLocks noGrp="1"/>
          </p:cNvSpPr>
          <p:nvPr>
            <p:ph type="title"/>
          </p:nvPr>
        </p:nvSpPr>
        <p:spPr>
          <a:xfrm>
            <a:off x="498474" y="134471"/>
            <a:ext cx="7556313" cy="995082"/>
          </a:xfrm>
        </p:spPr>
        <p:txBody>
          <a:bodyPr anchor="b" anchorCtr="0"/>
          <a:lstStyle/>
          <a:p>
            <a:r>
              <a:rPr lang="en-CA"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Date Placeholder 3"/>
          <p:cNvSpPr>
            <a:spLocks noGrp="1"/>
          </p:cNvSpPr>
          <p:nvPr>
            <p:ph type="dt" sz="half" idx="10"/>
          </p:nvPr>
        </p:nvSpPr>
        <p:spPr/>
        <p:txBody>
          <a:bodyPr/>
          <a:lstStyle/>
          <a:p>
            <a:fld id="{327B613C-1AD7-49D3-885D-F654C5CDBAA6}" type="datetime1">
              <a:rPr lang="en-US" smtClean="0">
                <a:solidFill>
                  <a:prstClr val="black">
                    <a:lumMod val="65000"/>
                    <a:lumOff val="35000"/>
                  </a:prstClr>
                </a:solidFill>
              </a:rPr>
              <a:pPr/>
              <a:t>4/14/2011</a:t>
            </a:fld>
            <a:endParaRPr lang="en-US" dirty="0">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en-US" dirty="0">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6E2D2B3B-882E-40F3-A32F-6DD516915044}" type="slidenum">
              <a:rPr lang="en-US" smtClean="0">
                <a:solidFill>
                  <a:prstClr val="white"/>
                </a:solidFill>
              </a:rPr>
              <a:pPr/>
              <a:t>‹#›</a:t>
            </a:fld>
            <a:endParaRPr lang="en-US" dirty="0">
              <a:solidFill>
                <a:prstClr val="white"/>
              </a:solidFill>
            </a:endParaRPr>
          </a:p>
        </p:txBody>
      </p:sp>
      <p:sp>
        <p:nvSpPr>
          <p:cNvPr id="9" name="TextBox 8"/>
          <p:cNvSpPr txBox="1"/>
          <p:nvPr/>
        </p:nvSpPr>
        <p:spPr>
          <a:xfrm>
            <a:off x="223185" y="228600"/>
            <a:ext cx="260909" cy="553998"/>
          </a:xfrm>
          <a:prstGeom prst="rect">
            <a:avLst/>
          </a:prstGeom>
          <a:noFill/>
        </p:spPr>
        <p:txBody>
          <a:bodyPr wrap="square" lIns="0" tIns="0" rIns="0" bIns="0" rtlCol="0">
            <a:spAutoFit/>
          </a:bodyPr>
          <a:lstStyle/>
          <a:p>
            <a:r>
              <a:rPr sz="3600" b="1">
                <a:solidFill>
                  <a:srgbClr val="663366">
                    <a:lumMod val="60000"/>
                    <a:lumOff val="40000"/>
                  </a:srgbClr>
                </a:solidFill>
              </a:rPr>
              <a:t>+</a:t>
            </a:r>
          </a:p>
        </p:txBody>
      </p:sp>
      <p:sp>
        <p:nvSpPr>
          <p:cNvPr id="10" name="Text Placeholder 3"/>
          <p:cNvSpPr>
            <a:spLocks noGrp="1"/>
          </p:cNvSpPr>
          <p:nvPr>
            <p:ph type="body" sz="half" idx="2"/>
          </p:nvPr>
        </p:nvSpPr>
        <p:spPr>
          <a:xfrm>
            <a:off x="498518" y="1129553"/>
            <a:ext cx="7558960" cy="774700"/>
          </a:xfrm>
        </p:spPr>
        <p:txBody>
          <a:bodyPr vert="horz" lIns="91440" tIns="45720" rIns="91440" bIns="45720" rtlCol="0" anchor="t" anchorCtr="0">
            <a:noAutofit/>
          </a:bodyPr>
          <a:lstStyle>
            <a:lvl1pPr marL="0" indent="0">
              <a:buNone/>
              <a:defRPr kumimoji="0" sz="2400" b="0" i="0" u="none" strike="noStrike" kern="1200" cap="none" spc="0" normalizeH="0" baseline="0">
                <a:ln>
                  <a:noFill/>
                </a:ln>
                <a:solidFill>
                  <a:schemeClr val="accent3"/>
                </a:solidFill>
                <a:effectLst/>
                <a:uLnTx/>
                <a:uFillTx/>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CA" smtClean="0"/>
              <a:t>Click to edit Master text styles</a:t>
            </a:r>
          </a:p>
        </p:txBody>
      </p:sp>
    </p:spTree>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Title Slide with 2 Pictures">
    <p:spTree>
      <p:nvGrpSpPr>
        <p:cNvPr id="1" name=""/>
        <p:cNvGrpSpPr/>
        <p:nvPr/>
      </p:nvGrpSpPr>
      <p:grpSpPr>
        <a:xfrm>
          <a:off x="0" y="0"/>
          <a:ext cx="0" cy="0"/>
          <a:chOff x="0" y="0"/>
          <a:chExt cx="0" cy="0"/>
        </a:xfrm>
      </p:grpSpPr>
      <p:sp>
        <p:nvSpPr>
          <p:cNvPr id="2" name="Title 1"/>
          <p:cNvSpPr>
            <a:spLocks noGrp="1"/>
          </p:cNvSpPr>
          <p:nvPr>
            <p:ph type="ctrTitle"/>
          </p:nvPr>
        </p:nvSpPr>
        <p:spPr>
          <a:xfrm>
            <a:off x="4800600" y="4624668"/>
            <a:ext cx="4038600" cy="933450"/>
          </a:xfrm>
        </p:spPr>
        <p:txBody>
          <a:bodyPr>
            <a:normAutofit/>
          </a:bodyPr>
          <a:lstStyle>
            <a:lvl1pPr>
              <a:defRPr sz="2800"/>
            </a:lvl1pPr>
          </a:lstStyle>
          <a:p>
            <a:r>
              <a:rPr lang="en-CA" smtClean="0"/>
              <a:t>Click to edit Master title style</a:t>
            </a:r>
            <a:endParaRPr/>
          </a:p>
        </p:txBody>
      </p:sp>
      <p:sp>
        <p:nvSpPr>
          <p:cNvPr id="3" name="Subtitle 2"/>
          <p:cNvSpPr>
            <a:spLocks noGrp="1"/>
          </p:cNvSpPr>
          <p:nvPr>
            <p:ph type="subTitle" idx="1"/>
          </p:nvPr>
        </p:nvSpPr>
        <p:spPr>
          <a:xfrm>
            <a:off x="4800600" y="5562599"/>
            <a:ext cx="4038600" cy="748553"/>
          </a:xfrm>
        </p:spPr>
        <p:txBody>
          <a:bodyPr>
            <a:normAutofit/>
          </a:bodyPr>
          <a:lstStyle>
            <a:lvl1pPr marL="0" indent="0" algn="l">
              <a:spcBef>
                <a:spcPts val="300"/>
              </a:spcBef>
              <a:buNone/>
              <a:defRPr sz="1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dirty="0"/>
          </a:p>
        </p:txBody>
      </p:sp>
      <p:sp>
        <p:nvSpPr>
          <p:cNvPr id="4" name="Date Placeholder 3"/>
          <p:cNvSpPr>
            <a:spLocks noGrp="1"/>
          </p:cNvSpPr>
          <p:nvPr>
            <p:ph type="dt" sz="half" idx="10"/>
          </p:nvPr>
        </p:nvSpPr>
        <p:spPr>
          <a:xfrm>
            <a:off x="4800600" y="6425640"/>
            <a:ext cx="1232647" cy="365125"/>
          </a:xfrm>
        </p:spPr>
        <p:txBody>
          <a:bodyPr/>
          <a:lstStyle>
            <a:lvl1pPr algn="l">
              <a:defRPr/>
            </a:lvl1pPr>
          </a:lstStyle>
          <a:p>
            <a:fld id="{327B613C-1AD7-49D3-885D-F654C5CDBAA6}" type="datetime1">
              <a:rPr lang="en-US" smtClean="0">
                <a:solidFill>
                  <a:prstClr val="black">
                    <a:lumMod val="65000"/>
                    <a:lumOff val="35000"/>
                  </a:prstClr>
                </a:solidFill>
              </a:rPr>
              <a:pPr/>
              <a:t>4/14/2011</a:t>
            </a:fld>
            <a:endParaRPr lang="en-US" dirty="0">
              <a:solidFill>
                <a:prstClr val="black">
                  <a:lumMod val="65000"/>
                  <a:lumOff val="35000"/>
                </a:prstClr>
              </a:solidFill>
            </a:endParaRPr>
          </a:p>
        </p:txBody>
      </p:sp>
      <p:sp>
        <p:nvSpPr>
          <p:cNvPr id="5" name="Footer Placeholder 4"/>
          <p:cNvSpPr>
            <a:spLocks noGrp="1"/>
          </p:cNvSpPr>
          <p:nvPr>
            <p:ph type="ftr" sz="quarter" idx="11"/>
          </p:nvPr>
        </p:nvSpPr>
        <p:spPr>
          <a:xfrm>
            <a:off x="6311153" y="6425640"/>
            <a:ext cx="2617694" cy="365125"/>
          </a:xfrm>
        </p:spPr>
        <p:txBody>
          <a:bodyPr/>
          <a:lstStyle>
            <a:lvl1pPr algn="r">
              <a:defRPr/>
            </a:lvl1pPr>
          </a:lstStyle>
          <a:p>
            <a:endParaRPr lang="en-US" dirty="0">
              <a:solidFill>
                <a:prstClr val="black">
                  <a:lumMod val="65000"/>
                  <a:lumOff val="35000"/>
                </a:prstClr>
              </a:solidFill>
            </a:endParaRPr>
          </a:p>
        </p:txBody>
      </p:sp>
      <p:sp>
        <p:nvSpPr>
          <p:cNvPr id="7" name="Rectangle 6"/>
          <p:cNvSpPr/>
          <p:nvPr/>
        </p:nvSpPr>
        <p:spPr>
          <a:xfrm>
            <a:off x="282575" y="228600"/>
            <a:ext cx="4235450" cy="4187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8" name="Rectangle 7"/>
          <p:cNvSpPr/>
          <p:nvPr/>
        </p:nvSpPr>
        <p:spPr>
          <a:xfrm>
            <a:off x="6802438" y="228600"/>
            <a:ext cx="2057400" cy="203911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10" name="Rectangle 9"/>
          <p:cNvSpPr/>
          <p:nvPr/>
        </p:nvSpPr>
        <p:spPr>
          <a:xfrm>
            <a:off x="4624388" y="2377440"/>
            <a:ext cx="2057400" cy="203911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13" name="Picture Placeholder 12"/>
          <p:cNvSpPr>
            <a:spLocks noGrp="1"/>
          </p:cNvSpPr>
          <p:nvPr>
            <p:ph type="pic" sz="quarter" idx="12"/>
          </p:nvPr>
        </p:nvSpPr>
        <p:spPr>
          <a:xfrm>
            <a:off x="4624388" y="228600"/>
            <a:ext cx="2057400" cy="2039112"/>
          </a:xfrm>
        </p:spPr>
        <p:txBody>
          <a:bodyPr/>
          <a:lstStyle>
            <a:lvl1pPr>
              <a:buNone/>
              <a:defRPr/>
            </a:lvl1pPr>
          </a:lstStyle>
          <a:p>
            <a:r>
              <a:rPr lang="en-CA" dirty="0" smtClean="0"/>
              <a:t>Drag picture to placeholder or click icon to add</a:t>
            </a:r>
            <a:endParaRPr/>
          </a:p>
        </p:txBody>
      </p:sp>
      <p:sp>
        <p:nvSpPr>
          <p:cNvPr id="14" name="Picture Placeholder 12"/>
          <p:cNvSpPr>
            <a:spLocks noGrp="1"/>
          </p:cNvSpPr>
          <p:nvPr>
            <p:ph type="pic" sz="quarter" idx="13"/>
          </p:nvPr>
        </p:nvSpPr>
        <p:spPr>
          <a:xfrm>
            <a:off x="6802438" y="2377440"/>
            <a:ext cx="2057400" cy="2039112"/>
          </a:xfrm>
        </p:spPr>
        <p:txBody>
          <a:bodyPr/>
          <a:lstStyle>
            <a:lvl1pPr>
              <a:buNone/>
              <a:defRPr/>
            </a:lvl1pPr>
          </a:lstStyle>
          <a:p>
            <a:r>
              <a:rPr lang="en-CA" dirty="0" smtClean="0"/>
              <a:t>Drag picture to placeholder or click icon to add</a:t>
            </a:r>
            <a:endParaRPr/>
          </a:p>
        </p:txBody>
      </p:sp>
      <p:sp>
        <p:nvSpPr>
          <p:cNvPr id="16" name="Text Placeholder 3"/>
          <p:cNvSpPr>
            <a:spLocks noGrp="1"/>
          </p:cNvSpPr>
          <p:nvPr>
            <p:ph type="body" sz="half" idx="2"/>
          </p:nvPr>
        </p:nvSpPr>
        <p:spPr>
          <a:xfrm>
            <a:off x="857250" y="1779494"/>
            <a:ext cx="3086100" cy="2040905"/>
          </a:xfrm>
        </p:spPr>
        <p:txBody>
          <a:bodyPr lIns="45720" tIns="45720" rIns="45720" anchor="t">
            <a:noAutofit/>
          </a:bodyPr>
          <a:lstStyle>
            <a:lvl1pPr marL="0" indent="0" algn="ctr">
              <a:spcBef>
                <a:spcPts val="600"/>
              </a:spcBef>
              <a:buNone/>
              <a:defRPr sz="4600">
                <a:solidFill>
                  <a:schemeClr val="bg1"/>
                </a:solidFill>
              </a:defRPr>
            </a:lvl1pPr>
            <a:lvl2pPr>
              <a:defRPr sz="1200"/>
            </a:lvl2pPr>
            <a:lvl3pPr>
              <a:defRPr sz="1000"/>
            </a:lvl3pPr>
            <a:lvl4pPr>
              <a:defRPr sz="900"/>
            </a:lvl4pPr>
            <a:lvl5pPr>
              <a:defRPr sz="900"/>
            </a:lvl5pPr>
          </a:lstStyle>
          <a:p>
            <a:pPr lvl="0" eaLnBrk="1" latinLnBrk="0" hangingPunct="1"/>
            <a:r>
              <a:rPr kumimoji="0" lang="en-CA" smtClean="0"/>
              <a:t>Click to edit Master text styles</a:t>
            </a:r>
          </a:p>
        </p:txBody>
      </p:sp>
      <p:sp>
        <p:nvSpPr>
          <p:cNvPr id="15" name="TextBox 14"/>
          <p:cNvSpPr txBox="1"/>
          <p:nvPr/>
        </p:nvSpPr>
        <p:spPr>
          <a:xfrm>
            <a:off x="424891" y="174812"/>
            <a:ext cx="413309" cy="830997"/>
          </a:xfrm>
          <a:prstGeom prst="rect">
            <a:avLst/>
          </a:prstGeom>
          <a:noFill/>
        </p:spPr>
        <p:txBody>
          <a:bodyPr wrap="square" lIns="0" tIns="0" rIns="0" bIns="0" rtlCol="0">
            <a:spAutoFit/>
          </a:bodyPr>
          <a:lstStyle/>
          <a:p>
            <a:r>
              <a:rPr sz="5400" b="1">
                <a:solidFill>
                  <a:srgbClr val="663366">
                    <a:lumMod val="60000"/>
                    <a:lumOff val="40000"/>
                  </a:srgbClr>
                </a:solidFill>
              </a:rPr>
              <a:t>+</a:t>
            </a:r>
          </a:p>
        </p:txBody>
      </p:sp>
    </p:spTree>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658907" y="228600"/>
            <a:ext cx="8200930" cy="6345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2" name="Title 1"/>
          <p:cNvSpPr>
            <a:spLocks noGrp="1"/>
          </p:cNvSpPr>
          <p:nvPr>
            <p:ph type="title"/>
          </p:nvPr>
        </p:nvSpPr>
        <p:spPr>
          <a:xfrm>
            <a:off x="2286000" y="3124200"/>
            <a:ext cx="5638800" cy="1362075"/>
          </a:xfrm>
        </p:spPr>
        <p:txBody>
          <a:bodyPr anchor="b" anchorCtr="0">
            <a:normAutofit/>
          </a:bodyPr>
          <a:lstStyle>
            <a:lvl1pPr algn="l">
              <a:defRPr sz="3200" b="0" cap="none" baseline="0">
                <a:solidFill>
                  <a:schemeClr val="bg1"/>
                </a:solidFill>
              </a:defRPr>
            </a:lvl1pPr>
          </a:lstStyle>
          <a:p>
            <a:r>
              <a:rPr lang="en-CA" smtClean="0"/>
              <a:t>Click to edit Master title style</a:t>
            </a:r>
            <a:endParaRPr/>
          </a:p>
        </p:txBody>
      </p:sp>
      <p:sp>
        <p:nvSpPr>
          <p:cNvPr id="3" name="Text Placeholder 2"/>
          <p:cNvSpPr>
            <a:spLocks noGrp="1"/>
          </p:cNvSpPr>
          <p:nvPr>
            <p:ph type="body" idx="1"/>
          </p:nvPr>
        </p:nvSpPr>
        <p:spPr>
          <a:xfrm>
            <a:off x="2286000" y="4495800"/>
            <a:ext cx="5638800" cy="1500187"/>
          </a:xfrm>
        </p:spPr>
        <p:txBody>
          <a:bodyPr anchor="t" anchorCtr="0">
            <a:normAutofit/>
          </a:bodyPr>
          <a:lstStyle>
            <a:lvl1pPr marL="0" indent="0">
              <a:spcBef>
                <a:spcPts val="300"/>
              </a:spcBef>
              <a:buNone/>
              <a:defRPr sz="1400" cap="none" baseline="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a:xfrm>
            <a:off x="658906" y="6248774"/>
            <a:ext cx="1474694" cy="365125"/>
          </a:xfrm>
        </p:spPr>
        <p:txBody>
          <a:bodyPr/>
          <a:lstStyle>
            <a:lvl1pPr algn="l">
              <a:defRPr>
                <a:solidFill>
                  <a:schemeClr val="bg1"/>
                </a:solidFill>
              </a:defRPr>
            </a:lvl1pPr>
          </a:lstStyle>
          <a:p>
            <a:fld id="{63A9A7CB-BEE6-4F99-898E-913F06E8E125}" type="datetime1">
              <a:rPr lang="en-US" smtClean="0">
                <a:solidFill>
                  <a:prstClr val="white"/>
                </a:solidFill>
              </a:rPr>
              <a:pPr/>
              <a:t>4/14/2011</a:t>
            </a:fld>
            <a:endParaRPr lang="en-US" dirty="0">
              <a:solidFill>
                <a:prstClr val="white"/>
              </a:solidFill>
            </a:endParaRPr>
          </a:p>
        </p:txBody>
      </p:sp>
      <p:sp>
        <p:nvSpPr>
          <p:cNvPr id="5" name="Footer Placeholder 4"/>
          <p:cNvSpPr>
            <a:spLocks noGrp="1"/>
          </p:cNvSpPr>
          <p:nvPr>
            <p:ph type="ftr" sz="quarter" idx="11"/>
          </p:nvPr>
        </p:nvSpPr>
        <p:spPr>
          <a:xfrm>
            <a:off x="2286000" y="6248774"/>
            <a:ext cx="5638800" cy="365125"/>
          </a:xfrm>
        </p:spPr>
        <p:txBody>
          <a:bodyPr/>
          <a:lstStyle>
            <a:lvl1pPr>
              <a:defRPr>
                <a:solidFill>
                  <a:schemeClr val="bg1"/>
                </a:solidFill>
              </a:defRPr>
            </a:lvl1pPr>
          </a:lstStyle>
          <a:p>
            <a:endParaRPr lang="en-US" dirty="0">
              <a:solidFill>
                <a:prstClr val="white"/>
              </a:solidFill>
            </a:endParaRPr>
          </a:p>
        </p:txBody>
      </p:sp>
      <p:sp>
        <p:nvSpPr>
          <p:cNvPr id="6" name="Slide Number Placeholder 5"/>
          <p:cNvSpPr>
            <a:spLocks noGrp="1"/>
          </p:cNvSpPr>
          <p:nvPr>
            <p:ph type="sldNum" sz="quarter" idx="12"/>
          </p:nvPr>
        </p:nvSpPr>
        <p:spPr>
          <a:xfrm>
            <a:off x="8305800" y="6248774"/>
            <a:ext cx="554038" cy="365125"/>
          </a:xfrm>
        </p:spPr>
        <p:txBody>
          <a:bodyPr/>
          <a:lstStyle/>
          <a:p>
            <a:fld id="{6E2D2B3B-882E-40F3-A32F-6DD516915044}" type="slidenum">
              <a:rPr lang="en-US" smtClean="0">
                <a:solidFill>
                  <a:prstClr val="white"/>
                </a:solidFill>
              </a:rPr>
              <a:pPr/>
              <a:t>‹#›</a:t>
            </a:fld>
            <a:endParaRPr lang="en-US" dirty="0">
              <a:solidFill>
                <a:prstClr val="white"/>
              </a:solidFill>
            </a:endParaRPr>
          </a:p>
        </p:txBody>
      </p:sp>
      <p:sp>
        <p:nvSpPr>
          <p:cNvPr id="8" name="TextBox 7"/>
          <p:cNvSpPr txBox="1"/>
          <p:nvPr/>
        </p:nvSpPr>
        <p:spPr>
          <a:xfrm>
            <a:off x="2003612" y="3110754"/>
            <a:ext cx="260909" cy="615553"/>
          </a:xfrm>
          <a:prstGeom prst="rect">
            <a:avLst/>
          </a:prstGeom>
          <a:noFill/>
        </p:spPr>
        <p:txBody>
          <a:bodyPr wrap="square" lIns="0" tIns="0" rIns="0" bIns="0" rtlCol="0">
            <a:spAutoFit/>
          </a:bodyPr>
          <a:lstStyle/>
          <a:p>
            <a:r>
              <a:rPr sz="4000" b="1">
                <a:solidFill>
                  <a:srgbClr val="663366">
                    <a:lumMod val="60000"/>
                    <a:lumOff val="40000"/>
                  </a:srgbClr>
                </a:solidFill>
              </a:rPr>
              <a:t>+</a:t>
            </a:r>
          </a:p>
        </p:txBody>
      </p:sp>
      <p:sp>
        <p:nvSpPr>
          <p:cNvPr id="9" name="Rectangle 8"/>
          <p:cNvSpPr/>
          <p:nvPr/>
        </p:nvSpPr>
        <p:spPr>
          <a:xfrm>
            <a:off x="285750" y="228600"/>
            <a:ext cx="212725" cy="63452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Two Content">
    <p:spTree>
      <p:nvGrpSpPr>
        <p:cNvPr id="1" name=""/>
        <p:cNvGrpSpPr/>
        <p:nvPr/>
      </p:nvGrpSpPr>
      <p:grpSpPr>
        <a:xfrm>
          <a:off x="0" y="0"/>
          <a:ext cx="0" cy="0"/>
          <a:chOff x="0" y="0"/>
          <a:chExt cx="0" cy="0"/>
        </a:xfrm>
      </p:grpSpPr>
      <p:sp>
        <p:nvSpPr>
          <p:cNvPr id="11" name="Rectangle 10"/>
          <p:cNvSpPr/>
          <p:nvPr/>
        </p:nvSpPr>
        <p:spPr>
          <a:xfrm>
            <a:off x="8210550" y="282574"/>
            <a:ext cx="642097"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12" name="Rectangle 11"/>
          <p:cNvSpPr/>
          <p:nvPr/>
        </p:nvSpPr>
        <p:spPr>
          <a:xfrm>
            <a:off x="8068235" y="282574"/>
            <a:ext cx="91440" cy="16002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10" name="TextBox 9"/>
          <p:cNvSpPr txBox="1"/>
          <p:nvPr/>
        </p:nvSpPr>
        <p:spPr>
          <a:xfrm>
            <a:off x="223185" y="228600"/>
            <a:ext cx="260909" cy="553998"/>
          </a:xfrm>
          <a:prstGeom prst="rect">
            <a:avLst/>
          </a:prstGeom>
          <a:noFill/>
        </p:spPr>
        <p:txBody>
          <a:bodyPr wrap="square" lIns="0" tIns="0" rIns="0" bIns="0" rtlCol="0">
            <a:spAutoFit/>
          </a:bodyPr>
          <a:lstStyle/>
          <a:p>
            <a:r>
              <a:rPr sz="3600" b="1">
                <a:solidFill>
                  <a:srgbClr val="663366">
                    <a:lumMod val="60000"/>
                    <a:lumOff val="40000"/>
                  </a:srgbClr>
                </a:solidFill>
              </a:rPr>
              <a:t>+</a:t>
            </a:r>
          </a:p>
        </p:txBody>
      </p:sp>
      <p:sp>
        <p:nvSpPr>
          <p:cNvPr id="2" name="Title 1"/>
          <p:cNvSpPr>
            <a:spLocks noGrp="1"/>
          </p:cNvSpPr>
          <p:nvPr>
            <p:ph type="title"/>
          </p:nvPr>
        </p:nvSpPr>
        <p:spPr/>
        <p:txBody>
          <a:bodyPr/>
          <a:lstStyle/>
          <a:p>
            <a:r>
              <a:rPr lang="en-CA" smtClean="0"/>
              <a:t>Click to edit Master title style</a:t>
            </a:r>
            <a:endParaRPr/>
          </a:p>
        </p:txBody>
      </p:sp>
      <p:sp>
        <p:nvSpPr>
          <p:cNvPr id="3" name="Content Placeholder 2"/>
          <p:cNvSpPr>
            <a:spLocks noGrp="1"/>
          </p:cNvSpPr>
          <p:nvPr>
            <p:ph sz="half" idx="1"/>
          </p:nvPr>
        </p:nvSpPr>
        <p:spPr>
          <a:xfrm>
            <a:off x="498518" y="1985963"/>
            <a:ext cx="3657600" cy="41402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Content Placeholder 3"/>
          <p:cNvSpPr>
            <a:spLocks noGrp="1"/>
          </p:cNvSpPr>
          <p:nvPr>
            <p:ph sz="half" idx="2"/>
          </p:nvPr>
        </p:nvSpPr>
        <p:spPr>
          <a:xfrm>
            <a:off x="4399878" y="1985963"/>
            <a:ext cx="3657600" cy="41402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5" name="Date Placeholder 4"/>
          <p:cNvSpPr>
            <a:spLocks noGrp="1"/>
          </p:cNvSpPr>
          <p:nvPr>
            <p:ph type="dt" sz="half" idx="10"/>
          </p:nvPr>
        </p:nvSpPr>
        <p:spPr/>
        <p:txBody>
          <a:bodyPr/>
          <a:lstStyle/>
          <a:p>
            <a:fld id="{B6EE300C-6FC5-4FC3-AF1A-075E4F50620D}" type="datetime1">
              <a:rPr lang="en-US" smtClean="0">
                <a:solidFill>
                  <a:prstClr val="black">
                    <a:lumMod val="65000"/>
                    <a:lumOff val="35000"/>
                  </a:prstClr>
                </a:solidFill>
              </a:rPr>
              <a:pPr/>
              <a:t>4/14/2011</a:t>
            </a:fld>
            <a:endParaRPr lang="en-US" dirty="0">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en-US" dirty="0">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6E2D2B3B-882E-40F3-A32F-6DD516915044}" type="slidenum">
              <a:rPr lang="en-US" smtClean="0">
                <a:solidFill>
                  <a:prstClr val="white"/>
                </a:solidFill>
              </a:rPr>
              <a:pPr/>
              <a:t>‹#›</a:t>
            </a:fld>
            <a:endParaRPr lang="en-US" dirty="0">
              <a:solidFill>
                <a:prstClr val="white"/>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Comparison">
    <p:spTree>
      <p:nvGrpSpPr>
        <p:cNvPr id="1" name=""/>
        <p:cNvGrpSpPr/>
        <p:nvPr/>
      </p:nvGrpSpPr>
      <p:grpSpPr>
        <a:xfrm>
          <a:off x="0" y="0"/>
          <a:ext cx="0" cy="0"/>
          <a:chOff x="0" y="0"/>
          <a:chExt cx="0" cy="0"/>
        </a:xfrm>
      </p:grpSpPr>
      <p:sp>
        <p:nvSpPr>
          <p:cNvPr id="10" name="Rectangle 9"/>
          <p:cNvSpPr/>
          <p:nvPr/>
        </p:nvSpPr>
        <p:spPr>
          <a:xfrm>
            <a:off x="8166847" y="282574"/>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12" name="TextBox 11"/>
          <p:cNvSpPr txBox="1"/>
          <p:nvPr/>
        </p:nvSpPr>
        <p:spPr>
          <a:xfrm>
            <a:off x="223185" y="228600"/>
            <a:ext cx="260909" cy="553998"/>
          </a:xfrm>
          <a:prstGeom prst="rect">
            <a:avLst/>
          </a:prstGeom>
          <a:noFill/>
        </p:spPr>
        <p:txBody>
          <a:bodyPr wrap="square" lIns="0" tIns="0" rIns="0" bIns="0" rtlCol="0">
            <a:spAutoFit/>
          </a:bodyPr>
          <a:lstStyle/>
          <a:p>
            <a:r>
              <a:rPr sz="3600" b="1">
                <a:solidFill>
                  <a:srgbClr val="663366">
                    <a:lumMod val="60000"/>
                    <a:lumOff val="40000"/>
                  </a:srgbClr>
                </a:solidFill>
              </a:rPr>
              <a:t>+</a:t>
            </a:r>
          </a:p>
        </p:txBody>
      </p:sp>
      <p:sp>
        <p:nvSpPr>
          <p:cNvPr id="2" name="Title 1"/>
          <p:cNvSpPr>
            <a:spLocks noGrp="1"/>
          </p:cNvSpPr>
          <p:nvPr>
            <p:ph type="title"/>
          </p:nvPr>
        </p:nvSpPr>
        <p:spPr/>
        <p:txBody>
          <a:bodyPr/>
          <a:lstStyle>
            <a:lvl1pPr>
              <a:defRPr/>
            </a:lvl1pPr>
          </a:lstStyle>
          <a:p>
            <a:r>
              <a:rPr lang="en-CA" smtClean="0"/>
              <a:t>Click to edit Master title style</a:t>
            </a:r>
            <a:endParaRPr/>
          </a:p>
        </p:txBody>
      </p:sp>
      <p:sp>
        <p:nvSpPr>
          <p:cNvPr id="4" name="Content Placeholder 3"/>
          <p:cNvSpPr>
            <a:spLocks noGrp="1"/>
          </p:cNvSpPr>
          <p:nvPr>
            <p:ph sz="half" idx="2"/>
          </p:nvPr>
        </p:nvSpPr>
        <p:spPr>
          <a:xfrm>
            <a:off x="497541" y="2447365"/>
            <a:ext cx="3657600" cy="3678797"/>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6" name="Content Placeholder 5"/>
          <p:cNvSpPr>
            <a:spLocks noGrp="1"/>
          </p:cNvSpPr>
          <p:nvPr>
            <p:ph sz="quarter" idx="4"/>
          </p:nvPr>
        </p:nvSpPr>
        <p:spPr>
          <a:xfrm>
            <a:off x="4399878" y="2447365"/>
            <a:ext cx="3657600" cy="3678797"/>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7" name="Date Placeholder 6"/>
          <p:cNvSpPr>
            <a:spLocks noGrp="1"/>
          </p:cNvSpPr>
          <p:nvPr>
            <p:ph type="dt" sz="half" idx="10"/>
          </p:nvPr>
        </p:nvSpPr>
        <p:spPr/>
        <p:txBody>
          <a:bodyPr/>
          <a:lstStyle/>
          <a:p>
            <a:fld id="{F50D295D-4A77-4DEB-B04C-9F4282A8BC04}" type="datetime1">
              <a:rPr lang="en-US" smtClean="0">
                <a:solidFill>
                  <a:prstClr val="black">
                    <a:lumMod val="65000"/>
                    <a:lumOff val="35000"/>
                  </a:prstClr>
                </a:solidFill>
              </a:rPr>
              <a:pPr/>
              <a:t>4/14/2011</a:t>
            </a:fld>
            <a:endParaRPr lang="en-US" dirty="0">
              <a:solidFill>
                <a:prstClr val="black">
                  <a:lumMod val="65000"/>
                  <a:lumOff val="35000"/>
                </a:prstClr>
              </a:solidFill>
            </a:endParaRPr>
          </a:p>
        </p:txBody>
      </p:sp>
      <p:sp>
        <p:nvSpPr>
          <p:cNvPr id="8" name="Footer Placeholder 7"/>
          <p:cNvSpPr>
            <a:spLocks noGrp="1"/>
          </p:cNvSpPr>
          <p:nvPr>
            <p:ph type="ftr" sz="quarter" idx="11"/>
          </p:nvPr>
        </p:nvSpPr>
        <p:spPr/>
        <p:txBody>
          <a:bodyPr/>
          <a:lstStyle/>
          <a:p>
            <a:endParaRPr lang="en-US" dirty="0">
              <a:solidFill>
                <a:prstClr val="black">
                  <a:lumMod val="65000"/>
                  <a:lumOff val="35000"/>
                </a:prstClr>
              </a:solidFill>
            </a:endParaRPr>
          </a:p>
        </p:txBody>
      </p:sp>
      <p:sp>
        <p:nvSpPr>
          <p:cNvPr id="9" name="Slide Number Placeholder 8"/>
          <p:cNvSpPr>
            <a:spLocks noGrp="1"/>
          </p:cNvSpPr>
          <p:nvPr>
            <p:ph type="sldNum" sz="quarter" idx="12"/>
          </p:nvPr>
        </p:nvSpPr>
        <p:spPr/>
        <p:txBody>
          <a:bodyPr/>
          <a:lstStyle/>
          <a:p>
            <a:fld id="{6E2D2B3B-882E-40F3-A32F-6DD516915044}" type="slidenum">
              <a:rPr lang="en-US" smtClean="0">
                <a:solidFill>
                  <a:prstClr val="white"/>
                </a:solidFill>
              </a:rPr>
              <a:pPr/>
              <a:t>‹#›</a:t>
            </a:fld>
            <a:endParaRPr lang="en-US" dirty="0">
              <a:solidFill>
                <a:prstClr val="white"/>
              </a:solidFill>
            </a:endParaRPr>
          </a:p>
        </p:txBody>
      </p:sp>
      <p:sp>
        <p:nvSpPr>
          <p:cNvPr id="3" name="Text Placeholder 2"/>
          <p:cNvSpPr>
            <a:spLocks noGrp="1"/>
          </p:cNvSpPr>
          <p:nvPr>
            <p:ph type="body" idx="1"/>
          </p:nvPr>
        </p:nvSpPr>
        <p:spPr>
          <a:xfrm>
            <a:off x="497541" y="2070847"/>
            <a:ext cx="3657600" cy="322729"/>
          </a:xfrm>
          <a:prstGeom prst="rect">
            <a:avLst/>
          </a:prstGeom>
          <a:solidFill>
            <a:schemeClr val="accent3"/>
          </a:solidFill>
        </p:spPr>
        <p:txBody>
          <a:bodyPr tIns="0" bIns="0" anchor="ctr" anchorCtr="0">
            <a:noAutofit/>
          </a:bodyPr>
          <a:lstStyle>
            <a:lvl1pPr marL="0" indent="0" algn="ctr">
              <a:spcBef>
                <a:spcPts val="0"/>
              </a:spcBef>
              <a:buNone/>
              <a:defRPr sz="18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5" name="Text Placeholder 4"/>
          <p:cNvSpPr>
            <a:spLocks noGrp="1"/>
          </p:cNvSpPr>
          <p:nvPr>
            <p:ph type="body" sz="quarter" idx="3"/>
          </p:nvPr>
        </p:nvSpPr>
        <p:spPr>
          <a:xfrm>
            <a:off x="4399878" y="2070847"/>
            <a:ext cx="3657600" cy="322729"/>
          </a:xfrm>
          <a:prstGeom prst="rect">
            <a:avLst/>
          </a:prstGeom>
          <a:solidFill>
            <a:schemeClr val="accent3">
              <a:lumMod val="60000"/>
              <a:lumOff val="40000"/>
            </a:schemeClr>
          </a:solidFill>
        </p:spPr>
        <p:txBody>
          <a:bodyPr tIns="0" bIns="0" anchor="ctr" anchorCtr="0">
            <a:noAutofit/>
          </a:bodyPr>
          <a:lstStyle>
            <a:lvl1pPr marL="0" indent="0" algn="ctr">
              <a:spcBef>
                <a:spcPts val="0"/>
              </a:spcBef>
              <a:buNone/>
              <a:defRPr sz="18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p:cSld name="2 Content, Top and Bottom">
    <p:spTree>
      <p:nvGrpSpPr>
        <p:cNvPr id="1" name=""/>
        <p:cNvGrpSpPr/>
        <p:nvPr/>
      </p:nvGrpSpPr>
      <p:grpSpPr>
        <a:xfrm>
          <a:off x="0" y="0"/>
          <a:ext cx="0" cy="0"/>
          <a:chOff x="0" y="0"/>
          <a:chExt cx="0" cy="0"/>
        </a:xfrm>
      </p:grpSpPr>
      <p:sp>
        <p:nvSpPr>
          <p:cNvPr id="10" name="TextBox 9"/>
          <p:cNvSpPr txBox="1"/>
          <p:nvPr/>
        </p:nvSpPr>
        <p:spPr>
          <a:xfrm>
            <a:off x="223185" y="228600"/>
            <a:ext cx="260909" cy="553998"/>
          </a:xfrm>
          <a:prstGeom prst="rect">
            <a:avLst/>
          </a:prstGeom>
          <a:noFill/>
        </p:spPr>
        <p:txBody>
          <a:bodyPr wrap="square" lIns="0" tIns="0" rIns="0" bIns="0" rtlCol="0">
            <a:spAutoFit/>
          </a:bodyPr>
          <a:lstStyle/>
          <a:p>
            <a:r>
              <a:rPr sz="3600" b="1">
                <a:solidFill>
                  <a:srgbClr val="663366">
                    <a:lumMod val="60000"/>
                    <a:lumOff val="40000"/>
                  </a:srgbClr>
                </a:solidFill>
              </a:rPr>
              <a:t>+</a:t>
            </a:r>
          </a:p>
        </p:txBody>
      </p:sp>
      <p:sp>
        <p:nvSpPr>
          <p:cNvPr id="2" name="Title 1"/>
          <p:cNvSpPr>
            <a:spLocks noGrp="1"/>
          </p:cNvSpPr>
          <p:nvPr>
            <p:ph type="title"/>
          </p:nvPr>
        </p:nvSpPr>
        <p:spPr/>
        <p:txBody>
          <a:bodyPr/>
          <a:lstStyle/>
          <a:p>
            <a:r>
              <a:rPr lang="en-CA" smtClean="0"/>
              <a:t>Click to edit Master title style</a:t>
            </a:r>
            <a:endParaRPr/>
          </a:p>
        </p:txBody>
      </p:sp>
      <p:sp>
        <p:nvSpPr>
          <p:cNvPr id="3" name="Content Placeholder 2"/>
          <p:cNvSpPr>
            <a:spLocks noGrp="1"/>
          </p:cNvSpPr>
          <p:nvPr>
            <p:ph sz="half" idx="1"/>
          </p:nvPr>
        </p:nvSpPr>
        <p:spPr>
          <a:xfrm>
            <a:off x="498517" y="1985963"/>
            <a:ext cx="7569157"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5" name="Date Placeholder 4"/>
          <p:cNvSpPr>
            <a:spLocks noGrp="1"/>
          </p:cNvSpPr>
          <p:nvPr>
            <p:ph type="dt" sz="half" idx="10"/>
          </p:nvPr>
        </p:nvSpPr>
        <p:spPr/>
        <p:txBody>
          <a:bodyPr/>
          <a:lstStyle/>
          <a:p>
            <a:fld id="{327B613C-1AD7-49D3-885D-F654C5CDBAA6}" type="datetime1">
              <a:rPr lang="en-US" smtClean="0">
                <a:solidFill>
                  <a:prstClr val="black">
                    <a:lumMod val="65000"/>
                    <a:lumOff val="35000"/>
                  </a:prstClr>
                </a:solidFill>
              </a:rPr>
              <a:pPr/>
              <a:t>4/14/2011</a:t>
            </a:fld>
            <a:endParaRPr lang="en-US" dirty="0">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en-US" dirty="0">
              <a:solidFill>
                <a:prstClr val="black">
                  <a:lumMod val="65000"/>
                  <a:lumOff val="35000"/>
                </a:prstClr>
              </a:solidFill>
            </a:endParaRPr>
          </a:p>
        </p:txBody>
      </p:sp>
      <p:sp>
        <p:nvSpPr>
          <p:cNvPr id="13" name="Content Placeholder 2"/>
          <p:cNvSpPr>
            <a:spLocks noGrp="1"/>
          </p:cNvSpPr>
          <p:nvPr>
            <p:ph sz="half" idx="14"/>
          </p:nvPr>
        </p:nvSpPr>
        <p:spPr>
          <a:xfrm>
            <a:off x="498517" y="4164965"/>
            <a:ext cx="7569157"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14" name="Rectangle 13"/>
          <p:cNvSpPr/>
          <p:nvPr/>
        </p:nvSpPr>
        <p:spPr>
          <a:xfrm>
            <a:off x="8166847" y="282574"/>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15" name="Slide Number Placeholder 6"/>
          <p:cNvSpPr>
            <a:spLocks noGrp="1"/>
          </p:cNvSpPr>
          <p:nvPr>
            <p:ph type="sldNum" sz="quarter" idx="12"/>
          </p:nvPr>
        </p:nvSpPr>
        <p:spPr>
          <a:xfrm>
            <a:off x="8305800" y="242234"/>
            <a:ext cx="554038" cy="365125"/>
          </a:xfrm>
        </p:spPr>
        <p:txBody>
          <a:bodyPr/>
          <a:lstStyle/>
          <a:p>
            <a:fld id="{6E2D2B3B-882E-40F3-A32F-6DD516915044}" type="slidenum">
              <a:rPr lang="en-US" smtClean="0">
                <a:solidFill>
                  <a:prstClr val="white"/>
                </a:solidFill>
              </a:rPr>
              <a:pPr/>
              <a:t>‹#›</a:t>
            </a:fld>
            <a:endParaRPr lang="en-US" dirty="0">
              <a:solidFill>
                <a:prstClr val="white"/>
              </a:solidFill>
            </a:endParaRPr>
          </a:p>
        </p:txBody>
      </p:sp>
    </p:spTree>
  </p:cSld>
  <p:clrMapOvr>
    <a:masterClrMapping/>
  </p:clrMapOvr>
  <p:hf sldNum="0"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p:cSld name="3 Content">
    <p:spTree>
      <p:nvGrpSpPr>
        <p:cNvPr id="1" name=""/>
        <p:cNvGrpSpPr/>
        <p:nvPr/>
      </p:nvGrpSpPr>
      <p:grpSpPr>
        <a:xfrm>
          <a:off x="0" y="0"/>
          <a:ext cx="0" cy="0"/>
          <a:chOff x="0" y="0"/>
          <a:chExt cx="0" cy="0"/>
        </a:xfrm>
      </p:grpSpPr>
      <p:sp>
        <p:nvSpPr>
          <p:cNvPr id="8" name="Rectangle 7"/>
          <p:cNvSpPr/>
          <p:nvPr/>
        </p:nvSpPr>
        <p:spPr>
          <a:xfrm>
            <a:off x="8166847" y="282574"/>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10" name="TextBox 9"/>
          <p:cNvSpPr txBox="1"/>
          <p:nvPr/>
        </p:nvSpPr>
        <p:spPr>
          <a:xfrm>
            <a:off x="223185" y="228600"/>
            <a:ext cx="260909" cy="553998"/>
          </a:xfrm>
          <a:prstGeom prst="rect">
            <a:avLst/>
          </a:prstGeom>
          <a:noFill/>
        </p:spPr>
        <p:txBody>
          <a:bodyPr wrap="square" lIns="0" tIns="0" rIns="0" bIns="0" rtlCol="0">
            <a:spAutoFit/>
          </a:bodyPr>
          <a:lstStyle/>
          <a:p>
            <a:r>
              <a:rPr sz="3600" b="1">
                <a:solidFill>
                  <a:srgbClr val="663366">
                    <a:lumMod val="60000"/>
                    <a:lumOff val="40000"/>
                  </a:srgbClr>
                </a:solidFill>
              </a:rPr>
              <a:t>+</a:t>
            </a:r>
          </a:p>
        </p:txBody>
      </p:sp>
      <p:sp>
        <p:nvSpPr>
          <p:cNvPr id="2" name="Title 1"/>
          <p:cNvSpPr>
            <a:spLocks noGrp="1"/>
          </p:cNvSpPr>
          <p:nvPr>
            <p:ph type="title"/>
          </p:nvPr>
        </p:nvSpPr>
        <p:spPr/>
        <p:txBody>
          <a:bodyPr/>
          <a:lstStyle/>
          <a:p>
            <a:r>
              <a:rPr lang="en-CA" smtClean="0"/>
              <a:t>Click to edit Master title style</a:t>
            </a:r>
            <a:endParaRPr/>
          </a:p>
        </p:txBody>
      </p:sp>
      <p:sp>
        <p:nvSpPr>
          <p:cNvPr id="3" name="Content Placeholder 2"/>
          <p:cNvSpPr>
            <a:spLocks noGrp="1"/>
          </p:cNvSpPr>
          <p:nvPr>
            <p:ph sz="half" idx="1"/>
          </p:nvPr>
        </p:nvSpPr>
        <p:spPr>
          <a:xfrm>
            <a:off x="4410075" y="1985963"/>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5" name="Date Placeholder 4"/>
          <p:cNvSpPr>
            <a:spLocks noGrp="1"/>
          </p:cNvSpPr>
          <p:nvPr>
            <p:ph type="dt" sz="half" idx="10"/>
          </p:nvPr>
        </p:nvSpPr>
        <p:spPr/>
        <p:txBody>
          <a:bodyPr/>
          <a:lstStyle/>
          <a:p>
            <a:fld id="{327B613C-1AD7-49D3-885D-F654C5CDBAA6}" type="datetime1">
              <a:rPr lang="en-US" smtClean="0">
                <a:solidFill>
                  <a:prstClr val="black">
                    <a:lumMod val="65000"/>
                    <a:lumOff val="35000"/>
                  </a:prstClr>
                </a:solidFill>
              </a:rPr>
              <a:pPr/>
              <a:t>4/14/2011</a:t>
            </a:fld>
            <a:endParaRPr lang="en-US" dirty="0">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en-US" dirty="0">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6E2D2B3B-882E-40F3-A32F-6DD516915044}" type="slidenum">
              <a:rPr lang="en-US" smtClean="0">
                <a:solidFill>
                  <a:prstClr val="white"/>
                </a:solidFill>
              </a:rPr>
              <a:pPr/>
              <a:t>‹#›</a:t>
            </a:fld>
            <a:endParaRPr lang="en-US" dirty="0">
              <a:solidFill>
                <a:prstClr val="white"/>
              </a:solidFill>
            </a:endParaRPr>
          </a:p>
        </p:txBody>
      </p:sp>
      <p:sp>
        <p:nvSpPr>
          <p:cNvPr id="11" name="Content Placeholder 2"/>
          <p:cNvSpPr>
            <a:spLocks noGrp="1"/>
          </p:cNvSpPr>
          <p:nvPr>
            <p:ph sz="half" idx="15"/>
          </p:nvPr>
        </p:nvSpPr>
        <p:spPr>
          <a:xfrm>
            <a:off x="498518" y="1985963"/>
            <a:ext cx="3657600" cy="41402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13" name="Content Placeholder 2"/>
          <p:cNvSpPr>
            <a:spLocks noGrp="1"/>
          </p:cNvSpPr>
          <p:nvPr>
            <p:ph sz="half" idx="16"/>
          </p:nvPr>
        </p:nvSpPr>
        <p:spPr>
          <a:xfrm>
            <a:off x="4410075" y="4169664"/>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Tree>
  </p:cSld>
  <p:clrMapOvr>
    <a:masterClrMapping/>
  </p:clrMapOvr>
  <p:hf sldNum="0"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4 Content">
    <p:spTree>
      <p:nvGrpSpPr>
        <p:cNvPr id="1" name=""/>
        <p:cNvGrpSpPr/>
        <p:nvPr/>
      </p:nvGrpSpPr>
      <p:grpSpPr>
        <a:xfrm>
          <a:off x="0" y="0"/>
          <a:ext cx="0" cy="0"/>
          <a:chOff x="0" y="0"/>
          <a:chExt cx="0" cy="0"/>
        </a:xfrm>
      </p:grpSpPr>
      <p:sp>
        <p:nvSpPr>
          <p:cNvPr id="8" name="Rectangle 7"/>
          <p:cNvSpPr/>
          <p:nvPr/>
        </p:nvSpPr>
        <p:spPr>
          <a:xfrm>
            <a:off x="8166847" y="282574"/>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10" name="TextBox 9"/>
          <p:cNvSpPr txBox="1"/>
          <p:nvPr/>
        </p:nvSpPr>
        <p:spPr>
          <a:xfrm>
            <a:off x="223185" y="228600"/>
            <a:ext cx="260909" cy="553998"/>
          </a:xfrm>
          <a:prstGeom prst="rect">
            <a:avLst/>
          </a:prstGeom>
          <a:noFill/>
        </p:spPr>
        <p:txBody>
          <a:bodyPr wrap="square" lIns="0" tIns="0" rIns="0" bIns="0" rtlCol="0">
            <a:spAutoFit/>
          </a:bodyPr>
          <a:lstStyle/>
          <a:p>
            <a:r>
              <a:rPr sz="3600" b="1">
                <a:solidFill>
                  <a:srgbClr val="663366">
                    <a:lumMod val="60000"/>
                    <a:lumOff val="40000"/>
                  </a:srgbClr>
                </a:solidFill>
              </a:rPr>
              <a:t>+</a:t>
            </a:r>
          </a:p>
        </p:txBody>
      </p:sp>
      <p:sp>
        <p:nvSpPr>
          <p:cNvPr id="2" name="Title 1"/>
          <p:cNvSpPr>
            <a:spLocks noGrp="1"/>
          </p:cNvSpPr>
          <p:nvPr>
            <p:ph type="title"/>
          </p:nvPr>
        </p:nvSpPr>
        <p:spPr/>
        <p:txBody>
          <a:bodyPr/>
          <a:lstStyle/>
          <a:p>
            <a:r>
              <a:rPr lang="en-CA" smtClean="0"/>
              <a:t>Click to edit Master title style</a:t>
            </a:r>
            <a:endParaRPr/>
          </a:p>
        </p:txBody>
      </p:sp>
      <p:sp>
        <p:nvSpPr>
          <p:cNvPr id="5" name="Date Placeholder 4"/>
          <p:cNvSpPr>
            <a:spLocks noGrp="1"/>
          </p:cNvSpPr>
          <p:nvPr>
            <p:ph type="dt" sz="half" idx="10"/>
          </p:nvPr>
        </p:nvSpPr>
        <p:spPr/>
        <p:txBody>
          <a:bodyPr/>
          <a:lstStyle/>
          <a:p>
            <a:fld id="{327B613C-1AD7-49D3-885D-F654C5CDBAA6}" type="datetime1">
              <a:rPr lang="en-US" smtClean="0">
                <a:solidFill>
                  <a:prstClr val="black">
                    <a:lumMod val="65000"/>
                    <a:lumOff val="35000"/>
                  </a:prstClr>
                </a:solidFill>
              </a:rPr>
              <a:pPr/>
              <a:t>4/14/2011</a:t>
            </a:fld>
            <a:endParaRPr lang="en-US" dirty="0">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en-US" dirty="0">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6E2D2B3B-882E-40F3-A32F-6DD516915044}" type="slidenum">
              <a:rPr lang="en-US" smtClean="0">
                <a:solidFill>
                  <a:prstClr val="white"/>
                </a:solidFill>
              </a:rPr>
              <a:pPr/>
              <a:t>‹#›</a:t>
            </a:fld>
            <a:endParaRPr lang="en-US" dirty="0">
              <a:solidFill>
                <a:prstClr val="white"/>
              </a:solidFill>
            </a:endParaRPr>
          </a:p>
        </p:txBody>
      </p:sp>
      <p:sp>
        <p:nvSpPr>
          <p:cNvPr id="12" name="Content Placeholder 2"/>
          <p:cNvSpPr>
            <a:spLocks noGrp="1"/>
          </p:cNvSpPr>
          <p:nvPr>
            <p:ph sz="half" idx="17"/>
          </p:nvPr>
        </p:nvSpPr>
        <p:spPr>
          <a:xfrm>
            <a:off x="502920" y="1985963"/>
            <a:ext cx="3657413"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14" name="Content Placeholder 2"/>
          <p:cNvSpPr>
            <a:spLocks noGrp="1"/>
          </p:cNvSpPr>
          <p:nvPr>
            <p:ph sz="half" idx="18"/>
          </p:nvPr>
        </p:nvSpPr>
        <p:spPr>
          <a:xfrm>
            <a:off x="502920" y="4164965"/>
            <a:ext cx="3657413"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15" name="Content Placeholder 2"/>
          <p:cNvSpPr>
            <a:spLocks noGrp="1"/>
          </p:cNvSpPr>
          <p:nvPr>
            <p:ph sz="half" idx="1"/>
          </p:nvPr>
        </p:nvSpPr>
        <p:spPr>
          <a:xfrm>
            <a:off x="4410075" y="1985963"/>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16" name="Content Placeholder 2"/>
          <p:cNvSpPr>
            <a:spLocks noGrp="1"/>
          </p:cNvSpPr>
          <p:nvPr>
            <p:ph sz="half" idx="16"/>
          </p:nvPr>
        </p:nvSpPr>
        <p:spPr>
          <a:xfrm>
            <a:off x="4410075" y="4169664"/>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Tree>
  </p:cSld>
  <p:clrMapOvr>
    <a:masterClrMapping/>
  </p:clrMapOvr>
  <p:hf sldNum="0"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Title Only">
    <p:spTree>
      <p:nvGrpSpPr>
        <p:cNvPr id="1" name=""/>
        <p:cNvGrpSpPr/>
        <p:nvPr/>
      </p:nvGrpSpPr>
      <p:grpSpPr>
        <a:xfrm>
          <a:off x="0" y="0"/>
          <a:ext cx="0" cy="0"/>
          <a:chOff x="0" y="0"/>
          <a:chExt cx="0" cy="0"/>
        </a:xfrm>
      </p:grpSpPr>
      <p:sp>
        <p:nvSpPr>
          <p:cNvPr id="6" name="Rectangle 5"/>
          <p:cNvSpPr/>
          <p:nvPr/>
        </p:nvSpPr>
        <p:spPr>
          <a:xfrm>
            <a:off x="8166847" y="282574"/>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8" name="TextBox 7"/>
          <p:cNvSpPr txBox="1"/>
          <p:nvPr/>
        </p:nvSpPr>
        <p:spPr>
          <a:xfrm>
            <a:off x="223185" y="228600"/>
            <a:ext cx="260909" cy="553998"/>
          </a:xfrm>
          <a:prstGeom prst="rect">
            <a:avLst/>
          </a:prstGeom>
          <a:noFill/>
        </p:spPr>
        <p:txBody>
          <a:bodyPr wrap="square" lIns="0" tIns="0" rIns="0" bIns="0" rtlCol="0">
            <a:spAutoFit/>
          </a:bodyPr>
          <a:lstStyle/>
          <a:p>
            <a:r>
              <a:rPr sz="3600" b="1">
                <a:solidFill>
                  <a:srgbClr val="663366">
                    <a:lumMod val="60000"/>
                    <a:lumOff val="40000"/>
                  </a:srgbClr>
                </a:solidFill>
              </a:rPr>
              <a:t>+</a:t>
            </a:r>
          </a:p>
        </p:txBody>
      </p:sp>
      <p:sp>
        <p:nvSpPr>
          <p:cNvPr id="2" name="Title 1"/>
          <p:cNvSpPr>
            <a:spLocks noGrp="1"/>
          </p:cNvSpPr>
          <p:nvPr>
            <p:ph type="title"/>
          </p:nvPr>
        </p:nvSpPr>
        <p:spPr/>
        <p:txBody>
          <a:bodyPr/>
          <a:lstStyle/>
          <a:p>
            <a:r>
              <a:rPr lang="en-CA" smtClean="0"/>
              <a:t>Click to edit Master title style</a:t>
            </a:r>
            <a:endParaRPr/>
          </a:p>
        </p:txBody>
      </p:sp>
      <p:sp>
        <p:nvSpPr>
          <p:cNvPr id="3" name="Date Placeholder 2"/>
          <p:cNvSpPr>
            <a:spLocks noGrp="1"/>
          </p:cNvSpPr>
          <p:nvPr>
            <p:ph type="dt" sz="half" idx="10"/>
          </p:nvPr>
        </p:nvSpPr>
        <p:spPr/>
        <p:txBody>
          <a:bodyPr/>
          <a:lstStyle/>
          <a:p>
            <a:fld id="{02B28685-4D0C-42D5-8013-B5904CD1FCBC}" type="datetime1">
              <a:rPr lang="en-US" smtClean="0">
                <a:solidFill>
                  <a:prstClr val="black">
                    <a:lumMod val="65000"/>
                    <a:lumOff val="35000"/>
                  </a:prstClr>
                </a:solidFill>
              </a:rPr>
              <a:pPr/>
              <a:t>4/14/2011</a:t>
            </a:fld>
            <a:endParaRPr lang="en-US" dirty="0">
              <a:solidFill>
                <a:prstClr val="black">
                  <a:lumMod val="65000"/>
                  <a:lumOff val="35000"/>
                </a:prstClr>
              </a:solidFill>
            </a:endParaRPr>
          </a:p>
        </p:txBody>
      </p:sp>
      <p:sp>
        <p:nvSpPr>
          <p:cNvPr id="4" name="Footer Placeholder 3"/>
          <p:cNvSpPr>
            <a:spLocks noGrp="1"/>
          </p:cNvSpPr>
          <p:nvPr>
            <p:ph type="ftr" sz="quarter" idx="11"/>
          </p:nvPr>
        </p:nvSpPr>
        <p:spPr/>
        <p:txBody>
          <a:bodyPr/>
          <a:lstStyle/>
          <a:p>
            <a:endParaRPr lang="en-US" dirty="0">
              <a:solidFill>
                <a:prstClr val="black">
                  <a:lumMod val="65000"/>
                  <a:lumOff val="3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white"/>
                </a:solidFill>
              </a:rPr>
              <a:pPr/>
              <a:t>‹#›</a:t>
            </a:fld>
            <a:endParaRPr lang="en-US" dirty="0">
              <a:solidFill>
                <a:prstClr val="white"/>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p:cSld name="Blank">
    <p:spTree>
      <p:nvGrpSpPr>
        <p:cNvPr id="1" name=""/>
        <p:cNvGrpSpPr/>
        <p:nvPr/>
      </p:nvGrpSpPr>
      <p:grpSpPr>
        <a:xfrm>
          <a:off x="0" y="0"/>
          <a:ext cx="0" cy="0"/>
          <a:chOff x="0" y="0"/>
          <a:chExt cx="0" cy="0"/>
        </a:xfrm>
      </p:grpSpPr>
      <p:sp>
        <p:nvSpPr>
          <p:cNvPr id="5" name="Rectangle 4"/>
          <p:cNvSpPr/>
          <p:nvPr/>
        </p:nvSpPr>
        <p:spPr>
          <a:xfrm>
            <a:off x="8166847" y="282573"/>
            <a:ext cx="685800" cy="3022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2" name="Date Placeholder 1"/>
          <p:cNvSpPr>
            <a:spLocks noGrp="1"/>
          </p:cNvSpPr>
          <p:nvPr>
            <p:ph type="dt" sz="half" idx="10"/>
          </p:nvPr>
        </p:nvSpPr>
        <p:spPr/>
        <p:txBody>
          <a:bodyPr/>
          <a:lstStyle/>
          <a:p>
            <a:fld id="{FDF226C0-9885-4BA9-BBFA-A52CBFEBB775}" type="datetime1">
              <a:rPr lang="en-US" smtClean="0">
                <a:solidFill>
                  <a:prstClr val="black">
                    <a:lumMod val="65000"/>
                    <a:lumOff val="35000"/>
                  </a:prstClr>
                </a:solidFill>
              </a:rPr>
              <a:pPr/>
              <a:t>4/14/2011</a:t>
            </a:fld>
            <a:endParaRPr lang="en-US" dirty="0">
              <a:solidFill>
                <a:prstClr val="black">
                  <a:lumMod val="65000"/>
                  <a:lumOff val="35000"/>
                </a:prstClr>
              </a:solidFill>
            </a:endParaRPr>
          </a:p>
        </p:txBody>
      </p:sp>
      <p:sp>
        <p:nvSpPr>
          <p:cNvPr id="3" name="Footer Placeholder 2"/>
          <p:cNvSpPr>
            <a:spLocks noGrp="1"/>
          </p:cNvSpPr>
          <p:nvPr>
            <p:ph type="ftr" sz="quarter" idx="11"/>
          </p:nvPr>
        </p:nvSpPr>
        <p:spPr/>
        <p:txBody>
          <a:bodyPr/>
          <a:lstStyle/>
          <a:p>
            <a:endParaRPr lang="en-US" dirty="0">
              <a:solidFill>
                <a:prstClr val="black">
                  <a:lumMod val="65000"/>
                  <a:lumOff val="35000"/>
                </a:prstClr>
              </a:solidFill>
            </a:endParaRPr>
          </a:p>
        </p:txBody>
      </p:sp>
      <p:sp>
        <p:nvSpPr>
          <p:cNvPr id="4" name="Slide Number Placeholder 3"/>
          <p:cNvSpPr>
            <a:spLocks noGrp="1"/>
          </p:cNvSpPr>
          <p:nvPr>
            <p:ph type="sldNum" sz="quarter" idx="12"/>
          </p:nvPr>
        </p:nvSpPr>
        <p:spPr/>
        <p:txBody>
          <a:bodyPr/>
          <a:lstStyle/>
          <a:p>
            <a:fld id="{6E2D2B3B-882E-40F3-A32F-6DD516915044}" type="slidenum">
              <a:rPr lang="en-US" smtClean="0">
                <a:solidFill>
                  <a:prstClr val="white"/>
                </a:solidFill>
              </a:rPr>
              <a:pPr/>
              <a:t>‹#›</a:t>
            </a:fld>
            <a:endParaRPr lang="en-US" dirty="0">
              <a:solidFill>
                <a:prstClr val="white"/>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282575" y="228600"/>
            <a:ext cx="3451225" cy="6345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2" name="Title 1"/>
          <p:cNvSpPr>
            <a:spLocks noGrp="1"/>
          </p:cNvSpPr>
          <p:nvPr>
            <p:ph type="title"/>
          </p:nvPr>
        </p:nvSpPr>
        <p:spPr>
          <a:xfrm>
            <a:off x="380555" y="2571750"/>
            <a:ext cx="3255264" cy="1162050"/>
          </a:xfrm>
        </p:spPr>
        <p:txBody>
          <a:bodyPr anchor="b">
            <a:normAutofit/>
          </a:bodyPr>
          <a:lstStyle>
            <a:lvl1pPr algn="l">
              <a:defRPr sz="2600" b="0">
                <a:solidFill>
                  <a:schemeClr val="bg1"/>
                </a:solidFill>
              </a:defRPr>
            </a:lvl1pPr>
          </a:lstStyle>
          <a:p>
            <a:r>
              <a:rPr lang="en-CA" smtClean="0"/>
              <a:t>Click to edit Master title style</a:t>
            </a:r>
            <a:endParaRPr dirty="0"/>
          </a:p>
        </p:txBody>
      </p:sp>
      <p:sp>
        <p:nvSpPr>
          <p:cNvPr id="3" name="Content Placeholder 2"/>
          <p:cNvSpPr>
            <a:spLocks noGrp="1"/>
          </p:cNvSpPr>
          <p:nvPr>
            <p:ph idx="1"/>
          </p:nvPr>
        </p:nvSpPr>
        <p:spPr>
          <a:xfrm>
            <a:off x="4168775" y="273050"/>
            <a:ext cx="4597399" cy="5853113"/>
          </a:xfrm>
        </p:spPr>
        <p:txBody>
          <a:bodyPr>
            <a:normAutofit/>
          </a:bodyPr>
          <a:lstStyle>
            <a:lvl1pPr>
              <a:defRPr sz="18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Text Placeholder 3"/>
          <p:cNvSpPr>
            <a:spLocks noGrp="1"/>
          </p:cNvSpPr>
          <p:nvPr>
            <p:ph type="body" sz="half" idx="2"/>
          </p:nvPr>
        </p:nvSpPr>
        <p:spPr>
          <a:xfrm>
            <a:off x="381093" y="3733800"/>
            <a:ext cx="3255264" cy="2392363"/>
          </a:xfrm>
        </p:spPr>
        <p:txBody>
          <a:bodyPr/>
          <a:lstStyle>
            <a:lvl1pPr marL="0" indent="0">
              <a:spcBef>
                <a:spcPts val="6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a:xfrm>
            <a:off x="7391399" y="6423585"/>
            <a:ext cx="1537447" cy="365125"/>
          </a:xfrm>
        </p:spPr>
        <p:txBody>
          <a:bodyPr/>
          <a:lstStyle/>
          <a:p>
            <a:fld id="{EBEE1B38-C5EB-4D66-9137-0AFE9CDEDE8F}" type="datetime1">
              <a:rPr lang="en-US" smtClean="0">
                <a:solidFill>
                  <a:prstClr val="black">
                    <a:lumMod val="65000"/>
                    <a:lumOff val="35000"/>
                  </a:prstClr>
                </a:solidFill>
              </a:rPr>
              <a:pPr/>
              <a:t>4/14/2011</a:t>
            </a:fld>
            <a:endParaRPr lang="en-US" dirty="0">
              <a:solidFill>
                <a:prstClr val="black">
                  <a:lumMod val="65000"/>
                  <a:lumOff val="35000"/>
                </a:prstClr>
              </a:solidFill>
            </a:endParaRPr>
          </a:p>
        </p:txBody>
      </p:sp>
      <p:sp>
        <p:nvSpPr>
          <p:cNvPr id="6" name="Footer Placeholder 5"/>
          <p:cNvSpPr>
            <a:spLocks noGrp="1"/>
          </p:cNvSpPr>
          <p:nvPr>
            <p:ph type="ftr" sz="quarter" idx="11"/>
          </p:nvPr>
        </p:nvSpPr>
        <p:spPr>
          <a:xfrm>
            <a:off x="3859305" y="6423585"/>
            <a:ext cx="3316941" cy="365125"/>
          </a:xfrm>
        </p:spPr>
        <p:txBody>
          <a:bodyPr/>
          <a:lstStyle/>
          <a:p>
            <a:endParaRPr lang="en-US" dirty="0">
              <a:solidFill>
                <a:prstClr val="black">
                  <a:lumMod val="65000"/>
                  <a:lumOff val="35000"/>
                </a:prstClr>
              </a:solidFill>
            </a:endParaRPr>
          </a:p>
        </p:txBody>
      </p:sp>
      <p:sp>
        <p:nvSpPr>
          <p:cNvPr id="9" name="TextBox 8"/>
          <p:cNvSpPr txBox="1"/>
          <p:nvPr/>
        </p:nvSpPr>
        <p:spPr>
          <a:xfrm>
            <a:off x="424891" y="174812"/>
            <a:ext cx="413309" cy="830997"/>
          </a:xfrm>
          <a:prstGeom prst="rect">
            <a:avLst/>
          </a:prstGeom>
          <a:noFill/>
        </p:spPr>
        <p:txBody>
          <a:bodyPr wrap="square" lIns="0" tIns="0" rIns="0" bIns="0" rtlCol="0">
            <a:spAutoFit/>
          </a:bodyPr>
          <a:lstStyle/>
          <a:p>
            <a:r>
              <a:rPr sz="5400" b="1">
                <a:solidFill>
                  <a:srgbClr val="663366">
                    <a:lumMod val="60000"/>
                    <a:lumOff val="40000"/>
                  </a:srgbClr>
                </a:solidFill>
              </a:rPr>
              <a:t>+</a:t>
            </a: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166847" y="282573"/>
            <a:ext cx="685800" cy="3022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2" name="Title 1"/>
          <p:cNvSpPr>
            <a:spLocks noGrp="1"/>
          </p:cNvSpPr>
          <p:nvPr>
            <p:ph type="title"/>
          </p:nvPr>
        </p:nvSpPr>
        <p:spPr>
          <a:xfrm>
            <a:off x="4169404" y="3124200"/>
            <a:ext cx="3898272" cy="871538"/>
          </a:xfrm>
        </p:spPr>
        <p:txBody>
          <a:bodyPr anchor="b">
            <a:normAutofit/>
          </a:bodyPr>
          <a:lstStyle>
            <a:lvl1pPr algn="l">
              <a:defRPr sz="2600" b="0"/>
            </a:lvl1pPr>
          </a:lstStyle>
          <a:p>
            <a:r>
              <a:rPr lang="en-CA" smtClean="0"/>
              <a:t>Click to edit Master title style</a:t>
            </a:r>
            <a:endParaRPr/>
          </a:p>
        </p:txBody>
      </p:sp>
      <p:sp>
        <p:nvSpPr>
          <p:cNvPr id="3" name="Picture Placeholder 2"/>
          <p:cNvSpPr>
            <a:spLocks noGrp="1"/>
          </p:cNvSpPr>
          <p:nvPr>
            <p:ph type="pic" idx="1"/>
          </p:nvPr>
        </p:nvSpPr>
        <p:spPr>
          <a:xfrm>
            <a:off x="277906" y="228600"/>
            <a:ext cx="3460658" cy="634523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CA" dirty="0" smtClean="0"/>
              <a:t>Drag picture to placeholder or click icon to add</a:t>
            </a:r>
            <a:endParaRPr/>
          </a:p>
        </p:txBody>
      </p:sp>
      <p:sp>
        <p:nvSpPr>
          <p:cNvPr id="4" name="Text Placeholder 3"/>
          <p:cNvSpPr>
            <a:spLocks noGrp="1"/>
          </p:cNvSpPr>
          <p:nvPr>
            <p:ph type="body" sz="half" idx="2"/>
          </p:nvPr>
        </p:nvSpPr>
        <p:spPr>
          <a:xfrm>
            <a:off x="4169404" y="3995737"/>
            <a:ext cx="3898272" cy="2147888"/>
          </a:xfrm>
        </p:spPr>
        <p:txBody>
          <a:bodyPr/>
          <a:lstStyle>
            <a:lvl1pPr marL="0" indent="0">
              <a:spcBef>
                <a:spcPts val="6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a:xfrm>
            <a:off x="7391399" y="6423585"/>
            <a:ext cx="1537447" cy="365125"/>
          </a:xfrm>
        </p:spPr>
        <p:txBody>
          <a:bodyPr/>
          <a:lstStyle/>
          <a:p>
            <a:fld id="{327B613C-1AD7-49D3-885D-F654C5CDBAA6}" type="datetime1">
              <a:rPr lang="en-US" smtClean="0">
                <a:solidFill>
                  <a:prstClr val="black">
                    <a:lumMod val="65000"/>
                    <a:lumOff val="35000"/>
                  </a:prstClr>
                </a:solidFill>
              </a:rPr>
              <a:pPr/>
              <a:t>4/14/2011</a:t>
            </a:fld>
            <a:endParaRPr lang="en-US" dirty="0">
              <a:solidFill>
                <a:prstClr val="black">
                  <a:lumMod val="65000"/>
                  <a:lumOff val="35000"/>
                </a:prstClr>
              </a:solidFill>
            </a:endParaRPr>
          </a:p>
        </p:txBody>
      </p:sp>
      <p:sp>
        <p:nvSpPr>
          <p:cNvPr id="6" name="Footer Placeholder 5"/>
          <p:cNvSpPr>
            <a:spLocks noGrp="1"/>
          </p:cNvSpPr>
          <p:nvPr>
            <p:ph type="ftr" sz="quarter" idx="11"/>
          </p:nvPr>
        </p:nvSpPr>
        <p:spPr>
          <a:xfrm>
            <a:off x="4191000" y="6423585"/>
            <a:ext cx="3005138" cy="365125"/>
          </a:xfrm>
        </p:spPr>
        <p:txBody>
          <a:bodyPr/>
          <a:lstStyle/>
          <a:p>
            <a:endParaRPr lang="en-US" dirty="0">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6E2D2B3B-882E-40F3-A32F-6DD516915044}" type="slidenum">
              <a:rPr lang="en-US" smtClean="0">
                <a:solidFill>
                  <a:prstClr val="white"/>
                </a:solidFill>
              </a:rPr>
              <a:pPr/>
              <a:t>‹#›</a:t>
            </a:fld>
            <a:endParaRPr lang="en-US" dirty="0">
              <a:solidFill>
                <a:prstClr val="white"/>
              </a:solidFill>
            </a:endParaRPr>
          </a:p>
        </p:txBody>
      </p:sp>
      <p:sp>
        <p:nvSpPr>
          <p:cNvPr id="10" name="TextBox 9"/>
          <p:cNvSpPr txBox="1"/>
          <p:nvPr/>
        </p:nvSpPr>
        <p:spPr>
          <a:xfrm>
            <a:off x="3990110" y="3370730"/>
            <a:ext cx="220568" cy="369332"/>
          </a:xfrm>
          <a:prstGeom prst="rect">
            <a:avLst/>
          </a:prstGeom>
          <a:noFill/>
        </p:spPr>
        <p:txBody>
          <a:bodyPr wrap="square" lIns="0" tIns="0" rIns="0" bIns="0" rtlCol="0">
            <a:spAutoFit/>
          </a:bodyPr>
          <a:lstStyle/>
          <a:p>
            <a:r>
              <a:rPr sz="2400" b="1">
                <a:solidFill>
                  <a:srgbClr val="663366">
                    <a:lumMod val="60000"/>
                    <a:lumOff val="40000"/>
                  </a:srgbClr>
                </a:solidFill>
              </a:rPr>
              <a:t>+ </a:t>
            </a: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picTx" preserve="1">
  <p:cSld name="Picture above Caption">
    <p:spTree>
      <p:nvGrpSpPr>
        <p:cNvPr id="1" name=""/>
        <p:cNvGrpSpPr/>
        <p:nvPr/>
      </p:nvGrpSpPr>
      <p:grpSpPr>
        <a:xfrm>
          <a:off x="0" y="0"/>
          <a:ext cx="0" cy="0"/>
          <a:chOff x="0" y="0"/>
          <a:chExt cx="0" cy="0"/>
        </a:xfrm>
      </p:grpSpPr>
      <p:sp>
        <p:nvSpPr>
          <p:cNvPr id="2" name="Title 1"/>
          <p:cNvSpPr>
            <a:spLocks noGrp="1"/>
          </p:cNvSpPr>
          <p:nvPr>
            <p:ph type="title"/>
          </p:nvPr>
        </p:nvSpPr>
        <p:spPr>
          <a:xfrm>
            <a:off x="506505" y="4424082"/>
            <a:ext cx="6191157" cy="833718"/>
          </a:xfrm>
        </p:spPr>
        <p:txBody>
          <a:bodyPr anchor="b">
            <a:normAutofit/>
          </a:bodyPr>
          <a:lstStyle>
            <a:lvl1pPr algn="l">
              <a:defRPr sz="2600" b="0"/>
            </a:lvl1pPr>
          </a:lstStyle>
          <a:p>
            <a:r>
              <a:rPr lang="en-CA" smtClean="0"/>
              <a:t>Click to edit Master title style</a:t>
            </a:r>
            <a:endParaRPr/>
          </a:p>
        </p:txBody>
      </p:sp>
      <p:sp>
        <p:nvSpPr>
          <p:cNvPr id="3" name="Picture Placeholder 2"/>
          <p:cNvSpPr>
            <a:spLocks noGrp="1"/>
          </p:cNvSpPr>
          <p:nvPr>
            <p:ph type="pic" idx="1"/>
          </p:nvPr>
        </p:nvSpPr>
        <p:spPr>
          <a:xfrm>
            <a:off x="277905" y="228600"/>
            <a:ext cx="6378389" cy="418795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CA" dirty="0" smtClean="0"/>
              <a:t>Drag picture to placeholder or click icon to add</a:t>
            </a:r>
            <a:endParaRPr/>
          </a:p>
        </p:txBody>
      </p:sp>
      <p:sp>
        <p:nvSpPr>
          <p:cNvPr id="4" name="Text Placeholder 3"/>
          <p:cNvSpPr>
            <a:spLocks noGrp="1"/>
          </p:cNvSpPr>
          <p:nvPr>
            <p:ph type="body" sz="half" idx="2"/>
          </p:nvPr>
        </p:nvSpPr>
        <p:spPr>
          <a:xfrm>
            <a:off x="506505" y="5257799"/>
            <a:ext cx="6191157" cy="885825"/>
          </a:xfrm>
        </p:spPr>
        <p:txBody>
          <a:bodyPr/>
          <a:lstStyle>
            <a:lvl1pPr marL="0" indent="0">
              <a:spcBef>
                <a:spcPts val="3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327B613C-1AD7-49D3-885D-F654C5CDBAA6}" type="datetime1">
              <a:rPr lang="en-US" smtClean="0">
                <a:solidFill>
                  <a:prstClr val="black">
                    <a:lumMod val="65000"/>
                    <a:lumOff val="35000"/>
                  </a:prstClr>
                </a:solidFill>
              </a:rPr>
              <a:pPr/>
              <a:t>4/14/2011</a:t>
            </a:fld>
            <a:endParaRPr lang="en-US" dirty="0">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en-US" dirty="0">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6E2D2B3B-882E-40F3-A32F-6DD516915044}" type="slidenum">
              <a:rPr lang="en-US" smtClean="0">
                <a:solidFill>
                  <a:prstClr val="white"/>
                </a:solidFill>
              </a:rPr>
              <a:pPr/>
              <a:t>‹#›</a:t>
            </a:fld>
            <a:endParaRPr lang="en-US" dirty="0">
              <a:solidFill>
                <a:prstClr val="white"/>
              </a:solidFill>
            </a:endParaRPr>
          </a:p>
        </p:txBody>
      </p:sp>
      <p:sp>
        <p:nvSpPr>
          <p:cNvPr id="8" name="Rectangle 7"/>
          <p:cNvSpPr/>
          <p:nvPr/>
        </p:nvSpPr>
        <p:spPr>
          <a:xfrm>
            <a:off x="6802438" y="228600"/>
            <a:ext cx="2057400" cy="203911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9" name="Rectangle 8"/>
          <p:cNvSpPr/>
          <p:nvPr/>
        </p:nvSpPr>
        <p:spPr>
          <a:xfrm>
            <a:off x="6802438" y="2377440"/>
            <a:ext cx="2057400" cy="20391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10" name="TextBox 9"/>
          <p:cNvSpPr txBox="1"/>
          <p:nvPr/>
        </p:nvSpPr>
        <p:spPr>
          <a:xfrm>
            <a:off x="327212" y="4632792"/>
            <a:ext cx="220568" cy="369332"/>
          </a:xfrm>
          <a:prstGeom prst="rect">
            <a:avLst/>
          </a:prstGeom>
          <a:noFill/>
        </p:spPr>
        <p:txBody>
          <a:bodyPr wrap="square" lIns="0" tIns="0" rIns="0" bIns="0" rtlCol="0">
            <a:spAutoFit/>
          </a:bodyPr>
          <a:lstStyle/>
          <a:p>
            <a:r>
              <a:rPr sz="2400" b="1">
                <a:solidFill>
                  <a:srgbClr val="663366">
                    <a:lumMod val="60000"/>
                    <a:lumOff val="40000"/>
                  </a:srgbClr>
                </a:solidFill>
              </a:rPr>
              <a:t>+ </a:t>
            </a:r>
          </a:p>
        </p:txBody>
      </p:sp>
    </p:spTree>
  </p:cSld>
  <p:clrMapOvr>
    <a:masterClrMapping/>
  </p:clrMapOvr>
  <p:hf sldNum="0"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p:cSld name="2 Pictures with Caption">
    <p:spTree>
      <p:nvGrpSpPr>
        <p:cNvPr id="1" name=""/>
        <p:cNvGrpSpPr/>
        <p:nvPr/>
      </p:nvGrpSpPr>
      <p:grpSpPr>
        <a:xfrm>
          <a:off x="0" y="0"/>
          <a:ext cx="0" cy="0"/>
          <a:chOff x="0" y="0"/>
          <a:chExt cx="0" cy="0"/>
        </a:xfrm>
      </p:grpSpPr>
      <p:sp>
        <p:nvSpPr>
          <p:cNvPr id="8" name="Rectangle 7"/>
          <p:cNvSpPr/>
          <p:nvPr/>
        </p:nvSpPr>
        <p:spPr>
          <a:xfrm>
            <a:off x="282574" y="228600"/>
            <a:ext cx="6387167" cy="6345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2" name="Title 1"/>
          <p:cNvSpPr>
            <a:spLocks noGrp="1"/>
          </p:cNvSpPr>
          <p:nvPr>
            <p:ph type="title"/>
          </p:nvPr>
        </p:nvSpPr>
        <p:spPr>
          <a:xfrm>
            <a:off x="380554" y="2571750"/>
            <a:ext cx="6181611" cy="1162050"/>
          </a:xfrm>
        </p:spPr>
        <p:txBody>
          <a:bodyPr anchor="b">
            <a:normAutofit/>
          </a:bodyPr>
          <a:lstStyle>
            <a:lvl1pPr algn="l">
              <a:defRPr sz="2600" b="0">
                <a:solidFill>
                  <a:schemeClr val="bg1"/>
                </a:solidFill>
              </a:defRPr>
            </a:lvl1pPr>
          </a:lstStyle>
          <a:p>
            <a:r>
              <a:rPr lang="en-CA" smtClean="0"/>
              <a:t>Click to edit Master title style</a:t>
            </a:r>
            <a:endParaRPr/>
          </a:p>
        </p:txBody>
      </p:sp>
      <p:sp>
        <p:nvSpPr>
          <p:cNvPr id="4" name="Text Placeholder 3"/>
          <p:cNvSpPr>
            <a:spLocks noGrp="1"/>
          </p:cNvSpPr>
          <p:nvPr>
            <p:ph type="body" sz="half" idx="2"/>
          </p:nvPr>
        </p:nvSpPr>
        <p:spPr>
          <a:xfrm>
            <a:off x="381094" y="3733800"/>
            <a:ext cx="6179566" cy="2392363"/>
          </a:xfrm>
        </p:spPr>
        <p:txBody>
          <a:bodyPr/>
          <a:lstStyle>
            <a:lvl1pPr marL="0" indent="0">
              <a:spcBef>
                <a:spcPts val="6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a:xfrm>
            <a:off x="5212262" y="6235607"/>
            <a:ext cx="1348398" cy="365125"/>
          </a:xfrm>
        </p:spPr>
        <p:txBody>
          <a:bodyPr/>
          <a:lstStyle>
            <a:lvl1pPr>
              <a:defRPr>
                <a:solidFill>
                  <a:schemeClr val="bg1"/>
                </a:solidFill>
              </a:defRPr>
            </a:lvl1pPr>
          </a:lstStyle>
          <a:p>
            <a:fld id="{327B613C-1AD7-49D3-885D-F654C5CDBAA6}" type="datetime1">
              <a:rPr lang="en-US" smtClean="0">
                <a:solidFill>
                  <a:prstClr val="white"/>
                </a:solidFill>
              </a:rPr>
              <a:pPr/>
              <a:t>4/14/2011</a:t>
            </a:fld>
            <a:endParaRPr lang="en-US" dirty="0">
              <a:solidFill>
                <a:prstClr val="white"/>
              </a:solidFill>
            </a:endParaRPr>
          </a:p>
        </p:txBody>
      </p:sp>
      <p:sp>
        <p:nvSpPr>
          <p:cNvPr id="6" name="Footer Placeholder 5"/>
          <p:cNvSpPr>
            <a:spLocks noGrp="1"/>
          </p:cNvSpPr>
          <p:nvPr>
            <p:ph type="ftr" sz="quarter" idx="11"/>
          </p:nvPr>
        </p:nvSpPr>
        <p:spPr>
          <a:xfrm>
            <a:off x="381095" y="6235607"/>
            <a:ext cx="4648105" cy="365125"/>
          </a:xfrm>
        </p:spPr>
        <p:txBody>
          <a:bodyPr/>
          <a:lstStyle>
            <a:lvl1pPr>
              <a:defRPr>
                <a:solidFill>
                  <a:schemeClr val="bg1"/>
                </a:solidFill>
              </a:defRPr>
            </a:lvl1pPr>
          </a:lstStyle>
          <a:p>
            <a:endParaRPr lang="en-US" dirty="0">
              <a:solidFill>
                <a:prstClr val="white"/>
              </a:solidFill>
            </a:endParaRPr>
          </a:p>
        </p:txBody>
      </p:sp>
      <p:sp>
        <p:nvSpPr>
          <p:cNvPr id="7" name="Slide Number Placeholder 6"/>
          <p:cNvSpPr>
            <a:spLocks noGrp="1"/>
          </p:cNvSpPr>
          <p:nvPr>
            <p:ph type="sldNum" sz="quarter" idx="12"/>
          </p:nvPr>
        </p:nvSpPr>
        <p:spPr/>
        <p:txBody>
          <a:bodyPr/>
          <a:lstStyle/>
          <a:p>
            <a:fld id="{6E2D2B3B-882E-40F3-A32F-6DD516915044}" type="slidenum">
              <a:rPr lang="en-US" smtClean="0">
                <a:solidFill>
                  <a:prstClr val="white"/>
                </a:solidFill>
              </a:rPr>
              <a:pPr/>
              <a:t>‹#›</a:t>
            </a:fld>
            <a:endParaRPr lang="en-US" dirty="0">
              <a:solidFill>
                <a:prstClr val="white"/>
              </a:solidFill>
            </a:endParaRPr>
          </a:p>
        </p:txBody>
      </p:sp>
      <p:sp>
        <p:nvSpPr>
          <p:cNvPr id="9" name="TextBox 8"/>
          <p:cNvSpPr txBox="1"/>
          <p:nvPr/>
        </p:nvSpPr>
        <p:spPr>
          <a:xfrm>
            <a:off x="424891" y="174812"/>
            <a:ext cx="413309" cy="830997"/>
          </a:xfrm>
          <a:prstGeom prst="rect">
            <a:avLst/>
          </a:prstGeom>
          <a:noFill/>
        </p:spPr>
        <p:txBody>
          <a:bodyPr wrap="square" lIns="0" tIns="0" rIns="0" bIns="0" rtlCol="0">
            <a:spAutoFit/>
          </a:bodyPr>
          <a:lstStyle/>
          <a:p>
            <a:r>
              <a:rPr sz="5400" b="1">
                <a:solidFill>
                  <a:srgbClr val="663366">
                    <a:lumMod val="60000"/>
                    <a:lumOff val="40000"/>
                  </a:srgbClr>
                </a:solidFill>
              </a:rPr>
              <a:t>+</a:t>
            </a:r>
          </a:p>
        </p:txBody>
      </p:sp>
      <p:sp>
        <p:nvSpPr>
          <p:cNvPr id="10" name="Rectangle 9"/>
          <p:cNvSpPr/>
          <p:nvPr/>
        </p:nvSpPr>
        <p:spPr>
          <a:xfrm>
            <a:off x="6802438" y="228600"/>
            <a:ext cx="2057400" cy="203911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12" name="Picture Placeholder 12"/>
          <p:cNvSpPr>
            <a:spLocks noGrp="1"/>
          </p:cNvSpPr>
          <p:nvPr>
            <p:ph type="pic" sz="quarter" idx="13"/>
          </p:nvPr>
        </p:nvSpPr>
        <p:spPr>
          <a:xfrm>
            <a:off x="6802438" y="2374940"/>
            <a:ext cx="2057400" cy="2039112"/>
          </a:xfrm>
        </p:spPr>
        <p:txBody>
          <a:bodyPr/>
          <a:lstStyle>
            <a:lvl1pPr>
              <a:buNone/>
              <a:defRPr/>
            </a:lvl1pPr>
          </a:lstStyle>
          <a:p>
            <a:r>
              <a:rPr lang="en-CA" dirty="0" smtClean="0"/>
              <a:t>Drag picture to placeholder or click icon to add</a:t>
            </a:r>
            <a:endParaRPr/>
          </a:p>
        </p:txBody>
      </p:sp>
      <p:sp>
        <p:nvSpPr>
          <p:cNvPr id="13" name="Picture Placeholder 12"/>
          <p:cNvSpPr>
            <a:spLocks noGrp="1"/>
          </p:cNvSpPr>
          <p:nvPr>
            <p:ph type="pic" sz="quarter" idx="14"/>
          </p:nvPr>
        </p:nvSpPr>
        <p:spPr>
          <a:xfrm>
            <a:off x="6802438" y="4535424"/>
            <a:ext cx="2057400" cy="2039112"/>
          </a:xfrm>
        </p:spPr>
        <p:txBody>
          <a:bodyPr/>
          <a:lstStyle>
            <a:lvl1pPr>
              <a:buNone/>
              <a:defRPr/>
            </a:lvl1pPr>
          </a:lstStyle>
          <a:p>
            <a:r>
              <a:rPr lang="en-CA" dirty="0" smtClean="0"/>
              <a:t>Drag picture to placeholder or click icon to add</a:t>
            </a:r>
            <a:endParaRPr/>
          </a:p>
        </p:txBody>
      </p:sp>
    </p:spTree>
  </p:cSld>
  <p:clrMapOvr>
    <a:masterClrMapping/>
  </p:clrMapOvr>
  <p:hf sldNum="0" hdr="0" ftr="0" dt="0"/>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p:cSld name="3 Pictures with Caption">
    <p:spTree>
      <p:nvGrpSpPr>
        <p:cNvPr id="1" name=""/>
        <p:cNvGrpSpPr/>
        <p:nvPr/>
      </p:nvGrpSpPr>
      <p:grpSpPr>
        <a:xfrm>
          <a:off x="0" y="0"/>
          <a:ext cx="0" cy="0"/>
          <a:chOff x="0" y="0"/>
          <a:chExt cx="0" cy="0"/>
        </a:xfrm>
      </p:grpSpPr>
      <p:sp>
        <p:nvSpPr>
          <p:cNvPr id="8" name="Rectangle 7"/>
          <p:cNvSpPr/>
          <p:nvPr/>
        </p:nvSpPr>
        <p:spPr>
          <a:xfrm>
            <a:off x="282575" y="228600"/>
            <a:ext cx="4235450" cy="6345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2" name="Title 1"/>
          <p:cNvSpPr>
            <a:spLocks noGrp="1"/>
          </p:cNvSpPr>
          <p:nvPr>
            <p:ph type="title"/>
          </p:nvPr>
        </p:nvSpPr>
        <p:spPr>
          <a:xfrm>
            <a:off x="380554" y="2571750"/>
            <a:ext cx="4016633" cy="1162050"/>
          </a:xfrm>
        </p:spPr>
        <p:txBody>
          <a:bodyPr anchor="b">
            <a:normAutofit/>
          </a:bodyPr>
          <a:lstStyle>
            <a:lvl1pPr algn="l">
              <a:defRPr sz="2600" b="0">
                <a:solidFill>
                  <a:schemeClr val="bg1"/>
                </a:solidFill>
              </a:defRPr>
            </a:lvl1pPr>
          </a:lstStyle>
          <a:p>
            <a:r>
              <a:rPr lang="en-CA" smtClean="0"/>
              <a:t>Click to edit Master title style</a:t>
            </a:r>
            <a:endParaRPr/>
          </a:p>
        </p:txBody>
      </p:sp>
      <p:sp>
        <p:nvSpPr>
          <p:cNvPr id="4" name="Text Placeholder 3"/>
          <p:cNvSpPr>
            <a:spLocks noGrp="1"/>
          </p:cNvSpPr>
          <p:nvPr>
            <p:ph type="body" sz="half" idx="2"/>
          </p:nvPr>
        </p:nvSpPr>
        <p:spPr>
          <a:xfrm>
            <a:off x="381094" y="3733800"/>
            <a:ext cx="4015304" cy="2392363"/>
          </a:xfrm>
        </p:spPr>
        <p:txBody>
          <a:bodyPr/>
          <a:lstStyle>
            <a:lvl1pPr marL="0" indent="0">
              <a:spcBef>
                <a:spcPts val="6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a:xfrm>
            <a:off x="3048000" y="6235607"/>
            <a:ext cx="1348398" cy="365125"/>
          </a:xfrm>
        </p:spPr>
        <p:txBody>
          <a:bodyPr/>
          <a:lstStyle>
            <a:lvl1pPr>
              <a:defRPr>
                <a:solidFill>
                  <a:schemeClr val="bg1"/>
                </a:solidFill>
              </a:defRPr>
            </a:lvl1pPr>
          </a:lstStyle>
          <a:p>
            <a:fld id="{327B613C-1AD7-49D3-885D-F654C5CDBAA6}" type="datetime1">
              <a:rPr lang="en-US" smtClean="0">
                <a:solidFill>
                  <a:prstClr val="white"/>
                </a:solidFill>
              </a:rPr>
              <a:pPr/>
              <a:t>4/14/2011</a:t>
            </a:fld>
            <a:endParaRPr lang="en-US" dirty="0">
              <a:solidFill>
                <a:prstClr val="white"/>
              </a:solidFill>
            </a:endParaRPr>
          </a:p>
        </p:txBody>
      </p:sp>
      <p:sp>
        <p:nvSpPr>
          <p:cNvPr id="6" name="Footer Placeholder 5"/>
          <p:cNvSpPr>
            <a:spLocks noGrp="1"/>
          </p:cNvSpPr>
          <p:nvPr>
            <p:ph type="ftr" sz="quarter" idx="11"/>
          </p:nvPr>
        </p:nvSpPr>
        <p:spPr>
          <a:xfrm>
            <a:off x="381095" y="6235607"/>
            <a:ext cx="2590705" cy="365125"/>
          </a:xfrm>
        </p:spPr>
        <p:txBody>
          <a:bodyPr/>
          <a:lstStyle>
            <a:lvl1pPr>
              <a:defRPr>
                <a:solidFill>
                  <a:schemeClr val="bg1"/>
                </a:solidFill>
              </a:defRPr>
            </a:lvl1pPr>
          </a:lstStyle>
          <a:p>
            <a:endParaRPr lang="en-US" dirty="0">
              <a:solidFill>
                <a:prstClr val="white"/>
              </a:solidFill>
            </a:endParaRPr>
          </a:p>
        </p:txBody>
      </p:sp>
      <p:sp>
        <p:nvSpPr>
          <p:cNvPr id="7" name="Slide Number Placeholder 6"/>
          <p:cNvSpPr>
            <a:spLocks noGrp="1"/>
          </p:cNvSpPr>
          <p:nvPr>
            <p:ph type="sldNum" sz="quarter" idx="12"/>
          </p:nvPr>
        </p:nvSpPr>
        <p:spPr/>
        <p:txBody>
          <a:bodyPr/>
          <a:lstStyle/>
          <a:p>
            <a:fld id="{6E2D2B3B-882E-40F3-A32F-6DD516915044}" type="slidenum">
              <a:rPr lang="en-US" smtClean="0">
                <a:solidFill>
                  <a:prstClr val="white"/>
                </a:solidFill>
              </a:rPr>
              <a:pPr/>
              <a:t>‹#›</a:t>
            </a:fld>
            <a:endParaRPr lang="en-US" dirty="0">
              <a:solidFill>
                <a:prstClr val="white"/>
              </a:solidFill>
            </a:endParaRPr>
          </a:p>
        </p:txBody>
      </p:sp>
      <p:sp>
        <p:nvSpPr>
          <p:cNvPr id="9" name="TextBox 8"/>
          <p:cNvSpPr txBox="1"/>
          <p:nvPr/>
        </p:nvSpPr>
        <p:spPr>
          <a:xfrm>
            <a:off x="424891" y="174812"/>
            <a:ext cx="413309" cy="830997"/>
          </a:xfrm>
          <a:prstGeom prst="rect">
            <a:avLst/>
          </a:prstGeom>
          <a:noFill/>
        </p:spPr>
        <p:txBody>
          <a:bodyPr wrap="square" lIns="0" tIns="0" rIns="0" bIns="0" rtlCol="0">
            <a:spAutoFit/>
          </a:bodyPr>
          <a:lstStyle/>
          <a:p>
            <a:r>
              <a:rPr sz="5400" b="1">
                <a:solidFill>
                  <a:srgbClr val="663366">
                    <a:lumMod val="60000"/>
                    <a:lumOff val="40000"/>
                  </a:srgbClr>
                </a:solidFill>
              </a:rPr>
              <a:t>+</a:t>
            </a:r>
          </a:p>
        </p:txBody>
      </p:sp>
      <p:sp>
        <p:nvSpPr>
          <p:cNvPr id="10" name="Rectangle 9"/>
          <p:cNvSpPr/>
          <p:nvPr/>
        </p:nvSpPr>
        <p:spPr>
          <a:xfrm>
            <a:off x="6802438" y="228600"/>
            <a:ext cx="2057400" cy="203911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11" name="Rectangle 10"/>
          <p:cNvSpPr/>
          <p:nvPr/>
        </p:nvSpPr>
        <p:spPr>
          <a:xfrm>
            <a:off x="4624388" y="4534726"/>
            <a:ext cx="2057400" cy="203911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12" name="Picture Placeholder 12"/>
          <p:cNvSpPr>
            <a:spLocks noGrp="1"/>
          </p:cNvSpPr>
          <p:nvPr>
            <p:ph type="pic" sz="quarter" idx="13"/>
          </p:nvPr>
        </p:nvSpPr>
        <p:spPr>
          <a:xfrm>
            <a:off x="4624388" y="228600"/>
            <a:ext cx="2057400" cy="2039112"/>
          </a:xfrm>
        </p:spPr>
        <p:txBody>
          <a:bodyPr/>
          <a:lstStyle>
            <a:lvl1pPr>
              <a:buNone/>
              <a:defRPr/>
            </a:lvl1pPr>
          </a:lstStyle>
          <a:p>
            <a:r>
              <a:rPr lang="en-CA" dirty="0" smtClean="0"/>
              <a:t>Drag picture to placeholder or click icon to add</a:t>
            </a:r>
            <a:endParaRPr/>
          </a:p>
        </p:txBody>
      </p:sp>
      <p:sp>
        <p:nvSpPr>
          <p:cNvPr id="13" name="Picture Placeholder 12"/>
          <p:cNvSpPr>
            <a:spLocks noGrp="1"/>
          </p:cNvSpPr>
          <p:nvPr>
            <p:ph type="pic" sz="quarter" idx="14"/>
          </p:nvPr>
        </p:nvSpPr>
        <p:spPr>
          <a:xfrm>
            <a:off x="4624388" y="2381663"/>
            <a:ext cx="2057400" cy="2039112"/>
          </a:xfrm>
        </p:spPr>
        <p:txBody>
          <a:bodyPr/>
          <a:lstStyle>
            <a:lvl1pPr>
              <a:buNone/>
              <a:defRPr/>
            </a:lvl1pPr>
          </a:lstStyle>
          <a:p>
            <a:r>
              <a:rPr lang="en-CA" dirty="0" smtClean="0"/>
              <a:t>Drag picture to placeholder or click icon to add</a:t>
            </a:r>
            <a:endParaRPr/>
          </a:p>
        </p:txBody>
      </p:sp>
      <p:sp>
        <p:nvSpPr>
          <p:cNvPr id="14" name="Picture Placeholder 12"/>
          <p:cNvSpPr>
            <a:spLocks noGrp="1"/>
          </p:cNvSpPr>
          <p:nvPr>
            <p:ph type="pic" sz="quarter" idx="15"/>
          </p:nvPr>
        </p:nvSpPr>
        <p:spPr>
          <a:xfrm>
            <a:off x="6803136" y="2381662"/>
            <a:ext cx="2057400" cy="4187952"/>
          </a:xfrm>
        </p:spPr>
        <p:txBody>
          <a:bodyPr/>
          <a:lstStyle>
            <a:lvl1pPr>
              <a:buNone/>
              <a:defRPr/>
            </a:lvl1pPr>
          </a:lstStyle>
          <a:p>
            <a:r>
              <a:rPr lang="en-CA" dirty="0" smtClean="0"/>
              <a:t>Drag picture to placeholder or click icon to add</a:t>
            </a:r>
            <a:endParaRPr/>
          </a:p>
        </p:txBody>
      </p:sp>
    </p:spTree>
  </p:cSld>
  <p:clrMapOvr>
    <a:masterClrMapping/>
  </p:clrMapOvr>
  <p:hf sldNum="0" hdr="0" ftr="0" dt="0"/>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p:cSld name="3 Pictures with Caption, Alt.">
    <p:spTree>
      <p:nvGrpSpPr>
        <p:cNvPr id="1" name=""/>
        <p:cNvGrpSpPr/>
        <p:nvPr/>
      </p:nvGrpSpPr>
      <p:grpSpPr>
        <a:xfrm>
          <a:off x="0" y="0"/>
          <a:ext cx="0" cy="0"/>
          <a:chOff x="0" y="0"/>
          <a:chExt cx="0" cy="0"/>
        </a:xfrm>
      </p:grpSpPr>
      <p:sp>
        <p:nvSpPr>
          <p:cNvPr id="11" name="Rectangle 10"/>
          <p:cNvSpPr/>
          <p:nvPr/>
        </p:nvSpPr>
        <p:spPr>
          <a:xfrm>
            <a:off x="8166847" y="282573"/>
            <a:ext cx="685800" cy="3022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2" name="Title 1"/>
          <p:cNvSpPr>
            <a:spLocks noGrp="1"/>
          </p:cNvSpPr>
          <p:nvPr>
            <p:ph type="title"/>
          </p:nvPr>
        </p:nvSpPr>
        <p:spPr>
          <a:xfrm>
            <a:off x="4953000" y="3124200"/>
            <a:ext cx="3108960" cy="871538"/>
          </a:xfrm>
        </p:spPr>
        <p:txBody>
          <a:bodyPr anchor="b">
            <a:normAutofit/>
          </a:bodyPr>
          <a:lstStyle>
            <a:lvl1pPr algn="l">
              <a:defRPr sz="2600" b="0"/>
            </a:lvl1pPr>
          </a:lstStyle>
          <a:p>
            <a:r>
              <a:rPr lang="en-CA" smtClean="0"/>
              <a:t>Click to edit Master title style</a:t>
            </a:r>
            <a:endParaRPr/>
          </a:p>
        </p:txBody>
      </p:sp>
      <p:sp>
        <p:nvSpPr>
          <p:cNvPr id="3" name="Picture Placeholder 2"/>
          <p:cNvSpPr>
            <a:spLocks noGrp="1"/>
          </p:cNvSpPr>
          <p:nvPr>
            <p:ph type="pic" idx="1"/>
          </p:nvPr>
        </p:nvSpPr>
        <p:spPr>
          <a:xfrm>
            <a:off x="277905" y="2365248"/>
            <a:ext cx="4240119" cy="418795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CA" dirty="0" smtClean="0"/>
              <a:t>Drag picture to placeholder or click icon to add</a:t>
            </a:r>
            <a:endParaRPr/>
          </a:p>
        </p:txBody>
      </p:sp>
      <p:sp>
        <p:nvSpPr>
          <p:cNvPr id="4" name="Text Placeholder 3"/>
          <p:cNvSpPr>
            <a:spLocks noGrp="1"/>
          </p:cNvSpPr>
          <p:nvPr>
            <p:ph type="body" sz="half" idx="2"/>
          </p:nvPr>
        </p:nvSpPr>
        <p:spPr>
          <a:xfrm>
            <a:off x="4953000" y="3995737"/>
            <a:ext cx="3108960" cy="2147888"/>
          </a:xfrm>
        </p:spPr>
        <p:txBody>
          <a:bodyPr/>
          <a:lstStyle>
            <a:lvl1pPr marL="0" indent="0">
              <a:spcBef>
                <a:spcPts val="6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a:xfrm>
            <a:off x="7391399" y="6423585"/>
            <a:ext cx="1537447" cy="365125"/>
          </a:xfrm>
        </p:spPr>
        <p:txBody>
          <a:bodyPr/>
          <a:lstStyle/>
          <a:p>
            <a:fld id="{327B613C-1AD7-49D3-885D-F654C5CDBAA6}" type="datetime1">
              <a:rPr lang="en-US" smtClean="0">
                <a:solidFill>
                  <a:prstClr val="black">
                    <a:lumMod val="65000"/>
                    <a:lumOff val="35000"/>
                  </a:prstClr>
                </a:solidFill>
              </a:rPr>
              <a:pPr/>
              <a:t>4/14/2011</a:t>
            </a:fld>
            <a:endParaRPr lang="en-US" dirty="0">
              <a:solidFill>
                <a:prstClr val="black">
                  <a:lumMod val="65000"/>
                  <a:lumOff val="35000"/>
                </a:prstClr>
              </a:solidFill>
            </a:endParaRPr>
          </a:p>
        </p:txBody>
      </p:sp>
      <p:sp>
        <p:nvSpPr>
          <p:cNvPr id="6" name="Footer Placeholder 5"/>
          <p:cNvSpPr>
            <a:spLocks noGrp="1"/>
          </p:cNvSpPr>
          <p:nvPr>
            <p:ph type="ftr" sz="quarter" idx="11"/>
          </p:nvPr>
        </p:nvSpPr>
        <p:spPr>
          <a:xfrm>
            <a:off x="4191000" y="6423585"/>
            <a:ext cx="3005138" cy="365125"/>
          </a:xfrm>
        </p:spPr>
        <p:txBody>
          <a:bodyPr/>
          <a:lstStyle/>
          <a:p>
            <a:endParaRPr lang="en-US" dirty="0">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6E2D2B3B-882E-40F3-A32F-6DD516915044}" type="slidenum">
              <a:rPr lang="en-US" smtClean="0">
                <a:solidFill>
                  <a:prstClr val="white"/>
                </a:solidFill>
              </a:rPr>
              <a:pPr/>
              <a:t>‹#›</a:t>
            </a:fld>
            <a:endParaRPr lang="en-US" dirty="0">
              <a:solidFill>
                <a:prstClr val="white"/>
              </a:solidFill>
            </a:endParaRPr>
          </a:p>
        </p:txBody>
      </p:sp>
      <p:sp>
        <p:nvSpPr>
          <p:cNvPr id="10" name="TextBox 9"/>
          <p:cNvSpPr txBox="1"/>
          <p:nvPr/>
        </p:nvSpPr>
        <p:spPr>
          <a:xfrm>
            <a:off x="4750361" y="3370730"/>
            <a:ext cx="220568" cy="369332"/>
          </a:xfrm>
          <a:prstGeom prst="rect">
            <a:avLst/>
          </a:prstGeom>
          <a:noFill/>
        </p:spPr>
        <p:txBody>
          <a:bodyPr wrap="square" lIns="0" tIns="0" rIns="0" bIns="0" rtlCol="0">
            <a:spAutoFit/>
          </a:bodyPr>
          <a:lstStyle/>
          <a:p>
            <a:r>
              <a:rPr sz="2400" b="1">
                <a:solidFill>
                  <a:srgbClr val="663366">
                    <a:lumMod val="60000"/>
                    <a:lumOff val="40000"/>
                  </a:srgbClr>
                </a:solidFill>
              </a:rPr>
              <a:t>+ </a:t>
            </a:r>
          </a:p>
        </p:txBody>
      </p:sp>
      <p:sp>
        <p:nvSpPr>
          <p:cNvPr id="14" name="Picture Placeholder 12"/>
          <p:cNvSpPr>
            <a:spLocks noGrp="1"/>
          </p:cNvSpPr>
          <p:nvPr>
            <p:ph type="pic" sz="quarter" idx="13"/>
          </p:nvPr>
        </p:nvSpPr>
        <p:spPr>
          <a:xfrm>
            <a:off x="277905" y="228600"/>
            <a:ext cx="2057400" cy="2039112"/>
          </a:xfrm>
        </p:spPr>
        <p:txBody>
          <a:bodyPr/>
          <a:lstStyle>
            <a:lvl1pPr>
              <a:buNone/>
              <a:defRPr/>
            </a:lvl1pPr>
          </a:lstStyle>
          <a:p>
            <a:r>
              <a:rPr lang="en-CA" dirty="0" smtClean="0"/>
              <a:t>Drag picture to placeholder or click icon to add</a:t>
            </a:r>
            <a:endParaRPr/>
          </a:p>
        </p:txBody>
      </p:sp>
      <p:sp>
        <p:nvSpPr>
          <p:cNvPr id="15" name="Picture Placeholder 12"/>
          <p:cNvSpPr>
            <a:spLocks noGrp="1"/>
          </p:cNvSpPr>
          <p:nvPr>
            <p:ph type="pic" sz="quarter" idx="14"/>
          </p:nvPr>
        </p:nvSpPr>
        <p:spPr>
          <a:xfrm>
            <a:off x="2460625" y="228600"/>
            <a:ext cx="2057400" cy="2039112"/>
          </a:xfrm>
        </p:spPr>
        <p:txBody>
          <a:bodyPr/>
          <a:lstStyle>
            <a:lvl1pPr>
              <a:buNone/>
              <a:defRPr/>
            </a:lvl1pPr>
          </a:lstStyle>
          <a:p>
            <a:r>
              <a:rPr lang="en-CA" dirty="0" smtClean="0"/>
              <a:t>Drag picture to placeholder or click icon to add</a:t>
            </a:r>
            <a:endParaRPr/>
          </a:p>
        </p:txBody>
      </p:sp>
    </p:spTree>
  </p:cSld>
  <p:clrMapOvr>
    <a:masterClrMapping/>
  </p:clrMapOvr>
  <p:hf sldNum="0"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p:cSld name="Title and Vertical Text">
    <p:spTree>
      <p:nvGrpSpPr>
        <p:cNvPr id="1" name=""/>
        <p:cNvGrpSpPr/>
        <p:nvPr/>
      </p:nvGrpSpPr>
      <p:grpSpPr>
        <a:xfrm>
          <a:off x="0" y="0"/>
          <a:ext cx="0" cy="0"/>
          <a:chOff x="0" y="0"/>
          <a:chExt cx="0" cy="0"/>
        </a:xfrm>
      </p:grpSpPr>
      <p:sp>
        <p:nvSpPr>
          <p:cNvPr id="7" name="Rectangle 6"/>
          <p:cNvSpPr/>
          <p:nvPr/>
        </p:nvSpPr>
        <p:spPr>
          <a:xfrm>
            <a:off x="8166847" y="282574"/>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9" name="TextBox 8"/>
          <p:cNvSpPr txBox="1"/>
          <p:nvPr/>
        </p:nvSpPr>
        <p:spPr>
          <a:xfrm>
            <a:off x="223185" y="228600"/>
            <a:ext cx="260909" cy="553998"/>
          </a:xfrm>
          <a:prstGeom prst="rect">
            <a:avLst/>
          </a:prstGeom>
          <a:noFill/>
        </p:spPr>
        <p:txBody>
          <a:bodyPr wrap="square" lIns="0" tIns="0" rIns="0" bIns="0" rtlCol="0">
            <a:spAutoFit/>
          </a:bodyPr>
          <a:lstStyle/>
          <a:p>
            <a:r>
              <a:rPr sz="3600" b="1">
                <a:solidFill>
                  <a:srgbClr val="663366">
                    <a:lumMod val="60000"/>
                    <a:lumOff val="40000"/>
                  </a:srgbClr>
                </a:solidFill>
              </a:rPr>
              <a:t>+</a:t>
            </a:r>
          </a:p>
        </p:txBody>
      </p:sp>
      <p:sp>
        <p:nvSpPr>
          <p:cNvPr id="2" name="Title 1"/>
          <p:cNvSpPr>
            <a:spLocks noGrp="1"/>
          </p:cNvSpPr>
          <p:nvPr>
            <p:ph type="title"/>
          </p:nvPr>
        </p:nvSpPr>
        <p:spPr/>
        <p:txBody>
          <a:bodyPr/>
          <a:lstStyle/>
          <a:p>
            <a:r>
              <a:rPr lang="en-CA"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Date Placeholder 3"/>
          <p:cNvSpPr>
            <a:spLocks noGrp="1"/>
          </p:cNvSpPr>
          <p:nvPr>
            <p:ph type="dt" sz="half" idx="10"/>
          </p:nvPr>
        </p:nvSpPr>
        <p:spPr/>
        <p:txBody>
          <a:bodyPr/>
          <a:lstStyle/>
          <a:p>
            <a:fld id="{58FB4290-6522-4139-852E-05BD9E7F0D2E}" type="datetime1">
              <a:rPr lang="en-US" smtClean="0">
                <a:solidFill>
                  <a:prstClr val="black">
                    <a:lumMod val="65000"/>
                    <a:lumOff val="35000"/>
                  </a:prstClr>
                </a:solidFill>
              </a:rPr>
              <a:pPr/>
              <a:t>4/14/2011</a:t>
            </a:fld>
            <a:endParaRPr lang="en-US" dirty="0">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en-US" dirty="0">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6E2D2B3B-882E-40F3-A32F-6DD516915044}" type="slidenum">
              <a:rPr lang="en-US" smtClean="0">
                <a:solidFill>
                  <a:prstClr val="white"/>
                </a:solidFill>
              </a:rPr>
              <a:pPr/>
              <a:t>‹#›</a:t>
            </a:fld>
            <a:endParaRPr lang="en-US" dirty="0">
              <a:solidFill>
                <a:prstClr val="white"/>
              </a:solidFil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p:cSld name="Vertical Title and Text">
    <p:spTree>
      <p:nvGrpSpPr>
        <p:cNvPr id="1" name=""/>
        <p:cNvGrpSpPr/>
        <p:nvPr/>
      </p:nvGrpSpPr>
      <p:grpSpPr>
        <a:xfrm>
          <a:off x="0" y="0"/>
          <a:ext cx="0" cy="0"/>
          <a:chOff x="0" y="0"/>
          <a:chExt cx="0" cy="0"/>
        </a:xfrm>
      </p:grpSpPr>
      <p:sp>
        <p:nvSpPr>
          <p:cNvPr id="10" name="Rectangle 9"/>
          <p:cNvSpPr/>
          <p:nvPr/>
        </p:nvSpPr>
        <p:spPr>
          <a:xfrm>
            <a:off x="8166847" y="282573"/>
            <a:ext cx="685800" cy="3022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endParaRPr>
          </a:p>
        </p:txBody>
      </p:sp>
      <p:sp>
        <p:nvSpPr>
          <p:cNvPr id="2" name="Vertical Title 1"/>
          <p:cNvSpPr>
            <a:spLocks noGrp="1"/>
          </p:cNvSpPr>
          <p:nvPr>
            <p:ph type="title" orient="vert"/>
          </p:nvPr>
        </p:nvSpPr>
        <p:spPr>
          <a:xfrm>
            <a:off x="7995772" y="954742"/>
            <a:ext cx="681318" cy="5171422"/>
          </a:xfrm>
        </p:spPr>
        <p:txBody>
          <a:bodyPr vert="eaVert" anchor="t" anchorCtr="0"/>
          <a:lstStyle/>
          <a:p>
            <a:r>
              <a:rPr lang="en-CA" smtClean="0"/>
              <a:t>Click to edit Master title style</a:t>
            </a:r>
            <a:endParaRPr/>
          </a:p>
        </p:txBody>
      </p:sp>
      <p:sp>
        <p:nvSpPr>
          <p:cNvPr id="3" name="Vertical Text Placeholder 2"/>
          <p:cNvSpPr>
            <a:spLocks noGrp="1"/>
          </p:cNvSpPr>
          <p:nvPr>
            <p:ph type="body" orient="vert" idx="1"/>
          </p:nvPr>
        </p:nvSpPr>
        <p:spPr>
          <a:xfrm>
            <a:off x="457200" y="958756"/>
            <a:ext cx="6858000" cy="5184869"/>
          </a:xfrm>
        </p:spPr>
        <p:txBody>
          <a:bodyPr vert="eaVert"/>
          <a:lstStyle>
            <a:lvl5pPr>
              <a:defRPr/>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Date Placeholder 3"/>
          <p:cNvSpPr>
            <a:spLocks noGrp="1"/>
          </p:cNvSpPr>
          <p:nvPr>
            <p:ph type="dt" sz="half" idx="10"/>
          </p:nvPr>
        </p:nvSpPr>
        <p:spPr/>
        <p:txBody>
          <a:bodyPr/>
          <a:lstStyle/>
          <a:p>
            <a:fld id="{AAB955F9-81EA-47C5-8059-9E5C2B437C70}" type="datetime1">
              <a:rPr lang="en-US" smtClean="0">
                <a:solidFill>
                  <a:prstClr val="black">
                    <a:lumMod val="65000"/>
                    <a:lumOff val="35000"/>
                  </a:prstClr>
                </a:solidFill>
              </a:rPr>
              <a:pPr/>
              <a:t>4/14/2011</a:t>
            </a:fld>
            <a:endParaRPr lang="en-US" dirty="0">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en-US" dirty="0">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6E2D2B3B-882E-40F3-A32F-6DD516915044}" type="slidenum">
              <a:rPr lang="en-US" smtClean="0">
                <a:solidFill>
                  <a:prstClr val="white"/>
                </a:solidFill>
              </a:rPr>
              <a:pPr/>
              <a:t>‹#›</a:t>
            </a:fld>
            <a:endParaRPr lang="en-US" dirty="0">
              <a:solidFill>
                <a:prstClr val="white"/>
              </a:solidFill>
            </a:endParaRPr>
          </a:p>
        </p:txBody>
      </p:sp>
      <p:sp>
        <p:nvSpPr>
          <p:cNvPr id="9" name="TextBox 8"/>
          <p:cNvSpPr txBox="1"/>
          <p:nvPr/>
        </p:nvSpPr>
        <p:spPr>
          <a:xfrm rot="16200000">
            <a:off x="8593111" y="561668"/>
            <a:ext cx="260909" cy="553998"/>
          </a:xfrm>
          <a:prstGeom prst="rect">
            <a:avLst/>
          </a:prstGeom>
          <a:noFill/>
        </p:spPr>
        <p:txBody>
          <a:bodyPr wrap="square" lIns="0" tIns="0" rIns="0" bIns="0" rtlCol="0">
            <a:spAutoFit/>
          </a:bodyPr>
          <a:lstStyle/>
          <a:p>
            <a:r>
              <a:rPr sz="3600" b="1">
                <a:solidFill>
                  <a:srgbClr val="663366">
                    <a:lumMod val="60000"/>
                    <a:lumOff val="40000"/>
                  </a:srgbClr>
                </a:solidFill>
              </a:rPr>
              <a:t>+</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12FF11-C4EA-4858-ACD5-C1708C624509}" type="datetimeFigureOut">
              <a:rPr lang="en-US" smtClean="0">
                <a:solidFill>
                  <a:prstClr val="black">
                    <a:tint val="75000"/>
                  </a:prstClr>
                </a:solidFill>
              </a:rPr>
              <a:pPr/>
              <a:t>4/14/2011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32673D4-3D84-4D67-909F-BA42D41E96B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12FF11-C4EA-4858-ACD5-C1708C624509}" type="datetimeFigureOut">
              <a:rPr lang="en-US" smtClean="0">
                <a:solidFill>
                  <a:prstClr val="black">
                    <a:tint val="75000"/>
                  </a:prstClr>
                </a:solidFill>
              </a:rPr>
              <a:pPr/>
              <a:t>4/14/2011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32673D4-3D84-4D67-909F-BA42D41E96B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12FF11-C4EA-4858-ACD5-C1708C624509}" type="datetimeFigureOut">
              <a:rPr lang="en-US" smtClean="0">
                <a:solidFill>
                  <a:prstClr val="black">
                    <a:tint val="75000"/>
                  </a:prstClr>
                </a:solidFill>
              </a:rPr>
              <a:pPr/>
              <a:t>4/14/2011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32673D4-3D84-4D67-909F-BA42D41E96B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12FF11-C4EA-4858-ACD5-C1708C624509}" type="datetimeFigureOut">
              <a:rPr lang="en-US" smtClean="0">
                <a:solidFill>
                  <a:prstClr val="black">
                    <a:tint val="75000"/>
                  </a:prstClr>
                </a:solidFill>
              </a:rPr>
              <a:pPr/>
              <a:t>4/14/2011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232673D4-3D84-4D67-909F-BA42D41E96B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12FF11-C4EA-4858-ACD5-C1708C624509}" type="datetimeFigureOut">
              <a:rPr lang="en-US" smtClean="0">
                <a:solidFill>
                  <a:prstClr val="black">
                    <a:tint val="75000"/>
                  </a:prstClr>
                </a:solidFill>
              </a:rPr>
              <a:pPr/>
              <a:t>4/14/2011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232673D4-3D84-4D67-909F-BA42D41E96B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12FF11-C4EA-4858-ACD5-C1708C624509}" type="datetimeFigureOut">
              <a:rPr lang="en-US" smtClean="0">
                <a:solidFill>
                  <a:prstClr val="black">
                    <a:tint val="75000"/>
                  </a:prstClr>
                </a:solidFill>
              </a:rPr>
              <a:pPr/>
              <a:t>4/14/2011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232673D4-3D84-4D67-909F-BA42D41E96B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12FF11-C4EA-4858-ACD5-C1708C624509}" type="datetimeFigureOut">
              <a:rPr lang="en-US" smtClean="0">
                <a:solidFill>
                  <a:prstClr val="black">
                    <a:tint val="75000"/>
                  </a:prstClr>
                </a:solidFill>
              </a:rPr>
              <a:pPr/>
              <a:t>4/14/2011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232673D4-3D84-4D67-909F-BA42D41E96B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12FF11-C4EA-4858-ACD5-C1708C624509}" type="datetimeFigureOut">
              <a:rPr lang="en-US" smtClean="0">
                <a:solidFill>
                  <a:prstClr val="black">
                    <a:tint val="75000"/>
                  </a:prstClr>
                </a:solidFill>
              </a:rPr>
              <a:pPr/>
              <a:t>4/14/2011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232673D4-3D84-4D67-909F-BA42D41E96B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12FF11-C4EA-4858-ACD5-C1708C624509}" type="datetimeFigureOut">
              <a:rPr lang="en-US" smtClean="0">
                <a:solidFill>
                  <a:prstClr val="black">
                    <a:tint val="75000"/>
                  </a:prstClr>
                </a:solidFill>
              </a:rPr>
              <a:pPr/>
              <a:t>4/14/2011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232673D4-3D84-4D67-909F-BA42D41E96B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12FF11-C4EA-4858-ACD5-C1708C624509}" type="datetimeFigureOut">
              <a:rPr lang="en-US" smtClean="0">
                <a:solidFill>
                  <a:prstClr val="black">
                    <a:tint val="75000"/>
                  </a:prstClr>
                </a:solidFill>
              </a:rPr>
              <a:pPr/>
              <a:t>4/14/2011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32673D4-3D84-4D67-909F-BA42D41E96B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12FF11-C4EA-4858-ACD5-C1708C624509}" type="datetimeFigureOut">
              <a:rPr lang="en-US" smtClean="0">
                <a:solidFill>
                  <a:prstClr val="black">
                    <a:tint val="75000"/>
                  </a:prstClr>
                </a:solidFill>
              </a:rPr>
              <a:pPr/>
              <a:t>4/14/2011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32673D4-3D84-4D67-909F-BA42D41E96B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21" Type="http://schemas.openxmlformats.org/officeDocument/2006/relationships/theme" Target="../theme/theme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theme" Target="../theme/theme3.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52718"/>
            <a:ext cx="5791200" cy="1371600"/>
          </a:xfrm>
          <a:prstGeom prst="rect">
            <a:avLst/>
          </a:prstGeom>
        </p:spPr>
        <p:txBody>
          <a:bodyPr vert="horz" lIns="91440" tIns="45720" rIns="91440" bIns="45720" rtlCol="0" anchor="b">
            <a:normAutofit/>
          </a:bodyPr>
          <a:lstStyle/>
          <a:p>
            <a:r>
              <a:rPr lang="en-CA" smtClean="0"/>
              <a:t>Click to edit Master title style</a:t>
            </a:r>
            <a:endParaRPr lang="en-US" dirty="0"/>
          </a:p>
        </p:txBody>
      </p:sp>
      <p:sp>
        <p:nvSpPr>
          <p:cNvPr id="3" name="Text Placeholder 2"/>
          <p:cNvSpPr>
            <a:spLocks noGrp="1"/>
          </p:cNvSpPr>
          <p:nvPr>
            <p:ph type="body" idx="1"/>
          </p:nvPr>
        </p:nvSpPr>
        <p:spPr>
          <a:xfrm>
            <a:off x="457200" y="1752600"/>
            <a:ext cx="7620000" cy="4373563"/>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4" name="Date Placeholder 3"/>
          <p:cNvSpPr>
            <a:spLocks noGrp="1"/>
          </p:cNvSpPr>
          <p:nvPr>
            <p:ph type="dt" sz="half" idx="2"/>
          </p:nvPr>
        </p:nvSpPr>
        <p:spPr>
          <a:xfrm>
            <a:off x="457200" y="6172201"/>
            <a:ext cx="3429000" cy="304800"/>
          </a:xfrm>
          <a:prstGeom prst="rect">
            <a:avLst/>
          </a:prstGeom>
        </p:spPr>
        <p:txBody>
          <a:bodyPr vert="horz" lIns="91440" tIns="45720" rIns="91440" bIns="0" rtlCol="0" anchor="b"/>
          <a:lstStyle>
            <a:lvl1pPr algn="l">
              <a:defRPr sz="1000">
                <a:solidFill>
                  <a:schemeClr val="tx1"/>
                </a:solidFill>
              </a:defRPr>
            </a:lvl1pPr>
          </a:lstStyle>
          <a:p>
            <a:fld id="{663C5F20-9E34-6D4D-BD26-9EC22645D417}" type="datetime1">
              <a:rPr lang="en-CA" smtClean="0"/>
              <a:pPr/>
              <a:t>14/04/2011</a:t>
            </a:fld>
            <a:endParaRPr lang="en-US"/>
          </a:p>
        </p:txBody>
      </p:sp>
      <p:sp>
        <p:nvSpPr>
          <p:cNvPr id="5" name="Footer Placeholder 4"/>
          <p:cNvSpPr>
            <a:spLocks noGrp="1"/>
          </p:cNvSpPr>
          <p:nvPr>
            <p:ph type="ftr" sz="quarter" idx="3"/>
          </p:nvPr>
        </p:nvSpPr>
        <p:spPr>
          <a:xfrm>
            <a:off x="457200" y="6492875"/>
            <a:ext cx="3429000" cy="283845"/>
          </a:xfrm>
          <a:prstGeom prst="rect">
            <a:avLst/>
          </a:prstGeom>
        </p:spPr>
        <p:txBody>
          <a:bodyPr vert="horz" lIns="91440" tIns="45720" rIns="91440" bIns="45720" rtlCol="0" anchor="t"/>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rot="16200000">
            <a:off x="8227377" y="5885497"/>
            <a:ext cx="1315721" cy="365125"/>
          </a:xfrm>
          <a:prstGeom prst="rect">
            <a:avLst/>
          </a:prstGeom>
        </p:spPr>
        <p:txBody>
          <a:bodyPr vert="horz" lIns="91440" tIns="45720" rIns="91440" bIns="45720" rtlCol="0" anchor="ctr"/>
          <a:lstStyle>
            <a:lvl1pPr algn="l">
              <a:defRPr sz="2400" b="1">
                <a:solidFill>
                  <a:schemeClr val="tx2"/>
                </a:solidFill>
              </a:defRPr>
            </a:lvl1pPr>
          </a:lstStyle>
          <a:p>
            <a:fld id="{0FB56013-B943-42BA-886F-6F9D4EB85E9D}" type="slidenum">
              <a:rPr lang="en-US" smtClean="0"/>
              <a:pPr/>
              <a:t>‹#›</a:t>
            </a:fld>
            <a:endParaRPr lang="en-US"/>
          </a:p>
        </p:txBody>
      </p:sp>
      <p:sp>
        <p:nvSpPr>
          <p:cNvPr id="7" name="Rectangle 6"/>
          <p:cNvSpPr/>
          <p:nvPr/>
        </p:nvSpPr>
        <p:spPr>
          <a:xfrm>
            <a:off x="9001124" y="0"/>
            <a:ext cx="142876"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9001124" y="1371600"/>
            <a:ext cx="142876" cy="5486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hf hdr="0" ftr="0" dt="0"/>
  <p:txStyles>
    <p:titleStyle>
      <a:lvl1pPr algn="l" defTabSz="914400" rtl="0" eaLnBrk="1" latinLnBrk="0" hangingPunct="1">
        <a:spcBef>
          <a:spcPct val="0"/>
        </a:spcBef>
        <a:buNone/>
        <a:defRPr sz="3600" kern="1200" cap="all" spc="-60" baseline="0">
          <a:solidFill>
            <a:schemeClr val="tx2"/>
          </a:solidFill>
          <a:latin typeface="+mj-lt"/>
          <a:ea typeface="+mj-ea"/>
          <a:cs typeface="+mj-cs"/>
        </a:defRPr>
      </a:lvl1pPr>
    </p:titleStyle>
    <p:bodyStyle>
      <a:lvl1pPr marL="0" indent="0" algn="l" defTabSz="914400" rtl="0" eaLnBrk="1" latinLnBrk="0" hangingPunct="1">
        <a:spcBef>
          <a:spcPct val="20000"/>
        </a:spcBef>
        <a:spcAft>
          <a:spcPts val="600"/>
        </a:spcAft>
        <a:buFont typeface="Arial" pitchFamily="34" charset="0"/>
        <a:buNone/>
        <a:defRPr sz="2000" b="1" kern="1200">
          <a:solidFill>
            <a:schemeClr val="tx1"/>
          </a:solidFill>
          <a:latin typeface="+mn-lt"/>
          <a:ea typeface="+mn-ea"/>
          <a:cs typeface="+mn-cs"/>
        </a:defRPr>
      </a:lvl1pPr>
      <a:lvl2pPr marL="457200" indent="-182880" algn="l" defTabSz="914400" rtl="0" eaLnBrk="1" latinLnBrk="0" hangingPunct="1">
        <a:spcBef>
          <a:spcPct val="20000"/>
        </a:spcBef>
        <a:buClr>
          <a:schemeClr val="tx2"/>
        </a:buClr>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Clr>
          <a:schemeClr val="tx2"/>
        </a:buClr>
        <a:buFont typeface="Arial" pitchFamily="34" charset="0"/>
        <a:buChar char="•"/>
        <a:defRPr sz="1800" kern="1200" baseline="0">
          <a:solidFill>
            <a:schemeClr val="tx1"/>
          </a:solidFill>
          <a:latin typeface="+mn-lt"/>
          <a:ea typeface="+mn-ea"/>
          <a:cs typeface="+mn-cs"/>
        </a:defRPr>
      </a:lvl5pPr>
      <a:lvl6pPr marL="25146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8474" y="484094"/>
            <a:ext cx="7556313" cy="1116106"/>
          </a:xfrm>
          <a:prstGeom prst="rect">
            <a:avLst/>
          </a:prstGeom>
        </p:spPr>
        <p:txBody>
          <a:bodyPr vert="horz" lIns="91440" tIns="45720" rIns="91440" bIns="45720" rtlCol="0" anchor="t" anchorCtr="0">
            <a:noAutofit/>
          </a:bodyPr>
          <a:lstStyle/>
          <a:p>
            <a:r>
              <a:rPr lang="en-CA" smtClean="0"/>
              <a:t>Click to edit Master title style</a:t>
            </a:r>
            <a:endParaRPr/>
          </a:p>
        </p:txBody>
      </p:sp>
      <p:sp>
        <p:nvSpPr>
          <p:cNvPr id="3" name="Text Placeholder 2"/>
          <p:cNvSpPr>
            <a:spLocks noGrp="1"/>
          </p:cNvSpPr>
          <p:nvPr>
            <p:ph type="body" idx="1"/>
          </p:nvPr>
        </p:nvSpPr>
        <p:spPr>
          <a:xfrm>
            <a:off x="498474" y="1981200"/>
            <a:ext cx="7556313" cy="4144963"/>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Date Placeholder 3"/>
          <p:cNvSpPr>
            <a:spLocks noGrp="1"/>
          </p:cNvSpPr>
          <p:nvPr>
            <p:ph type="dt" sz="half" idx="2"/>
          </p:nvPr>
        </p:nvSpPr>
        <p:spPr>
          <a:xfrm>
            <a:off x="6795247" y="6423585"/>
            <a:ext cx="2133600" cy="365125"/>
          </a:xfrm>
          <a:prstGeom prst="rect">
            <a:avLst/>
          </a:prstGeom>
        </p:spPr>
        <p:txBody>
          <a:bodyPr vert="horz" lIns="91440" tIns="45720" rIns="91440" bIns="45720" rtlCol="0" anchor="ctr"/>
          <a:lstStyle>
            <a:lvl1pPr algn="r">
              <a:defRPr sz="1100">
                <a:solidFill>
                  <a:schemeClr val="tx1">
                    <a:lumMod val="65000"/>
                    <a:lumOff val="35000"/>
                  </a:schemeClr>
                </a:solidFill>
              </a:defRPr>
            </a:lvl1pPr>
          </a:lstStyle>
          <a:p>
            <a:fld id="{327B613C-1AD7-49D3-885D-F654C5CDBAA6}" type="datetime1">
              <a:rPr lang="en-US" smtClean="0">
                <a:solidFill>
                  <a:prstClr val="black">
                    <a:lumMod val="65000"/>
                    <a:lumOff val="35000"/>
                  </a:prstClr>
                </a:solidFill>
              </a:rPr>
              <a:pPr/>
              <a:t>4/14/2011</a:t>
            </a:fld>
            <a:endParaRPr lang="en-US" dirty="0">
              <a:solidFill>
                <a:prstClr val="black">
                  <a:lumMod val="65000"/>
                  <a:lumOff val="35000"/>
                </a:prstClr>
              </a:solidFill>
            </a:endParaRPr>
          </a:p>
        </p:txBody>
      </p:sp>
      <p:sp>
        <p:nvSpPr>
          <p:cNvPr id="5" name="Footer Placeholder 4"/>
          <p:cNvSpPr>
            <a:spLocks noGrp="1"/>
          </p:cNvSpPr>
          <p:nvPr>
            <p:ph type="ftr" sz="quarter" idx="3"/>
          </p:nvPr>
        </p:nvSpPr>
        <p:spPr>
          <a:xfrm>
            <a:off x="201706" y="6423585"/>
            <a:ext cx="6122894" cy="365125"/>
          </a:xfrm>
          <a:prstGeom prst="rect">
            <a:avLst/>
          </a:prstGeom>
        </p:spPr>
        <p:txBody>
          <a:bodyPr vert="horz" lIns="91440" tIns="45720" rIns="91440" bIns="45720" rtlCol="0" anchor="ctr"/>
          <a:lstStyle>
            <a:lvl1pPr algn="l">
              <a:defRPr sz="1100">
                <a:solidFill>
                  <a:schemeClr val="tx1">
                    <a:lumMod val="65000"/>
                    <a:lumOff val="35000"/>
                  </a:schemeClr>
                </a:solidFill>
              </a:defRPr>
            </a:lvl1pPr>
          </a:lstStyle>
          <a:p>
            <a:endParaRPr lang="en-US" dirty="0">
              <a:solidFill>
                <a:prstClr val="black">
                  <a:lumMod val="65000"/>
                  <a:lumOff val="35000"/>
                </a:prstClr>
              </a:solidFill>
            </a:endParaRPr>
          </a:p>
        </p:txBody>
      </p:sp>
      <p:sp>
        <p:nvSpPr>
          <p:cNvPr id="6" name="Slide Number Placeholder 5"/>
          <p:cNvSpPr>
            <a:spLocks noGrp="1"/>
          </p:cNvSpPr>
          <p:nvPr>
            <p:ph type="sldNum" sz="quarter" idx="4"/>
          </p:nvPr>
        </p:nvSpPr>
        <p:spPr>
          <a:xfrm>
            <a:off x="8305800" y="242234"/>
            <a:ext cx="554038" cy="365125"/>
          </a:xfrm>
          <a:prstGeom prst="rect">
            <a:avLst/>
          </a:prstGeom>
        </p:spPr>
        <p:txBody>
          <a:bodyPr vert="horz" lIns="91440" tIns="45720" rIns="91440" bIns="45720" rtlCol="0" anchor="ctr"/>
          <a:lstStyle>
            <a:lvl1pPr algn="r">
              <a:defRPr sz="1400">
                <a:solidFill>
                  <a:schemeClr val="bg1"/>
                </a:solidFill>
              </a:defRPr>
            </a:lvl1pPr>
          </a:lstStyle>
          <a:p>
            <a:fld id="{6E2D2B3B-882E-40F3-A32F-6DD516915044}" type="slidenum">
              <a:rPr lang="en-US" smtClean="0">
                <a:solidFill>
                  <a:prstClr val="white"/>
                </a:solidFill>
              </a:rPr>
              <a:pPr/>
              <a:t>‹#›</a:t>
            </a:fld>
            <a:endParaRPr lang="en-US" dirty="0">
              <a:solidFill>
                <a:prstClr val="white"/>
              </a:solidFill>
            </a:endParaRPr>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 id="2147483828" r:id="rId12"/>
    <p:sldLayoutId id="2147483829" r:id="rId13"/>
    <p:sldLayoutId id="2147483830" r:id="rId14"/>
    <p:sldLayoutId id="2147483831" r:id="rId15"/>
    <p:sldLayoutId id="2147483832" r:id="rId16"/>
    <p:sldLayoutId id="2147483833" r:id="rId17"/>
    <p:sldLayoutId id="2147483834" r:id="rId18"/>
    <p:sldLayoutId id="2147483835" r:id="rId19"/>
    <p:sldLayoutId id="2147483836" r:id="rId20"/>
  </p:sldLayoutIdLst>
  <p:hf sldNum="0" hdr="0" ftr="0" dt="0"/>
  <p:txStyles>
    <p:titleStyle>
      <a:lvl1pPr algn="l" defTabSz="914400" rtl="0" eaLnBrk="1" latinLnBrk="0" hangingPunct="1">
        <a:spcBef>
          <a:spcPct val="0"/>
        </a:spcBef>
        <a:buNone/>
        <a:defRPr sz="3600" b="0" kern="1200">
          <a:solidFill>
            <a:schemeClr val="accent1"/>
          </a:solidFill>
          <a:latin typeface="+mj-lt"/>
          <a:ea typeface="+mj-ea"/>
          <a:cs typeface="+mj-cs"/>
        </a:defRPr>
      </a:lvl1pPr>
    </p:titleStyle>
    <p:bodyStyle>
      <a:lvl1pPr marL="228600" indent="-228600" algn="l" defTabSz="914400" rtl="0" eaLnBrk="1" latinLnBrk="0" hangingPunct="1">
        <a:spcBef>
          <a:spcPts val="2000"/>
        </a:spcBef>
        <a:buClr>
          <a:schemeClr val="accent1"/>
        </a:buClr>
        <a:buSzPct val="75000"/>
        <a:buFont typeface="Wingdings" pitchFamily="2" charset="2"/>
        <a:buChar char="n"/>
        <a:defRPr sz="2000" kern="1200">
          <a:solidFill>
            <a:schemeClr val="tx1">
              <a:lumMod val="65000"/>
              <a:lumOff val="35000"/>
            </a:schemeClr>
          </a:solidFill>
          <a:latin typeface="+mn-lt"/>
          <a:ea typeface="+mn-ea"/>
          <a:cs typeface="+mn-cs"/>
        </a:defRPr>
      </a:lvl1pPr>
      <a:lvl2pPr marL="457200" indent="-228600" algn="l" defTabSz="914400" rtl="0" eaLnBrk="1" latinLnBrk="0" hangingPunct="1">
        <a:spcBef>
          <a:spcPts val="600"/>
        </a:spcBef>
        <a:buClr>
          <a:schemeClr val="accent1">
            <a:lumMod val="60000"/>
            <a:lumOff val="40000"/>
          </a:schemeClr>
        </a:buClr>
        <a:buSzPct val="75000"/>
        <a:buFont typeface="Wingdings" pitchFamily="2" charset="2"/>
        <a:buChar char="n"/>
        <a:defRPr sz="1800" kern="1200">
          <a:solidFill>
            <a:schemeClr val="tx1">
              <a:lumMod val="65000"/>
              <a:lumOff val="35000"/>
            </a:schemeClr>
          </a:solidFill>
          <a:latin typeface="+mn-lt"/>
          <a:ea typeface="+mn-ea"/>
          <a:cs typeface="+mn-cs"/>
        </a:defRPr>
      </a:lvl2pPr>
      <a:lvl3pPr marL="685800" indent="-228600" algn="l" defTabSz="914400" rtl="0" eaLnBrk="1" latinLnBrk="0" hangingPunct="1">
        <a:spcBef>
          <a:spcPts val="600"/>
        </a:spcBef>
        <a:buClr>
          <a:schemeClr val="accent1"/>
        </a:buClr>
        <a:buSzPct val="75000"/>
        <a:buFont typeface="Wingdings" pitchFamily="2" charset="2"/>
        <a:buChar char="n"/>
        <a:defRPr sz="1800" kern="1200">
          <a:solidFill>
            <a:schemeClr val="tx1">
              <a:lumMod val="65000"/>
              <a:lumOff val="35000"/>
            </a:schemeClr>
          </a:solidFill>
          <a:latin typeface="+mn-lt"/>
          <a:ea typeface="+mn-ea"/>
          <a:cs typeface="+mn-cs"/>
        </a:defRPr>
      </a:lvl3pPr>
      <a:lvl4pPr marL="914400" indent="-228600" algn="l" defTabSz="914400" rtl="0" eaLnBrk="1" latinLnBrk="0" hangingPunct="1">
        <a:spcBef>
          <a:spcPts val="600"/>
        </a:spcBef>
        <a:buClr>
          <a:schemeClr val="accent1">
            <a:lumMod val="60000"/>
            <a:lumOff val="40000"/>
          </a:schemeClr>
        </a:buClr>
        <a:buSzPct val="75000"/>
        <a:buFont typeface="Wingdings" pitchFamily="2" charset="2"/>
        <a:buChar char="n"/>
        <a:defRPr sz="1800" kern="1200">
          <a:solidFill>
            <a:schemeClr val="tx1">
              <a:lumMod val="65000"/>
              <a:lumOff val="35000"/>
            </a:schemeClr>
          </a:solidFill>
          <a:latin typeface="+mn-lt"/>
          <a:ea typeface="+mn-ea"/>
          <a:cs typeface="+mn-cs"/>
        </a:defRPr>
      </a:lvl4pPr>
      <a:lvl5pPr marL="1143000" indent="-228600" algn="l" defTabSz="914400" rtl="0" eaLnBrk="1" latinLnBrk="0" hangingPunct="1">
        <a:spcBef>
          <a:spcPts val="600"/>
        </a:spcBef>
        <a:buClr>
          <a:schemeClr val="accent1"/>
        </a:buClr>
        <a:buSzPct val="75000"/>
        <a:buFont typeface="Wingdings" pitchFamily="2" charset="2"/>
        <a:buChar char="n"/>
        <a:defRPr sz="1800" kern="1200">
          <a:solidFill>
            <a:schemeClr val="tx1">
              <a:lumMod val="65000"/>
              <a:lumOff val="35000"/>
            </a:schemeClr>
          </a:solidFill>
          <a:latin typeface="+mn-lt"/>
          <a:ea typeface="+mn-ea"/>
          <a:cs typeface="+mn-cs"/>
        </a:defRPr>
      </a:lvl5pPr>
      <a:lvl6pPr marL="1377950" indent="-228600" algn="l" defTabSz="914400" rtl="0" eaLnBrk="1" latinLnBrk="0" hangingPunct="1">
        <a:spcBef>
          <a:spcPct val="20000"/>
        </a:spcBef>
        <a:buClr>
          <a:schemeClr val="accent1">
            <a:lumMod val="60000"/>
            <a:lumOff val="40000"/>
          </a:schemeClr>
        </a:buClr>
        <a:buSzPct val="75000"/>
        <a:buFont typeface="Wingdings" pitchFamily="2" charset="2"/>
        <a:buChar char=""/>
        <a:defRPr lang="en-US" sz="1800" kern="1200" dirty="0" smtClean="0">
          <a:solidFill>
            <a:schemeClr val="tx1">
              <a:lumMod val="65000"/>
              <a:lumOff val="35000"/>
            </a:schemeClr>
          </a:solidFill>
          <a:latin typeface="+mn-lt"/>
          <a:ea typeface="+mn-ea"/>
          <a:cs typeface="+mn-cs"/>
        </a:defRPr>
      </a:lvl6pPr>
      <a:lvl7pPr marL="1603375" indent="-228600" algn="l" defTabSz="914400" rtl="0" eaLnBrk="1" latinLnBrk="0" hangingPunct="1">
        <a:spcBef>
          <a:spcPct val="20000"/>
        </a:spcBef>
        <a:buClr>
          <a:schemeClr val="accent1"/>
        </a:buClr>
        <a:buSzPct val="75000"/>
        <a:buFont typeface="Wingdings" pitchFamily="2" charset="2"/>
        <a:buChar char=""/>
        <a:defRPr lang="en-US" sz="1800" kern="1200" baseline="0" dirty="0" smtClean="0">
          <a:solidFill>
            <a:schemeClr val="tx1">
              <a:lumMod val="65000"/>
              <a:lumOff val="35000"/>
            </a:schemeClr>
          </a:solidFill>
          <a:latin typeface="+mn-lt"/>
          <a:ea typeface="+mn-ea"/>
          <a:cs typeface="+mn-cs"/>
        </a:defRPr>
      </a:lvl7pPr>
      <a:lvl8pPr marL="1830388" indent="-228600" algn="l" defTabSz="914400" rtl="0" eaLnBrk="1" latinLnBrk="0" hangingPunct="1">
        <a:spcBef>
          <a:spcPct val="20000"/>
        </a:spcBef>
        <a:buClr>
          <a:schemeClr val="accent1">
            <a:lumMod val="60000"/>
            <a:lumOff val="40000"/>
          </a:schemeClr>
        </a:buClr>
        <a:buSzPct val="75000"/>
        <a:buFont typeface="Wingdings" pitchFamily="2" charset="2"/>
        <a:buChar char=""/>
        <a:defRPr lang="en-US" sz="1800" kern="1200" baseline="0" dirty="0" smtClean="0">
          <a:solidFill>
            <a:schemeClr val="tx1">
              <a:lumMod val="65000"/>
              <a:lumOff val="35000"/>
            </a:schemeClr>
          </a:solidFill>
          <a:latin typeface="+mn-lt"/>
          <a:ea typeface="+mn-ea"/>
          <a:cs typeface="+mn-cs"/>
        </a:defRPr>
      </a:lvl8pPr>
      <a:lvl9pPr marL="2057400" indent="-228600" algn="l" defTabSz="914400" rtl="0" eaLnBrk="1" latinLnBrk="0" hangingPunct="1">
        <a:spcBef>
          <a:spcPct val="20000"/>
        </a:spcBef>
        <a:buClr>
          <a:schemeClr val="accent1"/>
        </a:buClr>
        <a:buSzPct val="75000"/>
        <a:buFont typeface="Wingdings" pitchFamily="2" charset="2"/>
        <a:buChar char=""/>
        <a:defRPr lang="en-US" sz="1800" kern="1200" baseline="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2FF11-C4EA-4858-ACD5-C1708C624509}" type="datetimeFigureOut">
              <a:rPr lang="en-US" smtClean="0">
                <a:solidFill>
                  <a:prstClr val="black">
                    <a:tint val="75000"/>
                  </a:prstClr>
                </a:solidFill>
              </a:rPr>
              <a:pPr/>
              <a:t>4/14/2011</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2673D4-3D84-4D67-909F-BA42D41E96B8}" type="slidenum">
              <a:rPr lang="en-US" smtClean="0">
                <a:solidFill>
                  <a:prstClr val="black">
                    <a:tint val="75000"/>
                  </a:prstClr>
                </a:solidFill>
              </a:rPr>
              <a:p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838" r:id="rId1"/>
    <p:sldLayoutId id="2147483839" r:id="rId2"/>
    <p:sldLayoutId id="2147483840" r:id="rId3"/>
    <p:sldLayoutId id="2147483841" r:id="rId4"/>
    <p:sldLayoutId id="2147483842" r:id="rId5"/>
    <p:sldLayoutId id="2147483843" r:id="rId6"/>
    <p:sldLayoutId id="2147483844" r:id="rId7"/>
    <p:sldLayoutId id="2147483845" r:id="rId8"/>
    <p:sldLayoutId id="2147483846" r:id="rId9"/>
    <p:sldLayoutId id="2147483847" r:id="rId10"/>
    <p:sldLayoutId id="2147483848"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27.xml.rels><?xml version="1.0" encoding="UTF-8" standalone="yes"?>
<Relationships xmlns="http://schemas.openxmlformats.org/package/2006/relationships"><Relationship Id="rId2" Type="http://schemas.openxmlformats.org/officeDocument/2006/relationships/hyperlink" Target="#cite_note-2"/><Relationship Id="rId1" Type="http://schemas.openxmlformats.org/officeDocument/2006/relationships/slideLayout" Target="../slideLayouts/slideLayout3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28601"/>
            <a:ext cx="7772400" cy="3743960"/>
          </a:xfrm>
        </p:spPr>
        <p:txBody>
          <a:bodyPr/>
          <a:lstStyle/>
          <a:p>
            <a:r>
              <a:rPr lang="en-US" dirty="0" smtClean="0"/>
              <a:t>Chapter 6</a:t>
            </a:r>
            <a:endParaRPr lang="en-US" dirty="0"/>
          </a:p>
        </p:txBody>
      </p:sp>
      <p:sp>
        <p:nvSpPr>
          <p:cNvPr id="3" name="Subtitle 2"/>
          <p:cNvSpPr>
            <a:spLocks noGrp="1"/>
          </p:cNvSpPr>
          <p:nvPr>
            <p:ph type="subTitle" idx="1"/>
          </p:nvPr>
        </p:nvSpPr>
        <p:spPr>
          <a:xfrm>
            <a:off x="457200" y="3159760"/>
            <a:ext cx="6858000" cy="2011680"/>
          </a:xfrm>
        </p:spPr>
        <p:txBody>
          <a:bodyPr>
            <a:noAutofit/>
          </a:bodyPr>
          <a:lstStyle/>
          <a:p>
            <a:pPr algn="ctr"/>
            <a:r>
              <a:rPr lang="en-US" sz="3600" dirty="0" smtClean="0"/>
              <a:t>Moral Responsibility: </a:t>
            </a:r>
          </a:p>
          <a:p>
            <a:pPr algn="ctr"/>
            <a:r>
              <a:rPr lang="en-US" sz="3600" dirty="0" smtClean="0"/>
              <a:t>Individual and Corporate</a:t>
            </a:r>
            <a:endParaRPr lang="en-US" sz="3600" dirty="0"/>
          </a:p>
        </p:txBody>
      </p:sp>
      <p:sp>
        <p:nvSpPr>
          <p:cNvPr id="4" name="Slide Number Placeholder 3"/>
          <p:cNvSpPr>
            <a:spLocks noGrp="1"/>
          </p:cNvSpPr>
          <p:nvPr>
            <p:ph type="sldNum" sz="quarter" idx="12"/>
          </p:nvPr>
        </p:nvSpPr>
        <p:spPr/>
        <p:txBody>
          <a:bodyPr/>
          <a:lstStyle/>
          <a:p>
            <a:fld id="{0FB56013-B943-42BA-886F-6F9D4EB85E9D}" type="slidenum">
              <a:rPr lang="en-US" smtClean="0"/>
              <a:pPr/>
              <a:t>1</a:t>
            </a:fld>
            <a:endParaRPr lang="en-US"/>
          </a:p>
        </p:txBody>
      </p:sp>
      <p:sp>
        <p:nvSpPr>
          <p:cNvPr id="5" name="TextBox 4"/>
          <p:cNvSpPr txBox="1"/>
          <p:nvPr/>
        </p:nvSpPr>
        <p:spPr>
          <a:xfrm>
            <a:off x="243840" y="6187440"/>
            <a:ext cx="184666"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xmlns="" val="27983195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8"/>
            <a:ext cx="7162800" cy="883602"/>
          </a:xfrm>
        </p:spPr>
        <p:txBody>
          <a:bodyPr>
            <a:normAutofit/>
          </a:bodyPr>
          <a:lstStyle/>
          <a:p>
            <a:r>
              <a:rPr lang="en-US" dirty="0" smtClean="0"/>
              <a:t>Moral Responsibility</a:t>
            </a:r>
            <a:endParaRPr lang="en-US" dirty="0"/>
          </a:p>
        </p:txBody>
      </p:sp>
      <p:sp>
        <p:nvSpPr>
          <p:cNvPr id="3" name="Content Placeholder 2"/>
          <p:cNvSpPr>
            <a:spLocks noGrp="1"/>
          </p:cNvSpPr>
          <p:nvPr>
            <p:ph idx="1"/>
          </p:nvPr>
        </p:nvSpPr>
        <p:spPr>
          <a:xfrm>
            <a:off x="457200" y="1442720"/>
            <a:ext cx="7620000" cy="4754563"/>
          </a:xfrm>
        </p:spPr>
        <p:txBody>
          <a:bodyPr>
            <a:normAutofit/>
          </a:bodyPr>
          <a:lstStyle/>
          <a:p>
            <a:r>
              <a:rPr lang="en-US" dirty="0" smtClean="0"/>
              <a:t>LOVE CANAL DISASTER - Hooker </a:t>
            </a:r>
            <a:r>
              <a:rPr lang="en-US" dirty="0"/>
              <a:t>Electrochemical Company (later known as Hooker Chemical Company) </a:t>
            </a:r>
            <a:r>
              <a:rPr lang="en-US" dirty="0" smtClean="0"/>
              <a:t>began </a:t>
            </a:r>
            <a:r>
              <a:rPr lang="en-US" dirty="0"/>
              <a:t>searching for a place to dump the rampant amount of chemical waste it was producing. </a:t>
            </a:r>
            <a:endParaRPr lang="en-US" dirty="0" smtClean="0"/>
          </a:p>
          <a:p>
            <a:r>
              <a:rPr lang="en-US" dirty="0" smtClean="0"/>
              <a:t>Hooker </a:t>
            </a:r>
            <a:r>
              <a:rPr lang="en-US" dirty="0"/>
              <a:t>was granted permission by the Niagara Power and Development Company in 1942 to dump wastes in the canal. </a:t>
            </a:r>
            <a:endParaRPr lang="en-US" dirty="0" smtClean="0"/>
          </a:p>
          <a:p>
            <a:r>
              <a:rPr lang="en-US" dirty="0" smtClean="0"/>
              <a:t>The </a:t>
            </a:r>
            <a:r>
              <a:rPr lang="en-US" dirty="0"/>
              <a:t>canal was drained and lined with thick clay. Into this site, Hooker began placing 55-gallon metal or </a:t>
            </a:r>
            <a:r>
              <a:rPr lang="en-US" dirty="0" err="1"/>
              <a:t>fibre</a:t>
            </a:r>
            <a:r>
              <a:rPr lang="en-US" dirty="0"/>
              <a:t> barrels. The City of Niagara Falls and the army continued the dumping of </a:t>
            </a:r>
            <a:r>
              <a:rPr lang="en-US" dirty="0" smtClean="0"/>
              <a:t>refuse.</a:t>
            </a:r>
          </a:p>
          <a:p>
            <a:r>
              <a:rPr lang="en-US" dirty="0"/>
              <a:t>After 1953, the canal was covered with soil, and vegetation began to grow atop the </a:t>
            </a:r>
            <a:r>
              <a:rPr lang="en-US" dirty="0" smtClean="0"/>
              <a:t>dumpsite.</a:t>
            </a:r>
            <a:endParaRPr lang="en-US" dirty="0"/>
          </a:p>
        </p:txBody>
      </p:sp>
      <p:sp>
        <p:nvSpPr>
          <p:cNvPr id="4" name="Slide Number Placeholder 3"/>
          <p:cNvSpPr>
            <a:spLocks noGrp="1"/>
          </p:cNvSpPr>
          <p:nvPr>
            <p:ph type="sldNum" sz="quarter" idx="12"/>
          </p:nvPr>
        </p:nvSpPr>
        <p:spPr/>
        <p:txBody>
          <a:bodyPr/>
          <a:lstStyle/>
          <a:p>
            <a:fld id="{0FB56013-B943-42BA-886F-6F9D4EB85E9D}" type="slidenum">
              <a:rPr lang="en-US" smtClean="0"/>
              <a:pPr/>
              <a:t>2</a:t>
            </a:fld>
            <a:endParaRPr lang="en-US"/>
          </a:p>
        </p:txBody>
      </p:sp>
    </p:spTree>
    <p:extLst>
      <p:ext uri="{BB962C8B-B14F-4D97-AF65-F5344CB8AC3E}">
        <p14:creationId xmlns:p14="http://schemas.microsoft.com/office/powerpoint/2010/main" xmlns="" val="28994400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8"/>
            <a:ext cx="8097520" cy="832802"/>
          </a:xfrm>
        </p:spPr>
        <p:txBody>
          <a:bodyPr>
            <a:normAutofit/>
          </a:bodyPr>
          <a:lstStyle/>
          <a:p>
            <a:r>
              <a:rPr lang="en-US" dirty="0"/>
              <a:t>Moral </a:t>
            </a:r>
            <a:r>
              <a:rPr lang="en-US" dirty="0" smtClean="0"/>
              <a:t>Responsibility</a:t>
            </a:r>
            <a:endParaRPr lang="en-US" dirty="0"/>
          </a:p>
        </p:txBody>
      </p:sp>
      <p:sp>
        <p:nvSpPr>
          <p:cNvPr id="3" name="Content Placeholder 2"/>
          <p:cNvSpPr>
            <a:spLocks noGrp="1"/>
          </p:cNvSpPr>
          <p:nvPr>
            <p:ph idx="1"/>
          </p:nvPr>
        </p:nvSpPr>
        <p:spPr>
          <a:xfrm>
            <a:off x="457200" y="1087120"/>
            <a:ext cx="7620000" cy="5039043"/>
          </a:xfrm>
        </p:spPr>
        <p:txBody>
          <a:bodyPr>
            <a:normAutofit fontScale="62500" lnSpcReduction="20000"/>
          </a:bodyPr>
          <a:lstStyle/>
          <a:p>
            <a:r>
              <a:rPr lang="en-US" dirty="0"/>
              <a:t>The Niagara Falls City School District needed land to build new schools, and attempted to purchase the property from Hooker Chemical that had been used to bury toxic waste. </a:t>
            </a:r>
            <a:endParaRPr lang="en-US" dirty="0" smtClean="0"/>
          </a:p>
          <a:p>
            <a:r>
              <a:rPr lang="en-US" dirty="0" smtClean="0"/>
              <a:t>The </a:t>
            </a:r>
            <a:r>
              <a:rPr lang="en-US" dirty="0"/>
              <a:t>corporation refused to sell, citing safety concerns, and took members of the school board to the canal and drilled several bore holes to demonstrate that there were toxic chemicals below the surface. However, the board refused to capitulate</a:t>
            </a:r>
            <a:r>
              <a:rPr lang="en-US" dirty="0" smtClean="0"/>
              <a:t>.</a:t>
            </a:r>
            <a:r>
              <a:rPr lang="en-US" dirty="0"/>
              <a:t> </a:t>
            </a:r>
          </a:p>
          <a:p>
            <a:r>
              <a:rPr lang="en-US" dirty="0" smtClean="0"/>
              <a:t>Eventually</a:t>
            </a:r>
            <a:r>
              <a:rPr lang="en-US" dirty="0"/>
              <a:t>, faced with the property being condemned and/or expropriated, Hooker Chemical agreed to sell on the condition that the board buy the entire property for one dollar. In the </a:t>
            </a:r>
            <a:r>
              <a:rPr lang="en-US" dirty="0" smtClean="0"/>
              <a:t>agreement </a:t>
            </a:r>
            <a:endParaRPr lang="en-US" dirty="0"/>
          </a:p>
          <a:p>
            <a:r>
              <a:rPr lang="en-US" dirty="0" smtClean="0"/>
              <a:t>Hooker </a:t>
            </a:r>
            <a:r>
              <a:rPr lang="en-US" dirty="0"/>
              <a:t>included a seventeen line caveat that explained the dangers of building on the site. Hooker believed it was thus released from all legal obligations should lawsuits arise in the future</a:t>
            </a:r>
            <a:r>
              <a:rPr lang="en-US" dirty="0" smtClean="0"/>
              <a:t>.</a:t>
            </a:r>
          </a:p>
          <a:p>
            <a:pPr lvl="1"/>
            <a:r>
              <a:rPr lang="en-US" dirty="0" smtClean="0"/>
              <a:t>“Prior </a:t>
            </a:r>
            <a:r>
              <a:rPr lang="en-US" dirty="0"/>
              <a:t>to the delivery of this instrument of conveyance, the grantee herein has been advised by the grantor that the premises above described have been filled, in whole or in part, to the present grade level thereof with waste products resulting from the manufacturing of chemicals by the grantor at its plant in the City of Niagara Falls, New York, and the grantee assumes all risk and liability incident to the use thereof</a:t>
            </a:r>
            <a:r>
              <a:rPr lang="en-US" dirty="0" smtClean="0"/>
              <a:t>. … </a:t>
            </a:r>
            <a:r>
              <a:rPr lang="en-US" dirty="0"/>
              <a:t>as a part of the consideration for this conveyance and as a condition thereof, no claim, suit, action or demand of any nature whatsoever shall ever be made by the grantee, its successors or assigns, against the grantor, its successors or assigns, for injury to a person or persons, including death resulting therefrom, or loss of or damage to property caused by, in connection with or by reason of the presence of said industrial wastes. It is further agreed as a condition hereof that each subsequent conveyance of the aforesaid lands shall be made subject to the foregoing provisions and conditions</a:t>
            </a:r>
            <a:r>
              <a:rPr lang="en-US" dirty="0" smtClean="0"/>
              <a:t>.”</a:t>
            </a:r>
          </a:p>
          <a:p>
            <a:pPr lvl="1"/>
            <a:endParaRPr lang="en-US" dirty="0"/>
          </a:p>
          <a:p>
            <a:r>
              <a:rPr lang="en-US" dirty="0" smtClean="0"/>
              <a:t>Hooker </a:t>
            </a:r>
            <a:r>
              <a:rPr lang="en-US" dirty="0"/>
              <a:t>stated that the area should be sealed off "so as to prevent the possibility of persons or animals coming in contact with the dumped materials</a:t>
            </a:r>
            <a:r>
              <a:rPr lang="en-US" dirty="0" smtClean="0"/>
              <a:t>.”</a:t>
            </a:r>
            <a:endParaRPr lang="en-US" dirty="0"/>
          </a:p>
        </p:txBody>
      </p:sp>
      <p:sp>
        <p:nvSpPr>
          <p:cNvPr id="4" name="Slide Number Placeholder 3"/>
          <p:cNvSpPr>
            <a:spLocks noGrp="1"/>
          </p:cNvSpPr>
          <p:nvPr>
            <p:ph type="sldNum" sz="quarter" idx="12"/>
          </p:nvPr>
        </p:nvSpPr>
        <p:spPr/>
        <p:txBody>
          <a:bodyPr/>
          <a:lstStyle/>
          <a:p>
            <a:fld id="{0FB56013-B943-42BA-886F-6F9D4EB85E9D}" type="slidenum">
              <a:rPr lang="en-US" smtClean="0"/>
              <a:pPr/>
              <a:t>3</a:t>
            </a:fld>
            <a:endParaRPr lang="en-US"/>
          </a:p>
        </p:txBody>
      </p:sp>
    </p:spTree>
    <p:extLst>
      <p:ext uri="{BB962C8B-B14F-4D97-AF65-F5344CB8AC3E}">
        <p14:creationId xmlns:p14="http://schemas.microsoft.com/office/powerpoint/2010/main" xmlns="" val="18668166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8"/>
            <a:ext cx="7833360" cy="903922"/>
          </a:xfrm>
        </p:spPr>
        <p:txBody>
          <a:bodyPr>
            <a:normAutofit/>
          </a:bodyPr>
          <a:lstStyle/>
          <a:p>
            <a:r>
              <a:rPr lang="en-US" dirty="0" smtClean="0"/>
              <a:t>Moral Responsibility</a:t>
            </a:r>
            <a:endParaRPr lang="en-US" dirty="0"/>
          </a:p>
        </p:txBody>
      </p:sp>
      <p:sp>
        <p:nvSpPr>
          <p:cNvPr id="3" name="Content Placeholder 2"/>
          <p:cNvSpPr>
            <a:spLocks noGrp="1"/>
          </p:cNvSpPr>
          <p:nvPr>
            <p:ph idx="1"/>
          </p:nvPr>
        </p:nvSpPr>
        <p:spPr>
          <a:xfrm>
            <a:off x="457200" y="1280160"/>
            <a:ext cx="7620000" cy="4846003"/>
          </a:xfrm>
        </p:spPr>
        <p:txBody>
          <a:bodyPr>
            <a:normAutofit fontScale="92500"/>
          </a:bodyPr>
          <a:lstStyle/>
          <a:p>
            <a:pPr marL="342900" indent="-342900">
              <a:buFont typeface="Arial"/>
              <a:buChar char="•"/>
            </a:pPr>
            <a:r>
              <a:rPr lang="en-US" dirty="0" smtClean="0"/>
              <a:t>Deaths for cancer and birth defects soared.  </a:t>
            </a:r>
          </a:p>
          <a:p>
            <a:pPr marL="342900" indent="-342900">
              <a:buFont typeface="Arial"/>
              <a:buChar char="•"/>
            </a:pPr>
            <a:r>
              <a:rPr lang="en-US" dirty="0" smtClean="0"/>
              <a:t>2.500 people relocated.</a:t>
            </a:r>
            <a:endParaRPr lang="en-US" dirty="0"/>
          </a:p>
          <a:p>
            <a:r>
              <a:rPr lang="en-US" dirty="0" err="1" smtClean="0"/>
              <a:t>Eckhardt</a:t>
            </a:r>
            <a:r>
              <a:rPr lang="en-US" dirty="0" smtClean="0"/>
              <a:t> </a:t>
            </a:r>
            <a:r>
              <a:rPr lang="en-US" dirty="0"/>
              <a:t>C. Beck (EPA Administrator for Region 2, 1977–1979</a:t>
            </a:r>
            <a:r>
              <a:rPr lang="en-US" dirty="0" smtClean="0"/>
              <a:t>)visited </a:t>
            </a:r>
            <a:r>
              <a:rPr lang="en-US" dirty="0"/>
              <a:t>Love Canal in the late 1970s, </a:t>
            </a:r>
            <a:r>
              <a:rPr lang="en-US" dirty="0" smtClean="0"/>
              <a:t>he discerned the </a:t>
            </a:r>
            <a:r>
              <a:rPr lang="en-US" dirty="0"/>
              <a:t>presence of toxic substances in the community</a:t>
            </a:r>
            <a:r>
              <a:rPr lang="en-US" dirty="0" smtClean="0"/>
              <a:t>: </a:t>
            </a:r>
          </a:p>
          <a:p>
            <a:pPr lvl="1"/>
            <a:r>
              <a:rPr lang="en-US" dirty="0" smtClean="0"/>
              <a:t>“I </a:t>
            </a:r>
            <a:r>
              <a:rPr lang="en-US" dirty="0"/>
              <a:t>visited the canal area at that time. Corroding waste-disposal drums could be seen breaking up through the grounds of backyards. Trees and gardens were turning black and dying. One entire swimming pool had been popped up from its foundation, afloat now on a small sea of chemicals. Puddles of noxious substances were pointed out to me by the residents. Some of these puddles were in their yards, some were in their basements, others yet were on the school grounds. Everywhere the air had a faint, choking smell. Children returned from play with burns on their hands and </a:t>
            </a:r>
            <a:r>
              <a:rPr lang="en-US" dirty="0" smtClean="0"/>
              <a:t>faces.”</a:t>
            </a:r>
            <a:endParaRPr lang="en-US" dirty="0"/>
          </a:p>
        </p:txBody>
      </p:sp>
      <p:sp>
        <p:nvSpPr>
          <p:cNvPr id="4" name="Slide Number Placeholder 3"/>
          <p:cNvSpPr>
            <a:spLocks noGrp="1"/>
          </p:cNvSpPr>
          <p:nvPr>
            <p:ph type="sldNum" sz="quarter" idx="12"/>
          </p:nvPr>
        </p:nvSpPr>
        <p:spPr/>
        <p:txBody>
          <a:bodyPr/>
          <a:lstStyle/>
          <a:p>
            <a:fld id="{0FB56013-B943-42BA-886F-6F9D4EB85E9D}" type="slidenum">
              <a:rPr lang="en-US" smtClean="0"/>
              <a:pPr/>
              <a:t>4</a:t>
            </a:fld>
            <a:endParaRPr lang="en-US"/>
          </a:p>
        </p:txBody>
      </p:sp>
    </p:spTree>
    <p:extLst>
      <p:ext uri="{BB962C8B-B14F-4D97-AF65-F5344CB8AC3E}">
        <p14:creationId xmlns:p14="http://schemas.microsoft.com/office/powerpoint/2010/main" xmlns="" val="9778023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8"/>
            <a:ext cx="7396480" cy="731202"/>
          </a:xfrm>
        </p:spPr>
        <p:txBody>
          <a:bodyPr>
            <a:normAutofit/>
          </a:bodyPr>
          <a:lstStyle/>
          <a:p>
            <a:r>
              <a:rPr lang="en-US" dirty="0"/>
              <a:t>Moral </a:t>
            </a:r>
            <a:r>
              <a:rPr lang="en-US" dirty="0" smtClean="0"/>
              <a:t>Responsibility</a:t>
            </a:r>
            <a:endParaRPr lang="en-US" dirty="0"/>
          </a:p>
        </p:txBody>
      </p:sp>
      <p:sp>
        <p:nvSpPr>
          <p:cNvPr id="3" name="Content Placeholder 2"/>
          <p:cNvSpPr>
            <a:spLocks noGrp="1"/>
          </p:cNvSpPr>
          <p:nvPr>
            <p:ph idx="1"/>
          </p:nvPr>
        </p:nvSpPr>
        <p:spPr>
          <a:xfrm>
            <a:off x="457200" y="1117600"/>
            <a:ext cx="7620000" cy="5008563"/>
          </a:xfrm>
        </p:spPr>
        <p:txBody>
          <a:bodyPr/>
          <a:lstStyle/>
          <a:p>
            <a:r>
              <a:rPr lang="en-US" dirty="0" smtClean="0"/>
              <a:t>Many parties to seem to be at fault here.</a:t>
            </a:r>
          </a:p>
          <a:p>
            <a:endParaRPr lang="en-US" dirty="0" smtClean="0"/>
          </a:p>
          <a:p>
            <a:pPr lvl="1"/>
            <a:r>
              <a:rPr lang="en-US" dirty="0" smtClean="0"/>
              <a:t>School board for ignoring Hooker’s warning.</a:t>
            </a:r>
          </a:p>
          <a:p>
            <a:pPr lvl="1"/>
            <a:endParaRPr lang="en-US" dirty="0" smtClean="0"/>
          </a:p>
          <a:p>
            <a:pPr lvl="1"/>
            <a:r>
              <a:rPr lang="en-US" dirty="0" smtClean="0"/>
              <a:t>Government for not foreseeing environmental costs/poor regulation.</a:t>
            </a:r>
          </a:p>
          <a:p>
            <a:pPr lvl="1"/>
            <a:endParaRPr lang="en-US" dirty="0" smtClean="0"/>
          </a:p>
          <a:p>
            <a:pPr lvl="1"/>
            <a:r>
              <a:rPr lang="en-US" dirty="0" smtClean="0"/>
              <a:t>Hooker (and Occidental Petroleum) for not foreseeing </a:t>
            </a:r>
            <a:r>
              <a:rPr lang="en-US" dirty="0"/>
              <a:t>environmental </a:t>
            </a:r>
            <a:r>
              <a:rPr lang="en-US" dirty="0" smtClean="0"/>
              <a:t>costs, poorly instituted plan.</a:t>
            </a:r>
          </a:p>
          <a:p>
            <a:pPr lvl="1"/>
            <a:endParaRPr lang="en-US" dirty="0" smtClean="0"/>
          </a:p>
          <a:p>
            <a:pPr lvl="1"/>
            <a:r>
              <a:rPr lang="en-US" dirty="0" smtClean="0"/>
              <a:t>Public for not being involved in decision?</a:t>
            </a:r>
          </a:p>
          <a:p>
            <a:pPr lvl="1"/>
            <a:endParaRPr lang="en-US" dirty="0"/>
          </a:p>
        </p:txBody>
      </p:sp>
      <p:sp>
        <p:nvSpPr>
          <p:cNvPr id="4" name="Slide Number Placeholder 3"/>
          <p:cNvSpPr>
            <a:spLocks noGrp="1"/>
          </p:cNvSpPr>
          <p:nvPr>
            <p:ph type="sldNum" sz="quarter" idx="12"/>
          </p:nvPr>
        </p:nvSpPr>
        <p:spPr/>
        <p:txBody>
          <a:bodyPr/>
          <a:lstStyle/>
          <a:p>
            <a:fld id="{0FB56013-B943-42BA-886F-6F9D4EB85E9D}" type="slidenum">
              <a:rPr lang="en-US" smtClean="0"/>
              <a:pPr/>
              <a:t>5</a:t>
            </a:fld>
            <a:endParaRPr lang="en-US"/>
          </a:p>
        </p:txBody>
      </p:sp>
    </p:spTree>
    <p:extLst>
      <p:ext uri="{BB962C8B-B14F-4D97-AF65-F5344CB8AC3E}">
        <p14:creationId xmlns:p14="http://schemas.microsoft.com/office/powerpoint/2010/main" xmlns="" val="11120946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8"/>
            <a:ext cx="7010400" cy="812482"/>
          </a:xfrm>
        </p:spPr>
        <p:txBody>
          <a:bodyPr/>
          <a:lstStyle/>
          <a:p>
            <a:r>
              <a:rPr lang="en-US" dirty="0"/>
              <a:t>Moral Responsibility </a:t>
            </a:r>
          </a:p>
        </p:txBody>
      </p:sp>
      <p:sp>
        <p:nvSpPr>
          <p:cNvPr id="3" name="Content Placeholder 2"/>
          <p:cNvSpPr>
            <a:spLocks noGrp="1"/>
          </p:cNvSpPr>
          <p:nvPr>
            <p:ph idx="1"/>
          </p:nvPr>
        </p:nvSpPr>
        <p:spPr>
          <a:xfrm>
            <a:off x="457200" y="1280160"/>
            <a:ext cx="7620000" cy="4846003"/>
          </a:xfrm>
        </p:spPr>
        <p:txBody>
          <a:bodyPr>
            <a:normAutofit/>
          </a:bodyPr>
          <a:lstStyle/>
          <a:p>
            <a:r>
              <a:rPr lang="en-US" dirty="0" smtClean="0"/>
              <a:t>“We are morally responsible for the immediate and obvious consequences of our actions, as well as for the other reasonably foreseeable consequences of them” (pg. 101).</a:t>
            </a:r>
          </a:p>
          <a:p>
            <a:endParaRPr lang="en-US" dirty="0" smtClean="0"/>
          </a:p>
          <a:p>
            <a:r>
              <a:rPr lang="en-US" dirty="0" smtClean="0"/>
              <a:t>Needs conscious recognition of intentionality (pg. 100).</a:t>
            </a:r>
          </a:p>
          <a:p>
            <a:endParaRPr lang="en-US" dirty="0" smtClean="0"/>
          </a:p>
          <a:p>
            <a:pPr lvl="1"/>
            <a:r>
              <a:rPr lang="en-US" dirty="0" smtClean="0"/>
              <a:t>“That I did the action (I am the cause . . .)</a:t>
            </a:r>
          </a:p>
          <a:p>
            <a:pPr lvl="1"/>
            <a:r>
              <a:rPr lang="en-US" dirty="0" smtClean="0"/>
              <a:t>That I did the action knowingly, and,</a:t>
            </a:r>
          </a:p>
          <a:p>
            <a:pPr lvl="1"/>
            <a:r>
              <a:rPr lang="en-US" dirty="0" smtClean="0"/>
              <a:t>That I did the action willingly.”</a:t>
            </a:r>
            <a:endParaRPr lang="en-US" dirty="0"/>
          </a:p>
        </p:txBody>
      </p:sp>
      <p:sp>
        <p:nvSpPr>
          <p:cNvPr id="4" name="Slide Number Placeholder 3"/>
          <p:cNvSpPr>
            <a:spLocks noGrp="1"/>
          </p:cNvSpPr>
          <p:nvPr>
            <p:ph type="sldNum" sz="quarter" idx="12"/>
          </p:nvPr>
        </p:nvSpPr>
        <p:spPr/>
        <p:txBody>
          <a:bodyPr/>
          <a:lstStyle/>
          <a:p>
            <a:fld id="{0FB56013-B943-42BA-886F-6F9D4EB85E9D}" type="slidenum">
              <a:rPr lang="en-US" smtClean="0"/>
              <a:pPr/>
              <a:t>6</a:t>
            </a:fld>
            <a:endParaRPr lang="en-US"/>
          </a:p>
        </p:txBody>
      </p:sp>
    </p:spTree>
    <p:extLst>
      <p:ext uri="{BB962C8B-B14F-4D97-AF65-F5344CB8AC3E}">
        <p14:creationId xmlns:p14="http://schemas.microsoft.com/office/powerpoint/2010/main" xmlns="" val="28933677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8"/>
            <a:ext cx="7721600" cy="1371600"/>
          </a:xfrm>
        </p:spPr>
        <p:txBody>
          <a:bodyPr>
            <a:normAutofit/>
          </a:bodyPr>
          <a:lstStyle/>
          <a:p>
            <a:r>
              <a:rPr lang="en-US" dirty="0"/>
              <a:t>Moral </a:t>
            </a:r>
            <a:r>
              <a:rPr lang="en-US" dirty="0" smtClean="0"/>
              <a:t>Responsibility: Precluding Conditions</a:t>
            </a:r>
            <a:endParaRPr lang="en-US" dirty="0"/>
          </a:p>
        </p:txBody>
      </p:sp>
      <p:sp>
        <p:nvSpPr>
          <p:cNvPr id="3" name="Content Placeholder 2"/>
          <p:cNvSpPr>
            <a:spLocks noGrp="1"/>
          </p:cNvSpPr>
          <p:nvPr>
            <p:ph idx="1"/>
          </p:nvPr>
        </p:nvSpPr>
        <p:spPr/>
        <p:txBody>
          <a:bodyPr/>
          <a:lstStyle/>
          <a:p>
            <a:r>
              <a:rPr lang="en-US" dirty="0" smtClean="0"/>
              <a:t>Excusable ignorance</a:t>
            </a:r>
          </a:p>
          <a:p>
            <a:pPr lvl="1"/>
            <a:r>
              <a:rPr lang="en-US" dirty="0" smtClean="0"/>
              <a:t>Average person would not have known otherwise.</a:t>
            </a:r>
          </a:p>
          <a:p>
            <a:pPr lvl="1"/>
            <a:endParaRPr lang="en-US" dirty="0" smtClean="0"/>
          </a:p>
          <a:p>
            <a:r>
              <a:rPr lang="en-US" dirty="0" smtClean="0"/>
              <a:t>Invincible ignorance.</a:t>
            </a:r>
          </a:p>
          <a:p>
            <a:pPr lvl="1"/>
            <a:r>
              <a:rPr lang="en-US" dirty="0" smtClean="0"/>
              <a:t>Ignorance that cannot be overcome (asbestos).</a:t>
            </a:r>
          </a:p>
          <a:p>
            <a:pPr lvl="1"/>
            <a:endParaRPr lang="en-US" dirty="0" smtClean="0"/>
          </a:p>
          <a:p>
            <a:r>
              <a:rPr lang="en-US" i="1" dirty="0" smtClean="0"/>
              <a:t>Ought implies can.</a:t>
            </a:r>
          </a:p>
          <a:p>
            <a:pPr lvl="1"/>
            <a:r>
              <a:rPr lang="en-US" dirty="0" smtClean="0"/>
              <a:t>“We do not have an obligation to do what is impossible” (pg. 100).</a:t>
            </a:r>
            <a:endParaRPr lang="en-US" dirty="0"/>
          </a:p>
        </p:txBody>
      </p:sp>
      <p:sp>
        <p:nvSpPr>
          <p:cNvPr id="4" name="Slide Number Placeholder 3"/>
          <p:cNvSpPr>
            <a:spLocks noGrp="1"/>
          </p:cNvSpPr>
          <p:nvPr>
            <p:ph type="sldNum" sz="quarter" idx="12"/>
          </p:nvPr>
        </p:nvSpPr>
        <p:spPr/>
        <p:txBody>
          <a:bodyPr/>
          <a:lstStyle/>
          <a:p>
            <a:fld id="{0FB56013-B943-42BA-886F-6F9D4EB85E9D}" type="slidenum">
              <a:rPr lang="en-US" smtClean="0"/>
              <a:pPr/>
              <a:t>7</a:t>
            </a:fld>
            <a:endParaRPr lang="en-US"/>
          </a:p>
        </p:txBody>
      </p:sp>
    </p:spTree>
    <p:extLst>
      <p:ext uri="{BB962C8B-B14F-4D97-AF65-F5344CB8AC3E}">
        <p14:creationId xmlns:p14="http://schemas.microsoft.com/office/powerpoint/2010/main" xmlns="" val="393581445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8"/>
            <a:ext cx="7823200" cy="1371600"/>
          </a:xfrm>
        </p:spPr>
        <p:txBody>
          <a:bodyPr>
            <a:normAutofit/>
          </a:bodyPr>
          <a:lstStyle/>
          <a:p>
            <a:r>
              <a:rPr lang="en-US" dirty="0"/>
              <a:t>Moral Responsibility: Precluding Conditions</a:t>
            </a:r>
          </a:p>
        </p:txBody>
      </p:sp>
      <p:sp>
        <p:nvSpPr>
          <p:cNvPr id="3" name="Content Placeholder 2"/>
          <p:cNvSpPr>
            <a:spLocks noGrp="1"/>
          </p:cNvSpPr>
          <p:nvPr>
            <p:ph idx="1"/>
          </p:nvPr>
        </p:nvSpPr>
        <p:spPr/>
        <p:txBody>
          <a:bodyPr/>
          <a:lstStyle/>
          <a:p>
            <a:pPr marL="0" indent="0">
              <a:buNone/>
            </a:pPr>
            <a:r>
              <a:rPr lang="en-US" dirty="0" smtClean="0"/>
              <a:t>Summation</a:t>
            </a:r>
          </a:p>
          <a:p>
            <a:pPr lvl="1"/>
            <a:r>
              <a:rPr lang="en-US" dirty="0" smtClean="0"/>
              <a:t>“The degree of moral responsibility is a function of our knowledge, and an absence of knowledge may diminish or remove our moral responsibility” (pg. 102).</a:t>
            </a:r>
          </a:p>
          <a:p>
            <a:pPr lvl="1"/>
            <a:endParaRPr lang="en-US" dirty="0" smtClean="0"/>
          </a:p>
          <a:p>
            <a:pPr lvl="1"/>
            <a:r>
              <a:rPr lang="en-US" dirty="0" smtClean="0"/>
              <a:t>“I am morally responsible for the foreseeable results of my actions” (pg. 103).</a:t>
            </a:r>
          </a:p>
          <a:p>
            <a:pPr lvl="1"/>
            <a:endParaRPr lang="en-US" dirty="0" smtClean="0"/>
          </a:p>
          <a:p>
            <a:pPr lvl="1"/>
            <a:r>
              <a:rPr lang="en-US" dirty="0" smtClean="0"/>
              <a:t>Causal chains diminish responsibility (pg. 106).</a:t>
            </a:r>
          </a:p>
          <a:p>
            <a:pPr lvl="2"/>
            <a:r>
              <a:rPr lang="en-US" dirty="0" smtClean="0"/>
              <a:t>Cf. Thomas Hobbes</a:t>
            </a:r>
            <a:endParaRPr lang="en-US" dirty="0"/>
          </a:p>
        </p:txBody>
      </p:sp>
      <p:sp>
        <p:nvSpPr>
          <p:cNvPr id="4" name="Slide Number Placeholder 3"/>
          <p:cNvSpPr>
            <a:spLocks noGrp="1"/>
          </p:cNvSpPr>
          <p:nvPr>
            <p:ph type="sldNum" sz="quarter" idx="12"/>
          </p:nvPr>
        </p:nvSpPr>
        <p:spPr/>
        <p:txBody>
          <a:bodyPr/>
          <a:lstStyle/>
          <a:p>
            <a:fld id="{0FB56013-B943-42BA-886F-6F9D4EB85E9D}" type="slidenum">
              <a:rPr lang="en-US" smtClean="0"/>
              <a:pPr/>
              <a:t>8</a:t>
            </a:fld>
            <a:endParaRPr lang="en-US"/>
          </a:p>
        </p:txBody>
      </p:sp>
    </p:spTree>
    <p:extLst>
      <p:ext uri="{BB962C8B-B14F-4D97-AF65-F5344CB8AC3E}">
        <p14:creationId xmlns:p14="http://schemas.microsoft.com/office/powerpoint/2010/main" xmlns="" val="290697416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8"/>
            <a:ext cx="7731760" cy="1371600"/>
          </a:xfrm>
        </p:spPr>
        <p:txBody>
          <a:bodyPr>
            <a:normAutofit/>
          </a:bodyPr>
          <a:lstStyle/>
          <a:p>
            <a:r>
              <a:rPr lang="en-US" dirty="0" smtClean="0"/>
              <a:t>Moral Status of Corporations</a:t>
            </a:r>
            <a:endParaRPr lang="en-US" dirty="0"/>
          </a:p>
        </p:txBody>
      </p:sp>
      <p:sp>
        <p:nvSpPr>
          <p:cNvPr id="3" name="Content Placeholder 2"/>
          <p:cNvSpPr>
            <a:spLocks noGrp="1"/>
          </p:cNvSpPr>
          <p:nvPr>
            <p:ph idx="1"/>
          </p:nvPr>
        </p:nvSpPr>
        <p:spPr/>
        <p:txBody>
          <a:bodyPr/>
          <a:lstStyle/>
          <a:p>
            <a:endParaRPr lang="en-US" dirty="0" smtClean="0"/>
          </a:p>
          <a:p>
            <a:pPr marL="342900" indent="-342900">
              <a:buFont typeface="Arial"/>
              <a:buChar char="•"/>
            </a:pPr>
            <a:r>
              <a:rPr lang="en-US" dirty="0" smtClean="0"/>
              <a:t>Corporations benefit from limited liability, meaning that the corporate designation limits owners and shareholders from personal responsibility.</a:t>
            </a:r>
          </a:p>
          <a:p>
            <a:endParaRPr lang="en-US" dirty="0" smtClean="0"/>
          </a:p>
          <a:p>
            <a:pPr marL="342900" indent="-342900">
              <a:buFont typeface="Arial"/>
              <a:buChar char="•"/>
            </a:pPr>
            <a:r>
              <a:rPr lang="en-US" dirty="0"/>
              <a:t>The word "corporation" derives from </a:t>
            </a:r>
            <a:r>
              <a:rPr lang="en-US" u="sng" dirty="0"/>
              <a:t>corpus</a:t>
            </a:r>
            <a:r>
              <a:rPr lang="en-US" dirty="0"/>
              <a:t>, the Latin word for body, or a "body of people." </a:t>
            </a:r>
          </a:p>
        </p:txBody>
      </p:sp>
      <p:sp>
        <p:nvSpPr>
          <p:cNvPr id="4" name="Slide Number Placeholder 3"/>
          <p:cNvSpPr>
            <a:spLocks noGrp="1"/>
          </p:cNvSpPr>
          <p:nvPr>
            <p:ph type="sldNum" sz="quarter" idx="12"/>
          </p:nvPr>
        </p:nvSpPr>
        <p:spPr/>
        <p:txBody>
          <a:bodyPr/>
          <a:lstStyle/>
          <a:p>
            <a:fld id="{0FB56013-B943-42BA-886F-6F9D4EB85E9D}" type="slidenum">
              <a:rPr lang="en-US" smtClean="0"/>
              <a:pPr/>
              <a:t>9</a:t>
            </a:fld>
            <a:endParaRPr lang="en-US"/>
          </a:p>
        </p:txBody>
      </p:sp>
    </p:spTree>
    <p:extLst>
      <p:ext uri="{BB962C8B-B14F-4D97-AF65-F5344CB8AC3E}">
        <p14:creationId xmlns:p14="http://schemas.microsoft.com/office/powerpoint/2010/main" xmlns="" val="13307094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Moral Status of Corporations</a:t>
            </a:r>
          </a:p>
        </p:txBody>
      </p:sp>
      <p:sp>
        <p:nvSpPr>
          <p:cNvPr id="3" name="Content Placeholder 2"/>
          <p:cNvSpPr>
            <a:spLocks noGrp="1"/>
          </p:cNvSpPr>
          <p:nvPr>
            <p:ph idx="1"/>
          </p:nvPr>
        </p:nvSpPr>
        <p:spPr/>
        <p:txBody>
          <a:bodyPr>
            <a:normAutofit/>
          </a:bodyPr>
          <a:lstStyle/>
          <a:p>
            <a:r>
              <a:rPr lang="en-US" dirty="0"/>
              <a:t>In 1886, . . . in the case of Santa Clara County v. Southern Pacific Railroad Company, the U.S. Supreme Court decided that a private corporation is a person and entitled to the legal rights and protections the Constitutions affords to any </a:t>
            </a:r>
            <a:r>
              <a:rPr lang="en-US" dirty="0" smtClean="0"/>
              <a:t>person.</a:t>
            </a:r>
          </a:p>
          <a:p>
            <a:pPr lvl="1"/>
            <a:r>
              <a:rPr lang="en-US" dirty="0" smtClean="0"/>
              <a:t>Same applies in Canada (and the U.K.).</a:t>
            </a:r>
          </a:p>
          <a:p>
            <a:pPr lvl="2"/>
            <a:r>
              <a:rPr lang="hu-HU" dirty="0"/>
              <a:t>Salomon v. Salomon &amp; Co., [1897] A.C. </a:t>
            </a:r>
            <a:r>
              <a:rPr lang="hu-HU" dirty="0" smtClean="0"/>
              <a:t>22.</a:t>
            </a:r>
          </a:p>
          <a:p>
            <a:pPr lvl="2"/>
            <a:endParaRPr lang="en-US" dirty="0" smtClean="0"/>
          </a:p>
          <a:p>
            <a:r>
              <a:rPr lang="en-US" dirty="0"/>
              <a:t>“The court does not wish to hear argument on the question whether the provision in the Fourteenth Amendment to the Constitution, which forbids a State to deny to any person within its jurisdiction the equal protection of the laws, applies to these corporations. We are all of opinion that it does</a:t>
            </a:r>
            <a:r>
              <a:rPr lang="en-US" dirty="0" smtClean="0"/>
              <a:t>.”</a:t>
            </a:r>
            <a:endParaRPr lang="en-US" dirty="0"/>
          </a:p>
        </p:txBody>
      </p:sp>
      <p:sp>
        <p:nvSpPr>
          <p:cNvPr id="4" name="Slide Number Placeholder 3"/>
          <p:cNvSpPr>
            <a:spLocks noGrp="1"/>
          </p:cNvSpPr>
          <p:nvPr>
            <p:ph type="sldNum" sz="quarter" idx="12"/>
          </p:nvPr>
        </p:nvSpPr>
        <p:spPr/>
        <p:txBody>
          <a:bodyPr/>
          <a:lstStyle/>
          <a:p>
            <a:fld id="{0FB56013-B943-42BA-886F-6F9D4EB85E9D}" type="slidenum">
              <a:rPr lang="en-US" smtClean="0"/>
              <a:pPr/>
              <a:t>10</a:t>
            </a:fld>
            <a:endParaRPr lang="en-US"/>
          </a:p>
        </p:txBody>
      </p:sp>
    </p:spTree>
    <p:extLst>
      <p:ext uri="{BB962C8B-B14F-4D97-AF65-F5344CB8AC3E}">
        <p14:creationId xmlns:p14="http://schemas.microsoft.com/office/powerpoint/2010/main" xmlns="" val="37610258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Moral Status of Corporations</a:t>
            </a:r>
          </a:p>
        </p:txBody>
      </p:sp>
      <p:sp>
        <p:nvSpPr>
          <p:cNvPr id="3" name="Content Placeholder 2"/>
          <p:cNvSpPr>
            <a:spLocks noGrp="1"/>
          </p:cNvSpPr>
          <p:nvPr>
            <p:ph idx="1"/>
          </p:nvPr>
        </p:nvSpPr>
        <p:spPr/>
        <p:txBody>
          <a:bodyPr/>
          <a:lstStyle/>
          <a:p>
            <a:r>
              <a:rPr lang="en-US" dirty="0"/>
              <a:t>Santa Clara County v. Southern Pacific Railroad </a:t>
            </a:r>
            <a:r>
              <a:rPr lang="en-US" dirty="0" smtClean="0"/>
              <a:t>Company Updated</a:t>
            </a:r>
          </a:p>
          <a:p>
            <a:endParaRPr lang="en-US" dirty="0" smtClean="0"/>
          </a:p>
          <a:p>
            <a:pPr lvl="1"/>
            <a:r>
              <a:rPr lang="en-US" dirty="0"/>
              <a:t>Citizens United v Federal Election Commission, 130 </a:t>
            </a:r>
            <a:r>
              <a:rPr lang="en-US" dirty="0" err="1"/>
              <a:t>S.Ct</a:t>
            </a:r>
            <a:r>
              <a:rPr lang="en-US" dirty="0"/>
              <a:t>. 876 (2010), was a landmark decision by the United States Supreme Court holding that corporate funding of independent political broadcasts in candidate elections cannot be limited under the First </a:t>
            </a:r>
            <a:r>
              <a:rPr lang="en-US" dirty="0" smtClean="0"/>
              <a:t>Amendment (free speech) as the personhood applies to the corporation.</a:t>
            </a:r>
            <a:endParaRPr lang="en-US" dirty="0"/>
          </a:p>
        </p:txBody>
      </p:sp>
      <p:sp>
        <p:nvSpPr>
          <p:cNvPr id="4" name="Slide Number Placeholder 3"/>
          <p:cNvSpPr>
            <a:spLocks noGrp="1"/>
          </p:cNvSpPr>
          <p:nvPr>
            <p:ph type="sldNum" sz="quarter" idx="12"/>
          </p:nvPr>
        </p:nvSpPr>
        <p:spPr/>
        <p:txBody>
          <a:bodyPr/>
          <a:lstStyle/>
          <a:p>
            <a:fld id="{0FB56013-B943-42BA-886F-6F9D4EB85E9D}" type="slidenum">
              <a:rPr lang="en-US" smtClean="0"/>
              <a:pPr/>
              <a:t>11</a:t>
            </a:fld>
            <a:endParaRPr lang="en-US"/>
          </a:p>
        </p:txBody>
      </p:sp>
    </p:spTree>
    <p:extLst>
      <p:ext uri="{BB962C8B-B14F-4D97-AF65-F5344CB8AC3E}">
        <p14:creationId xmlns:p14="http://schemas.microsoft.com/office/powerpoint/2010/main" xmlns="" val="671128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Chapter VII</a:t>
            </a:r>
            <a:endParaRPr lang="en-US" dirty="0"/>
          </a:p>
        </p:txBody>
      </p:sp>
      <p:sp>
        <p:nvSpPr>
          <p:cNvPr id="3" name="Subtitle 2"/>
          <p:cNvSpPr>
            <a:spLocks noGrp="1"/>
          </p:cNvSpPr>
          <p:nvPr>
            <p:ph type="subTitle" idx="1"/>
          </p:nvPr>
        </p:nvSpPr>
        <p:spPr/>
        <p:txBody>
          <a:bodyPr/>
          <a:lstStyle/>
          <a:p>
            <a:r>
              <a:rPr lang="en-US" dirty="0" smtClean="0"/>
              <a:t>Justice and Economic Systems</a:t>
            </a:r>
            <a:endParaRPr lang="en-US" dirty="0"/>
          </a:p>
        </p:txBody>
      </p:sp>
    </p:spTree>
    <p:extLst>
      <p:ext uri="{BB962C8B-B14F-4D97-AF65-F5344CB8AC3E}">
        <p14:creationId xmlns:p14="http://schemas.microsoft.com/office/powerpoint/2010/main" xmlns="" val="33311467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John Rawls </a:t>
            </a:r>
            <a:r>
              <a:rPr lang="en-US" i="1" dirty="0" smtClean="0"/>
              <a:t>A Theory of Justice</a:t>
            </a:r>
            <a:endParaRPr lang="en-US" i="1" dirty="0"/>
          </a:p>
        </p:txBody>
      </p:sp>
      <p:sp>
        <p:nvSpPr>
          <p:cNvPr id="3" name="Content Placeholder 2"/>
          <p:cNvSpPr>
            <a:spLocks noGrp="1"/>
          </p:cNvSpPr>
          <p:nvPr>
            <p:ph idx="1"/>
          </p:nvPr>
        </p:nvSpPr>
        <p:spPr/>
        <p:txBody>
          <a:bodyPr>
            <a:normAutofit fontScale="70000" lnSpcReduction="20000"/>
          </a:bodyPr>
          <a:lstStyle/>
          <a:p>
            <a:r>
              <a:rPr lang="en-US" dirty="0" smtClean="0"/>
              <a:t>Objective</a:t>
            </a:r>
          </a:p>
          <a:p>
            <a:pPr lvl="1"/>
            <a:r>
              <a:rPr lang="en-US" dirty="0" smtClean="0"/>
              <a:t>Argues </a:t>
            </a:r>
            <a:r>
              <a:rPr lang="en-US" dirty="0"/>
              <a:t>for a principled reconciliation of liberty and equality</a:t>
            </a:r>
            <a:r>
              <a:rPr lang="en-US" dirty="0" smtClean="0"/>
              <a:t>.</a:t>
            </a:r>
          </a:p>
          <a:p>
            <a:pPr marL="0" indent="0">
              <a:buNone/>
            </a:pPr>
            <a:r>
              <a:rPr lang="en-US" dirty="0" smtClean="0"/>
              <a:t>Rawls </a:t>
            </a:r>
            <a:r>
              <a:rPr lang="en-US" dirty="0"/>
              <a:t>develops what he claims are principles of justice through the use of an entirely and deliberately artificial device he calls the Original position in which everyone decides principles of justice from behind a veil of ignorance. This "veil" is one that essentially blinds people to all facts about themselves that might cloud what notion of justice is</a:t>
            </a:r>
          </a:p>
          <a:p>
            <a:pPr lvl="1"/>
            <a:r>
              <a:rPr lang="en-US" dirty="0"/>
              <a:t>"no one knows his place in society, his class position or social status, nor does anyone know his fortune in the distribution of natural assets and abilities, his intelligence, strength, and the like. I shall even assume that the parties do not know their conceptions of the good or their special psychological propensities. The principles of justice are chosen behind a veil of ignorance</a:t>
            </a:r>
            <a:r>
              <a:rPr lang="en-US" dirty="0" smtClean="0"/>
              <a:t>.”</a:t>
            </a:r>
            <a:endParaRPr lang="en-US" dirty="0"/>
          </a:p>
          <a:p>
            <a:r>
              <a:rPr lang="en-US" dirty="0"/>
              <a:t>According to Rawls, ignorance of these details about oneself will lead to principles that are fair to all. If an individual does not know how he will end up in his own conceived society, he is likely not going to privilege any one class of people, but rather develop a scheme of justice that treats all fairly. In particular, Rawls claims that those in the Original Position would all adopt a </a:t>
            </a:r>
            <a:r>
              <a:rPr lang="en-US" dirty="0" smtClean="0"/>
              <a:t>maximum </a:t>
            </a:r>
            <a:r>
              <a:rPr lang="en-US" dirty="0"/>
              <a:t>strategy which would </a:t>
            </a:r>
            <a:r>
              <a:rPr lang="tr-TR" dirty="0" smtClean="0"/>
              <a:t>maximize</a:t>
            </a:r>
            <a:r>
              <a:rPr lang="en-US" dirty="0" smtClean="0"/>
              <a:t> </a:t>
            </a:r>
            <a:r>
              <a:rPr lang="en-US" dirty="0"/>
              <a:t>the prospects of the least well-</a:t>
            </a:r>
            <a:r>
              <a:rPr lang="en-US" dirty="0" smtClean="0"/>
              <a:t>off.  They </a:t>
            </a:r>
            <a:r>
              <a:rPr lang="en-US" dirty="0"/>
              <a:t>are the principles that rational and free persons concerned to further their own interests would accept in an initial position of equality as defining the fundamentals of the terms of their </a:t>
            </a:r>
            <a:r>
              <a:rPr lang="en-US" dirty="0" smtClean="0"/>
              <a:t>association.</a:t>
            </a:r>
            <a:endParaRPr lang="en-US" dirty="0"/>
          </a:p>
        </p:txBody>
      </p:sp>
    </p:spTree>
    <p:extLst>
      <p:ext uri="{BB962C8B-B14F-4D97-AF65-F5344CB8AC3E}">
        <p14:creationId xmlns:p14="http://schemas.microsoft.com/office/powerpoint/2010/main" xmlns="" val="29806656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John Rawls </a:t>
            </a:r>
            <a:r>
              <a:rPr lang="en-US" i="1" dirty="0"/>
              <a:t>A Theory of Justice</a:t>
            </a:r>
            <a:endParaRPr lang="en-US" dirty="0"/>
          </a:p>
        </p:txBody>
      </p:sp>
      <p:sp>
        <p:nvSpPr>
          <p:cNvPr id="3" name="Content Placeholder 2"/>
          <p:cNvSpPr>
            <a:spLocks noGrp="1"/>
          </p:cNvSpPr>
          <p:nvPr>
            <p:ph idx="1"/>
          </p:nvPr>
        </p:nvSpPr>
        <p:spPr/>
        <p:txBody>
          <a:bodyPr/>
          <a:lstStyle/>
          <a:p>
            <a:r>
              <a:rPr lang="en-US" dirty="0"/>
              <a:t>The First Principle of </a:t>
            </a:r>
            <a:r>
              <a:rPr lang="en-US" dirty="0" smtClean="0"/>
              <a:t>Justice</a:t>
            </a:r>
          </a:p>
          <a:p>
            <a:pPr lvl="1"/>
            <a:r>
              <a:rPr lang="en-US" dirty="0"/>
              <a:t>First: each person is to have an equal right to the most extensive scheme of equal basic liberties compatible with a similar scheme of liberties for </a:t>
            </a:r>
            <a:r>
              <a:rPr lang="en-US" dirty="0" smtClean="0"/>
              <a:t>others.</a:t>
            </a:r>
          </a:p>
          <a:p>
            <a:r>
              <a:rPr lang="en-US" dirty="0" smtClean="0"/>
              <a:t>The Second Principle of Justice</a:t>
            </a:r>
          </a:p>
          <a:p>
            <a:pPr lvl="1"/>
            <a:r>
              <a:rPr lang="en-US" dirty="0"/>
              <a:t>Social and economic inequalities are to be arranged so that (Rawls, </a:t>
            </a:r>
            <a:r>
              <a:rPr lang="en-US" dirty="0" smtClean="0"/>
              <a:t>1971, p.303):</a:t>
            </a:r>
            <a:endParaRPr lang="en-US" dirty="0"/>
          </a:p>
          <a:p>
            <a:pPr lvl="2"/>
            <a:r>
              <a:rPr lang="en-US" dirty="0"/>
              <a:t>a) they are to be of the greatest benefit to the least-advantaged members of society (the difference principle).</a:t>
            </a:r>
          </a:p>
          <a:p>
            <a:pPr lvl="2"/>
            <a:r>
              <a:rPr lang="en-US" dirty="0"/>
              <a:t>b) offices and positions must be open to everyone under conditions of fair equality of </a:t>
            </a:r>
            <a:r>
              <a:rPr lang="en-US" dirty="0" smtClean="0"/>
              <a:t>opportunity,</a:t>
            </a:r>
            <a:endParaRPr lang="en-US" dirty="0"/>
          </a:p>
        </p:txBody>
      </p:sp>
    </p:spTree>
    <p:extLst>
      <p:ext uri="{BB962C8B-B14F-4D97-AF65-F5344CB8AC3E}">
        <p14:creationId xmlns:p14="http://schemas.microsoft.com/office/powerpoint/2010/main" xmlns="" val="36459866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Capitalism</a:t>
            </a:r>
            <a:endParaRPr lang="en-US" dirty="0"/>
          </a:p>
        </p:txBody>
      </p:sp>
      <p:sp>
        <p:nvSpPr>
          <p:cNvPr id="3" name="Content Placeholder 2"/>
          <p:cNvSpPr>
            <a:spLocks noGrp="1"/>
          </p:cNvSpPr>
          <p:nvPr>
            <p:ph idx="1"/>
          </p:nvPr>
        </p:nvSpPr>
        <p:spPr/>
        <p:txBody>
          <a:bodyPr/>
          <a:lstStyle/>
          <a:p>
            <a:r>
              <a:rPr lang="en-US" dirty="0" smtClean="0"/>
              <a:t>Accumulation of industrial capital</a:t>
            </a:r>
          </a:p>
          <a:p>
            <a:pPr lvl="1"/>
            <a:r>
              <a:rPr lang="en-US" dirty="0"/>
              <a:t>Capital evolved from </a:t>
            </a:r>
            <a:r>
              <a:rPr lang="en-US" i="1" dirty="0"/>
              <a:t>Capitale</a:t>
            </a:r>
            <a:r>
              <a:rPr lang="en-US" dirty="0"/>
              <a:t>, a late Latin word based on proto-Indo-European </a:t>
            </a:r>
            <a:r>
              <a:rPr lang="en-US" i="1" dirty="0"/>
              <a:t>caput</a:t>
            </a:r>
            <a:r>
              <a:rPr lang="en-US" dirty="0"/>
              <a:t>, meaning "head"—also the origin of chattel and cattle in the sense of movable property (only much later to refer only to livestock). </a:t>
            </a:r>
            <a:r>
              <a:rPr lang="en-US" i="1" dirty="0"/>
              <a:t>Capitale</a:t>
            </a:r>
            <a:r>
              <a:rPr lang="en-US" dirty="0"/>
              <a:t> emerged in the 12th to 13th centuries in the sense of funds, stock of merchandise, sum of money, or money carrying interest</a:t>
            </a:r>
            <a:r>
              <a:rPr lang="en-US" dirty="0" smtClean="0"/>
              <a:t>.</a:t>
            </a:r>
            <a:r>
              <a:rPr lang="en-US" dirty="0"/>
              <a:t> </a:t>
            </a:r>
            <a:r>
              <a:rPr lang="en-US" dirty="0" smtClean="0"/>
              <a:t> </a:t>
            </a:r>
            <a:r>
              <a:rPr lang="en-US" dirty="0"/>
              <a:t>By 1283 it was used in the sense of the capital assets of a trading firm. It was frequently interchanged with a number of other words—wealth, money, funds, goods, assets, property and so </a:t>
            </a:r>
            <a:r>
              <a:rPr lang="en-US" dirty="0" smtClean="0"/>
              <a:t>on.</a:t>
            </a:r>
          </a:p>
          <a:p>
            <a:pPr lvl="1"/>
            <a:r>
              <a:rPr lang="en-US" dirty="0" smtClean="0"/>
              <a:t>Accelerated by industrialization, increase the quantity of accumulation.</a:t>
            </a:r>
            <a:endParaRPr lang="en-US" dirty="0"/>
          </a:p>
        </p:txBody>
      </p:sp>
    </p:spTree>
    <p:extLst>
      <p:ext uri="{BB962C8B-B14F-4D97-AF65-F5344CB8AC3E}">
        <p14:creationId xmlns:p14="http://schemas.microsoft.com/office/powerpoint/2010/main" xmlns="" val="8052174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Private Ownership of the Means of Production</a:t>
            </a:r>
            <a:endParaRPr lang="en-US" dirty="0"/>
          </a:p>
        </p:txBody>
      </p:sp>
      <p:sp>
        <p:nvSpPr>
          <p:cNvPr id="3" name="Content Placeholder 2"/>
          <p:cNvSpPr>
            <a:spLocks noGrp="1"/>
          </p:cNvSpPr>
          <p:nvPr>
            <p:ph idx="1"/>
          </p:nvPr>
        </p:nvSpPr>
        <p:spPr/>
        <p:txBody>
          <a:bodyPr/>
          <a:lstStyle/>
          <a:p>
            <a:r>
              <a:rPr lang="en-US" dirty="0" smtClean="0"/>
              <a:t>Distinctive to the capitalist economy is the private ownership of large industrial facilities.</a:t>
            </a:r>
          </a:p>
          <a:p>
            <a:r>
              <a:rPr lang="en-US" dirty="0" smtClean="0"/>
              <a:t>The minority own the means of production.</a:t>
            </a:r>
          </a:p>
          <a:p>
            <a:pPr lvl="1"/>
            <a:r>
              <a:rPr lang="en-US" dirty="0" smtClean="0"/>
              <a:t>Is minority ownership moral?</a:t>
            </a:r>
          </a:p>
          <a:p>
            <a:pPr lvl="1"/>
            <a:r>
              <a:rPr lang="en-US" dirty="0" smtClean="0"/>
              <a:t>Are the resources, natural and intellectual, unfairly exploited by the ownership class?</a:t>
            </a:r>
          </a:p>
          <a:p>
            <a:pPr lvl="1"/>
            <a:r>
              <a:rPr lang="en-US" dirty="0" smtClean="0"/>
              <a:t>By implication the minority “owns” the majority whom the minority employs ‘to produce’ the production.</a:t>
            </a:r>
            <a:endParaRPr lang="en-US" dirty="0"/>
          </a:p>
        </p:txBody>
      </p:sp>
    </p:spTree>
    <p:extLst>
      <p:ext uri="{BB962C8B-B14F-4D97-AF65-F5344CB8AC3E}">
        <p14:creationId xmlns:p14="http://schemas.microsoft.com/office/powerpoint/2010/main" xmlns="" val="7576357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Free Market System</a:t>
            </a:r>
            <a:endParaRPr lang="en-US" dirty="0"/>
          </a:p>
        </p:txBody>
      </p:sp>
      <p:sp>
        <p:nvSpPr>
          <p:cNvPr id="3" name="Content Placeholder 2"/>
          <p:cNvSpPr>
            <a:spLocks noGrp="1"/>
          </p:cNvSpPr>
          <p:nvPr>
            <p:ph idx="1"/>
          </p:nvPr>
        </p:nvSpPr>
        <p:spPr/>
        <p:txBody>
          <a:bodyPr/>
          <a:lstStyle/>
          <a:p>
            <a:r>
              <a:rPr lang="en-US" dirty="0" smtClean="0"/>
              <a:t>So-called free system, not controlled by gov’t or special interests.  Prices and wages are said to be a result of supply and demand.</a:t>
            </a:r>
          </a:p>
          <a:p>
            <a:pPr lvl="1"/>
            <a:r>
              <a:rPr lang="en-US" dirty="0" smtClean="0"/>
              <a:t>If there is no such thing as a free lunch, is there any such thing as a free market</a:t>
            </a:r>
          </a:p>
          <a:p>
            <a:pPr lvl="2"/>
            <a:r>
              <a:rPr lang="en-US" dirty="0" smtClean="0"/>
              <a:t>Nothing is free someone pays for it – workers with low wages, externalities to less developed countries, etc.</a:t>
            </a:r>
            <a:endParaRPr lang="en-US" dirty="0"/>
          </a:p>
          <a:p>
            <a:pPr lvl="1"/>
            <a:r>
              <a:rPr lang="en-US" dirty="0" smtClean="0"/>
              <a:t>Na</a:t>
            </a:r>
            <a:r>
              <a:rPr lang="fr-FR" dirty="0" smtClean="0"/>
              <a:t>ï</a:t>
            </a:r>
            <a:r>
              <a:rPr lang="en-US" dirty="0" smtClean="0"/>
              <a:t>ve to belief that the market is uncontrolled, or at least undirected.</a:t>
            </a:r>
          </a:p>
          <a:p>
            <a:pPr lvl="2"/>
            <a:r>
              <a:rPr lang="en-US" dirty="0" smtClean="0"/>
              <a:t>Cf. </a:t>
            </a:r>
            <a:r>
              <a:rPr lang="de-DE" dirty="0" smtClean="0"/>
              <a:t>Bilderberg</a:t>
            </a:r>
            <a:r>
              <a:rPr lang="en-US" dirty="0" smtClean="0"/>
              <a:t> Conferences</a:t>
            </a:r>
            <a:endParaRPr lang="en-US" dirty="0"/>
          </a:p>
        </p:txBody>
      </p:sp>
    </p:spTree>
    <p:extLst>
      <p:ext uri="{BB962C8B-B14F-4D97-AF65-F5344CB8AC3E}">
        <p14:creationId xmlns:p14="http://schemas.microsoft.com/office/powerpoint/2010/main" xmlns="" val="40336186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Economic Collusion?</a:t>
            </a:r>
            <a:endParaRPr lang="en-US" dirty="0"/>
          </a:p>
        </p:txBody>
      </p:sp>
      <p:sp>
        <p:nvSpPr>
          <p:cNvPr id="3" name="Content Placeholder 2"/>
          <p:cNvSpPr>
            <a:spLocks noGrp="1"/>
          </p:cNvSpPr>
          <p:nvPr>
            <p:ph idx="1"/>
          </p:nvPr>
        </p:nvSpPr>
        <p:spPr/>
        <p:txBody>
          <a:bodyPr>
            <a:normAutofit fontScale="77500" lnSpcReduction="20000"/>
          </a:bodyPr>
          <a:lstStyle/>
          <a:p>
            <a:r>
              <a:rPr lang="en-US" dirty="0"/>
              <a:t>The Bilderberg Group, Bilderberg conference, or Bilderberg Club is an annual, unofficial, invitation-only conference of approximately 140 guests, most of whom are people of influence in the fields of politics, banking, business, the military and media. The names of attendees are made available to the press</a:t>
            </a:r>
            <a:r>
              <a:rPr lang="en-US" dirty="0" smtClean="0"/>
              <a:t>,</a:t>
            </a:r>
            <a:r>
              <a:rPr lang="en-US" dirty="0"/>
              <a:t> </a:t>
            </a:r>
            <a:r>
              <a:rPr lang="en-US" dirty="0" smtClean="0"/>
              <a:t>but </a:t>
            </a:r>
            <a:r>
              <a:rPr lang="en-US" dirty="0"/>
              <a:t>the conferences are closed to the public and the media, and no press releases are </a:t>
            </a:r>
            <a:r>
              <a:rPr lang="en-US" dirty="0" smtClean="0"/>
              <a:t>issued.</a:t>
            </a:r>
          </a:p>
          <a:p>
            <a:r>
              <a:rPr lang="en-US" dirty="0"/>
              <a:t>Historically, attendee lists have been weighted towards bankers, politicians, and directors of large </a:t>
            </a:r>
            <a:r>
              <a:rPr lang="en-US" dirty="0" smtClean="0"/>
              <a:t>businesses.  Heads </a:t>
            </a:r>
            <a:r>
              <a:rPr lang="en-US" dirty="0"/>
              <a:t>of state, including Juan Carlos I of Spain and Queen Beatrix of the Netherlands, have attended meetings</a:t>
            </a:r>
            <a:r>
              <a:rPr lang="en-US" dirty="0" smtClean="0"/>
              <a:t>.</a:t>
            </a:r>
            <a:r>
              <a:rPr lang="en-US" dirty="0"/>
              <a:t> </a:t>
            </a:r>
            <a:r>
              <a:rPr lang="en-US" dirty="0" smtClean="0"/>
              <a:t> </a:t>
            </a:r>
            <a:r>
              <a:rPr lang="en-US" dirty="0"/>
              <a:t>Prominent politicians from North America and Europe are past attendees. In past years, board members from many large publicly-traded corporations have attended, including IBM, Xerox, Royal Dutch Shell, Nokia and </a:t>
            </a:r>
            <a:r>
              <a:rPr lang="en-US" dirty="0" smtClean="0"/>
              <a:t>Daimler.  The </a:t>
            </a:r>
            <a:r>
              <a:rPr lang="en-US" dirty="0"/>
              <a:t>2009 meeting participants in Greece included: Greek prime minister Kostas Karamanlis; Finnish prime minister Matti Vanhanen</a:t>
            </a:r>
            <a:r>
              <a:rPr lang="en-US" dirty="0" smtClean="0"/>
              <a:t>; </a:t>
            </a:r>
            <a:r>
              <a:rPr lang="en-US" dirty="0"/>
              <a:t>Sweden foreign minister Carl Bildt; United States Deputy Secretary of State James Steinberg; U.S. Treasury Secretary Timothy Geithner; World Bank president Robert Zoellick; European Commission head José Manuel Barroso; Queen Sofia of Spain; and Queen Beatrix of the </a:t>
            </a:r>
            <a:r>
              <a:rPr lang="en-US" dirty="0" smtClean="0"/>
              <a:t>Netherlands.</a:t>
            </a:r>
            <a:endParaRPr lang="en-US" dirty="0"/>
          </a:p>
        </p:txBody>
      </p:sp>
    </p:spTree>
    <p:extLst>
      <p:ext uri="{BB962C8B-B14F-4D97-AF65-F5344CB8AC3E}">
        <p14:creationId xmlns:p14="http://schemas.microsoft.com/office/powerpoint/2010/main" xmlns="" val="8855371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Conspiracy?</a:t>
            </a:r>
            <a:endParaRPr lang="en-US" dirty="0"/>
          </a:p>
        </p:txBody>
      </p:sp>
      <p:sp>
        <p:nvSpPr>
          <p:cNvPr id="3" name="Content Placeholder 2"/>
          <p:cNvSpPr>
            <a:spLocks noGrp="1"/>
          </p:cNvSpPr>
          <p:nvPr>
            <p:ph idx="1"/>
          </p:nvPr>
        </p:nvSpPr>
        <p:spPr/>
        <p:txBody>
          <a:bodyPr/>
          <a:lstStyle/>
          <a:p>
            <a:r>
              <a:rPr lang="en-US" dirty="0" smtClean="0"/>
              <a:t>As Dr. </a:t>
            </a:r>
            <a:r>
              <a:rPr lang="pl-PL" dirty="0" smtClean="0"/>
              <a:t>Mae-Wan Ho suggests, there does not need to be any grand conspiracy afoot for the appearance of a conspiracy.  All that is needed is people of like minds with the similar intentions and the power to act on those</a:t>
            </a:r>
            <a:r>
              <a:rPr lang="pl-PL" dirty="0"/>
              <a:t> </a:t>
            </a:r>
            <a:r>
              <a:rPr lang="pl-PL" dirty="0" smtClean="0"/>
              <a:t>intentions.</a:t>
            </a:r>
            <a:r>
              <a:rPr lang="en-US" dirty="0" smtClean="0"/>
              <a:t> </a:t>
            </a:r>
            <a:endParaRPr lang="en-US" dirty="0"/>
          </a:p>
        </p:txBody>
      </p:sp>
    </p:spTree>
    <p:extLst>
      <p:ext uri="{BB962C8B-B14F-4D97-AF65-F5344CB8AC3E}">
        <p14:creationId xmlns:p14="http://schemas.microsoft.com/office/powerpoint/2010/main" xmlns="" val="22124630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Free Market System</a:t>
            </a:r>
          </a:p>
        </p:txBody>
      </p:sp>
      <p:sp>
        <p:nvSpPr>
          <p:cNvPr id="3" name="Content Placeholder 2"/>
          <p:cNvSpPr>
            <a:spLocks noGrp="1"/>
          </p:cNvSpPr>
          <p:nvPr>
            <p:ph idx="1"/>
          </p:nvPr>
        </p:nvSpPr>
        <p:spPr/>
        <p:txBody>
          <a:bodyPr>
            <a:normAutofit fontScale="92500"/>
          </a:bodyPr>
          <a:lstStyle/>
          <a:p>
            <a:r>
              <a:rPr lang="en-US" dirty="0" smtClean="0"/>
              <a:t>Competition should be uncoerced.</a:t>
            </a:r>
          </a:p>
          <a:p>
            <a:r>
              <a:rPr lang="en-US" dirty="0" smtClean="0"/>
              <a:t>This is alleged to be the animating factor behind the growth and invention within capitalism – Smith’s “invisible hand.”</a:t>
            </a:r>
          </a:p>
          <a:p>
            <a:r>
              <a:rPr lang="en-US" dirty="0" smtClean="0"/>
              <a:t>Resources, labour, capital, and natural ones should be free to move within the system.  But given theses resources are virtually monetized, they are free to move only to the highest bidder.</a:t>
            </a:r>
          </a:p>
          <a:p>
            <a:r>
              <a:rPr lang="en-US" dirty="0" smtClean="0"/>
              <a:t>Efficiently move resources within the system to where profit is highest and, in its purest form, is “freed” from moral concerns.</a:t>
            </a:r>
          </a:p>
          <a:p>
            <a:r>
              <a:rPr lang="en-US" dirty="0" smtClean="0"/>
              <a:t>“It values freedom” (pg. 124), inasmuch as weight values gravity.</a:t>
            </a:r>
          </a:p>
          <a:p>
            <a:endParaRPr lang="en-US" dirty="0"/>
          </a:p>
        </p:txBody>
      </p:sp>
    </p:spTree>
    <p:extLst>
      <p:ext uri="{BB962C8B-B14F-4D97-AF65-F5344CB8AC3E}">
        <p14:creationId xmlns:p14="http://schemas.microsoft.com/office/powerpoint/2010/main" xmlns="" val="21525138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Capitalism and Government</a:t>
            </a:r>
            <a:endParaRPr lang="en-US" dirty="0"/>
          </a:p>
        </p:txBody>
      </p:sp>
      <p:sp>
        <p:nvSpPr>
          <p:cNvPr id="3" name="Content Placeholder 2"/>
          <p:cNvSpPr>
            <a:spLocks noGrp="1"/>
          </p:cNvSpPr>
          <p:nvPr>
            <p:ph idx="1"/>
          </p:nvPr>
        </p:nvSpPr>
        <p:spPr/>
        <p:txBody>
          <a:bodyPr/>
          <a:lstStyle/>
          <a:p>
            <a:r>
              <a:rPr lang="en-US" dirty="0" smtClean="0"/>
              <a:t>Laissez-faire capitalism (libertarianism).</a:t>
            </a:r>
          </a:p>
          <a:p>
            <a:pPr lvl="1"/>
            <a:r>
              <a:rPr lang="en-US" dirty="0" smtClean="0"/>
              <a:t>Holds no real concept of a greater good.</a:t>
            </a:r>
          </a:p>
          <a:p>
            <a:pPr lvl="1"/>
            <a:r>
              <a:rPr lang="en-US" dirty="0" smtClean="0"/>
              <a:t>Gov’t should preserve the peace (fund police, military, etc.)</a:t>
            </a:r>
          </a:p>
          <a:p>
            <a:r>
              <a:rPr lang="en-US" dirty="0" smtClean="0"/>
              <a:t>Gov’t is there to provide protection from populists and labour activists.</a:t>
            </a:r>
          </a:p>
          <a:p>
            <a:pPr lvl="1"/>
            <a:r>
              <a:rPr lang="en-US" dirty="0" smtClean="0"/>
              <a:t>Old “banana republics” of </a:t>
            </a:r>
            <a:r>
              <a:rPr lang="en-US" dirty="0"/>
              <a:t>L</a:t>
            </a:r>
            <a:r>
              <a:rPr lang="en-US" dirty="0" smtClean="0"/>
              <a:t>atin America, common in ‘third world’ areas.</a:t>
            </a:r>
          </a:p>
        </p:txBody>
      </p:sp>
    </p:spTree>
    <p:extLst>
      <p:ext uri="{BB962C8B-B14F-4D97-AF65-F5344CB8AC3E}">
        <p14:creationId xmlns:p14="http://schemas.microsoft.com/office/powerpoint/2010/main" xmlns="" val="6934137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Capitalism and Government</a:t>
            </a:r>
          </a:p>
        </p:txBody>
      </p:sp>
      <p:sp>
        <p:nvSpPr>
          <p:cNvPr id="3" name="Content Placeholder 2"/>
          <p:cNvSpPr>
            <a:spLocks noGrp="1"/>
          </p:cNvSpPr>
          <p:nvPr>
            <p:ph idx="1"/>
          </p:nvPr>
        </p:nvSpPr>
        <p:spPr/>
        <p:txBody>
          <a:bodyPr>
            <a:normAutofit lnSpcReduction="10000"/>
          </a:bodyPr>
          <a:lstStyle/>
          <a:p>
            <a:r>
              <a:rPr lang="en-US" dirty="0" smtClean="0"/>
              <a:t>Gov’t is the protector against foreign investment interests.  National capitalism (points 2 &amp; 5 in DeGeorge).</a:t>
            </a:r>
          </a:p>
          <a:p>
            <a:pPr marL="0" indent="0">
              <a:buNone/>
            </a:pPr>
            <a:r>
              <a:rPr lang="en-US" dirty="0" smtClean="0"/>
              <a:t>	The government imposes </a:t>
            </a:r>
            <a:r>
              <a:rPr lang="de-DE" dirty="0" smtClean="0"/>
              <a:t>tariffs</a:t>
            </a:r>
            <a:r>
              <a:rPr lang="en-US" dirty="0" smtClean="0"/>
              <a:t> and quotas or foreign goods in an effort to strengthen and protect native industries.</a:t>
            </a:r>
          </a:p>
          <a:p>
            <a:pPr marL="0" indent="0">
              <a:buNone/>
            </a:pPr>
            <a:r>
              <a:rPr lang="en-US" dirty="0"/>
              <a:t>	</a:t>
            </a:r>
            <a:r>
              <a:rPr lang="en-US" dirty="0" smtClean="0"/>
              <a:t>Ex. Japan.</a:t>
            </a:r>
            <a:endParaRPr lang="en-US" dirty="0"/>
          </a:p>
          <a:p>
            <a:r>
              <a:rPr lang="en-US" dirty="0" smtClean="0"/>
              <a:t>Gov’t is the arbitrator between the world of commerce and the citizen.</a:t>
            </a:r>
          </a:p>
          <a:p>
            <a:pPr lvl="1"/>
            <a:r>
              <a:rPr lang="en-US" dirty="0" smtClean="0"/>
              <a:t>The Government raises taxes and imposes sanction on others whose unfairly violate the balance between the rights of the citizens and the business world.</a:t>
            </a:r>
          </a:p>
          <a:p>
            <a:pPr lvl="1"/>
            <a:r>
              <a:rPr lang="en-US" dirty="0" smtClean="0"/>
              <a:t>Most OECD countries.</a:t>
            </a:r>
          </a:p>
        </p:txBody>
      </p:sp>
    </p:spTree>
    <p:extLst>
      <p:ext uri="{BB962C8B-B14F-4D97-AF65-F5344CB8AC3E}">
        <p14:creationId xmlns:p14="http://schemas.microsoft.com/office/powerpoint/2010/main" xmlns="" val="10595680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Capitalism and Government</a:t>
            </a:r>
          </a:p>
        </p:txBody>
      </p:sp>
      <p:sp>
        <p:nvSpPr>
          <p:cNvPr id="3" name="Content Placeholder 2"/>
          <p:cNvSpPr>
            <a:spLocks noGrp="1"/>
          </p:cNvSpPr>
          <p:nvPr>
            <p:ph idx="1"/>
          </p:nvPr>
        </p:nvSpPr>
        <p:spPr/>
        <p:txBody>
          <a:bodyPr/>
          <a:lstStyle/>
          <a:p>
            <a:r>
              <a:rPr lang="en-US" dirty="0" smtClean="0"/>
              <a:t>Mixed (capitalist + Socialist) Economies</a:t>
            </a:r>
          </a:p>
          <a:p>
            <a:pPr lvl="1"/>
            <a:r>
              <a:rPr lang="en-US" dirty="0" smtClean="0"/>
              <a:t>The governments often own a significant portion of the means of production as a way of directing social, infrastructure, health, etc. policy.</a:t>
            </a:r>
          </a:p>
          <a:p>
            <a:pPr lvl="1"/>
            <a:r>
              <a:rPr lang="en-US" dirty="0" smtClean="0"/>
              <a:t>These state-owned investments are usually to lighten the tax burden and add to government fiscal health (cf. Petro-Canada).  But sometimes gov’t will run industries at a loss because it believes the social/political benefits outweigh the costs (Via Rail).</a:t>
            </a:r>
          </a:p>
          <a:p>
            <a:pPr lvl="1"/>
            <a:r>
              <a:rPr lang="en-US" dirty="0" smtClean="0"/>
              <a:t>Redistribution of income is easier to accomplish because much of the profits are returned to the people (gov’t) rather than marginalized in the hands of the elite.</a:t>
            </a:r>
          </a:p>
          <a:p>
            <a:pPr lvl="1"/>
            <a:r>
              <a:rPr lang="en-US" dirty="0" smtClean="0"/>
              <a:t>Scandinavia</a:t>
            </a:r>
            <a:endParaRPr lang="en-US" dirty="0"/>
          </a:p>
        </p:txBody>
      </p:sp>
    </p:spTree>
    <p:extLst>
      <p:ext uri="{BB962C8B-B14F-4D97-AF65-F5344CB8AC3E}">
        <p14:creationId xmlns:p14="http://schemas.microsoft.com/office/powerpoint/2010/main" xmlns="" val="2635964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Socialism</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Industrial base</a:t>
            </a:r>
          </a:p>
          <a:p>
            <a:pPr lvl="1"/>
            <a:r>
              <a:rPr lang="en-US" dirty="0"/>
              <a:t>Concentration of labour in factories and industrial centres allowed for an easier organization of labour</a:t>
            </a:r>
            <a:r>
              <a:rPr lang="en-US" dirty="0" smtClean="0"/>
              <a:t>.</a:t>
            </a:r>
          </a:p>
          <a:p>
            <a:r>
              <a:rPr lang="en-US" dirty="0" smtClean="0"/>
              <a:t>Public (state/worker) ownership of the means of production</a:t>
            </a:r>
          </a:p>
          <a:p>
            <a:pPr lvl="1"/>
            <a:r>
              <a:rPr lang="en-US" dirty="0" smtClean="0"/>
              <a:t>Marx believed decentralizing the ownership from the elite to the masses would empower all.</a:t>
            </a:r>
          </a:p>
          <a:p>
            <a:pPr lvl="2"/>
            <a:r>
              <a:rPr lang="en-US" dirty="0" smtClean="0"/>
              <a:t>But putting power into the hands of another class (rulers) defeated Marx’s purpose.</a:t>
            </a:r>
          </a:p>
          <a:p>
            <a:pPr lvl="3"/>
            <a:r>
              <a:rPr lang="en-US" dirty="0" smtClean="0"/>
              <a:t>Cf. USSR, China</a:t>
            </a:r>
            <a:endParaRPr lang="en-US" dirty="0"/>
          </a:p>
          <a:p>
            <a:r>
              <a:rPr lang="en-US" dirty="0" smtClean="0"/>
              <a:t>Centralized Planning</a:t>
            </a:r>
          </a:p>
          <a:p>
            <a:pPr lvl="1"/>
            <a:r>
              <a:rPr lang="en-US" dirty="0" smtClean="0"/>
              <a:t>Attempts allocate resources and predict consumption demands.</a:t>
            </a:r>
          </a:p>
          <a:p>
            <a:pPr lvl="1"/>
            <a:r>
              <a:rPr lang="en-US" dirty="0" smtClean="0"/>
              <a:t>Wish is to end the inequality and wastefulness of the marketplace.</a:t>
            </a:r>
          </a:p>
        </p:txBody>
      </p:sp>
    </p:spTree>
    <p:extLst>
      <p:ext uri="{BB962C8B-B14F-4D97-AF65-F5344CB8AC3E}">
        <p14:creationId xmlns:p14="http://schemas.microsoft.com/office/powerpoint/2010/main" xmlns="" val="27688680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Economic Systems and Justice</a:t>
            </a:r>
            <a:endParaRPr lang="en-US" dirty="0"/>
          </a:p>
        </p:txBody>
      </p:sp>
      <p:sp>
        <p:nvSpPr>
          <p:cNvPr id="3" name="Content Placeholder 2"/>
          <p:cNvSpPr>
            <a:spLocks noGrp="1"/>
          </p:cNvSpPr>
          <p:nvPr>
            <p:ph idx="1"/>
          </p:nvPr>
        </p:nvSpPr>
        <p:spPr/>
        <p:txBody>
          <a:bodyPr/>
          <a:lstStyle/>
          <a:p>
            <a:r>
              <a:rPr lang="en-US" dirty="0" smtClean="0"/>
              <a:t>In the capitalist system each is rewarded according to his own input: ‘from each as he wishes to participate, to each as his participation is successful.’</a:t>
            </a:r>
          </a:p>
          <a:p>
            <a:pPr lvl="1"/>
            <a:r>
              <a:rPr lang="en-US" dirty="0" smtClean="0"/>
              <a:t>Cf. Horatio Alger </a:t>
            </a:r>
          </a:p>
          <a:p>
            <a:r>
              <a:rPr lang="en-US" dirty="0" smtClean="0"/>
              <a:t>Socialism claims to prize equality: ‘from each according to his ability, to each according to his need.’</a:t>
            </a:r>
          </a:p>
          <a:p>
            <a:pPr lvl="1"/>
            <a:r>
              <a:rPr lang="en-US" dirty="0" smtClean="0"/>
              <a:t>A </a:t>
            </a:r>
            <a:r>
              <a:rPr lang="en-US" dirty="0"/>
              <a:t>m</a:t>
            </a:r>
            <a:r>
              <a:rPr lang="en-US" dirty="0" smtClean="0"/>
              <a:t>oral ideal, but implementation has been anywhere from cumbersome to </a:t>
            </a:r>
            <a:r>
              <a:rPr lang="hr-HR" dirty="0" smtClean="0"/>
              <a:t>disastrous</a:t>
            </a:r>
            <a:r>
              <a:rPr lang="en-US" dirty="0" smtClean="0"/>
              <a:t>.</a:t>
            </a:r>
            <a:endParaRPr lang="en-US" dirty="0"/>
          </a:p>
        </p:txBody>
      </p:sp>
    </p:spTree>
    <p:extLst>
      <p:ext uri="{BB962C8B-B14F-4D97-AF65-F5344CB8AC3E}">
        <p14:creationId xmlns:p14="http://schemas.microsoft.com/office/powerpoint/2010/main" xmlns="" val="36762707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o-FO" dirty="0" smtClean="0"/>
              <a:t>Chapter 9</a:t>
            </a:r>
            <a:endParaRPr lang="en-US" dirty="0"/>
          </a:p>
        </p:txBody>
      </p:sp>
      <p:sp>
        <p:nvSpPr>
          <p:cNvPr id="3" name="Subtitle 2"/>
          <p:cNvSpPr>
            <a:spLocks noGrp="1"/>
          </p:cNvSpPr>
          <p:nvPr>
            <p:ph type="subTitle" idx="1"/>
          </p:nvPr>
        </p:nvSpPr>
        <p:spPr/>
        <p:txBody>
          <a:bodyPr/>
          <a:lstStyle/>
          <a:p>
            <a:r>
              <a:rPr lang="en-US" dirty="0"/>
              <a:t>The International Business System, Globalization, and Multinational Corporations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i="1" dirty="0" smtClean="0"/>
              <a:t>Imperialism, the Highest Stage of Capitalism </a:t>
            </a:r>
            <a:r>
              <a:rPr lang="en-US" dirty="0" smtClean="0"/>
              <a:t>(1916)  by Vladimir Lenin</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Lenin identifies the merging of banks and industrial cartels as giving rise to Finance Capital.</a:t>
            </a:r>
            <a:r>
              <a:rPr lang="en-US" baseline="30000" dirty="0" smtClean="0">
                <a:hlinkClick r:id="rId2"/>
              </a:rPr>
              <a:t>]</a:t>
            </a:r>
            <a:r>
              <a:rPr lang="en-US" dirty="0" smtClean="0"/>
              <a:t> According to Lenin, in the last stage of capitalism, in order to generate greater profits than the home market can offer, such capital is exported and invested abroad. This leads to the division of the world between international monopolist firms and to the great powers colonizing and coming into conflict over large parts of the world in support of their businesses. Imperialism is thus an advanced stage of capitalism, one relying on the rise of monopolies and on the export of capital (rather than goods), and of which colonialism is one feature.</a:t>
            </a:r>
          </a:p>
          <a:p>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i="1" dirty="0" smtClean="0"/>
              <a:t>Imperialism, the Highest Stage of Capitalism </a:t>
            </a:r>
            <a:r>
              <a:rPr lang="en-US" dirty="0" smtClean="0"/>
              <a:t>(1916)  by Vladimir Lenin</a:t>
            </a:r>
            <a:endParaRPr lang="en-US" dirty="0"/>
          </a:p>
        </p:txBody>
      </p:sp>
      <p:sp>
        <p:nvSpPr>
          <p:cNvPr id="3" name="Content Placeholder 2"/>
          <p:cNvSpPr>
            <a:spLocks noGrp="1"/>
          </p:cNvSpPr>
          <p:nvPr>
            <p:ph idx="1"/>
          </p:nvPr>
        </p:nvSpPr>
        <p:spPr/>
        <p:txBody>
          <a:bodyPr/>
          <a:lstStyle/>
          <a:p>
            <a:r>
              <a:rPr lang="en-US" dirty="0" smtClean="0"/>
              <a:t>The super-profits that colonial exploitation yields, permit business to bribe politicians — </a:t>
            </a:r>
            <a:r>
              <a:rPr lang="en-US" dirty="0" err="1" smtClean="0"/>
              <a:t>labour</a:t>
            </a:r>
            <a:r>
              <a:rPr lang="en-US" dirty="0" smtClean="0"/>
              <a:t> leaders and the </a:t>
            </a:r>
            <a:r>
              <a:rPr lang="en-US" dirty="0" err="1" smtClean="0"/>
              <a:t>labour</a:t>
            </a:r>
            <a:r>
              <a:rPr lang="en-US" dirty="0" smtClean="0"/>
              <a:t> aristocracy (upper stratum of the working class) — to politically thwart the risk of worker revolt in the capitalist homeland; thus, the new proletariat (working class) are the exploited workers in the Third World colonies of the European powers.</a:t>
            </a:r>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Capital vs. Labour</a:t>
            </a:r>
            <a:endParaRPr lang="en-US" dirty="0"/>
          </a:p>
        </p:txBody>
      </p:sp>
      <p:sp>
        <p:nvSpPr>
          <p:cNvPr id="3" name="Content Placeholder 2"/>
          <p:cNvSpPr>
            <a:spLocks noGrp="1"/>
          </p:cNvSpPr>
          <p:nvPr>
            <p:ph idx="1"/>
          </p:nvPr>
        </p:nvSpPr>
        <p:spPr/>
        <p:txBody>
          <a:bodyPr/>
          <a:lstStyle/>
          <a:p>
            <a:r>
              <a:rPr lang="en-US" dirty="0" smtClean="0"/>
              <a:t>Financial capital generally refers to saved-up financial wealth, especially that used to start or maintain a business.  This money is fluid and transnational.</a:t>
            </a:r>
          </a:p>
          <a:p>
            <a:r>
              <a:rPr lang="fo-FO" dirty="0" smtClean="0"/>
              <a:t>Labour is more stationary, the recipient of finace capital.  Transient labour is a major source of migration, cultural stress, and national sovereigty issues</a:t>
            </a:r>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Capital vs. Labour</a:t>
            </a:r>
            <a:endParaRPr lang="en-US" dirty="0"/>
          </a:p>
        </p:txBody>
      </p:sp>
      <p:sp>
        <p:nvSpPr>
          <p:cNvPr id="3" name="Content Placeholder 2"/>
          <p:cNvSpPr>
            <a:spLocks noGrp="1"/>
          </p:cNvSpPr>
          <p:nvPr>
            <p:ph idx="1"/>
          </p:nvPr>
        </p:nvSpPr>
        <p:spPr/>
        <p:txBody>
          <a:bodyPr/>
          <a:lstStyle/>
          <a:p>
            <a:r>
              <a:rPr lang="fo-FO" dirty="0" smtClean="0"/>
              <a:t>Transnational capital, the internationalization of capital has had broad effects such as financing development in poor countires, but also uprooting local populations and effacing indigenous knowledge with the seduction of easier money.</a:t>
            </a: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Globalization of Business</a:t>
            </a:r>
            <a:endParaRPr lang="en-US" dirty="0"/>
          </a:p>
        </p:txBody>
      </p:sp>
      <p:sp>
        <p:nvSpPr>
          <p:cNvPr id="3" name="Content Placeholder 2"/>
          <p:cNvSpPr>
            <a:spLocks noGrp="1"/>
          </p:cNvSpPr>
          <p:nvPr>
            <p:ph idx="1"/>
          </p:nvPr>
        </p:nvSpPr>
        <p:spPr/>
        <p:txBody>
          <a:bodyPr/>
          <a:lstStyle/>
          <a:p>
            <a:r>
              <a:rPr lang="fo-FO" dirty="0" smtClean="0"/>
              <a:t>World Trade Organization (WTO) has the mandate to liberalize the international market by lowering trade barriers/protections.</a:t>
            </a:r>
          </a:p>
          <a:p>
            <a:r>
              <a:rPr lang="fo-FO" dirty="0" smtClean="0"/>
              <a:t>Complaints:</a:t>
            </a:r>
          </a:p>
          <a:p>
            <a:pPr lvl="1"/>
            <a:r>
              <a:rPr lang="fo-FO" dirty="0" smtClean="0"/>
              <a:t>Conditions of trade are unfair to less developed countries (LDC).</a:t>
            </a:r>
          </a:p>
          <a:p>
            <a:pPr lvl="1"/>
            <a:r>
              <a:rPr lang="fo-FO" dirty="0" smtClean="0"/>
              <a:t>LDCs are exploitation targets.</a:t>
            </a:r>
          </a:p>
          <a:p>
            <a:pPr lvl="1"/>
            <a:r>
              <a:rPr lang="fo-FO" dirty="0" smtClean="0"/>
              <a:t>WTO is undemocratic and lacks transparency.</a:t>
            </a:r>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Globalization of Business</a:t>
            </a:r>
            <a:endParaRPr lang="en-US" dirty="0"/>
          </a:p>
        </p:txBody>
      </p:sp>
      <p:sp>
        <p:nvSpPr>
          <p:cNvPr id="3" name="Content Placeholder 2"/>
          <p:cNvSpPr>
            <a:spLocks noGrp="1"/>
          </p:cNvSpPr>
          <p:nvPr>
            <p:ph idx="1"/>
          </p:nvPr>
        </p:nvSpPr>
        <p:spPr/>
        <p:txBody>
          <a:bodyPr/>
          <a:lstStyle/>
          <a:p>
            <a:r>
              <a:rPr lang="fo-FO" dirty="0" smtClean="0"/>
              <a:t>Multinational business a victim of ethical relativism?</a:t>
            </a:r>
          </a:p>
          <a:p>
            <a:pPr lvl="1"/>
            <a:r>
              <a:rPr lang="fo-FO" dirty="0" smtClean="0"/>
              <a:t>“Critics in developed countries may feel more comfortable in condemning multinationals for unethical practices than in criticizing the local sweatshop operators . . .” Pg. 166.</a:t>
            </a:r>
          </a:p>
          <a:p>
            <a:pPr lvl="1"/>
            <a:r>
              <a:rPr lang="fo-FO" dirty="0" smtClean="0"/>
              <a:t>“Critics may feel they have no right to critize the local perpetrators or local governments and elites that profit from the existing conditions.”  pg. 166</a:t>
            </a:r>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Globalization of Business</a:t>
            </a:r>
            <a:endParaRPr lang="en-US" dirty="0"/>
          </a:p>
        </p:txBody>
      </p:sp>
      <p:sp>
        <p:nvSpPr>
          <p:cNvPr id="3" name="Content Placeholder 2"/>
          <p:cNvSpPr>
            <a:spLocks noGrp="1"/>
          </p:cNvSpPr>
          <p:nvPr>
            <p:ph idx="1"/>
          </p:nvPr>
        </p:nvSpPr>
        <p:spPr/>
        <p:txBody>
          <a:bodyPr>
            <a:normAutofit/>
          </a:bodyPr>
          <a:lstStyle/>
          <a:p>
            <a:r>
              <a:rPr lang="fo-FO" dirty="0" smtClean="0"/>
              <a:t>Destruction of culture and languages.</a:t>
            </a:r>
          </a:p>
          <a:p>
            <a:pPr lvl="1"/>
            <a:r>
              <a:rPr lang="fo-FO" dirty="0" smtClean="0"/>
              <a:t>Loss of cultural specificty has led to feeling of homelessness among those affected.  There are higher rates of depression, loneliness, and anti-social behaviour</a:t>
            </a:r>
            <a:r>
              <a:rPr lang="en-US" dirty="0" smtClean="0"/>
              <a:t>.</a:t>
            </a:r>
            <a:endParaRPr lang="fo-FO" dirty="0" smtClean="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Globalization of Business</a:t>
            </a:r>
            <a:endParaRPr lang="en-US" dirty="0"/>
          </a:p>
        </p:txBody>
      </p:sp>
      <p:sp>
        <p:nvSpPr>
          <p:cNvPr id="3" name="Content Placeholder 2"/>
          <p:cNvSpPr>
            <a:spLocks noGrp="1"/>
          </p:cNvSpPr>
          <p:nvPr>
            <p:ph idx="1"/>
          </p:nvPr>
        </p:nvSpPr>
        <p:spPr/>
        <p:txBody>
          <a:bodyPr>
            <a:normAutofit fontScale="85000" lnSpcReduction="20000"/>
          </a:bodyPr>
          <a:lstStyle/>
          <a:p>
            <a:r>
              <a:rPr lang="fo-FO" dirty="0" smtClean="0"/>
              <a:t>Destruction of culture and languages.</a:t>
            </a:r>
          </a:p>
          <a:p>
            <a:pPr lvl="1"/>
            <a:r>
              <a:rPr lang="en-US" dirty="0" smtClean="0"/>
              <a:t>Many linguists predict that at least half of the world's 6,000 or so languages will be dead or dying by the year 2050. Michael Krauss, director of the Alaska Native Language Center, suggests that as many as 90 percent of languages could become moribund or extinct by 2100. As Michael Krauss expresses it, the web of languages is a "microcosm of highly specialized information. Every language has its own take on the world. One language is not simply a different set of words for the same things." Just as we depend on biological complexity for our physical survival, we depend on linguistic complexity for our cultural survival.</a:t>
            </a:r>
          </a:p>
          <a:p>
            <a:pPr lvl="2"/>
            <a:r>
              <a:rPr lang="en-US" dirty="0" smtClean="0"/>
              <a:t>Fewer Languages, Fewer Thoughts</a:t>
            </a:r>
            <a:endParaRPr lang="fo-FO" dirty="0" smtClean="0"/>
          </a:p>
          <a:p>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o-FO" dirty="0" smtClean="0"/>
              <a:t>The Multinational Corporations (MNC)</a:t>
            </a:r>
            <a:endParaRPr lang="en-US" dirty="0"/>
          </a:p>
        </p:txBody>
      </p:sp>
      <p:sp>
        <p:nvSpPr>
          <p:cNvPr id="3" name="Content Placeholder 2"/>
          <p:cNvSpPr>
            <a:spLocks noGrp="1"/>
          </p:cNvSpPr>
          <p:nvPr>
            <p:ph idx="1"/>
          </p:nvPr>
        </p:nvSpPr>
        <p:spPr/>
        <p:txBody>
          <a:bodyPr>
            <a:normAutofit fontScale="92500" lnSpcReduction="10000"/>
          </a:bodyPr>
          <a:lstStyle/>
          <a:p>
            <a:r>
              <a:rPr lang="fo-FO" dirty="0" smtClean="0"/>
              <a:t>Size/power makes MNCs difficult to regulate.  </a:t>
            </a:r>
          </a:p>
          <a:p>
            <a:pPr lvl="1"/>
            <a:r>
              <a:rPr lang="fo-FO" dirty="0" smtClean="0"/>
              <a:t>Developed countries are able to control foreign firms where their sovereignty is not restricted by trade laws.  But LDCs face a greater challange  given that a company may have a larger sales than the countries gross national product.</a:t>
            </a:r>
          </a:p>
          <a:p>
            <a:pPr lvl="2"/>
            <a:r>
              <a:rPr lang="fo-FO" dirty="0" smtClean="0"/>
              <a:t>51 of the top 100 global economies are corporations.</a:t>
            </a:r>
          </a:p>
          <a:p>
            <a:pPr lvl="1"/>
            <a:r>
              <a:rPr lang="fo-FO" dirty="0" smtClean="0"/>
              <a:t>“Becuase these companies operate internationally, it is not possible for any government to check their books worldwide, or to prevent such collusion.” pg. 168</a:t>
            </a:r>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Multinationals and Exploitation</a:t>
            </a:r>
            <a:endParaRPr lang="en-US" dirty="0"/>
          </a:p>
        </p:txBody>
      </p:sp>
      <p:sp>
        <p:nvSpPr>
          <p:cNvPr id="3" name="Content Placeholder 2"/>
          <p:cNvSpPr>
            <a:spLocks noGrp="1"/>
          </p:cNvSpPr>
          <p:nvPr>
            <p:ph idx="1"/>
          </p:nvPr>
        </p:nvSpPr>
        <p:spPr/>
        <p:txBody>
          <a:bodyPr/>
          <a:lstStyle/>
          <a:p>
            <a:r>
              <a:rPr lang="fo-FO" dirty="0" smtClean="0"/>
              <a:t>“Without the restraints imposed by background institutions, the market does not guarantee fair wages; the market inclines firms to go to the direction of paying the lowest wages possible.” 168</a:t>
            </a:r>
          </a:p>
          <a:p>
            <a:pPr lvl="1"/>
            <a:r>
              <a:rPr lang="fo-FO" dirty="0" smtClean="0"/>
              <a:t>Exploitation arises from the natural and inexorable gravity of cheapest labour.  The free market, unblocked by regulation, is free to pursue the highest profits facilitated by the lowest wages.</a:t>
            </a:r>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Multinationals and Exploitation</a:t>
            </a:r>
            <a:endParaRPr lang="en-US" dirty="0"/>
          </a:p>
        </p:txBody>
      </p:sp>
      <p:sp>
        <p:nvSpPr>
          <p:cNvPr id="3" name="Content Placeholder 2"/>
          <p:cNvSpPr>
            <a:spLocks noGrp="1"/>
          </p:cNvSpPr>
          <p:nvPr>
            <p:ph idx="1"/>
          </p:nvPr>
        </p:nvSpPr>
        <p:spPr/>
        <p:txBody>
          <a:bodyPr/>
          <a:lstStyle/>
          <a:p>
            <a:r>
              <a:rPr lang="fo-FO" dirty="0" smtClean="0"/>
              <a:t>MNCs are accused to skimming of the most talented and educated from the LDCs populations because they can afford to pay high salaries, leaving the local populations skills-impoverished.</a:t>
            </a:r>
          </a:p>
          <a:p>
            <a:r>
              <a:rPr lang="fo-FO" dirty="0" smtClean="0"/>
              <a:t>Natural resources wealth is extracted without just, distributed compensation. </a:t>
            </a:r>
            <a:endParaRPr 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Multinationals and Exploitation</a:t>
            </a:r>
            <a:endParaRPr lang="en-US" dirty="0"/>
          </a:p>
        </p:txBody>
      </p:sp>
      <p:sp>
        <p:nvSpPr>
          <p:cNvPr id="3" name="Content Placeholder 2"/>
          <p:cNvSpPr>
            <a:spLocks noGrp="1"/>
          </p:cNvSpPr>
          <p:nvPr>
            <p:ph idx="1"/>
          </p:nvPr>
        </p:nvSpPr>
        <p:spPr/>
        <p:txBody>
          <a:bodyPr/>
          <a:lstStyle/>
          <a:p>
            <a:r>
              <a:rPr lang="fo-FO" dirty="0" smtClean="0"/>
              <a:t>Solutions</a:t>
            </a:r>
          </a:p>
          <a:p>
            <a:pPr lvl="1"/>
            <a:r>
              <a:rPr lang="fo-FO" dirty="0" smtClean="0"/>
              <a:t>Insist firms pay a “living wage.” Pg. 169</a:t>
            </a:r>
          </a:p>
          <a:p>
            <a:pPr lvl="2"/>
            <a:r>
              <a:rPr lang="fo-FO" dirty="0" smtClean="0"/>
              <a:t>Naive?</a:t>
            </a:r>
          </a:p>
          <a:p>
            <a:pPr lvl="1"/>
            <a:r>
              <a:rPr lang="fo-FO" dirty="0" smtClean="0"/>
              <a:t>Tax firms more highly for removing natural resources.</a:t>
            </a:r>
            <a:endParaRPr lang="en-US" dirty="0" smtClean="0"/>
          </a:p>
          <a:p>
            <a:pPr lvl="1"/>
            <a:r>
              <a:rPr lang="fo-FO" dirty="0" smtClean="0"/>
              <a:t>Encourage transparent democratic insititutions.</a:t>
            </a:r>
          </a:p>
          <a:p>
            <a:pPr lvl="2"/>
            <a:r>
              <a:rPr lang="fo-FO" dirty="0" smtClean="0"/>
              <a:t>Who? </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o-FO" dirty="0" smtClean="0"/>
              <a:t>The Unfair Competition of Multinationals</a:t>
            </a:r>
            <a:endParaRPr lang="en-US" dirty="0"/>
          </a:p>
        </p:txBody>
      </p:sp>
      <p:sp>
        <p:nvSpPr>
          <p:cNvPr id="3" name="Content Placeholder 2"/>
          <p:cNvSpPr>
            <a:spLocks noGrp="1"/>
          </p:cNvSpPr>
          <p:nvPr>
            <p:ph idx="1"/>
          </p:nvPr>
        </p:nvSpPr>
        <p:spPr/>
        <p:txBody>
          <a:bodyPr/>
          <a:lstStyle/>
          <a:p>
            <a:r>
              <a:rPr lang="fo-FO" dirty="0" smtClean="0"/>
              <a:t>Well-established MNCs can get loans and finance capital, tax breaks, etc from the host country becuase they are proven, good bets.  But this eliminates those investment resources for local entrepreneurs.</a:t>
            </a:r>
          </a:p>
          <a:p>
            <a:r>
              <a:rPr lang="fo-FO" smtClean="0"/>
              <a:t>MNCs do not carry the cost of social development.</a:t>
            </a:r>
            <a:endParaRPr lang="en-US"/>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o-FO" dirty="0" smtClean="0"/>
              <a:t>Chapter 14</a:t>
            </a:r>
            <a:endParaRPr lang="en-US" dirty="0"/>
          </a:p>
        </p:txBody>
      </p:sp>
      <p:sp>
        <p:nvSpPr>
          <p:cNvPr id="3" name="Subtitle 2"/>
          <p:cNvSpPr>
            <a:spLocks noGrp="1"/>
          </p:cNvSpPr>
          <p:nvPr>
            <p:ph type="subTitle" idx="1"/>
          </p:nvPr>
        </p:nvSpPr>
        <p:spPr/>
        <p:txBody>
          <a:bodyPr/>
          <a:lstStyle/>
          <a:p>
            <a:r>
              <a:rPr lang="fo-FO" dirty="0" smtClean="0"/>
              <a:t>Whistle-Blowing</a:t>
            </a:r>
            <a:endParaRPr lang="en-US"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Changing Business for the better</a:t>
            </a:r>
            <a:endParaRPr lang="en-US" dirty="0"/>
          </a:p>
        </p:txBody>
      </p:sp>
      <p:sp>
        <p:nvSpPr>
          <p:cNvPr id="3" name="Content Placeholder 2"/>
          <p:cNvSpPr>
            <a:spLocks noGrp="1"/>
          </p:cNvSpPr>
          <p:nvPr>
            <p:ph idx="1"/>
          </p:nvPr>
        </p:nvSpPr>
        <p:spPr/>
        <p:txBody>
          <a:bodyPr/>
          <a:lstStyle/>
          <a:p>
            <a:r>
              <a:rPr lang="fo-FO" dirty="0" smtClean="0"/>
              <a:t>Corporate/commericial responsibility has arisen largely as a result of consumer demand/consciousness.</a:t>
            </a:r>
          </a:p>
          <a:p>
            <a:pPr lvl="1"/>
            <a:r>
              <a:rPr lang="fo-FO" dirty="0" smtClean="0"/>
              <a:t>Free market theorist believe this is the most efficient way to effect change.</a:t>
            </a:r>
          </a:p>
          <a:p>
            <a:pPr lvl="1"/>
            <a:r>
              <a:rPr lang="fo-FO" dirty="0" smtClean="0"/>
              <a:t>Through purchases we express our desires/values thereby avoiding the burden to regulation.</a:t>
            </a:r>
            <a:endParaRPr lang="en-US"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Changing Business for the better</a:t>
            </a:r>
            <a:endParaRPr lang="en-US" dirty="0"/>
          </a:p>
        </p:txBody>
      </p:sp>
      <p:sp>
        <p:nvSpPr>
          <p:cNvPr id="3" name="Content Placeholder 2"/>
          <p:cNvSpPr>
            <a:spLocks noGrp="1"/>
          </p:cNvSpPr>
          <p:nvPr>
            <p:ph idx="1"/>
          </p:nvPr>
        </p:nvSpPr>
        <p:spPr/>
        <p:txBody>
          <a:bodyPr/>
          <a:lstStyle/>
          <a:p>
            <a:r>
              <a:rPr lang="fo-FO" dirty="0" smtClean="0"/>
              <a:t>Conducting  democracy (mutual expression of values) through the marketplace is a poor excuse for democracy.</a:t>
            </a:r>
          </a:p>
          <a:p>
            <a:pPr lvl="1"/>
            <a:r>
              <a:rPr lang="fo-FO" dirty="0" smtClean="0"/>
              <a:t>Those with the most disposable income can “vote” (i.e., spend) more.  Thus, undermining the concept of equal representation.</a:t>
            </a:r>
          </a:p>
          <a:p>
            <a:pPr lvl="1"/>
            <a:r>
              <a:rPr lang="fo-FO" dirty="0" smtClean="0"/>
              <a:t>Making values a function of shopping confuses democracy with economics, citizenship with consumption.</a:t>
            </a:r>
            <a:endParaRPr lang="en-US"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o-FO" dirty="0" smtClean="0"/>
              <a:t>Making values a function of shopping confuses citizenship with consumption</a:t>
            </a:r>
            <a:endParaRPr lang="en-US" dirty="0"/>
          </a:p>
        </p:txBody>
      </p:sp>
      <p:sp>
        <p:nvSpPr>
          <p:cNvPr id="3" name="Content Placeholder 2"/>
          <p:cNvSpPr>
            <a:spLocks noGrp="1"/>
          </p:cNvSpPr>
          <p:nvPr>
            <p:ph idx="1"/>
          </p:nvPr>
        </p:nvSpPr>
        <p:spPr/>
        <p:txBody>
          <a:bodyPr>
            <a:normAutofit fontScale="92500" lnSpcReduction="10000"/>
          </a:bodyPr>
          <a:lstStyle/>
          <a:p>
            <a:r>
              <a:rPr lang="fo-FO" dirty="0" smtClean="0"/>
              <a:t>This would assumes everything has a price.  An essentially utilitarian calculation.</a:t>
            </a:r>
          </a:p>
          <a:p>
            <a:pPr lvl="1"/>
            <a:r>
              <a:rPr lang="fo-FO" dirty="0" smtClean="0"/>
              <a:t>How is something worth?  Means – How much do I value it?  In CBA this means how much will I pay for it?  But are values equal to money?</a:t>
            </a:r>
            <a:endParaRPr lang="fo-FO" dirty="0"/>
          </a:p>
          <a:p>
            <a:r>
              <a:rPr lang="fo-FO" dirty="0" smtClean="0"/>
              <a:t>Supposing values are weighed by how much they cost is deeply anti-Kantian.</a:t>
            </a:r>
          </a:p>
          <a:p>
            <a:pPr lvl="1"/>
            <a:r>
              <a:rPr lang="fo-FO" dirty="0" smtClean="0"/>
              <a:t>Kant supposes that some values are fundamentally opposed to hypothetical desires but are categorically necessary, regardless of any cost. </a:t>
            </a:r>
            <a:endParaRPr lang="en-US"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Can Values be bought?</a:t>
            </a:r>
            <a:endParaRPr lang="en-US" dirty="0"/>
          </a:p>
        </p:txBody>
      </p:sp>
      <p:sp>
        <p:nvSpPr>
          <p:cNvPr id="3" name="Content Placeholder 2"/>
          <p:cNvSpPr>
            <a:spLocks noGrp="1"/>
          </p:cNvSpPr>
          <p:nvPr>
            <p:ph idx="1"/>
          </p:nvPr>
        </p:nvSpPr>
        <p:spPr/>
        <p:txBody>
          <a:bodyPr>
            <a:normAutofit lnSpcReduction="10000"/>
          </a:bodyPr>
          <a:lstStyle/>
          <a:p>
            <a:r>
              <a:rPr lang="fo-FO" dirty="0" smtClean="0"/>
              <a:t>CBA believes that problems in values arise only when some resource is not allocated in an equitable way and efficient ways.</a:t>
            </a:r>
          </a:p>
          <a:p>
            <a:pPr lvl="1"/>
            <a:r>
              <a:rPr lang="fo-FO" dirty="0" smtClean="0"/>
              <a:t>This pitches the question of value entirely to the consumer.</a:t>
            </a:r>
            <a:endParaRPr lang="fo-FO" dirty="0"/>
          </a:p>
          <a:p>
            <a:r>
              <a:rPr lang="fo-FO" dirty="0" smtClean="0"/>
              <a:t>But that I prefer Tide to Bold laundry detergent is differnt from saying that I value the boréal forest , different from saying that I prefer the forest to a parking lot.</a:t>
            </a:r>
            <a:endParaRPr lang="en-US"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Can Values be bought?</a:t>
            </a:r>
            <a:endParaRPr lang="en-US" dirty="0"/>
          </a:p>
        </p:txBody>
      </p:sp>
      <p:sp>
        <p:nvSpPr>
          <p:cNvPr id="3" name="Content Placeholder 2"/>
          <p:cNvSpPr>
            <a:spLocks noGrp="1"/>
          </p:cNvSpPr>
          <p:nvPr>
            <p:ph idx="1"/>
          </p:nvPr>
        </p:nvSpPr>
        <p:spPr/>
        <p:txBody>
          <a:bodyPr>
            <a:normAutofit fontScale="92500" lnSpcReduction="10000"/>
          </a:bodyPr>
          <a:lstStyle/>
          <a:p>
            <a:r>
              <a:rPr lang="fo-FO" dirty="0" smtClean="0"/>
              <a:t>Kant believe that a person who makes a value judgment claims to know what is </a:t>
            </a:r>
            <a:r>
              <a:rPr lang="fo-FO" i="1" dirty="0" smtClean="0"/>
              <a:t>right, </a:t>
            </a:r>
            <a:r>
              <a:rPr lang="fo-FO" dirty="0" smtClean="0"/>
              <a:t>not just what is </a:t>
            </a:r>
            <a:r>
              <a:rPr lang="fo-FO" i="1" dirty="0" smtClean="0"/>
              <a:t>preferred.  </a:t>
            </a:r>
            <a:r>
              <a:rPr lang="fo-FO" dirty="0" smtClean="0"/>
              <a:t>A value judgment is like an empircal or theoretical judgment in that it claims to be </a:t>
            </a:r>
            <a:r>
              <a:rPr lang="fo-FO" i="1" dirty="0" smtClean="0"/>
              <a:t>true</a:t>
            </a:r>
            <a:r>
              <a:rPr lang="fo-FO" dirty="0" smtClean="0"/>
              <a:t>, not merely </a:t>
            </a:r>
            <a:r>
              <a:rPr lang="fo-FO" i="1" dirty="0" smtClean="0"/>
              <a:t>felt</a:t>
            </a:r>
            <a:r>
              <a:rPr lang="fo-FO" dirty="0" smtClean="0"/>
              <a:t>.</a:t>
            </a:r>
            <a:endParaRPr lang="en-US" dirty="0" smtClean="0"/>
          </a:p>
          <a:p>
            <a:r>
              <a:rPr lang="en-US" dirty="0" smtClean="0"/>
              <a:t>We act as consumers to get what we want for ourselves.   We act as citizens in order to achieve what we think is right or best for the community.  Thus voting against our consumer interests is expressing our citizenship.  </a:t>
            </a:r>
            <a:endParaRPr lang="en-US"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Whistle-Blowing in Context</a:t>
            </a:r>
            <a:endParaRPr lang="en-US" dirty="0"/>
          </a:p>
        </p:txBody>
      </p:sp>
      <p:sp>
        <p:nvSpPr>
          <p:cNvPr id="3" name="Content Placeholder 2"/>
          <p:cNvSpPr>
            <a:spLocks noGrp="1"/>
          </p:cNvSpPr>
          <p:nvPr>
            <p:ph idx="1"/>
          </p:nvPr>
        </p:nvSpPr>
        <p:spPr/>
        <p:txBody>
          <a:bodyPr/>
          <a:lstStyle/>
          <a:p>
            <a:r>
              <a:rPr lang="fo-FO" dirty="0" smtClean="0"/>
              <a:t>Revision to pg. 301.</a:t>
            </a:r>
          </a:p>
          <a:p>
            <a:pPr lvl="1"/>
            <a:r>
              <a:rPr lang="fo-FO" dirty="0" smtClean="0"/>
              <a:t>“The obligations one has to one´s government are considerably different from obligations that one has to a nongovernmental employee.  The reason is that govenment employees are related to their governemnt both as citizens and employees . . .”</a:t>
            </a:r>
          </a:p>
          <a:p>
            <a:pPr lvl="2"/>
            <a:r>
              <a:rPr lang="fo-FO" dirty="0" smtClean="0"/>
              <a:t>This would seem to suggest that we renounce our citizenship obligations when we work for private employers . . . This would indeed make business amoral. </a:t>
            </a:r>
            <a:endParaRPr lang="en-US"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o-FO" dirty="0" smtClean="0"/>
              <a:t>Whistle-Blowing: Free Speech Vs. Loyalty</a:t>
            </a:r>
            <a:endParaRPr lang="en-US" dirty="0"/>
          </a:p>
        </p:txBody>
      </p:sp>
      <p:sp>
        <p:nvSpPr>
          <p:cNvPr id="3" name="Content Placeholder 2"/>
          <p:cNvSpPr>
            <a:spLocks noGrp="1"/>
          </p:cNvSpPr>
          <p:nvPr>
            <p:ph idx="1"/>
          </p:nvPr>
        </p:nvSpPr>
        <p:spPr/>
        <p:txBody>
          <a:bodyPr/>
          <a:lstStyle/>
          <a:p>
            <a:r>
              <a:rPr lang="fo-FO" dirty="0" smtClean="0"/>
              <a:t>We should be thoughtful about the certainty and urgency of the situation because we apparently owe something to the employer who hired us (p.304).</a:t>
            </a:r>
          </a:p>
          <a:p>
            <a:pPr lvl="1"/>
            <a:r>
              <a:rPr lang="fo-FO" dirty="0" smtClean="0"/>
              <a:t>Loyality issues</a:t>
            </a:r>
            <a:endParaRPr lang="fo-FO" dirty="0"/>
          </a:p>
          <a:p>
            <a:r>
              <a:rPr lang="fo-FO" dirty="0" smtClean="0"/>
              <a:t>Beware of the consequences</a:t>
            </a:r>
          </a:p>
          <a:p>
            <a:pPr lvl="1"/>
            <a:r>
              <a:rPr lang="fo-FO" dirty="0" smtClean="0"/>
              <a:t>Scorn from fellow employees.</a:t>
            </a:r>
          </a:p>
          <a:p>
            <a:pPr lvl="1"/>
            <a:r>
              <a:rPr lang="fo-FO" dirty="0" smtClean="0"/>
              <a:t>Rath from the employer/industry.</a:t>
            </a:r>
            <a:endParaRPr lang="en-US"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o-FO" dirty="0" smtClean="0"/>
              <a:t>Whistle-Blowing: Free Speech Vs. Loyalty</a:t>
            </a:r>
            <a:endParaRPr lang="en-US" dirty="0"/>
          </a:p>
        </p:txBody>
      </p:sp>
      <p:sp>
        <p:nvSpPr>
          <p:cNvPr id="3" name="Content Placeholder 2"/>
          <p:cNvSpPr>
            <a:spLocks noGrp="1"/>
          </p:cNvSpPr>
          <p:nvPr>
            <p:ph idx="1"/>
          </p:nvPr>
        </p:nvSpPr>
        <p:spPr/>
        <p:txBody>
          <a:bodyPr>
            <a:normAutofit lnSpcReduction="10000"/>
          </a:bodyPr>
          <a:lstStyle/>
          <a:p>
            <a:r>
              <a:rPr lang="fo-FO" dirty="0" smtClean="0"/>
              <a:t>At the same time workers don´t give up the right to free speech by taking employment.</a:t>
            </a:r>
          </a:p>
          <a:p>
            <a:r>
              <a:rPr lang="fo-FO" dirty="0" smtClean="0"/>
              <a:t>Workers usually take no pledge of loyality to the employer.</a:t>
            </a:r>
          </a:p>
          <a:p>
            <a:pPr lvl="1"/>
            <a:r>
              <a:rPr lang="fo-FO" dirty="0" smtClean="0"/>
              <a:t>Who cares about loyality anyway?  The obligation to be loyal is only wishful thinking by the employer, “self-serving ideological hogwashthat they try to foist on naive employees” (p.305)  </a:t>
            </a:r>
          </a:p>
          <a:p>
            <a:pPr lvl="2"/>
            <a:r>
              <a:rPr lang="fo-FO" dirty="0" smtClean="0"/>
              <a:t>How much loyality do companies pay to workers when costs are hampering share price?</a:t>
            </a:r>
            <a:endParaRPr lang="en-US"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o-FO" dirty="0" smtClean="0"/>
              <a:t>Whistle-Blowing as Morally Permitted</a:t>
            </a:r>
            <a:endParaRPr lang="en-US" dirty="0"/>
          </a:p>
        </p:txBody>
      </p:sp>
      <p:sp>
        <p:nvSpPr>
          <p:cNvPr id="3" name="Content Placeholder 2"/>
          <p:cNvSpPr>
            <a:spLocks noGrp="1"/>
          </p:cNvSpPr>
          <p:nvPr>
            <p:ph idx="1"/>
          </p:nvPr>
        </p:nvSpPr>
        <p:spPr/>
        <p:txBody>
          <a:bodyPr>
            <a:normAutofit fontScale="92500"/>
          </a:bodyPr>
          <a:lstStyle/>
          <a:p>
            <a:r>
              <a:rPr lang="fo-FO" dirty="0" smtClean="0"/>
              <a:t>Some good must outweigh the cost of the whistle-blowing.</a:t>
            </a:r>
          </a:p>
          <a:p>
            <a:pPr lvl="1"/>
            <a:r>
              <a:rPr lang="fo-FO" dirty="0" smtClean="0"/>
              <a:t>Utilitarian calculation</a:t>
            </a:r>
          </a:p>
          <a:p>
            <a:r>
              <a:rPr lang="fo-FO" dirty="0" smtClean="0"/>
              <a:t>Conditions</a:t>
            </a:r>
          </a:p>
          <a:p>
            <a:pPr lvl="1"/>
            <a:r>
              <a:rPr lang="fo-FO" dirty="0" smtClean="0"/>
              <a:t>The company will do serious harm</a:t>
            </a:r>
          </a:p>
          <a:p>
            <a:pPr lvl="2"/>
            <a:r>
              <a:rPr lang="fo-FO" dirty="0" smtClean="0"/>
              <a:t>Otherwise, the whistle-blowing loses its impact</a:t>
            </a:r>
            <a:endParaRPr lang="fo-FO" dirty="0"/>
          </a:p>
          <a:p>
            <a:pPr lvl="1"/>
            <a:r>
              <a:rPr lang="fo-FO" dirty="0" smtClean="0"/>
              <a:t>The harming action should be reported internally first.</a:t>
            </a:r>
          </a:p>
          <a:p>
            <a:pPr lvl="1"/>
            <a:r>
              <a:rPr lang="fo-FO" dirty="0" smtClean="0"/>
              <a:t>Since one´s own good is as good as another, there is no obligation to sacrifice oneslef for another.</a:t>
            </a:r>
            <a:endParaRPr lang="en-US"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o-FO" dirty="0" smtClean="0"/>
              <a:t>Whistle-Blowing as Morally Required</a:t>
            </a:r>
            <a:endParaRPr lang="en-US" dirty="0"/>
          </a:p>
        </p:txBody>
      </p:sp>
      <p:sp>
        <p:nvSpPr>
          <p:cNvPr id="3" name="Content Placeholder 2"/>
          <p:cNvSpPr>
            <a:spLocks noGrp="1"/>
          </p:cNvSpPr>
          <p:nvPr>
            <p:ph idx="1"/>
          </p:nvPr>
        </p:nvSpPr>
        <p:spPr/>
        <p:txBody>
          <a:bodyPr/>
          <a:lstStyle/>
          <a:p>
            <a:r>
              <a:rPr lang="fo-FO" dirty="0" smtClean="0"/>
              <a:t>Conditions</a:t>
            </a:r>
          </a:p>
          <a:p>
            <a:pPr lvl="1"/>
            <a:r>
              <a:rPr lang="fo-FO" dirty="0" smtClean="0"/>
              <a:t>Whistle-blower must have sure and convincing evidence of serious harm or potential harm.</a:t>
            </a:r>
          </a:p>
          <a:p>
            <a:pPr lvl="1"/>
            <a:r>
              <a:rPr lang="fo-FO" dirty="0" smtClean="0"/>
              <a:t>The worker must have exhausted internal options and have good reason to believe that public complaining will remedy the issue.  The chance of success must be worth the danger to whichone will be exposed.</a:t>
            </a:r>
            <a:endParaRPr lang="en-US"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Whistle-Blowing Conclusion</a:t>
            </a:r>
            <a:endParaRPr lang="en-US" dirty="0"/>
          </a:p>
        </p:txBody>
      </p:sp>
      <p:sp>
        <p:nvSpPr>
          <p:cNvPr id="3" name="Content Placeholder 2"/>
          <p:cNvSpPr>
            <a:spLocks noGrp="1"/>
          </p:cNvSpPr>
          <p:nvPr>
            <p:ph idx="1"/>
          </p:nvPr>
        </p:nvSpPr>
        <p:spPr/>
        <p:txBody>
          <a:bodyPr/>
          <a:lstStyle/>
          <a:p>
            <a:r>
              <a:rPr lang="fo-FO" dirty="0" smtClean="0"/>
              <a:t>“We are morally obliged to prevent harm to others at relatively little expense to ourselves, and that we are morally obliged to prevent grea harm to a great many others, even at considerable risk to ourselves” (p. 312).</a:t>
            </a:r>
          </a:p>
          <a:p>
            <a:pPr lvl="1"/>
            <a:r>
              <a:rPr lang="fo-FO" dirty="0" smtClean="0"/>
              <a:t>The relationship of risk to oneslef is proportionally related to harm to others.</a:t>
            </a:r>
            <a:endParaRPr lang="en-US"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o-FO" dirty="0" smtClean="0"/>
              <a:t>Solutions: Precluding the Need for Whistle-Blowing</a:t>
            </a:r>
            <a:endParaRPr lang="en-US" dirty="0"/>
          </a:p>
        </p:txBody>
      </p:sp>
      <p:sp>
        <p:nvSpPr>
          <p:cNvPr id="3" name="Content Placeholder 2"/>
          <p:cNvSpPr>
            <a:spLocks noGrp="1"/>
          </p:cNvSpPr>
          <p:nvPr>
            <p:ph idx="1"/>
          </p:nvPr>
        </p:nvSpPr>
        <p:spPr/>
        <p:txBody>
          <a:bodyPr>
            <a:normAutofit fontScale="85000" lnSpcReduction="20000"/>
          </a:bodyPr>
          <a:lstStyle/>
          <a:p>
            <a:r>
              <a:rPr lang="fo-FO" dirty="0" smtClean="0"/>
              <a:t>It should be illegal for an employer to recriminate a whistle-blowing worker.</a:t>
            </a:r>
          </a:p>
          <a:p>
            <a:r>
              <a:rPr lang="fo-FO" dirty="0" smtClean="0"/>
              <a:t>Responsible individuals who knowing continue a practice that is harmful should be prosecuted.</a:t>
            </a:r>
          </a:p>
          <a:p>
            <a:r>
              <a:rPr lang="fo-FO" dirty="0" smtClean="0"/>
              <a:t>Companies of a certain size must have an internal auditor or ombuðsman to adjudicate complaints and investigate.</a:t>
            </a:r>
          </a:p>
          <a:p>
            <a:r>
              <a:rPr lang="fo-FO" dirty="0" smtClean="0"/>
              <a:t>Change corporate culture to respect whistle-blowers.</a:t>
            </a:r>
          </a:p>
          <a:p>
            <a:pPr lvl="1"/>
            <a:r>
              <a:rPr lang="fo-FO" dirty="0" smtClean="0"/>
              <a:t>Whistle-blowing can actually be an expression of loyalty.</a:t>
            </a:r>
          </a:p>
          <a:p>
            <a:r>
              <a:rPr lang="fo-FO" dirty="0" smtClean="0"/>
              <a:t>Unions/professional organizations should get involved with monitoring safety issues more thoroughly.</a:t>
            </a:r>
            <a:endParaRPr lang="en-US"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Final Exam</a:t>
            </a:r>
            <a:endParaRPr lang="en-US" dirty="0"/>
          </a:p>
        </p:txBody>
      </p:sp>
      <p:sp>
        <p:nvSpPr>
          <p:cNvPr id="3" name="Content Placeholder 2"/>
          <p:cNvSpPr>
            <a:spLocks noGrp="1"/>
          </p:cNvSpPr>
          <p:nvPr>
            <p:ph idx="1"/>
          </p:nvPr>
        </p:nvSpPr>
        <p:spPr/>
        <p:txBody>
          <a:bodyPr>
            <a:normAutofit fontScale="92500" lnSpcReduction="10000"/>
          </a:bodyPr>
          <a:lstStyle/>
          <a:p>
            <a:r>
              <a:rPr lang="fo-FO" dirty="0" smtClean="0"/>
              <a:t>ANSWERS COPIED FROM BOOK/SLIDES WILL GET ZERO.	</a:t>
            </a:r>
          </a:p>
          <a:p>
            <a:r>
              <a:rPr lang="fo-FO" dirty="0" smtClean="0"/>
              <a:t>25 multiple choice questions (1 mark each)</a:t>
            </a:r>
          </a:p>
          <a:p>
            <a:pPr lvl="1"/>
            <a:r>
              <a:rPr lang="fo-FO" dirty="0" smtClean="0"/>
              <a:t>Comprehensive, specifically of philosophers.</a:t>
            </a:r>
          </a:p>
          <a:p>
            <a:r>
              <a:rPr lang="fo-FO" dirty="0" smtClean="0"/>
              <a:t>4 short answer (4 marks each)</a:t>
            </a:r>
          </a:p>
          <a:p>
            <a:pPr lvl="1"/>
            <a:r>
              <a:rPr lang="fo-FO" dirty="0" smtClean="0"/>
              <a:t>A question each reflective of the last four chapters since the second midterm.</a:t>
            </a:r>
          </a:p>
          <a:p>
            <a:r>
              <a:rPr lang="fo-FO" dirty="0" smtClean="0"/>
              <a:t>1 essay question (9 marks)</a:t>
            </a:r>
          </a:p>
          <a:p>
            <a:pPr lvl="1"/>
            <a:r>
              <a:rPr lang="fo-FO" dirty="0" smtClean="0"/>
              <a:t>Choice of two questions</a:t>
            </a:r>
          </a:p>
          <a:p>
            <a:pPr lvl="1"/>
            <a:r>
              <a:rPr lang="fo-FO" dirty="0" smtClean="0"/>
              <a:t>Broad questions on course themes</a:t>
            </a:r>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ssential">
  <a:themeElements>
    <a:clrScheme name="Essentia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Essential">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sential">
      <a:fillStyleLst>
        <a:solidFill>
          <a:schemeClr val="phClr"/>
        </a:solidFill>
        <a:gradFill rotWithShape="1">
          <a:gsLst>
            <a:gs pos="0">
              <a:schemeClr val="phClr">
                <a:tint val="60000"/>
                <a:satMod val="250000"/>
              </a:schemeClr>
            </a:gs>
            <a:gs pos="35000">
              <a:schemeClr val="phClr">
                <a:tint val="47000"/>
                <a:satMod val="275000"/>
              </a:schemeClr>
            </a:gs>
            <a:gs pos="100000">
              <a:schemeClr val="phClr">
                <a:tint val="25000"/>
                <a:satMod val="300000"/>
              </a:schemeClr>
            </a:gs>
          </a:gsLst>
          <a:lin ang="16200000" scaled="1"/>
        </a:gradFill>
        <a:solidFill>
          <a:schemeClr val="phClr">
            <a:satMod val="110000"/>
          </a:schemeClr>
        </a:soli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41275" cap="flat" cmpd="sng" algn="ctr">
          <a:solidFill>
            <a:schemeClr val="phClr"/>
          </a:solidFill>
          <a:prstDash val="solid"/>
        </a:ln>
      </a:lnStyleLst>
      <a:effectStyleLst>
        <a:effectStyle>
          <a:effectLst/>
        </a:effectStyle>
        <a:effectStyle>
          <a:effectLst>
            <a:outerShdw blurRad="39999" dist="23000" algn="bl" rotWithShape="0">
              <a:srgbClr val="000000">
                <a:alpha val="40000"/>
              </a:srgbClr>
            </a:outerShdw>
          </a:effectLst>
        </a:effectStyle>
        <a:effectStyle>
          <a:effectLst>
            <a:outerShdw blurRad="38100" dist="19050" algn="bl" rotWithShape="0">
              <a:srgbClr val="000000">
                <a:alpha val="60000"/>
              </a:srgbClr>
            </a:outerShdw>
          </a:effectLst>
          <a:scene3d>
            <a:camera prst="orthographicFront">
              <a:rot lat="0" lon="0" rev="0"/>
            </a:camera>
            <a:lightRig rig="balanced" dir="l"/>
          </a:scene3d>
          <a:sp3d prstMaterial="plastic">
            <a:bevelT w="38100" h="31750"/>
          </a:sp3d>
        </a:effectStyle>
      </a:effectStyleLst>
      <a:bgFillStyleLst>
        <a:solidFill>
          <a:schemeClr val="phClr"/>
        </a:solidFill>
        <a:blipFill rotWithShape="1">
          <a:blip xmlns:r="http://schemas.openxmlformats.org/officeDocument/2006/relationships" r:embed="rId1">
            <a:duotone>
              <a:schemeClr val="phClr">
                <a:tint val="96000"/>
              </a:schemeClr>
              <a:schemeClr val="phClr">
                <a:shade val="94000"/>
              </a:schemeClr>
            </a:duotone>
          </a:blip>
          <a:tile tx="0" ty="0" sx="100000" sy="100000" flip="none" algn="tl"/>
        </a:blipFill>
        <a:gradFill rotWithShape="1">
          <a:gsLst>
            <a:gs pos="0">
              <a:schemeClr val="phClr">
                <a:tint val="84000"/>
                <a:satMod val="110000"/>
              </a:schemeClr>
            </a:gs>
            <a:gs pos="44000">
              <a:schemeClr val="phClr">
                <a:tint val="93000"/>
                <a:satMod val="115000"/>
              </a:schemeClr>
            </a:gs>
            <a:gs pos="100000">
              <a:schemeClr val="phClr">
                <a:tint val="100000"/>
                <a:shade val="59000"/>
                <a:satMod val="120000"/>
              </a:schemeClr>
            </a:gs>
          </a:gsLst>
          <a:path path="circle">
            <a:fillToRect l="40000" t="60000" r="60000" b="40000"/>
          </a:path>
        </a:gradFill>
      </a:bgFillStyleLst>
    </a:fmtScheme>
  </a:themeElements>
  <a:objectDefaults/>
  <a:extraClrSchemeLst/>
</a:theme>
</file>

<file path=ppt/theme/theme2.xml><?xml version="1.0" encoding="utf-8"?>
<a:theme xmlns:a="http://schemas.openxmlformats.org/drawingml/2006/main" name="Advantage">
  <a:themeElements>
    <a:clrScheme name="Advantage">
      <a:dk1>
        <a:sysClr val="windowText" lastClr="000000"/>
      </a:dk1>
      <a:lt1>
        <a:sysClr val="window" lastClr="FFFFFF"/>
      </a:lt1>
      <a:dk2>
        <a:srgbClr val="2B142D"/>
      </a:dk2>
      <a:lt2>
        <a:srgbClr val="C3AFCC"/>
      </a:lt2>
      <a:accent1>
        <a:srgbClr val="663366"/>
      </a:accent1>
      <a:accent2>
        <a:srgbClr val="330F42"/>
      </a:accent2>
      <a:accent3>
        <a:srgbClr val="666699"/>
      </a:accent3>
      <a:accent4>
        <a:srgbClr val="999966"/>
      </a:accent4>
      <a:accent5>
        <a:srgbClr val="F7901E"/>
      </a:accent5>
      <a:accent6>
        <a:srgbClr val="A3A101"/>
      </a:accent6>
      <a:hlink>
        <a:srgbClr val="BC5FBC"/>
      </a:hlink>
      <a:folHlink>
        <a:srgbClr val="9775A7"/>
      </a:folHlink>
    </a:clrScheme>
    <a:fontScheme name="Advantage">
      <a:majorFont>
        <a:latin typeface="Rockwell"/>
        <a:ea typeface=""/>
        <a:cs typeface=""/>
        <a:font script="Jpan" typeface="ＭＳ ゴシック"/>
      </a:majorFont>
      <a:minorFont>
        <a:latin typeface="Rockwell"/>
        <a:ea typeface=""/>
        <a:cs typeface=""/>
        <a:font script="Jpan" typeface="ＭＳ ゴシック"/>
      </a:minorFont>
    </a:fontScheme>
    <a:fmtScheme name="Advantage">
      <a:fillStyleLst>
        <a:solidFill>
          <a:schemeClr val="phClr"/>
        </a:solidFill>
        <a:gradFill rotWithShape="1">
          <a:gsLst>
            <a:gs pos="0">
              <a:schemeClr val="phClr">
                <a:tint val="100000"/>
                <a:shade val="40000"/>
                <a:alpha val="100000"/>
                <a:satMod val="150000"/>
                <a:lumMod val="100000"/>
              </a:schemeClr>
            </a:gs>
            <a:gs pos="100000">
              <a:schemeClr val="phClr">
                <a:tint val="70000"/>
                <a:shade val="100000"/>
                <a:alpha val="100000"/>
                <a:satMod val="200000"/>
                <a:lumMod val="100000"/>
              </a:schemeClr>
            </a:gs>
          </a:gsLst>
          <a:lin ang="6000000" scaled="1"/>
        </a:gradFill>
        <a:gradFill rotWithShape="1">
          <a:gsLst>
            <a:gs pos="0">
              <a:schemeClr val="phClr">
                <a:shade val="40000"/>
                <a:alpha val="100000"/>
                <a:satMod val="150000"/>
                <a:lumMod val="100000"/>
              </a:schemeClr>
            </a:gs>
            <a:gs pos="100000">
              <a:schemeClr val="phClr">
                <a:tint val="70000"/>
                <a:shade val="100000"/>
                <a:alpha val="100000"/>
                <a:satMod val="200000"/>
                <a:lumMod val="100000"/>
              </a:schemeClr>
            </a:gs>
          </a:gsLst>
          <a:lin ang="5400000" scaled="1"/>
        </a:gra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innerShdw blurRad="50800" dist="25400" dir="13500000">
              <a:srgbClr val="FFFFFF">
                <a:alpha val="75000"/>
              </a:srgbClr>
            </a:innerShdw>
            <a:outerShdw blurRad="63500" dist="25400" dir="5400000" rotWithShape="0">
              <a:srgbClr val="808080">
                <a:alpha val="75000"/>
              </a:srgbClr>
            </a:outerShdw>
          </a:effectLst>
        </a:effectStyle>
        <a:effectStyle>
          <a:effectLst/>
          <a:scene3d>
            <a:camera prst="orthographicFront">
              <a:rot lat="0" lon="0" rev="0"/>
            </a:camera>
            <a:lightRig rig="twoPt" dir="tl">
              <a:rot lat="0" lon="0" rev="4500000"/>
            </a:lightRig>
          </a:scene3d>
          <a:sp3d>
            <a:bevelT w="63500" h="50800"/>
          </a:sp3d>
        </a:effectStyle>
      </a:effectStyleLst>
      <a:bgFillStyleLst>
        <a:solidFill>
          <a:schemeClr val="phClr"/>
        </a:solidFill>
        <a:gradFill rotWithShape="1">
          <a:gsLst>
            <a:gs pos="0">
              <a:schemeClr val="phClr">
                <a:tint val="40000"/>
                <a:satMod val="1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Essential.thmx</Template>
  <TotalTime>173</TotalTime>
  <Words>4244</Words>
  <Application>Microsoft Office PowerPoint</Application>
  <PresentationFormat>On-screen Show (4:3)</PresentationFormat>
  <Paragraphs>279</Paragraphs>
  <Slides>53</Slides>
  <Notes>1</Notes>
  <HiddenSlides>0</HiddenSlides>
  <MMClips>0</MMClips>
  <ScaleCrop>false</ScaleCrop>
  <HeadingPairs>
    <vt:vector size="4" baseType="variant">
      <vt:variant>
        <vt:lpstr>Theme</vt:lpstr>
      </vt:variant>
      <vt:variant>
        <vt:i4>3</vt:i4>
      </vt:variant>
      <vt:variant>
        <vt:lpstr>Slide Titles</vt:lpstr>
      </vt:variant>
      <vt:variant>
        <vt:i4>53</vt:i4>
      </vt:variant>
    </vt:vector>
  </HeadingPairs>
  <TitlesOfParts>
    <vt:vector size="56" baseType="lpstr">
      <vt:lpstr>Essential</vt:lpstr>
      <vt:lpstr>Advantage</vt:lpstr>
      <vt:lpstr>Office Theme</vt:lpstr>
      <vt:lpstr>Chapter 6</vt:lpstr>
      <vt:lpstr>Moral Responsibility</vt:lpstr>
      <vt:lpstr>Moral Responsibility</vt:lpstr>
      <vt:lpstr>Moral Responsibility</vt:lpstr>
      <vt:lpstr>Moral Responsibility</vt:lpstr>
      <vt:lpstr>Moral Responsibility </vt:lpstr>
      <vt:lpstr>Moral Responsibility: Precluding Conditions</vt:lpstr>
      <vt:lpstr>Moral Responsibility: Precluding Conditions</vt:lpstr>
      <vt:lpstr>Moral Status of Corporations</vt:lpstr>
      <vt:lpstr>Moral Status of Corporations</vt:lpstr>
      <vt:lpstr>Moral Status of Corporations</vt:lpstr>
      <vt:lpstr>Chapter VII</vt:lpstr>
      <vt:lpstr>John Rawls A Theory of Justice</vt:lpstr>
      <vt:lpstr>John Rawls A Theory of Justice</vt:lpstr>
      <vt:lpstr>Capitalism</vt:lpstr>
      <vt:lpstr>Private Ownership of the Means of Production</vt:lpstr>
      <vt:lpstr>Free Market System</vt:lpstr>
      <vt:lpstr>Economic Collusion?</vt:lpstr>
      <vt:lpstr>Conspiracy?</vt:lpstr>
      <vt:lpstr>Free Market System</vt:lpstr>
      <vt:lpstr>Capitalism and Government</vt:lpstr>
      <vt:lpstr>Capitalism and Government</vt:lpstr>
      <vt:lpstr>Capitalism and Government</vt:lpstr>
      <vt:lpstr>Socialism</vt:lpstr>
      <vt:lpstr>Economic Systems and Justice</vt:lpstr>
      <vt:lpstr>Chapter 9</vt:lpstr>
      <vt:lpstr>Imperialism, the Highest Stage of Capitalism (1916)  by Vladimir Lenin</vt:lpstr>
      <vt:lpstr>Imperialism, the Highest Stage of Capitalism (1916)  by Vladimir Lenin</vt:lpstr>
      <vt:lpstr>Capital vs. Labour</vt:lpstr>
      <vt:lpstr>Capital vs. Labour</vt:lpstr>
      <vt:lpstr>Globalization of Business</vt:lpstr>
      <vt:lpstr>Globalization of Business</vt:lpstr>
      <vt:lpstr>Globalization of Business</vt:lpstr>
      <vt:lpstr>Globalization of Business</vt:lpstr>
      <vt:lpstr>The Multinational Corporations (MNC)</vt:lpstr>
      <vt:lpstr>Multinationals and Exploitation</vt:lpstr>
      <vt:lpstr>Multinationals and Exploitation</vt:lpstr>
      <vt:lpstr>Multinationals and Exploitation</vt:lpstr>
      <vt:lpstr>The Unfair Competition of Multinationals</vt:lpstr>
      <vt:lpstr>Chapter 14</vt:lpstr>
      <vt:lpstr>Changing Business for the better</vt:lpstr>
      <vt:lpstr>Changing Business for the better</vt:lpstr>
      <vt:lpstr>Making values a function of shopping confuses citizenship with consumption</vt:lpstr>
      <vt:lpstr>Can Values be bought?</vt:lpstr>
      <vt:lpstr>Can Values be bought?</vt:lpstr>
      <vt:lpstr>Whistle-Blowing in Context</vt:lpstr>
      <vt:lpstr>Whistle-Blowing: Free Speech Vs. Loyalty</vt:lpstr>
      <vt:lpstr>Whistle-Blowing: Free Speech Vs. Loyalty</vt:lpstr>
      <vt:lpstr>Whistle-Blowing as Morally Permitted</vt:lpstr>
      <vt:lpstr>Whistle-Blowing as Morally Required</vt:lpstr>
      <vt:lpstr>Whistle-Blowing Conclusion</vt:lpstr>
      <vt:lpstr>Solutions: Precluding the Need for Whistle-Blowing</vt:lpstr>
      <vt:lpstr>Final Exam</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6</dc:title>
  <dc:creator>Hilary Humphrey</dc:creator>
  <cp:lastModifiedBy>Jacob </cp:lastModifiedBy>
  <cp:revision>14</cp:revision>
  <dcterms:created xsi:type="dcterms:W3CDTF">2011-03-17T21:53:32Z</dcterms:created>
  <dcterms:modified xsi:type="dcterms:W3CDTF">2011-04-14T16:34:30Z</dcterms:modified>
</cp:coreProperties>
</file>