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62" r:id="rId4"/>
    <p:sldId id="267" r:id="rId5"/>
    <p:sldId id="268" r:id="rId6"/>
    <p:sldId id="271" r:id="rId7"/>
    <p:sldId id="280" r:id="rId8"/>
    <p:sldId id="281" r:id="rId9"/>
    <p:sldId id="28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02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26F771-5C49-4343-A6D1-25F2E90DD487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95CD83-50F3-49C3-9C7F-4805458EC292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01B63-072C-4BA9-9E1E-D21EEB0B3208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01B63-072C-4BA9-9E1E-D21EEB0B3208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01B63-072C-4BA9-9E1E-D21EEB0B3208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E68D61C-F4DA-4CB8-8826-3974B9B8475B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5F39-46CA-43CA-9A8A-74EC7EF348CB}" type="datetimeFigureOut">
              <a:rPr lang="en-US" smtClean="0"/>
              <a:pPr/>
              <a:t>10/09/2014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0F940-EBAB-44B0-9AAA-23D02990781F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ottawa.ca/welcome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khogan@uottawa.ca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304800"/>
            <a:ext cx="8701118" cy="2590800"/>
          </a:xfrm>
        </p:spPr>
        <p:txBody>
          <a:bodyPr/>
          <a:lstStyle/>
          <a:p>
            <a:r>
              <a:rPr lang="en-CA" dirty="0" smtClean="0"/>
              <a:t>Health Determinants</a:t>
            </a:r>
            <a:br>
              <a:rPr lang="en-CA" dirty="0" smtClean="0"/>
            </a:br>
            <a:r>
              <a:rPr lang="en-CA" sz="2800" dirty="0" smtClean="0"/>
              <a:t>HSS1101AW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048000"/>
            <a:ext cx="7839100" cy="1143000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Kerry-Anne Hogan RN PhD</a:t>
            </a:r>
          </a:p>
          <a:p>
            <a:r>
              <a:rPr lang="en-CA" dirty="0" smtClean="0"/>
              <a:t>Thurs Sept </a:t>
            </a:r>
            <a:r>
              <a:rPr lang="en-CA" dirty="0" smtClean="0"/>
              <a:t>4, 2014</a:t>
            </a: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Individual exercise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What is health?</a:t>
            </a:r>
          </a:p>
          <a:p>
            <a:r>
              <a:rPr lang="en-CA" dirty="0" smtClean="0"/>
              <a:t>What does it mean to be healthy?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145F5-8354-46CC-8061-6B33250D692D}" type="slidenum">
              <a:rPr lang="en-CA" smtClean="0"/>
              <a:pPr/>
              <a:t>2</a:t>
            </a:fld>
            <a:endParaRPr lang="en-C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Canada Health Act (1984)</a:t>
            </a:r>
            <a:endParaRPr lang="en-CA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1600" dirty="0" smtClean="0"/>
              <a:t>There are five main principles :</a:t>
            </a:r>
          </a:p>
          <a:p>
            <a:r>
              <a:rPr lang="en-CA" sz="1600" b="1" dirty="0" smtClean="0"/>
              <a:t>Public Administration:</a:t>
            </a:r>
            <a:r>
              <a:rPr lang="en-CA" sz="1600" dirty="0" smtClean="0"/>
              <a:t> All administration of provincial health insurance must be carried out by a public authority on a non-profit basis. They also must be accountable to the province or territory, and their records and accounts are subject to audits.</a:t>
            </a:r>
          </a:p>
          <a:p>
            <a:r>
              <a:rPr lang="en-CA" sz="1600" b="1" dirty="0" smtClean="0"/>
              <a:t>Comprehensiveness:</a:t>
            </a:r>
            <a:r>
              <a:rPr lang="en-CA" sz="1600" dirty="0" smtClean="0"/>
              <a:t> All necessary health services, including hospitals, physicians and surgical dentists, must be insured.</a:t>
            </a:r>
          </a:p>
          <a:p>
            <a:r>
              <a:rPr lang="en-CA" sz="1600" b="1" dirty="0" smtClean="0"/>
              <a:t>Universality:</a:t>
            </a:r>
            <a:r>
              <a:rPr lang="en-CA" sz="1600" dirty="0" smtClean="0"/>
              <a:t> All insured residents are entitled to the same level of health care.</a:t>
            </a:r>
          </a:p>
          <a:p>
            <a:r>
              <a:rPr lang="en-CA" sz="1600" b="1" dirty="0" smtClean="0"/>
              <a:t>Portability:</a:t>
            </a:r>
            <a:r>
              <a:rPr lang="en-CA" sz="1600" dirty="0" smtClean="0"/>
              <a:t> A resident that moves to a different province or territory is still entitled to coverage from their home province during a minimum waiting period. This also applies to residents which leave the country.</a:t>
            </a:r>
          </a:p>
          <a:p>
            <a:r>
              <a:rPr lang="en-CA" sz="1600" b="1" dirty="0" smtClean="0"/>
              <a:t>Accessibility:</a:t>
            </a:r>
            <a:r>
              <a:rPr lang="en-CA" sz="1600" dirty="0" smtClean="0"/>
              <a:t> All insured persons have reasonable access to health care facilities. In addition, all physicians, hospitals, etc, must be provided reasonable compensation for the services they provide.</a:t>
            </a:r>
          </a:p>
          <a:p>
            <a:pPr>
              <a:buNone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F72A1-D331-488B-90EB-931B54C40A2B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determinant of health?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Factors that combine together to affect the health of individuals and communities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958-1876-4851-8B0C-06BE6494F13F}" type="slidenum">
              <a:rPr lang="en-CA"/>
              <a:pPr/>
              <a:t>4</a:t>
            </a:fld>
            <a:endParaRPr lang="en-C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Determinants of health include: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social and economic environment;</a:t>
            </a:r>
          </a:p>
          <a:p>
            <a:r>
              <a:rPr lang="en-CA" dirty="0" smtClean="0"/>
              <a:t>The physical environment, and;</a:t>
            </a:r>
          </a:p>
          <a:p>
            <a:r>
              <a:rPr lang="en-CA" dirty="0" smtClean="0"/>
              <a:t>The person’s individual characteristics and behaviours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145F5-8354-46CC-8061-6B33250D692D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some examples of health determinants?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sz="2400" dirty="0" smtClean="0"/>
              <a:t>Income</a:t>
            </a:r>
          </a:p>
          <a:p>
            <a:r>
              <a:rPr lang="en-CA" sz="2400" dirty="0" smtClean="0"/>
              <a:t>Social status</a:t>
            </a:r>
          </a:p>
          <a:p>
            <a:r>
              <a:rPr lang="en-CA" sz="2400" dirty="0" smtClean="0"/>
              <a:t>Social support networks</a:t>
            </a:r>
          </a:p>
          <a:p>
            <a:r>
              <a:rPr lang="en-CA" sz="2400" dirty="0" smtClean="0"/>
              <a:t>Education</a:t>
            </a:r>
          </a:p>
          <a:p>
            <a:r>
              <a:rPr lang="en-CA" sz="2400" dirty="0" smtClean="0"/>
              <a:t>Employment/working conditions</a:t>
            </a:r>
          </a:p>
          <a:p>
            <a:r>
              <a:rPr lang="en-CA" sz="2400" dirty="0" smtClean="0"/>
              <a:t>Social environment</a:t>
            </a:r>
          </a:p>
          <a:p>
            <a:r>
              <a:rPr lang="en-CA" sz="2400" dirty="0" smtClean="0"/>
              <a:t>Geography</a:t>
            </a:r>
          </a:p>
          <a:p>
            <a:pPr>
              <a:buNone/>
            </a:pPr>
            <a:endParaRPr lang="en-CA" sz="24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sz="2400" dirty="0" smtClean="0"/>
              <a:t>Physical environment</a:t>
            </a:r>
          </a:p>
          <a:p>
            <a:r>
              <a:rPr lang="en-CA" sz="2400" dirty="0" smtClean="0"/>
              <a:t>Personal health practices</a:t>
            </a:r>
          </a:p>
          <a:p>
            <a:r>
              <a:rPr lang="en-CA" sz="2400" dirty="0" smtClean="0"/>
              <a:t>Coping skills</a:t>
            </a:r>
          </a:p>
          <a:p>
            <a:r>
              <a:rPr lang="en-CA" sz="2400" dirty="0" smtClean="0"/>
              <a:t>Gender</a:t>
            </a:r>
          </a:p>
          <a:p>
            <a:r>
              <a:rPr lang="en-CA" sz="2400" dirty="0" smtClean="0"/>
              <a:t>Culture</a:t>
            </a:r>
          </a:p>
          <a:p>
            <a:r>
              <a:rPr lang="en-CA" sz="2400" dirty="0" smtClean="0"/>
              <a:t>Health services</a:t>
            </a:r>
          </a:p>
          <a:p>
            <a:r>
              <a:rPr lang="en-CA" sz="2400" dirty="0" smtClean="0"/>
              <a:t>Biology/genetics</a:t>
            </a:r>
          </a:p>
          <a:p>
            <a:r>
              <a:rPr lang="en-CA" sz="2400" dirty="0" smtClean="0"/>
              <a:t>Health child development</a:t>
            </a:r>
            <a:endParaRPr lang="en-CA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145F5-8354-46CC-8061-6B33250D692D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Virtual Campus</a:t>
            </a:r>
            <a:endParaRPr lang="en-CA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00166" y="1981200"/>
            <a:ext cx="6958034" cy="1981200"/>
          </a:xfrm>
        </p:spPr>
        <p:txBody>
          <a:bodyPr/>
          <a:lstStyle/>
          <a:p>
            <a:r>
              <a:rPr lang="en-CA" sz="2800" dirty="0">
                <a:hlinkClick r:id="rId3"/>
              </a:rPr>
              <a:t>Virtual Campus Login</a:t>
            </a:r>
            <a:endParaRPr lang="en-CA" sz="2800" dirty="0"/>
          </a:p>
        </p:txBody>
      </p:sp>
      <p:sp>
        <p:nvSpPr>
          <p:cNvPr id="66564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1571604" y="3071810"/>
            <a:ext cx="6886596" cy="3024190"/>
          </a:xfrm>
        </p:spPr>
        <p:txBody>
          <a:bodyPr/>
          <a:lstStyle/>
          <a:p>
            <a:r>
              <a:rPr lang="en-US" sz="2800" dirty="0"/>
              <a:t>It is </a:t>
            </a:r>
            <a:r>
              <a:rPr lang="en-US" sz="2800" i="1" u="sng" dirty="0"/>
              <a:t>your</a:t>
            </a:r>
            <a:r>
              <a:rPr lang="en-US" sz="2800" dirty="0"/>
              <a:t> responsibility to check this website for class notes, assignment handouts, articles and important messages</a:t>
            </a:r>
            <a:endParaRPr lang="en-CA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For next week...</a:t>
            </a:r>
            <a:endParaRPr lang="en-CA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What is ‘health’? Definitions of health and other terms</a:t>
            </a:r>
          </a:p>
          <a:p>
            <a:r>
              <a:rPr lang="en-CA" dirty="0" smtClean="0"/>
              <a:t>HOMEWORK: think about your New Year’s Resolution</a:t>
            </a:r>
          </a:p>
          <a:p>
            <a:r>
              <a:rPr lang="en-CA" sz="1600" dirty="0" smtClean="0"/>
              <a:t>Read Chapters 1 &amp; 3</a:t>
            </a:r>
          </a:p>
          <a:p>
            <a:pPr>
              <a:buNone/>
            </a:pPr>
            <a:r>
              <a:rPr lang="en-CA" sz="1600" dirty="0" smtClean="0"/>
              <a:t> </a:t>
            </a:r>
            <a:endParaRPr lang="en-CA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785795"/>
            <a:ext cx="7772400" cy="1500197"/>
          </a:xfrm>
        </p:spPr>
        <p:txBody>
          <a:bodyPr>
            <a:normAutofit/>
          </a:bodyPr>
          <a:lstStyle/>
          <a:p>
            <a:r>
              <a:rPr lang="en-US" dirty="0"/>
              <a:t>Any questions?</a:t>
            </a:r>
            <a:endParaRPr lang="en-CA" dirty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2500306"/>
            <a:ext cx="6400800" cy="1690694"/>
          </a:xfrm>
        </p:spPr>
        <p:txBody>
          <a:bodyPr>
            <a:normAutofit fontScale="92500"/>
          </a:bodyPr>
          <a:lstStyle/>
          <a:p>
            <a:r>
              <a:rPr lang="en-US" dirty="0"/>
              <a:t>Please feel free to contact me anytime</a:t>
            </a:r>
          </a:p>
          <a:p>
            <a:r>
              <a:rPr lang="en-US" dirty="0" smtClean="0"/>
              <a:t>KA</a:t>
            </a:r>
          </a:p>
          <a:p>
            <a:r>
              <a:rPr lang="en-US" dirty="0" smtClean="0">
                <a:hlinkClick r:id="rId3"/>
              </a:rPr>
              <a:t>khogan@uottawa.ca</a:t>
            </a:r>
            <a:r>
              <a:rPr lang="en-US" dirty="0" smtClean="0"/>
              <a:t>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336</Words>
  <Application>Microsoft Office PowerPoint</Application>
  <PresentationFormat>On-screen Show (4:3)</PresentationFormat>
  <Paragraphs>55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Health Determinants HSS1101AW </vt:lpstr>
      <vt:lpstr>Individual exercise</vt:lpstr>
      <vt:lpstr>The Canada Health Act (1984)</vt:lpstr>
      <vt:lpstr>What is a determinant of health?</vt:lpstr>
      <vt:lpstr>Determinants of health include:</vt:lpstr>
      <vt:lpstr>What are some examples of health determinants?</vt:lpstr>
      <vt:lpstr>Virtual Campus</vt:lpstr>
      <vt:lpstr>For next week...</vt:lpstr>
      <vt:lpstr>Any 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Determinants HSS1101AW</dc:title>
  <dc:creator>Ben</dc:creator>
  <cp:lastModifiedBy>KAHogan</cp:lastModifiedBy>
  <cp:revision>3</cp:revision>
  <dcterms:created xsi:type="dcterms:W3CDTF">2012-09-11T18:15:11Z</dcterms:created>
  <dcterms:modified xsi:type="dcterms:W3CDTF">2014-09-10T18:51:05Z</dcterms:modified>
</cp:coreProperties>
</file>