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256" r:id="rId2"/>
    <p:sldId id="269" r:id="rId3"/>
    <p:sldId id="261" r:id="rId4"/>
    <p:sldId id="270" r:id="rId5"/>
    <p:sldId id="271" r:id="rId6"/>
    <p:sldId id="272" r:id="rId7"/>
    <p:sldId id="262" r:id="rId8"/>
    <p:sldId id="263" r:id="rId9"/>
    <p:sldId id="268" r:id="rId10"/>
    <p:sldId id="275" r:id="rId11"/>
    <p:sldId id="264" r:id="rId12"/>
    <p:sldId id="265" r:id="rId13"/>
    <p:sldId id="274" r:id="rId14"/>
    <p:sldId id="276" r:id="rId15"/>
    <p:sldId id="278" r:id="rId16"/>
    <p:sldId id="266" r:id="rId17"/>
    <p:sldId id="277" r:id="rId18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2A9352-F928-4206-A532-404C0FA2E2A8}" type="datetimeFigureOut">
              <a:rPr lang="en-US" smtClean="0"/>
              <a:pPr/>
              <a:t>11/26/2012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F2C7B-7560-4344-ADBB-F1ADAD2EC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EC196AE-7AC0-47F2-AECC-59920F135512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6CA6B9-2F32-4412-A0AA-7A52BB3CED10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97BEE8-1829-4893-B527-C19333DD81CE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0EB9D-6766-45F6-85B5-1E98FB4B2BC1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768400-FC27-4303-A100-5A597FA1BB6C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93EBF6-20D8-4780-A583-30967BB35EB1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DDC637-D217-46FF-8C39-BF5604A52EA5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B57FC6-8BEB-4915-81C1-D621CF6A68E8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4E53916-7601-47FF-87F9-39ABC33C7E1E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758834-2750-41CB-9123-AB16C2B25B58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AF8F58-4B50-4C8E-B9CA-734C159F8F4C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3EB1364-7763-49F1-92B7-C3DAAB76E859}" type="datetime1">
              <a:rPr lang="en-US" smtClean="0"/>
              <a:pPr/>
              <a:t>11/26/2012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9B2B22E-491B-4F49-99B9-CEF4410F8DF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G. A. Cohen (1941-2009)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not socialism?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Versus </a:t>
            </a:r>
            <a:r>
              <a:rPr lang="en-CA" dirty="0" err="1" smtClean="0"/>
              <a:t>LeBron</a:t>
            </a:r>
            <a:r>
              <a:rPr lang="en-CA" dirty="0" smtClean="0"/>
              <a:t> James and the Original Position</a:t>
            </a:r>
          </a:p>
          <a:p>
            <a:pPr>
              <a:buNone/>
            </a:pPr>
            <a:endParaRPr lang="en-CA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The camping trip:</a:t>
            </a:r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An egalitarian principle and a principle of community – community </a:t>
            </a:r>
            <a:r>
              <a:rPr lang="en-US" i="1" dirty="0" smtClean="0"/>
              <a:t>constrains</a:t>
            </a:r>
            <a:r>
              <a:rPr lang="en-US" dirty="0" smtClean="0"/>
              <a:t> equality.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The camping trip displays two (socialist) principles: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A. Bourgeois equality of opportunity</a:t>
            </a:r>
          </a:p>
          <a:p>
            <a:endParaRPr lang="en-CA" dirty="0" smtClean="0"/>
          </a:p>
          <a:p>
            <a:r>
              <a:rPr lang="en-CA" dirty="0" smtClean="0"/>
              <a:t>B. Left liberal equality of opportunity</a:t>
            </a:r>
          </a:p>
          <a:p>
            <a:endParaRPr lang="en-CA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3600" dirty="0" smtClean="0"/>
              <a:t>Equality of opportunity could mean:</a:t>
            </a:r>
            <a:endParaRPr lang="en-CA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Compatible with too much inequality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But these views are incomplete:</a:t>
            </a: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Includes equalizing for differences in </a:t>
            </a:r>
            <a:r>
              <a:rPr lang="en-CA" i="1" dirty="0" smtClean="0"/>
              <a:t>talent</a:t>
            </a:r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(compare to Rawls)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Socialist equality of opportunity: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“Under socialist equality of opportunity income differentials are acceptable when they reflect </a:t>
            </a:r>
            <a:r>
              <a:rPr lang="en-US" b="1" dirty="0" smtClean="0"/>
              <a:t>nothing</a:t>
            </a:r>
            <a:r>
              <a:rPr lang="en-US" dirty="0" smtClean="0"/>
              <a:t> but different income/leisure preferences” (p. 62).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Income/leisure tradeoff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Therefore: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distinct preferences (leisure versus hard work).</a:t>
            </a:r>
          </a:p>
          <a:p>
            <a:endParaRPr lang="en-US" dirty="0" smtClean="0"/>
          </a:p>
          <a:p>
            <a:r>
              <a:rPr lang="en-US" dirty="0" smtClean="0"/>
              <a:t>We make different choices (leisure versus hard work).</a:t>
            </a:r>
          </a:p>
          <a:p>
            <a:endParaRPr lang="en-US" dirty="0" smtClean="0"/>
          </a:p>
          <a:p>
            <a:r>
              <a:rPr lang="en-US" dirty="0" smtClean="0"/>
              <a:t>We have different </a:t>
            </a:r>
            <a:r>
              <a:rPr lang="en-US" i="1" dirty="0" smtClean="0"/>
              <a:t>option luck</a:t>
            </a:r>
            <a:r>
              <a:rPr lang="en-US" dirty="0" smtClean="0"/>
              <a:t>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SEO can produce inequality: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When we do well or badly as a result of options we have taken, options (like gambling) which could go “either way”.</a:t>
            </a:r>
          </a:p>
          <a:p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Option luck: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US" dirty="0" smtClean="0"/>
              <a:t>For the socialist, it is unintelligible to claim that mere luck should be a matter of reward/punishment.</a:t>
            </a:r>
          </a:p>
          <a:p>
            <a:endParaRPr lang="en-CA" dirty="0" smtClean="0"/>
          </a:p>
          <a:p>
            <a:endParaRPr lang="en-CA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Brute luck:</a:t>
            </a: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Taken together, 2 and 3 can be dangerous for the socialist: they may produce large inequalities and violate the principle of community.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2 &amp; 3 are problematic: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1. reasonable self-sacrifice</a:t>
            </a:r>
          </a:p>
          <a:p>
            <a:endParaRPr lang="en-US" dirty="0" smtClean="0"/>
          </a:p>
          <a:p>
            <a:r>
              <a:rPr lang="en-US" dirty="0" smtClean="0"/>
              <a:t>2. reciprocity (I help you not because of what I can get in return)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Principle of community: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We must believe ourselves to face the same struggles in order to believe we share a community.</a:t>
            </a:r>
          </a:p>
          <a:p>
            <a:endParaRPr lang="en-US" dirty="0" smtClean="0"/>
          </a:p>
          <a:p>
            <a:r>
              <a:rPr lang="en-US" dirty="0" smtClean="0"/>
              <a:t>Large inequalities in wealth make this belief difficult to sustain.</a:t>
            </a:r>
          </a:p>
          <a:p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Community and inequality:</a:t>
            </a:r>
            <a:endParaRPr lang="en-C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Therefore – for the socialist, community </a:t>
            </a:r>
            <a:r>
              <a:rPr lang="en-US" i="1" dirty="0" smtClean="0"/>
              <a:t>constrains </a:t>
            </a:r>
            <a:r>
              <a:rPr lang="en-US" dirty="0" smtClean="0"/>
              <a:t>inequalities even where they emerge for legitimate reasons.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Community constrains inequality: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Says Cohen, this is a solved problem – who doesn’t want to live as though a member of a camping trip?</a:t>
            </a:r>
          </a:p>
          <a:p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Desirability of socialism?</a:t>
            </a:r>
            <a:endParaRPr lang="en-C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thought unfeasible for two reasons:</a:t>
            </a:r>
          </a:p>
          <a:p>
            <a:endParaRPr lang="en-US" dirty="0" smtClean="0"/>
          </a:p>
          <a:p>
            <a:r>
              <a:rPr lang="en-US" dirty="0" smtClean="0"/>
              <a:t>1. human motivation</a:t>
            </a:r>
          </a:p>
          <a:p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Feasibility of the socialist ideal: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2. social technology</a:t>
            </a:r>
          </a:p>
          <a:p>
            <a:endParaRPr lang="en-CA" dirty="0" smtClean="0"/>
          </a:p>
          <a:p>
            <a:r>
              <a:rPr lang="en-US" dirty="0" smtClean="0"/>
              <a:t>*** “Our problem is a problem of design.” (p. 69)</a:t>
            </a:r>
          </a:p>
          <a:p>
            <a:endParaRPr lang="en-CA" dirty="0" smtClean="0"/>
          </a:p>
          <a:p>
            <a:r>
              <a:rPr lang="en-CA" dirty="0" smtClean="0"/>
              <a:t>We haven’t yet figured out how to create an economy that runs successfully on generosity rather than selfishness.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2B22E-491B-4F49-99B9-CEF4410F8DF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Feasibility of the socialist ideal:</a:t>
            </a:r>
            <a:endParaRPr lang="en-C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663</TotalTime>
  <Words>419</Words>
  <Application>Microsoft Office PowerPoint</Application>
  <PresentationFormat>On-screen Show (4:3)</PresentationFormat>
  <Paragraphs>84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Concourse</vt:lpstr>
      <vt:lpstr>G. A. Cohen (1941-2009)</vt:lpstr>
      <vt:lpstr>The camping trip:</vt:lpstr>
      <vt:lpstr>The camping trip displays two (socialist) principles:</vt:lpstr>
      <vt:lpstr>Equality of opportunity could mean:</vt:lpstr>
      <vt:lpstr>But these views are incomplete:</vt:lpstr>
      <vt:lpstr>Socialist equality of opportunity:</vt:lpstr>
      <vt:lpstr>Therefore:</vt:lpstr>
      <vt:lpstr>SEO can produce inequality:</vt:lpstr>
      <vt:lpstr>Option luck:</vt:lpstr>
      <vt:lpstr>Brute luck:</vt:lpstr>
      <vt:lpstr>2 &amp; 3 are problematic:</vt:lpstr>
      <vt:lpstr>Principle of community:</vt:lpstr>
      <vt:lpstr>Community and inequality:</vt:lpstr>
      <vt:lpstr>Community constrains inequality:</vt:lpstr>
      <vt:lpstr>Desirability of socialism?</vt:lpstr>
      <vt:lpstr>Feasibility of the socialist ideal:</vt:lpstr>
      <vt:lpstr>Feasibility of the socialist ideal: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Benjamin Constant</dc:title>
  <dc:creator>Patti T Lenard</dc:creator>
  <cp:lastModifiedBy>HP</cp:lastModifiedBy>
  <cp:revision>342</cp:revision>
  <dcterms:created xsi:type="dcterms:W3CDTF">2009-09-13T09:22:51Z</dcterms:created>
  <dcterms:modified xsi:type="dcterms:W3CDTF">2012-11-26T22:49:20Z</dcterms:modified>
</cp:coreProperties>
</file>