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38"/>
  </p:notesMasterIdLst>
  <p:sldIdLst>
    <p:sldId id="310" r:id="rId2"/>
    <p:sldId id="311" r:id="rId3"/>
    <p:sldId id="312" r:id="rId4"/>
    <p:sldId id="314" r:id="rId5"/>
    <p:sldId id="315" r:id="rId6"/>
    <p:sldId id="316" r:id="rId7"/>
    <p:sldId id="318" r:id="rId8"/>
    <p:sldId id="319" r:id="rId9"/>
    <p:sldId id="320" r:id="rId10"/>
    <p:sldId id="321" r:id="rId11"/>
    <p:sldId id="322" r:id="rId12"/>
    <p:sldId id="323" r:id="rId13"/>
    <p:sldId id="324" r:id="rId14"/>
    <p:sldId id="325" r:id="rId15"/>
    <p:sldId id="328" r:id="rId16"/>
    <p:sldId id="326" r:id="rId17"/>
    <p:sldId id="327" r:id="rId18"/>
    <p:sldId id="329" r:id="rId19"/>
    <p:sldId id="330" r:id="rId20"/>
    <p:sldId id="331" r:id="rId21"/>
    <p:sldId id="332" r:id="rId22"/>
    <p:sldId id="333" r:id="rId23"/>
    <p:sldId id="334" r:id="rId24"/>
    <p:sldId id="335" r:id="rId25"/>
    <p:sldId id="336" r:id="rId26"/>
    <p:sldId id="337" r:id="rId27"/>
    <p:sldId id="338" r:id="rId28"/>
    <p:sldId id="339" r:id="rId29"/>
    <p:sldId id="340" r:id="rId30"/>
    <p:sldId id="341" r:id="rId31"/>
    <p:sldId id="342" r:id="rId32"/>
    <p:sldId id="343" r:id="rId33"/>
    <p:sldId id="344" r:id="rId34"/>
    <p:sldId id="345" r:id="rId35"/>
    <p:sldId id="346" r:id="rId36"/>
    <p:sldId id="309" r:id="rId37"/>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Garamond" pitchFamily="18" charset="0"/>
        <a:ea typeface="+mn-ea"/>
        <a:cs typeface="+mn-cs"/>
      </a:defRPr>
    </a:lvl1pPr>
    <a:lvl2pPr marL="457200" algn="l" rtl="0" eaLnBrk="0" fontAlgn="base" hangingPunct="0">
      <a:spcBef>
        <a:spcPct val="0"/>
      </a:spcBef>
      <a:spcAft>
        <a:spcPct val="0"/>
      </a:spcAft>
      <a:defRPr kern="1200">
        <a:solidFill>
          <a:schemeClr val="tx1"/>
        </a:solidFill>
        <a:latin typeface="Garamond" pitchFamily="18" charset="0"/>
        <a:ea typeface="+mn-ea"/>
        <a:cs typeface="+mn-cs"/>
      </a:defRPr>
    </a:lvl2pPr>
    <a:lvl3pPr marL="914400" algn="l" rtl="0" eaLnBrk="0" fontAlgn="base" hangingPunct="0">
      <a:spcBef>
        <a:spcPct val="0"/>
      </a:spcBef>
      <a:spcAft>
        <a:spcPct val="0"/>
      </a:spcAft>
      <a:defRPr kern="1200">
        <a:solidFill>
          <a:schemeClr val="tx1"/>
        </a:solidFill>
        <a:latin typeface="Garamond" pitchFamily="18" charset="0"/>
        <a:ea typeface="+mn-ea"/>
        <a:cs typeface="+mn-cs"/>
      </a:defRPr>
    </a:lvl3pPr>
    <a:lvl4pPr marL="1371600" algn="l" rtl="0" eaLnBrk="0" fontAlgn="base" hangingPunct="0">
      <a:spcBef>
        <a:spcPct val="0"/>
      </a:spcBef>
      <a:spcAft>
        <a:spcPct val="0"/>
      </a:spcAft>
      <a:defRPr kern="1200">
        <a:solidFill>
          <a:schemeClr val="tx1"/>
        </a:solidFill>
        <a:latin typeface="Garamond" pitchFamily="18" charset="0"/>
        <a:ea typeface="+mn-ea"/>
        <a:cs typeface="+mn-cs"/>
      </a:defRPr>
    </a:lvl4pPr>
    <a:lvl5pPr marL="1828800" algn="l" rtl="0" eaLnBrk="0" fontAlgn="base" hangingPunct="0">
      <a:spcBef>
        <a:spcPct val="0"/>
      </a:spcBef>
      <a:spcAft>
        <a:spcPct val="0"/>
      </a:spcAft>
      <a:defRPr kern="1200">
        <a:solidFill>
          <a:schemeClr val="tx1"/>
        </a:solidFill>
        <a:latin typeface="Garamond" pitchFamily="18" charset="0"/>
        <a:ea typeface="+mn-ea"/>
        <a:cs typeface="+mn-cs"/>
      </a:defRPr>
    </a:lvl5pPr>
    <a:lvl6pPr marL="2286000" algn="l" defTabSz="914400" rtl="0" eaLnBrk="1" latinLnBrk="0" hangingPunct="1">
      <a:defRPr kern="1200">
        <a:solidFill>
          <a:schemeClr val="tx1"/>
        </a:solidFill>
        <a:latin typeface="Garamond" pitchFamily="18" charset="0"/>
        <a:ea typeface="+mn-ea"/>
        <a:cs typeface="+mn-cs"/>
      </a:defRPr>
    </a:lvl6pPr>
    <a:lvl7pPr marL="2743200" algn="l" defTabSz="914400" rtl="0" eaLnBrk="1" latinLnBrk="0" hangingPunct="1">
      <a:defRPr kern="1200">
        <a:solidFill>
          <a:schemeClr val="tx1"/>
        </a:solidFill>
        <a:latin typeface="Garamond" pitchFamily="18" charset="0"/>
        <a:ea typeface="+mn-ea"/>
        <a:cs typeface="+mn-cs"/>
      </a:defRPr>
    </a:lvl7pPr>
    <a:lvl8pPr marL="3200400" algn="l" defTabSz="914400" rtl="0" eaLnBrk="1" latinLnBrk="0" hangingPunct="1">
      <a:defRPr kern="1200">
        <a:solidFill>
          <a:schemeClr val="tx1"/>
        </a:solidFill>
        <a:latin typeface="Garamond" pitchFamily="18" charset="0"/>
        <a:ea typeface="+mn-ea"/>
        <a:cs typeface="+mn-cs"/>
      </a:defRPr>
    </a:lvl8pPr>
    <a:lvl9pPr marL="3657600" algn="l" defTabSz="914400" rtl="0" eaLnBrk="1" latinLnBrk="0" hangingPunct="1">
      <a:defRPr kern="1200">
        <a:solidFill>
          <a:schemeClr val="tx1"/>
        </a:solidFill>
        <a:latin typeface="Garamond"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70016" autoAdjust="0"/>
  </p:normalViewPr>
  <p:slideViewPr>
    <p:cSldViewPr>
      <p:cViewPr varScale="1">
        <p:scale>
          <a:sx n="75" d="100"/>
          <a:sy n="75" d="100"/>
        </p:scale>
        <p:origin x="-1014"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70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71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2458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EEAB1F6C-FD8A-4A43-A574-CB4D5ACACC4D}" type="slidenum">
              <a:rPr lang="en-US"/>
              <a:pPr>
                <a:defRPr/>
              </a:pPr>
              <a:t>‹#›</a:t>
            </a:fld>
            <a:endParaRPr lang="en-US"/>
          </a:p>
        </p:txBody>
      </p:sp>
    </p:spTree>
    <p:extLst>
      <p:ext uri="{BB962C8B-B14F-4D97-AF65-F5344CB8AC3E}">
        <p14:creationId xmlns:p14="http://schemas.microsoft.com/office/powerpoint/2010/main" val="39425078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1</a:t>
            </a:fld>
            <a:endParaRPr lang="en-US"/>
          </a:p>
        </p:txBody>
      </p:sp>
    </p:spTree>
    <p:extLst>
      <p:ext uri="{BB962C8B-B14F-4D97-AF65-F5344CB8AC3E}">
        <p14:creationId xmlns:p14="http://schemas.microsoft.com/office/powerpoint/2010/main" val="4034646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ln/>
        </p:spPr>
      </p:sp>
      <p:sp>
        <p:nvSpPr>
          <p:cNvPr id="245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CA" altLang="en-US" dirty="0" smtClean="0">
              <a:latin typeface="Times New Roman" pitchFamily="18" charset="0"/>
            </a:endParaRPr>
          </a:p>
        </p:txBody>
      </p:sp>
      <p:sp>
        <p:nvSpPr>
          <p:cNvPr id="24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46">
              <a:defRPr>
                <a:solidFill>
                  <a:schemeClr val="tx1"/>
                </a:solidFill>
                <a:latin typeface="Arial" charset="0"/>
              </a:defRPr>
            </a:lvl1pPr>
            <a:lvl2pPr marL="727868" indent="-279949" defTabSz="912946">
              <a:defRPr>
                <a:solidFill>
                  <a:schemeClr val="tx1"/>
                </a:solidFill>
                <a:latin typeface="Arial" charset="0"/>
              </a:defRPr>
            </a:lvl2pPr>
            <a:lvl3pPr marL="1119797" indent="-223959" defTabSz="912946">
              <a:defRPr>
                <a:solidFill>
                  <a:schemeClr val="tx1"/>
                </a:solidFill>
                <a:latin typeface="Arial" charset="0"/>
              </a:defRPr>
            </a:lvl3pPr>
            <a:lvl4pPr marL="1567716" indent="-223959" defTabSz="912946">
              <a:defRPr>
                <a:solidFill>
                  <a:schemeClr val="tx1"/>
                </a:solidFill>
                <a:latin typeface="Arial" charset="0"/>
              </a:defRPr>
            </a:lvl4pPr>
            <a:lvl5pPr marL="2015635" indent="-223959" defTabSz="912946">
              <a:defRPr>
                <a:solidFill>
                  <a:schemeClr val="tx1"/>
                </a:solidFill>
                <a:latin typeface="Arial" charset="0"/>
              </a:defRPr>
            </a:lvl5pPr>
            <a:lvl6pPr marL="2463554" indent="-223959" defTabSz="912946" eaLnBrk="0" fontAlgn="base" hangingPunct="0">
              <a:spcBef>
                <a:spcPct val="0"/>
              </a:spcBef>
              <a:spcAft>
                <a:spcPct val="0"/>
              </a:spcAft>
              <a:defRPr>
                <a:solidFill>
                  <a:schemeClr val="tx1"/>
                </a:solidFill>
                <a:latin typeface="Arial" charset="0"/>
              </a:defRPr>
            </a:lvl6pPr>
            <a:lvl7pPr marL="2911472" indent="-223959" defTabSz="912946" eaLnBrk="0" fontAlgn="base" hangingPunct="0">
              <a:spcBef>
                <a:spcPct val="0"/>
              </a:spcBef>
              <a:spcAft>
                <a:spcPct val="0"/>
              </a:spcAft>
              <a:defRPr>
                <a:solidFill>
                  <a:schemeClr val="tx1"/>
                </a:solidFill>
                <a:latin typeface="Arial" charset="0"/>
              </a:defRPr>
            </a:lvl7pPr>
            <a:lvl8pPr marL="3359391" indent="-223959" defTabSz="912946" eaLnBrk="0" fontAlgn="base" hangingPunct="0">
              <a:spcBef>
                <a:spcPct val="0"/>
              </a:spcBef>
              <a:spcAft>
                <a:spcPct val="0"/>
              </a:spcAft>
              <a:defRPr>
                <a:solidFill>
                  <a:schemeClr val="tx1"/>
                </a:solidFill>
                <a:latin typeface="Arial" charset="0"/>
              </a:defRPr>
            </a:lvl8pPr>
            <a:lvl9pPr marL="3807310" indent="-223959" defTabSz="912946" eaLnBrk="0" fontAlgn="base" hangingPunct="0">
              <a:spcBef>
                <a:spcPct val="0"/>
              </a:spcBef>
              <a:spcAft>
                <a:spcPct val="0"/>
              </a:spcAft>
              <a:defRPr>
                <a:solidFill>
                  <a:schemeClr val="tx1"/>
                </a:solidFill>
                <a:latin typeface="Arial" charset="0"/>
              </a:defRPr>
            </a:lvl9pPr>
          </a:lstStyle>
          <a:p>
            <a:fld id="{BB5BFEAC-ED54-479E-AF39-9440DCDCB3CE}" type="slidenum">
              <a:rPr lang="en-US" altLang="en-US" smtClean="0">
                <a:latin typeface="Times New Roman" pitchFamily="18" charset="0"/>
              </a:rPr>
              <a:pPr/>
              <a:t>2</a:t>
            </a:fld>
            <a:endParaRPr lang="en-US" altLang="en-US" smtClean="0">
              <a:latin typeface="Times New Roman"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ln/>
        </p:spPr>
      </p:sp>
      <p:sp>
        <p:nvSpPr>
          <p:cNvPr id="266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z="2400" dirty="0" smtClean="0"/>
          </a:p>
        </p:txBody>
      </p:sp>
      <p:sp>
        <p:nvSpPr>
          <p:cNvPr id="266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46">
              <a:defRPr>
                <a:solidFill>
                  <a:schemeClr val="tx1"/>
                </a:solidFill>
                <a:latin typeface="Arial" charset="0"/>
              </a:defRPr>
            </a:lvl1pPr>
            <a:lvl2pPr marL="727868" indent="-279949" defTabSz="912946">
              <a:defRPr>
                <a:solidFill>
                  <a:schemeClr val="tx1"/>
                </a:solidFill>
                <a:latin typeface="Arial" charset="0"/>
              </a:defRPr>
            </a:lvl2pPr>
            <a:lvl3pPr marL="1119797" indent="-223959" defTabSz="912946">
              <a:defRPr>
                <a:solidFill>
                  <a:schemeClr val="tx1"/>
                </a:solidFill>
                <a:latin typeface="Arial" charset="0"/>
              </a:defRPr>
            </a:lvl3pPr>
            <a:lvl4pPr marL="1567716" indent="-223959" defTabSz="912946">
              <a:defRPr>
                <a:solidFill>
                  <a:schemeClr val="tx1"/>
                </a:solidFill>
                <a:latin typeface="Arial" charset="0"/>
              </a:defRPr>
            </a:lvl4pPr>
            <a:lvl5pPr marL="2015635" indent="-223959" defTabSz="912946">
              <a:defRPr>
                <a:solidFill>
                  <a:schemeClr val="tx1"/>
                </a:solidFill>
                <a:latin typeface="Arial" charset="0"/>
              </a:defRPr>
            </a:lvl5pPr>
            <a:lvl6pPr marL="2463554" indent="-223959" defTabSz="912946" eaLnBrk="0" fontAlgn="base" hangingPunct="0">
              <a:spcBef>
                <a:spcPct val="0"/>
              </a:spcBef>
              <a:spcAft>
                <a:spcPct val="0"/>
              </a:spcAft>
              <a:defRPr>
                <a:solidFill>
                  <a:schemeClr val="tx1"/>
                </a:solidFill>
                <a:latin typeface="Arial" charset="0"/>
              </a:defRPr>
            </a:lvl6pPr>
            <a:lvl7pPr marL="2911472" indent="-223959" defTabSz="912946" eaLnBrk="0" fontAlgn="base" hangingPunct="0">
              <a:spcBef>
                <a:spcPct val="0"/>
              </a:spcBef>
              <a:spcAft>
                <a:spcPct val="0"/>
              </a:spcAft>
              <a:defRPr>
                <a:solidFill>
                  <a:schemeClr val="tx1"/>
                </a:solidFill>
                <a:latin typeface="Arial" charset="0"/>
              </a:defRPr>
            </a:lvl7pPr>
            <a:lvl8pPr marL="3359391" indent="-223959" defTabSz="912946" eaLnBrk="0" fontAlgn="base" hangingPunct="0">
              <a:spcBef>
                <a:spcPct val="0"/>
              </a:spcBef>
              <a:spcAft>
                <a:spcPct val="0"/>
              </a:spcAft>
              <a:defRPr>
                <a:solidFill>
                  <a:schemeClr val="tx1"/>
                </a:solidFill>
                <a:latin typeface="Arial" charset="0"/>
              </a:defRPr>
            </a:lvl8pPr>
            <a:lvl9pPr marL="3807310" indent="-223959" defTabSz="912946" eaLnBrk="0" fontAlgn="base" hangingPunct="0">
              <a:spcBef>
                <a:spcPct val="0"/>
              </a:spcBef>
              <a:spcAft>
                <a:spcPct val="0"/>
              </a:spcAft>
              <a:defRPr>
                <a:solidFill>
                  <a:schemeClr val="tx1"/>
                </a:solidFill>
                <a:latin typeface="Arial" charset="0"/>
              </a:defRPr>
            </a:lvl9pPr>
          </a:lstStyle>
          <a:p>
            <a:fld id="{C2A2C14A-0AA8-4AC7-80E3-24041E6C9B27}" type="slidenum">
              <a:rPr lang="en-US" altLang="en-US" smtClean="0">
                <a:latin typeface="Times New Roman" pitchFamily="18" charset="0"/>
              </a:rPr>
              <a:pPr/>
              <a:t>3</a:t>
            </a:fld>
            <a:endParaRPr lang="en-US" altLang="en-US" smtClean="0">
              <a:latin typeface="Times New Roman"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03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46">
              <a:defRPr>
                <a:solidFill>
                  <a:schemeClr val="tx1"/>
                </a:solidFill>
                <a:latin typeface="Arial" charset="0"/>
              </a:defRPr>
            </a:lvl1pPr>
            <a:lvl2pPr marL="727868" indent="-279949" defTabSz="912946">
              <a:defRPr>
                <a:solidFill>
                  <a:schemeClr val="tx1"/>
                </a:solidFill>
                <a:latin typeface="Arial" charset="0"/>
              </a:defRPr>
            </a:lvl2pPr>
            <a:lvl3pPr marL="1119797" indent="-223959" defTabSz="912946">
              <a:defRPr>
                <a:solidFill>
                  <a:schemeClr val="tx1"/>
                </a:solidFill>
                <a:latin typeface="Arial" charset="0"/>
              </a:defRPr>
            </a:lvl3pPr>
            <a:lvl4pPr marL="1567716" indent="-223959" defTabSz="912946">
              <a:defRPr>
                <a:solidFill>
                  <a:schemeClr val="tx1"/>
                </a:solidFill>
                <a:latin typeface="Arial" charset="0"/>
              </a:defRPr>
            </a:lvl4pPr>
            <a:lvl5pPr marL="2015635" indent="-223959" defTabSz="912946">
              <a:defRPr>
                <a:solidFill>
                  <a:schemeClr val="tx1"/>
                </a:solidFill>
                <a:latin typeface="Arial" charset="0"/>
              </a:defRPr>
            </a:lvl5pPr>
            <a:lvl6pPr marL="2463554" indent="-223959" defTabSz="912946" eaLnBrk="0" fontAlgn="base" hangingPunct="0">
              <a:spcBef>
                <a:spcPct val="0"/>
              </a:spcBef>
              <a:spcAft>
                <a:spcPct val="0"/>
              </a:spcAft>
              <a:defRPr>
                <a:solidFill>
                  <a:schemeClr val="tx1"/>
                </a:solidFill>
                <a:latin typeface="Arial" charset="0"/>
              </a:defRPr>
            </a:lvl6pPr>
            <a:lvl7pPr marL="2911472" indent="-223959" defTabSz="912946" eaLnBrk="0" fontAlgn="base" hangingPunct="0">
              <a:spcBef>
                <a:spcPct val="0"/>
              </a:spcBef>
              <a:spcAft>
                <a:spcPct val="0"/>
              </a:spcAft>
              <a:defRPr>
                <a:solidFill>
                  <a:schemeClr val="tx1"/>
                </a:solidFill>
                <a:latin typeface="Arial" charset="0"/>
              </a:defRPr>
            </a:lvl7pPr>
            <a:lvl8pPr marL="3359391" indent="-223959" defTabSz="912946" eaLnBrk="0" fontAlgn="base" hangingPunct="0">
              <a:spcBef>
                <a:spcPct val="0"/>
              </a:spcBef>
              <a:spcAft>
                <a:spcPct val="0"/>
              </a:spcAft>
              <a:defRPr>
                <a:solidFill>
                  <a:schemeClr val="tx1"/>
                </a:solidFill>
                <a:latin typeface="Arial" charset="0"/>
              </a:defRPr>
            </a:lvl8pPr>
            <a:lvl9pPr marL="3807310" indent="-223959" defTabSz="912946" eaLnBrk="0" fontAlgn="base" hangingPunct="0">
              <a:spcBef>
                <a:spcPct val="0"/>
              </a:spcBef>
              <a:spcAft>
                <a:spcPct val="0"/>
              </a:spcAft>
              <a:defRPr>
                <a:solidFill>
                  <a:schemeClr val="tx1"/>
                </a:solidFill>
                <a:latin typeface="Arial" charset="0"/>
              </a:defRPr>
            </a:lvl9pPr>
          </a:lstStyle>
          <a:p>
            <a:fld id="{9ED255A4-C61D-42F7-BCD4-A5CFC21DDE93}" type="slidenum">
              <a:rPr lang="en-US" altLang="en-US" smtClean="0">
                <a:latin typeface="Times New Roman" pitchFamily="18" charset="0"/>
              </a:rPr>
              <a:pPr/>
              <a:t>4</a:t>
            </a:fld>
            <a:endParaRPr lang="en-US" altLang="en-US" smtClean="0">
              <a:latin typeface="Times New Roman" pitchFamily="18" charset="0"/>
            </a:endParaRPr>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sz="1400" dirty="0">
              <a:latin typeface="Times New Roman"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US" altLang="en-US" dirty="0" smtClean="0">
              <a:latin typeface="Times New Roman" pitchFamily="18" charset="0"/>
            </a:endParaRPr>
          </a:p>
        </p:txBody>
      </p:sp>
      <p:sp>
        <p:nvSpPr>
          <p:cNvPr id="675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22">
              <a:defRPr>
                <a:solidFill>
                  <a:schemeClr val="tx1"/>
                </a:solidFill>
                <a:latin typeface="Times New Roman" pitchFamily="18" charset="0"/>
              </a:defRPr>
            </a:lvl1pPr>
            <a:lvl2pPr marL="727868" indent="-279949" defTabSz="920722">
              <a:defRPr>
                <a:solidFill>
                  <a:schemeClr val="tx1"/>
                </a:solidFill>
                <a:latin typeface="Times New Roman" pitchFamily="18" charset="0"/>
              </a:defRPr>
            </a:lvl2pPr>
            <a:lvl3pPr marL="1119797" indent="-223959" defTabSz="920722">
              <a:defRPr>
                <a:solidFill>
                  <a:schemeClr val="tx1"/>
                </a:solidFill>
                <a:latin typeface="Times New Roman" pitchFamily="18" charset="0"/>
              </a:defRPr>
            </a:lvl3pPr>
            <a:lvl4pPr marL="1567716" indent="-223959" defTabSz="920722">
              <a:defRPr>
                <a:solidFill>
                  <a:schemeClr val="tx1"/>
                </a:solidFill>
                <a:latin typeface="Times New Roman" pitchFamily="18" charset="0"/>
              </a:defRPr>
            </a:lvl4pPr>
            <a:lvl5pPr marL="2015635" indent="-223959" defTabSz="920722">
              <a:defRPr>
                <a:solidFill>
                  <a:schemeClr val="tx1"/>
                </a:solidFill>
                <a:latin typeface="Times New Roman" pitchFamily="18" charset="0"/>
              </a:defRPr>
            </a:lvl5pPr>
            <a:lvl6pPr marL="2463554" indent="-223959" defTabSz="920722" eaLnBrk="0" fontAlgn="base" hangingPunct="0">
              <a:spcBef>
                <a:spcPct val="0"/>
              </a:spcBef>
              <a:spcAft>
                <a:spcPct val="0"/>
              </a:spcAft>
              <a:defRPr>
                <a:solidFill>
                  <a:schemeClr val="tx1"/>
                </a:solidFill>
                <a:latin typeface="Times New Roman" pitchFamily="18" charset="0"/>
              </a:defRPr>
            </a:lvl6pPr>
            <a:lvl7pPr marL="2911472" indent="-223959" defTabSz="920722" eaLnBrk="0" fontAlgn="base" hangingPunct="0">
              <a:spcBef>
                <a:spcPct val="0"/>
              </a:spcBef>
              <a:spcAft>
                <a:spcPct val="0"/>
              </a:spcAft>
              <a:defRPr>
                <a:solidFill>
                  <a:schemeClr val="tx1"/>
                </a:solidFill>
                <a:latin typeface="Times New Roman" pitchFamily="18" charset="0"/>
              </a:defRPr>
            </a:lvl7pPr>
            <a:lvl8pPr marL="3359391" indent="-223959" defTabSz="920722" eaLnBrk="0" fontAlgn="base" hangingPunct="0">
              <a:spcBef>
                <a:spcPct val="0"/>
              </a:spcBef>
              <a:spcAft>
                <a:spcPct val="0"/>
              </a:spcAft>
              <a:defRPr>
                <a:solidFill>
                  <a:schemeClr val="tx1"/>
                </a:solidFill>
                <a:latin typeface="Times New Roman" pitchFamily="18" charset="0"/>
              </a:defRPr>
            </a:lvl8pPr>
            <a:lvl9pPr marL="3807310" indent="-223959" defTabSz="920722" eaLnBrk="0" fontAlgn="base" hangingPunct="0">
              <a:spcBef>
                <a:spcPct val="0"/>
              </a:spcBef>
              <a:spcAft>
                <a:spcPct val="0"/>
              </a:spcAft>
              <a:defRPr>
                <a:solidFill>
                  <a:schemeClr val="tx1"/>
                </a:solidFill>
                <a:latin typeface="Times New Roman" pitchFamily="18" charset="0"/>
              </a:defRPr>
            </a:lvl9pPr>
          </a:lstStyle>
          <a:p>
            <a:fld id="{7AD7C68A-E583-41A9-8A09-0B277BB89C81}" type="slidenum">
              <a:rPr lang="en-US" altLang="en-US" smtClean="0"/>
              <a:pPr/>
              <a:t>5</a:t>
            </a:fld>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ln/>
        </p:spPr>
      </p:sp>
      <p:sp>
        <p:nvSpPr>
          <p:cNvPr id="686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smtClean="0">
              <a:latin typeface="Times New Roman" pitchFamily="18" charset="0"/>
            </a:endParaRPr>
          </a:p>
        </p:txBody>
      </p:sp>
      <p:sp>
        <p:nvSpPr>
          <p:cNvPr id="686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22">
              <a:defRPr>
                <a:solidFill>
                  <a:schemeClr val="tx1"/>
                </a:solidFill>
                <a:latin typeface="Times New Roman" pitchFamily="18" charset="0"/>
              </a:defRPr>
            </a:lvl1pPr>
            <a:lvl2pPr marL="727868" indent="-279949" defTabSz="920722">
              <a:defRPr>
                <a:solidFill>
                  <a:schemeClr val="tx1"/>
                </a:solidFill>
                <a:latin typeface="Times New Roman" pitchFamily="18" charset="0"/>
              </a:defRPr>
            </a:lvl2pPr>
            <a:lvl3pPr marL="1119797" indent="-223959" defTabSz="920722">
              <a:defRPr>
                <a:solidFill>
                  <a:schemeClr val="tx1"/>
                </a:solidFill>
                <a:latin typeface="Times New Roman" pitchFamily="18" charset="0"/>
              </a:defRPr>
            </a:lvl3pPr>
            <a:lvl4pPr marL="1567716" indent="-223959" defTabSz="920722">
              <a:defRPr>
                <a:solidFill>
                  <a:schemeClr val="tx1"/>
                </a:solidFill>
                <a:latin typeface="Times New Roman" pitchFamily="18" charset="0"/>
              </a:defRPr>
            </a:lvl4pPr>
            <a:lvl5pPr marL="2015635" indent="-223959" defTabSz="920722">
              <a:defRPr>
                <a:solidFill>
                  <a:schemeClr val="tx1"/>
                </a:solidFill>
                <a:latin typeface="Times New Roman" pitchFamily="18" charset="0"/>
              </a:defRPr>
            </a:lvl5pPr>
            <a:lvl6pPr marL="2463554" indent="-223959" defTabSz="920722" eaLnBrk="0" fontAlgn="base" hangingPunct="0">
              <a:spcBef>
                <a:spcPct val="0"/>
              </a:spcBef>
              <a:spcAft>
                <a:spcPct val="0"/>
              </a:spcAft>
              <a:defRPr>
                <a:solidFill>
                  <a:schemeClr val="tx1"/>
                </a:solidFill>
                <a:latin typeface="Times New Roman" pitchFamily="18" charset="0"/>
              </a:defRPr>
            </a:lvl6pPr>
            <a:lvl7pPr marL="2911472" indent="-223959" defTabSz="920722" eaLnBrk="0" fontAlgn="base" hangingPunct="0">
              <a:spcBef>
                <a:spcPct val="0"/>
              </a:spcBef>
              <a:spcAft>
                <a:spcPct val="0"/>
              </a:spcAft>
              <a:defRPr>
                <a:solidFill>
                  <a:schemeClr val="tx1"/>
                </a:solidFill>
                <a:latin typeface="Times New Roman" pitchFamily="18" charset="0"/>
              </a:defRPr>
            </a:lvl7pPr>
            <a:lvl8pPr marL="3359391" indent="-223959" defTabSz="920722" eaLnBrk="0" fontAlgn="base" hangingPunct="0">
              <a:spcBef>
                <a:spcPct val="0"/>
              </a:spcBef>
              <a:spcAft>
                <a:spcPct val="0"/>
              </a:spcAft>
              <a:defRPr>
                <a:solidFill>
                  <a:schemeClr val="tx1"/>
                </a:solidFill>
                <a:latin typeface="Times New Roman" pitchFamily="18" charset="0"/>
              </a:defRPr>
            </a:lvl8pPr>
            <a:lvl9pPr marL="3807310" indent="-223959" defTabSz="920722" eaLnBrk="0" fontAlgn="base" hangingPunct="0">
              <a:spcBef>
                <a:spcPct val="0"/>
              </a:spcBef>
              <a:spcAft>
                <a:spcPct val="0"/>
              </a:spcAft>
              <a:defRPr>
                <a:solidFill>
                  <a:schemeClr val="tx1"/>
                </a:solidFill>
                <a:latin typeface="Times New Roman" pitchFamily="18" charset="0"/>
              </a:defRPr>
            </a:lvl9pPr>
          </a:lstStyle>
          <a:p>
            <a:fld id="{B2C84C9E-10BC-434B-A57A-D105948F145C}" type="slidenum">
              <a:rPr lang="en-US" altLang="en-US" smtClean="0"/>
              <a:pPr/>
              <a:t>6</a:t>
            </a:fld>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smtClean="0">
              <a:latin typeface="Times New Roman" pitchFamily="18" charset="0"/>
            </a:endParaRPr>
          </a:p>
        </p:txBody>
      </p:sp>
      <p:sp>
        <p:nvSpPr>
          <p:cNvPr id="696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22">
              <a:defRPr>
                <a:solidFill>
                  <a:schemeClr val="tx1"/>
                </a:solidFill>
                <a:latin typeface="Times New Roman" pitchFamily="18" charset="0"/>
              </a:defRPr>
            </a:lvl1pPr>
            <a:lvl2pPr marL="727868" indent="-279949" defTabSz="920722">
              <a:defRPr>
                <a:solidFill>
                  <a:schemeClr val="tx1"/>
                </a:solidFill>
                <a:latin typeface="Times New Roman" pitchFamily="18" charset="0"/>
              </a:defRPr>
            </a:lvl2pPr>
            <a:lvl3pPr marL="1119797" indent="-223959" defTabSz="920722">
              <a:defRPr>
                <a:solidFill>
                  <a:schemeClr val="tx1"/>
                </a:solidFill>
                <a:latin typeface="Times New Roman" pitchFamily="18" charset="0"/>
              </a:defRPr>
            </a:lvl3pPr>
            <a:lvl4pPr marL="1567716" indent="-223959" defTabSz="920722">
              <a:defRPr>
                <a:solidFill>
                  <a:schemeClr val="tx1"/>
                </a:solidFill>
                <a:latin typeface="Times New Roman" pitchFamily="18" charset="0"/>
              </a:defRPr>
            </a:lvl4pPr>
            <a:lvl5pPr marL="2015635" indent="-223959" defTabSz="920722">
              <a:defRPr>
                <a:solidFill>
                  <a:schemeClr val="tx1"/>
                </a:solidFill>
                <a:latin typeface="Times New Roman" pitchFamily="18" charset="0"/>
              </a:defRPr>
            </a:lvl5pPr>
            <a:lvl6pPr marL="2463554" indent="-223959" defTabSz="920722" eaLnBrk="0" fontAlgn="base" hangingPunct="0">
              <a:spcBef>
                <a:spcPct val="0"/>
              </a:spcBef>
              <a:spcAft>
                <a:spcPct val="0"/>
              </a:spcAft>
              <a:defRPr>
                <a:solidFill>
                  <a:schemeClr val="tx1"/>
                </a:solidFill>
                <a:latin typeface="Times New Roman" pitchFamily="18" charset="0"/>
              </a:defRPr>
            </a:lvl6pPr>
            <a:lvl7pPr marL="2911472" indent="-223959" defTabSz="920722" eaLnBrk="0" fontAlgn="base" hangingPunct="0">
              <a:spcBef>
                <a:spcPct val="0"/>
              </a:spcBef>
              <a:spcAft>
                <a:spcPct val="0"/>
              </a:spcAft>
              <a:defRPr>
                <a:solidFill>
                  <a:schemeClr val="tx1"/>
                </a:solidFill>
                <a:latin typeface="Times New Roman" pitchFamily="18" charset="0"/>
              </a:defRPr>
            </a:lvl7pPr>
            <a:lvl8pPr marL="3359391" indent="-223959" defTabSz="920722" eaLnBrk="0" fontAlgn="base" hangingPunct="0">
              <a:spcBef>
                <a:spcPct val="0"/>
              </a:spcBef>
              <a:spcAft>
                <a:spcPct val="0"/>
              </a:spcAft>
              <a:defRPr>
                <a:solidFill>
                  <a:schemeClr val="tx1"/>
                </a:solidFill>
                <a:latin typeface="Times New Roman" pitchFamily="18" charset="0"/>
              </a:defRPr>
            </a:lvl8pPr>
            <a:lvl9pPr marL="3807310" indent="-223959" defTabSz="920722" eaLnBrk="0" fontAlgn="base" hangingPunct="0">
              <a:spcBef>
                <a:spcPct val="0"/>
              </a:spcBef>
              <a:spcAft>
                <a:spcPct val="0"/>
              </a:spcAft>
              <a:defRPr>
                <a:solidFill>
                  <a:schemeClr val="tx1"/>
                </a:solidFill>
                <a:latin typeface="Times New Roman" pitchFamily="18" charset="0"/>
              </a:defRPr>
            </a:lvl9pPr>
          </a:lstStyle>
          <a:p>
            <a:fld id="{669132B5-9C35-4A70-AA2A-084384C0225E}" type="slidenum">
              <a:rPr lang="en-US" altLang="en-US" smtClean="0"/>
              <a:pPr/>
              <a:t>7</a:t>
            </a:fld>
            <a:endParaRPr lang="en-US"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22">
              <a:defRPr>
                <a:solidFill>
                  <a:schemeClr val="tx1"/>
                </a:solidFill>
                <a:latin typeface="Times New Roman" pitchFamily="18" charset="0"/>
              </a:defRPr>
            </a:lvl1pPr>
            <a:lvl2pPr marL="727868" indent="-279949" defTabSz="920722">
              <a:defRPr>
                <a:solidFill>
                  <a:schemeClr val="tx1"/>
                </a:solidFill>
                <a:latin typeface="Times New Roman" pitchFamily="18" charset="0"/>
              </a:defRPr>
            </a:lvl2pPr>
            <a:lvl3pPr marL="1119797" indent="-223959" defTabSz="920722">
              <a:defRPr>
                <a:solidFill>
                  <a:schemeClr val="tx1"/>
                </a:solidFill>
                <a:latin typeface="Times New Roman" pitchFamily="18" charset="0"/>
              </a:defRPr>
            </a:lvl3pPr>
            <a:lvl4pPr marL="1567716" indent="-223959" defTabSz="920722">
              <a:defRPr>
                <a:solidFill>
                  <a:schemeClr val="tx1"/>
                </a:solidFill>
                <a:latin typeface="Times New Roman" pitchFamily="18" charset="0"/>
              </a:defRPr>
            </a:lvl4pPr>
            <a:lvl5pPr marL="2015635" indent="-223959" defTabSz="920722">
              <a:defRPr>
                <a:solidFill>
                  <a:schemeClr val="tx1"/>
                </a:solidFill>
                <a:latin typeface="Times New Roman" pitchFamily="18" charset="0"/>
              </a:defRPr>
            </a:lvl5pPr>
            <a:lvl6pPr marL="2463554" indent="-223959" defTabSz="920722" eaLnBrk="0" fontAlgn="base" hangingPunct="0">
              <a:spcBef>
                <a:spcPct val="0"/>
              </a:spcBef>
              <a:spcAft>
                <a:spcPct val="0"/>
              </a:spcAft>
              <a:defRPr>
                <a:solidFill>
                  <a:schemeClr val="tx1"/>
                </a:solidFill>
                <a:latin typeface="Times New Roman" pitchFamily="18" charset="0"/>
              </a:defRPr>
            </a:lvl6pPr>
            <a:lvl7pPr marL="2911472" indent="-223959" defTabSz="920722" eaLnBrk="0" fontAlgn="base" hangingPunct="0">
              <a:spcBef>
                <a:spcPct val="0"/>
              </a:spcBef>
              <a:spcAft>
                <a:spcPct val="0"/>
              </a:spcAft>
              <a:defRPr>
                <a:solidFill>
                  <a:schemeClr val="tx1"/>
                </a:solidFill>
                <a:latin typeface="Times New Roman" pitchFamily="18" charset="0"/>
              </a:defRPr>
            </a:lvl7pPr>
            <a:lvl8pPr marL="3359391" indent="-223959" defTabSz="920722" eaLnBrk="0" fontAlgn="base" hangingPunct="0">
              <a:spcBef>
                <a:spcPct val="0"/>
              </a:spcBef>
              <a:spcAft>
                <a:spcPct val="0"/>
              </a:spcAft>
              <a:defRPr>
                <a:solidFill>
                  <a:schemeClr val="tx1"/>
                </a:solidFill>
                <a:latin typeface="Times New Roman" pitchFamily="18" charset="0"/>
              </a:defRPr>
            </a:lvl8pPr>
            <a:lvl9pPr marL="3807310" indent="-223959" defTabSz="920722" eaLnBrk="0" fontAlgn="base" hangingPunct="0">
              <a:spcBef>
                <a:spcPct val="0"/>
              </a:spcBef>
              <a:spcAft>
                <a:spcPct val="0"/>
              </a:spcAft>
              <a:defRPr>
                <a:solidFill>
                  <a:schemeClr val="tx1"/>
                </a:solidFill>
                <a:latin typeface="Times New Roman" pitchFamily="18" charset="0"/>
              </a:defRPr>
            </a:lvl9pPr>
          </a:lstStyle>
          <a:p>
            <a:fld id="{69BD713C-70CE-42E2-9F49-E27D32B47371}" type="slidenum">
              <a:rPr lang="en-US" altLang="en-US" smtClean="0"/>
              <a:pPr/>
              <a:t>8</a:t>
            </a:fld>
            <a:endParaRPr lang="en-US" altLang="en-US" smtClean="0"/>
          </a:p>
        </p:txBody>
      </p:sp>
      <p:sp>
        <p:nvSpPr>
          <p:cNvPr id="70659" name="Rectangle 1026"/>
          <p:cNvSpPr>
            <a:spLocks noGrp="1" noRot="1" noChangeAspect="1" noChangeArrowheads="1" noTextEdit="1"/>
          </p:cNvSpPr>
          <p:nvPr>
            <p:ph type="sldImg"/>
          </p:nvPr>
        </p:nvSpPr>
        <p:spPr>
          <a:ln/>
        </p:spPr>
      </p:sp>
      <p:sp>
        <p:nvSpPr>
          <p:cNvPr id="70660" name="Rectangle 1027"/>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sz="1400">
              <a:latin typeface="Times New Roman"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22">
              <a:defRPr>
                <a:solidFill>
                  <a:schemeClr val="tx1"/>
                </a:solidFill>
                <a:latin typeface="Times New Roman" pitchFamily="18" charset="0"/>
              </a:defRPr>
            </a:lvl1pPr>
            <a:lvl2pPr marL="727868" indent="-279949" defTabSz="920722">
              <a:defRPr>
                <a:solidFill>
                  <a:schemeClr val="tx1"/>
                </a:solidFill>
                <a:latin typeface="Times New Roman" pitchFamily="18" charset="0"/>
              </a:defRPr>
            </a:lvl2pPr>
            <a:lvl3pPr marL="1119797" indent="-223959" defTabSz="920722">
              <a:defRPr>
                <a:solidFill>
                  <a:schemeClr val="tx1"/>
                </a:solidFill>
                <a:latin typeface="Times New Roman" pitchFamily="18" charset="0"/>
              </a:defRPr>
            </a:lvl3pPr>
            <a:lvl4pPr marL="1567716" indent="-223959" defTabSz="920722">
              <a:defRPr>
                <a:solidFill>
                  <a:schemeClr val="tx1"/>
                </a:solidFill>
                <a:latin typeface="Times New Roman" pitchFamily="18" charset="0"/>
              </a:defRPr>
            </a:lvl4pPr>
            <a:lvl5pPr marL="2015635" indent="-223959" defTabSz="920722">
              <a:defRPr>
                <a:solidFill>
                  <a:schemeClr val="tx1"/>
                </a:solidFill>
                <a:latin typeface="Times New Roman" pitchFamily="18" charset="0"/>
              </a:defRPr>
            </a:lvl5pPr>
            <a:lvl6pPr marL="2463554" indent="-223959" defTabSz="920722" eaLnBrk="0" fontAlgn="base" hangingPunct="0">
              <a:spcBef>
                <a:spcPct val="0"/>
              </a:spcBef>
              <a:spcAft>
                <a:spcPct val="0"/>
              </a:spcAft>
              <a:defRPr>
                <a:solidFill>
                  <a:schemeClr val="tx1"/>
                </a:solidFill>
                <a:latin typeface="Times New Roman" pitchFamily="18" charset="0"/>
              </a:defRPr>
            </a:lvl6pPr>
            <a:lvl7pPr marL="2911472" indent="-223959" defTabSz="920722" eaLnBrk="0" fontAlgn="base" hangingPunct="0">
              <a:spcBef>
                <a:spcPct val="0"/>
              </a:spcBef>
              <a:spcAft>
                <a:spcPct val="0"/>
              </a:spcAft>
              <a:defRPr>
                <a:solidFill>
                  <a:schemeClr val="tx1"/>
                </a:solidFill>
                <a:latin typeface="Times New Roman" pitchFamily="18" charset="0"/>
              </a:defRPr>
            </a:lvl7pPr>
            <a:lvl8pPr marL="3359391" indent="-223959" defTabSz="920722" eaLnBrk="0" fontAlgn="base" hangingPunct="0">
              <a:spcBef>
                <a:spcPct val="0"/>
              </a:spcBef>
              <a:spcAft>
                <a:spcPct val="0"/>
              </a:spcAft>
              <a:defRPr>
                <a:solidFill>
                  <a:schemeClr val="tx1"/>
                </a:solidFill>
                <a:latin typeface="Times New Roman" pitchFamily="18" charset="0"/>
              </a:defRPr>
            </a:lvl8pPr>
            <a:lvl9pPr marL="3807310" indent="-223959" defTabSz="920722" eaLnBrk="0" fontAlgn="base" hangingPunct="0">
              <a:spcBef>
                <a:spcPct val="0"/>
              </a:spcBef>
              <a:spcAft>
                <a:spcPct val="0"/>
              </a:spcAft>
              <a:defRPr>
                <a:solidFill>
                  <a:schemeClr val="tx1"/>
                </a:solidFill>
                <a:latin typeface="Times New Roman" pitchFamily="18" charset="0"/>
              </a:defRPr>
            </a:lvl9pPr>
          </a:lstStyle>
          <a:p>
            <a:fld id="{0C516037-31A4-4850-B142-DA4726937545}" type="slidenum">
              <a:rPr lang="en-US" altLang="en-US" smtClean="0"/>
              <a:pPr/>
              <a:t>9</a:t>
            </a:fld>
            <a:endParaRPr lang="en-US" altLang="en-US" smtClean="0"/>
          </a:p>
        </p:txBody>
      </p:sp>
      <p:sp>
        <p:nvSpPr>
          <p:cNvPr id="72707" name="Rectangle 1026"/>
          <p:cNvSpPr>
            <a:spLocks noGrp="1" noRot="1" noChangeAspect="1" noChangeArrowheads="1" noTextEdit="1"/>
          </p:cNvSpPr>
          <p:nvPr>
            <p:ph type="sldImg"/>
          </p:nvPr>
        </p:nvSpPr>
        <p:spPr>
          <a:ln/>
        </p:spPr>
      </p:sp>
      <p:sp>
        <p:nvSpPr>
          <p:cNvPr id="72708" name="Rectangle 1027"/>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CA" altLang="en-US" sz="1400" dirty="0">
              <a:solidFill>
                <a:srgbClr val="000000"/>
              </a:solidFill>
              <a:latin typeface="Times New Roman" pitchFamily="18"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22">
              <a:defRPr>
                <a:solidFill>
                  <a:schemeClr val="tx1"/>
                </a:solidFill>
                <a:latin typeface="Times New Roman" pitchFamily="18" charset="0"/>
              </a:defRPr>
            </a:lvl1pPr>
            <a:lvl2pPr marL="727868" indent="-279949" defTabSz="920722">
              <a:defRPr>
                <a:solidFill>
                  <a:schemeClr val="tx1"/>
                </a:solidFill>
                <a:latin typeface="Times New Roman" pitchFamily="18" charset="0"/>
              </a:defRPr>
            </a:lvl2pPr>
            <a:lvl3pPr marL="1119797" indent="-223959" defTabSz="920722">
              <a:defRPr>
                <a:solidFill>
                  <a:schemeClr val="tx1"/>
                </a:solidFill>
                <a:latin typeface="Times New Roman" pitchFamily="18" charset="0"/>
              </a:defRPr>
            </a:lvl3pPr>
            <a:lvl4pPr marL="1567716" indent="-223959" defTabSz="920722">
              <a:defRPr>
                <a:solidFill>
                  <a:schemeClr val="tx1"/>
                </a:solidFill>
                <a:latin typeface="Times New Roman" pitchFamily="18" charset="0"/>
              </a:defRPr>
            </a:lvl4pPr>
            <a:lvl5pPr marL="2015635" indent="-223959" defTabSz="920722">
              <a:defRPr>
                <a:solidFill>
                  <a:schemeClr val="tx1"/>
                </a:solidFill>
                <a:latin typeface="Times New Roman" pitchFamily="18" charset="0"/>
              </a:defRPr>
            </a:lvl5pPr>
            <a:lvl6pPr marL="2463554" indent="-223959" defTabSz="920722" eaLnBrk="0" fontAlgn="base" hangingPunct="0">
              <a:spcBef>
                <a:spcPct val="0"/>
              </a:spcBef>
              <a:spcAft>
                <a:spcPct val="0"/>
              </a:spcAft>
              <a:defRPr>
                <a:solidFill>
                  <a:schemeClr val="tx1"/>
                </a:solidFill>
                <a:latin typeface="Times New Roman" pitchFamily="18" charset="0"/>
              </a:defRPr>
            </a:lvl6pPr>
            <a:lvl7pPr marL="2911472" indent="-223959" defTabSz="920722" eaLnBrk="0" fontAlgn="base" hangingPunct="0">
              <a:spcBef>
                <a:spcPct val="0"/>
              </a:spcBef>
              <a:spcAft>
                <a:spcPct val="0"/>
              </a:spcAft>
              <a:defRPr>
                <a:solidFill>
                  <a:schemeClr val="tx1"/>
                </a:solidFill>
                <a:latin typeface="Times New Roman" pitchFamily="18" charset="0"/>
              </a:defRPr>
            </a:lvl7pPr>
            <a:lvl8pPr marL="3359391" indent="-223959" defTabSz="920722" eaLnBrk="0" fontAlgn="base" hangingPunct="0">
              <a:spcBef>
                <a:spcPct val="0"/>
              </a:spcBef>
              <a:spcAft>
                <a:spcPct val="0"/>
              </a:spcAft>
              <a:defRPr>
                <a:solidFill>
                  <a:schemeClr val="tx1"/>
                </a:solidFill>
                <a:latin typeface="Times New Roman" pitchFamily="18" charset="0"/>
              </a:defRPr>
            </a:lvl8pPr>
            <a:lvl9pPr marL="3807310" indent="-223959" defTabSz="920722" eaLnBrk="0" fontAlgn="base" hangingPunct="0">
              <a:spcBef>
                <a:spcPct val="0"/>
              </a:spcBef>
              <a:spcAft>
                <a:spcPct val="0"/>
              </a:spcAft>
              <a:defRPr>
                <a:solidFill>
                  <a:schemeClr val="tx1"/>
                </a:solidFill>
                <a:latin typeface="Times New Roman" pitchFamily="18" charset="0"/>
              </a:defRPr>
            </a:lvl9pPr>
          </a:lstStyle>
          <a:p>
            <a:fld id="{CC1A531E-22B0-4E84-B4D2-AACD312008F7}" type="slidenum">
              <a:rPr lang="en-US" altLang="en-US" smtClean="0"/>
              <a:pPr/>
              <a:t>10</a:t>
            </a:fld>
            <a:endParaRPr lang="en-US" altLang="en-US" smtClean="0"/>
          </a:p>
        </p:txBody>
      </p:sp>
      <p:sp>
        <p:nvSpPr>
          <p:cNvPr id="74755" name="Rectangle 1026"/>
          <p:cNvSpPr>
            <a:spLocks noGrp="1" noRot="1" noChangeAspect="1" noChangeArrowheads="1" noTextEdit="1"/>
          </p:cNvSpPr>
          <p:nvPr>
            <p:ph type="sldImg"/>
          </p:nvPr>
        </p:nvSpPr>
        <p:spPr>
          <a:ln/>
        </p:spPr>
      </p:sp>
      <p:sp>
        <p:nvSpPr>
          <p:cNvPr id="74756" name="Rectangle 1027"/>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sz="1200" dirty="0">
              <a:latin typeface="Times New Roman" pitchFamily="18" charset="0"/>
              <a:cs typeface="Times New Roman" panose="02020603050405020304" pitchFamily="18"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11</a:t>
            </a:fld>
            <a:endParaRPr lang="en-US"/>
          </a:p>
        </p:txBody>
      </p:sp>
    </p:spTree>
    <p:extLst>
      <p:ext uri="{BB962C8B-B14F-4D97-AF65-F5344CB8AC3E}">
        <p14:creationId xmlns:p14="http://schemas.microsoft.com/office/powerpoint/2010/main" val="16752591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22">
              <a:defRPr>
                <a:solidFill>
                  <a:schemeClr val="tx1"/>
                </a:solidFill>
                <a:latin typeface="Times New Roman" pitchFamily="18" charset="0"/>
              </a:defRPr>
            </a:lvl1pPr>
            <a:lvl2pPr marL="727868" indent="-279949" defTabSz="920722">
              <a:defRPr>
                <a:solidFill>
                  <a:schemeClr val="tx1"/>
                </a:solidFill>
                <a:latin typeface="Times New Roman" pitchFamily="18" charset="0"/>
              </a:defRPr>
            </a:lvl2pPr>
            <a:lvl3pPr marL="1119797" indent="-223959" defTabSz="920722">
              <a:defRPr>
                <a:solidFill>
                  <a:schemeClr val="tx1"/>
                </a:solidFill>
                <a:latin typeface="Times New Roman" pitchFamily="18" charset="0"/>
              </a:defRPr>
            </a:lvl3pPr>
            <a:lvl4pPr marL="1567716" indent="-223959" defTabSz="920722">
              <a:defRPr>
                <a:solidFill>
                  <a:schemeClr val="tx1"/>
                </a:solidFill>
                <a:latin typeface="Times New Roman" pitchFamily="18" charset="0"/>
              </a:defRPr>
            </a:lvl4pPr>
            <a:lvl5pPr marL="2015635" indent="-223959" defTabSz="920722">
              <a:defRPr>
                <a:solidFill>
                  <a:schemeClr val="tx1"/>
                </a:solidFill>
                <a:latin typeface="Times New Roman" pitchFamily="18" charset="0"/>
              </a:defRPr>
            </a:lvl5pPr>
            <a:lvl6pPr marL="2463554" indent="-223959" defTabSz="920722" eaLnBrk="0" fontAlgn="base" hangingPunct="0">
              <a:spcBef>
                <a:spcPct val="0"/>
              </a:spcBef>
              <a:spcAft>
                <a:spcPct val="0"/>
              </a:spcAft>
              <a:defRPr>
                <a:solidFill>
                  <a:schemeClr val="tx1"/>
                </a:solidFill>
                <a:latin typeface="Times New Roman" pitchFamily="18" charset="0"/>
              </a:defRPr>
            </a:lvl6pPr>
            <a:lvl7pPr marL="2911472" indent="-223959" defTabSz="920722" eaLnBrk="0" fontAlgn="base" hangingPunct="0">
              <a:spcBef>
                <a:spcPct val="0"/>
              </a:spcBef>
              <a:spcAft>
                <a:spcPct val="0"/>
              </a:spcAft>
              <a:defRPr>
                <a:solidFill>
                  <a:schemeClr val="tx1"/>
                </a:solidFill>
                <a:latin typeface="Times New Roman" pitchFamily="18" charset="0"/>
              </a:defRPr>
            </a:lvl7pPr>
            <a:lvl8pPr marL="3359391" indent="-223959" defTabSz="920722" eaLnBrk="0" fontAlgn="base" hangingPunct="0">
              <a:spcBef>
                <a:spcPct val="0"/>
              </a:spcBef>
              <a:spcAft>
                <a:spcPct val="0"/>
              </a:spcAft>
              <a:defRPr>
                <a:solidFill>
                  <a:schemeClr val="tx1"/>
                </a:solidFill>
                <a:latin typeface="Times New Roman" pitchFamily="18" charset="0"/>
              </a:defRPr>
            </a:lvl8pPr>
            <a:lvl9pPr marL="3807310" indent="-223959" defTabSz="920722" eaLnBrk="0" fontAlgn="base" hangingPunct="0">
              <a:spcBef>
                <a:spcPct val="0"/>
              </a:spcBef>
              <a:spcAft>
                <a:spcPct val="0"/>
              </a:spcAft>
              <a:defRPr>
                <a:solidFill>
                  <a:schemeClr val="tx1"/>
                </a:solidFill>
                <a:latin typeface="Times New Roman" pitchFamily="18" charset="0"/>
              </a:defRPr>
            </a:lvl9pPr>
          </a:lstStyle>
          <a:p>
            <a:fld id="{B62A1596-7A94-40FC-A6E7-29C1549FDD2F}" type="slidenum">
              <a:rPr lang="en-US" altLang="en-US" smtClean="0"/>
              <a:pPr/>
              <a:t>13</a:t>
            </a:fld>
            <a:endParaRPr lang="en-US" altLang="en-US" smtClean="0"/>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sz="1400" dirty="0">
              <a:latin typeface="Times New Roman" pitchFamily="18"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US" altLang="en-US" dirty="0" smtClean="0">
              <a:latin typeface="Times New Roman" pitchFamily="18" charset="0"/>
            </a:endParaRPr>
          </a:p>
        </p:txBody>
      </p:sp>
      <p:sp>
        <p:nvSpPr>
          <p:cNvPr id="798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22">
              <a:defRPr>
                <a:solidFill>
                  <a:schemeClr val="tx1"/>
                </a:solidFill>
                <a:latin typeface="Times New Roman" pitchFamily="18" charset="0"/>
              </a:defRPr>
            </a:lvl1pPr>
            <a:lvl2pPr marL="727868" indent="-279949" defTabSz="920722">
              <a:defRPr>
                <a:solidFill>
                  <a:schemeClr val="tx1"/>
                </a:solidFill>
                <a:latin typeface="Times New Roman" pitchFamily="18" charset="0"/>
              </a:defRPr>
            </a:lvl2pPr>
            <a:lvl3pPr marL="1119797" indent="-223959" defTabSz="920722">
              <a:defRPr>
                <a:solidFill>
                  <a:schemeClr val="tx1"/>
                </a:solidFill>
                <a:latin typeface="Times New Roman" pitchFamily="18" charset="0"/>
              </a:defRPr>
            </a:lvl3pPr>
            <a:lvl4pPr marL="1567716" indent="-223959" defTabSz="920722">
              <a:defRPr>
                <a:solidFill>
                  <a:schemeClr val="tx1"/>
                </a:solidFill>
                <a:latin typeface="Times New Roman" pitchFamily="18" charset="0"/>
              </a:defRPr>
            </a:lvl4pPr>
            <a:lvl5pPr marL="2015635" indent="-223959" defTabSz="920722">
              <a:defRPr>
                <a:solidFill>
                  <a:schemeClr val="tx1"/>
                </a:solidFill>
                <a:latin typeface="Times New Roman" pitchFamily="18" charset="0"/>
              </a:defRPr>
            </a:lvl5pPr>
            <a:lvl6pPr marL="2463554" indent="-223959" defTabSz="920722" eaLnBrk="0" fontAlgn="base" hangingPunct="0">
              <a:spcBef>
                <a:spcPct val="0"/>
              </a:spcBef>
              <a:spcAft>
                <a:spcPct val="0"/>
              </a:spcAft>
              <a:defRPr>
                <a:solidFill>
                  <a:schemeClr val="tx1"/>
                </a:solidFill>
                <a:latin typeface="Times New Roman" pitchFamily="18" charset="0"/>
              </a:defRPr>
            </a:lvl6pPr>
            <a:lvl7pPr marL="2911472" indent="-223959" defTabSz="920722" eaLnBrk="0" fontAlgn="base" hangingPunct="0">
              <a:spcBef>
                <a:spcPct val="0"/>
              </a:spcBef>
              <a:spcAft>
                <a:spcPct val="0"/>
              </a:spcAft>
              <a:defRPr>
                <a:solidFill>
                  <a:schemeClr val="tx1"/>
                </a:solidFill>
                <a:latin typeface="Times New Roman" pitchFamily="18" charset="0"/>
              </a:defRPr>
            </a:lvl7pPr>
            <a:lvl8pPr marL="3359391" indent="-223959" defTabSz="920722" eaLnBrk="0" fontAlgn="base" hangingPunct="0">
              <a:spcBef>
                <a:spcPct val="0"/>
              </a:spcBef>
              <a:spcAft>
                <a:spcPct val="0"/>
              </a:spcAft>
              <a:defRPr>
                <a:solidFill>
                  <a:schemeClr val="tx1"/>
                </a:solidFill>
                <a:latin typeface="Times New Roman" pitchFamily="18" charset="0"/>
              </a:defRPr>
            </a:lvl8pPr>
            <a:lvl9pPr marL="3807310" indent="-223959" defTabSz="920722" eaLnBrk="0" fontAlgn="base" hangingPunct="0">
              <a:spcBef>
                <a:spcPct val="0"/>
              </a:spcBef>
              <a:spcAft>
                <a:spcPct val="0"/>
              </a:spcAft>
              <a:defRPr>
                <a:solidFill>
                  <a:schemeClr val="tx1"/>
                </a:solidFill>
                <a:latin typeface="Times New Roman" pitchFamily="18" charset="0"/>
              </a:defRPr>
            </a:lvl9pPr>
          </a:lstStyle>
          <a:p>
            <a:fld id="{7477431A-C495-43A7-8185-0700138C3107}" type="slidenum">
              <a:rPr lang="en-US" altLang="en-US" smtClean="0"/>
              <a:pPr/>
              <a:t>15</a:t>
            </a:fld>
            <a:endParaRPr lang="en-US"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r>
              <a:rPr lang="en-CA" altLang="en-US" sz="2400" dirty="0" smtClean="0"/>
              <a:t> </a:t>
            </a:r>
            <a:endParaRPr lang="en-US" altLang="en-US" dirty="0" smtClean="0">
              <a:latin typeface="Times New Roman" pitchFamily="18" charset="0"/>
            </a:endParaRPr>
          </a:p>
        </p:txBody>
      </p:sp>
      <p:sp>
        <p:nvSpPr>
          <p:cNvPr id="798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22">
              <a:defRPr>
                <a:solidFill>
                  <a:schemeClr val="tx1"/>
                </a:solidFill>
                <a:latin typeface="Times New Roman" pitchFamily="18" charset="0"/>
              </a:defRPr>
            </a:lvl1pPr>
            <a:lvl2pPr marL="727868" indent="-279949" defTabSz="920722">
              <a:defRPr>
                <a:solidFill>
                  <a:schemeClr val="tx1"/>
                </a:solidFill>
                <a:latin typeface="Times New Roman" pitchFamily="18" charset="0"/>
              </a:defRPr>
            </a:lvl2pPr>
            <a:lvl3pPr marL="1119797" indent="-223959" defTabSz="920722">
              <a:defRPr>
                <a:solidFill>
                  <a:schemeClr val="tx1"/>
                </a:solidFill>
                <a:latin typeface="Times New Roman" pitchFamily="18" charset="0"/>
              </a:defRPr>
            </a:lvl3pPr>
            <a:lvl4pPr marL="1567716" indent="-223959" defTabSz="920722">
              <a:defRPr>
                <a:solidFill>
                  <a:schemeClr val="tx1"/>
                </a:solidFill>
                <a:latin typeface="Times New Roman" pitchFamily="18" charset="0"/>
              </a:defRPr>
            </a:lvl4pPr>
            <a:lvl5pPr marL="2015635" indent="-223959" defTabSz="920722">
              <a:defRPr>
                <a:solidFill>
                  <a:schemeClr val="tx1"/>
                </a:solidFill>
                <a:latin typeface="Times New Roman" pitchFamily="18" charset="0"/>
              </a:defRPr>
            </a:lvl5pPr>
            <a:lvl6pPr marL="2463554" indent="-223959" defTabSz="920722" eaLnBrk="0" fontAlgn="base" hangingPunct="0">
              <a:spcBef>
                <a:spcPct val="0"/>
              </a:spcBef>
              <a:spcAft>
                <a:spcPct val="0"/>
              </a:spcAft>
              <a:defRPr>
                <a:solidFill>
                  <a:schemeClr val="tx1"/>
                </a:solidFill>
                <a:latin typeface="Times New Roman" pitchFamily="18" charset="0"/>
              </a:defRPr>
            </a:lvl6pPr>
            <a:lvl7pPr marL="2911472" indent="-223959" defTabSz="920722" eaLnBrk="0" fontAlgn="base" hangingPunct="0">
              <a:spcBef>
                <a:spcPct val="0"/>
              </a:spcBef>
              <a:spcAft>
                <a:spcPct val="0"/>
              </a:spcAft>
              <a:defRPr>
                <a:solidFill>
                  <a:schemeClr val="tx1"/>
                </a:solidFill>
                <a:latin typeface="Times New Roman" pitchFamily="18" charset="0"/>
              </a:defRPr>
            </a:lvl7pPr>
            <a:lvl8pPr marL="3359391" indent="-223959" defTabSz="920722" eaLnBrk="0" fontAlgn="base" hangingPunct="0">
              <a:spcBef>
                <a:spcPct val="0"/>
              </a:spcBef>
              <a:spcAft>
                <a:spcPct val="0"/>
              </a:spcAft>
              <a:defRPr>
                <a:solidFill>
                  <a:schemeClr val="tx1"/>
                </a:solidFill>
                <a:latin typeface="Times New Roman" pitchFamily="18" charset="0"/>
              </a:defRPr>
            </a:lvl8pPr>
            <a:lvl9pPr marL="3807310" indent="-223959" defTabSz="920722" eaLnBrk="0" fontAlgn="base" hangingPunct="0">
              <a:spcBef>
                <a:spcPct val="0"/>
              </a:spcBef>
              <a:spcAft>
                <a:spcPct val="0"/>
              </a:spcAft>
              <a:defRPr>
                <a:solidFill>
                  <a:schemeClr val="tx1"/>
                </a:solidFill>
                <a:latin typeface="Times New Roman" pitchFamily="18" charset="0"/>
              </a:defRPr>
            </a:lvl9pPr>
          </a:lstStyle>
          <a:p>
            <a:fld id="{7477431A-C495-43A7-8185-0700138C3107}" type="slidenum">
              <a:rPr lang="en-US" altLang="en-US" smtClean="0"/>
              <a:pPr/>
              <a:t>16</a:t>
            </a:fld>
            <a:endParaRPr lang="en-US"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22">
              <a:defRPr>
                <a:solidFill>
                  <a:schemeClr val="tx1"/>
                </a:solidFill>
                <a:latin typeface="Times New Roman" pitchFamily="18" charset="0"/>
              </a:defRPr>
            </a:lvl1pPr>
            <a:lvl2pPr marL="727868" indent="-279949" defTabSz="920722">
              <a:defRPr>
                <a:solidFill>
                  <a:schemeClr val="tx1"/>
                </a:solidFill>
                <a:latin typeface="Times New Roman" pitchFamily="18" charset="0"/>
              </a:defRPr>
            </a:lvl2pPr>
            <a:lvl3pPr marL="1119797" indent="-223959" defTabSz="920722">
              <a:defRPr>
                <a:solidFill>
                  <a:schemeClr val="tx1"/>
                </a:solidFill>
                <a:latin typeface="Times New Roman" pitchFamily="18" charset="0"/>
              </a:defRPr>
            </a:lvl3pPr>
            <a:lvl4pPr marL="1567716" indent="-223959" defTabSz="920722">
              <a:defRPr>
                <a:solidFill>
                  <a:schemeClr val="tx1"/>
                </a:solidFill>
                <a:latin typeface="Times New Roman" pitchFamily="18" charset="0"/>
              </a:defRPr>
            </a:lvl4pPr>
            <a:lvl5pPr marL="2015635" indent="-223959" defTabSz="920722">
              <a:defRPr>
                <a:solidFill>
                  <a:schemeClr val="tx1"/>
                </a:solidFill>
                <a:latin typeface="Times New Roman" pitchFamily="18" charset="0"/>
              </a:defRPr>
            </a:lvl5pPr>
            <a:lvl6pPr marL="2463554" indent="-223959" defTabSz="920722" eaLnBrk="0" fontAlgn="base" hangingPunct="0">
              <a:spcBef>
                <a:spcPct val="0"/>
              </a:spcBef>
              <a:spcAft>
                <a:spcPct val="0"/>
              </a:spcAft>
              <a:defRPr>
                <a:solidFill>
                  <a:schemeClr val="tx1"/>
                </a:solidFill>
                <a:latin typeface="Times New Roman" pitchFamily="18" charset="0"/>
              </a:defRPr>
            </a:lvl6pPr>
            <a:lvl7pPr marL="2911472" indent="-223959" defTabSz="920722" eaLnBrk="0" fontAlgn="base" hangingPunct="0">
              <a:spcBef>
                <a:spcPct val="0"/>
              </a:spcBef>
              <a:spcAft>
                <a:spcPct val="0"/>
              </a:spcAft>
              <a:defRPr>
                <a:solidFill>
                  <a:schemeClr val="tx1"/>
                </a:solidFill>
                <a:latin typeface="Times New Roman" pitchFamily="18" charset="0"/>
              </a:defRPr>
            </a:lvl7pPr>
            <a:lvl8pPr marL="3359391" indent="-223959" defTabSz="920722" eaLnBrk="0" fontAlgn="base" hangingPunct="0">
              <a:spcBef>
                <a:spcPct val="0"/>
              </a:spcBef>
              <a:spcAft>
                <a:spcPct val="0"/>
              </a:spcAft>
              <a:defRPr>
                <a:solidFill>
                  <a:schemeClr val="tx1"/>
                </a:solidFill>
                <a:latin typeface="Times New Roman" pitchFamily="18" charset="0"/>
              </a:defRPr>
            </a:lvl8pPr>
            <a:lvl9pPr marL="3807310" indent="-223959" defTabSz="920722" eaLnBrk="0" fontAlgn="base" hangingPunct="0">
              <a:spcBef>
                <a:spcPct val="0"/>
              </a:spcBef>
              <a:spcAft>
                <a:spcPct val="0"/>
              </a:spcAft>
              <a:defRPr>
                <a:solidFill>
                  <a:schemeClr val="tx1"/>
                </a:solidFill>
                <a:latin typeface="Times New Roman" pitchFamily="18" charset="0"/>
              </a:defRPr>
            </a:lvl9pPr>
          </a:lstStyle>
          <a:p>
            <a:fld id="{5AB6F641-790D-4865-A424-D7FF7266232A}" type="slidenum">
              <a:rPr lang="en-US" altLang="en-US" smtClean="0"/>
              <a:pPr/>
              <a:t>17</a:t>
            </a:fld>
            <a:endParaRPr lang="en-US" altLang="en-US" smtClean="0"/>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CA" altLang="en-US" smtClean="0">
              <a:latin typeface="Times New Roman"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dirty="0" smtClean="0">
              <a:latin typeface="Times New Roman" pitchFamily="18" charset="0"/>
            </a:endParaRPr>
          </a:p>
        </p:txBody>
      </p:sp>
      <p:sp>
        <p:nvSpPr>
          <p:cNvPr id="880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22">
              <a:defRPr>
                <a:solidFill>
                  <a:schemeClr val="tx1"/>
                </a:solidFill>
                <a:latin typeface="Times New Roman" pitchFamily="18" charset="0"/>
              </a:defRPr>
            </a:lvl1pPr>
            <a:lvl2pPr marL="727868" indent="-279949" defTabSz="920722">
              <a:defRPr>
                <a:solidFill>
                  <a:schemeClr val="tx1"/>
                </a:solidFill>
                <a:latin typeface="Times New Roman" pitchFamily="18" charset="0"/>
              </a:defRPr>
            </a:lvl2pPr>
            <a:lvl3pPr marL="1119797" indent="-223959" defTabSz="920722">
              <a:defRPr>
                <a:solidFill>
                  <a:schemeClr val="tx1"/>
                </a:solidFill>
                <a:latin typeface="Times New Roman" pitchFamily="18" charset="0"/>
              </a:defRPr>
            </a:lvl3pPr>
            <a:lvl4pPr marL="1567716" indent="-223959" defTabSz="920722">
              <a:defRPr>
                <a:solidFill>
                  <a:schemeClr val="tx1"/>
                </a:solidFill>
                <a:latin typeface="Times New Roman" pitchFamily="18" charset="0"/>
              </a:defRPr>
            </a:lvl4pPr>
            <a:lvl5pPr marL="2015635" indent="-223959" defTabSz="920722">
              <a:defRPr>
                <a:solidFill>
                  <a:schemeClr val="tx1"/>
                </a:solidFill>
                <a:latin typeface="Times New Roman" pitchFamily="18" charset="0"/>
              </a:defRPr>
            </a:lvl5pPr>
            <a:lvl6pPr marL="2463554" indent="-223959" defTabSz="920722" eaLnBrk="0" fontAlgn="base" hangingPunct="0">
              <a:spcBef>
                <a:spcPct val="0"/>
              </a:spcBef>
              <a:spcAft>
                <a:spcPct val="0"/>
              </a:spcAft>
              <a:defRPr>
                <a:solidFill>
                  <a:schemeClr val="tx1"/>
                </a:solidFill>
                <a:latin typeface="Times New Roman" pitchFamily="18" charset="0"/>
              </a:defRPr>
            </a:lvl6pPr>
            <a:lvl7pPr marL="2911472" indent="-223959" defTabSz="920722" eaLnBrk="0" fontAlgn="base" hangingPunct="0">
              <a:spcBef>
                <a:spcPct val="0"/>
              </a:spcBef>
              <a:spcAft>
                <a:spcPct val="0"/>
              </a:spcAft>
              <a:defRPr>
                <a:solidFill>
                  <a:schemeClr val="tx1"/>
                </a:solidFill>
                <a:latin typeface="Times New Roman" pitchFamily="18" charset="0"/>
              </a:defRPr>
            </a:lvl7pPr>
            <a:lvl8pPr marL="3359391" indent="-223959" defTabSz="920722" eaLnBrk="0" fontAlgn="base" hangingPunct="0">
              <a:spcBef>
                <a:spcPct val="0"/>
              </a:spcBef>
              <a:spcAft>
                <a:spcPct val="0"/>
              </a:spcAft>
              <a:defRPr>
                <a:solidFill>
                  <a:schemeClr val="tx1"/>
                </a:solidFill>
                <a:latin typeface="Times New Roman" pitchFamily="18" charset="0"/>
              </a:defRPr>
            </a:lvl8pPr>
            <a:lvl9pPr marL="3807310" indent="-223959" defTabSz="920722" eaLnBrk="0" fontAlgn="base" hangingPunct="0">
              <a:spcBef>
                <a:spcPct val="0"/>
              </a:spcBef>
              <a:spcAft>
                <a:spcPct val="0"/>
              </a:spcAft>
              <a:defRPr>
                <a:solidFill>
                  <a:schemeClr val="tx1"/>
                </a:solidFill>
                <a:latin typeface="Times New Roman" pitchFamily="18" charset="0"/>
              </a:defRPr>
            </a:lvl9pPr>
          </a:lstStyle>
          <a:p>
            <a:fld id="{093E9360-9E3E-4ADE-8C3C-7E8A5FEA8709}" type="slidenum">
              <a:rPr lang="en-US" altLang="en-US" smtClean="0"/>
              <a:pPr/>
              <a:t>18</a:t>
            </a:fld>
            <a:endParaRPr lang="en-US"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US" altLang="en-US" b="1" dirty="0" smtClean="0">
              <a:latin typeface="Times New Roman" pitchFamily="18" charset="0"/>
            </a:endParaRPr>
          </a:p>
        </p:txBody>
      </p:sp>
      <p:sp>
        <p:nvSpPr>
          <p:cNvPr id="911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22">
              <a:defRPr>
                <a:solidFill>
                  <a:schemeClr val="tx1"/>
                </a:solidFill>
                <a:latin typeface="Times New Roman" pitchFamily="18" charset="0"/>
              </a:defRPr>
            </a:lvl1pPr>
            <a:lvl2pPr marL="727868" indent="-279949" defTabSz="920722">
              <a:defRPr>
                <a:solidFill>
                  <a:schemeClr val="tx1"/>
                </a:solidFill>
                <a:latin typeface="Times New Roman" pitchFamily="18" charset="0"/>
              </a:defRPr>
            </a:lvl2pPr>
            <a:lvl3pPr marL="1119797" indent="-223959" defTabSz="920722">
              <a:defRPr>
                <a:solidFill>
                  <a:schemeClr val="tx1"/>
                </a:solidFill>
                <a:latin typeface="Times New Roman" pitchFamily="18" charset="0"/>
              </a:defRPr>
            </a:lvl3pPr>
            <a:lvl4pPr marL="1567716" indent="-223959" defTabSz="920722">
              <a:defRPr>
                <a:solidFill>
                  <a:schemeClr val="tx1"/>
                </a:solidFill>
                <a:latin typeface="Times New Roman" pitchFamily="18" charset="0"/>
              </a:defRPr>
            </a:lvl4pPr>
            <a:lvl5pPr marL="2015635" indent="-223959" defTabSz="920722">
              <a:defRPr>
                <a:solidFill>
                  <a:schemeClr val="tx1"/>
                </a:solidFill>
                <a:latin typeface="Times New Roman" pitchFamily="18" charset="0"/>
              </a:defRPr>
            </a:lvl5pPr>
            <a:lvl6pPr marL="2463554" indent="-223959" defTabSz="920722" eaLnBrk="0" fontAlgn="base" hangingPunct="0">
              <a:spcBef>
                <a:spcPct val="0"/>
              </a:spcBef>
              <a:spcAft>
                <a:spcPct val="0"/>
              </a:spcAft>
              <a:defRPr>
                <a:solidFill>
                  <a:schemeClr val="tx1"/>
                </a:solidFill>
                <a:latin typeface="Times New Roman" pitchFamily="18" charset="0"/>
              </a:defRPr>
            </a:lvl6pPr>
            <a:lvl7pPr marL="2911472" indent="-223959" defTabSz="920722" eaLnBrk="0" fontAlgn="base" hangingPunct="0">
              <a:spcBef>
                <a:spcPct val="0"/>
              </a:spcBef>
              <a:spcAft>
                <a:spcPct val="0"/>
              </a:spcAft>
              <a:defRPr>
                <a:solidFill>
                  <a:schemeClr val="tx1"/>
                </a:solidFill>
                <a:latin typeface="Times New Roman" pitchFamily="18" charset="0"/>
              </a:defRPr>
            </a:lvl7pPr>
            <a:lvl8pPr marL="3359391" indent="-223959" defTabSz="920722" eaLnBrk="0" fontAlgn="base" hangingPunct="0">
              <a:spcBef>
                <a:spcPct val="0"/>
              </a:spcBef>
              <a:spcAft>
                <a:spcPct val="0"/>
              </a:spcAft>
              <a:defRPr>
                <a:solidFill>
                  <a:schemeClr val="tx1"/>
                </a:solidFill>
                <a:latin typeface="Times New Roman" pitchFamily="18" charset="0"/>
              </a:defRPr>
            </a:lvl8pPr>
            <a:lvl9pPr marL="3807310" indent="-223959" defTabSz="920722" eaLnBrk="0" fontAlgn="base" hangingPunct="0">
              <a:spcBef>
                <a:spcPct val="0"/>
              </a:spcBef>
              <a:spcAft>
                <a:spcPct val="0"/>
              </a:spcAft>
              <a:defRPr>
                <a:solidFill>
                  <a:schemeClr val="tx1"/>
                </a:solidFill>
                <a:latin typeface="Times New Roman" pitchFamily="18" charset="0"/>
              </a:defRPr>
            </a:lvl9pPr>
          </a:lstStyle>
          <a:p>
            <a:fld id="{053B1314-468A-44AE-8666-F9A2917A9923}" type="slidenum">
              <a:rPr lang="en-US" altLang="en-US" smtClean="0"/>
              <a:pPr/>
              <a:t>19</a:t>
            </a:fld>
            <a:endParaRPr lang="en-US"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103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7612">
              <a:defRPr>
                <a:solidFill>
                  <a:schemeClr val="tx1"/>
                </a:solidFill>
                <a:latin typeface="Times New Roman" pitchFamily="18" charset="0"/>
              </a:defRPr>
            </a:lvl1pPr>
            <a:lvl2pPr marL="727868" indent="-279949" defTabSz="917612">
              <a:defRPr>
                <a:solidFill>
                  <a:schemeClr val="tx1"/>
                </a:solidFill>
                <a:latin typeface="Times New Roman" pitchFamily="18" charset="0"/>
              </a:defRPr>
            </a:lvl2pPr>
            <a:lvl3pPr marL="1119797" indent="-223959" defTabSz="917612">
              <a:defRPr>
                <a:solidFill>
                  <a:schemeClr val="tx1"/>
                </a:solidFill>
                <a:latin typeface="Times New Roman" pitchFamily="18" charset="0"/>
              </a:defRPr>
            </a:lvl3pPr>
            <a:lvl4pPr marL="1567716" indent="-223959" defTabSz="917612">
              <a:defRPr>
                <a:solidFill>
                  <a:schemeClr val="tx1"/>
                </a:solidFill>
                <a:latin typeface="Times New Roman" pitchFamily="18" charset="0"/>
              </a:defRPr>
            </a:lvl4pPr>
            <a:lvl5pPr marL="2015635" indent="-223959" defTabSz="917612">
              <a:defRPr>
                <a:solidFill>
                  <a:schemeClr val="tx1"/>
                </a:solidFill>
                <a:latin typeface="Times New Roman" pitchFamily="18" charset="0"/>
              </a:defRPr>
            </a:lvl5pPr>
            <a:lvl6pPr marL="2463554" indent="-223959" defTabSz="917612" eaLnBrk="0" fontAlgn="base" hangingPunct="0">
              <a:spcBef>
                <a:spcPct val="0"/>
              </a:spcBef>
              <a:spcAft>
                <a:spcPct val="0"/>
              </a:spcAft>
              <a:defRPr>
                <a:solidFill>
                  <a:schemeClr val="tx1"/>
                </a:solidFill>
                <a:latin typeface="Times New Roman" pitchFamily="18" charset="0"/>
              </a:defRPr>
            </a:lvl6pPr>
            <a:lvl7pPr marL="2911472" indent="-223959" defTabSz="917612" eaLnBrk="0" fontAlgn="base" hangingPunct="0">
              <a:spcBef>
                <a:spcPct val="0"/>
              </a:spcBef>
              <a:spcAft>
                <a:spcPct val="0"/>
              </a:spcAft>
              <a:defRPr>
                <a:solidFill>
                  <a:schemeClr val="tx1"/>
                </a:solidFill>
                <a:latin typeface="Times New Roman" pitchFamily="18" charset="0"/>
              </a:defRPr>
            </a:lvl7pPr>
            <a:lvl8pPr marL="3359391" indent="-223959" defTabSz="917612" eaLnBrk="0" fontAlgn="base" hangingPunct="0">
              <a:spcBef>
                <a:spcPct val="0"/>
              </a:spcBef>
              <a:spcAft>
                <a:spcPct val="0"/>
              </a:spcAft>
              <a:defRPr>
                <a:solidFill>
                  <a:schemeClr val="tx1"/>
                </a:solidFill>
                <a:latin typeface="Times New Roman" pitchFamily="18" charset="0"/>
              </a:defRPr>
            </a:lvl8pPr>
            <a:lvl9pPr marL="3807310" indent="-223959" defTabSz="917612" eaLnBrk="0" fontAlgn="base" hangingPunct="0">
              <a:spcBef>
                <a:spcPct val="0"/>
              </a:spcBef>
              <a:spcAft>
                <a:spcPct val="0"/>
              </a:spcAft>
              <a:defRPr>
                <a:solidFill>
                  <a:schemeClr val="tx1"/>
                </a:solidFill>
                <a:latin typeface="Times New Roman" pitchFamily="18" charset="0"/>
              </a:defRPr>
            </a:lvl9pPr>
          </a:lstStyle>
          <a:p>
            <a:fld id="{0C068C4A-0B02-40C5-A48F-092B8FF65FB5}" type="slidenum">
              <a:rPr lang="en-US" altLang="en-US" smtClean="0"/>
              <a:pPr/>
              <a:t>20</a:t>
            </a:fld>
            <a:endParaRPr lang="en-US" altLang="en-US" smtClean="0"/>
          </a:p>
        </p:txBody>
      </p:sp>
      <p:sp>
        <p:nvSpPr>
          <p:cNvPr id="97283" name="Rectangle 2"/>
          <p:cNvSpPr>
            <a:spLocks noGrp="1" noRot="1" noChangeAspect="1" noChangeArrowheads="1" noTextEdit="1"/>
          </p:cNvSpPr>
          <p:nvPr>
            <p:ph type="sldImg"/>
          </p:nvPr>
        </p:nvSpPr>
        <p:spPr>
          <a:ln/>
        </p:spPr>
      </p:sp>
      <p:sp>
        <p:nvSpPr>
          <p:cNvPr id="972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sz="1400" dirty="0">
              <a:latin typeface="Times New Roman" pitchFamily="18"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103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7612">
              <a:defRPr>
                <a:solidFill>
                  <a:schemeClr val="tx1"/>
                </a:solidFill>
                <a:latin typeface="Times New Roman" pitchFamily="18" charset="0"/>
              </a:defRPr>
            </a:lvl1pPr>
            <a:lvl2pPr marL="727868" indent="-279949" defTabSz="917612">
              <a:defRPr>
                <a:solidFill>
                  <a:schemeClr val="tx1"/>
                </a:solidFill>
                <a:latin typeface="Times New Roman" pitchFamily="18" charset="0"/>
              </a:defRPr>
            </a:lvl2pPr>
            <a:lvl3pPr marL="1119797" indent="-223959" defTabSz="917612">
              <a:defRPr>
                <a:solidFill>
                  <a:schemeClr val="tx1"/>
                </a:solidFill>
                <a:latin typeface="Times New Roman" pitchFamily="18" charset="0"/>
              </a:defRPr>
            </a:lvl3pPr>
            <a:lvl4pPr marL="1567716" indent="-223959" defTabSz="917612">
              <a:defRPr>
                <a:solidFill>
                  <a:schemeClr val="tx1"/>
                </a:solidFill>
                <a:latin typeface="Times New Roman" pitchFamily="18" charset="0"/>
              </a:defRPr>
            </a:lvl4pPr>
            <a:lvl5pPr marL="2015635" indent="-223959" defTabSz="917612">
              <a:defRPr>
                <a:solidFill>
                  <a:schemeClr val="tx1"/>
                </a:solidFill>
                <a:latin typeface="Times New Roman" pitchFamily="18" charset="0"/>
              </a:defRPr>
            </a:lvl5pPr>
            <a:lvl6pPr marL="2463554" indent="-223959" defTabSz="917612" eaLnBrk="0" fontAlgn="base" hangingPunct="0">
              <a:spcBef>
                <a:spcPct val="0"/>
              </a:spcBef>
              <a:spcAft>
                <a:spcPct val="0"/>
              </a:spcAft>
              <a:defRPr>
                <a:solidFill>
                  <a:schemeClr val="tx1"/>
                </a:solidFill>
                <a:latin typeface="Times New Roman" pitchFamily="18" charset="0"/>
              </a:defRPr>
            </a:lvl6pPr>
            <a:lvl7pPr marL="2911472" indent="-223959" defTabSz="917612" eaLnBrk="0" fontAlgn="base" hangingPunct="0">
              <a:spcBef>
                <a:spcPct val="0"/>
              </a:spcBef>
              <a:spcAft>
                <a:spcPct val="0"/>
              </a:spcAft>
              <a:defRPr>
                <a:solidFill>
                  <a:schemeClr val="tx1"/>
                </a:solidFill>
                <a:latin typeface="Times New Roman" pitchFamily="18" charset="0"/>
              </a:defRPr>
            </a:lvl7pPr>
            <a:lvl8pPr marL="3359391" indent="-223959" defTabSz="917612" eaLnBrk="0" fontAlgn="base" hangingPunct="0">
              <a:spcBef>
                <a:spcPct val="0"/>
              </a:spcBef>
              <a:spcAft>
                <a:spcPct val="0"/>
              </a:spcAft>
              <a:defRPr>
                <a:solidFill>
                  <a:schemeClr val="tx1"/>
                </a:solidFill>
                <a:latin typeface="Times New Roman" pitchFamily="18" charset="0"/>
              </a:defRPr>
            </a:lvl8pPr>
            <a:lvl9pPr marL="3807310" indent="-223959" defTabSz="917612" eaLnBrk="0" fontAlgn="base" hangingPunct="0">
              <a:spcBef>
                <a:spcPct val="0"/>
              </a:spcBef>
              <a:spcAft>
                <a:spcPct val="0"/>
              </a:spcAft>
              <a:defRPr>
                <a:solidFill>
                  <a:schemeClr val="tx1"/>
                </a:solidFill>
                <a:latin typeface="Times New Roman" pitchFamily="18" charset="0"/>
              </a:defRPr>
            </a:lvl9pPr>
          </a:lstStyle>
          <a:p>
            <a:fld id="{6C408339-8520-44EF-B579-3CB53F5F56D5}" type="slidenum">
              <a:rPr lang="en-US" altLang="en-US" smtClean="0"/>
              <a:pPr/>
              <a:t>21</a:t>
            </a:fld>
            <a:endParaRPr lang="en-US" altLang="en-US" smtClean="0"/>
          </a:p>
        </p:txBody>
      </p:sp>
      <p:sp>
        <p:nvSpPr>
          <p:cNvPr id="99331" name="Rectangle 2"/>
          <p:cNvSpPr>
            <a:spLocks noGrp="1" noRot="1" noChangeAspect="1" noChangeArrowheads="1" noTextEdit="1"/>
          </p:cNvSpPr>
          <p:nvPr>
            <p:ph type="sldImg"/>
          </p:nvPr>
        </p:nvSpPr>
        <p:spPr>
          <a:xfrm>
            <a:off x="1143000" y="685800"/>
            <a:ext cx="4572000" cy="3429000"/>
          </a:xfrm>
          <a:ln/>
        </p:spPr>
      </p:sp>
      <p:sp>
        <p:nvSpPr>
          <p:cNvPr id="99332" name="Rectangle 3"/>
          <p:cNvSpPr>
            <a:spLocks noGrp="1" noChangeArrowheads="1"/>
          </p:cNvSpPr>
          <p:nvPr>
            <p:ph type="body" idx="1"/>
          </p:nvPr>
        </p:nvSpPr>
        <p:spPr>
          <a:xfrm>
            <a:off x="686731" y="4344336"/>
            <a:ext cx="5484540" cy="411355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CA" altLang="en-US" dirty="0" smtClean="0">
              <a:latin typeface="Times New Roman" pitchFamily="18"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103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7612">
              <a:defRPr>
                <a:solidFill>
                  <a:schemeClr val="tx1"/>
                </a:solidFill>
                <a:latin typeface="Times New Roman" pitchFamily="18" charset="0"/>
              </a:defRPr>
            </a:lvl1pPr>
            <a:lvl2pPr marL="727868" indent="-279949" defTabSz="917612">
              <a:defRPr>
                <a:solidFill>
                  <a:schemeClr val="tx1"/>
                </a:solidFill>
                <a:latin typeface="Times New Roman" pitchFamily="18" charset="0"/>
              </a:defRPr>
            </a:lvl2pPr>
            <a:lvl3pPr marL="1119797" indent="-223959" defTabSz="917612">
              <a:defRPr>
                <a:solidFill>
                  <a:schemeClr val="tx1"/>
                </a:solidFill>
                <a:latin typeface="Times New Roman" pitchFamily="18" charset="0"/>
              </a:defRPr>
            </a:lvl3pPr>
            <a:lvl4pPr marL="1567716" indent="-223959" defTabSz="917612">
              <a:defRPr>
                <a:solidFill>
                  <a:schemeClr val="tx1"/>
                </a:solidFill>
                <a:latin typeface="Times New Roman" pitchFamily="18" charset="0"/>
              </a:defRPr>
            </a:lvl4pPr>
            <a:lvl5pPr marL="2015635" indent="-223959" defTabSz="917612">
              <a:defRPr>
                <a:solidFill>
                  <a:schemeClr val="tx1"/>
                </a:solidFill>
                <a:latin typeface="Times New Roman" pitchFamily="18" charset="0"/>
              </a:defRPr>
            </a:lvl5pPr>
            <a:lvl6pPr marL="2463554" indent="-223959" defTabSz="917612" eaLnBrk="0" fontAlgn="base" hangingPunct="0">
              <a:spcBef>
                <a:spcPct val="0"/>
              </a:spcBef>
              <a:spcAft>
                <a:spcPct val="0"/>
              </a:spcAft>
              <a:defRPr>
                <a:solidFill>
                  <a:schemeClr val="tx1"/>
                </a:solidFill>
                <a:latin typeface="Times New Roman" pitchFamily="18" charset="0"/>
              </a:defRPr>
            </a:lvl6pPr>
            <a:lvl7pPr marL="2911472" indent="-223959" defTabSz="917612" eaLnBrk="0" fontAlgn="base" hangingPunct="0">
              <a:spcBef>
                <a:spcPct val="0"/>
              </a:spcBef>
              <a:spcAft>
                <a:spcPct val="0"/>
              </a:spcAft>
              <a:defRPr>
                <a:solidFill>
                  <a:schemeClr val="tx1"/>
                </a:solidFill>
                <a:latin typeface="Times New Roman" pitchFamily="18" charset="0"/>
              </a:defRPr>
            </a:lvl7pPr>
            <a:lvl8pPr marL="3359391" indent="-223959" defTabSz="917612" eaLnBrk="0" fontAlgn="base" hangingPunct="0">
              <a:spcBef>
                <a:spcPct val="0"/>
              </a:spcBef>
              <a:spcAft>
                <a:spcPct val="0"/>
              </a:spcAft>
              <a:defRPr>
                <a:solidFill>
                  <a:schemeClr val="tx1"/>
                </a:solidFill>
                <a:latin typeface="Times New Roman" pitchFamily="18" charset="0"/>
              </a:defRPr>
            </a:lvl8pPr>
            <a:lvl9pPr marL="3807310" indent="-223959" defTabSz="917612" eaLnBrk="0" fontAlgn="base" hangingPunct="0">
              <a:spcBef>
                <a:spcPct val="0"/>
              </a:spcBef>
              <a:spcAft>
                <a:spcPct val="0"/>
              </a:spcAft>
              <a:defRPr>
                <a:solidFill>
                  <a:schemeClr val="tx1"/>
                </a:solidFill>
                <a:latin typeface="Times New Roman" pitchFamily="18" charset="0"/>
              </a:defRPr>
            </a:lvl9pPr>
          </a:lstStyle>
          <a:p>
            <a:fld id="{83C20F01-96CB-43D9-A0BF-AAB23C401897}" type="slidenum">
              <a:rPr lang="en-US" altLang="en-US" smtClean="0"/>
              <a:pPr/>
              <a:t>22</a:t>
            </a:fld>
            <a:endParaRPr lang="en-US" altLang="en-US" smtClean="0"/>
          </a:p>
        </p:txBody>
      </p:sp>
      <p:sp>
        <p:nvSpPr>
          <p:cNvPr id="101379" name="Rectangle 2"/>
          <p:cNvSpPr>
            <a:spLocks noGrp="1" noRot="1" noChangeAspect="1" noChangeArrowheads="1" noTextEdit="1"/>
          </p:cNvSpPr>
          <p:nvPr>
            <p:ph type="sldImg"/>
          </p:nvPr>
        </p:nvSpPr>
        <p:spPr>
          <a:xfrm>
            <a:off x="1143000" y="685800"/>
            <a:ext cx="4572000" cy="3429000"/>
          </a:xfrm>
          <a:ln/>
        </p:spPr>
      </p:sp>
      <p:sp>
        <p:nvSpPr>
          <p:cNvPr id="101380" name="Rectangle 3"/>
          <p:cNvSpPr>
            <a:spLocks noGrp="1" noChangeArrowheads="1"/>
          </p:cNvSpPr>
          <p:nvPr>
            <p:ph type="body" idx="1"/>
          </p:nvPr>
        </p:nvSpPr>
        <p:spPr>
          <a:xfrm>
            <a:off x="686731" y="4344336"/>
            <a:ext cx="5484540" cy="411355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CA" altLang="en-US" dirty="0" smtClean="0">
              <a:latin typeface="Times New Roman" pitchFamily="18"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103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7612">
              <a:defRPr>
                <a:solidFill>
                  <a:schemeClr val="tx1"/>
                </a:solidFill>
                <a:latin typeface="Times New Roman" pitchFamily="18" charset="0"/>
              </a:defRPr>
            </a:lvl1pPr>
            <a:lvl2pPr marL="727868" indent="-279949" defTabSz="917612">
              <a:defRPr>
                <a:solidFill>
                  <a:schemeClr val="tx1"/>
                </a:solidFill>
                <a:latin typeface="Times New Roman" pitchFamily="18" charset="0"/>
              </a:defRPr>
            </a:lvl2pPr>
            <a:lvl3pPr marL="1119797" indent="-223959" defTabSz="917612">
              <a:defRPr>
                <a:solidFill>
                  <a:schemeClr val="tx1"/>
                </a:solidFill>
                <a:latin typeface="Times New Roman" pitchFamily="18" charset="0"/>
              </a:defRPr>
            </a:lvl3pPr>
            <a:lvl4pPr marL="1567716" indent="-223959" defTabSz="917612">
              <a:defRPr>
                <a:solidFill>
                  <a:schemeClr val="tx1"/>
                </a:solidFill>
                <a:latin typeface="Times New Roman" pitchFamily="18" charset="0"/>
              </a:defRPr>
            </a:lvl4pPr>
            <a:lvl5pPr marL="2015635" indent="-223959" defTabSz="917612">
              <a:defRPr>
                <a:solidFill>
                  <a:schemeClr val="tx1"/>
                </a:solidFill>
                <a:latin typeface="Times New Roman" pitchFamily="18" charset="0"/>
              </a:defRPr>
            </a:lvl5pPr>
            <a:lvl6pPr marL="2463554" indent="-223959" defTabSz="917612" eaLnBrk="0" fontAlgn="base" hangingPunct="0">
              <a:spcBef>
                <a:spcPct val="0"/>
              </a:spcBef>
              <a:spcAft>
                <a:spcPct val="0"/>
              </a:spcAft>
              <a:defRPr>
                <a:solidFill>
                  <a:schemeClr val="tx1"/>
                </a:solidFill>
                <a:latin typeface="Times New Roman" pitchFamily="18" charset="0"/>
              </a:defRPr>
            </a:lvl6pPr>
            <a:lvl7pPr marL="2911472" indent="-223959" defTabSz="917612" eaLnBrk="0" fontAlgn="base" hangingPunct="0">
              <a:spcBef>
                <a:spcPct val="0"/>
              </a:spcBef>
              <a:spcAft>
                <a:spcPct val="0"/>
              </a:spcAft>
              <a:defRPr>
                <a:solidFill>
                  <a:schemeClr val="tx1"/>
                </a:solidFill>
                <a:latin typeface="Times New Roman" pitchFamily="18" charset="0"/>
              </a:defRPr>
            </a:lvl7pPr>
            <a:lvl8pPr marL="3359391" indent="-223959" defTabSz="917612" eaLnBrk="0" fontAlgn="base" hangingPunct="0">
              <a:spcBef>
                <a:spcPct val="0"/>
              </a:spcBef>
              <a:spcAft>
                <a:spcPct val="0"/>
              </a:spcAft>
              <a:defRPr>
                <a:solidFill>
                  <a:schemeClr val="tx1"/>
                </a:solidFill>
                <a:latin typeface="Times New Roman" pitchFamily="18" charset="0"/>
              </a:defRPr>
            </a:lvl8pPr>
            <a:lvl9pPr marL="3807310" indent="-223959" defTabSz="917612" eaLnBrk="0" fontAlgn="base" hangingPunct="0">
              <a:spcBef>
                <a:spcPct val="0"/>
              </a:spcBef>
              <a:spcAft>
                <a:spcPct val="0"/>
              </a:spcAft>
              <a:defRPr>
                <a:solidFill>
                  <a:schemeClr val="tx1"/>
                </a:solidFill>
                <a:latin typeface="Times New Roman" pitchFamily="18" charset="0"/>
              </a:defRPr>
            </a:lvl9pPr>
          </a:lstStyle>
          <a:p>
            <a:fld id="{827D4289-AB99-4B5B-A00B-B26FFB223C70}" type="slidenum">
              <a:rPr lang="en-US" altLang="en-US" smtClean="0"/>
              <a:pPr/>
              <a:t>23</a:t>
            </a:fld>
            <a:endParaRPr lang="en-US" altLang="en-US" smtClean="0"/>
          </a:p>
        </p:txBody>
      </p:sp>
      <p:sp>
        <p:nvSpPr>
          <p:cNvPr id="103427" name="Rectangle 2"/>
          <p:cNvSpPr>
            <a:spLocks noGrp="1" noRot="1" noChangeAspect="1" noChangeArrowheads="1" noTextEdit="1"/>
          </p:cNvSpPr>
          <p:nvPr>
            <p:ph type="sldImg"/>
          </p:nvPr>
        </p:nvSpPr>
        <p:spPr>
          <a:xfrm>
            <a:off x="1143000" y="685800"/>
            <a:ext cx="4572000" cy="3429000"/>
          </a:xfrm>
          <a:ln/>
        </p:spPr>
      </p:sp>
      <p:sp>
        <p:nvSpPr>
          <p:cNvPr id="103428" name="Rectangle 3"/>
          <p:cNvSpPr>
            <a:spLocks noGrp="1" noChangeArrowheads="1"/>
          </p:cNvSpPr>
          <p:nvPr>
            <p:ph type="body" idx="1"/>
          </p:nvPr>
        </p:nvSpPr>
        <p:spPr>
          <a:xfrm>
            <a:off x="686731" y="4344336"/>
            <a:ext cx="5484540" cy="411355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CA" altLang="en-US" dirty="0" smtClean="0">
              <a:latin typeface="Times New Roman" pitchFamily="18"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103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7612">
              <a:defRPr>
                <a:solidFill>
                  <a:schemeClr val="tx1"/>
                </a:solidFill>
                <a:latin typeface="Times New Roman" pitchFamily="18" charset="0"/>
              </a:defRPr>
            </a:lvl1pPr>
            <a:lvl2pPr marL="727868" indent="-279949" defTabSz="917612">
              <a:defRPr>
                <a:solidFill>
                  <a:schemeClr val="tx1"/>
                </a:solidFill>
                <a:latin typeface="Times New Roman" pitchFamily="18" charset="0"/>
              </a:defRPr>
            </a:lvl2pPr>
            <a:lvl3pPr marL="1119797" indent="-223959" defTabSz="917612">
              <a:defRPr>
                <a:solidFill>
                  <a:schemeClr val="tx1"/>
                </a:solidFill>
                <a:latin typeface="Times New Roman" pitchFamily="18" charset="0"/>
              </a:defRPr>
            </a:lvl3pPr>
            <a:lvl4pPr marL="1567716" indent="-223959" defTabSz="917612">
              <a:defRPr>
                <a:solidFill>
                  <a:schemeClr val="tx1"/>
                </a:solidFill>
                <a:latin typeface="Times New Roman" pitchFamily="18" charset="0"/>
              </a:defRPr>
            </a:lvl4pPr>
            <a:lvl5pPr marL="2015635" indent="-223959" defTabSz="917612">
              <a:defRPr>
                <a:solidFill>
                  <a:schemeClr val="tx1"/>
                </a:solidFill>
                <a:latin typeface="Times New Roman" pitchFamily="18" charset="0"/>
              </a:defRPr>
            </a:lvl5pPr>
            <a:lvl6pPr marL="2463554" indent="-223959" defTabSz="917612" eaLnBrk="0" fontAlgn="base" hangingPunct="0">
              <a:spcBef>
                <a:spcPct val="0"/>
              </a:spcBef>
              <a:spcAft>
                <a:spcPct val="0"/>
              </a:spcAft>
              <a:defRPr>
                <a:solidFill>
                  <a:schemeClr val="tx1"/>
                </a:solidFill>
                <a:latin typeface="Times New Roman" pitchFamily="18" charset="0"/>
              </a:defRPr>
            </a:lvl6pPr>
            <a:lvl7pPr marL="2911472" indent="-223959" defTabSz="917612" eaLnBrk="0" fontAlgn="base" hangingPunct="0">
              <a:spcBef>
                <a:spcPct val="0"/>
              </a:spcBef>
              <a:spcAft>
                <a:spcPct val="0"/>
              </a:spcAft>
              <a:defRPr>
                <a:solidFill>
                  <a:schemeClr val="tx1"/>
                </a:solidFill>
                <a:latin typeface="Times New Roman" pitchFamily="18" charset="0"/>
              </a:defRPr>
            </a:lvl7pPr>
            <a:lvl8pPr marL="3359391" indent="-223959" defTabSz="917612" eaLnBrk="0" fontAlgn="base" hangingPunct="0">
              <a:spcBef>
                <a:spcPct val="0"/>
              </a:spcBef>
              <a:spcAft>
                <a:spcPct val="0"/>
              </a:spcAft>
              <a:defRPr>
                <a:solidFill>
                  <a:schemeClr val="tx1"/>
                </a:solidFill>
                <a:latin typeface="Times New Roman" pitchFamily="18" charset="0"/>
              </a:defRPr>
            </a:lvl8pPr>
            <a:lvl9pPr marL="3807310" indent="-223959" defTabSz="917612" eaLnBrk="0" fontAlgn="base" hangingPunct="0">
              <a:spcBef>
                <a:spcPct val="0"/>
              </a:spcBef>
              <a:spcAft>
                <a:spcPct val="0"/>
              </a:spcAft>
              <a:defRPr>
                <a:solidFill>
                  <a:schemeClr val="tx1"/>
                </a:solidFill>
                <a:latin typeface="Times New Roman" pitchFamily="18" charset="0"/>
              </a:defRPr>
            </a:lvl9pPr>
          </a:lstStyle>
          <a:p>
            <a:fld id="{4F495094-2F55-4667-B97D-47517DD626DA}" type="slidenum">
              <a:rPr lang="en-US" altLang="en-US" smtClean="0"/>
              <a:pPr/>
              <a:t>24</a:t>
            </a:fld>
            <a:endParaRPr lang="en-US" altLang="en-US" smtClean="0"/>
          </a:p>
        </p:txBody>
      </p:sp>
      <p:sp>
        <p:nvSpPr>
          <p:cNvPr id="104451" name="Rectangle 2"/>
          <p:cNvSpPr>
            <a:spLocks noGrp="1" noRot="1" noChangeAspect="1" noChangeArrowheads="1" noTextEdit="1"/>
          </p:cNvSpPr>
          <p:nvPr>
            <p:ph type="sldImg"/>
          </p:nvPr>
        </p:nvSpPr>
        <p:spPr>
          <a:xfrm>
            <a:off x="1143000" y="685800"/>
            <a:ext cx="4572000" cy="3429000"/>
          </a:xfrm>
          <a:ln/>
        </p:spPr>
      </p:sp>
      <p:sp>
        <p:nvSpPr>
          <p:cNvPr id="104452" name="Rectangle 3"/>
          <p:cNvSpPr>
            <a:spLocks noGrp="1" noChangeArrowheads="1"/>
          </p:cNvSpPr>
          <p:nvPr>
            <p:ph type="body" idx="1"/>
          </p:nvPr>
        </p:nvSpPr>
        <p:spPr>
          <a:xfrm>
            <a:off x="686731" y="4344336"/>
            <a:ext cx="5484540" cy="411355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CA" altLang="en-US" dirty="0" smtClean="0">
              <a:latin typeface="Times New Roman" pitchFamily="18"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103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7612">
              <a:defRPr>
                <a:solidFill>
                  <a:schemeClr val="tx1"/>
                </a:solidFill>
                <a:latin typeface="Times New Roman" pitchFamily="18" charset="0"/>
              </a:defRPr>
            </a:lvl1pPr>
            <a:lvl2pPr marL="727868" indent="-279949" defTabSz="917612">
              <a:defRPr>
                <a:solidFill>
                  <a:schemeClr val="tx1"/>
                </a:solidFill>
                <a:latin typeface="Times New Roman" pitchFamily="18" charset="0"/>
              </a:defRPr>
            </a:lvl2pPr>
            <a:lvl3pPr marL="1119797" indent="-223959" defTabSz="917612">
              <a:defRPr>
                <a:solidFill>
                  <a:schemeClr val="tx1"/>
                </a:solidFill>
                <a:latin typeface="Times New Roman" pitchFamily="18" charset="0"/>
              </a:defRPr>
            </a:lvl3pPr>
            <a:lvl4pPr marL="1567716" indent="-223959" defTabSz="917612">
              <a:defRPr>
                <a:solidFill>
                  <a:schemeClr val="tx1"/>
                </a:solidFill>
                <a:latin typeface="Times New Roman" pitchFamily="18" charset="0"/>
              </a:defRPr>
            </a:lvl4pPr>
            <a:lvl5pPr marL="2015635" indent="-223959" defTabSz="917612">
              <a:defRPr>
                <a:solidFill>
                  <a:schemeClr val="tx1"/>
                </a:solidFill>
                <a:latin typeface="Times New Roman" pitchFamily="18" charset="0"/>
              </a:defRPr>
            </a:lvl5pPr>
            <a:lvl6pPr marL="2463554" indent="-223959" defTabSz="917612" eaLnBrk="0" fontAlgn="base" hangingPunct="0">
              <a:spcBef>
                <a:spcPct val="0"/>
              </a:spcBef>
              <a:spcAft>
                <a:spcPct val="0"/>
              </a:spcAft>
              <a:defRPr>
                <a:solidFill>
                  <a:schemeClr val="tx1"/>
                </a:solidFill>
                <a:latin typeface="Times New Roman" pitchFamily="18" charset="0"/>
              </a:defRPr>
            </a:lvl6pPr>
            <a:lvl7pPr marL="2911472" indent="-223959" defTabSz="917612" eaLnBrk="0" fontAlgn="base" hangingPunct="0">
              <a:spcBef>
                <a:spcPct val="0"/>
              </a:spcBef>
              <a:spcAft>
                <a:spcPct val="0"/>
              </a:spcAft>
              <a:defRPr>
                <a:solidFill>
                  <a:schemeClr val="tx1"/>
                </a:solidFill>
                <a:latin typeface="Times New Roman" pitchFamily="18" charset="0"/>
              </a:defRPr>
            </a:lvl7pPr>
            <a:lvl8pPr marL="3359391" indent="-223959" defTabSz="917612" eaLnBrk="0" fontAlgn="base" hangingPunct="0">
              <a:spcBef>
                <a:spcPct val="0"/>
              </a:spcBef>
              <a:spcAft>
                <a:spcPct val="0"/>
              </a:spcAft>
              <a:defRPr>
                <a:solidFill>
                  <a:schemeClr val="tx1"/>
                </a:solidFill>
                <a:latin typeface="Times New Roman" pitchFamily="18" charset="0"/>
              </a:defRPr>
            </a:lvl8pPr>
            <a:lvl9pPr marL="3807310" indent="-223959" defTabSz="917612" eaLnBrk="0" fontAlgn="base" hangingPunct="0">
              <a:spcBef>
                <a:spcPct val="0"/>
              </a:spcBef>
              <a:spcAft>
                <a:spcPct val="0"/>
              </a:spcAft>
              <a:defRPr>
                <a:solidFill>
                  <a:schemeClr val="tx1"/>
                </a:solidFill>
                <a:latin typeface="Times New Roman" pitchFamily="18" charset="0"/>
              </a:defRPr>
            </a:lvl9pPr>
          </a:lstStyle>
          <a:p>
            <a:fld id="{E5F4E820-B0E9-410E-82B5-93EB14F42DD0}" type="slidenum">
              <a:rPr lang="en-US" altLang="en-US" smtClean="0"/>
              <a:pPr/>
              <a:t>25</a:t>
            </a:fld>
            <a:endParaRPr lang="en-US" altLang="en-US" smtClean="0"/>
          </a:p>
        </p:txBody>
      </p:sp>
      <p:sp>
        <p:nvSpPr>
          <p:cNvPr id="105475" name="Rectangle 2"/>
          <p:cNvSpPr>
            <a:spLocks noGrp="1" noRot="1" noChangeAspect="1" noChangeArrowheads="1" noTextEdit="1"/>
          </p:cNvSpPr>
          <p:nvPr>
            <p:ph type="sldImg"/>
          </p:nvPr>
        </p:nvSpPr>
        <p:spPr>
          <a:xfrm>
            <a:off x="1143000" y="685800"/>
            <a:ext cx="4572000" cy="3429000"/>
          </a:xfrm>
          <a:ln/>
        </p:spPr>
      </p:sp>
      <p:sp>
        <p:nvSpPr>
          <p:cNvPr id="105476" name="Rectangle 3"/>
          <p:cNvSpPr>
            <a:spLocks noGrp="1" noChangeArrowheads="1"/>
          </p:cNvSpPr>
          <p:nvPr>
            <p:ph type="body" idx="1"/>
          </p:nvPr>
        </p:nvSpPr>
        <p:spPr>
          <a:xfrm>
            <a:off x="686731" y="4344336"/>
            <a:ext cx="5484540" cy="411355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CA" altLang="en-US" dirty="0" smtClean="0">
              <a:latin typeface="Times New Roman" pitchFamily="18"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103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7612">
              <a:defRPr>
                <a:solidFill>
                  <a:schemeClr val="tx1"/>
                </a:solidFill>
                <a:latin typeface="Times New Roman" pitchFamily="18" charset="0"/>
              </a:defRPr>
            </a:lvl1pPr>
            <a:lvl2pPr marL="727868" indent="-279949" defTabSz="917612">
              <a:defRPr>
                <a:solidFill>
                  <a:schemeClr val="tx1"/>
                </a:solidFill>
                <a:latin typeface="Times New Roman" pitchFamily="18" charset="0"/>
              </a:defRPr>
            </a:lvl2pPr>
            <a:lvl3pPr marL="1119797" indent="-223959" defTabSz="917612">
              <a:defRPr>
                <a:solidFill>
                  <a:schemeClr val="tx1"/>
                </a:solidFill>
                <a:latin typeface="Times New Roman" pitchFamily="18" charset="0"/>
              </a:defRPr>
            </a:lvl3pPr>
            <a:lvl4pPr marL="1567716" indent="-223959" defTabSz="917612">
              <a:defRPr>
                <a:solidFill>
                  <a:schemeClr val="tx1"/>
                </a:solidFill>
                <a:latin typeface="Times New Roman" pitchFamily="18" charset="0"/>
              </a:defRPr>
            </a:lvl4pPr>
            <a:lvl5pPr marL="2015635" indent="-223959" defTabSz="917612">
              <a:defRPr>
                <a:solidFill>
                  <a:schemeClr val="tx1"/>
                </a:solidFill>
                <a:latin typeface="Times New Roman" pitchFamily="18" charset="0"/>
              </a:defRPr>
            </a:lvl5pPr>
            <a:lvl6pPr marL="2463554" indent="-223959" defTabSz="917612" eaLnBrk="0" fontAlgn="base" hangingPunct="0">
              <a:spcBef>
                <a:spcPct val="0"/>
              </a:spcBef>
              <a:spcAft>
                <a:spcPct val="0"/>
              </a:spcAft>
              <a:defRPr>
                <a:solidFill>
                  <a:schemeClr val="tx1"/>
                </a:solidFill>
                <a:latin typeface="Times New Roman" pitchFamily="18" charset="0"/>
              </a:defRPr>
            </a:lvl6pPr>
            <a:lvl7pPr marL="2911472" indent="-223959" defTabSz="917612" eaLnBrk="0" fontAlgn="base" hangingPunct="0">
              <a:spcBef>
                <a:spcPct val="0"/>
              </a:spcBef>
              <a:spcAft>
                <a:spcPct val="0"/>
              </a:spcAft>
              <a:defRPr>
                <a:solidFill>
                  <a:schemeClr val="tx1"/>
                </a:solidFill>
                <a:latin typeface="Times New Roman" pitchFamily="18" charset="0"/>
              </a:defRPr>
            </a:lvl7pPr>
            <a:lvl8pPr marL="3359391" indent="-223959" defTabSz="917612" eaLnBrk="0" fontAlgn="base" hangingPunct="0">
              <a:spcBef>
                <a:spcPct val="0"/>
              </a:spcBef>
              <a:spcAft>
                <a:spcPct val="0"/>
              </a:spcAft>
              <a:defRPr>
                <a:solidFill>
                  <a:schemeClr val="tx1"/>
                </a:solidFill>
                <a:latin typeface="Times New Roman" pitchFamily="18" charset="0"/>
              </a:defRPr>
            </a:lvl8pPr>
            <a:lvl9pPr marL="3807310" indent="-223959" defTabSz="917612" eaLnBrk="0" fontAlgn="base" hangingPunct="0">
              <a:spcBef>
                <a:spcPct val="0"/>
              </a:spcBef>
              <a:spcAft>
                <a:spcPct val="0"/>
              </a:spcAft>
              <a:defRPr>
                <a:solidFill>
                  <a:schemeClr val="tx1"/>
                </a:solidFill>
                <a:latin typeface="Times New Roman" pitchFamily="18" charset="0"/>
              </a:defRPr>
            </a:lvl9pPr>
          </a:lstStyle>
          <a:p>
            <a:fld id="{89D9FBE1-850A-42E0-BB1C-E94B5C4EAA9B}" type="slidenum">
              <a:rPr lang="en-US" altLang="en-US" smtClean="0"/>
              <a:pPr/>
              <a:t>26</a:t>
            </a:fld>
            <a:endParaRPr lang="en-US" altLang="en-US" smtClean="0"/>
          </a:p>
        </p:txBody>
      </p:sp>
      <p:sp>
        <p:nvSpPr>
          <p:cNvPr id="106499" name="Rectangle 2"/>
          <p:cNvSpPr>
            <a:spLocks noGrp="1" noRot="1" noChangeAspect="1" noChangeArrowheads="1" noTextEdit="1"/>
          </p:cNvSpPr>
          <p:nvPr>
            <p:ph type="sldImg"/>
          </p:nvPr>
        </p:nvSpPr>
        <p:spPr>
          <a:xfrm>
            <a:off x="1143000" y="685800"/>
            <a:ext cx="4572000" cy="3429000"/>
          </a:xfrm>
          <a:ln/>
        </p:spPr>
      </p:sp>
      <p:sp>
        <p:nvSpPr>
          <p:cNvPr id="106500" name="Rectangle 3"/>
          <p:cNvSpPr>
            <a:spLocks noGrp="1" noChangeArrowheads="1"/>
          </p:cNvSpPr>
          <p:nvPr>
            <p:ph type="body" idx="1"/>
          </p:nvPr>
        </p:nvSpPr>
        <p:spPr>
          <a:xfrm>
            <a:off x="686731" y="4344336"/>
            <a:ext cx="5484540" cy="411355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CA" altLang="en-US" dirty="0" smtClean="0">
              <a:latin typeface="Times New Roman" pitchFamily="18"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a:ln/>
        </p:spPr>
      </p:sp>
      <p:sp>
        <p:nvSpPr>
          <p:cNvPr id="1075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US" altLang="en-US" dirty="0" smtClean="0">
              <a:latin typeface="Times New Roman" pitchFamily="18" charset="0"/>
            </a:endParaRPr>
          </a:p>
        </p:txBody>
      </p:sp>
      <p:sp>
        <p:nvSpPr>
          <p:cNvPr id="1075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7">
              <a:defRPr>
                <a:solidFill>
                  <a:schemeClr val="tx1"/>
                </a:solidFill>
                <a:latin typeface="Times New Roman" pitchFamily="18" charset="0"/>
              </a:defRPr>
            </a:lvl1pPr>
            <a:lvl2pPr marL="727868" indent="-279949" defTabSz="919167">
              <a:defRPr>
                <a:solidFill>
                  <a:schemeClr val="tx1"/>
                </a:solidFill>
                <a:latin typeface="Times New Roman" pitchFamily="18" charset="0"/>
              </a:defRPr>
            </a:lvl2pPr>
            <a:lvl3pPr marL="1119797" indent="-223959" defTabSz="919167">
              <a:defRPr>
                <a:solidFill>
                  <a:schemeClr val="tx1"/>
                </a:solidFill>
                <a:latin typeface="Times New Roman" pitchFamily="18" charset="0"/>
              </a:defRPr>
            </a:lvl3pPr>
            <a:lvl4pPr marL="1567716" indent="-223959" defTabSz="919167">
              <a:defRPr>
                <a:solidFill>
                  <a:schemeClr val="tx1"/>
                </a:solidFill>
                <a:latin typeface="Times New Roman" pitchFamily="18" charset="0"/>
              </a:defRPr>
            </a:lvl4pPr>
            <a:lvl5pPr marL="2015635" indent="-223959" defTabSz="919167">
              <a:defRPr>
                <a:solidFill>
                  <a:schemeClr val="tx1"/>
                </a:solidFill>
                <a:latin typeface="Times New Roman" pitchFamily="18" charset="0"/>
              </a:defRPr>
            </a:lvl5pPr>
            <a:lvl6pPr marL="2463554" indent="-223959" defTabSz="919167" eaLnBrk="0" fontAlgn="base" hangingPunct="0">
              <a:spcBef>
                <a:spcPct val="0"/>
              </a:spcBef>
              <a:spcAft>
                <a:spcPct val="0"/>
              </a:spcAft>
              <a:defRPr>
                <a:solidFill>
                  <a:schemeClr val="tx1"/>
                </a:solidFill>
                <a:latin typeface="Times New Roman" pitchFamily="18" charset="0"/>
              </a:defRPr>
            </a:lvl6pPr>
            <a:lvl7pPr marL="2911472" indent="-223959" defTabSz="919167" eaLnBrk="0" fontAlgn="base" hangingPunct="0">
              <a:spcBef>
                <a:spcPct val="0"/>
              </a:spcBef>
              <a:spcAft>
                <a:spcPct val="0"/>
              </a:spcAft>
              <a:defRPr>
                <a:solidFill>
                  <a:schemeClr val="tx1"/>
                </a:solidFill>
                <a:latin typeface="Times New Roman" pitchFamily="18" charset="0"/>
              </a:defRPr>
            </a:lvl7pPr>
            <a:lvl8pPr marL="3359391" indent="-223959" defTabSz="919167" eaLnBrk="0" fontAlgn="base" hangingPunct="0">
              <a:spcBef>
                <a:spcPct val="0"/>
              </a:spcBef>
              <a:spcAft>
                <a:spcPct val="0"/>
              </a:spcAft>
              <a:defRPr>
                <a:solidFill>
                  <a:schemeClr val="tx1"/>
                </a:solidFill>
                <a:latin typeface="Times New Roman" pitchFamily="18" charset="0"/>
              </a:defRPr>
            </a:lvl8pPr>
            <a:lvl9pPr marL="3807310" indent="-223959" defTabSz="919167" eaLnBrk="0" fontAlgn="base" hangingPunct="0">
              <a:spcBef>
                <a:spcPct val="0"/>
              </a:spcBef>
              <a:spcAft>
                <a:spcPct val="0"/>
              </a:spcAft>
              <a:defRPr>
                <a:solidFill>
                  <a:schemeClr val="tx1"/>
                </a:solidFill>
                <a:latin typeface="Times New Roman" pitchFamily="18" charset="0"/>
              </a:defRPr>
            </a:lvl9pPr>
          </a:lstStyle>
          <a:p>
            <a:fld id="{8560F2EA-002C-4D0E-929B-DF58BD6FA1FF}" type="slidenum">
              <a:rPr lang="en-US" altLang="en-US" smtClean="0"/>
              <a:pPr/>
              <a:t>27</a:t>
            </a:fld>
            <a:endParaRPr lang="en-US" alt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a:ln/>
        </p:spPr>
      </p:sp>
      <p:sp>
        <p:nvSpPr>
          <p:cNvPr id="1116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smtClean="0">
              <a:latin typeface="Times New Roman" pitchFamily="18" charset="0"/>
            </a:endParaRPr>
          </a:p>
        </p:txBody>
      </p:sp>
      <p:sp>
        <p:nvSpPr>
          <p:cNvPr id="1116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7">
              <a:defRPr>
                <a:solidFill>
                  <a:schemeClr val="tx1"/>
                </a:solidFill>
                <a:latin typeface="Times New Roman" pitchFamily="18" charset="0"/>
              </a:defRPr>
            </a:lvl1pPr>
            <a:lvl2pPr marL="727868" indent="-279949" defTabSz="919167">
              <a:defRPr>
                <a:solidFill>
                  <a:schemeClr val="tx1"/>
                </a:solidFill>
                <a:latin typeface="Times New Roman" pitchFamily="18" charset="0"/>
              </a:defRPr>
            </a:lvl2pPr>
            <a:lvl3pPr marL="1119797" indent="-223959" defTabSz="919167">
              <a:defRPr>
                <a:solidFill>
                  <a:schemeClr val="tx1"/>
                </a:solidFill>
                <a:latin typeface="Times New Roman" pitchFamily="18" charset="0"/>
              </a:defRPr>
            </a:lvl3pPr>
            <a:lvl4pPr marL="1567716" indent="-223959" defTabSz="919167">
              <a:defRPr>
                <a:solidFill>
                  <a:schemeClr val="tx1"/>
                </a:solidFill>
                <a:latin typeface="Times New Roman" pitchFamily="18" charset="0"/>
              </a:defRPr>
            </a:lvl4pPr>
            <a:lvl5pPr marL="2015635" indent="-223959" defTabSz="919167">
              <a:defRPr>
                <a:solidFill>
                  <a:schemeClr val="tx1"/>
                </a:solidFill>
                <a:latin typeface="Times New Roman" pitchFamily="18" charset="0"/>
              </a:defRPr>
            </a:lvl5pPr>
            <a:lvl6pPr marL="2463554" indent="-223959" defTabSz="919167" eaLnBrk="0" fontAlgn="base" hangingPunct="0">
              <a:spcBef>
                <a:spcPct val="0"/>
              </a:spcBef>
              <a:spcAft>
                <a:spcPct val="0"/>
              </a:spcAft>
              <a:defRPr>
                <a:solidFill>
                  <a:schemeClr val="tx1"/>
                </a:solidFill>
                <a:latin typeface="Times New Roman" pitchFamily="18" charset="0"/>
              </a:defRPr>
            </a:lvl6pPr>
            <a:lvl7pPr marL="2911472" indent="-223959" defTabSz="919167" eaLnBrk="0" fontAlgn="base" hangingPunct="0">
              <a:spcBef>
                <a:spcPct val="0"/>
              </a:spcBef>
              <a:spcAft>
                <a:spcPct val="0"/>
              </a:spcAft>
              <a:defRPr>
                <a:solidFill>
                  <a:schemeClr val="tx1"/>
                </a:solidFill>
                <a:latin typeface="Times New Roman" pitchFamily="18" charset="0"/>
              </a:defRPr>
            </a:lvl7pPr>
            <a:lvl8pPr marL="3359391" indent="-223959" defTabSz="919167" eaLnBrk="0" fontAlgn="base" hangingPunct="0">
              <a:spcBef>
                <a:spcPct val="0"/>
              </a:spcBef>
              <a:spcAft>
                <a:spcPct val="0"/>
              </a:spcAft>
              <a:defRPr>
                <a:solidFill>
                  <a:schemeClr val="tx1"/>
                </a:solidFill>
                <a:latin typeface="Times New Roman" pitchFamily="18" charset="0"/>
              </a:defRPr>
            </a:lvl8pPr>
            <a:lvl9pPr marL="3807310" indent="-223959" defTabSz="919167" eaLnBrk="0" fontAlgn="base" hangingPunct="0">
              <a:spcBef>
                <a:spcPct val="0"/>
              </a:spcBef>
              <a:spcAft>
                <a:spcPct val="0"/>
              </a:spcAft>
              <a:defRPr>
                <a:solidFill>
                  <a:schemeClr val="tx1"/>
                </a:solidFill>
                <a:latin typeface="Times New Roman" pitchFamily="18" charset="0"/>
              </a:defRPr>
            </a:lvl9pPr>
          </a:lstStyle>
          <a:p>
            <a:fld id="{4A1719D4-E6FB-46F0-A03D-999A7A828C1F}" type="slidenum">
              <a:rPr lang="en-US" altLang="en-US" smtClean="0"/>
              <a:pPr/>
              <a:t>28</a:t>
            </a:fld>
            <a:endParaRPr lang="en-US" alt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a:ln/>
        </p:spPr>
      </p:sp>
      <p:sp>
        <p:nvSpPr>
          <p:cNvPr id="1126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smtClean="0">
              <a:latin typeface="Times New Roman" pitchFamily="18" charset="0"/>
            </a:endParaRPr>
          </a:p>
        </p:txBody>
      </p:sp>
      <p:sp>
        <p:nvSpPr>
          <p:cNvPr id="1126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7">
              <a:defRPr>
                <a:solidFill>
                  <a:schemeClr val="tx1"/>
                </a:solidFill>
                <a:latin typeface="Times New Roman" pitchFamily="18" charset="0"/>
              </a:defRPr>
            </a:lvl1pPr>
            <a:lvl2pPr marL="727868" indent="-279949" defTabSz="919167">
              <a:defRPr>
                <a:solidFill>
                  <a:schemeClr val="tx1"/>
                </a:solidFill>
                <a:latin typeface="Times New Roman" pitchFamily="18" charset="0"/>
              </a:defRPr>
            </a:lvl2pPr>
            <a:lvl3pPr marL="1119797" indent="-223959" defTabSz="919167">
              <a:defRPr>
                <a:solidFill>
                  <a:schemeClr val="tx1"/>
                </a:solidFill>
                <a:latin typeface="Times New Roman" pitchFamily="18" charset="0"/>
              </a:defRPr>
            </a:lvl3pPr>
            <a:lvl4pPr marL="1567716" indent="-223959" defTabSz="919167">
              <a:defRPr>
                <a:solidFill>
                  <a:schemeClr val="tx1"/>
                </a:solidFill>
                <a:latin typeface="Times New Roman" pitchFamily="18" charset="0"/>
              </a:defRPr>
            </a:lvl4pPr>
            <a:lvl5pPr marL="2015635" indent="-223959" defTabSz="919167">
              <a:defRPr>
                <a:solidFill>
                  <a:schemeClr val="tx1"/>
                </a:solidFill>
                <a:latin typeface="Times New Roman" pitchFamily="18" charset="0"/>
              </a:defRPr>
            </a:lvl5pPr>
            <a:lvl6pPr marL="2463554" indent="-223959" defTabSz="919167" eaLnBrk="0" fontAlgn="base" hangingPunct="0">
              <a:spcBef>
                <a:spcPct val="0"/>
              </a:spcBef>
              <a:spcAft>
                <a:spcPct val="0"/>
              </a:spcAft>
              <a:defRPr>
                <a:solidFill>
                  <a:schemeClr val="tx1"/>
                </a:solidFill>
                <a:latin typeface="Times New Roman" pitchFamily="18" charset="0"/>
              </a:defRPr>
            </a:lvl6pPr>
            <a:lvl7pPr marL="2911472" indent="-223959" defTabSz="919167" eaLnBrk="0" fontAlgn="base" hangingPunct="0">
              <a:spcBef>
                <a:spcPct val="0"/>
              </a:spcBef>
              <a:spcAft>
                <a:spcPct val="0"/>
              </a:spcAft>
              <a:defRPr>
                <a:solidFill>
                  <a:schemeClr val="tx1"/>
                </a:solidFill>
                <a:latin typeface="Times New Roman" pitchFamily="18" charset="0"/>
              </a:defRPr>
            </a:lvl7pPr>
            <a:lvl8pPr marL="3359391" indent="-223959" defTabSz="919167" eaLnBrk="0" fontAlgn="base" hangingPunct="0">
              <a:spcBef>
                <a:spcPct val="0"/>
              </a:spcBef>
              <a:spcAft>
                <a:spcPct val="0"/>
              </a:spcAft>
              <a:defRPr>
                <a:solidFill>
                  <a:schemeClr val="tx1"/>
                </a:solidFill>
                <a:latin typeface="Times New Roman" pitchFamily="18" charset="0"/>
              </a:defRPr>
            </a:lvl8pPr>
            <a:lvl9pPr marL="3807310" indent="-223959" defTabSz="919167" eaLnBrk="0" fontAlgn="base" hangingPunct="0">
              <a:spcBef>
                <a:spcPct val="0"/>
              </a:spcBef>
              <a:spcAft>
                <a:spcPct val="0"/>
              </a:spcAft>
              <a:defRPr>
                <a:solidFill>
                  <a:schemeClr val="tx1"/>
                </a:solidFill>
                <a:latin typeface="Times New Roman" pitchFamily="18" charset="0"/>
              </a:defRPr>
            </a:lvl9pPr>
          </a:lstStyle>
          <a:p>
            <a:fld id="{B47B2408-817D-4353-998C-8DC73E773EE5}" type="slidenum">
              <a:rPr lang="en-US" altLang="en-US" smtClean="0"/>
              <a:pPr/>
              <a:t>29</a:t>
            </a:fld>
            <a:endParaRPr lang="en-US" alt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103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7612">
              <a:defRPr>
                <a:solidFill>
                  <a:schemeClr val="tx1"/>
                </a:solidFill>
                <a:latin typeface="Times New Roman" pitchFamily="18" charset="0"/>
              </a:defRPr>
            </a:lvl1pPr>
            <a:lvl2pPr marL="727868" indent="-279949" defTabSz="917612">
              <a:defRPr>
                <a:solidFill>
                  <a:schemeClr val="tx1"/>
                </a:solidFill>
                <a:latin typeface="Times New Roman" pitchFamily="18" charset="0"/>
              </a:defRPr>
            </a:lvl2pPr>
            <a:lvl3pPr marL="1119797" indent="-223959" defTabSz="917612">
              <a:defRPr>
                <a:solidFill>
                  <a:schemeClr val="tx1"/>
                </a:solidFill>
                <a:latin typeface="Times New Roman" pitchFamily="18" charset="0"/>
              </a:defRPr>
            </a:lvl3pPr>
            <a:lvl4pPr marL="1567716" indent="-223959" defTabSz="917612">
              <a:defRPr>
                <a:solidFill>
                  <a:schemeClr val="tx1"/>
                </a:solidFill>
                <a:latin typeface="Times New Roman" pitchFamily="18" charset="0"/>
              </a:defRPr>
            </a:lvl4pPr>
            <a:lvl5pPr marL="2015635" indent="-223959" defTabSz="917612">
              <a:defRPr>
                <a:solidFill>
                  <a:schemeClr val="tx1"/>
                </a:solidFill>
                <a:latin typeface="Times New Roman" pitchFamily="18" charset="0"/>
              </a:defRPr>
            </a:lvl5pPr>
            <a:lvl6pPr marL="2463554" indent="-223959" defTabSz="917612" eaLnBrk="0" fontAlgn="base" hangingPunct="0">
              <a:spcBef>
                <a:spcPct val="0"/>
              </a:spcBef>
              <a:spcAft>
                <a:spcPct val="0"/>
              </a:spcAft>
              <a:defRPr>
                <a:solidFill>
                  <a:schemeClr val="tx1"/>
                </a:solidFill>
                <a:latin typeface="Times New Roman" pitchFamily="18" charset="0"/>
              </a:defRPr>
            </a:lvl6pPr>
            <a:lvl7pPr marL="2911472" indent="-223959" defTabSz="917612" eaLnBrk="0" fontAlgn="base" hangingPunct="0">
              <a:spcBef>
                <a:spcPct val="0"/>
              </a:spcBef>
              <a:spcAft>
                <a:spcPct val="0"/>
              </a:spcAft>
              <a:defRPr>
                <a:solidFill>
                  <a:schemeClr val="tx1"/>
                </a:solidFill>
                <a:latin typeface="Times New Roman" pitchFamily="18" charset="0"/>
              </a:defRPr>
            </a:lvl7pPr>
            <a:lvl8pPr marL="3359391" indent="-223959" defTabSz="917612" eaLnBrk="0" fontAlgn="base" hangingPunct="0">
              <a:spcBef>
                <a:spcPct val="0"/>
              </a:spcBef>
              <a:spcAft>
                <a:spcPct val="0"/>
              </a:spcAft>
              <a:defRPr>
                <a:solidFill>
                  <a:schemeClr val="tx1"/>
                </a:solidFill>
                <a:latin typeface="Times New Roman" pitchFamily="18" charset="0"/>
              </a:defRPr>
            </a:lvl8pPr>
            <a:lvl9pPr marL="3807310" indent="-223959" defTabSz="917612" eaLnBrk="0" fontAlgn="base" hangingPunct="0">
              <a:spcBef>
                <a:spcPct val="0"/>
              </a:spcBef>
              <a:spcAft>
                <a:spcPct val="0"/>
              </a:spcAft>
              <a:defRPr>
                <a:solidFill>
                  <a:schemeClr val="tx1"/>
                </a:solidFill>
                <a:latin typeface="Times New Roman" pitchFamily="18" charset="0"/>
              </a:defRPr>
            </a:lvl9pPr>
          </a:lstStyle>
          <a:p>
            <a:fld id="{F02DDDC2-6D20-46AD-A6A2-984FADE0FEE0}" type="slidenum">
              <a:rPr lang="en-US" altLang="en-US" smtClean="0"/>
              <a:pPr/>
              <a:t>30</a:t>
            </a:fld>
            <a:endParaRPr lang="en-US" altLang="en-US" smtClean="0"/>
          </a:p>
        </p:txBody>
      </p:sp>
      <p:sp>
        <p:nvSpPr>
          <p:cNvPr id="113667" name="Rectangle 2"/>
          <p:cNvSpPr>
            <a:spLocks noGrp="1" noRot="1" noChangeAspect="1" noChangeArrowheads="1" noTextEdit="1"/>
          </p:cNvSpPr>
          <p:nvPr>
            <p:ph type="sldImg"/>
          </p:nvPr>
        </p:nvSpPr>
        <p:spPr>
          <a:xfrm>
            <a:off x="1143000" y="685800"/>
            <a:ext cx="4572000" cy="3429000"/>
          </a:xfrm>
          <a:ln/>
        </p:spPr>
      </p:sp>
      <p:sp>
        <p:nvSpPr>
          <p:cNvPr id="113668" name="Rectangle 3"/>
          <p:cNvSpPr>
            <a:spLocks noGrp="1" noChangeArrowheads="1"/>
          </p:cNvSpPr>
          <p:nvPr>
            <p:ph type="body" idx="1"/>
          </p:nvPr>
        </p:nvSpPr>
        <p:spPr>
          <a:xfrm>
            <a:off x="686731" y="4344336"/>
            <a:ext cx="5484540" cy="411355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CA" altLang="en-US" dirty="0" smtClean="0">
              <a:latin typeface="Times New Roman" pitchFamily="18"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103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7612">
              <a:defRPr>
                <a:solidFill>
                  <a:schemeClr val="tx1"/>
                </a:solidFill>
                <a:latin typeface="Times New Roman" pitchFamily="18" charset="0"/>
              </a:defRPr>
            </a:lvl1pPr>
            <a:lvl2pPr marL="727868" indent="-279949" defTabSz="917612">
              <a:defRPr>
                <a:solidFill>
                  <a:schemeClr val="tx1"/>
                </a:solidFill>
                <a:latin typeface="Times New Roman" pitchFamily="18" charset="0"/>
              </a:defRPr>
            </a:lvl2pPr>
            <a:lvl3pPr marL="1119797" indent="-223959" defTabSz="917612">
              <a:defRPr>
                <a:solidFill>
                  <a:schemeClr val="tx1"/>
                </a:solidFill>
                <a:latin typeface="Times New Roman" pitchFamily="18" charset="0"/>
              </a:defRPr>
            </a:lvl3pPr>
            <a:lvl4pPr marL="1567716" indent="-223959" defTabSz="917612">
              <a:defRPr>
                <a:solidFill>
                  <a:schemeClr val="tx1"/>
                </a:solidFill>
                <a:latin typeface="Times New Roman" pitchFamily="18" charset="0"/>
              </a:defRPr>
            </a:lvl4pPr>
            <a:lvl5pPr marL="2015635" indent="-223959" defTabSz="917612">
              <a:defRPr>
                <a:solidFill>
                  <a:schemeClr val="tx1"/>
                </a:solidFill>
                <a:latin typeface="Times New Roman" pitchFamily="18" charset="0"/>
              </a:defRPr>
            </a:lvl5pPr>
            <a:lvl6pPr marL="2463554" indent="-223959" defTabSz="917612" eaLnBrk="0" fontAlgn="base" hangingPunct="0">
              <a:spcBef>
                <a:spcPct val="0"/>
              </a:spcBef>
              <a:spcAft>
                <a:spcPct val="0"/>
              </a:spcAft>
              <a:defRPr>
                <a:solidFill>
                  <a:schemeClr val="tx1"/>
                </a:solidFill>
                <a:latin typeface="Times New Roman" pitchFamily="18" charset="0"/>
              </a:defRPr>
            </a:lvl6pPr>
            <a:lvl7pPr marL="2911472" indent="-223959" defTabSz="917612" eaLnBrk="0" fontAlgn="base" hangingPunct="0">
              <a:spcBef>
                <a:spcPct val="0"/>
              </a:spcBef>
              <a:spcAft>
                <a:spcPct val="0"/>
              </a:spcAft>
              <a:defRPr>
                <a:solidFill>
                  <a:schemeClr val="tx1"/>
                </a:solidFill>
                <a:latin typeface="Times New Roman" pitchFamily="18" charset="0"/>
              </a:defRPr>
            </a:lvl7pPr>
            <a:lvl8pPr marL="3359391" indent="-223959" defTabSz="917612" eaLnBrk="0" fontAlgn="base" hangingPunct="0">
              <a:spcBef>
                <a:spcPct val="0"/>
              </a:spcBef>
              <a:spcAft>
                <a:spcPct val="0"/>
              </a:spcAft>
              <a:defRPr>
                <a:solidFill>
                  <a:schemeClr val="tx1"/>
                </a:solidFill>
                <a:latin typeface="Times New Roman" pitchFamily="18" charset="0"/>
              </a:defRPr>
            </a:lvl8pPr>
            <a:lvl9pPr marL="3807310" indent="-223959" defTabSz="917612" eaLnBrk="0" fontAlgn="base" hangingPunct="0">
              <a:spcBef>
                <a:spcPct val="0"/>
              </a:spcBef>
              <a:spcAft>
                <a:spcPct val="0"/>
              </a:spcAft>
              <a:defRPr>
                <a:solidFill>
                  <a:schemeClr val="tx1"/>
                </a:solidFill>
                <a:latin typeface="Times New Roman" pitchFamily="18" charset="0"/>
              </a:defRPr>
            </a:lvl9pPr>
          </a:lstStyle>
          <a:p>
            <a:fld id="{C40C7467-5C36-4878-BD40-0D7C4B391A39}" type="slidenum">
              <a:rPr lang="en-US" altLang="en-US" smtClean="0"/>
              <a:pPr/>
              <a:t>31</a:t>
            </a:fld>
            <a:endParaRPr lang="en-US" altLang="en-US" smtClean="0"/>
          </a:p>
        </p:txBody>
      </p:sp>
      <p:sp>
        <p:nvSpPr>
          <p:cNvPr id="114691" name="Rectangle 2"/>
          <p:cNvSpPr>
            <a:spLocks noGrp="1" noRot="1" noChangeAspect="1" noChangeArrowheads="1" noTextEdit="1"/>
          </p:cNvSpPr>
          <p:nvPr>
            <p:ph type="sldImg"/>
          </p:nvPr>
        </p:nvSpPr>
        <p:spPr>
          <a:ln/>
        </p:spPr>
      </p:sp>
      <p:sp>
        <p:nvSpPr>
          <p:cNvPr id="1146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US" altLang="en-US" dirty="0" smtClean="0">
              <a:latin typeface="Times New Roman" pitchFamily="18"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TextEdit="1"/>
          </p:cNvSpPr>
          <p:nvPr>
            <p:ph type="sldImg"/>
          </p:nvPr>
        </p:nvSpPr>
        <p:spPr>
          <a:ln/>
        </p:spPr>
      </p:sp>
      <p:sp>
        <p:nvSpPr>
          <p:cNvPr id="1177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US" altLang="en-US" dirty="0" smtClean="0">
              <a:latin typeface="Times New Roman" pitchFamily="18" charset="0"/>
            </a:endParaRPr>
          </a:p>
        </p:txBody>
      </p:sp>
      <p:sp>
        <p:nvSpPr>
          <p:cNvPr id="1177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7">
              <a:defRPr>
                <a:solidFill>
                  <a:schemeClr val="tx1"/>
                </a:solidFill>
                <a:latin typeface="Times New Roman" pitchFamily="18" charset="0"/>
              </a:defRPr>
            </a:lvl1pPr>
            <a:lvl2pPr marL="727868" indent="-279949" defTabSz="919167">
              <a:defRPr>
                <a:solidFill>
                  <a:schemeClr val="tx1"/>
                </a:solidFill>
                <a:latin typeface="Times New Roman" pitchFamily="18" charset="0"/>
              </a:defRPr>
            </a:lvl2pPr>
            <a:lvl3pPr marL="1119797" indent="-223959" defTabSz="919167">
              <a:defRPr>
                <a:solidFill>
                  <a:schemeClr val="tx1"/>
                </a:solidFill>
                <a:latin typeface="Times New Roman" pitchFamily="18" charset="0"/>
              </a:defRPr>
            </a:lvl3pPr>
            <a:lvl4pPr marL="1567716" indent="-223959" defTabSz="919167">
              <a:defRPr>
                <a:solidFill>
                  <a:schemeClr val="tx1"/>
                </a:solidFill>
                <a:latin typeface="Times New Roman" pitchFamily="18" charset="0"/>
              </a:defRPr>
            </a:lvl4pPr>
            <a:lvl5pPr marL="2015635" indent="-223959" defTabSz="919167">
              <a:defRPr>
                <a:solidFill>
                  <a:schemeClr val="tx1"/>
                </a:solidFill>
                <a:latin typeface="Times New Roman" pitchFamily="18" charset="0"/>
              </a:defRPr>
            </a:lvl5pPr>
            <a:lvl6pPr marL="2463554" indent="-223959" defTabSz="919167" eaLnBrk="0" fontAlgn="base" hangingPunct="0">
              <a:spcBef>
                <a:spcPct val="0"/>
              </a:spcBef>
              <a:spcAft>
                <a:spcPct val="0"/>
              </a:spcAft>
              <a:defRPr>
                <a:solidFill>
                  <a:schemeClr val="tx1"/>
                </a:solidFill>
                <a:latin typeface="Times New Roman" pitchFamily="18" charset="0"/>
              </a:defRPr>
            </a:lvl6pPr>
            <a:lvl7pPr marL="2911472" indent="-223959" defTabSz="919167" eaLnBrk="0" fontAlgn="base" hangingPunct="0">
              <a:spcBef>
                <a:spcPct val="0"/>
              </a:spcBef>
              <a:spcAft>
                <a:spcPct val="0"/>
              </a:spcAft>
              <a:defRPr>
                <a:solidFill>
                  <a:schemeClr val="tx1"/>
                </a:solidFill>
                <a:latin typeface="Times New Roman" pitchFamily="18" charset="0"/>
              </a:defRPr>
            </a:lvl7pPr>
            <a:lvl8pPr marL="3359391" indent="-223959" defTabSz="919167" eaLnBrk="0" fontAlgn="base" hangingPunct="0">
              <a:spcBef>
                <a:spcPct val="0"/>
              </a:spcBef>
              <a:spcAft>
                <a:spcPct val="0"/>
              </a:spcAft>
              <a:defRPr>
                <a:solidFill>
                  <a:schemeClr val="tx1"/>
                </a:solidFill>
                <a:latin typeface="Times New Roman" pitchFamily="18" charset="0"/>
              </a:defRPr>
            </a:lvl8pPr>
            <a:lvl9pPr marL="3807310" indent="-223959" defTabSz="919167" eaLnBrk="0" fontAlgn="base" hangingPunct="0">
              <a:spcBef>
                <a:spcPct val="0"/>
              </a:spcBef>
              <a:spcAft>
                <a:spcPct val="0"/>
              </a:spcAft>
              <a:defRPr>
                <a:solidFill>
                  <a:schemeClr val="tx1"/>
                </a:solidFill>
                <a:latin typeface="Times New Roman" pitchFamily="18" charset="0"/>
              </a:defRPr>
            </a:lvl9pPr>
          </a:lstStyle>
          <a:p>
            <a:fld id="{26CCEB14-6BE1-4C6E-851E-30FA6D50B839}" type="slidenum">
              <a:rPr lang="en-US" altLang="en-US" smtClean="0"/>
              <a:pPr/>
              <a:t>32</a:t>
            </a:fld>
            <a:endParaRPr lang="en-US" alt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a:ln/>
        </p:spPr>
      </p:sp>
      <p:sp>
        <p:nvSpPr>
          <p:cNvPr id="1187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US" altLang="en-US" dirty="0" smtClean="0">
              <a:latin typeface="Times New Roman" pitchFamily="18" charset="0"/>
            </a:endParaRPr>
          </a:p>
        </p:txBody>
      </p:sp>
      <p:sp>
        <p:nvSpPr>
          <p:cNvPr id="1187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7">
              <a:defRPr>
                <a:solidFill>
                  <a:schemeClr val="tx1"/>
                </a:solidFill>
                <a:latin typeface="Times New Roman" pitchFamily="18" charset="0"/>
              </a:defRPr>
            </a:lvl1pPr>
            <a:lvl2pPr marL="727868" indent="-279949" defTabSz="919167">
              <a:defRPr>
                <a:solidFill>
                  <a:schemeClr val="tx1"/>
                </a:solidFill>
                <a:latin typeface="Times New Roman" pitchFamily="18" charset="0"/>
              </a:defRPr>
            </a:lvl2pPr>
            <a:lvl3pPr marL="1119797" indent="-223959" defTabSz="919167">
              <a:defRPr>
                <a:solidFill>
                  <a:schemeClr val="tx1"/>
                </a:solidFill>
                <a:latin typeface="Times New Roman" pitchFamily="18" charset="0"/>
              </a:defRPr>
            </a:lvl3pPr>
            <a:lvl4pPr marL="1567716" indent="-223959" defTabSz="919167">
              <a:defRPr>
                <a:solidFill>
                  <a:schemeClr val="tx1"/>
                </a:solidFill>
                <a:latin typeface="Times New Roman" pitchFamily="18" charset="0"/>
              </a:defRPr>
            </a:lvl4pPr>
            <a:lvl5pPr marL="2015635" indent="-223959" defTabSz="919167">
              <a:defRPr>
                <a:solidFill>
                  <a:schemeClr val="tx1"/>
                </a:solidFill>
                <a:latin typeface="Times New Roman" pitchFamily="18" charset="0"/>
              </a:defRPr>
            </a:lvl5pPr>
            <a:lvl6pPr marL="2463554" indent="-223959" defTabSz="919167" eaLnBrk="0" fontAlgn="base" hangingPunct="0">
              <a:spcBef>
                <a:spcPct val="0"/>
              </a:spcBef>
              <a:spcAft>
                <a:spcPct val="0"/>
              </a:spcAft>
              <a:defRPr>
                <a:solidFill>
                  <a:schemeClr val="tx1"/>
                </a:solidFill>
                <a:latin typeface="Times New Roman" pitchFamily="18" charset="0"/>
              </a:defRPr>
            </a:lvl6pPr>
            <a:lvl7pPr marL="2911472" indent="-223959" defTabSz="919167" eaLnBrk="0" fontAlgn="base" hangingPunct="0">
              <a:spcBef>
                <a:spcPct val="0"/>
              </a:spcBef>
              <a:spcAft>
                <a:spcPct val="0"/>
              </a:spcAft>
              <a:defRPr>
                <a:solidFill>
                  <a:schemeClr val="tx1"/>
                </a:solidFill>
                <a:latin typeface="Times New Roman" pitchFamily="18" charset="0"/>
              </a:defRPr>
            </a:lvl7pPr>
            <a:lvl8pPr marL="3359391" indent="-223959" defTabSz="919167" eaLnBrk="0" fontAlgn="base" hangingPunct="0">
              <a:spcBef>
                <a:spcPct val="0"/>
              </a:spcBef>
              <a:spcAft>
                <a:spcPct val="0"/>
              </a:spcAft>
              <a:defRPr>
                <a:solidFill>
                  <a:schemeClr val="tx1"/>
                </a:solidFill>
                <a:latin typeface="Times New Roman" pitchFamily="18" charset="0"/>
              </a:defRPr>
            </a:lvl8pPr>
            <a:lvl9pPr marL="3807310" indent="-223959" defTabSz="919167" eaLnBrk="0" fontAlgn="base" hangingPunct="0">
              <a:spcBef>
                <a:spcPct val="0"/>
              </a:spcBef>
              <a:spcAft>
                <a:spcPct val="0"/>
              </a:spcAft>
              <a:defRPr>
                <a:solidFill>
                  <a:schemeClr val="tx1"/>
                </a:solidFill>
                <a:latin typeface="Times New Roman" pitchFamily="18" charset="0"/>
              </a:defRPr>
            </a:lvl9pPr>
          </a:lstStyle>
          <a:p>
            <a:fld id="{2D37484F-8283-416E-A0BF-89B0CF2FA1E7}" type="slidenum">
              <a:rPr lang="en-US" altLang="en-US" smtClean="0"/>
              <a:pPr/>
              <a:t>33</a:t>
            </a:fld>
            <a:endParaRPr lang="en-US" alt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p:cNvSpPr>
            <a:spLocks noGrp="1" noRot="1" noChangeAspect="1" noTextEdit="1"/>
          </p:cNvSpPr>
          <p:nvPr>
            <p:ph type="sldImg"/>
          </p:nvPr>
        </p:nvSpPr>
        <p:spPr>
          <a:ln/>
        </p:spPr>
      </p:sp>
      <p:sp>
        <p:nvSpPr>
          <p:cNvPr id="1208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smtClean="0">
              <a:latin typeface="Times New Roman" pitchFamily="18" charset="0"/>
            </a:endParaRPr>
          </a:p>
        </p:txBody>
      </p:sp>
      <p:sp>
        <p:nvSpPr>
          <p:cNvPr id="1208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7">
              <a:defRPr>
                <a:solidFill>
                  <a:schemeClr val="tx1"/>
                </a:solidFill>
                <a:latin typeface="Times New Roman" pitchFamily="18" charset="0"/>
              </a:defRPr>
            </a:lvl1pPr>
            <a:lvl2pPr marL="727868" indent="-279949" defTabSz="919167">
              <a:defRPr>
                <a:solidFill>
                  <a:schemeClr val="tx1"/>
                </a:solidFill>
                <a:latin typeface="Times New Roman" pitchFamily="18" charset="0"/>
              </a:defRPr>
            </a:lvl2pPr>
            <a:lvl3pPr marL="1119797" indent="-223959" defTabSz="919167">
              <a:defRPr>
                <a:solidFill>
                  <a:schemeClr val="tx1"/>
                </a:solidFill>
                <a:latin typeface="Times New Roman" pitchFamily="18" charset="0"/>
              </a:defRPr>
            </a:lvl3pPr>
            <a:lvl4pPr marL="1567716" indent="-223959" defTabSz="919167">
              <a:defRPr>
                <a:solidFill>
                  <a:schemeClr val="tx1"/>
                </a:solidFill>
                <a:latin typeface="Times New Roman" pitchFamily="18" charset="0"/>
              </a:defRPr>
            </a:lvl4pPr>
            <a:lvl5pPr marL="2015635" indent="-223959" defTabSz="919167">
              <a:defRPr>
                <a:solidFill>
                  <a:schemeClr val="tx1"/>
                </a:solidFill>
                <a:latin typeface="Times New Roman" pitchFamily="18" charset="0"/>
              </a:defRPr>
            </a:lvl5pPr>
            <a:lvl6pPr marL="2463554" indent="-223959" defTabSz="919167" eaLnBrk="0" fontAlgn="base" hangingPunct="0">
              <a:spcBef>
                <a:spcPct val="0"/>
              </a:spcBef>
              <a:spcAft>
                <a:spcPct val="0"/>
              </a:spcAft>
              <a:defRPr>
                <a:solidFill>
                  <a:schemeClr val="tx1"/>
                </a:solidFill>
                <a:latin typeface="Times New Roman" pitchFamily="18" charset="0"/>
              </a:defRPr>
            </a:lvl6pPr>
            <a:lvl7pPr marL="2911472" indent="-223959" defTabSz="919167" eaLnBrk="0" fontAlgn="base" hangingPunct="0">
              <a:spcBef>
                <a:spcPct val="0"/>
              </a:spcBef>
              <a:spcAft>
                <a:spcPct val="0"/>
              </a:spcAft>
              <a:defRPr>
                <a:solidFill>
                  <a:schemeClr val="tx1"/>
                </a:solidFill>
                <a:latin typeface="Times New Roman" pitchFamily="18" charset="0"/>
              </a:defRPr>
            </a:lvl7pPr>
            <a:lvl8pPr marL="3359391" indent="-223959" defTabSz="919167" eaLnBrk="0" fontAlgn="base" hangingPunct="0">
              <a:spcBef>
                <a:spcPct val="0"/>
              </a:spcBef>
              <a:spcAft>
                <a:spcPct val="0"/>
              </a:spcAft>
              <a:defRPr>
                <a:solidFill>
                  <a:schemeClr val="tx1"/>
                </a:solidFill>
                <a:latin typeface="Times New Roman" pitchFamily="18" charset="0"/>
              </a:defRPr>
            </a:lvl8pPr>
            <a:lvl9pPr marL="3807310" indent="-223959" defTabSz="919167" eaLnBrk="0" fontAlgn="base" hangingPunct="0">
              <a:spcBef>
                <a:spcPct val="0"/>
              </a:spcBef>
              <a:spcAft>
                <a:spcPct val="0"/>
              </a:spcAft>
              <a:defRPr>
                <a:solidFill>
                  <a:schemeClr val="tx1"/>
                </a:solidFill>
                <a:latin typeface="Times New Roman" pitchFamily="18" charset="0"/>
              </a:defRPr>
            </a:lvl9pPr>
          </a:lstStyle>
          <a:p>
            <a:fld id="{B71CA45C-9EA4-4C66-A0DE-7A3230B2594E}" type="slidenum">
              <a:rPr lang="en-US" altLang="en-US" smtClean="0"/>
              <a:pPr/>
              <a:t>34</a:t>
            </a:fld>
            <a:endParaRPr lang="en-US" alt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35</a:t>
            </a:fld>
            <a:endParaRPr lang="en-US"/>
          </a:p>
        </p:txBody>
      </p:sp>
    </p:spTree>
    <p:extLst>
      <p:ext uri="{BB962C8B-B14F-4D97-AF65-F5344CB8AC3E}">
        <p14:creationId xmlns:p14="http://schemas.microsoft.com/office/powerpoint/2010/main" val="10524730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36</a:t>
            </a:fld>
            <a:endParaRPr lang="en-US"/>
          </a:p>
        </p:txBody>
      </p:sp>
    </p:spTree>
    <p:extLst>
      <p:ext uri="{BB962C8B-B14F-4D97-AF65-F5344CB8AC3E}">
        <p14:creationId xmlns:p14="http://schemas.microsoft.com/office/powerpoint/2010/main" val="25478455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0825" cy="6850063"/>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en-US"/>
              </a:p>
            </p:txBody>
          </p:sp>
          <p:sp>
            <p:nvSpPr>
              <p:cNvPr id="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en-US"/>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en-US"/>
              </a:p>
            </p:txBody>
          </p:sp>
          <p:sp>
            <p:nvSpPr>
              <p:cNvPr id="11"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en-US"/>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en-US"/>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en-US"/>
            </a:p>
          </p:txBody>
        </p:sp>
        <p:sp>
          <p:nvSpPr>
            <p:cNvPr id="7"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n-US"/>
            </a:p>
          </p:txBody>
        </p:sp>
      </p:grpSp>
      <p:sp>
        <p:nvSpPr>
          <p:cNvPr id="5131" name="Rectangle 11"/>
          <p:cNvSpPr>
            <a:spLocks noGrp="1" noChangeArrowheads="1"/>
          </p:cNvSpPr>
          <p:nvPr>
            <p:ph type="ctrTitle" sz="quarter"/>
          </p:nvPr>
        </p:nvSpPr>
        <p:spPr>
          <a:xfrm>
            <a:off x="685800" y="1736725"/>
            <a:ext cx="7772400" cy="1920875"/>
          </a:xfrm>
        </p:spPr>
        <p:txBody>
          <a:bodyPr/>
          <a:lstStyle>
            <a:lvl1pPr>
              <a:defRPr sz="6000"/>
            </a:lvl1pPr>
          </a:lstStyle>
          <a:p>
            <a:r>
              <a:rPr lang="en-US" smtClean="0"/>
              <a:t>Click to edit Master title style</a:t>
            </a:r>
            <a:endParaRPr lang="en-US"/>
          </a:p>
        </p:txBody>
      </p:sp>
      <p:sp>
        <p:nvSpPr>
          <p:cNvPr id="5132"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smtClean="0"/>
              <a:t>Click to edit Master subtitle style</a:t>
            </a:r>
            <a:endParaRPr lang="en-US"/>
          </a:p>
        </p:txBody>
      </p:sp>
      <p:sp>
        <p:nvSpPr>
          <p:cNvPr id="13" name="Rectangle 13"/>
          <p:cNvSpPr>
            <a:spLocks noGrp="1" noChangeArrowheads="1"/>
          </p:cNvSpPr>
          <p:nvPr>
            <p:ph type="dt" sz="quarter" idx="10"/>
          </p:nvPr>
        </p:nvSpPr>
        <p:spPr>
          <a:xfrm>
            <a:off x="457200" y="6248400"/>
            <a:ext cx="2133600" cy="476250"/>
          </a:xfrm>
        </p:spPr>
        <p:txBody>
          <a:bodyPr/>
          <a:lstStyle>
            <a:lvl1pPr>
              <a:defRPr/>
            </a:lvl1pPr>
          </a:lstStyle>
          <a:p>
            <a:pPr>
              <a:defRPr/>
            </a:pPr>
            <a:endParaRPr lang="en-US"/>
          </a:p>
        </p:txBody>
      </p:sp>
      <p:sp>
        <p:nvSpPr>
          <p:cNvPr id="14" name="Rectangle 14"/>
          <p:cNvSpPr>
            <a:spLocks noGrp="1" noChangeArrowheads="1"/>
          </p:cNvSpPr>
          <p:nvPr>
            <p:ph type="ftr" sz="quarter" idx="11"/>
          </p:nvPr>
        </p:nvSpPr>
        <p:spPr>
          <a:xfrm>
            <a:off x="3124200" y="6251575"/>
            <a:ext cx="2895600" cy="476250"/>
          </a:xfrm>
        </p:spPr>
        <p:txBody>
          <a:bodyPr/>
          <a:lstStyle>
            <a:lvl1pPr>
              <a:defRPr/>
            </a:lvl1pPr>
          </a:lstStyle>
          <a:p>
            <a:pPr>
              <a:defRPr/>
            </a:pPr>
            <a:endParaRPr lang="en-US"/>
          </a:p>
        </p:txBody>
      </p:sp>
      <p:sp>
        <p:nvSpPr>
          <p:cNvPr id="15" name="Rectangle 15"/>
          <p:cNvSpPr>
            <a:spLocks noGrp="1" noChangeArrowheads="1"/>
          </p:cNvSpPr>
          <p:nvPr>
            <p:ph type="sldNum" sz="quarter" idx="12"/>
          </p:nvPr>
        </p:nvSpPr>
        <p:spPr>
          <a:xfrm>
            <a:off x="6553200" y="6254750"/>
            <a:ext cx="2133600" cy="476250"/>
          </a:xfrm>
        </p:spPr>
        <p:txBody>
          <a:bodyPr/>
          <a:lstStyle>
            <a:lvl1pPr>
              <a:defRPr/>
            </a:lvl1pPr>
          </a:lstStyle>
          <a:p>
            <a:pPr>
              <a:defRPr/>
            </a:pPr>
            <a:fld id="{B513E8F6-1670-49E4-861A-9D9A1428EAC3}"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93EF5C5D-3891-464B-BFD1-92B6AC21491E}"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0F3A3267-65E8-456D-B4B3-2517B3EAE4A2}"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88844CF7-3E01-4416-80D8-F580A4C09578}"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dt" sz="half" idx="10"/>
          </p:nvPr>
        </p:nvSpPr>
        <p:spPr>
          <a:ln/>
        </p:spPr>
        <p:txBody>
          <a:bodyPr/>
          <a:lstStyle>
            <a:lvl1pPr>
              <a:defRPr/>
            </a:lvl1pPr>
          </a:lstStyle>
          <a:p>
            <a:pPr>
              <a:defRPr/>
            </a:pPr>
            <a:endParaRPr lang="en-US"/>
          </a:p>
        </p:txBody>
      </p:sp>
      <p:sp>
        <p:nvSpPr>
          <p:cNvPr id="8" name="Rectangle 3"/>
          <p:cNvSpPr>
            <a:spLocks noGrp="1" noChangeArrowheads="1"/>
          </p:cNvSpPr>
          <p:nvPr>
            <p:ph type="sldNum" sz="quarter" idx="11"/>
          </p:nvPr>
        </p:nvSpPr>
        <p:spPr>
          <a:ln/>
        </p:spPr>
        <p:txBody>
          <a:bodyPr/>
          <a:lstStyle>
            <a:lvl1pPr>
              <a:defRPr/>
            </a:lvl1pPr>
          </a:lstStyle>
          <a:p>
            <a:pPr>
              <a:defRPr/>
            </a:pPr>
            <a:fld id="{6827CFAF-7E8F-4438-B851-9FCCED5CFA88}" type="slidenum">
              <a:rPr lang="en-US"/>
              <a:pPr>
                <a:defRPr/>
              </a:pPr>
              <a:t>‹#›</a:t>
            </a:fld>
            <a:endParaRPr lang="en-US"/>
          </a:p>
        </p:txBody>
      </p:sp>
      <p:sp>
        <p:nvSpPr>
          <p:cNvPr id="9"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dt" sz="half" idx="10"/>
          </p:nvPr>
        </p:nvSpPr>
        <p:spPr>
          <a:ln/>
        </p:spPr>
        <p:txBody>
          <a:bodyPr/>
          <a:lstStyle>
            <a:lvl1pPr>
              <a:defRPr/>
            </a:lvl1pPr>
          </a:lstStyle>
          <a:p>
            <a:pPr>
              <a:defRPr/>
            </a:pPr>
            <a:endParaRPr lang="en-US"/>
          </a:p>
        </p:txBody>
      </p:sp>
      <p:sp>
        <p:nvSpPr>
          <p:cNvPr id="4" name="Rectangle 3"/>
          <p:cNvSpPr>
            <a:spLocks noGrp="1" noChangeArrowheads="1"/>
          </p:cNvSpPr>
          <p:nvPr>
            <p:ph type="sldNum" sz="quarter" idx="11"/>
          </p:nvPr>
        </p:nvSpPr>
        <p:spPr>
          <a:ln/>
        </p:spPr>
        <p:txBody>
          <a:bodyPr/>
          <a:lstStyle>
            <a:lvl1pPr>
              <a:defRPr/>
            </a:lvl1pPr>
          </a:lstStyle>
          <a:p>
            <a:pPr>
              <a:defRPr/>
            </a:pPr>
            <a:fld id="{C35FCE42-F2EC-4289-880B-9F6B8C76EFCA}" type="slidenum">
              <a:rPr lang="en-US"/>
              <a:pPr>
                <a:defRPr/>
              </a:pPr>
              <a:t>‹#›</a:t>
            </a:fld>
            <a:endParaRPr lang="en-US"/>
          </a:p>
        </p:txBody>
      </p:sp>
      <p:sp>
        <p:nvSpPr>
          <p:cNvPr id="5"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p>
        </p:txBody>
      </p:sp>
      <p:sp>
        <p:nvSpPr>
          <p:cNvPr id="3" name="Rectangle 3"/>
          <p:cNvSpPr>
            <a:spLocks noGrp="1" noChangeArrowheads="1"/>
          </p:cNvSpPr>
          <p:nvPr>
            <p:ph type="sldNum" sz="quarter" idx="11"/>
          </p:nvPr>
        </p:nvSpPr>
        <p:spPr>
          <a:ln/>
        </p:spPr>
        <p:txBody>
          <a:bodyPr/>
          <a:lstStyle>
            <a:lvl1pPr>
              <a:defRPr/>
            </a:lvl1pPr>
          </a:lstStyle>
          <a:p>
            <a:pPr>
              <a:defRPr/>
            </a:pPr>
            <a:fld id="{B1B419CC-D8E2-4912-98A6-FF7D5589EB3E}" type="slidenum">
              <a:rPr lang="en-US"/>
              <a:pPr>
                <a:defRPr/>
              </a:pPr>
              <a:t>‹#›</a:t>
            </a:fld>
            <a:endParaRPr lang="en-US"/>
          </a:p>
        </p:txBody>
      </p:sp>
      <p:sp>
        <p:nvSpPr>
          <p:cNvPr id="4"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869DA943-46AD-4D57-8F65-A1E1C4423009}"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91DB2A60-F92E-478D-878E-E04224677CD5}"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CB9E0FD0-87A2-4091-8348-54B83C9D64B8}"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5630488F-74F1-4C03-843C-7944B91B0143}"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5B157734-D14A-4E39-9F0F-48DB3EB361B2}"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828800"/>
            <a:ext cx="4038600" cy="4302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648200" y="1828800"/>
            <a:ext cx="4038600" cy="4302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F6CD03B-A6BF-4640-9063-913464631C97}" type="slidenum">
              <a:rPr lang="en-US"/>
              <a:pPr>
                <a:defRPr/>
              </a:pPr>
              <a:t>‹#›</a:t>
            </a:fld>
            <a:endParaRPr lang="en-US"/>
          </a:p>
        </p:txBody>
      </p:sp>
    </p:spTree>
    <p:extLst>
      <p:ext uri="{BB962C8B-B14F-4D97-AF65-F5344CB8AC3E}">
        <p14:creationId xmlns:p14="http://schemas.microsoft.com/office/powerpoint/2010/main" val="4138716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dt" sz="half" idx="2"/>
          </p:nvPr>
        </p:nvSpPr>
        <p:spPr bwMode="auto">
          <a:xfrm>
            <a:off x="457200" y="625157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4099"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E414D2B0-2F22-4BB0-853A-E195FEB26CCF}" type="slidenum">
              <a:rPr lang="en-US"/>
              <a:pPr>
                <a:defRPr/>
              </a:pPr>
              <a:t>‹#›</a:t>
            </a:fld>
            <a:endParaRPr lang="en-US"/>
          </a:p>
        </p:txBody>
      </p:sp>
      <p:grpSp>
        <p:nvGrpSpPr>
          <p:cNvPr id="1028" name="Group 4"/>
          <p:cNvGrpSpPr>
            <a:grpSpLocks/>
          </p:cNvGrpSpPr>
          <p:nvPr/>
        </p:nvGrpSpPr>
        <p:grpSpPr bwMode="auto">
          <a:xfrm>
            <a:off x="0" y="0"/>
            <a:ext cx="9140825" cy="6850063"/>
            <a:chOff x="0" y="0"/>
            <a:chExt cx="5758" cy="4315"/>
          </a:xfrm>
        </p:grpSpPr>
        <p:grpSp>
          <p:nvGrpSpPr>
            <p:cNvPr id="1032" name="Group 5"/>
            <p:cNvGrpSpPr>
              <a:grpSpLocks/>
            </p:cNvGrpSpPr>
            <p:nvPr userDrawn="1"/>
          </p:nvGrpSpPr>
          <p:grpSpPr bwMode="auto">
            <a:xfrm>
              <a:off x="1728" y="2230"/>
              <a:ext cx="4027" cy="2085"/>
              <a:chOff x="1728" y="2230"/>
              <a:chExt cx="4027" cy="2085"/>
            </a:xfrm>
          </p:grpSpPr>
          <p:sp>
            <p:nvSpPr>
              <p:cNvPr id="4102"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en-US"/>
              </a:p>
            </p:txBody>
          </p:sp>
          <p:sp>
            <p:nvSpPr>
              <p:cNvPr id="4103"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en-US"/>
              </a:p>
            </p:txBody>
          </p:sp>
          <p:sp>
            <p:nvSpPr>
              <p:cNvPr id="4104"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en-US"/>
              </a:p>
            </p:txBody>
          </p:sp>
          <p:sp>
            <p:nvSpPr>
              <p:cNvPr id="4105"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en-US"/>
              </a:p>
            </p:txBody>
          </p:sp>
          <p:sp>
            <p:nvSpPr>
              <p:cNvPr id="4106"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en-US"/>
              </a:p>
            </p:txBody>
          </p:sp>
        </p:grpSp>
        <p:sp>
          <p:nvSpPr>
            <p:cNvPr id="4107"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en-US"/>
            </a:p>
          </p:txBody>
        </p:sp>
        <p:sp>
          <p:nvSpPr>
            <p:cNvPr id="4108"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n-US"/>
            </a:p>
          </p:txBody>
        </p:sp>
      </p:grpSp>
      <p:sp>
        <p:nvSpPr>
          <p:cNvPr id="4109"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110"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latin typeface="Arial" charset="0"/>
              </a:defRPr>
            </a:lvl1pPr>
          </a:lstStyle>
          <a:p>
            <a:pPr>
              <a:defRPr/>
            </a:pPr>
            <a:endParaRPr lang="en-US"/>
          </a:p>
        </p:txBody>
      </p:sp>
      <p:sp>
        <p:nvSpPr>
          <p:cNvPr id="4111"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87"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8" r:id="rId13"/>
  </p:sldLayoutIdLst>
  <p:timing>
    <p:tnLst>
      <p:par>
        <p:cTn id="1" dur="indefinite" restart="never" nodeType="tmRoot"/>
      </p:par>
    </p:tnLst>
  </p:timing>
  <p:txStyles>
    <p:titleStyle>
      <a:lvl1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p:titleStyle>
    <p:bodyStyle>
      <a:lvl1pPr marL="342900" indent="-342900" algn="l" rtl="0" eaLnBrk="1" fontAlgn="base" hangingPunct="1">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hyperlink" Target="http://www.sustainability-index.com/"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www.ceres.org/flash/vision-and-accomplishments/2020_view"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p:txBody>
          <a:bodyPr/>
          <a:lstStyle/>
          <a:p>
            <a:r>
              <a:rPr lang="en-US" sz="3600" b="0" dirty="0" smtClean="0">
                <a:solidFill>
                  <a:srgbClr val="FFC000"/>
                </a:solidFill>
              </a:rPr>
              <a:t>An Introduction to the Canadian Domestic Macro-environment</a:t>
            </a:r>
            <a:endParaRPr lang="en-US" sz="3600" b="0" dirty="0">
              <a:solidFill>
                <a:srgbClr val="FFC000"/>
              </a:solidFill>
            </a:endParaRPr>
          </a:p>
        </p:txBody>
      </p:sp>
      <p:sp>
        <p:nvSpPr>
          <p:cNvPr id="3" name="Subtitle 2"/>
          <p:cNvSpPr>
            <a:spLocks noGrp="1"/>
          </p:cNvSpPr>
          <p:nvPr>
            <p:ph type="subTitle" sz="quarter" idx="1"/>
          </p:nvPr>
        </p:nvSpPr>
        <p:spPr/>
        <p:txBody>
          <a:bodyPr/>
          <a:lstStyle/>
          <a:p>
            <a:r>
              <a:rPr lang="en-US" dirty="0" smtClean="0"/>
              <a:t>A business, Government and Civil Society Perspective</a:t>
            </a:r>
            <a:endParaRPr lang="en-US" dirty="0"/>
          </a:p>
        </p:txBody>
      </p:sp>
    </p:spTree>
    <p:extLst>
      <p:ext uri="{BB962C8B-B14F-4D97-AF65-F5344CB8AC3E}">
        <p14:creationId xmlns:p14="http://schemas.microsoft.com/office/powerpoint/2010/main" val="16828395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pPr eaLnBrk="1" hangingPunct="1"/>
            <a:r>
              <a:rPr lang="en-CA" altLang="en-US" sz="2800" dirty="0" smtClean="0">
                <a:solidFill>
                  <a:srgbClr val="FFC000"/>
                </a:solidFill>
              </a:rPr>
              <a:t>Significance of Business in its Social Context</a:t>
            </a:r>
            <a:endParaRPr lang="en-US" altLang="en-US" sz="2800" dirty="0" smtClean="0">
              <a:solidFill>
                <a:srgbClr val="FFC000"/>
              </a:solidFill>
            </a:endParaRPr>
          </a:p>
        </p:txBody>
      </p:sp>
      <p:sp>
        <p:nvSpPr>
          <p:cNvPr id="6148" name="Rectangle 3"/>
          <p:cNvSpPr>
            <a:spLocks noGrp="1" noChangeArrowheads="1"/>
          </p:cNvSpPr>
          <p:nvPr>
            <p:ph type="body" sz="half" idx="1"/>
          </p:nvPr>
        </p:nvSpPr>
        <p:spPr>
          <a:xfrm>
            <a:off x="457200" y="1295400"/>
            <a:ext cx="8305800" cy="5257800"/>
          </a:xfrm>
        </p:spPr>
        <p:txBody>
          <a:bodyPr/>
          <a:lstStyle/>
          <a:p>
            <a:pPr eaLnBrk="1" hangingPunct="1"/>
            <a:r>
              <a:rPr lang="en-CA" altLang="en-US" sz="2400" dirty="0" smtClean="0"/>
              <a:t>Business affects, and is affected by the society in which it operates.</a:t>
            </a:r>
          </a:p>
          <a:p>
            <a:pPr marL="0" indent="0" eaLnBrk="1" hangingPunct="1">
              <a:buNone/>
            </a:pPr>
            <a:endParaRPr lang="en-CA" altLang="en-US" sz="2400" dirty="0" smtClean="0"/>
          </a:p>
          <a:p>
            <a:pPr eaLnBrk="1" hangingPunct="1"/>
            <a:r>
              <a:rPr lang="en-CA" altLang="en-US" sz="2400" dirty="0" smtClean="0"/>
              <a:t>For managers to operate effectively, an understanding of business’ domestic macro-environment is essential.</a:t>
            </a:r>
          </a:p>
          <a:p>
            <a:pPr marL="0" indent="0" eaLnBrk="1" hangingPunct="1">
              <a:buNone/>
            </a:pPr>
            <a:endParaRPr lang="en-CA" altLang="en-US" sz="2400" dirty="0" smtClean="0"/>
          </a:p>
          <a:p>
            <a:pPr>
              <a:lnSpc>
                <a:spcPct val="80000"/>
              </a:lnSpc>
            </a:pPr>
            <a:r>
              <a:rPr lang="en-CA" altLang="en-US" sz="2400" dirty="0"/>
              <a:t>Technological advances facilitate misinformation and disinformation but also puts business in society’s </a:t>
            </a:r>
            <a:r>
              <a:rPr lang="en-CA" altLang="en-US" sz="2400" dirty="0" smtClean="0"/>
              <a:t>spotlight. Consider the complex issues:</a:t>
            </a:r>
            <a:endParaRPr lang="en-CA" altLang="en-US" sz="2400" dirty="0"/>
          </a:p>
          <a:p>
            <a:pPr lvl="1">
              <a:lnSpc>
                <a:spcPct val="80000"/>
              </a:lnSpc>
            </a:pPr>
            <a:r>
              <a:rPr lang="en-CA" altLang="en-US" sz="2400" dirty="0"/>
              <a:t>Who in “society” has the greatest influence?</a:t>
            </a:r>
          </a:p>
          <a:p>
            <a:pPr lvl="1">
              <a:lnSpc>
                <a:spcPct val="80000"/>
              </a:lnSpc>
            </a:pPr>
            <a:r>
              <a:rPr lang="en-CA" altLang="en-US" sz="2400" dirty="0"/>
              <a:t>Who has the right to dictate how business should operate?</a:t>
            </a:r>
          </a:p>
          <a:p>
            <a:pPr lvl="1">
              <a:lnSpc>
                <a:spcPct val="80000"/>
              </a:lnSpc>
            </a:pPr>
            <a:r>
              <a:rPr lang="en-CA" altLang="en-US" sz="2400" dirty="0"/>
              <a:t>What exactly is “ethical” behaviour?</a:t>
            </a:r>
          </a:p>
          <a:p>
            <a:pPr lvl="1">
              <a:lnSpc>
                <a:spcPct val="80000"/>
              </a:lnSpc>
            </a:pPr>
            <a:r>
              <a:rPr lang="en-CA" altLang="en-US" sz="2400" dirty="0"/>
              <a:t>What exactly is “social responsibility”?</a:t>
            </a:r>
          </a:p>
          <a:p>
            <a:pPr eaLnBrk="1" hangingPunct="1"/>
            <a:endParaRPr lang="en-CA" altLang="en-US" sz="2400" dirty="0" smtClean="0"/>
          </a:p>
        </p:txBody>
      </p:sp>
    </p:spTree>
    <p:extLst>
      <p:ext uri="{BB962C8B-B14F-4D97-AF65-F5344CB8AC3E}">
        <p14:creationId xmlns:p14="http://schemas.microsoft.com/office/powerpoint/2010/main" val="9862623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4"/>
          <p:cNvSpPr>
            <a:spLocks noGrp="1" noChangeArrowheads="1"/>
          </p:cNvSpPr>
          <p:nvPr>
            <p:ph type="title"/>
          </p:nvPr>
        </p:nvSpPr>
        <p:spPr>
          <a:xfrm>
            <a:off x="1066800" y="96838"/>
            <a:ext cx="7023100" cy="1274762"/>
          </a:xfrm>
        </p:spPr>
        <p:txBody>
          <a:bodyPr/>
          <a:lstStyle/>
          <a:p>
            <a:pPr eaLnBrk="1" hangingPunct="1"/>
            <a:r>
              <a:rPr lang="en-CA" altLang="en-US" sz="2800" dirty="0" smtClean="0">
                <a:solidFill>
                  <a:srgbClr val="FFC000"/>
                </a:solidFill>
              </a:rPr>
              <a:t>The Modified </a:t>
            </a:r>
            <a:r>
              <a:rPr lang="en-CA" altLang="en-US" sz="2800" i="1" dirty="0" err="1" smtClean="0">
                <a:solidFill>
                  <a:srgbClr val="FFC000"/>
                </a:solidFill>
              </a:rPr>
              <a:t>Boulding</a:t>
            </a:r>
            <a:r>
              <a:rPr lang="en-CA" altLang="en-US" sz="2800" i="1" dirty="0" smtClean="0">
                <a:solidFill>
                  <a:srgbClr val="FFC000"/>
                </a:solidFill>
              </a:rPr>
              <a:t> Triangle: </a:t>
            </a:r>
            <a:r>
              <a:rPr lang="en-CA" altLang="en-US" sz="2800" dirty="0" smtClean="0">
                <a:solidFill>
                  <a:srgbClr val="FFC000"/>
                </a:solidFill>
              </a:rPr>
              <a:t>A way to depict the Canadian </a:t>
            </a:r>
            <a:r>
              <a:rPr lang="en-CA" altLang="en-US" sz="2800" dirty="0" err="1" smtClean="0">
                <a:solidFill>
                  <a:srgbClr val="FFC000"/>
                </a:solidFill>
              </a:rPr>
              <a:t>macroenvironment</a:t>
            </a:r>
            <a:endParaRPr lang="en-US" altLang="en-US" sz="2800" i="1" dirty="0" smtClean="0">
              <a:solidFill>
                <a:srgbClr val="FFC000"/>
              </a:solidFill>
            </a:endParaRPr>
          </a:p>
        </p:txBody>
      </p:sp>
      <p:sp>
        <p:nvSpPr>
          <p:cNvPr id="8196" name="AutoShape 5"/>
          <p:cNvSpPr>
            <a:spLocks noChangeArrowheads="1"/>
          </p:cNvSpPr>
          <p:nvPr/>
        </p:nvSpPr>
        <p:spPr bwMode="auto">
          <a:xfrm>
            <a:off x="1447800" y="2286000"/>
            <a:ext cx="6248400" cy="3657600"/>
          </a:xfrm>
          <a:prstGeom prst="triangle">
            <a:avLst>
              <a:gd name="adj" fmla="val 50000"/>
            </a:avLst>
          </a:prstGeom>
          <a:solidFill>
            <a:schemeClr val="accent1"/>
          </a:solidFill>
          <a:ln w="9525">
            <a:solidFill>
              <a:schemeClr val="tx1"/>
            </a:solidFill>
            <a:miter lim="800000"/>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CA" altLang="en-US"/>
          </a:p>
        </p:txBody>
      </p:sp>
      <p:sp>
        <p:nvSpPr>
          <p:cNvPr id="8197" name="Line 6"/>
          <p:cNvSpPr>
            <a:spLocks noChangeShapeType="1"/>
          </p:cNvSpPr>
          <p:nvPr/>
        </p:nvSpPr>
        <p:spPr bwMode="auto">
          <a:xfrm flipV="1">
            <a:off x="4572000" y="4572000"/>
            <a:ext cx="0" cy="13716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en-US"/>
          </a:p>
        </p:txBody>
      </p:sp>
      <p:sp>
        <p:nvSpPr>
          <p:cNvPr id="8198" name="Line 7"/>
          <p:cNvSpPr>
            <a:spLocks noChangeShapeType="1"/>
          </p:cNvSpPr>
          <p:nvPr/>
        </p:nvSpPr>
        <p:spPr bwMode="auto">
          <a:xfrm flipV="1">
            <a:off x="4572000" y="3810000"/>
            <a:ext cx="1295400" cy="7620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en-US"/>
          </a:p>
        </p:txBody>
      </p:sp>
      <p:sp>
        <p:nvSpPr>
          <p:cNvPr id="8199" name="Line 8"/>
          <p:cNvSpPr>
            <a:spLocks noChangeShapeType="1"/>
          </p:cNvSpPr>
          <p:nvPr/>
        </p:nvSpPr>
        <p:spPr bwMode="auto">
          <a:xfrm flipH="1" flipV="1">
            <a:off x="3276600" y="3810000"/>
            <a:ext cx="1295400" cy="7620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en-US"/>
          </a:p>
        </p:txBody>
      </p:sp>
      <p:sp>
        <p:nvSpPr>
          <p:cNvPr id="8200" name="Rectangle 9"/>
          <p:cNvSpPr>
            <a:spLocks noChangeArrowheads="1"/>
          </p:cNvSpPr>
          <p:nvPr/>
        </p:nvSpPr>
        <p:spPr bwMode="auto">
          <a:xfrm>
            <a:off x="3733800" y="3352800"/>
            <a:ext cx="1676400" cy="45720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2400">
                <a:latin typeface="Tahoma" pitchFamily="34" charset="0"/>
              </a:rPr>
              <a:t>Business</a:t>
            </a:r>
            <a:endParaRPr lang="en-US" altLang="en-US" sz="2400">
              <a:latin typeface="Tahoma" pitchFamily="34" charset="0"/>
            </a:endParaRPr>
          </a:p>
        </p:txBody>
      </p:sp>
      <p:sp>
        <p:nvSpPr>
          <p:cNvPr id="8201" name="Rectangle 10"/>
          <p:cNvSpPr>
            <a:spLocks noChangeArrowheads="1"/>
          </p:cNvSpPr>
          <p:nvPr/>
        </p:nvSpPr>
        <p:spPr bwMode="auto">
          <a:xfrm>
            <a:off x="4953000" y="4953000"/>
            <a:ext cx="1752600" cy="38100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2400">
                <a:latin typeface="Tahoma" pitchFamily="34" charset="0"/>
              </a:rPr>
              <a:t>Government</a:t>
            </a:r>
            <a:endParaRPr lang="en-US" altLang="en-US" sz="2400">
              <a:latin typeface="Tahoma" pitchFamily="34" charset="0"/>
            </a:endParaRPr>
          </a:p>
        </p:txBody>
      </p:sp>
      <p:sp>
        <p:nvSpPr>
          <p:cNvPr id="8202" name="Rectangle 11"/>
          <p:cNvSpPr>
            <a:spLocks noChangeArrowheads="1"/>
          </p:cNvSpPr>
          <p:nvPr/>
        </p:nvSpPr>
        <p:spPr bwMode="auto">
          <a:xfrm>
            <a:off x="2438400" y="4953000"/>
            <a:ext cx="1752600" cy="38100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2400" dirty="0">
                <a:latin typeface="Tahoma" pitchFamily="34" charset="0"/>
              </a:rPr>
              <a:t>Civil Society</a:t>
            </a:r>
            <a:endParaRPr lang="en-US" altLang="en-US" sz="2400" dirty="0">
              <a:latin typeface="Tahoma" pitchFamily="34" charset="0"/>
            </a:endParaRPr>
          </a:p>
        </p:txBody>
      </p:sp>
    </p:spTree>
    <p:extLst>
      <p:ext uri="{BB962C8B-B14F-4D97-AF65-F5344CB8AC3E}">
        <p14:creationId xmlns:p14="http://schemas.microsoft.com/office/powerpoint/2010/main" val="19902459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p:txBody>
          <a:bodyPr/>
          <a:lstStyle/>
          <a:p>
            <a:pPr eaLnBrk="1" hangingPunct="1"/>
            <a:r>
              <a:rPr lang="en-US" altLang="en-US" sz="2800" dirty="0" smtClean="0">
                <a:solidFill>
                  <a:srgbClr val="FFC000"/>
                </a:solidFill>
              </a:rPr>
              <a:t>Canada’s </a:t>
            </a:r>
            <a:r>
              <a:rPr lang="en-US" altLang="en-US" sz="2800" dirty="0" err="1" smtClean="0">
                <a:solidFill>
                  <a:srgbClr val="FFC000"/>
                </a:solidFill>
              </a:rPr>
              <a:t>Macroenviroment</a:t>
            </a:r>
            <a:r>
              <a:rPr lang="en-US" altLang="en-US" sz="2800" dirty="0" smtClean="0">
                <a:solidFill>
                  <a:srgbClr val="FFC000"/>
                </a:solidFill>
              </a:rPr>
              <a:t> -- The Business-Government-Society Nexus</a:t>
            </a:r>
          </a:p>
        </p:txBody>
      </p:sp>
      <p:sp>
        <p:nvSpPr>
          <p:cNvPr id="13316" name="Rectangle 3"/>
          <p:cNvSpPr>
            <a:spLocks noGrp="1" noChangeArrowheads="1"/>
          </p:cNvSpPr>
          <p:nvPr>
            <p:ph type="body" sz="half" idx="1"/>
          </p:nvPr>
        </p:nvSpPr>
        <p:spPr>
          <a:xfrm>
            <a:off x="457200" y="2162175"/>
            <a:ext cx="8153400" cy="3935413"/>
          </a:xfrm>
        </p:spPr>
        <p:txBody>
          <a:bodyPr/>
          <a:lstStyle/>
          <a:p>
            <a:pPr eaLnBrk="1" hangingPunct="1"/>
            <a:r>
              <a:rPr lang="en-US" altLang="en-US" sz="2000" dirty="0" smtClean="0"/>
              <a:t>Rules or “sorting” mechanisms of coordination for each segment are based on different principles:</a:t>
            </a:r>
          </a:p>
          <a:p>
            <a:pPr lvl="1"/>
            <a:r>
              <a:rPr lang="en-US" altLang="en-US" sz="2000" dirty="0" smtClean="0"/>
              <a:t>Business -- supply and demand forces </a:t>
            </a:r>
            <a:r>
              <a:rPr lang="en-CA" altLang="en-US" sz="2000" dirty="0"/>
              <a:t>and price mechanisms are norms</a:t>
            </a:r>
            <a:endParaRPr lang="en-US" altLang="en-US" sz="2000" dirty="0" smtClean="0"/>
          </a:p>
          <a:p>
            <a:pPr lvl="1" eaLnBrk="1" hangingPunct="1"/>
            <a:r>
              <a:rPr lang="en-US" altLang="en-US" sz="2000" dirty="0" smtClean="0"/>
              <a:t>Government -- redistribution and coercion through rules</a:t>
            </a:r>
          </a:p>
          <a:p>
            <a:pPr lvl="1"/>
            <a:r>
              <a:rPr lang="en-US" altLang="en-US" sz="2000" dirty="0" smtClean="0"/>
              <a:t>Civil society -- cooperation, reciprocity and solidarity </a:t>
            </a:r>
            <a:r>
              <a:rPr lang="en-CA" altLang="en-US" sz="2000" dirty="0"/>
              <a:t>are the integrating principles</a:t>
            </a:r>
            <a:endParaRPr lang="en-US" altLang="en-US" sz="2000" dirty="0" smtClean="0"/>
          </a:p>
        </p:txBody>
      </p:sp>
    </p:spTree>
    <p:extLst>
      <p:ext uri="{BB962C8B-B14F-4D97-AF65-F5344CB8AC3E}">
        <p14:creationId xmlns:p14="http://schemas.microsoft.com/office/powerpoint/2010/main" val="30197976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en-CA" altLang="en-US" sz="3200" dirty="0" smtClean="0">
                <a:solidFill>
                  <a:srgbClr val="FFC000"/>
                </a:solidFill>
              </a:rPr>
              <a:t>The </a:t>
            </a:r>
            <a:r>
              <a:rPr lang="en-CA" altLang="en-US" sz="3200" dirty="0" err="1" smtClean="0">
                <a:solidFill>
                  <a:srgbClr val="FFC000"/>
                </a:solidFill>
              </a:rPr>
              <a:t>Macroenvironment</a:t>
            </a:r>
            <a:r>
              <a:rPr lang="en-CA" altLang="en-US" sz="3200" dirty="0" smtClean="0">
                <a:solidFill>
                  <a:srgbClr val="FFC000"/>
                </a:solidFill>
              </a:rPr>
              <a:t> of Canadian Business</a:t>
            </a:r>
            <a:r>
              <a:rPr lang="en-CA" altLang="en-US" sz="3600" dirty="0" smtClean="0"/>
              <a:t> </a:t>
            </a:r>
            <a:r>
              <a:rPr lang="en-CA" altLang="en-US" sz="1400" dirty="0" smtClean="0"/>
              <a:t>(Source: Boone, Contemporary Business, Canadian Edition, Wily Canada 2013)</a:t>
            </a:r>
            <a:endParaRPr lang="en-US" altLang="en-US" sz="1400" dirty="0" smtClean="0"/>
          </a:p>
        </p:txBody>
      </p:sp>
      <p:sp>
        <p:nvSpPr>
          <p:cNvPr id="5123" name="Content Placeholder 2"/>
          <p:cNvSpPr>
            <a:spLocks noGrp="1"/>
          </p:cNvSpPr>
          <p:nvPr>
            <p:ph idx="1"/>
          </p:nvPr>
        </p:nvSpPr>
        <p:spPr>
          <a:xfrm>
            <a:off x="457200" y="1600200"/>
            <a:ext cx="8218487" cy="4913313"/>
          </a:xfrm>
        </p:spPr>
        <p:txBody>
          <a:bodyPr/>
          <a:lstStyle/>
          <a:p>
            <a:r>
              <a:rPr lang="en-CA" altLang="en-US" sz="2800" dirty="0" smtClean="0"/>
              <a:t>Business drives the economy of a nation</a:t>
            </a:r>
          </a:p>
          <a:p>
            <a:r>
              <a:rPr lang="en-CA" altLang="en-US" sz="2800" dirty="0" smtClean="0"/>
              <a:t>The economic system in Canada is a private enterprise system anchored in the doctrines of capitalism.</a:t>
            </a:r>
          </a:p>
          <a:p>
            <a:pPr lvl="1"/>
            <a:r>
              <a:rPr lang="en-CA" altLang="en-US" sz="2400" dirty="0" smtClean="0"/>
              <a:t>Rewards firms for effectively and efficiently meeting the wants and needs of customers</a:t>
            </a:r>
          </a:p>
          <a:p>
            <a:pPr lvl="1"/>
            <a:r>
              <a:rPr lang="en-CA" altLang="en-US" sz="2400" dirty="0" smtClean="0"/>
              <a:t>Basic rights of a private enterprise system:</a:t>
            </a:r>
          </a:p>
          <a:p>
            <a:pPr lvl="2"/>
            <a:r>
              <a:rPr lang="en-CA" altLang="en-US" dirty="0" smtClean="0"/>
              <a:t>Private property</a:t>
            </a:r>
          </a:p>
          <a:p>
            <a:pPr lvl="2"/>
            <a:r>
              <a:rPr lang="en-CA" altLang="en-US" dirty="0" smtClean="0"/>
              <a:t>Freedom of choice</a:t>
            </a:r>
          </a:p>
          <a:p>
            <a:pPr lvl="2"/>
            <a:r>
              <a:rPr lang="en-CA" altLang="en-US" dirty="0" smtClean="0"/>
              <a:t>Profits</a:t>
            </a:r>
          </a:p>
          <a:p>
            <a:pPr lvl="2"/>
            <a:r>
              <a:rPr lang="en-CA" altLang="en-US" dirty="0" smtClean="0"/>
              <a:t>Competition</a:t>
            </a:r>
            <a:endParaRPr lang="en-US" altLang="en-US" dirty="0" smtClean="0"/>
          </a:p>
        </p:txBody>
      </p:sp>
    </p:spTree>
    <p:extLst>
      <p:ext uri="{BB962C8B-B14F-4D97-AF65-F5344CB8AC3E}">
        <p14:creationId xmlns:p14="http://schemas.microsoft.com/office/powerpoint/2010/main" val="1801800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CA" altLang="en-US" sz="3200" b="0" dirty="0" smtClean="0">
                <a:solidFill>
                  <a:srgbClr val="FFC000"/>
                </a:solidFill>
              </a:rPr>
              <a:t>The </a:t>
            </a:r>
            <a:r>
              <a:rPr lang="en-CA" altLang="en-US" sz="3200" b="0" dirty="0" err="1" smtClean="0">
                <a:solidFill>
                  <a:srgbClr val="FFC000"/>
                </a:solidFill>
              </a:rPr>
              <a:t>Macroenvironment</a:t>
            </a:r>
            <a:r>
              <a:rPr lang="en-CA" altLang="en-US" sz="3200" b="0" dirty="0" smtClean="0">
                <a:solidFill>
                  <a:srgbClr val="FFC000"/>
                </a:solidFill>
              </a:rPr>
              <a:t> of Canadian Business </a:t>
            </a:r>
            <a:r>
              <a:rPr lang="en-CA" altLang="en-US" sz="1400" dirty="0" smtClean="0"/>
              <a:t>(Source: Boone, Contemporary Business, Canadian Edition, Wily Canada 2013)</a:t>
            </a:r>
            <a:endParaRPr lang="en-US" altLang="en-US" sz="1400" dirty="0" smtClean="0"/>
          </a:p>
        </p:txBody>
      </p:sp>
      <p:sp>
        <p:nvSpPr>
          <p:cNvPr id="6147" name="Content Placeholder 2"/>
          <p:cNvSpPr>
            <a:spLocks noGrp="1"/>
          </p:cNvSpPr>
          <p:nvPr>
            <p:ph idx="1"/>
          </p:nvPr>
        </p:nvSpPr>
        <p:spPr>
          <a:xfrm>
            <a:off x="468313" y="1447800"/>
            <a:ext cx="8218487" cy="5294313"/>
          </a:xfrm>
        </p:spPr>
        <p:txBody>
          <a:bodyPr/>
          <a:lstStyle/>
          <a:p>
            <a:r>
              <a:rPr lang="en-CA" altLang="en-US" sz="2000" dirty="0" smtClean="0"/>
              <a:t>Six distinct time periods define North American business history</a:t>
            </a:r>
          </a:p>
          <a:p>
            <a:pPr lvl="1"/>
            <a:r>
              <a:rPr lang="en-CA" altLang="en-US" sz="2000" dirty="0" smtClean="0"/>
              <a:t>Colonial (before 1776)</a:t>
            </a:r>
          </a:p>
          <a:p>
            <a:pPr lvl="2"/>
            <a:r>
              <a:rPr lang="en-CA" altLang="en-US" sz="2000" dirty="0" smtClean="0"/>
              <a:t>Agricultural production</a:t>
            </a:r>
          </a:p>
          <a:p>
            <a:pPr lvl="1"/>
            <a:r>
              <a:rPr lang="en-CA" altLang="en-US" sz="2000" dirty="0" smtClean="0"/>
              <a:t>Industrial Revolution (1760 – 1850)</a:t>
            </a:r>
          </a:p>
          <a:p>
            <a:pPr lvl="2"/>
            <a:r>
              <a:rPr lang="en-CA" altLang="en-US" sz="2000" dirty="0" smtClean="0"/>
              <a:t>The advent of the factory system and mass-production</a:t>
            </a:r>
          </a:p>
          <a:p>
            <a:pPr lvl="1"/>
            <a:r>
              <a:rPr lang="en-CA" altLang="en-US" sz="2000" dirty="0" smtClean="0"/>
              <a:t>Industrial Entrepreneurs (Late 1800s)</a:t>
            </a:r>
          </a:p>
          <a:p>
            <a:pPr lvl="2"/>
            <a:r>
              <a:rPr lang="en-CA" altLang="en-US" sz="2000" dirty="0" smtClean="0"/>
              <a:t>Risk-takers and inventors; advances in technology</a:t>
            </a:r>
          </a:p>
          <a:p>
            <a:pPr lvl="1"/>
            <a:r>
              <a:rPr lang="en-CA" altLang="en-US" sz="2000" dirty="0" smtClean="0"/>
              <a:t>Production</a:t>
            </a:r>
            <a:r>
              <a:rPr lang="en-US" altLang="en-US" sz="2000" dirty="0" smtClean="0"/>
              <a:t> (Late 1800s – 1920s)</a:t>
            </a:r>
          </a:p>
          <a:p>
            <a:pPr lvl="2"/>
            <a:r>
              <a:rPr lang="en-CA" altLang="en-US" sz="2000" dirty="0" smtClean="0"/>
              <a:t>Assembly lines, producing greater quantity faster</a:t>
            </a:r>
          </a:p>
          <a:p>
            <a:pPr lvl="1"/>
            <a:r>
              <a:rPr lang="en-CA" altLang="en-US" sz="2000" dirty="0" smtClean="0"/>
              <a:t>Marketing (Since 1950s)</a:t>
            </a:r>
          </a:p>
          <a:p>
            <a:pPr lvl="2"/>
            <a:r>
              <a:rPr lang="en-CA" altLang="en-US" sz="2000" dirty="0" smtClean="0"/>
              <a:t>Consumer orientation</a:t>
            </a:r>
          </a:p>
          <a:p>
            <a:pPr lvl="1"/>
            <a:r>
              <a:rPr lang="en-CA" altLang="en-US" sz="2000" dirty="0" smtClean="0"/>
              <a:t>Relationship (From 1990s)</a:t>
            </a:r>
          </a:p>
          <a:p>
            <a:pPr lvl="2"/>
            <a:r>
              <a:rPr lang="en-CA" altLang="en-US" sz="2000" dirty="0" smtClean="0"/>
              <a:t>Strategic alliances between customers, suppliers</a:t>
            </a:r>
          </a:p>
        </p:txBody>
      </p:sp>
    </p:spTree>
    <p:extLst>
      <p:ext uri="{BB962C8B-B14F-4D97-AF65-F5344CB8AC3E}">
        <p14:creationId xmlns:p14="http://schemas.microsoft.com/office/powerpoint/2010/main" val="33635370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CA" altLang="en-US" sz="3600" smtClean="0"/>
              <a:t>The Macroenvironment of Canadian Business </a:t>
            </a:r>
            <a:r>
              <a:rPr lang="en-CA" altLang="en-US" sz="1400" smtClean="0"/>
              <a:t>(Source: Boone, Contemporary Business, Canadian Edition, Wily Canada 2013)</a:t>
            </a:r>
            <a:endParaRPr lang="en-US" altLang="en-US" sz="1400" smtClean="0"/>
          </a:p>
        </p:txBody>
      </p:sp>
      <p:sp>
        <p:nvSpPr>
          <p:cNvPr id="7171" name="Content Placeholder 4"/>
          <p:cNvSpPr>
            <a:spLocks noGrp="1"/>
          </p:cNvSpPr>
          <p:nvPr>
            <p:ph sz="half" idx="1"/>
          </p:nvPr>
        </p:nvSpPr>
        <p:spPr>
          <a:xfrm>
            <a:off x="395288" y="1989138"/>
            <a:ext cx="4464050" cy="4302125"/>
          </a:xfrm>
        </p:spPr>
        <p:txBody>
          <a:bodyPr/>
          <a:lstStyle/>
          <a:p>
            <a:r>
              <a:rPr lang="en-CA" altLang="en-US" smtClean="0"/>
              <a:t>The workforce of today:</a:t>
            </a:r>
          </a:p>
          <a:p>
            <a:pPr lvl="1"/>
            <a:r>
              <a:rPr lang="en-CA" altLang="en-US" smtClean="0"/>
              <a:t>Aging population</a:t>
            </a:r>
          </a:p>
          <a:p>
            <a:pPr lvl="1"/>
            <a:r>
              <a:rPr lang="en-CA" altLang="en-US" smtClean="0"/>
              <a:t>Shrinking labour pool</a:t>
            </a:r>
          </a:p>
          <a:p>
            <a:pPr lvl="1"/>
            <a:r>
              <a:rPr lang="en-CA" altLang="en-US" smtClean="0"/>
              <a:t>Increasing diversity</a:t>
            </a:r>
          </a:p>
          <a:p>
            <a:pPr lvl="1"/>
            <a:r>
              <a:rPr lang="en-CA" altLang="en-US" smtClean="0"/>
              <a:t>Outsourcing &amp; the changing nature of work</a:t>
            </a:r>
          </a:p>
          <a:p>
            <a:pPr lvl="1"/>
            <a:r>
              <a:rPr lang="en-CA" altLang="en-US" smtClean="0"/>
              <a:t>Flexibility and mobility</a:t>
            </a:r>
          </a:p>
          <a:p>
            <a:pPr lvl="1"/>
            <a:r>
              <a:rPr lang="en-CA" altLang="en-US" smtClean="0"/>
              <a:t>Innovation through collaboration</a:t>
            </a:r>
            <a:endParaRPr lang="en-US" altLang="en-US" smtClean="0"/>
          </a:p>
        </p:txBody>
      </p:sp>
      <p:pic>
        <p:nvPicPr>
          <p:cNvPr id="7173" name="Picture 2" descr="C:\temp\DELCORD\Content.IE5\JIZKRBZ5\MC900056378[1].wmf"/>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a:xfrm>
            <a:off x="5219700" y="2133600"/>
            <a:ext cx="3529013" cy="3816350"/>
          </a:xfrm>
          <a:noFill/>
        </p:spPr>
      </p:pic>
    </p:spTree>
    <p:extLst>
      <p:ext uri="{BB962C8B-B14F-4D97-AF65-F5344CB8AC3E}">
        <p14:creationId xmlns:p14="http://schemas.microsoft.com/office/powerpoint/2010/main" val="18497179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1026"/>
          <p:cNvSpPr>
            <a:spLocks noGrp="1" noChangeArrowheads="1"/>
          </p:cNvSpPr>
          <p:nvPr>
            <p:ph type="title"/>
          </p:nvPr>
        </p:nvSpPr>
        <p:spPr>
          <a:xfrm>
            <a:off x="457200" y="533400"/>
            <a:ext cx="8229600" cy="1166813"/>
          </a:xfrm>
        </p:spPr>
        <p:txBody>
          <a:bodyPr/>
          <a:lstStyle/>
          <a:p>
            <a:pPr eaLnBrk="1" hangingPunct="1"/>
            <a:r>
              <a:rPr lang="en-US" altLang="en-US" sz="3200" dirty="0" smtClean="0">
                <a:solidFill>
                  <a:srgbClr val="FFC000"/>
                </a:solidFill>
              </a:rPr>
              <a:t>The Canadian Private Sector</a:t>
            </a:r>
            <a:br>
              <a:rPr lang="en-US" altLang="en-US" sz="3200" dirty="0" smtClean="0">
                <a:solidFill>
                  <a:srgbClr val="FFC000"/>
                </a:solidFill>
              </a:rPr>
            </a:br>
            <a:r>
              <a:rPr lang="en-US" altLang="en-US" sz="3200" dirty="0" smtClean="0">
                <a:solidFill>
                  <a:srgbClr val="FFC000"/>
                </a:solidFill>
              </a:rPr>
              <a:t>Forms of Business Ownership</a:t>
            </a:r>
          </a:p>
        </p:txBody>
      </p:sp>
      <p:sp>
        <p:nvSpPr>
          <p:cNvPr id="8196" name="Rectangle 1027"/>
          <p:cNvSpPr>
            <a:spLocks noGrp="1" noChangeArrowheads="1"/>
          </p:cNvSpPr>
          <p:nvPr>
            <p:ph type="body" idx="1"/>
          </p:nvPr>
        </p:nvSpPr>
        <p:spPr/>
        <p:txBody>
          <a:bodyPr/>
          <a:lstStyle/>
          <a:p>
            <a:pPr eaLnBrk="1" hangingPunct="1">
              <a:lnSpc>
                <a:spcPct val="90000"/>
              </a:lnSpc>
            </a:pPr>
            <a:endParaRPr lang="en-US" altLang="en-US" sz="2000" dirty="0" smtClean="0"/>
          </a:p>
          <a:p>
            <a:pPr eaLnBrk="1" hangingPunct="1">
              <a:lnSpc>
                <a:spcPct val="90000"/>
              </a:lnSpc>
            </a:pPr>
            <a:r>
              <a:rPr lang="en-US" altLang="en-US" sz="2400" dirty="0" smtClean="0"/>
              <a:t>Sole Proprietorship</a:t>
            </a:r>
          </a:p>
          <a:p>
            <a:pPr eaLnBrk="1" hangingPunct="1">
              <a:lnSpc>
                <a:spcPct val="90000"/>
              </a:lnSpc>
            </a:pPr>
            <a:r>
              <a:rPr lang="en-US" altLang="en-US" sz="2400" dirty="0" smtClean="0"/>
              <a:t>Partnership</a:t>
            </a:r>
          </a:p>
          <a:p>
            <a:pPr lvl="1" eaLnBrk="1" hangingPunct="1">
              <a:lnSpc>
                <a:spcPct val="90000"/>
              </a:lnSpc>
            </a:pPr>
            <a:r>
              <a:rPr lang="en-US" altLang="en-US" sz="2000" dirty="0" smtClean="0"/>
              <a:t>General</a:t>
            </a:r>
          </a:p>
          <a:p>
            <a:pPr lvl="1" eaLnBrk="1" hangingPunct="1">
              <a:lnSpc>
                <a:spcPct val="90000"/>
              </a:lnSpc>
            </a:pPr>
            <a:r>
              <a:rPr lang="en-US" altLang="en-US" sz="2000" dirty="0" smtClean="0"/>
              <a:t>Limited</a:t>
            </a:r>
          </a:p>
          <a:p>
            <a:pPr eaLnBrk="1" hangingPunct="1">
              <a:lnSpc>
                <a:spcPct val="90000"/>
              </a:lnSpc>
            </a:pPr>
            <a:r>
              <a:rPr lang="en-US" altLang="en-US" sz="2400" dirty="0" smtClean="0"/>
              <a:t>Corporation</a:t>
            </a:r>
          </a:p>
          <a:p>
            <a:pPr lvl="1" eaLnBrk="1" hangingPunct="1">
              <a:lnSpc>
                <a:spcPct val="90000"/>
              </a:lnSpc>
            </a:pPr>
            <a:r>
              <a:rPr lang="en-US" altLang="en-US" sz="2000" dirty="0" smtClean="0"/>
              <a:t>Under Federal Laws</a:t>
            </a:r>
          </a:p>
          <a:p>
            <a:pPr lvl="1" eaLnBrk="1" hangingPunct="1">
              <a:lnSpc>
                <a:spcPct val="90000"/>
              </a:lnSpc>
            </a:pPr>
            <a:r>
              <a:rPr lang="en-US" altLang="en-US" sz="2000" dirty="0" smtClean="0"/>
              <a:t>Under Provincial Laws</a:t>
            </a:r>
          </a:p>
          <a:p>
            <a:pPr eaLnBrk="1" hangingPunct="1">
              <a:lnSpc>
                <a:spcPct val="90000"/>
              </a:lnSpc>
            </a:pPr>
            <a:r>
              <a:rPr lang="en-CA" altLang="en-US" sz="2400" dirty="0" smtClean="0"/>
              <a:t>Cooperative</a:t>
            </a:r>
          </a:p>
          <a:p>
            <a:pPr eaLnBrk="1" hangingPunct="1">
              <a:lnSpc>
                <a:spcPct val="90000"/>
              </a:lnSpc>
            </a:pPr>
            <a:r>
              <a:rPr lang="en-CA" altLang="en-US" sz="2400" dirty="0" smtClean="0"/>
              <a:t>Franchises – A Specialized Form of Business Ownership</a:t>
            </a:r>
          </a:p>
          <a:p>
            <a:pPr lvl="1" eaLnBrk="1" hangingPunct="1">
              <a:lnSpc>
                <a:spcPct val="90000"/>
              </a:lnSpc>
            </a:pPr>
            <a:endParaRPr lang="en-US" altLang="en-US" sz="2400" dirty="0" smtClean="0"/>
          </a:p>
          <a:p>
            <a:pPr eaLnBrk="1" hangingPunct="1">
              <a:lnSpc>
                <a:spcPct val="90000"/>
              </a:lnSpc>
              <a:buFont typeface="Wingdings" pitchFamily="2" charset="2"/>
              <a:buNone/>
            </a:pPr>
            <a:endParaRPr lang="en-US" altLang="en-US" sz="2400" dirty="0" smtClean="0"/>
          </a:p>
        </p:txBody>
      </p:sp>
    </p:spTree>
    <p:extLst>
      <p:ext uri="{BB962C8B-B14F-4D97-AF65-F5344CB8AC3E}">
        <p14:creationId xmlns:p14="http://schemas.microsoft.com/office/powerpoint/2010/main" val="34240452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050"/>
          <p:cNvSpPr>
            <a:spLocks noGrp="1" noChangeArrowheads="1"/>
          </p:cNvSpPr>
          <p:nvPr>
            <p:ph type="title"/>
          </p:nvPr>
        </p:nvSpPr>
        <p:spPr>
          <a:xfrm>
            <a:off x="457200" y="533400"/>
            <a:ext cx="8229600" cy="1239838"/>
          </a:xfrm>
        </p:spPr>
        <p:txBody>
          <a:bodyPr/>
          <a:lstStyle/>
          <a:p>
            <a:pPr eaLnBrk="1" hangingPunct="1"/>
            <a:r>
              <a:rPr lang="en-US" altLang="en-US" sz="3200" dirty="0" smtClean="0">
                <a:solidFill>
                  <a:srgbClr val="FFC000"/>
                </a:solidFill>
              </a:rPr>
              <a:t>The Canadian Private Sector</a:t>
            </a:r>
            <a:br>
              <a:rPr lang="en-US" altLang="en-US" sz="3200" dirty="0" smtClean="0">
                <a:solidFill>
                  <a:srgbClr val="FFC000"/>
                </a:solidFill>
              </a:rPr>
            </a:br>
            <a:r>
              <a:rPr lang="en-US" altLang="en-US" sz="3200" dirty="0" smtClean="0">
                <a:solidFill>
                  <a:srgbClr val="FFC000"/>
                </a:solidFill>
              </a:rPr>
              <a:t>Forms of Business Ownership</a:t>
            </a:r>
          </a:p>
        </p:txBody>
      </p:sp>
      <p:sp>
        <p:nvSpPr>
          <p:cNvPr id="10244" name="Rectangle 2051"/>
          <p:cNvSpPr>
            <a:spLocks noGrp="1" noChangeArrowheads="1"/>
          </p:cNvSpPr>
          <p:nvPr>
            <p:ph type="body" sz="half" idx="2"/>
          </p:nvPr>
        </p:nvSpPr>
        <p:spPr>
          <a:xfrm>
            <a:off x="3708400" y="1828800"/>
            <a:ext cx="4978400" cy="4302125"/>
          </a:xfrm>
        </p:spPr>
        <p:txBody>
          <a:bodyPr/>
          <a:lstStyle/>
          <a:p>
            <a:pPr eaLnBrk="1" hangingPunct="1"/>
            <a:endParaRPr lang="en-US" altLang="en-US" sz="2400" b="1" dirty="0" smtClean="0"/>
          </a:p>
          <a:p>
            <a:pPr eaLnBrk="1" hangingPunct="1"/>
            <a:r>
              <a:rPr lang="en-US" altLang="en-US" sz="2400" b="1" dirty="0" smtClean="0"/>
              <a:t>Advantages</a:t>
            </a:r>
            <a:r>
              <a:rPr lang="en-US" altLang="en-US" sz="2400" dirty="0" smtClean="0"/>
              <a:t>:</a:t>
            </a:r>
          </a:p>
          <a:p>
            <a:pPr lvl="1" eaLnBrk="1" hangingPunct="1"/>
            <a:r>
              <a:rPr lang="en-CA" altLang="en-US" sz="2400" dirty="0" smtClean="0"/>
              <a:t>Easy and cheap to start</a:t>
            </a:r>
          </a:p>
          <a:p>
            <a:pPr lvl="1" eaLnBrk="1" hangingPunct="1"/>
            <a:r>
              <a:rPr lang="en-CA" altLang="en-US" sz="2400" dirty="0" smtClean="0"/>
              <a:t>Secrecy</a:t>
            </a:r>
          </a:p>
          <a:p>
            <a:pPr lvl="1" eaLnBrk="1" hangingPunct="1"/>
            <a:r>
              <a:rPr lang="en-CA" altLang="en-US" sz="2400" dirty="0" smtClean="0"/>
              <a:t>Flexibility and control</a:t>
            </a:r>
          </a:p>
          <a:p>
            <a:pPr lvl="1" eaLnBrk="1" hangingPunct="1"/>
            <a:r>
              <a:rPr lang="en-CA" altLang="en-US" sz="2400" dirty="0" smtClean="0"/>
              <a:t>Pride of ownership</a:t>
            </a:r>
          </a:p>
          <a:p>
            <a:pPr lvl="1" eaLnBrk="1" hangingPunct="1"/>
            <a:r>
              <a:rPr lang="en-CA" altLang="en-US" sz="2400" dirty="0" smtClean="0"/>
              <a:t>Distribution and use of profit</a:t>
            </a:r>
          </a:p>
          <a:p>
            <a:pPr lvl="1" eaLnBrk="1" hangingPunct="1"/>
            <a:r>
              <a:rPr lang="en-CA" altLang="en-US" sz="2400" dirty="0" smtClean="0"/>
              <a:t>No special taxes</a:t>
            </a:r>
          </a:p>
          <a:p>
            <a:pPr lvl="1" eaLnBrk="1" hangingPunct="1"/>
            <a:r>
              <a:rPr lang="en-CA" altLang="en-US" sz="2400" dirty="0" smtClean="0"/>
              <a:t>No government regulation</a:t>
            </a:r>
            <a:endParaRPr lang="en-US" altLang="en-US" sz="2400" dirty="0" smtClean="0"/>
          </a:p>
          <a:p>
            <a:pPr lvl="1" eaLnBrk="1" hangingPunct="1">
              <a:buFont typeface="Wingdings" pitchFamily="2" charset="2"/>
              <a:buNone/>
            </a:pPr>
            <a:endParaRPr lang="en-US" altLang="en-US" sz="1800" dirty="0" smtClean="0"/>
          </a:p>
        </p:txBody>
      </p:sp>
      <p:sp>
        <p:nvSpPr>
          <p:cNvPr id="2" name="Content Placeholder 1"/>
          <p:cNvSpPr>
            <a:spLocks noGrp="1"/>
          </p:cNvSpPr>
          <p:nvPr>
            <p:ph sz="half" idx="1"/>
          </p:nvPr>
        </p:nvSpPr>
        <p:spPr>
          <a:xfrm>
            <a:off x="304800" y="1828800"/>
            <a:ext cx="4038600" cy="4835525"/>
          </a:xfrm>
        </p:spPr>
        <p:txBody>
          <a:bodyPr/>
          <a:lstStyle/>
          <a:p>
            <a:pPr marL="457200" indent="-457200">
              <a:buFont typeface="+mj-lt"/>
              <a:buAutoNum type="arabicPeriod"/>
            </a:pPr>
            <a:r>
              <a:rPr lang="en-US" altLang="en-US" sz="2400" dirty="0">
                <a:solidFill>
                  <a:srgbClr val="FFC000"/>
                </a:solidFill>
              </a:rPr>
              <a:t>Sole Proprietorship (</a:t>
            </a:r>
            <a:r>
              <a:rPr lang="en-US" altLang="en-US" sz="2400" dirty="0" smtClean="0">
                <a:solidFill>
                  <a:srgbClr val="FFC000"/>
                </a:solidFill>
              </a:rPr>
              <a:t>SPs)</a:t>
            </a:r>
          </a:p>
          <a:p>
            <a:r>
              <a:rPr lang="en-US" altLang="en-US" sz="2400" b="1" dirty="0" smtClean="0"/>
              <a:t>Disadvantages</a:t>
            </a:r>
            <a:r>
              <a:rPr lang="en-US" altLang="en-US" sz="2400" dirty="0"/>
              <a:t>:</a:t>
            </a:r>
          </a:p>
          <a:p>
            <a:pPr lvl="1"/>
            <a:r>
              <a:rPr lang="en-CA" altLang="en-US" sz="2400" dirty="0"/>
              <a:t>Unlimited liability</a:t>
            </a:r>
          </a:p>
          <a:p>
            <a:pPr lvl="1"/>
            <a:r>
              <a:rPr lang="en-CA" altLang="en-US" sz="2400" dirty="0"/>
              <a:t>Limited financial resources</a:t>
            </a:r>
          </a:p>
          <a:p>
            <a:pPr lvl="1"/>
            <a:r>
              <a:rPr lang="en-CA" altLang="en-US" sz="2400" dirty="0"/>
              <a:t>Limited skills pool</a:t>
            </a:r>
          </a:p>
          <a:p>
            <a:pPr lvl="1"/>
            <a:r>
              <a:rPr lang="en-CA" altLang="en-US" sz="2400" dirty="0"/>
              <a:t>Overwhelming time commitment</a:t>
            </a:r>
          </a:p>
          <a:p>
            <a:pPr lvl="1"/>
            <a:r>
              <a:rPr lang="en-CA" altLang="en-US" sz="2400" dirty="0"/>
              <a:t>Few fringe benefits</a:t>
            </a:r>
          </a:p>
          <a:p>
            <a:pPr lvl="1"/>
            <a:r>
              <a:rPr lang="en-CA" altLang="en-US" sz="2400" dirty="0"/>
              <a:t>Limited growth</a:t>
            </a:r>
          </a:p>
          <a:p>
            <a:pPr lvl="1"/>
            <a:r>
              <a:rPr lang="en-CA" altLang="en-US" sz="2400" dirty="0"/>
              <a:t>Limited life span</a:t>
            </a:r>
            <a:endParaRPr lang="en-US" altLang="en-US" sz="1800" dirty="0"/>
          </a:p>
          <a:p>
            <a:endParaRPr lang="en-US" dirty="0"/>
          </a:p>
        </p:txBody>
      </p:sp>
    </p:spTree>
    <p:extLst>
      <p:ext uri="{BB962C8B-B14F-4D97-AF65-F5344CB8AC3E}">
        <p14:creationId xmlns:p14="http://schemas.microsoft.com/office/powerpoint/2010/main" val="26876788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1026"/>
          <p:cNvSpPr>
            <a:spLocks noGrp="1" noChangeArrowheads="1"/>
          </p:cNvSpPr>
          <p:nvPr>
            <p:ph type="title"/>
          </p:nvPr>
        </p:nvSpPr>
        <p:spPr>
          <a:xfrm>
            <a:off x="457200" y="533400"/>
            <a:ext cx="8229600" cy="1166813"/>
          </a:xfrm>
        </p:spPr>
        <p:txBody>
          <a:bodyPr/>
          <a:lstStyle/>
          <a:p>
            <a:pPr eaLnBrk="1" hangingPunct="1"/>
            <a:r>
              <a:rPr lang="en-US" altLang="en-US" sz="3200" dirty="0" smtClean="0">
                <a:solidFill>
                  <a:srgbClr val="FFC000"/>
                </a:solidFill>
              </a:rPr>
              <a:t>The Canadian Private Sector</a:t>
            </a:r>
            <a:br>
              <a:rPr lang="en-US" altLang="en-US" sz="3200" dirty="0" smtClean="0">
                <a:solidFill>
                  <a:srgbClr val="FFC000"/>
                </a:solidFill>
              </a:rPr>
            </a:br>
            <a:r>
              <a:rPr lang="en-US" altLang="en-US" sz="3200" dirty="0" smtClean="0">
                <a:solidFill>
                  <a:srgbClr val="FFC000"/>
                </a:solidFill>
              </a:rPr>
              <a:t>Forms of Business Ownership </a:t>
            </a:r>
            <a:r>
              <a:rPr lang="en-US" altLang="en-US" sz="3200" dirty="0" err="1" smtClean="0">
                <a:solidFill>
                  <a:srgbClr val="FFC000"/>
                </a:solidFill>
              </a:rPr>
              <a:t>cont</a:t>
            </a:r>
            <a:r>
              <a:rPr lang="en-US" altLang="en-US" sz="3200" dirty="0" smtClean="0">
                <a:solidFill>
                  <a:srgbClr val="FFC000"/>
                </a:solidFill>
              </a:rPr>
              <a:t>…</a:t>
            </a:r>
          </a:p>
        </p:txBody>
      </p:sp>
      <p:sp>
        <p:nvSpPr>
          <p:cNvPr id="12292" name="Rectangle 1027"/>
          <p:cNvSpPr>
            <a:spLocks noGrp="1" noChangeArrowheads="1"/>
          </p:cNvSpPr>
          <p:nvPr>
            <p:ph type="body" sz="half" idx="2"/>
          </p:nvPr>
        </p:nvSpPr>
        <p:spPr/>
        <p:txBody>
          <a:bodyPr/>
          <a:lstStyle/>
          <a:p>
            <a:pPr eaLnBrk="1" hangingPunct="1">
              <a:lnSpc>
                <a:spcPct val="90000"/>
              </a:lnSpc>
            </a:pPr>
            <a:endParaRPr lang="en-US" altLang="en-US" sz="2000" dirty="0" smtClean="0"/>
          </a:p>
          <a:p>
            <a:pPr marL="0" indent="0" eaLnBrk="1" hangingPunct="1">
              <a:lnSpc>
                <a:spcPct val="90000"/>
              </a:lnSpc>
              <a:buNone/>
            </a:pPr>
            <a:r>
              <a:rPr lang="en-US" altLang="en-US" sz="2800" dirty="0" smtClean="0">
                <a:solidFill>
                  <a:srgbClr val="FFC000"/>
                </a:solidFill>
              </a:rPr>
              <a:t>2. Partnership</a:t>
            </a:r>
          </a:p>
          <a:p>
            <a:pPr lvl="1">
              <a:lnSpc>
                <a:spcPct val="90000"/>
              </a:lnSpc>
            </a:pPr>
            <a:r>
              <a:rPr lang="en-US" altLang="en-US" sz="2400" dirty="0" smtClean="0"/>
              <a:t>General</a:t>
            </a:r>
          </a:p>
          <a:p>
            <a:pPr lvl="1">
              <a:lnSpc>
                <a:spcPct val="90000"/>
              </a:lnSpc>
            </a:pPr>
            <a:r>
              <a:rPr lang="en-US" altLang="en-US" sz="2400" dirty="0" smtClean="0"/>
              <a:t>Limited </a:t>
            </a:r>
          </a:p>
          <a:p>
            <a:pPr lvl="1" eaLnBrk="1" hangingPunct="1">
              <a:lnSpc>
                <a:spcPct val="90000"/>
              </a:lnSpc>
            </a:pPr>
            <a:endParaRPr lang="en-US" altLang="en-US" sz="1800" dirty="0" smtClean="0"/>
          </a:p>
        </p:txBody>
      </p:sp>
      <p:pic>
        <p:nvPicPr>
          <p:cNvPr id="12293" name="Picture 1029" descr="MPj03826420000[1]"/>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857250" y="1828800"/>
            <a:ext cx="3643313" cy="4302125"/>
          </a:xfrm>
        </p:spPr>
      </p:pic>
    </p:spTree>
    <p:extLst>
      <p:ext uri="{BB962C8B-B14F-4D97-AF65-F5344CB8AC3E}">
        <p14:creationId xmlns:p14="http://schemas.microsoft.com/office/powerpoint/2010/main" val="40039783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CA" altLang="en-US" sz="3600" dirty="0" smtClean="0">
                <a:solidFill>
                  <a:srgbClr val="FFC000"/>
                </a:solidFill>
              </a:rPr>
              <a:t>Limited Partners</a:t>
            </a:r>
            <a:endParaRPr lang="en-US" altLang="en-US" sz="3600" dirty="0" smtClean="0">
              <a:solidFill>
                <a:srgbClr val="FFC000"/>
              </a:solidFill>
            </a:endParaRPr>
          </a:p>
        </p:txBody>
      </p:sp>
      <p:sp>
        <p:nvSpPr>
          <p:cNvPr id="14339" name="Content Placeholder 2"/>
          <p:cNvSpPr>
            <a:spLocks noGrp="1"/>
          </p:cNvSpPr>
          <p:nvPr>
            <p:ph idx="1"/>
          </p:nvPr>
        </p:nvSpPr>
        <p:spPr/>
        <p:txBody>
          <a:bodyPr/>
          <a:lstStyle/>
          <a:p>
            <a:r>
              <a:rPr lang="en-CA" altLang="en-US" sz="2000" smtClean="0"/>
              <a:t>Silent partners</a:t>
            </a:r>
          </a:p>
          <a:p>
            <a:pPr lvl="1"/>
            <a:r>
              <a:rPr lang="en-CA" altLang="en-US" sz="2000" smtClean="0"/>
              <a:t>Known to the public, no active management role</a:t>
            </a:r>
          </a:p>
          <a:p>
            <a:r>
              <a:rPr lang="en-CA" altLang="en-US" sz="2000" smtClean="0"/>
              <a:t>Secret partners</a:t>
            </a:r>
          </a:p>
          <a:p>
            <a:pPr lvl="1"/>
            <a:r>
              <a:rPr lang="en-CA" altLang="en-US" sz="2000" smtClean="0"/>
              <a:t>Unknown to the public, but take an active role in management</a:t>
            </a:r>
          </a:p>
          <a:p>
            <a:r>
              <a:rPr lang="en-CA" altLang="en-US" sz="2000" smtClean="0"/>
              <a:t>Nominal partners</a:t>
            </a:r>
          </a:p>
          <a:p>
            <a:pPr lvl="1"/>
            <a:r>
              <a:rPr lang="en-CA" altLang="en-US" sz="2000" smtClean="0"/>
              <a:t>Lend their name for public relations, but are actually not involved</a:t>
            </a:r>
          </a:p>
          <a:p>
            <a:r>
              <a:rPr lang="en-CA" altLang="en-US" sz="2000" smtClean="0"/>
              <a:t>Dormant partners</a:t>
            </a:r>
          </a:p>
          <a:p>
            <a:pPr lvl="1"/>
            <a:r>
              <a:rPr lang="en-CA" altLang="en-US" sz="2000" smtClean="0"/>
              <a:t>Neither known to the public nor active in management</a:t>
            </a:r>
            <a:endParaRPr lang="en-US" altLang="en-US" sz="2000" smtClean="0"/>
          </a:p>
        </p:txBody>
      </p:sp>
    </p:spTree>
    <p:extLst>
      <p:ext uri="{BB962C8B-B14F-4D97-AF65-F5344CB8AC3E}">
        <p14:creationId xmlns:p14="http://schemas.microsoft.com/office/powerpoint/2010/main" val="10597779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CA" altLang="en-US" sz="3200" dirty="0" smtClean="0">
                <a:solidFill>
                  <a:srgbClr val="FFC000"/>
                </a:solidFill>
              </a:rPr>
              <a:t>The Partnership</a:t>
            </a:r>
            <a:endParaRPr lang="en-US" altLang="en-US" sz="3200" dirty="0" smtClean="0">
              <a:solidFill>
                <a:srgbClr val="FFC000"/>
              </a:solidFill>
            </a:endParaRPr>
          </a:p>
        </p:txBody>
      </p:sp>
      <p:sp>
        <p:nvSpPr>
          <p:cNvPr id="15363" name="Content Placeholder 2"/>
          <p:cNvSpPr>
            <a:spLocks noGrp="1"/>
          </p:cNvSpPr>
          <p:nvPr>
            <p:ph sz="half" idx="1"/>
          </p:nvPr>
        </p:nvSpPr>
        <p:spPr/>
        <p:txBody>
          <a:bodyPr/>
          <a:lstStyle/>
          <a:p>
            <a:r>
              <a:rPr lang="en-CA" altLang="en-US" smtClean="0"/>
              <a:t>Advantages</a:t>
            </a:r>
          </a:p>
          <a:p>
            <a:pPr lvl="1"/>
            <a:r>
              <a:rPr lang="en-CA" altLang="en-US" smtClean="0"/>
              <a:t>Ease of organization</a:t>
            </a:r>
          </a:p>
          <a:p>
            <a:pPr lvl="1"/>
            <a:r>
              <a:rPr lang="en-CA" altLang="en-US" smtClean="0"/>
              <a:t>More financial resources (capital and credit)</a:t>
            </a:r>
          </a:p>
          <a:p>
            <a:pPr lvl="1"/>
            <a:r>
              <a:rPr lang="en-CA" altLang="en-US" smtClean="0"/>
              <a:t>Shared management</a:t>
            </a:r>
          </a:p>
          <a:p>
            <a:pPr lvl="1"/>
            <a:r>
              <a:rPr lang="en-CA" altLang="en-US" smtClean="0"/>
              <a:t>Combined knowledge and skills</a:t>
            </a:r>
          </a:p>
          <a:p>
            <a:pPr lvl="1"/>
            <a:r>
              <a:rPr lang="en-CA" altLang="en-US" smtClean="0"/>
              <a:t>Faster decision making</a:t>
            </a:r>
          </a:p>
          <a:p>
            <a:pPr lvl="1"/>
            <a:r>
              <a:rPr lang="en-CA" altLang="en-US" smtClean="0"/>
              <a:t>Few regulatory controls</a:t>
            </a:r>
            <a:endParaRPr lang="en-US" altLang="en-US" smtClean="0"/>
          </a:p>
        </p:txBody>
      </p:sp>
      <p:sp>
        <p:nvSpPr>
          <p:cNvPr id="15364" name="Content Placeholder 3"/>
          <p:cNvSpPr>
            <a:spLocks noGrp="1"/>
          </p:cNvSpPr>
          <p:nvPr>
            <p:ph sz="half" idx="2"/>
          </p:nvPr>
        </p:nvSpPr>
        <p:spPr/>
        <p:txBody>
          <a:bodyPr/>
          <a:lstStyle/>
          <a:p>
            <a:r>
              <a:rPr lang="en-CA" altLang="en-US" smtClean="0"/>
              <a:t>Disadvantages</a:t>
            </a:r>
          </a:p>
          <a:p>
            <a:pPr lvl="1"/>
            <a:r>
              <a:rPr lang="en-CA" altLang="en-US" smtClean="0"/>
              <a:t>Unlimited liability</a:t>
            </a:r>
          </a:p>
          <a:p>
            <a:pPr lvl="1"/>
            <a:r>
              <a:rPr lang="en-CA" altLang="en-US" smtClean="0"/>
              <a:t>Partners are responsible for the business activities of all others</a:t>
            </a:r>
          </a:p>
          <a:p>
            <a:pPr lvl="1"/>
            <a:r>
              <a:rPr lang="en-CA" altLang="en-US" smtClean="0"/>
              <a:t>Division of profits</a:t>
            </a:r>
          </a:p>
          <a:p>
            <a:pPr lvl="1"/>
            <a:r>
              <a:rPr lang="en-CA" altLang="en-US" smtClean="0"/>
              <a:t>Disagreements among partners</a:t>
            </a:r>
          </a:p>
          <a:p>
            <a:pPr lvl="1"/>
            <a:r>
              <a:rPr lang="en-CA" altLang="en-US" smtClean="0"/>
              <a:t>Life of a partnership</a:t>
            </a:r>
            <a:endParaRPr lang="en-US" altLang="en-US" smtClean="0"/>
          </a:p>
        </p:txBody>
      </p:sp>
    </p:spTree>
    <p:extLst>
      <p:ext uri="{BB962C8B-B14F-4D97-AF65-F5344CB8AC3E}">
        <p14:creationId xmlns:p14="http://schemas.microsoft.com/office/powerpoint/2010/main" val="33247319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a:xfrm>
            <a:off x="457200" y="533400"/>
            <a:ext cx="8229600" cy="1166813"/>
          </a:xfrm>
        </p:spPr>
        <p:txBody>
          <a:bodyPr/>
          <a:lstStyle/>
          <a:p>
            <a:pPr eaLnBrk="1" hangingPunct="1"/>
            <a:r>
              <a:rPr lang="en-US" altLang="en-US" sz="3200" dirty="0" smtClean="0">
                <a:solidFill>
                  <a:srgbClr val="FFC000"/>
                </a:solidFill>
              </a:rPr>
              <a:t>The Canadian Private Sector</a:t>
            </a:r>
            <a:br>
              <a:rPr lang="en-US" altLang="en-US" sz="3200" dirty="0" smtClean="0">
                <a:solidFill>
                  <a:srgbClr val="FFC000"/>
                </a:solidFill>
              </a:rPr>
            </a:br>
            <a:r>
              <a:rPr lang="en-US" altLang="en-US" sz="3200" dirty="0" smtClean="0">
                <a:solidFill>
                  <a:srgbClr val="FFC000"/>
                </a:solidFill>
              </a:rPr>
              <a:t>Forms of Business Ownership </a:t>
            </a:r>
            <a:r>
              <a:rPr lang="en-US" altLang="en-US" sz="3200" dirty="0" err="1" smtClean="0">
                <a:solidFill>
                  <a:srgbClr val="FFC000"/>
                </a:solidFill>
              </a:rPr>
              <a:t>cont</a:t>
            </a:r>
            <a:r>
              <a:rPr lang="en-US" altLang="en-US" sz="3200" dirty="0" smtClean="0">
                <a:solidFill>
                  <a:srgbClr val="FFC000"/>
                </a:solidFill>
              </a:rPr>
              <a:t>…</a:t>
            </a:r>
          </a:p>
        </p:txBody>
      </p:sp>
      <p:sp>
        <p:nvSpPr>
          <p:cNvPr id="16388" name="Rectangle 3"/>
          <p:cNvSpPr>
            <a:spLocks noGrp="1" noChangeArrowheads="1"/>
          </p:cNvSpPr>
          <p:nvPr>
            <p:ph type="body" sz="half" idx="2"/>
          </p:nvPr>
        </p:nvSpPr>
        <p:spPr/>
        <p:txBody>
          <a:bodyPr/>
          <a:lstStyle/>
          <a:p>
            <a:pPr eaLnBrk="1" hangingPunct="1"/>
            <a:endParaRPr lang="en-US" altLang="en-US" sz="1800" dirty="0" smtClean="0"/>
          </a:p>
          <a:p>
            <a:pPr eaLnBrk="1" hangingPunct="1"/>
            <a:endParaRPr lang="en-US" altLang="en-US" sz="1800" dirty="0" smtClean="0"/>
          </a:p>
          <a:p>
            <a:pPr marL="0" indent="0" eaLnBrk="1" hangingPunct="1">
              <a:buNone/>
            </a:pPr>
            <a:r>
              <a:rPr lang="en-US" altLang="en-US" sz="2800" dirty="0" smtClean="0">
                <a:solidFill>
                  <a:srgbClr val="FFC000"/>
                </a:solidFill>
              </a:rPr>
              <a:t>3. Corporation </a:t>
            </a:r>
          </a:p>
          <a:p>
            <a:pPr eaLnBrk="1" hangingPunct="1"/>
            <a:r>
              <a:rPr lang="en-US" altLang="en-US" sz="2000" dirty="0" smtClean="0"/>
              <a:t>A corporation is recognized as a separate legal entity under the law</a:t>
            </a:r>
          </a:p>
          <a:p>
            <a:pPr eaLnBrk="1" hangingPunct="1"/>
            <a:r>
              <a:rPr lang="en-CA" altLang="en-US" sz="2000" dirty="0" smtClean="0"/>
              <a:t>A corporation can be incorporated federally or provincially</a:t>
            </a:r>
          </a:p>
          <a:p>
            <a:r>
              <a:rPr lang="en-US" altLang="en-US" sz="2000" dirty="0"/>
              <a:t>A Private Corporation:</a:t>
            </a:r>
          </a:p>
          <a:p>
            <a:r>
              <a:rPr lang="en-US" altLang="en-US" sz="2000" dirty="0"/>
              <a:t>A Public Corporation:</a:t>
            </a:r>
          </a:p>
          <a:p>
            <a:pPr eaLnBrk="1" hangingPunct="1"/>
            <a:endParaRPr lang="en-US" altLang="en-US" sz="2000" dirty="0" smtClean="0"/>
          </a:p>
        </p:txBody>
      </p:sp>
      <p:pic>
        <p:nvPicPr>
          <p:cNvPr id="16389" name="Picture 5" descr="MPj03992770000[1]"/>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525463" y="2498725"/>
            <a:ext cx="3902075" cy="2962275"/>
          </a:xfrm>
        </p:spPr>
      </p:pic>
    </p:spTree>
    <p:extLst>
      <p:ext uri="{BB962C8B-B14F-4D97-AF65-F5344CB8AC3E}">
        <p14:creationId xmlns:p14="http://schemas.microsoft.com/office/powerpoint/2010/main" val="37813227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CA" altLang="en-US" sz="3200" dirty="0" smtClean="0">
                <a:solidFill>
                  <a:srgbClr val="FFC000"/>
                </a:solidFill>
              </a:rPr>
              <a:t>The Corporation</a:t>
            </a:r>
            <a:endParaRPr lang="en-US" altLang="en-US" sz="3200" dirty="0" smtClean="0">
              <a:solidFill>
                <a:srgbClr val="FFC000"/>
              </a:solidFill>
            </a:endParaRPr>
          </a:p>
        </p:txBody>
      </p:sp>
      <p:sp>
        <p:nvSpPr>
          <p:cNvPr id="19459" name="Content Placeholder 2"/>
          <p:cNvSpPr>
            <a:spLocks noGrp="1"/>
          </p:cNvSpPr>
          <p:nvPr>
            <p:ph sz="half" idx="1"/>
          </p:nvPr>
        </p:nvSpPr>
        <p:spPr>
          <a:xfrm>
            <a:off x="381000" y="1600200"/>
            <a:ext cx="4100512" cy="4913313"/>
          </a:xfrm>
        </p:spPr>
        <p:txBody>
          <a:bodyPr/>
          <a:lstStyle/>
          <a:p>
            <a:r>
              <a:rPr lang="en-CA" altLang="en-US" dirty="0" smtClean="0"/>
              <a:t>Advantages</a:t>
            </a:r>
          </a:p>
          <a:p>
            <a:pPr lvl="1"/>
            <a:r>
              <a:rPr lang="en-CA" altLang="en-US" dirty="0" smtClean="0"/>
              <a:t>More money for investment</a:t>
            </a:r>
          </a:p>
          <a:p>
            <a:pPr lvl="1"/>
            <a:r>
              <a:rPr lang="en-CA" altLang="en-US" dirty="0" smtClean="0"/>
              <a:t>Limited liability</a:t>
            </a:r>
          </a:p>
          <a:p>
            <a:pPr lvl="1"/>
            <a:r>
              <a:rPr lang="en-CA" altLang="en-US" dirty="0" smtClean="0"/>
              <a:t>Separation of ownership from management</a:t>
            </a:r>
          </a:p>
          <a:p>
            <a:pPr lvl="1"/>
            <a:r>
              <a:rPr lang="en-CA" altLang="en-US" dirty="0" smtClean="0"/>
              <a:t>Ease of ownership change</a:t>
            </a:r>
          </a:p>
          <a:p>
            <a:pPr lvl="1"/>
            <a:r>
              <a:rPr lang="en-CA" altLang="en-US" dirty="0" smtClean="0"/>
              <a:t>Perpetual life</a:t>
            </a:r>
          </a:p>
          <a:p>
            <a:pPr lvl="1"/>
            <a:r>
              <a:rPr lang="en-CA" altLang="en-US" dirty="0" smtClean="0"/>
              <a:t>Size</a:t>
            </a:r>
          </a:p>
          <a:p>
            <a:pPr lvl="1"/>
            <a:r>
              <a:rPr lang="en-CA" altLang="en-US" dirty="0" smtClean="0"/>
              <a:t>Perceived legitimacy</a:t>
            </a:r>
            <a:endParaRPr lang="en-US" altLang="en-US" dirty="0" smtClean="0"/>
          </a:p>
        </p:txBody>
      </p:sp>
      <p:sp>
        <p:nvSpPr>
          <p:cNvPr id="19460" name="Content Placeholder 3"/>
          <p:cNvSpPr>
            <a:spLocks noGrp="1"/>
          </p:cNvSpPr>
          <p:nvPr>
            <p:ph sz="half" idx="2"/>
          </p:nvPr>
        </p:nvSpPr>
        <p:spPr/>
        <p:txBody>
          <a:bodyPr/>
          <a:lstStyle/>
          <a:p>
            <a:r>
              <a:rPr lang="en-CA" altLang="en-US" dirty="0" smtClean="0"/>
              <a:t>Disadvantages</a:t>
            </a:r>
          </a:p>
          <a:p>
            <a:pPr lvl="1"/>
            <a:r>
              <a:rPr lang="en-CA" altLang="en-US" dirty="0" smtClean="0"/>
              <a:t>Initial cost</a:t>
            </a:r>
          </a:p>
          <a:p>
            <a:pPr lvl="1"/>
            <a:r>
              <a:rPr lang="en-CA" altLang="en-US" dirty="0" smtClean="0"/>
              <a:t>Paperwork</a:t>
            </a:r>
          </a:p>
          <a:p>
            <a:pPr lvl="1"/>
            <a:r>
              <a:rPr lang="en-CA" altLang="en-US" dirty="0" smtClean="0"/>
              <a:t>Two tax returns</a:t>
            </a:r>
          </a:p>
          <a:p>
            <a:pPr lvl="1"/>
            <a:r>
              <a:rPr lang="en-CA" altLang="en-US" dirty="0" smtClean="0"/>
              <a:t>Termination difficult</a:t>
            </a:r>
          </a:p>
          <a:p>
            <a:pPr lvl="1"/>
            <a:r>
              <a:rPr lang="en-CA" altLang="en-US" dirty="0" smtClean="0"/>
              <a:t>Double taxation</a:t>
            </a:r>
          </a:p>
          <a:p>
            <a:pPr lvl="1"/>
            <a:r>
              <a:rPr lang="en-CA" altLang="en-US" dirty="0" smtClean="0"/>
              <a:t>Greater expectations for social responsibility and ethical conduct from stakeholders</a:t>
            </a:r>
            <a:endParaRPr lang="en-US" altLang="en-US" dirty="0" smtClean="0"/>
          </a:p>
        </p:txBody>
      </p:sp>
    </p:spTree>
    <p:extLst>
      <p:ext uri="{BB962C8B-B14F-4D97-AF65-F5344CB8AC3E}">
        <p14:creationId xmlns:p14="http://schemas.microsoft.com/office/powerpoint/2010/main" val="2552688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72A66286-7AC3-43AB-AEB7-A1B46B6328C1}" type="slidenum">
              <a:rPr lang="en-US" altLang="en-US" smtClean="0">
                <a:latin typeface="Arial" charset="0"/>
              </a:rPr>
              <a:pPr/>
              <a:t>15</a:t>
            </a:fld>
            <a:endParaRPr lang="en-US" altLang="en-US" smtClean="0">
              <a:latin typeface="Arial" charset="0"/>
            </a:endParaRPr>
          </a:p>
        </p:txBody>
      </p:sp>
      <p:sp>
        <p:nvSpPr>
          <p:cNvPr id="20483" name="Rectangle 4"/>
          <p:cNvSpPr>
            <a:spLocks noGrp="1" noChangeArrowheads="1"/>
          </p:cNvSpPr>
          <p:nvPr>
            <p:ph type="title"/>
          </p:nvPr>
        </p:nvSpPr>
        <p:spPr/>
        <p:txBody>
          <a:bodyPr/>
          <a:lstStyle/>
          <a:p>
            <a:pPr eaLnBrk="1" hangingPunct="1"/>
            <a:r>
              <a:rPr lang="en-US" altLang="en-US" sz="3200" dirty="0" smtClean="0">
                <a:solidFill>
                  <a:srgbClr val="FFC000"/>
                </a:solidFill>
              </a:rPr>
              <a:t>The Canadian Private Sector</a:t>
            </a:r>
            <a:br>
              <a:rPr lang="en-US" altLang="en-US" sz="3200" dirty="0" smtClean="0">
                <a:solidFill>
                  <a:srgbClr val="FFC000"/>
                </a:solidFill>
              </a:rPr>
            </a:br>
            <a:r>
              <a:rPr lang="en-US" altLang="en-US" sz="3200" dirty="0" smtClean="0">
                <a:solidFill>
                  <a:srgbClr val="FFC000"/>
                </a:solidFill>
              </a:rPr>
              <a:t>Forms of Business Ownership</a:t>
            </a:r>
          </a:p>
        </p:txBody>
      </p:sp>
      <p:sp>
        <p:nvSpPr>
          <p:cNvPr id="20484" name="Rectangle 5"/>
          <p:cNvSpPr>
            <a:spLocks noGrp="1" noChangeArrowheads="1"/>
          </p:cNvSpPr>
          <p:nvPr>
            <p:ph type="body" sz="half" idx="1"/>
          </p:nvPr>
        </p:nvSpPr>
        <p:spPr>
          <a:xfrm>
            <a:off x="457200" y="1600200"/>
            <a:ext cx="7543800" cy="4525963"/>
          </a:xfrm>
        </p:spPr>
        <p:txBody>
          <a:bodyPr/>
          <a:lstStyle/>
          <a:p>
            <a:pPr eaLnBrk="1" hangingPunct="1">
              <a:lnSpc>
                <a:spcPct val="90000"/>
              </a:lnSpc>
            </a:pPr>
            <a:r>
              <a:rPr lang="en-US" altLang="en-US" sz="2800" dirty="0" smtClean="0">
                <a:solidFill>
                  <a:srgbClr val="FFC000"/>
                </a:solidFill>
              </a:rPr>
              <a:t>Co-operatives</a:t>
            </a:r>
          </a:p>
          <a:p>
            <a:pPr lvl="1" eaLnBrk="1" hangingPunct="1">
              <a:lnSpc>
                <a:spcPct val="90000"/>
              </a:lnSpc>
            </a:pPr>
            <a:r>
              <a:rPr lang="en-US" altLang="en-US" sz="2400" dirty="0" smtClean="0"/>
              <a:t>An organization that emphasizes working together as a way of building community involvement by supplying needed goods and services at a lower cost (e.g., producer co-op, consumer co-op, financial co-op, service co-op, housing co-op)</a:t>
            </a:r>
          </a:p>
          <a:p>
            <a:pPr lvl="1" eaLnBrk="1" hangingPunct="1">
              <a:lnSpc>
                <a:spcPct val="90000"/>
              </a:lnSpc>
            </a:pPr>
            <a:endParaRPr lang="en-CA" altLang="en-US" sz="2400" dirty="0" smtClean="0"/>
          </a:p>
          <a:p>
            <a:pPr eaLnBrk="1" hangingPunct="1">
              <a:lnSpc>
                <a:spcPct val="90000"/>
              </a:lnSpc>
            </a:pPr>
            <a:endParaRPr lang="en-US" altLang="en-US" sz="2800" dirty="0" smtClean="0"/>
          </a:p>
        </p:txBody>
      </p:sp>
    </p:spTree>
    <p:extLst>
      <p:ext uri="{BB962C8B-B14F-4D97-AF65-F5344CB8AC3E}">
        <p14:creationId xmlns:p14="http://schemas.microsoft.com/office/powerpoint/2010/main" val="2637009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4"/>
          <p:cNvSpPr>
            <a:spLocks noGrp="1" noChangeArrowheads="1"/>
          </p:cNvSpPr>
          <p:nvPr>
            <p:ph type="title"/>
          </p:nvPr>
        </p:nvSpPr>
        <p:spPr/>
        <p:txBody>
          <a:bodyPr/>
          <a:lstStyle/>
          <a:p>
            <a:pPr eaLnBrk="1" hangingPunct="1"/>
            <a:r>
              <a:rPr lang="en-US" altLang="en-US" sz="3200" dirty="0" smtClean="0">
                <a:solidFill>
                  <a:srgbClr val="FFC000"/>
                </a:solidFill>
              </a:rPr>
              <a:t>The Canadian Private Sector</a:t>
            </a:r>
            <a:br>
              <a:rPr lang="en-US" altLang="en-US" sz="3200" dirty="0" smtClean="0">
                <a:solidFill>
                  <a:srgbClr val="FFC000"/>
                </a:solidFill>
              </a:rPr>
            </a:br>
            <a:r>
              <a:rPr lang="en-US" altLang="en-US" sz="3200" dirty="0" smtClean="0">
                <a:solidFill>
                  <a:srgbClr val="FFC000"/>
                </a:solidFill>
              </a:rPr>
              <a:t>Forms of Business Ownership </a:t>
            </a:r>
            <a:r>
              <a:rPr lang="en-US" altLang="en-US" sz="3200" dirty="0" err="1" smtClean="0">
                <a:solidFill>
                  <a:srgbClr val="FFC000"/>
                </a:solidFill>
              </a:rPr>
              <a:t>cont</a:t>
            </a:r>
            <a:r>
              <a:rPr lang="en-US" altLang="en-US" sz="3200" dirty="0" smtClean="0">
                <a:solidFill>
                  <a:srgbClr val="FFC000"/>
                </a:solidFill>
              </a:rPr>
              <a:t>…</a:t>
            </a:r>
          </a:p>
        </p:txBody>
      </p:sp>
      <p:sp>
        <p:nvSpPr>
          <p:cNvPr id="20484" name="Rectangle 5"/>
          <p:cNvSpPr>
            <a:spLocks noGrp="1" noChangeArrowheads="1"/>
          </p:cNvSpPr>
          <p:nvPr>
            <p:ph sz="half" idx="1"/>
          </p:nvPr>
        </p:nvSpPr>
        <p:spPr/>
        <p:txBody>
          <a:bodyPr/>
          <a:lstStyle/>
          <a:p>
            <a:pPr marL="0" indent="0">
              <a:lnSpc>
                <a:spcPct val="90000"/>
              </a:lnSpc>
              <a:buNone/>
            </a:pPr>
            <a:r>
              <a:rPr lang="en-CA" altLang="en-US" dirty="0" smtClean="0">
                <a:solidFill>
                  <a:srgbClr val="FFC000"/>
                </a:solidFill>
              </a:rPr>
              <a:t>Franchises</a:t>
            </a:r>
          </a:p>
          <a:p>
            <a:pPr>
              <a:lnSpc>
                <a:spcPct val="90000"/>
              </a:lnSpc>
            </a:pPr>
            <a:r>
              <a:rPr lang="en-CA" altLang="en-US" sz="2400" dirty="0" smtClean="0"/>
              <a:t>Advantages</a:t>
            </a:r>
          </a:p>
          <a:p>
            <a:pPr>
              <a:lnSpc>
                <a:spcPct val="90000"/>
              </a:lnSpc>
            </a:pPr>
            <a:r>
              <a:rPr lang="en-CA" altLang="en-US" sz="2400" dirty="0" smtClean="0"/>
              <a:t>Proven methodology</a:t>
            </a:r>
          </a:p>
          <a:p>
            <a:pPr>
              <a:lnSpc>
                <a:spcPct val="90000"/>
              </a:lnSpc>
            </a:pPr>
            <a:r>
              <a:rPr lang="en-CA" altLang="en-US" sz="2400" dirty="0" smtClean="0"/>
              <a:t>Extensive franchisee training and support</a:t>
            </a:r>
          </a:p>
          <a:p>
            <a:pPr>
              <a:lnSpc>
                <a:spcPct val="90000"/>
              </a:lnSpc>
            </a:pPr>
            <a:r>
              <a:rPr lang="en-CA" altLang="en-US" sz="2400" dirty="0" smtClean="0"/>
              <a:t>Reliable suppliers who meet quality requirements</a:t>
            </a:r>
          </a:p>
          <a:p>
            <a:pPr>
              <a:lnSpc>
                <a:spcPct val="90000"/>
              </a:lnSpc>
            </a:pPr>
            <a:endParaRPr lang="en-US" altLang="en-US" sz="2400" dirty="0" smtClean="0"/>
          </a:p>
          <a:p>
            <a:pPr lvl="1" eaLnBrk="1" hangingPunct="1">
              <a:lnSpc>
                <a:spcPct val="90000"/>
              </a:lnSpc>
            </a:pPr>
            <a:endParaRPr lang="en-CA" altLang="en-US" sz="2400" dirty="0" smtClean="0"/>
          </a:p>
          <a:p>
            <a:pPr eaLnBrk="1" hangingPunct="1">
              <a:lnSpc>
                <a:spcPct val="90000"/>
              </a:lnSpc>
            </a:pPr>
            <a:endParaRPr lang="en-US" altLang="en-US" sz="2800" dirty="0" smtClean="0"/>
          </a:p>
        </p:txBody>
      </p:sp>
      <p:sp>
        <p:nvSpPr>
          <p:cNvPr id="3" name="Content Placeholder 2"/>
          <p:cNvSpPr>
            <a:spLocks noGrp="1"/>
          </p:cNvSpPr>
          <p:nvPr>
            <p:ph sz="half" idx="2"/>
          </p:nvPr>
        </p:nvSpPr>
        <p:spPr/>
        <p:txBody>
          <a:bodyPr/>
          <a:lstStyle/>
          <a:p>
            <a:endParaRPr lang="en-US" dirty="0" smtClean="0"/>
          </a:p>
          <a:p>
            <a:r>
              <a:rPr lang="en-US" sz="2400" dirty="0" smtClean="0"/>
              <a:t>Disadvantages</a:t>
            </a:r>
          </a:p>
          <a:p>
            <a:pPr lvl="1"/>
            <a:r>
              <a:rPr lang="en-US" sz="2000" dirty="0" smtClean="0"/>
              <a:t>Require significant investment</a:t>
            </a:r>
          </a:p>
          <a:p>
            <a:pPr lvl="1"/>
            <a:r>
              <a:rPr lang="en-US" sz="2000" dirty="0" smtClean="0"/>
              <a:t>Greatly restrict freedom in operations</a:t>
            </a:r>
          </a:p>
          <a:p>
            <a:pPr lvl="1"/>
            <a:r>
              <a:rPr lang="en-US" sz="2000" dirty="0" smtClean="0"/>
              <a:t>Reporting requirements to the franchisor can be extensive</a:t>
            </a:r>
          </a:p>
          <a:p>
            <a:pPr lvl="1"/>
            <a:endParaRPr lang="en-US" dirty="0"/>
          </a:p>
        </p:txBody>
      </p:sp>
    </p:spTree>
    <p:extLst>
      <p:ext uri="{BB962C8B-B14F-4D97-AF65-F5344CB8AC3E}">
        <p14:creationId xmlns:p14="http://schemas.microsoft.com/office/powerpoint/2010/main" val="11321406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altLang="en-US" sz="3500" dirty="0" smtClean="0">
                <a:solidFill>
                  <a:srgbClr val="FFC000"/>
                </a:solidFill>
              </a:rPr>
              <a:t>Corporate Governance: Definition</a:t>
            </a:r>
          </a:p>
        </p:txBody>
      </p:sp>
      <p:sp>
        <p:nvSpPr>
          <p:cNvPr id="24579" name="Rectangle 3"/>
          <p:cNvSpPr>
            <a:spLocks noGrp="1" noChangeArrowheads="1"/>
          </p:cNvSpPr>
          <p:nvPr>
            <p:ph type="body" idx="1"/>
          </p:nvPr>
        </p:nvSpPr>
        <p:spPr/>
        <p:txBody>
          <a:bodyPr/>
          <a:lstStyle/>
          <a:p>
            <a:r>
              <a:rPr lang="en-US" altLang="en-US" sz="2400" dirty="0" smtClean="0"/>
              <a:t>The processes, structures, and relationships through which the shareholders, as represented by a board of directors, oversee the activities of the business enterprise.</a:t>
            </a:r>
          </a:p>
          <a:p>
            <a:r>
              <a:rPr lang="en-CA" altLang="en-US" sz="2400" dirty="0" smtClean="0"/>
              <a:t>Concerned with, how </a:t>
            </a:r>
            <a:r>
              <a:rPr lang="en-CA" altLang="en-US" sz="2400" dirty="0"/>
              <a:t>an organization steers </a:t>
            </a:r>
            <a:r>
              <a:rPr lang="en-CA" altLang="en-US" sz="2400" dirty="0" smtClean="0"/>
              <a:t>itself!</a:t>
            </a:r>
          </a:p>
          <a:p>
            <a:pPr marL="692150" lvl="1" indent="-347663"/>
            <a:r>
              <a:rPr lang="en-CA" altLang="en-US" sz="2400" dirty="0"/>
              <a:t>Values</a:t>
            </a:r>
          </a:p>
          <a:p>
            <a:pPr marL="692150" lvl="1" indent="-347663"/>
            <a:r>
              <a:rPr lang="en-CA" altLang="en-US" sz="2400" dirty="0"/>
              <a:t>Rules</a:t>
            </a:r>
          </a:p>
          <a:p>
            <a:pPr marL="692150" lvl="1" indent="-347663"/>
            <a:r>
              <a:rPr lang="en-CA" altLang="en-US" sz="2400" dirty="0"/>
              <a:t>Processes</a:t>
            </a:r>
          </a:p>
          <a:p>
            <a:pPr marL="692150" lvl="1" indent="-347663"/>
            <a:r>
              <a:rPr lang="en-CA" altLang="en-US" sz="2400" dirty="0"/>
              <a:t>Impact</a:t>
            </a:r>
          </a:p>
          <a:p>
            <a:pPr marL="692150" lvl="1" indent="-347663"/>
            <a:r>
              <a:rPr lang="en-CA" altLang="en-US" sz="2400" dirty="0"/>
              <a:t>Accountability</a:t>
            </a:r>
          </a:p>
          <a:p>
            <a:pPr marL="692150" lvl="1" indent="-347663"/>
            <a:r>
              <a:rPr lang="en-CA" altLang="en-US" sz="2400" dirty="0"/>
              <a:t>responsibility</a:t>
            </a:r>
            <a:endParaRPr lang="en-US" altLang="en-US" sz="2400" dirty="0"/>
          </a:p>
          <a:p>
            <a:endParaRPr lang="en-US" altLang="en-US" sz="2400" dirty="0" smtClean="0"/>
          </a:p>
        </p:txBody>
      </p:sp>
    </p:spTree>
    <p:extLst>
      <p:ext uri="{BB962C8B-B14F-4D97-AF65-F5344CB8AC3E}">
        <p14:creationId xmlns:p14="http://schemas.microsoft.com/office/powerpoint/2010/main" val="38042047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en-CA" altLang="en-US" sz="3200" dirty="0">
                <a:solidFill>
                  <a:srgbClr val="FFC000"/>
                </a:solidFill>
              </a:rPr>
              <a:t>Three key players in corporate governance</a:t>
            </a:r>
            <a:endParaRPr lang="en-US" altLang="en-US" sz="3200" dirty="0" smtClean="0">
              <a:solidFill>
                <a:srgbClr val="FFC000"/>
              </a:solidFill>
            </a:endParaRPr>
          </a:p>
        </p:txBody>
      </p:sp>
      <p:sp>
        <p:nvSpPr>
          <p:cNvPr id="28675" name="Content Placeholder 2"/>
          <p:cNvSpPr>
            <a:spLocks noGrp="1"/>
          </p:cNvSpPr>
          <p:nvPr>
            <p:ph idx="1"/>
          </p:nvPr>
        </p:nvSpPr>
        <p:spPr/>
        <p:txBody>
          <a:bodyPr/>
          <a:lstStyle/>
          <a:p>
            <a:pPr marL="514350" indent="-514350">
              <a:buFont typeface="Times New Roman" pitchFamily="18" charset="0"/>
              <a:buAutoNum type="arabicPeriod"/>
            </a:pPr>
            <a:r>
              <a:rPr lang="en-CA" altLang="en-US" sz="2800" dirty="0" smtClean="0"/>
              <a:t>Shareholders</a:t>
            </a:r>
          </a:p>
          <a:p>
            <a:pPr marL="514350" indent="-514350">
              <a:buFont typeface="Times New Roman" pitchFamily="18" charset="0"/>
              <a:buAutoNum type="arabicPeriod"/>
            </a:pPr>
            <a:r>
              <a:rPr lang="en-CA" altLang="en-US" sz="2800" dirty="0" smtClean="0"/>
              <a:t>Officers/Senior Employees</a:t>
            </a:r>
          </a:p>
          <a:p>
            <a:pPr marL="514350" indent="-514350">
              <a:buFont typeface="Times New Roman" pitchFamily="18" charset="0"/>
              <a:buAutoNum type="arabicPeriod"/>
            </a:pPr>
            <a:r>
              <a:rPr lang="en-CA" altLang="en-US" sz="2800" dirty="0"/>
              <a:t>Board of Directors</a:t>
            </a:r>
          </a:p>
          <a:p>
            <a:pPr marL="514350" indent="-514350">
              <a:buFont typeface="Times New Roman" pitchFamily="18" charset="0"/>
              <a:buAutoNum type="arabicPeriod"/>
            </a:pPr>
            <a:endParaRPr lang="en-US" altLang="en-US" sz="2800" dirty="0" smtClean="0"/>
          </a:p>
        </p:txBody>
      </p:sp>
    </p:spTree>
    <p:extLst>
      <p:ext uri="{BB962C8B-B14F-4D97-AF65-F5344CB8AC3E}">
        <p14:creationId xmlns:p14="http://schemas.microsoft.com/office/powerpoint/2010/main" val="19401365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3"/>
          <p:cNvSpPr>
            <a:spLocks noGrp="1" noChangeArrowheads="1"/>
          </p:cNvSpPr>
          <p:nvPr>
            <p:ph type="body" sz="half" idx="2"/>
          </p:nvPr>
        </p:nvSpPr>
        <p:spPr>
          <a:xfrm>
            <a:off x="4572000" y="990601"/>
            <a:ext cx="4043363" cy="5621338"/>
          </a:xfrm>
        </p:spPr>
        <p:txBody>
          <a:bodyPr/>
          <a:lstStyle/>
          <a:p>
            <a:pPr marL="0" indent="0">
              <a:buNone/>
            </a:pPr>
            <a:r>
              <a:rPr lang="en-CA" altLang="en-US" sz="2800" dirty="0">
                <a:solidFill>
                  <a:srgbClr val="FFC000"/>
                </a:solidFill>
              </a:rPr>
              <a:t>Boards of Directors Fiduciary Duties:</a:t>
            </a:r>
          </a:p>
          <a:p>
            <a:r>
              <a:rPr lang="en-CA" altLang="en-US" sz="2200" dirty="0"/>
              <a:t>Duties given in </a:t>
            </a:r>
            <a:r>
              <a:rPr lang="en-CA" altLang="en-US" sz="2200" dirty="0">
                <a:solidFill>
                  <a:srgbClr val="FF0000"/>
                </a:solidFill>
              </a:rPr>
              <a:t>trust</a:t>
            </a:r>
            <a:r>
              <a:rPr lang="en-CA" altLang="en-US" sz="2200" dirty="0"/>
              <a:t> to an individual as a director</a:t>
            </a:r>
          </a:p>
          <a:p>
            <a:pPr lvl="1"/>
            <a:r>
              <a:rPr lang="en-CA" altLang="en-US" sz="2000" dirty="0"/>
              <a:t>To act in good faith</a:t>
            </a:r>
          </a:p>
          <a:p>
            <a:pPr lvl="1"/>
            <a:r>
              <a:rPr lang="en-CA" altLang="en-US" sz="2000" dirty="0"/>
              <a:t>To exercise powers properly for the purpose for which they are conferred</a:t>
            </a:r>
          </a:p>
          <a:p>
            <a:pPr lvl="1"/>
            <a:r>
              <a:rPr lang="en-CA" altLang="en-US" sz="2000" dirty="0"/>
              <a:t>To avoid conflict of interest</a:t>
            </a:r>
          </a:p>
          <a:p>
            <a:pPr lvl="1"/>
            <a:r>
              <a:rPr lang="en-CA" altLang="en-US" sz="2000" dirty="0"/>
              <a:t>To prevent improper payments</a:t>
            </a:r>
          </a:p>
          <a:p>
            <a:r>
              <a:rPr lang="en-US" altLang="en-US" sz="2200" dirty="0"/>
              <a:t>Obligations of directors to shareholders that are prescribed by laws or regulations.</a:t>
            </a:r>
          </a:p>
          <a:p>
            <a:pPr marL="0" indent="0" eaLnBrk="1" hangingPunct="1">
              <a:buNone/>
            </a:pPr>
            <a:endParaRPr lang="en-CA" altLang="en-US" sz="2400" dirty="0" smtClean="0"/>
          </a:p>
        </p:txBody>
      </p:sp>
      <p:sp>
        <p:nvSpPr>
          <p:cNvPr id="2" name="Content Placeholder 1"/>
          <p:cNvSpPr>
            <a:spLocks noGrp="1"/>
          </p:cNvSpPr>
          <p:nvPr>
            <p:ph sz="half" idx="1"/>
          </p:nvPr>
        </p:nvSpPr>
        <p:spPr>
          <a:xfrm>
            <a:off x="457200" y="1066800"/>
            <a:ext cx="4038600" cy="5064125"/>
          </a:xfrm>
        </p:spPr>
        <p:txBody>
          <a:bodyPr/>
          <a:lstStyle/>
          <a:p>
            <a:pPr marL="0" indent="0">
              <a:buNone/>
            </a:pPr>
            <a:r>
              <a:rPr lang="en-CA" altLang="en-US" sz="2800" dirty="0">
                <a:solidFill>
                  <a:srgbClr val="FFC000"/>
                </a:solidFill>
              </a:rPr>
              <a:t>Boards of Directors Responsibilities:</a:t>
            </a:r>
          </a:p>
          <a:p>
            <a:pPr marL="952500" lvl="1" indent="-514350"/>
            <a:r>
              <a:rPr lang="en-CA" altLang="en-US" sz="2400" dirty="0"/>
              <a:t>Accountability</a:t>
            </a:r>
          </a:p>
          <a:p>
            <a:pPr marL="952500" lvl="1" indent="-514350"/>
            <a:r>
              <a:rPr lang="en-CA" altLang="en-US" sz="2400" dirty="0"/>
              <a:t>Management control systems</a:t>
            </a:r>
          </a:p>
          <a:p>
            <a:pPr marL="952500" lvl="1" indent="-514350"/>
            <a:r>
              <a:rPr lang="en-CA" altLang="en-US" sz="2400" dirty="0"/>
              <a:t>Disclosure</a:t>
            </a:r>
          </a:p>
          <a:p>
            <a:pPr marL="952500" lvl="1" indent="-514350"/>
            <a:r>
              <a:rPr lang="en-CA" altLang="en-US" sz="2400" dirty="0"/>
              <a:t>Financial reporting</a:t>
            </a:r>
          </a:p>
          <a:p>
            <a:pPr marL="952500" lvl="1" indent="-514350"/>
            <a:r>
              <a:rPr lang="en-CA" altLang="en-US" sz="2400" dirty="0"/>
              <a:t>Shareholder &amp; stakeholder rights</a:t>
            </a:r>
          </a:p>
          <a:p>
            <a:pPr marL="952500" lvl="1" indent="-514350"/>
            <a:r>
              <a:rPr lang="en-CA" altLang="en-US" sz="2400" dirty="0"/>
              <a:t>Risk</a:t>
            </a:r>
          </a:p>
          <a:p>
            <a:pPr marL="952500" lvl="1" indent="-514350"/>
            <a:r>
              <a:rPr lang="en-CA" altLang="en-US" sz="2400" dirty="0"/>
              <a:t>performance</a:t>
            </a:r>
          </a:p>
          <a:p>
            <a:endParaRPr lang="en-US" dirty="0"/>
          </a:p>
        </p:txBody>
      </p:sp>
    </p:spTree>
    <p:extLst>
      <p:ext uri="{BB962C8B-B14F-4D97-AF65-F5344CB8AC3E}">
        <p14:creationId xmlns:p14="http://schemas.microsoft.com/office/powerpoint/2010/main" val="12703253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2"/>
          <p:cNvSpPr>
            <a:spLocks noGrp="1" noChangeArrowheads="1"/>
          </p:cNvSpPr>
          <p:nvPr>
            <p:ph type="title"/>
          </p:nvPr>
        </p:nvSpPr>
        <p:spPr/>
        <p:txBody>
          <a:bodyPr/>
          <a:lstStyle/>
          <a:p>
            <a:pPr eaLnBrk="1" hangingPunct="1"/>
            <a:r>
              <a:rPr lang="en-US" altLang="en-US" sz="3500" dirty="0" smtClean="0">
                <a:solidFill>
                  <a:srgbClr val="FFC000"/>
                </a:solidFill>
              </a:rPr>
              <a:t>What exactly is </a:t>
            </a:r>
            <a:r>
              <a:rPr lang="en-US" altLang="en-US" sz="3500" i="1" dirty="0" smtClean="0">
                <a:solidFill>
                  <a:srgbClr val="FFC000"/>
                </a:solidFill>
              </a:rPr>
              <a:t>Corporate Social Responsibility</a:t>
            </a:r>
            <a:r>
              <a:rPr lang="en-US" altLang="en-US" sz="3500" dirty="0" smtClean="0">
                <a:solidFill>
                  <a:srgbClr val="FFC000"/>
                </a:solidFill>
              </a:rPr>
              <a:t>”?</a:t>
            </a:r>
          </a:p>
        </p:txBody>
      </p:sp>
      <p:sp>
        <p:nvSpPr>
          <p:cNvPr id="37892" name="Rectangle 3"/>
          <p:cNvSpPr>
            <a:spLocks noGrp="1" noChangeArrowheads="1"/>
          </p:cNvSpPr>
          <p:nvPr>
            <p:ph type="body" idx="1"/>
          </p:nvPr>
        </p:nvSpPr>
        <p:spPr>
          <a:xfrm>
            <a:off x="468313" y="1719263"/>
            <a:ext cx="8218487" cy="4805362"/>
          </a:xfrm>
        </p:spPr>
        <p:txBody>
          <a:bodyPr/>
          <a:lstStyle/>
          <a:p>
            <a:pPr eaLnBrk="1" hangingPunct="1">
              <a:lnSpc>
                <a:spcPct val="80000"/>
              </a:lnSpc>
            </a:pPr>
            <a:r>
              <a:rPr lang="en-US" altLang="en-US" sz="2100" smtClean="0"/>
              <a:t>The degree of moral obligation that may be ascribed to corporations beyond simple obedience to the laws of state (Kilcullen &amp; Kooistra, 1999).</a:t>
            </a:r>
          </a:p>
          <a:p>
            <a:pPr eaLnBrk="1" hangingPunct="1">
              <a:lnSpc>
                <a:spcPct val="80000"/>
              </a:lnSpc>
            </a:pPr>
            <a:endParaRPr lang="en-US" altLang="en-US" sz="2100" smtClean="0"/>
          </a:p>
          <a:p>
            <a:pPr eaLnBrk="1" hangingPunct="1">
              <a:lnSpc>
                <a:spcPct val="80000"/>
              </a:lnSpc>
            </a:pPr>
            <a:r>
              <a:rPr lang="en-US" altLang="en-US" sz="2100" smtClean="0"/>
              <a:t>An organization’s obligation to maximize its positive impact and minimize its negative effects in being a contributing member to society, with concerns for society’s long-run needs and wants.  CSR means being a good steward of society’s economic and human resources (Journal of Consumer Marketing, 2001)</a:t>
            </a:r>
          </a:p>
          <a:p>
            <a:pPr eaLnBrk="1" hangingPunct="1">
              <a:lnSpc>
                <a:spcPct val="80000"/>
              </a:lnSpc>
            </a:pPr>
            <a:endParaRPr lang="en-US" altLang="en-US" sz="2100" smtClean="0"/>
          </a:p>
          <a:p>
            <a:pPr eaLnBrk="1" hangingPunct="1">
              <a:lnSpc>
                <a:spcPct val="80000"/>
              </a:lnSpc>
            </a:pPr>
            <a:r>
              <a:rPr lang="en-US" altLang="en-US" sz="2100" smtClean="0"/>
              <a:t>The intelligent and objective concern for the welfare of society that restrains individual and corporate behaviour from ultimately destructive activities, no matter how immediately profitable, and leads in the direction of positive contributions to human betterment, variously as the latter may be defined (Andrews, quoted in Hartman, 1998, Perspectives in Business Ethics)</a:t>
            </a:r>
          </a:p>
        </p:txBody>
      </p:sp>
    </p:spTree>
    <p:extLst>
      <p:ext uri="{BB962C8B-B14F-4D97-AF65-F5344CB8AC3E}">
        <p14:creationId xmlns:p14="http://schemas.microsoft.com/office/powerpoint/2010/main" val="3798467425"/>
      </p:ext>
    </p:extLst>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2"/>
          <p:cNvSpPr>
            <a:spLocks noGrp="1" noChangeArrowheads="1"/>
          </p:cNvSpPr>
          <p:nvPr>
            <p:ph type="title"/>
          </p:nvPr>
        </p:nvSpPr>
        <p:spPr/>
        <p:txBody>
          <a:bodyPr/>
          <a:lstStyle/>
          <a:p>
            <a:pPr eaLnBrk="1" hangingPunct="1"/>
            <a:r>
              <a:rPr lang="en-US" altLang="en-US" sz="3600" dirty="0" smtClean="0">
                <a:solidFill>
                  <a:srgbClr val="FFC000"/>
                </a:solidFill>
              </a:rPr>
              <a:t>Case for Social Responsibility</a:t>
            </a:r>
          </a:p>
        </p:txBody>
      </p:sp>
      <p:sp>
        <p:nvSpPr>
          <p:cNvPr id="39940" name="Rectangle 3"/>
          <p:cNvSpPr>
            <a:spLocks noGrp="1" noChangeArrowheads="1"/>
          </p:cNvSpPr>
          <p:nvPr>
            <p:ph type="body" sz="half" idx="2"/>
          </p:nvPr>
        </p:nvSpPr>
        <p:spPr>
          <a:xfrm>
            <a:off x="3505200" y="1828800"/>
            <a:ext cx="5181600" cy="4572000"/>
          </a:xfrm>
        </p:spPr>
        <p:txBody>
          <a:bodyPr/>
          <a:lstStyle/>
          <a:p>
            <a:pPr>
              <a:lnSpc>
                <a:spcPct val="90000"/>
              </a:lnSpc>
            </a:pPr>
            <a:r>
              <a:rPr lang="en-US" altLang="en-US" sz="2400" dirty="0"/>
              <a:t>Business and society are interdependent</a:t>
            </a:r>
            <a:r>
              <a:rPr lang="en-US" altLang="en-US" sz="2400" dirty="0" smtClean="0"/>
              <a:t>.</a:t>
            </a:r>
            <a:r>
              <a:rPr lang="en-US" altLang="en-US" sz="2400" dirty="0"/>
              <a:t> Businesspeople are also concerned citizens.</a:t>
            </a:r>
          </a:p>
          <a:p>
            <a:pPr>
              <a:lnSpc>
                <a:spcPct val="90000"/>
              </a:lnSpc>
            </a:pPr>
            <a:r>
              <a:rPr lang="en-US" altLang="en-US" sz="2400" dirty="0" smtClean="0"/>
              <a:t>Social </a:t>
            </a:r>
            <a:r>
              <a:rPr lang="en-US" altLang="en-US" sz="2400" dirty="0"/>
              <a:t>actions improve public image and goodwill.</a:t>
            </a:r>
          </a:p>
          <a:p>
            <a:pPr eaLnBrk="1" hangingPunct="1">
              <a:lnSpc>
                <a:spcPct val="90000"/>
              </a:lnSpc>
            </a:pPr>
            <a:r>
              <a:rPr lang="en-US" altLang="en-US" sz="2400" dirty="0" smtClean="0"/>
              <a:t>CSR prevents public criticism and government regulation. </a:t>
            </a:r>
          </a:p>
          <a:p>
            <a:pPr eaLnBrk="1" hangingPunct="1">
              <a:lnSpc>
                <a:spcPct val="90000"/>
              </a:lnSpc>
            </a:pPr>
            <a:r>
              <a:rPr lang="en-US" altLang="en-US" sz="2400" dirty="0" smtClean="0"/>
              <a:t>Investors and consumers support CSR.</a:t>
            </a:r>
          </a:p>
          <a:p>
            <a:pPr eaLnBrk="1" hangingPunct="1">
              <a:lnSpc>
                <a:spcPct val="90000"/>
              </a:lnSpc>
            </a:pPr>
            <a:r>
              <a:rPr lang="en-US" altLang="en-US" sz="2400" dirty="0" smtClean="0"/>
              <a:t>Addressing social problems can become financial opportunities (e.g., pollution abatement).</a:t>
            </a:r>
          </a:p>
        </p:txBody>
      </p:sp>
      <p:pic>
        <p:nvPicPr>
          <p:cNvPr id="39941" name="Picture 5" descr="MCj04413220000[1]"/>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381000" y="2590800"/>
            <a:ext cx="2743200" cy="2743200"/>
          </a:xfrm>
        </p:spPr>
      </p:pic>
    </p:spTree>
    <p:extLst>
      <p:ext uri="{BB962C8B-B14F-4D97-AF65-F5344CB8AC3E}">
        <p14:creationId xmlns:p14="http://schemas.microsoft.com/office/powerpoint/2010/main" val="30797402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1D857C64-8FCE-4170-8F22-A5E822BE6F8D}" type="slidenum">
              <a:rPr lang="en-US" altLang="en-US" smtClean="0">
                <a:latin typeface="Arial" charset="0"/>
              </a:rPr>
              <a:pPr/>
              <a:t>22</a:t>
            </a:fld>
            <a:endParaRPr lang="en-US" altLang="en-US" smtClean="0">
              <a:latin typeface="Arial" charset="0"/>
            </a:endParaRPr>
          </a:p>
        </p:txBody>
      </p:sp>
      <p:sp>
        <p:nvSpPr>
          <p:cNvPr id="41987" name="Rectangle 2"/>
          <p:cNvSpPr>
            <a:spLocks noGrp="1" noChangeArrowheads="1"/>
          </p:cNvSpPr>
          <p:nvPr>
            <p:ph type="title"/>
          </p:nvPr>
        </p:nvSpPr>
        <p:spPr/>
        <p:txBody>
          <a:bodyPr/>
          <a:lstStyle/>
          <a:p>
            <a:pPr eaLnBrk="1" hangingPunct="1"/>
            <a:r>
              <a:rPr lang="en-US" altLang="en-US" sz="3600" dirty="0" smtClean="0">
                <a:solidFill>
                  <a:srgbClr val="FFC000"/>
                </a:solidFill>
              </a:rPr>
              <a:t>Case Against Corporate Social Responsibility</a:t>
            </a:r>
          </a:p>
        </p:txBody>
      </p:sp>
      <p:sp>
        <p:nvSpPr>
          <p:cNvPr id="41988" name="Rectangle 3"/>
          <p:cNvSpPr>
            <a:spLocks noGrp="1" noChangeArrowheads="1"/>
          </p:cNvSpPr>
          <p:nvPr>
            <p:ph type="body" sz="half" idx="1"/>
          </p:nvPr>
        </p:nvSpPr>
        <p:spPr/>
        <p:txBody>
          <a:bodyPr/>
          <a:lstStyle/>
          <a:p>
            <a:pPr eaLnBrk="1" hangingPunct="1"/>
            <a:r>
              <a:rPr lang="en-US" altLang="en-US" sz="2400" dirty="0" smtClean="0"/>
              <a:t>Profit maximization is the primary purpose of business.</a:t>
            </a:r>
          </a:p>
          <a:p>
            <a:pPr eaLnBrk="1" hangingPunct="1"/>
            <a:r>
              <a:rPr lang="en-US" altLang="en-US" sz="2400" dirty="0" smtClean="0"/>
              <a:t>Business is responsible to shareholders. </a:t>
            </a:r>
          </a:p>
          <a:p>
            <a:r>
              <a:rPr lang="en-US" altLang="en-US" sz="2400" dirty="0"/>
              <a:t>No reliable guidance for business in CSR matters.</a:t>
            </a:r>
          </a:p>
          <a:p>
            <a:pPr eaLnBrk="1" hangingPunct="1"/>
            <a:r>
              <a:rPr lang="en-US" altLang="en-US" sz="2400" dirty="0" smtClean="0"/>
              <a:t>Business lacks training in social issues.</a:t>
            </a:r>
          </a:p>
          <a:p>
            <a:pPr eaLnBrk="1" hangingPunct="1"/>
            <a:r>
              <a:rPr lang="en-US" altLang="en-US" sz="2400" dirty="0" smtClean="0"/>
              <a:t>CSR would give too much power to business.</a:t>
            </a:r>
          </a:p>
          <a:p>
            <a:pPr eaLnBrk="1" hangingPunct="1"/>
            <a:endParaRPr lang="en-US" altLang="en-US" sz="2400" dirty="0" smtClean="0"/>
          </a:p>
        </p:txBody>
      </p:sp>
      <p:pic>
        <p:nvPicPr>
          <p:cNvPr id="41989" name="Picture 5" descr="MCj04413210000[1]"/>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295900" y="2552700"/>
            <a:ext cx="2743200" cy="2743200"/>
          </a:xfrm>
        </p:spPr>
      </p:pic>
    </p:spTree>
    <p:extLst>
      <p:ext uri="{BB962C8B-B14F-4D97-AF65-F5344CB8AC3E}">
        <p14:creationId xmlns:p14="http://schemas.microsoft.com/office/powerpoint/2010/main" val="17421386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2"/>
          <p:cNvSpPr>
            <a:spLocks noGrp="1" noChangeArrowheads="1"/>
          </p:cNvSpPr>
          <p:nvPr>
            <p:ph type="title"/>
          </p:nvPr>
        </p:nvSpPr>
        <p:spPr/>
        <p:txBody>
          <a:bodyPr/>
          <a:lstStyle/>
          <a:p>
            <a:pPr eaLnBrk="1" hangingPunct="1"/>
            <a:r>
              <a:rPr lang="en-US" altLang="en-US" sz="3600" dirty="0" smtClean="0">
                <a:solidFill>
                  <a:srgbClr val="FFC000"/>
                </a:solidFill>
              </a:rPr>
              <a:t>Social Responsibility Theories</a:t>
            </a:r>
          </a:p>
        </p:txBody>
      </p:sp>
      <p:sp>
        <p:nvSpPr>
          <p:cNvPr id="44036" name="Rectangle 3"/>
          <p:cNvSpPr>
            <a:spLocks noGrp="1" noChangeArrowheads="1"/>
          </p:cNvSpPr>
          <p:nvPr>
            <p:ph type="body" sz="half" idx="2"/>
          </p:nvPr>
        </p:nvSpPr>
        <p:spPr/>
        <p:txBody>
          <a:bodyPr/>
          <a:lstStyle/>
          <a:p>
            <a:pPr marL="514350" indent="-514350" eaLnBrk="1" hangingPunct="1">
              <a:lnSpc>
                <a:spcPct val="90000"/>
              </a:lnSpc>
              <a:buFont typeface="Arial" charset="0"/>
              <a:buAutoNum type="arabicPeriod"/>
            </a:pPr>
            <a:r>
              <a:rPr lang="en-US" altLang="en-US" sz="2600" smtClean="0"/>
              <a:t>Amoral view</a:t>
            </a:r>
          </a:p>
          <a:p>
            <a:pPr marL="669925" lvl="1" indent="-325438" eaLnBrk="1" hangingPunct="1">
              <a:lnSpc>
                <a:spcPct val="90000"/>
              </a:lnSpc>
            </a:pPr>
            <a:r>
              <a:rPr lang="en-US" altLang="en-US" sz="2200" smtClean="0"/>
              <a:t>Traditional view of business as merely profit-making entity</a:t>
            </a:r>
          </a:p>
        </p:txBody>
      </p:sp>
      <p:sp>
        <p:nvSpPr>
          <p:cNvPr id="44037" name="Text Box 4"/>
          <p:cNvSpPr txBox="1">
            <a:spLocks noChangeArrowheads="1"/>
          </p:cNvSpPr>
          <p:nvPr/>
        </p:nvSpPr>
        <p:spPr bwMode="auto">
          <a:xfrm>
            <a:off x="5105400" y="5715000"/>
            <a:ext cx="25336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a:t>Source: Klonoski, 1991</a:t>
            </a:r>
          </a:p>
        </p:txBody>
      </p:sp>
      <p:pic>
        <p:nvPicPr>
          <p:cNvPr id="44038" name="Picture 6" descr="MPj04384790000[1]"/>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977900" y="1719263"/>
            <a:ext cx="2995613" cy="4411662"/>
          </a:xfrm>
        </p:spPr>
      </p:pic>
    </p:spTree>
    <p:extLst>
      <p:ext uri="{BB962C8B-B14F-4D97-AF65-F5344CB8AC3E}">
        <p14:creationId xmlns:p14="http://schemas.microsoft.com/office/powerpoint/2010/main" val="13280012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2"/>
          <p:cNvSpPr>
            <a:spLocks noGrp="1" noChangeArrowheads="1"/>
          </p:cNvSpPr>
          <p:nvPr>
            <p:ph type="title"/>
          </p:nvPr>
        </p:nvSpPr>
        <p:spPr/>
        <p:txBody>
          <a:bodyPr/>
          <a:lstStyle/>
          <a:p>
            <a:pPr eaLnBrk="1" hangingPunct="1"/>
            <a:r>
              <a:rPr lang="en-US" altLang="en-US" sz="3600" dirty="0" smtClean="0">
                <a:solidFill>
                  <a:srgbClr val="FFC000"/>
                </a:solidFill>
              </a:rPr>
              <a:t>Social Responsibility Theories</a:t>
            </a:r>
          </a:p>
        </p:txBody>
      </p:sp>
      <p:sp>
        <p:nvSpPr>
          <p:cNvPr id="45060" name="Rectangle 3"/>
          <p:cNvSpPr>
            <a:spLocks noGrp="1" noChangeArrowheads="1"/>
          </p:cNvSpPr>
          <p:nvPr>
            <p:ph type="body" sz="half" idx="2"/>
          </p:nvPr>
        </p:nvSpPr>
        <p:spPr/>
        <p:txBody>
          <a:bodyPr/>
          <a:lstStyle/>
          <a:p>
            <a:pPr marL="514350" indent="-514350" eaLnBrk="1" hangingPunct="1">
              <a:lnSpc>
                <a:spcPct val="90000"/>
              </a:lnSpc>
              <a:buFont typeface="Arial" charset="0"/>
              <a:buAutoNum type="arabicPeriod" startAt="2"/>
            </a:pPr>
            <a:r>
              <a:rPr lang="en-US" altLang="en-US" sz="2600" smtClean="0"/>
              <a:t>Personal view</a:t>
            </a:r>
          </a:p>
          <a:p>
            <a:pPr marL="669925" lvl="1" indent="-325438" eaLnBrk="1" hangingPunct="1">
              <a:lnSpc>
                <a:spcPct val="90000"/>
              </a:lnSpc>
            </a:pPr>
            <a:r>
              <a:rPr lang="en-US" altLang="en-US" sz="2200" smtClean="0"/>
              <a:t>Corporations are like people and can therefore be held accountable for their actions</a:t>
            </a:r>
          </a:p>
        </p:txBody>
      </p:sp>
      <p:sp>
        <p:nvSpPr>
          <p:cNvPr id="45061" name="Text Box 4"/>
          <p:cNvSpPr txBox="1">
            <a:spLocks noChangeArrowheads="1"/>
          </p:cNvSpPr>
          <p:nvPr/>
        </p:nvSpPr>
        <p:spPr bwMode="auto">
          <a:xfrm>
            <a:off x="5105400" y="5715000"/>
            <a:ext cx="25336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a:t>Source: Klonoski, 1991</a:t>
            </a:r>
          </a:p>
        </p:txBody>
      </p:sp>
      <p:pic>
        <p:nvPicPr>
          <p:cNvPr id="45062" name="Picture 7" descr="MCPE03479_0000[1]"/>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a:xfrm>
            <a:off x="519113" y="2190750"/>
            <a:ext cx="3913187" cy="3468688"/>
          </a:xfrm>
        </p:spPr>
      </p:pic>
    </p:spTree>
    <p:extLst>
      <p:ext uri="{BB962C8B-B14F-4D97-AF65-F5344CB8AC3E}">
        <p14:creationId xmlns:p14="http://schemas.microsoft.com/office/powerpoint/2010/main" val="12238026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2"/>
          <p:cNvSpPr>
            <a:spLocks noGrp="1" noChangeArrowheads="1"/>
          </p:cNvSpPr>
          <p:nvPr>
            <p:ph type="title"/>
          </p:nvPr>
        </p:nvSpPr>
        <p:spPr/>
        <p:txBody>
          <a:bodyPr/>
          <a:lstStyle/>
          <a:p>
            <a:pPr eaLnBrk="1" hangingPunct="1"/>
            <a:r>
              <a:rPr lang="en-US" altLang="en-US" sz="3600" dirty="0" smtClean="0">
                <a:solidFill>
                  <a:srgbClr val="FFC000"/>
                </a:solidFill>
              </a:rPr>
              <a:t>Social Responsibility Theories</a:t>
            </a:r>
          </a:p>
        </p:txBody>
      </p:sp>
      <p:sp>
        <p:nvSpPr>
          <p:cNvPr id="46084" name="Rectangle 3"/>
          <p:cNvSpPr>
            <a:spLocks noGrp="1" noChangeArrowheads="1"/>
          </p:cNvSpPr>
          <p:nvPr>
            <p:ph type="body" sz="half" idx="2"/>
          </p:nvPr>
        </p:nvSpPr>
        <p:spPr/>
        <p:txBody>
          <a:bodyPr/>
          <a:lstStyle/>
          <a:p>
            <a:pPr marL="514350" indent="-514350" eaLnBrk="1" hangingPunct="1">
              <a:lnSpc>
                <a:spcPct val="90000"/>
              </a:lnSpc>
              <a:buFont typeface="Arial" charset="0"/>
              <a:buAutoNum type="arabicPeriod" startAt="3"/>
            </a:pPr>
            <a:r>
              <a:rPr lang="en-US" altLang="en-US" sz="2600" smtClean="0"/>
              <a:t>Social view</a:t>
            </a:r>
          </a:p>
          <a:p>
            <a:pPr marL="669925" lvl="1" indent="-325438" eaLnBrk="1" hangingPunct="1">
              <a:lnSpc>
                <a:spcPct val="90000"/>
              </a:lnSpc>
            </a:pPr>
            <a:r>
              <a:rPr lang="en-US" altLang="en-US" sz="2200" smtClean="0"/>
              <a:t>Corporations are social institutions with social responsibilities</a:t>
            </a:r>
          </a:p>
        </p:txBody>
      </p:sp>
      <p:sp>
        <p:nvSpPr>
          <p:cNvPr id="46085" name="Text Box 4"/>
          <p:cNvSpPr txBox="1">
            <a:spLocks noChangeArrowheads="1"/>
          </p:cNvSpPr>
          <p:nvPr/>
        </p:nvSpPr>
        <p:spPr bwMode="auto">
          <a:xfrm>
            <a:off x="5105400" y="5715000"/>
            <a:ext cx="25336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a:t>Source: Klonoski, 1991</a:t>
            </a:r>
          </a:p>
        </p:txBody>
      </p:sp>
      <p:pic>
        <p:nvPicPr>
          <p:cNvPr id="46086" name="Picture 7" descr="MCj03704040000[1]"/>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a:xfrm>
            <a:off x="539750" y="1844675"/>
            <a:ext cx="3889375" cy="4176713"/>
          </a:xfrm>
        </p:spPr>
      </p:pic>
    </p:spTree>
    <p:extLst>
      <p:ext uri="{BB962C8B-B14F-4D97-AF65-F5344CB8AC3E}">
        <p14:creationId xmlns:p14="http://schemas.microsoft.com/office/powerpoint/2010/main" val="9288344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2"/>
          <p:cNvSpPr>
            <a:spLocks noGrp="1" noChangeArrowheads="1"/>
          </p:cNvSpPr>
          <p:nvPr>
            <p:ph type="title"/>
          </p:nvPr>
        </p:nvSpPr>
        <p:spPr/>
        <p:txBody>
          <a:bodyPr/>
          <a:lstStyle/>
          <a:p>
            <a:pPr eaLnBrk="1" hangingPunct="1"/>
            <a:r>
              <a:rPr lang="en-US" altLang="en-US" sz="3200" dirty="0" smtClean="0">
                <a:solidFill>
                  <a:srgbClr val="FFC000"/>
                </a:solidFill>
              </a:rPr>
              <a:t>Pyramid of Corporate Social Responsibility</a:t>
            </a:r>
          </a:p>
        </p:txBody>
      </p:sp>
      <p:sp>
        <p:nvSpPr>
          <p:cNvPr id="47108" name="AutoShape 3"/>
          <p:cNvSpPr>
            <a:spLocks noChangeArrowheads="1"/>
          </p:cNvSpPr>
          <p:nvPr/>
        </p:nvSpPr>
        <p:spPr bwMode="auto">
          <a:xfrm>
            <a:off x="1981200" y="2057400"/>
            <a:ext cx="5334000" cy="3657600"/>
          </a:xfrm>
          <a:prstGeom prst="triangle">
            <a:avLst>
              <a:gd name="adj" fmla="val 50000"/>
            </a:avLst>
          </a:prstGeom>
          <a:noFill/>
          <a:ln w="12700">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a:p>
        </p:txBody>
      </p:sp>
      <p:sp>
        <p:nvSpPr>
          <p:cNvPr id="47109" name="Line 4"/>
          <p:cNvSpPr>
            <a:spLocks noChangeShapeType="1"/>
          </p:cNvSpPr>
          <p:nvPr/>
        </p:nvSpPr>
        <p:spPr bwMode="auto">
          <a:xfrm>
            <a:off x="3810000" y="3276600"/>
            <a:ext cx="175260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47110" name="Line 5"/>
          <p:cNvSpPr>
            <a:spLocks noChangeShapeType="1"/>
          </p:cNvSpPr>
          <p:nvPr/>
        </p:nvSpPr>
        <p:spPr bwMode="auto">
          <a:xfrm>
            <a:off x="3200400" y="4038600"/>
            <a:ext cx="289560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47111" name="Line 6"/>
          <p:cNvSpPr>
            <a:spLocks noChangeShapeType="1"/>
          </p:cNvSpPr>
          <p:nvPr/>
        </p:nvSpPr>
        <p:spPr bwMode="auto">
          <a:xfrm>
            <a:off x="2590800" y="4876800"/>
            <a:ext cx="411480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47112" name="Text Box 7"/>
          <p:cNvSpPr txBox="1">
            <a:spLocks noChangeArrowheads="1"/>
          </p:cNvSpPr>
          <p:nvPr/>
        </p:nvSpPr>
        <p:spPr bwMode="auto">
          <a:xfrm>
            <a:off x="3962400" y="5029200"/>
            <a:ext cx="14176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a:t>Economic</a:t>
            </a:r>
          </a:p>
        </p:txBody>
      </p:sp>
      <p:sp>
        <p:nvSpPr>
          <p:cNvPr id="47113" name="Text Box 8"/>
          <p:cNvSpPr txBox="1">
            <a:spLocks noChangeArrowheads="1"/>
          </p:cNvSpPr>
          <p:nvPr/>
        </p:nvSpPr>
        <p:spPr bwMode="auto">
          <a:xfrm>
            <a:off x="4191000" y="4267200"/>
            <a:ext cx="8763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a:t>Legal</a:t>
            </a:r>
          </a:p>
        </p:txBody>
      </p:sp>
      <p:sp>
        <p:nvSpPr>
          <p:cNvPr id="47114" name="Text Box 9"/>
          <p:cNvSpPr txBox="1">
            <a:spLocks noChangeArrowheads="1"/>
          </p:cNvSpPr>
          <p:nvPr/>
        </p:nvSpPr>
        <p:spPr bwMode="auto">
          <a:xfrm>
            <a:off x="4114800" y="3429000"/>
            <a:ext cx="10445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a:t>Ethical</a:t>
            </a:r>
          </a:p>
        </p:txBody>
      </p:sp>
      <p:sp>
        <p:nvSpPr>
          <p:cNvPr id="47115" name="Text Box 10"/>
          <p:cNvSpPr txBox="1">
            <a:spLocks noChangeArrowheads="1"/>
          </p:cNvSpPr>
          <p:nvPr/>
        </p:nvSpPr>
        <p:spPr bwMode="auto">
          <a:xfrm>
            <a:off x="4267200" y="2514600"/>
            <a:ext cx="915988"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000"/>
              <a:t>Philan-</a:t>
            </a:r>
          </a:p>
          <a:p>
            <a:r>
              <a:rPr lang="en-US" altLang="en-US" sz="2000"/>
              <a:t>thropic</a:t>
            </a:r>
          </a:p>
        </p:txBody>
      </p:sp>
      <p:sp>
        <p:nvSpPr>
          <p:cNvPr id="47116" name="Text Box 11"/>
          <p:cNvSpPr txBox="1">
            <a:spLocks noChangeArrowheads="1"/>
          </p:cNvSpPr>
          <p:nvPr/>
        </p:nvSpPr>
        <p:spPr bwMode="auto">
          <a:xfrm>
            <a:off x="228600" y="5029200"/>
            <a:ext cx="20510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a:t>“Be profitable”</a:t>
            </a:r>
          </a:p>
        </p:txBody>
      </p:sp>
      <p:sp>
        <p:nvSpPr>
          <p:cNvPr id="47117" name="Text Box 12"/>
          <p:cNvSpPr txBox="1">
            <a:spLocks noChangeArrowheads="1"/>
          </p:cNvSpPr>
          <p:nvPr/>
        </p:nvSpPr>
        <p:spPr bwMode="auto">
          <a:xfrm>
            <a:off x="609600" y="4191000"/>
            <a:ext cx="20780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a:t>“Obey the law”</a:t>
            </a:r>
          </a:p>
        </p:txBody>
      </p:sp>
      <p:sp>
        <p:nvSpPr>
          <p:cNvPr id="47118" name="Text Box 13"/>
          <p:cNvSpPr txBox="1">
            <a:spLocks noChangeArrowheads="1"/>
          </p:cNvSpPr>
          <p:nvPr/>
        </p:nvSpPr>
        <p:spPr bwMode="auto">
          <a:xfrm>
            <a:off x="990600" y="3352800"/>
            <a:ext cx="16779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a:t>“Be ethical”</a:t>
            </a:r>
          </a:p>
        </p:txBody>
      </p:sp>
      <p:sp>
        <p:nvSpPr>
          <p:cNvPr id="47119" name="Text Box 14"/>
          <p:cNvSpPr txBox="1">
            <a:spLocks noChangeArrowheads="1"/>
          </p:cNvSpPr>
          <p:nvPr/>
        </p:nvSpPr>
        <p:spPr bwMode="auto">
          <a:xfrm>
            <a:off x="1447800" y="2286000"/>
            <a:ext cx="2354263"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a:t>“Be a good </a:t>
            </a:r>
          </a:p>
          <a:p>
            <a:r>
              <a:rPr lang="en-US" altLang="en-US" sz="2400"/>
              <a:t>corporate citizen”</a:t>
            </a:r>
          </a:p>
        </p:txBody>
      </p:sp>
      <p:sp>
        <p:nvSpPr>
          <p:cNvPr id="47120" name="Text Box 15"/>
          <p:cNvSpPr txBox="1">
            <a:spLocks noChangeArrowheads="1"/>
          </p:cNvSpPr>
          <p:nvPr/>
        </p:nvSpPr>
        <p:spPr bwMode="auto">
          <a:xfrm>
            <a:off x="5562600" y="2362200"/>
            <a:ext cx="1131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a:t>Desired</a:t>
            </a:r>
          </a:p>
        </p:txBody>
      </p:sp>
      <p:sp>
        <p:nvSpPr>
          <p:cNvPr id="47121" name="Text Box 16"/>
          <p:cNvSpPr txBox="1">
            <a:spLocks noChangeArrowheads="1"/>
          </p:cNvSpPr>
          <p:nvPr/>
        </p:nvSpPr>
        <p:spPr bwMode="auto">
          <a:xfrm>
            <a:off x="6019800" y="3352800"/>
            <a:ext cx="13160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a:t>Expected</a:t>
            </a:r>
          </a:p>
        </p:txBody>
      </p:sp>
      <p:sp>
        <p:nvSpPr>
          <p:cNvPr id="47122" name="Text Box 17"/>
          <p:cNvSpPr txBox="1">
            <a:spLocks noChangeArrowheads="1"/>
          </p:cNvSpPr>
          <p:nvPr/>
        </p:nvSpPr>
        <p:spPr bwMode="auto">
          <a:xfrm>
            <a:off x="6705600" y="4191000"/>
            <a:ext cx="13001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a:t>Required</a:t>
            </a:r>
          </a:p>
        </p:txBody>
      </p:sp>
      <p:sp>
        <p:nvSpPr>
          <p:cNvPr id="47123" name="Text Box 18"/>
          <p:cNvSpPr txBox="1">
            <a:spLocks noChangeArrowheads="1"/>
          </p:cNvSpPr>
          <p:nvPr/>
        </p:nvSpPr>
        <p:spPr bwMode="auto">
          <a:xfrm>
            <a:off x="7239000" y="5029200"/>
            <a:ext cx="13001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a:t>Required</a:t>
            </a:r>
          </a:p>
        </p:txBody>
      </p:sp>
      <p:sp>
        <p:nvSpPr>
          <p:cNvPr id="47124" name="Text Box 19"/>
          <p:cNvSpPr txBox="1">
            <a:spLocks noChangeArrowheads="1"/>
          </p:cNvSpPr>
          <p:nvPr/>
        </p:nvSpPr>
        <p:spPr bwMode="auto">
          <a:xfrm>
            <a:off x="3276600" y="5791200"/>
            <a:ext cx="30543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a:t>Source: Archie Carroll, 1991</a:t>
            </a:r>
          </a:p>
        </p:txBody>
      </p:sp>
    </p:spTree>
    <p:extLst>
      <p:ext uri="{BB962C8B-B14F-4D97-AF65-F5344CB8AC3E}">
        <p14:creationId xmlns:p14="http://schemas.microsoft.com/office/powerpoint/2010/main" val="2908709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r>
              <a:rPr lang="en-CA" altLang="en-US" sz="3200" b="0" dirty="0" smtClean="0">
                <a:solidFill>
                  <a:srgbClr val="FFC000"/>
                </a:solidFill>
              </a:rPr>
              <a:t>Contemporary Corporate Social Responsibility Concepts</a:t>
            </a:r>
            <a:endParaRPr lang="en-US" altLang="en-US" sz="3200" b="0" dirty="0" smtClean="0">
              <a:solidFill>
                <a:srgbClr val="FFC000"/>
              </a:solidFill>
            </a:endParaRPr>
          </a:p>
        </p:txBody>
      </p:sp>
      <p:sp>
        <p:nvSpPr>
          <p:cNvPr id="48131" name="Content Placeholder 2"/>
          <p:cNvSpPr>
            <a:spLocks noGrp="1"/>
          </p:cNvSpPr>
          <p:nvPr>
            <p:ph idx="1"/>
          </p:nvPr>
        </p:nvSpPr>
        <p:spPr/>
        <p:txBody>
          <a:bodyPr/>
          <a:lstStyle/>
          <a:p>
            <a:pPr marL="514350" indent="-514350">
              <a:buFont typeface="Arial" charset="0"/>
              <a:buAutoNum type="arabicPeriod"/>
            </a:pPr>
            <a:r>
              <a:rPr lang="en-CA" altLang="en-US" dirty="0" smtClean="0">
                <a:solidFill>
                  <a:srgbClr val="FFC000"/>
                </a:solidFill>
              </a:rPr>
              <a:t>Corporate Sustainability</a:t>
            </a:r>
          </a:p>
          <a:p>
            <a:pPr marL="863600" lvl="1" indent="-514350"/>
            <a:r>
              <a:rPr lang="en-CA" altLang="en-US" sz="2400" dirty="0" smtClean="0"/>
              <a:t>Corporate activities demonstrating the inclusion of social and environmental as well as economic responsibilities in business operations as they impact all stakeholders</a:t>
            </a:r>
          </a:p>
          <a:p>
            <a:pPr marL="863600" lvl="1" indent="-514350"/>
            <a:r>
              <a:rPr lang="en-CA" altLang="en-US" sz="2400" dirty="0" smtClean="0"/>
              <a:t>Five levels</a:t>
            </a:r>
          </a:p>
          <a:p>
            <a:pPr marL="1158875" lvl="2" indent="-514350"/>
            <a:r>
              <a:rPr lang="en-CA" altLang="en-US" dirty="0" smtClean="0"/>
              <a:t>Compliance-driven- A minimalist approach</a:t>
            </a:r>
          </a:p>
          <a:p>
            <a:pPr marL="1158875" lvl="2" indent="-514350"/>
            <a:r>
              <a:rPr lang="en-CA" altLang="en-US" dirty="0" smtClean="0"/>
              <a:t>Profit-driven- a tactical approach</a:t>
            </a:r>
          </a:p>
          <a:p>
            <a:pPr marL="1158875" lvl="2" indent="-514350"/>
            <a:r>
              <a:rPr lang="en-US" altLang="en-US" dirty="0" smtClean="0"/>
              <a:t>Caring- an accommodating approach</a:t>
            </a:r>
          </a:p>
          <a:p>
            <a:pPr marL="1158875" lvl="2" indent="-514350"/>
            <a:r>
              <a:rPr lang="en-US" altLang="en-US" dirty="0" smtClean="0"/>
              <a:t>Synergetic- collaborative</a:t>
            </a:r>
          </a:p>
          <a:p>
            <a:pPr marL="1158875" lvl="2" indent="-514350"/>
            <a:r>
              <a:rPr lang="en-US" altLang="en-US" dirty="0" smtClean="0"/>
              <a:t>Holistic- visionary</a:t>
            </a:r>
          </a:p>
        </p:txBody>
      </p:sp>
      <p:sp>
        <p:nvSpPr>
          <p:cNvPr id="2" name="Rectangle 1"/>
          <p:cNvSpPr/>
          <p:nvPr/>
        </p:nvSpPr>
        <p:spPr>
          <a:xfrm>
            <a:off x="3886200" y="5943600"/>
            <a:ext cx="4572000" cy="646331"/>
          </a:xfrm>
          <a:prstGeom prst="rect">
            <a:avLst/>
          </a:prstGeom>
        </p:spPr>
        <p:txBody>
          <a:bodyPr>
            <a:spAutoFit/>
          </a:bodyPr>
          <a:lstStyle/>
          <a:p>
            <a:pPr marL="863600" lvl="1" indent="-514350">
              <a:buFont typeface="Wingdings" pitchFamily="2" charset="2"/>
              <a:buNone/>
            </a:pPr>
            <a:r>
              <a:rPr lang="en-CA" altLang="en-US" dirty="0"/>
              <a:t>See Down Jones Sustainability Indexes: </a:t>
            </a:r>
            <a:r>
              <a:rPr lang="en-CA" altLang="en-US" dirty="0">
                <a:hlinkClick r:id="rId3"/>
              </a:rPr>
              <a:t>http://www.sustainability-index.com/</a:t>
            </a:r>
            <a:endParaRPr lang="en-CA" altLang="en-US" dirty="0"/>
          </a:p>
        </p:txBody>
      </p:sp>
    </p:spTree>
    <p:extLst>
      <p:ext uri="{BB962C8B-B14F-4D97-AF65-F5344CB8AC3E}">
        <p14:creationId xmlns:p14="http://schemas.microsoft.com/office/powerpoint/2010/main" val="12306559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r>
              <a:rPr lang="en-CA" altLang="en-US" sz="3200" dirty="0" smtClean="0">
                <a:solidFill>
                  <a:srgbClr val="FFC000"/>
                </a:solidFill>
              </a:rPr>
              <a:t>Contemporary Corporate Social Responsibility Concepts</a:t>
            </a:r>
            <a:endParaRPr lang="en-US" altLang="en-US" sz="3200" dirty="0" smtClean="0">
              <a:solidFill>
                <a:srgbClr val="FFC000"/>
              </a:solidFill>
            </a:endParaRPr>
          </a:p>
        </p:txBody>
      </p:sp>
      <p:sp>
        <p:nvSpPr>
          <p:cNvPr id="52227" name="Content Placeholder 2"/>
          <p:cNvSpPr>
            <a:spLocks noGrp="1"/>
          </p:cNvSpPr>
          <p:nvPr>
            <p:ph idx="1"/>
          </p:nvPr>
        </p:nvSpPr>
        <p:spPr>
          <a:xfrm>
            <a:off x="395288" y="1600201"/>
            <a:ext cx="8291512" cy="5022850"/>
          </a:xfrm>
        </p:spPr>
        <p:txBody>
          <a:bodyPr/>
          <a:lstStyle/>
          <a:p>
            <a:pPr marL="863600" lvl="1" indent="-514350">
              <a:buFont typeface="Arial" charset="0"/>
              <a:buAutoNum type="arabicPeriod" startAt="2"/>
            </a:pPr>
            <a:r>
              <a:rPr lang="en-CA" altLang="en-US" dirty="0" smtClean="0">
                <a:solidFill>
                  <a:srgbClr val="FFC000"/>
                </a:solidFill>
              </a:rPr>
              <a:t>Reputational Management</a:t>
            </a:r>
          </a:p>
          <a:p>
            <a:pPr marL="1158875" lvl="2" indent="-514350"/>
            <a:r>
              <a:rPr lang="en-CA" altLang="en-US" dirty="0" smtClean="0"/>
              <a:t>Any effort to enhance the corporation’s image and good name</a:t>
            </a:r>
          </a:p>
          <a:p>
            <a:pPr marL="1452563" lvl="3" indent="-514350"/>
            <a:r>
              <a:rPr lang="en-CA" altLang="en-US" dirty="0" smtClean="0"/>
              <a:t>Focus has moved away from media, public relations and crisis management  to developing relations with all stakeholders</a:t>
            </a:r>
          </a:p>
          <a:p>
            <a:pPr marL="1158875" lvl="2" indent="-514350"/>
            <a:r>
              <a:rPr lang="en-CA" altLang="en-US" dirty="0" smtClean="0"/>
              <a:t>Reputational management involves several stages in its development:</a:t>
            </a:r>
          </a:p>
          <a:p>
            <a:pPr marL="1452563" lvl="3" indent="-514350"/>
            <a:r>
              <a:rPr lang="en-CA" altLang="en-US" dirty="0" smtClean="0"/>
              <a:t>Identify the desired perception of the corporation</a:t>
            </a:r>
          </a:p>
          <a:p>
            <a:pPr marL="1452563" lvl="3" indent="-514350"/>
            <a:r>
              <a:rPr lang="en-CA" altLang="en-US" dirty="0" smtClean="0"/>
              <a:t>Recognize the significance of image with all stakeholders</a:t>
            </a:r>
          </a:p>
          <a:p>
            <a:pPr marL="1452563" lvl="3" indent="-514350"/>
            <a:r>
              <a:rPr lang="en-CA" altLang="en-US" dirty="0" smtClean="0"/>
              <a:t>Be aware of the influence of interactions with all stakeholders on the corporation’s reputation</a:t>
            </a:r>
          </a:p>
          <a:p>
            <a:pPr marL="1452563" lvl="3" indent="-514350"/>
            <a:r>
              <a:rPr lang="en-CA" altLang="en-US" dirty="0" smtClean="0"/>
              <a:t>Manage relationships with stakeholders continuously </a:t>
            </a:r>
            <a:endParaRPr lang="en-US" altLang="en-US" dirty="0" smtClean="0"/>
          </a:p>
          <a:p>
            <a:pPr marL="863600" lvl="1" indent="-514350"/>
            <a:endParaRPr lang="en-CA" altLang="en-US" dirty="0" smtClean="0"/>
          </a:p>
        </p:txBody>
      </p:sp>
    </p:spTree>
    <p:extLst>
      <p:ext uri="{BB962C8B-B14F-4D97-AF65-F5344CB8AC3E}">
        <p14:creationId xmlns:p14="http://schemas.microsoft.com/office/powerpoint/2010/main" val="17336089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p:txBody>
          <a:bodyPr/>
          <a:lstStyle/>
          <a:p>
            <a:r>
              <a:rPr lang="en-CA" altLang="en-US" sz="3200" dirty="0" smtClean="0">
                <a:solidFill>
                  <a:srgbClr val="FFC000"/>
                </a:solidFill>
              </a:rPr>
              <a:t>Contemporary Corporate Social Responsibility Concepts</a:t>
            </a:r>
            <a:endParaRPr lang="en-US" altLang="en-US" sz="3200" dirty="0" smtClean="0">
              <a:solidFill>
                <a:srgbClr val="FFC000"/>
              </a:solidFill>
            </a:endParaRPr>
          </a:p>
        </p:txBody>
      </p:sp>
      <p:sp>
        <p:nvSpPr>
          <p:cNvPr id="53251" name="Content Placeholder 2"/>
          <p:cNvSpPr>
            <a:spLocks noGrp="1"/>
          </p:cNvSpPr>
          <p:nvPr>
            <p:ph idx="1"/>
          </p:nvPr>
        </p:nvSpPr>
        <p:spPr>
          <a:xfrm>
            <a:off x="250825" y="1700213"/>
            <a:ext cx="8642350" cy="4968875"/>
          </a:xfrm>
        </p:spPr>
        <p:txBody>
          <a:bodyPr/>
          <a:lstStyle/>
          <a:p>
            <a:pPr marL="863600" lvl="1" indent="-514350">
              <a:buFont typeface="Arial" charset="0"/>
              <a:buAutoNum type="arabicPeriod" startAt="3"/>
            </a:pPr>
            <a:r>
              <a:rPr lang="en-CA" altLang="en-US" dirty="0" smtClean="0">
                <a:solidFill>
                  <a:srgbClr val="FFC000"/>
                </a:solidFill>
              </a:rPr>
              <a:t>Social Impact Management</a:t>
            </a:r>
          </a:p>
          <a:p>
            <a:pPr marL="1158875" lvl="2" indent="-514350"/>
            <a:r>
              <a:rPr lang="en-CA" altLang="en-US" sz="2200" dirty="0" smtClean="0"/>
              <a:t>Defined by the Aspen Institute as “</a:t>
            </a:r>
            <a:r>
              <a:rPr lang="en-CA" altLang="en-US" sz="2200" i="1" dirty="0" smtClean="0"/>
              <a:t>the field of inquiry at the intersection of business needs and wider social concerns that reflects and respects the complex interdependency of the two</a:t>
            </a:r>
            <a:r>
              <a:rPr lang="en-CA" altLang="en-US" sz="2200" dirty="0" smtClean="0"/>
              <a:t>”</a:t>
            </a:r>
            <a:r>
              <a:rPr lang="en-CA" altLang="en-US" dirty="0" smtClean="0"/>
              <a:t> </a:t>
            </a:r>
            <a:r>
              <a:rPr lang="en-CA" altLang="en-US" sz="1400" dirty="0" smtClean="0"/>
              <a:t>(Source: </a:t>
            </a:r>
            <a:r>
              <a:rPr lang="en-CA" altLang="en-US" sz="1400" dirty="0" err="1" smtClean="0"/>
              <a:t>Sexty</a:t>
            </a:r>
            <a:r>
              <a:rPr lang="en-CA" altLang="en-US" sz="1400" dirty="0" smtClean="0"/>
              <a:t>, p.153)</a:t>
            </a:r>
          </a:p>
          <a:p>
            <a:pPr marL="1452563" lvl="3" indent="-514350"/>
            <a:r>
              <a:rPr lang="en-CA" altLang="en-US" sz="1900" dirty="0" smtClean="0"/>
              <a:t>Stresses the need for business to recognize and understand this interdependency if business and society wish to thrive</a:t>
            </a:r>
          </a:p>
          <a:p>
            <a:pPr marL="1158875" lvl="2" indent="-514350"/>
            <a:r>
              <a:rPr lang="en-CA" altLang="en-US" sz="2200" dirty="0" smtClean="0"/>
              <a:t>Two aspects: society’s influence on the corporation, and the corporation’s influence on the social and environmental concerns of society</a:t>
            </a:r>
          </a:p>
          <a:p>
            <a:pPr marL="1158875" lvl="2" indent="-514350"/>
            <a:r>
              <a:rPr lang="en-CA" altLang="en-US" sz="2200" dirty="0" smtClean="0"/>
              <a:t>Social Impact Management evaluates three aspects of business:</a:t>
            </a:r>
          </a:p>
          <a:p>
            <a:pPr marL="1452563" lvl="3" indent="-514350">
              <a:buFont typeface="Arial" charset="0"/>
              <a:buAutoNum type="arabicPeriod"/>
            </a:pPr>
            <a:r>
              <a:rPr lang="en-CA" altLang="en-US" sz="1900" dirty="0" smtClean="0"/>
              <a:t>Its purpose (in both societal and business terms)</a:t>
            </a:r>
          </a:p>
          <a:p>
            <a:pPr marL="1452563" lvl="3" indent="-514350">
              <a:buFont typeface="Arial" charset="0"/>
              <a:buAutoNum type="arabicPeriod"/>
            </a:pPr>
            <a:r>
              <a:rPr lang="en-CA" altLang="en-US" sz="1900" dirty="0" smtClean="0"/>
              <a:t>Social context (are stakeholders considered?)</a:t>
            </a:r>
          </a:p>
          <a:p>
            <a:pPr marL="1452563" lvl="3" indent="-514350">
              <a:buFont typeface="Arial" charset="0"/>
              <a:buAutoNum type="arabicPeriod"/>
            </a:pPr>
            <a:r>
              <a:rPr lang="en-CA" altLang="en-US" sz="1900" dirty="0" smtClean="0"/>
              <a:t>Metrics (how is performance and profitability measured?)</a:t>
            </a:r>
          </a:p>
        </p:txBody>
      </p:sp>
    </p:spTree>
    <p:extLst>
      <p:ext uri="{BB962C8B-B14F-4D97-AF65-F5344CB8AC3E}">
        <p14:creationId xmlns:p14="http://schemas.microsoft.com/office/powerpoint/2010/main" val="29492485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2"/>
          <p:cNvSpPr>
            <a:spLocks noGrp="1" noChangeArrowheads="1"/>
          </p:cNvSpPr>
          <p:nvPr>
            <p:ph type="title"/>
          </p:nvPr>
        </p:nvSpPr>
        <p:spPr/>
        <p:txBody>
          <a:bodyPr/>
          <a:lstStyle/>
          <a:p>
            <a:pPr eaLnBrk="1" hangingPunct="1"/>
            <a:r>
              <a:rPr lang="en-US" altLang="en-US" sz="3200" dirty="0" smtClean="0">
                <a:solidFill>
                  <a:srgbClr val="FFC000"/>
                </a:solidFill>
              </a:rPr>
              <a:t>Triple-E Bottom Line (TBL)</a:t>
            </a:r>
          </a:p>
        </p:txBody>
      </p:sp>
      <p:sp>
        <p:nvSpPr>
          <p:cNvPr id="54276" name="Rectangle 3"/>
          <p:cNvSpPr>
            <a:spLocks noGrp="1" noChangeArrowheads="1"/>
          </p:cNvSpPr>
          <p:nvPr>
            <p:ph type="body" sz="half" idx="2"/>
          </p:nvPr>
        </p:nvSpPr>
        <p:spPr>
          <a:xfrm>
            <a:off x="304800" y="1989138"/>
            <a:ext cx="8382000" cy="4633912"/>
          </a:xfrm>
        </p:spPr>
        <p:txBody>
          <a:bodyPr/>
          <a:lstStyle/>
          <a:p>
            <a:pPr eaLnBrk="1" hangingPunct="1"/>
            <a:r>
              <a:rPr lang="en-US" altLang="en-US" sz="2400" dirty="0" smtClean="0"/>
              <a:t>Evaluates a corporation’s performance according to a summary of the </a:t>
            </a:r>
            <a:r>
              <a:rPr lang="en-US" altLang="en-US" sz="2400" i="1" dirty="0" smtClean="0"/>
              <a:t>economic</a:t>
            </a:r>
            <a:r>
              <a:rPr lang="en-US" altLang="en-US" sz="2400" dirty="0" smtClean="0"/>
              <a:t>, </a:t>
            </a:r>
            <a:r>
              <a:rPr lang="en-US" altLang="en-US" sz="2400" i="1" dirty="0" smtClean="0"/>
              <a:t>social</a:t>
            </a:r>
            <a:r>
              <a:rPr lang="en-US" altLang="en-US" sz="2400" dirty="0" smtClean="0"/>
              <a:t>, (ethical)</a:t>
            </a:r>
            <a:r>
              <a:rPr lang="en-US" altLang="en-US" sz="2400" i="1" dirty="0" smtClean="0"/>
              <a:t> </a:t>
            </a:r>
            <a:r>
              <a:rPr lang="en-US" altLang="en-US" sz="2400" dirty="0" smtClean="0"/>
              <a:t>and </a:t>
            </a:r>
            <a:r>
              <a:rPr lang="en-US" altLang="en-US" sz="2400" i="1" dirty="0" smtClean="0"/>
              <a:t>environmental </a:t>
            </a:r>
            <a:r>
              <a:rPr lang="en-US" altLang="en-US" sz="2400" dirty="0" smtClean="0"/>
              <a:t>value the corporation adds or destroys.</a:t>
            </a:r>
          </a:p>
          <a:p>
            <a:pPr eaLnBrk="1" hangingPunct="1"/>
            <a:r>
              <a:rPr lang="en-US" altLang="en-US" sz="2400" dirty="0" smtClean="0"/>
              <a:t>Now forms the basis for corporate reporting of economic, ethical, and environmental responsibilities.</a:t>
            </a:r>
          </a:p>
        </p:txBody>
      </p:sp>
    </p:spTree>
    <p:extLst>
      <p:ext uri="{BB962C8B-B14F-4D97-AF65-F5344CB8AC3E}">
        <p14:creationId xmlns:p14="http://schemas.microsoft.com/office/powerpoint/2010/main" val="37157159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2"/>
          <p:cNvSpPr>
            <a:spLocks noGrp="1" noChangeArrowheads="1"/>
          </p:cNvSpPr>
          <p:nvPr>
            <p:ph type="title"/>
          </p:nvPr>
        </p:nvSpPr>
        <p:spPr/>
        <p:txBody>
          <a:bodyPr/>
          <a:lstStyle/>
          <a:p>
            <a:pPr eaLnBrk="1" hangingPunct="1"/>
            <a:r>
              <a:rPr lang="en-US" altLang="en-US" sz="3200" dirty="0" smtClean="0">
                <a:solidFill>
                  <a:srgbClr val="FFC000"/>
                </a:solidFill>
              </a:rPr>
              <a:t>Corporate Citizenship</a:t>
            </a:r>
          </a:p>
        </p:txBody>
      </p:sp>
      <p:sp>
        <p:nvSpPr>
          <p:cNvPr id="55300" name="Rectangle 3"/>
          <p:cNvSpPr>
            <a:spLocks noGrp="1" noChangeArrowheads="1"/>
          </p:cNvSpPr>
          <p:nvPr>
            <p:ph type="body" sz="half" idx="2"/>
          </p:nvPr>
        </p:nvSpPr>
        <p:spPr>
          <a:xfrm>
            <a:off x="4643438" y="1916113"/>
            <a:ext cx="4043362" cy="4608512"/>
          </a:xfrm>
        </p:spPr>
        <p:txBody>
          <a:bodyPr/>
          <a:lstStyle/>
          <a:p>
            <a:pPr eaLnBrk="1" hangingPunct="1"/>
            <a:r>
              <a:rPr lang="en-CA" altLang="en-US" sz="2000" dirty="0" smtClean="0"/>
              <a:t>The demonstration by a corporation that it takes into account its complete impact on society and the environment as well as its economic influence</a:t>
            </a:r>
          </a:p>
        </p:txBody>
      </p:sp>
      <p:pic>
        <p:nvPicPr>
          <p:cNvPr id="55301" name="Picture 7" descr="MPj04372350000[1]"/>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457200" y="1628775"/>
            <a:ext cx="4038600" cy="4464050"/>
          </a:xfrm>
        </p:spPr>
      </p:pic>
    </p:spTree>
    <p:extLst>
      <p:ext uri="{BB962C8B-B14F-4D97-AF65-F5344CB8AC3E}">
        <p14:creationId xmlns:p14="http://schemas.microsoft.com/office/powerpoint/2010/main" val="2988206483"/>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lstStyle/>
          <a:p>
            <a:r>
              <a:rPr lang="en-CA" altLang="en-US" sz="3600" dirty="0" smtClean="0">
                <a:solidFill>
                  <a:srgbClr val="FFC000"/>
                </a:solidFill>
              </a:rPr>
              <a:t>Natural Environment Issues</a:t>
            </a:r>
            <a:r>
              <a:rPr lang="en-CA" altLang="en-US" sz="1200" dirty="0" smtClean="0"/>
              <a:t> (Source: </a:t>
            </a:r>
            <a:r>
              <a:rPr lang="en-CA" altLang="en-US" sz="1200" dirty="0" err="1" smtClean="0"/>
              <a:t>Karakowsky</a:t>
            </a:r>
            <a:r>
              <a:rPr lang="en-CA" altLang="en-US" sz="1200" dirty="0" smtClean="0"/>
              <a:t>, Carroll and </a:t>
            </a:r>
            <a:r>
              <a:rPr lang="en-CA" altLang="en-US" sz="1200" dirty="0" err="1" smtClean="0"/>
              <a:t>Buchholtz</a:t>
            </a:r>
            <a:r>
              <a:rPr lang="en-CA" altLang="en-US" sz="1200" dirty="0" smtClean="0"/>
              <a:t>: Business and Society – Ethics and Stakeholder Management, First Canadian Edition: Thomson Nelson, 2005</a:t>
            </a:r>
            <a:endParaRPr lang="en-US" altLang="en-US" dirty="0" smtClean="0"/>
          </a:p>
        </p:txBody>
      </p:sp>
      <p:sp>
        <p:nvSpPr>
          <p:cNvPr id="58371" name="Content Placeholder 2"/>
          <p:cNvSpPr>
            <a:spLocks noGrp="1"/>
          </p:cNvSpPr>
          <p:nvPr>
            <p:ph sz="half" idx="1"/>
          </p:nvPr>
        </p:nvSpPr>
        <p:spPr>
          <a:xfrm>
            <a:off x="468313" y="1628775"/>
            <a:ext cx="3956050" cy="4949825"/>
          </a:xfrm>
        </p:spPr>
        <p:txBody>
          <a:bodyPr/>
          <a:lstStyle/>
          <a:p>
            <a:r>
              <a:rPr lang="en-CA" altLang="en-US" sz="2400" smtClean="0"/>
              <a:t>Ozone depletion</a:t>
            </a:r>
          </a:p>
          <a:p>
            <a:r>
              <a:rPr lang="en-CA" altLang="en-US" sz="2400" smtClean="0"/>
              <a:t>Global warming</a:t>
            </a:r>
          </a:p>
          <a:p>
            <a:r>
              <a:rPr lang="en-CA" altLang="en-US" sz="2400" smtClean="0"/>
              <a:t>Solid and hazardous wastes</a:t>
            </a:r>
          </a:p>
          <a:p>
            <a:r>
              <a:rPr lang="en-CA" altLang="en-US" sz="2400" smtClean="0"/>
              <a:t>Freshwater quantity and quality</a:t>
            </a:r>
          </a:p>
          <a:p>
            <a:r>
              <a:rPr lang="en-CA" altLang="en-US" sz="2400" smtClean="0"/>
              <a:t>Degradation of the marine environment</a:t>
            </a:r>
          </a:p>
          <a:p>
            <a:r>
              <a:rPr lang="en-CA" altLang="en-US" sz="2400" smtClean="0"/>
              <a:t>Deforestation</a:t>
            </a:r>
          </a:p>
          <a:p>
            <a:r>
              <a:rPr lang="en-CA" altLang="en-US" sz="2400" smtClean="0"/>
              <a:t>Land degradation</a:t>
            </a:r>
          </a:p>
          <a:p>
            <a:r>
              <a:rPr lang="en-CA" altLang="en-US" sz="2400" smtClean="0"/>
              <a:t>Endangerment of biological diversity</a:t>
            </a:r>
            <a:endParaRPr lang="en-US" altLang="en-US" sz="2400" smtClean="0"/>
          </a:p>
        </p:txBody>
      </p:sp>
      <p:pic>
        <p:nvPicPr>
          <p:cNvPr id="58373" name="Picture 2" descr="C:\temp\DELCORD\Content.IE5\1RA6CSZD\MP900437185[1].jp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648200" y="1908175"/>
            <a:ext cx="4038600" cy="4033838"/>
          </a:xfrm>
          <a:noFill/>
        </p:spPr>
      </p:pic>
    </p:spTree>
    <p:extLst>
      <p:ext uri="{BB962C8B-B14F-4D97-AF65-F5344CB8AC3E}">
        <p14:creationId xmlns:p14="http://schemas.microsoft.com/office/powerpoint/2010/main" val="24906428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lstStyle/>
          <a:p>
            <a:r>
              <a:rPr lang="en-CA" altLang="en-US" sz="3600" dirty="0" smtClean="0">
                <a:solidFill>
                  <a:srgbClr val="FFC000"/>
                </a:solidFill>
              </a:rPr>
              <a:t>Natural Environment Issues </a:t>
            </a:r>
            <a:r>
              <a:rPr lang="en-CA" altLang="en-US" sz="1200" dirty="0" smtClean="0"/>
              <a:t>(Source: </a:t>
            </a:r>
            <a:r>
              <a:rPr lang="en-CA" altLang="en-US" sz="1200" dirty="0" err="1" smtClean="0"/>
              <a:t>Karakowsky</a:t>
            </a:r>
            <a:r>
              <a:rPr lang="en-CA" altLang="en-US" sz="1200" dirty="0" smtClean="0"/>
              <a:t>, Carroll and </a:t>
            </a:r>
            <a:r>
              <a:rPr lang="en-CA" altLang="en-US" sz="1200" dirty="0" err="1" smtClean="0"/>
              <a:t>Buchholtz</a:t>
            </a:r>
            <a:r>
              <a:rPr lang="en-CA" altLang="en-US" sz="1200" dirty="0" smtClean="0"/>
              <a:t>: Business and Society – Ethics and Stakeholder Management, First Canadian Edition: Thomson Nelson, 2005</a:t>
            </a:r>
            <a:endParaRPr lang="en-US" altLang="en-US" dirty="0" smtClean="0"/>
          </a:p>
        </p:txBody>
      </p:sp>
      <p:sp>
        <p:nvSpPr>
          <p:cNvPr id="59395" name="Content Placeholder 6"/>
          <p:cNvSpPr>
            <a:spLocks noGrp="1"/>
          </p:cNvSpPr>
          <p:nvPr>
            <p:ph idx="1"/>
          </p:nvPr>
        </p:nvSpPr>
        <p:spPr>
          <a:xfrm>
            <a:off x="179388" y="1773238"/>
            <a:ext cx="8713787" cy="4751387"/>
          </a:xfrm>
        </p:spPr>
        <p:txBody>
          <a:bodyPr/>
          <a:lstStyle/>
          <a:p>
            <a:r>
              <a:rPr lang="en-CA" altLang="en-US" sz="2400" smtClean="0"/>
              <a:t>Responses of Governments in Canada</a:t>
            </a:r>
          </a:p>
          <a:p>
            <a:pPr lvl="1"/>
            <a:r>
              <a:rPr lang="en-CA" altLang="en-US" sz="2400" smtClean="0"/>
              <a:t>Canadian Environmental Protection Act (Federal government)</a:t>
            </a:r>
          </a:p>
          <a:p>
            <a:pPr lvl="1"/>
            <a:r>
              <a:rPr lang="en-CA" altLang="en-US" sz="2400" smtClean="0"/>
              <a:t>Air Quality Legislation (Provincial governments)</a:t>
            </a:r>
          </a:p>
          <a:p>
            <a:pPr lvl="1"/>
            <a:r>
              <a:rPr lang="en-CA" altLang="en-US" sz="2400" smtClean="0"/>
              <a:t>Water Quality Legislation (Federal government)</a:t>
            </a:r>
          </a:p>
          <a:p>
            <a:pPr lvl="2"/>
            <a:r>
              <a:rPr lang="en-CA" altLang="en-US" smtClean="0"/>
              <a:t>Canada Water Act</a:t>
            </a:r>
          </a:p>
          <a:p>
            <a:pPr lvl="2"/>
            <a:r>
              <a:rPr lang="en-CA" altLang="en-US" smtClean="0"/>
              <a:t>Fisheries Act</a:t>
            </a:r>
          </a:p>
          <a:p>
            <a:pPr lvl="2"/>
            <a:r>
              <a:rPr lang="en-CA" altLang="en-US" smtClean="0"/>
              <a:t>Navigable Waters Protection Act</a:t>
            </a:r>
          </a:p>
          <a:p>
            <a:pPr lvl="2"/>
            <a:r>
              <a:rPr lang="en-CA" altLang="en-US" smtClean="0"/>
              <a:t>Arctic Waters Pollution Prevention Act</a:t>
            </a:r>
          </a:p>
          <a:p>
            <a:pPr lvl="2"/>
            <a:r>
              <a:rPr lang="en-CA" altLang="en-US" smtClean="0"/>
              <a:t>Canada Shipping Act</a:t>
            </a:r>
          </a:p>
          <a:p>
            <a:pPr lvl="2"/>
            <a:r>
              <a:rPr lang="en-CA" altLang="en-US" smtClean="0"/>
              <a:t>Dominion Water Power Act</a:t>
            </a:r>
          </a:p>
          <a:p>
            <a:pPr lvl="1"/>
            <a:r>
              <a:rPr lang="en-CA" altLang="en-US" sz="2400" smtClean="0"/>
              <a:t>Land-Related Legislation</a:t>
            </a:r>
            <a:endParaRPr lang="en-US" altLang="en-US" sz="2400" smtClean="0"/>
          </a:p>
        </p:txBody>
      </p:sp>
    </p:spTree>
    <p:extLst>
      <p:ext uri="{BB962C8B-B14F-4D97-AF65-F5344CB8AC3E}">
        <p14:creationId xmlns:p14="http://schemas.microsoft.com/office/powerpoint/2010/main" val="11261379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p:txBody>
          <a:bodyPr/>
          <a:lstStyle/>
          <a:p>
            <a:r>
              <a:rPr lang="en-CA" altLang="en-US" sz="3600" dirty="0" smtClean="0">
                <a:solidFill>
                  <a:srgbClr val="FFC000"/>
                </a:solidFill>
              </a:rPr>
              <a:t>Natural Environment Issues </a:t>
            </a:r>
            <a:r>
              <a:rPr lang="en-CA" altLang="en-US" sz="1200" dirty="0" smtClean="0"/>
              <a:t>(Source: </a:t>
            </a:r>
            <a:r>
              <a:rPr lang="en-CA" altLang="en-US" sz="1200" dirty="0" err="1" smtClean="0"/>
              <a:t>Karakowsky</a:t>
            </a:r>
            <a:r>
              <a:rPr lang="en-CA" altLang="en-US" sz="1200" dirty="0" smtClean="0"/>
              <a:t>, Carroll and </a:t>
            </a:r>
            <a:r>
              <a:rPr lang="en-CA" altLang="en-US" sz="1200" dirty="0" err="1" smtClean="0"/>
              <a:t>Buchholtz</a:t>
            </a:r>
            <a:r>
              <a:rPr lang="en-CA" altLang="en-US" sz="1200" dirty="0" smtClean="0"/>
              <a:t>: Business and Society – Ethics and Stakeholder Management, First Canadian Edition: Thomson Nelson, 2005</a:t>
            </a:r>
            <a:endParaRPr lang="en-US" altLang="en-US" sz="1200" dirty="0" smtClean="0"/>
          </a:p>
        </p:txBody>
      </p:sp>
      <p:sp>
        <p:nvSpPr>
          <p:cNvPr id="61443" name="Content Placeholder 5"/>
          <p:cNvSpPr>
            <a:spLocks noGrp="1"/>
          </p:cNvSpPr>
          <p:nvPr>
            <p:ph idx="1"/>
          </p:nvPr>
        </p:nvSpPr>
        <p:spPr>
          <a:xfrm>
            <a:off x="468313" y="1719263"/>
            <a:ext cx="8218487" cy="5138737"/>
          </a:xfrm>
        </p:spPr>
        <p:txBody>
          <a:bodyPr/>
          <a:lstStyle/>
          <a:p>
            <a:r>
              <a:rPr lang="en-CA" altLang="en-US" sz="2800" dirty="0" smtClean="0"/>
              <a:t>CERES Principles:</a:t>
            </a:r>
          </a:p>
          <a:p>
            <a:pPr lvl="1"/>
            <a:r>
              <a:rPr lang="en-CA" altLang="en-US" sz="2000" dirty="0" smtClean="0"/>
              <a:t>Protection of the biosphere</a:t>
            </a:r>
          </a:p>
          <a:p>
            <a:pPr lvl="1"/>
            <a:r>
              <a:rPr lang="en-CA" altLang="en-US" sz="2000" dirty="0" smtClean="0"/>
              <a:t>Sustainable use of natural resources</a:t>
            </a:r>
          </a:p>
          <a:p>
            <a:pPr lvl="1"/>
            <a:r>
              <a:rPr lang="en-CA" altLang="en-US" sz="2000" dirty="0" smtClean="0"/>
              <a:t>Reduction and disposal of waste</a:t>
            </a:r>
          </a:p>
          <a:p>
            <a:pPr lvl="1"/>
            <a:r>
              <a:rPr lang="en-CA" altLang="en-US" sz="2000" dirty="0" smtClean="0"/>
              <a:t>Energy conservation</a:t>
            </a:r>
          </a:p>
          <a:p>
            <a:pPr lvl="1"/>
            <a:r>
              <a:rPr lang="en-CA" altLang="en-US" sz="2000" dirty="0" smtClean="0"/>
              <a:t>Risk reduction</a:t>
            </a:r>
          </a:p>
          <a:p>
            <a:pPr lvl="1"/>
            <a:r>
              <a:rPr lang="en-CA" altLang="en-US" sz="2000" dirty="0" smtClean="0"/>
              <a:t>Safe products and services</a:t>
            </a:r>
          </a:p>
          <a:p>
            <a:pPr lvl="1"/>
            <a:r>
              <a:rPr lang="en-CA" altLang="en-US" sz="2000" dirty="0" smtClean="0"/>
              <a:t>Environmental restoration</a:t>
            </a:r>
          </a:p>
          <a:p>
            <a:pPr lvl="1"/>
            <a:r>
              <a:rPr lang="en-CA" altLang="en-US" sz="2000" dirty="0" smtClean="0"/>
              <a:t>Informing the public</a:t>
            </a:r>
          </a:p>
          <a:p>
            <a:pPr lvl="1"/>
            <a:r>
              <a:rPr lang="en-CA" altLang="en-US" sz="2000" dirty="0" smtClean="0"/>
              <a:t>Management commitment</a:t>
            </a:r>
          </a:p>
          <a:p>
            <a:pPr lvl="1"/>
            <a:r>
              <a:rPr lang="en-CA" altLang="en-US" sz="2000" dirty="0" smtClean="0"/>
              <a:t>Audits and reports</a:t>
            </a:r>
          </a:p>
          <a:p>
            <a:pPr lvl="1">
              <a:buFont typeface="Wingdings" pitchFamily="2" charset="2"/>
              <a:buNone/>
            </a:pPr>
            <a:endParaRPr lang="en-CA" altLang="en-US" sz="2000" dirty="0" smtClean="0"/>
          </a:p>
          <a:p>
            <a:pPr lvl="2">
              <a:buFont typeface="Wingdings" pitchFamily="2" charset="2"/>
              <a:buNone/>
            </a:pPr>
            <a:r>
              <a:rPr lang="en-CA" altLang="en-US" sz="1700" dirty="0" smtClean="0">
                <a:hlinkClick r:id="rId3"/>
              </a:rPr>
              <a:t>http://www.ceres.org/flash/vision-and-accomplishments/2020_view</a:t>
            </a:r>
            <a:endParaRPr lang="en-CA" altLang="en-US" sz="1700" dirty="0" smtClean="0"/>
          </a:p>
          <a:p>
            <a:pPr lvl="1"/>
            <a:endParaRPr lang="en-CA" altLang="en-US" sz="2400" dirty="0" smtClean="0"/>
          </a:p>
          <a:p>
            <a:pPr lvl="1"/>
            <a:endParaRPr lang="en-US" altLang="en-US" dirty="0" smtClean="0"/>
          </a:p>
        </p:txBody>
      </p:sp>
      <p:sp>
        <p:nvSpPr>
          <p:cNvPr id="61444"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34729AAC-56AD-461F-960F-BAFCD784CED9}" type="slidenum">
              <a:rPr lang="en-US" altLang="en-US" smtClean="0">
                <a:latin typeface="Arial" charset="0"/>
              </a:rPr>
              <a:pPr/>
              <a:t>34</a:t>
            </a:fld>
            <a:endParaRPr lang="en-US" altLang="en-US" smtClean="0">
              <a:latin typeface="Arial" charset="0"/>
            </a:endParaRPr>
          </a:p>
        </p:txBody>
      </p:sp>
    </p:spTree>
    <p:extLst>
      <p:ext uri="{BB962C8B-B14F-4D97-AF65-F5344CB8AC3E}">
        <p14:creationId xmlns:p14="http://schemas.microsoft.com/office/powerpoint/2010/main" val="34724382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lstStyle/>
          <a:p>
            <a:r>
              <a:rPr lang="en-CA" altLang="en-US" sz="3600" dirty="0" smtClean="0">
                <a:solidFill>
                  <a:srgbClr val="FFC000"/>
                </a:solidFill>
                <a:latin typeface="Times New Roman" panose="02020603050405020304" pitchFamily="18" charset="0"/>
                <a:cs typeface="Times New Roman" panose="02020603050405020304" pitchFamily="18" charset="0"/>
              </a:rPr>
              <a:t>Two Views of Environmentalism</a:t>
            </a:r>
            <a:endParaRPr lang="en-US" altLang="en-US" sz="3600" dirty="0" smtClean="0">
              <a:solidFill>
                <a:srgbClr val="FFC000"/>
              </a:solidFill>
              <a:latin typeface="Times New Roman" panose="02020603050405020304" pitchFamily="18" charset="0"/>
              <a:cs typeface="Times New Roman" panose="02020603050405020304" pitchFamily="18" charset="0"/>
            </a:endParaRPr>
          </a:p>
        </p:txBody>
      </p:sp>
      <p:sp>
        <p:nvSpPr>
          <p:cNvPr id="62467" name="Content Placeholder 2"/>
          <p:cNvSpPr>
            <a:spLocks noGrp="1"/>
          </p:cNvSpPr>
          <p:nvPr>
            <p:ph sz="half" idx="1"/>
          </p:nvPr>
        </p:nvSpPr>
        <p:spPr/>
        <p:txBody>
          <a:bodyPr/>
          <a:lstStyle/>
          <a:p>
            <a:r>
              <a:rPr lang="en-CA" altLang="en-US" smtClean="0"/>
              <a:t>Standard Environmentalism</a:t>
            </a:r>
          </a:p>
          <a:p>
            <a:endParaRPr lang="en-CA" altLang="en-US" smtClean="0"/>
          </a:p>
          <a:p>
            <a:r>
              <a:rPr lang="en-CA" altLang="en-US" smtClean="0"/>
              <a:t>Market Environmentalism</a:t>
            </a:r>
            <a:endParaRPr lang="en-US" altLang="en-US" smtClean="0"/>
          </a:p>
        </p:txBody>
      </p:sp>
      <p:pic>
        <p:nvPicPr>
          <p:cNvPr id="62469" name="Picture 2" descr="C:\temp\DELCORD\Content.IE5\1RA6CSZD\MP900433067[1].jp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672013" y="1719263"/>
            <a:ext cx="3990975" cy="4411662"/>
          </a:xfrm>
          <a:noFill/>
        </p:spPr>
      </p:pic>
    </p:spTree>
    <p:extLst>
      <p:ext uri="{BB962C8B-B14F-4D97-AF65-F5344CB8AC3E}">
        <p14:creationId xmlns:p14="http://schemas.microsoft.com/office/powerpoint/2010/main" val="16253413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solidFill>
                  <a:srgbClr val="FFC000"/>
                </a:solidFill>
              </a:rPr>
              <a:t>In-class activity for today!</a:t>
            </a:r>
            <a:endParaRPr lang="en-US" sz="3600" dirty="0">
              <a:solidFill>
                <a:srgbClr val="FFC000"/>
              </a:solidFill>
            </a:endParaRPr>
          </a:p>
        </p:txBody>
      </p:sp>
      <p:sp>
        <p:nvSpPr>
          <p:cNvPr id="3" name="Content Placeholder 2"/>
          <p:cNvSpPr>
            <a:spLocks noGrp="1"/>
          </p:cNvSpPr>
          <p:nvPr>
            <p:ph idx="1"/>
          </p:nvPr>
        </p:nvSpPr>
        <p:spPr/>
        <p:txBody>
          <a:bodyPr/>
          <a:lstStyle/>
          <a:p>
            <a:r>
              <a:rPr lang="en-US" dirty="0" smtClean="0"/>
              <a:t>Please read the Mini Case “ your coffee in the news” on page 16 of your textbook. Read the required two questions at the end of the page and try answering the 5 the questions.</a:t>
            </a:r>
            <a:endParaRPr lang="en-US" dirty="0"/>
          </a:p>
        </p:txBody>
      </p:sp>
    </p:spTree>
    <p:extLst>
      <p:ext uri="{BB962C8B-B14F-4D97-AF65-F5344CB8AC3E}">
        <p14:creationId xmlns:p14="http://schemas.microsoft.com/office/powerpoint/2010/main" val="3318401875"/>
      </p:ext>
    </p:extLst>
  </p:cSld>
  <p:clrMapOvr>
    <a:masterClrMapping/>
  </p:clrMapOvr>
</p:sld>
</file>

<file path=ppt/theme/theme1.xml><?xml version="1.0" encoding="utf-8"?>
<a:theme xmlns:a="http://schemas.openxmlformats.org/drawingml/2006/main" name="ADM3339 Lec 4">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Garamond"/>
        <a:ea typeface=""/>
        <a:cs typeface=""/>
      </a:majorFont>
      <a:minorFont>
        <a:latin typeface="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Garamond"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Garamond"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ADM3339 Lec 4</Template>
  <TotalTime>1002</TotalTime>
  <Words>1827</Words>
  <Application>Microsoft Office PowerPoint</Application>
  <PresentationFormat>On-screen Show (4:3)</PresentationFormat>
  <Paragraphs>335</Paragraphs>
  <Slides>36</Slides>
  <Notes>34</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ADM3339 Lec 4</vt:lpstr>
      <vt:lpstr>An Introduction to the Canadian Domestic Macro-environment</vt:lpstr>
      <vt:lpstr>Significance of Business in its Social Context</vt:lpstr>
      <vt:lpstr>The Modified Boulding Triangle: A way to depict the Canadian macroenvironment</vt:lpstr>
      <vt:lpstr>Canada’s Macroenviroment -- The Business-Government-Society Nexus</vt:lpstr>
      <vt:lpstr>The Macroenvironment of Canadian Business (Source: Boone, Contemporary Business, Canadian Edition, Wily Canada 2013)</vt:lpstr>
      <vt:lpstr>The Macroenvironment of Canadian Business (Source: Boone, Contemporary Business, Canadian Edition, Wily Canada 2013)</vt:lpstr>
      <vt:lpstr>The Macroenvironment of Canadian Business (Source: Boone, Contemporary Business, Canadian Edition, Wily Canada 2013)</vt:lpstr>
      <vt:lpstr>The Canadian Private Sector Forms of Business Ownership</vt:lpstr>
      <vt:lpstr>The Canadian Private Sector Forms of Business Ownership</vt:lpstr>
      <vt:lpstr>The Canadian Private Sector Forms of Business Ownership cont…</vt:lpstr>
      <vt:lpstr>Limited Partners</vt:lpstr>
      <vt:lpstr>The Partnership</vt:lpstr>
      <vt:lpstr>The Canadian Private Sector Forms of Business Ownership cont…</vt:lpstr>
      <vt:lpstr>The Corporation</vt:lpstr>
      <vt:lpstr>The Canadian Private Sector Forms of Business Ownership</vt:lpstr>
      <vt:lpstr>The Canadian Private Sector Forms of Business Ownership cont…</vt:lpstr>
      <vt:lpstr>Corporate Governance: Definition</vt:lpstr>
      <vt:lpstr>Three key players in corporate governance</vt:lpstr>
      <vt:lpstr>PowerPoint Presentation</vt:lpstr>
      <vt:lpstr>What exactly is Corporate Social Responsibility”?</vt:lpstr>
      <vt:lpstr>Case for Social Responsibility</vt:lpstr>
      <vt:lpstr>Case Against Corporate Social Responsibility</vt:lpstr>
      <vt:lpstr>Social Responsibility Theories</vt:lpstr>
      <vt:lpstr>Social Responsibility Theories</vt:lpstr>
      <vt:lpstr>Social Responsibility Theories</vt:lpstr>
      <vt:lpstr>Pyramid of Corporate Social Responsibility</vt:lpstr>
      <vt:lpstr>Contemporary Corporate Social Responsibility Concepts</vt:lpstr>
      <vt:lpstr>Contemporary Corporate Social Responsibility Concepts</vt:lpstr>
      <vt:lpstr>Contemporary Corporate Social Responsibility Concepts</vt:lpstr>
      <vt:lpstr>Triple-E Bottom Line (TBL)</vt:lpstr>
      <vt:lpstr>Corporate Citizenship</vt:lpstr>
      <vt:lpstr>Natural Environment Issues (Source: Karakowsky, Carroll and Buchholtz: Business and Society – Ethics and Stakeholder Management, First Canadian Edition: Thomson Nelson, 2005</vt:lpstr>
      <vt:lpstr>Natural Environment Issues (Source: Karakowsky, Carroll and Buchholtz: Business and Society – Ethics and Stakeholder Management, First Canadian Edition: Thomson Nelson, 2005</vt:lpstr>
      <vt:lpstr>Natural Environment Issues (Source: Karakowsky, Carroll and Buchholtz: Business and Society – Ethics and Stakeholder Management, First Canadian Edition: Thomson Nelson, 2005</vt:lpstr>
      <vt:lpstr>Two Views of Environmentalism</vt:lpstr>
      <vt:lpstr>In-class activity for today!</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Dell</dc:creator>
  <cp:lastModifiedBy>COE Support</cp:lastModifiedBy>
  <cp:revision>112</cp:revision>
  <dcterms:created xsi:type="dcterms:W3CDTF">2012-09-09T19:08:40Z</dcterms:created>
  <dcterms:modified xsi:type="dcterms:W3CDTF">2013-09-16T12:28:17Z</dcterms:modified>
</cp:coreProperties>
</file>