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ink/ink60.xml" ContentType="application/inkml+xml"/>
  <Override PartName="/ppt/ink/ink61.xml" ContentType="application/inkml+xml"/>
  <Override PartName="/ppt/ink/ink62.xml" ContentType="application/inkml+xml"/>
  <Override PartName="/ppt/ink/ink63.xml" ContentType="application/inkml+xml"/>
  <Override PartName="/ppt/ink/ink64.xml" ContentType="application/inkml+xml"/>
  <Override PartName="/ppt/ink/ink65.xml" ContentType="application/inkml+xml"/>
  <Override PartName="/ppt/ink/ink66.xml" ContentType="application/inkml+xml"/>
  <Override PartName="/ppt/ink/ink67.xml" ContentType="application/inkml+xml"/>
  <Override PartName="/ppt/ink/ink68.xml" ContentType="application/inkml+xml"/>
  <Override PartName="/ppt/ink/ink69.xml" ContentType="application/inkml+xml"/>
  <Override PartName="/ppt/ink/ink70.xml" ContentType="application/inkml+xml"/>
  <Override PartName="/ppt/ink/ink71.xml" ContentType="application/inkml+xml"/>
  <Override PartName="/ppt/ink/ink72.xml" ContentType="application/inkml+xml"/>
  <Override PartName="/ppt/ink/ink73.xml" ContentType="application/inkml+xml"/>
  <Override PartName="/ppt/ink/ink74.xml" ContentType="application/inkml+xml"/>
  <Override PartName="/ppt/ink/ink75.xml" ContentType="application/inkml+xml"/>
  <Override PartName="/ppt/ink/ink76.xml" ContentType="application/inkml+xml"/>
  <Override PartName="/ppt/ink/ink77.xml" ContentType="application/inkml+xml"/>
  <Override PartName="/ppt/ink/ink78.xml" ContentType="application/inkml+xml"/>
  <Override PartName="/ppt/ink/ink79.xml" ContentType="application/inkml+xml"/>
  <Override PartName="/ppt/ink/ink80.xml" ContentType="application/inkml+xml"/>
  <Override PartName="/ppt/ink/ink81.xml" ContentType="application/inkml+xml"/>
  <Override PartName="/ppt/ink/ink82.xml" ContentType="application/inkml+xml"/>
  <Override PartName="/ppt/ink/ink83.xml" ContentType="application/inkml+xml"/>
  <Override PartName="/ppt/ink/ink84.xml" ContentType="application/inkml+xml"/>
  <Override PartName="/ppt/ink/ink85.xml" ContentType="application/inkml+xml"/>
  <Override PartName="/ppt/ink/ink86.xml" ContentType="application/inkml+xml"/>
  <Override PartName="/ppt/ink/ink87.xml" ContentType="application/inkml+xml"/>
  <Override PartName="/ppt/ink/ink88.xml" ContentType="application/inkml+xml"/>
  <Override PartName="/ppt/ink/ink89.xml" ContentType="application/inkml+xml"/>
  <Override PartName="/ppt/ink/ink90.xml" ContentType="application/inkml+xml"/>
  <Override PartName="/ppt/ink/ink91.xml" ContentType="application/inkml+xml"/>
  <Override PartName="/ppt/ink/ink92.xml" ContentType="application/inkml+xml"/>
  <Override PartName="/ppt/ink/ink93.xml" ContentType="application/inkml+xml"/>
  <Override PartName="/ppt/ink/ink94.xml" ContentType="application/inkml+xml"/>
  <Override PartName="/ppt/ink/ink95.xml" ContentType="application/inkml+xml"/>
  <Override PartName="/ppt/ink/ink96.xml" ContentType="application/inkml+xml"/>
  <Override PartName="/ppt/ink/ink97.xml" ContentType="application/inkml+xml"/>
  <Override PartName="/ppt/ink/ink98.xml" ContentType="application/inkml+xml"/>
  <Override PartName="/ppt/ink/ink99.xml" ContentType="application/inkml+xml"/>
  <Override PartName="/ppt/ink/ink100.xml" ContentType="application/inkml+xml"/>
  <Override PartName="/ppt/ink/ink101.xml" ContentType="application/inkml+xml"/>
  <Override PartName="/ppt/ink/ink102.xml" ContentType="application/inkml+xml"/>
  <Override PartName="/ppt/ink/ink103.xml" ContentType="application/inkml+xml"/>
  <Override PartName="/ppt/ink/ink104.xml" ContentType="application/inkml+xml"/>
  <Override PartName="/ppt/ink/ink105.xml" ContentType="application/inkml+xml"/>
  <Override PartName="/ppt/ink/ink106.xml" ContentType="application/inkml+xml"/>
  <Override PartName="/ppt/ink/ink107.xml" ContentType="application/inkml+xml"/>
  <Override PartName="/ppt/ink/ink108.xml" ContentType="application/inkml+xml"/>
  <Override PartName="/ppt/ink/ink109.xml" ContentType="application/inkml+xml"/>
  <Override PartName="/ppt/ink/ink110.xml" ContentType="application/inkml+xml"/>
  <Override PartName="/ppt/ink/ink111.xml" ContentType="application/inkml+xml"/>
  <Override PartName="/ppt/ink/ink112.xml" ContentType="application/inkml+xml"/>
  <Override PartName="/ppt/ink/ink113.xml" ContentType="application/inkml+xml"/>
  <Override PartName="/ppt/ink/ink114.xml" ContentType="application/inkml+xml"/>
  <Override PartName="/ppt/ink/ink115.xml" ContentType="application/inkml+xml"/>
  <Override PartName="/ppt/ink/ink116.xml" ContentType="application/inkml+xml"/>
  <Override PartName="/ppt/ink/ink117.xml" ContentType="application/inkml+xml"/>
  <Override PartName="/ppt/ink/ink118.xml" ContentType="application/inkml+xml"/>
  <Override PartName="/ppt/ink/ink119.xml" ContentType="application/inkml+xml"/>
  <Override PartName="/ppt/ink/ink120.xml" ContentType="application/inkml+xml"/>
  <Override PartName="/ppt/ink/ink121.xml" ContentType="application/inkml+xml"/>
  <Override PartName="/ppt/ink/ink122.xml" ContentType="application/inkml+xml"/>
  <Override PartName="/ppt/ink/ink123.xml" ContentType="application/inkml+xml"/>
  <Override PartName="/ppt/ink/ink124.xml" ContentType="application/inkml+xml"/>
  <Override PartName="/ppt/ink/ink125.xml" ContentType="application/inkml+xml"/>
  <Override PartName="/ppt/ink/ink126.xml" ContentType="application/inkml+xml"/>
  <Override PartName="/ppt/ink/ink127.xml" ContentType="application/inkml+xml"/>
  <Override PartName="/ppt/ink/ink128.xml" ContentType="application/inkml+xml"/>
  <Override PartName="/ppt/ink/ink129.xml" ContentType="application/inkml+xml"/>
  <Override PartName="/ppt/ink/ink130.xml" ContentType="application/inkml+xml"/>
  <Override PartName="/ppt/ink/ink131.xml" ContentType="application/inkml+xml"/>
  <Override PartName="/ppt/ink/ink132.xml" ContentType="application/inkml+xml"/>
  <Override PartName="/ppt/ink/ink133.xml" ContentType="application/inkml+xml"/>
  <Override PartName="/ppt/ink/ink134.xml" ContentType="application/inkml+xml"/>
  <Override PartName="/ppt/ink/ink135.xml" ContentType="application/inkml+xml"/>
  <Override PartName="/ppt/ink/ink136.xml" ContentType="application/inkml+xml"/>
  <Override PartName="/ppt/ink/ink137.xml" ContentType="application/inkml+xml"/>
  <Override PartName="/ppt/ink/ink138.xml" ContentType="application/inkml+xml"/>
  <Override PartName="/ppt/ink/ink139.xml" ContentType="application/inkml+xml"/>
  <Override PartName="/ppt/ink/ink140.xml" ContentType="application/inkml+xml"/>
  <Override PartName="/ppt/ink/ink141.xml" ContentType="application/inkml+xml"/>
  <Override PartName="/ppt/ink/ink142.xml" ContentType="application/inkml+xml"/>
  <Override PartName="/ppt/ink/ink143.xml" ContentType="application/inkml+xml"/>
  <Override PartName="/ppt/ink/ink144.xml" ContentType="application/inkml+xml"/>
  <Override PartName="/ppt/ink/ink145.xml" ContentType="application/inkml+xml"/>
  <Override PartName="/ppt/ink/ink146.xml" ContentType="application/inkml+xml"/>
  <Override PartName="/ppt/ink/ink147.xml" ContentType="application/inkml+xml"/>
  <Override PartName="/ppt/ink/ink148.xml" ContentType="application/inkml+xml"/>
  <Override PartName="/ppt/ink/ink149.xml" ContentType="application/inkml+xml"/>
  <Override PartName="/ppt/ink/ink150.xml" ContentType="application/inkml+xml"/>
  <Override PartName="/ppt/ink/ink151.xml" ContentType="application/inkml+xml"/>
  <Override PartName="/ppt/ink/ink152.xml" ContentType="application/inkml+xml"/>
  <Override PartName="/ppt/ink/ink153.xml" ContentType="application/inkml+xml"/>
  <Override PartName="/ppt/ink/ink154.xml" ContentType="application/inkml+xml"/>
  <Override PartName="/ppt/ink/ink155.xml" ContentType="application/inkml+xml"/>
  <Override PartName="/ppt/ink/ink156.xml" ContentType="application/inkml+xml"/>
  <Override PartName="/ppt/ink/ink157.xml" ContentType="application/inkml+xml"/>
  <Override PartName="/ppt/ink/ink158.xml" ContentType="application/inkml+xml"/>
  <Override PartName="/ppt/ink/ink159.xml" ContentType="application/inkml+xml"/>
  <Override PartName="/ppt/ink/ink160.xml" ContentType="application/inkml+xml"/>
  <Override PartName="/ppt/ink/ink161.xml" ContentType="application/inkml+xml"/>
  <Override PartName="/ppt/ink/ink162.xml" ContentType="application/inkml+xml"/>
  <Override PartName="/ppt/ink/ink163.xml" ContentType="application/inkml+xml"/>
  <Override PartName="/ppt/ink/ink164.xml" ContentType="application/inkml+xml"/>
  <Override PartName="/ppt/ink/ink165.xml" ContentType="application/inkml+xml"/>
  <Override PartName="/ppt/ink/ink166.xml" ContentType="application/inkml+xml"/>
  <Override PartName="/ppt/ink/ink167.xml" ContentType="application/inkml+xml"/>
  <Override PartName="/ppt/ink/ink168.xml" ContentType="application/inkml+xml"/>
  <Override PartName="/ppt/ink/ink169.xml" ContentType="application/inkml+xml"/>
  <Override PartName="/ppt/ink/ink170.xml" ContentType="application/inkml+xml"/>
  <Override PartName="/ppt/ink/ink171.xml" ContentType="application/inkml+xml"/>
  <Override PartName="/ppt/ink/ink172.xml" ContentType="application/inkml+xml"/>
  <Override PartName="/ppt/ink/ink173.xml" ContentType="application/inkml+xml"/>
  <Override PartName="/ppt/ink/ink174.xml" ContentType="application/inkml+xml"/>
  <Override PartName="/ppt/ink/ink175.xml" ContentType="application/inkml+xml"/>
  <Override PartName="/ppt/ink/ink176.xml" ContentType="application/inkml+xml"/>
  <Override PartName="/ppt/ink/ink177.xml" ContentType="application/inkml+xml"/>
  <Override PartName="/ppt/ink/ink178.xml" ContentType="application/inkml+xml"/>
  <Override PartName="/ppt/ink/ink179.xml" ContentType="application/inkml+xml"/>
  <Override PartName="/ppt/ink/ink180.xml" ContentType="application/inkml+xml"/>
  <Override PartName="/ppt/ink/ink181.xml" ContentType="application/inkml+xml"/>
  <Override PartName="/ppt/ink/ink182.xml" ContentType="application/inkml+xml"/>
  <Override PartName="/ppt/ink/ink183.xml" ContentType="application/inkml+xml"/>
  <Override PartName="/ppt/ink/ink184.xml" ContentType="application/inkml+xml"/>
  <Override PartName="/ppt/ink/ink185.xml" ContentType="application/inkml+xml"/>
  <Override PartName="/ppt/ink/ink186.xml" ContentType="application/inkml+xml"/>
  <Override PartName="/ppt/ink/ink187.xml" ContentType="application/inkml+xml"/>
  <Override PartName="/ppt/ink/ink188.xml" ContentType="application/inkml+xml"/>
  <Override PartName="/ppt/ink/ink189.xml" ContentType="application/inkml+xml"/>
  <Override PartName="/ppt/ink/ink190.xml" ContentType="application/inkml+xml"/>
  <Override PartName="/ppt/ink/ink191.xml" ContentType="application/inkml+xml"/>
  <Override PartName="/ppt/ink/ink192.xml" ContentType="application/inkml+xml"/>
  <Override PartName="/ppt/ink/ink193.xml" ContentType="application/inkml+xml"/>
  <Override PartName="/ppt/ink/ink194.xml" ContentType="application/inkml+xml"/>
  <Override PartName="/ppt/ink/ink195.xml" ContentType="application/inkml+xml"/>
  <Override PartName="/ppt/ink/ink196.xml" ContentType="application/inkml+xml"/>
  <Override PartName="/ppt/ink/ink197.xml" ContentType="application/inkml+xml"/>
  <Override PartName="/ppt/ink/ink198.xml" ContentType="application/inkml+xml"/>
  <Override PartName="/ppt/ink/ink199.xml" ContentType="application/inkml+xml"/>
  <Override PartName="/ppt/ink/ink200.xml" ContentType="application/inkml+xml"/>
  <Override PartName="/ppt/ink/ink201.xml" ContentType="application/inkml+xml"/>
  <Override PartName="/ppt/ink/ink202.xml" ContentType="application/inkml+xml"/>
  <Override PartName="/ppt/ink/ink203.xml" ContentType="application/inkml+xml"/>
  <Override PartName="/ppt/ink/ink204.xml" ContentType="application/inkml+xml"/>
  <Override PartName="/ppt/ink/ink205.xml" ContentType="application/inkml+xml"/>
  <Override PartName="/ppt/ink/ink206.xml" ContentType="application/inkml+xml"/>
  <Override PartName="/ppt/ink/ink207.xml" ContentType="application/inkml+xml"/>
  <Override PartName="/ppt/ink/ink208.xml" ContentType="application/inkml+xml"/>
  <Override PartName="/ppt/ink/ink209.xml" ContentType="application/inkml+xml"/>
  <Override PartName="/ppt/ink/ink210.xml" ContentType="application/inkml+xml"/>
  <Override PartName="/ppt/ink/ink211.xml" ContentType="application/inkml+xml"/>
  <Override PartName="/ppt/ink/ink212.xml" ContentType="application/inkml+xml"/>
  <Override PartName="/ppt/ink/ink213.xml" ContentType="application/inkml+xml"/>
  <Override PartName="/ppt/ink/ink214.xml" ContentType="application/inkml+xml"/>
  <Override PartName="/ppt/ink/ink215.xml" ContentType="application/inkml+xml"/>
  <Override PartName="/ppt/ink/ink216.xml" ContentType="application/inkml+xml"/>
  <Override PartName="/ppt/ink/ink217.xml" ContentType="application/inkml+xml"/>
  <Override PartName="/ppt/ink/ink218.xml" ContentType="application/inkml+xml"/>
  <Override PartName="/ppt/ink/ink219.xml" ContentType="application/inkml+xml"/>
  <Override PartName="/ppt/ink/ink220.xml" ContentType="application/inkml+xml"/>
  <Override PartName="/ppt/ink/ink221.xml" ContentType="application/inkml+xml"/>
  <Override PartName="/ppt/ink/ink222.xml" ContentType="application/inkml+xml"/>
  <Override PartName="/ppt/ink/ink223.xml" ContentType="application/inkml+xml"/>
  <Override PartName="/ppt/ink/ink224.xml" ContentType="application/inkml+xml"/>
  <Override PartName="/ppt/ink/ink225.xml" ContentType="application/inkml+xml"/>
  <Override PartName="/ppt/ink/ink226.xml" ContentType="application/inkml+xml"/>
  <Override PartName="/ppt/ink/ink227.xml" ContentType="application/inkml+xml"/>
  <Override PartName="/ppt/ink/ink228.xml" ContentType="application/inkml+xml"/>
  <Override PartName="/ppt/ink/ink229.xml" ContentType="application/inkml+xml"/>
  <Override PartName="/ppt/ink/ink230.xml" ContentType="application/inkml+xml"/>
  <Override PartName="/ppt/ink/ink231.xml" ContentType="application/inkml+xml"/>
  <Override PartName="/ppt/ink/ink232.xml" ContentType="application/inkml+xml"/>
  <Override PartName="/ppt/ink/ink233.xml" ContentType="application/inkml+xml"/>
  <Override PartName="/ppt/ink/ink234.xml" ContentType="application/inkml+xml"/>
  <Override PartName="/ppt/ink/ink235.xml" ContentType="application/inkml+xml"/>
  <Override PartName="/ppt/ink/ink236.xml" ContentType="application/inkml+xml"/>
  <Override PartName="/ppt/ink/ink237.xml" ContentType="application/inkml+xml"/>
  <Override PartName="/ppt/ink/ink238.xml" ContentType="application/inkml+xml"/>
  <Override PartName="/ppt/ink/ink239.xml" ContentType="application/inkml+xml"/>
  <Override PartName="/ppt/ink/ink240.xml" ContentType="application/inkml+xml"/>
  <Override PartName="/ppt/ink/ink241.xml" ContentType="application/inkml+xml"/>
  <Override PartName="/ppt/ink/ink242.xml" ContentType="application/inkml+xml"/>
  <Override PartName="/ppt/ink/ink243.xml" ContentType="application/inkml+xml"/>
  <Override PartName="/ppt/ink/ink244.xml" ContentType="application/inkml+xml"/>
  <Override PartName="/ppt/ink/ink245.xml" ContentType="application/inkml+xml"/>
  <Override PartName="/ppt/ink/ink246.xml" ContentType="application/inkml+xml"/>
  <Override PartName="/ppt/ink/ink247.xml" ContentType="application/inkml+xml"/>
  <Override PartName="/ppt/ink/ink248.xml" ContentType="application/inkml+xml"/>
  <Override PartName="/ppt/ink/ink249.xml" ContentType="application/inkml+xml"/>
  <Override PartName="/ppt/ink/ink250.xml" ContentType="application/inkml+xml"/>
  <Override PartName="/ppt/ink/ink251.xml" ContentType="application/inkml+xml"/>
  <Override PartName="/ppt/ink/ink252.xml" ContentType="application/inkml+xml"/>
  <Override PartName="/ppt/ink/ink253.xml" ContentType="application/inkml+xml"/>
  <Override PartName="/ppt/ink/ink254.xml" ContentType="application/inkml+xml"/>
  <Override PartName="/ppt/ink/ink255.xml" ContentType="application/inkml+xml"/>
  <Override PartName="/ppt/ink/ink256.xml" ContentType="application/inkml+xml"/>
  <Override PartName="/ppt/ink/ink257.xml" ContentType="application/inkml+xml"/>
  <Override PartName="/ppt/ink/ink258.xml" ContentType="application/inkml+xml"/>
  <Override PartName="/ppt/ink/ink259.xml" ContentType="application/inkml+xml"/>
  <Override PartName="/ppt/ink/ink260.xml" ContentType="application/inkml+xml"/>
  <Override PartName="/ppt/ink/ink261.xml" ContentType="application/inkml+xml"/>
  <Override PartName="/ppt/ink/ink262.xml" ContentType="application/inkml+xml"/>
  <Override PartName="/ppt/ink/ink263.xml" ContentType="application/inkml+xml"/>
  <Override PartName="/ppt/ink/ink264.xml" ContentType="application/inkml+xml"/>
  <Override PartName="/ppt/ink/ink265.xml" ContentType="application/inkml+xml"/>
  <Override PartName="/ppt/ink/ink266.xml" ContentType="application/inkml+xml"/>
  <Override PartName="/ppt/ink/ink267.xml" ContentType="application/inkml+xml"/>
  <Override PartName="/ppt/ink/ink268.xml" ContentType="application/inkml+xml"/>
  <Override PartName="/ppt/ink/ink269.xml" ContentType="application/inkml+xml"/>
  <Override PartName="/ppt/ink/ink270.xml" ContentType="application/inkml+xml"/>
  <Override PartName="/ppt/ink/ink271.xml" ContentType="application/inkml+xml"/>
  <Override PartName="/ppt/ink/ink272.xml" ContentType="application/inkml+xml"/>
  <Override PartName="/ppt/ink/ink273.xml" ContentType="application/inkml+xml"/>
  <Override PartName="/ppt/ink/ink274.xml" ContentType="application/inkml+xml"/>
  <Override PartName="/ppt/ink/ink275.xml" ContentType="application/inkml+xml"/>
  <Override PartName="/ppt/ink/ink276.xml" ContentType="application/inkml+xml"/>
  <Override PartName="/ppt/ink/ink277.xml" ContentType="application/inkml+xml"/>
  <Override PartName="/ppt/ink/ink278.xml" ContentType="application/inkml+xml"/>
  <Override PartName="/ppt/ink/ink279.xml" ContentType="application/inkml+xml"/>
  <Override PartName="/ppt/ink/ink280.xml" ContentType="application/inkml+xml"/>
  <Override PartName="/ppt/ink/ink281.xml" ContentType="application/inkml+xml"/>
  <Override PartName="/ppt/ink/ink282.xml" ContentType="application/inkml+xml"/>
  <Override PartName="/ppt/ink/ink283.xml" ContentType="application/inkml+xml"/>
  <Override PartName="/ppt/ink/ink284.xml" ContentType="application/inkml+xml"/>
  <Override PartName="/ppt/ink/ink285.xml" ContentType="application/inkml+xml"/>
  <Override PartName="/ppt/ink/ink286.xml" ContentType="application/inkml+xml"/>
  <Override PartName="/ppt/ink/ink287.xml" ContentType="application/inkml+xml"/>
  <Override PartName="/ppt/ink/ink288.xml" ContentType="application/inkml+xml"/>
  <Override PartName="/ppt/ink/ink289.xml" ContentType="application/inkml+xml"/>
  <Override PartName="/ppt/ink/ink290.xml" ContentType="application/inkml+xml"/>
  <Override PartName="/ppt/ink/ink291.xml" ContentType="application/inkml+xml"/>
  <Override PartName="/ppt/ink/ink292.xml" ContentType="application/inkml+xml"/>
  <Override PartName="/ppt/ink/ink293.xml" ContentType="application/inkml+xml"/>
  <Override PartName="/ppt/ink/ink294.xml" ContentType="application/inkml+xml"/>
  <Override PartName="/ppt/ink/ink295.xml" ContentType="application/inkml+xml"/>
  <Override PartName="/ppt/ink/ink296.xml" ContentType="application/inkml+xml"/>
  <Override PartName="/ppt/ink/ink297.xml" ContentType="application/inkml+xml"/>
  <Override PartName="/ppt/ink/ink298.xml" ContentType="application/inkml+xml"/>
  <Override PartName="/ppt/ink/ink299.xml" ContentType="application/inkml+xml"/>
  <Override PartName="/ppt/ink/ink300.xml" ContentType="application/inkml+xml"/>
  <Override PartName="/ppt/ink/ink301.xml" ContentType="application/inkml+xml"/>
  <Override PartName="/ppt/ink/ink302.xml" ContentType="application/inkml+xml"/>
  <Override PartName="/ppt/ink/ink303.xml" ContentType="application/inkml+xml"/>
  <Override PartName="/ppt/ink/ink304.xml" ContentType="application/inkml+xml"/>
  <Override PartName="/ppt/ink/ink305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0058400" cy="7772400"/>
  <p:notesSz cx="10058400" cy="77724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261" autoAdjust="0"/>
  </p:normalViewPr>
  <p:slideViewPr>
    <p:cSldViewPr>
      <p:cViewPr>
        <p:scale>
          <a:sx n="86" d="100"/>
          <a:sy n="86" d="100"/>
        </p:scale>
        <p:origin x="684" y="3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4:17.50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1 250 8320,'3'-9'1551,"0"5"-571,0 2-229,0 0-80,0 2-302,-1 0-46,0 0-49,1 1-55,0-1-60,0 1-65,0 0-71,1 0-75,-1 0-59,0-1-63,51 15 370,-6 0 96,-1 3 0,-1 1 0,17 11-292,-10-2 157,0 2 72,14 7 119,-21-12 96,2-2-1,17 5-443,-24-14 259,1 0-46,-1-1-41,1-2-35,9 2-12,1-2-34,23 2 69,10-3-160,79 2 96,227-3 63,-276-8-76,0 1 38,160 3 101,-1-1-40,-92 2-149,308 3-87,-327-10 81,0-2 56,-28-1 42,1-2 63,-1 0 76,1-2 85,47-3-81,0 2-69,0 2-58,0 2-48,110 3-15,146 13-36,-130 5-85,278 12 107,-337-23-69,139-14 188,-260 3-168,-1-1-46,-60 3-8,-23 1-22,0 0 33,43-5 52,199-28 310,-226 27-311,-1-1-48,34-8 26,-72 13 27,-1-1 0,0-2 0,3-1-28,-9 1-10,-13 7 18,0 0 0,-1 0 0,1-1 0,0 1 0,-1-1 0,1 1 0,-1-1 0,1 0 0,-1 0-8,0 2 5,-1-1-1,0 0 1,1 1 0,-1-1-1,0 0 1,1 0-1,-1 1 1,0-1-1,0 0 1,0 0-1,0 1 1,0-1-1,0 0 1,0 0-1,0 0 1,0 1-1,0-1 1,0 0-1,0 0-4,-1 0 4,0 0 1,1-1-1,-1 1 0,0 0 0,0 0 0,0 0 1,0-1-1,1 1 0,-2 0 0,1 0 0,0 0 1,0 1-1,-1-2-4,-7-3-19,1 1 1,-1 0 0,0 0-1,0 1 1,-1 0 0,1 1-1,-5-1 19,6 1-10,-150-31-135,4 11 62,-163-6-28,299 26 103,-910-48-130,604 35 114,1-2 53,-207-16 16,-705-56-117,794 54 131,-163-9-42,199 19-82,-174 2 20,-290 13 58,793 10 6,-236 3 45,110 11-62,175-12-37,-4 1-73,-19 5 108,41-6-20,0 0 0,0 1 0,0 0 0,0 0 0,0 1 1,1 1-1,-3 1 20,-4 6-42,14-11 43,0 0 0,0 0 0,0 0 0,0 0 0,1 0 0,-1 0 0,0 0 0,1 1 0,-1-1 0,1 0 0,-1 0 0,1 1 0,0-1 0,-1 0 0,1 1-1,0-1 2,0 1 0,0-1 1,1 0-1,-1 1 0,0-1 0,0 0 1,1 0-1,-1 1 0,1-1 1,-1 0-1,1 0 0,0 0 0,-1 0 1,1 0-1,1 1-2,12 12-7,-7-9-10,0 0-1,1-1 1,-1 0 0,1 0 0,0 0 0,6 1 17,11 2-24,0-1 1,0-1 23,113 16 16,49-1-10,43-7-97,47-5 32,215 5 34,508 14 32,-498-5 38,3 9 35,175 17-110,4-6 65,685 12 141,-1049-48-218,-41 4 20,-37-2 65,-36 0-11,64 11-18,-215-14-60,-1 1-50,-36-4-30,-18-2 123,0 0 1,0 0-1,0 1 1,0-1-1,0 0 0,0 0 1,0 0-1,0 0 1,0 0-1,0 0 0,0 0 1,0 0-1,0 0 1,0 0-1,0 0 0,0 0 1,0 0-1,0 0 1,0 0-1,0 0 0,0 0 1,0 0-1,0 0 1,0 0-1,0 0 1,0 1-1,0-1 3,-27 0-62,17 0 43,-160-3-48,-240-19-191,229 11 199,-148-6 0,-49 1 59,-40 1 48,-559 1 81,556 16-98,71 1-43,-470 3 73,318-3-93,144 0-83,1-1-114,108 0-15,125-1-122,-161 2-351,199-1 460,0-1-51,-10 1-117,0 0-112,49 0 217,-1-1-37,0 0-41,-1 0-44,-5 1 80,1-1 50,-9 0-16,-31 2-110,92-3 438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4:21.4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15693 559 10144,'18'-20'1325,"-7"8"-509,-3 3-211,-1 3-93,-3 1-109,-1 2-95,0 0-33,4-2 19,14-9 129,-5 5-94,-14 7-210,0 1 1,0 0-1,1 0 0,-1 0 0,1 0 0,-1 0 0,1 0 1,-1 1-1,1-1 0,0 1-119,5 1 483,-3 3-132,-2 3-70,-1 2-90,-2 4-113,-3 10 59,-1 5-35,-11 37 16,-12 22 14,-4-1-132,-39 89 34,52-129 60,-1 0-73,-42 104-136,36-85 144,14-38 25,0 1 33,0-1 39,0 0 45,0 0 48,0 1 57,0-1 60,0-1 67,7-14 34,3-11-50,6-18 288,3-3-412,0 1-89,1-1-47,5-9-19,-1 1 4,15-29 9,12-23-46,-6 11-42,-8 17-9,72-142-16,-43 101 19,6 6 69,-48 70-73,0 2 1,5-4-24,6-3-15,3 6-33,-25 15 40,0 0-1,0 0 1,0 0 0,0 0 0,0 1 0,0-1 0,0 1 0,0 0-1,0-1 1,0 1 0,0 0 0,0 0 0,0 0 0,1 1 0,-1-1 0,1 0 8,-1 1-14,0 0 0,0 0 0,0 0 0,0 0 0,0 0 0,0 0 0,-1 1 0,1-1 1,0 1-1,-1-1 0,1 1 0,-1 0 0,2 1 14,0 1-46,1 1 0,-1 1 1,-1-1-1,1 0 0,1 4 46,8 32-276,-5-12-89,-2 2 34,2 36-248,-3-13 173,0 28-157,-1-14 76,-2-48 380,1 16-53,0 0 37,1 1 43,1-2 45,1 1 49,2-2 55,1-2 58,3 0 61,-1-12 268,8 8 306,-16-26-668,1 0 0,-1 1 0,0-1 0,1 0 0,0 0 0,0 0 0,-1 0 0,2-1-94,14 5 441,-14-6-323,0 0 0,-1 0 0,1-1 0,-1 1 0,1-1 0,1 0-118,23-9 616,-13 2-353,-1-2-36,-1 0-40,0-2-44,13-18 169,-1-3-62,-2-4-53,-1-2-46,10-26 20,6-29-9,-16 35-157,21-78 97,-32 96-105,0-1-41,1-4-73,-1 0-89,-1-1-110,-4 24 111,-1-1-35,-1 4 59,0 0-35,-1 7 5,-1 3-36,1-1-85,-1 3-24,0-1-84,1 1-96,-1-1-108,0 4 264,0 1 52,0 0-17,2-2-116,-4 6 460</inkml:trace>
  <inkml:trace contextRef="#ctx0" brushRef="#br0" timeOffset="365.7312">17253 679 8128,'8'-27'1064,"-3"11"-408,-2 4-169,0 3-76,-1 3-86,-1 1-77,0 2-26,0-5 18,1-3-46,0-1-5,-1 3 29,1 1 49,-1 0 101,0 1 30,-1 0 97,0 0 108,1 0 121,-2 2-300,0 1-43,0 0-41,-1 2-38,-1 0-37,1 1-35,-5 0 136,-1 4-111,0 1-94,-1 2-78,1 2-58,-22 28 90,-19 33-22,-5 13-17,-1 9-63,21-29-57,3-2-55,15-27 47,1 1-1,2 1 0,-3 13 53,12-33 0,1 1 0,0 0 0,0 15 0,4 8 54,6-1 50,-2-25-68,1-1 43,1-1 37,1-2 35,2 0 70,2-1 36,8 1 184,1-4 44,-13-3-232,0-2 0,0 1 0,0-1 0,6-1-253,17-3 630,-6-3-179,0-2-100,19-13 249,-13 4-250,-5-1-117,0-3-72,22-25 78,-2-8-98,-4-4-98,-6-1-98,-22 33 46,-1 1-69,-1 1-68,0-1-66,-2 0-64,0 0-64,-2-1-62,-1 0-61,-3 6-448,-4 12 487,0 1 26,-2 2-58,0 1-76,-3 3-91,2 2 242,-1 1-47,-11 6-1090,8-3 912,0 1 104,0 0 67,-2 3-23,-3 3-157</inkml:trace>
  <inkml:trace contextRef="#ctx0" brushRef="#br0" timeOffset="680.1499">17947 553 992,'36'-61'309,"-30"51"-237,0-3-10,-4 10 40,-1 1-38,1-3-30,5-10-243,-6 12 216,1 0 35,-1 0 45,0-1 53,1 1 23,-1 0 49,0-1 52,1 1 60,-1-1 63,1-1 68,-1 1 75,1-1 78,-1 2 457,-1 1-118,0 1-110,-1 1-103,0 0-93,0 1-87,-1 1-79,0 0-70,1 0-127,-1-1-36,-2 3 151,1 1-46,-1 0 36,-6 10 192,1 0-37,-1 0-36,2 0-34,-9 16 372,2 1-121,2 0-108,0 2-99,2 0-86,0 0-77,4-6-117,-1 0-36,-5 28 110,3-4-99,-13 67 218,13-64-168,-5 23-8,-24 153 498,34-177-465,2 9-282,3-5 94,4 0-42,-3-55-72,1 15-60,2 10 87,-1-17-30,2 3-82,-2-8 7,0 0-39,0 0-46,1 0-51,1 0-58,0-1-63,0 0 165,0-2-93,0-1-82,-1-1-70,0-2-60,1-1-48,6-5-645,-7 4 782,0 0 54,2 0-19,2-3-125,-8 6 495</inkml:trace>
  <inkml:trace contextRef="#ctx0" brushRef="#br0" timeOffset="950.412">18675 257 5472,'-3'-5'804,"-1"1"-128,0 0-128,-1 1-130,1 1-131,1 1-192,0 0-34,1 0-32,-1 1-33,0 0-34,0 0-33,-3 2 18</inkml:trace>
  <inkml:trace contextRef="#ctx0" brushRef="#br0" timeOffset="1418.3293">18602 289 6880,'0'-2'357,"0"0"62,1-3 993,0 4-752,-1 1-373,1 0-40,1 0 2,-1 2-110,0-2 233,-1 1-35,1 1 238,0 0-116,-1 0-101,0 2-36,0-1-92,0 2-33,-1 1 39,1-2-28,0-3-69,0 0 34,0 20 474,-1-1-88,0 1-81,0 0-74,-1-5-145,1 0-34,-2 16 135,0 0-98,-1 0-74,-6 73 228,7-62-172,0 22-7,1 31 203,-3 69 352,1-110-571,-1 1-44,-2-3 81,-2 2 67,-1-1 66,0 1 65,-4 21 306,11-60-495,-5 28 534,7-17-317,1-26-415,1 1 0,-1 0 0,0 0 0,1 0 0,-1-1 0,1 1 0,-1 0 0,1-1 0,0 1 1,0 1-70,7 4 292,3-6-65,-6-2-138,1-1-1,-1 0 0,1 0 1,-1 0-1,1-1-88,21-11 185,-5 4-145,7-5-80,52-25-283,40-12 323,-90 42-46,-1 0 44,69-18 135,-56 17-102,-18 5-45,1 0-35,1 0-50,0 0-60,0 0-71,0 0-79,-3 1-29,-1 0-72,0 0-81,1 0-86,-8 1 211,-5 2 35,-2 1-30,-1-1-101,0 1-106,-4 0 234,1 0-37,-1 0-39,0 0-42,0 0-43,0 1-48,1-1 0,0 0 72,1-1-23,2 1-168</inkml:trace>
  <inkml:trace contextRef="#ctx0" brushRef="#br0" timeOffset="1819.5616">17645 1445 6464,'-6'2'849,"2"0"-325,1-1-136,1 0-59,-3 3 416,3-1-35,3 0-39,2-1-40,1 0-43,1 0-45,-1-1-48,-2 0-51,5 0 48,1 0-47,-1-1-43,0 1-42,0-1-37,0 0-36,7 0 191,-6-1-245,1 1-34,7-2 114,5 0-41,9-3 60,-7 2-42,10-2-3,0-2-110,7-2-73,20-6-75,-9 2-23,-17 5 36,-6 2 41,-1 1 59,-8 2-178,8-1 85,-6 1-51,-7 1-76,-2 0-62,-1 0-88,-2 0-41,1-1-84,-1 1-95,0-1-106,-2 1 151,4-1-68</inkml:trace>
  <inkml:trace contextRef="#ctx0" brushRef="#br0" timeOffset="-1099.1348">12601 308 7392,'7'-1'663,"1"0"-70,-1 1-62,1 0-58,2 0 30,0 2-60,4 1 132,-1 2-73,-10-4-346,1 1 1,-1-1 0,0 1 0,0 0-1,0 0 1,2 3-157,6 9 702,-7-7-366,-1 1 36,-1 1 42,-1 0 48,-1 9-53,-1 0-59,-2 0-54,-1 1-47,-1-1-39,0 0-33,-7 19 103,0 0-65,-3 9-37,-1 4-60,-3 12-38,-6 27-40,-29 84 84,31-100-13,3-15 47,1 1 84,-28 83 265,0-1 53,39-116-447,6-15-31,0-2 14,-1-1 39,1 1 49,0 0 59,-1 1-60,3-5 48,2-8 292,2-4-229,0-2-61,-1 2-130,0 0-54,9-31 323,0-4-113,0-2-89,-1 0-64,3-12-21,12-49-11,10-46-57,-18 75-23,-5 20-76,2 0-14,11-25 96,-6 34-53,3 1-36,4 4-53,4 5-68,-14 23 90,-2 5-38,2 4-36,-15 5 163,1 1-1,-1-1 0,0 1 0,1 0 1,-1 0-1,1 0 0,-1 0 0,0 0 0,1 0 1,-1 1-1,1-1 0,-1 1 0,1 0 32,-1-1-25,0 1-1,0 0 1,0 1-1,0-1 1,0 0-1,0 1 1,0-1-1,0 1 1,0 1 25,13 16-232,4 20-50,-5 7 11,-7-14 58,4 51-490,-4 7 112,-4-17 176,-1 36-154,-2-68 346,1 3 52,0-3 50,-1 0 38,2 0 36,0-1 37,0 0 35,2 0 35,1-1 35,1 0 34,0-9 219,-4-19-202,1 0 0,0-1 0,1 1 0,0-1 0,1 1-146,8 8 309,2-4 64,4-4 86,5-6 112,-4-4-272,-3-4-54,-1-2-46,0-3-34,-5 1-41,0-1 1,-1-1-1,0 1 1,2-4-125,-10 11 18,32-34 188,-3 0-76,2-8-44,14-22-27,-25 34-28,25-36 9,-2 2-52,111-178-221,-118 180 198,-17 28-16,42-70 64,-38 60-63,-11 20-25,-1-1-47,0-1-57,0 0-67,-10 22 196,7-20-211,-6 13 18,-4 6-79,-1 2 44,0 4 259,1 0 0,0-1 1,0 1-1,0 0 0,-1 0 0,1 0 1,0 0-1,0-1 0,-1 1 1,1 0-1,0 0 0,0 0 1,-1 0-1,1 0 0,0 0 1,0 0-1,-1 0 0,1 0 0,0 0 1,0 0-1,-1 0 0,1 0 1,0 0-1,0 0 0,-1 0 1,1 0 18,-13 7-606,8-4 364,0 2-32,0 1-47,-1 1-47,-17 20-965,13-14 795,0 1 93,0-1 59,-1 4-20,-7 9-138,18-26 544</inkml:trace>
  <inkml:trace contextRef="#ctx0" brushRef="#br0" timeOffset="-730.6683">14311 897 9152,'15'-28'1189,"-6"11"-456,-3 5-189,0 3-82,-3 2-98,-1 2-85,0 1-29,0-5 19,0 1-105,2-14 84,-3 14-122,-1-1 52,0 1 24,0 0 61,-2 0 71,0 0 82,0 2-141,-1 1-43,-3-2 128,-3 1-57,-6 1 58,8 3-148,-4-1-3,1 1-52,0 1-44,1 2-38,-7 1-7,-20 11-17,31-11-33,-12 6-4,1 0 0,0 1-1,-7 5-14,-6 7 2,1 2 0,-5 5-2,0 3-21,-15 19 21,-4 11-123,1 5 123,6-4-42,21-26-101,-12 25 143,24-37-53,1 0 1,1 1-1,-1 6 53,5-13-36,2 1-1,-3 16 37,5 2-77,6-2 88,5-1 83,7-4 77,5-3 74,-16-23-166,0 0-1,0 0 0,1 0 1,1 1-79,-1-2 94,0 0 0,0 0 0,0 0 0,3 0-94,-1-1 145,-1 0 0,1 0-1,8 0-144,21-1 572,2-4-66,1-4-55,0-4-48,23-11 163,-25 7 168,12-10-734,30-20 481,-45 23-38,5-7-443,-15 10 386,19-21-386,-25 21 153,-1 0 0,6-11-153,12-23 235,-24 32-140,-1-1-1,-1 0 1,-1 0-1,-1-2 1,-1 1-1,1-8-94,-4 12 138,-1-1 0,0-14-138,-2 22 38,-1 1 0,-1-1 0,0 0 0,0 0 0,-1 0-38,-1 3 15,1 1-1,-1-1 0,0 1 1,-1 0-1,0 0 0,0 0 1,-1 0-1,0 1 1,-5-6-15,-6-6 23,-2 4-48,13 11-8,-1 0 1,0 1 0,0-1-1,-1 1 1,1 0 32,-6-1-87,1 1 1,-1 0-1,0 1 1,0 0-1,0 0 1,0 2 86,-12-2-86,1 3-39,-21 3-231,-8 6-209,22-2-442,-15 7 1007,12-3-378,-14 9-67,24-11 260</inkml:trace>
  <inkml:trace contextRef="#ctx0" brushRef="#br0" timeOffset="5289.3019">20890 169 3968,'1'-2'245,"1"-1"-34,0-2 133,1 0-51,2-8 294,-3 9-319,-1 0-12,1 1 57,-1 0 72,0-1 83,0 1 34,0 0 197,-2 1-114,-1 1-99,-1 0-82,0 0-128,0 1-33,-12 1 376,-1 2-248,-3 2-70,-1 3-55,-3 2-39,-18 13 154,-2 4-68,-10 10-2,-18 18 103,25-15 58,-13 17-452,13-6 291,2 1 0,-1 7-291,-25 41 445,43-58-172,2 1 1,-16 39-274,30-56 112,1 1 0,1 1-1,1 0 1,-1 13-112,6-19 125,0-1 1,1 15-126,3-17 94,-1 0 1,2 0-1,1 3-94,8 27 20,5-2 46,-7-25 18,2 0 1,0-1-1,1 0 0,15 19-84,-6-14 190,14 15-190,6 1 71,-5-9-64,2 0-63,-26-22-19,4 2 71,23 19 130,-28-23-125,1 0-50,-3-3-28,0 0-41,-1 0-50,1 0-55,-7-5 196,3 2-59,-1 0-38,0-1-47,1 0-59,-1-1-67,1 1-77,0-2-88,1 0-97,-2 0 277,0 0 38,10 0-355</inkml:trace>
  <inkml:trace contextRef="#ctx0" brushRef="#br0" timeOffset="6134.9192">21246 613 2816,'3'-27'604,"-2"13"-291,0 7-115,2 0-44,-1 3-191,1-1 83,1 0 97,-1-1 112,0 3-81,-1-1 34,0 1 34,0-1 38,0 1 38,1 0 41,-1-1 42,0 1 45,-1 1-252,0 1-32,0 0 35,1-3 277,3-4 868,-3 6-798,-1 1-158,-1 2-91,0 0-191,-1 0-33,0 1-38,0 1-41,-3 8 129,1 0-43,0 1-30,0 8-30,-3 11-11,-41 179-76,10-69 100,2-24 97,17-60-16,-3 0 38,15-40 130,-2 8 64,2-5-32,2-8-39,0-1 17,0 0 73,0-2-62,4-10-83,2-7-74,3-4-66,12-37 131,-3 6-135,20-59-69,26-59-90,-23 72 43,-3 13 89,30-43-47,-13 32-105,-13 28 43,12-12 62,-26 40-33,1 1 0,2 1-1,2 1 34,-9 10-85,0 2 0,21-14 85,-31 24-34,-1 1 1,0 0-1,1 0 1,0 1-1,0 0 1,1 1 0,6-2 33,-12 4-17,0 1 0,0-1 1,0 1-1,0 0 0,-1 0 1,1 1-1,0 0 1,2 0 16,-3 0-17,-1 0 1,1 0 0,-1 1 0,1-1 0,-1 1 0,0 0 0,1 0 0,-1 0 0,0 0 0,0 1 0,1 1 16,-1-1-10,-1 0 1,1 0-1,-1 1 0,0-1 1,0 0-1,-1 1 1,1-1-1,-1 1 1,1 0-1,-1-1 1,0 1-1,-1 0 1,1 0-1,-1 0 1,1 0-1,-1 0 1,0-1-1,-1 1 0,1 0 1,-1 1 9,0 4-15,-1 0-1,0 0 1,-3 6 15,-11 23-3,-1-5-56,-1-1 33,-16 19 36,17-30 10,-1 0 0,0-2 0,-1 0 0,-6 4-20,-10 4-16,-3-1-43,-14 3 109,-1-1 0,-1-3-1,-41 13-49,30-15 17,49-18 7,-9 1 72,1-6 5,10-4-66,6-3-48,8 7 8,0 0-1,0-1 1,-1 1 0,1-1-1,0 1 1,0-1-1,0 1 1,-1-1 0,1 1-1,0-1 1,0 1-1,0-1 1,0 1 0,0-1-1,0 1 1,0-1 0,0 1-1,0-1 1,0 1-1,1-1 6,-1 0-4,0 1 0,0 0-1,0-1 1,1 1-1,-1-1 1,0 1-1,0 0 1,1-1 0,-1 1-1,0 0 1,1 0-1,-1-1 1,0 1-1,1 0 1,-1 0 0,0-1-1,1 1 1,-1 0-1,1 0 1,-1 0-1,0 0 1,1-1 0,0 1 4,9 1-2,-7 1 9,0 0 0,1 0 0,-1 0 1,0 1-1,0-1 0,0 1 0,0-1 0,0 1 1,-1 0-1,1 1-7,10 11 3,-4-4-41,36 45-167,-3 3 111,-6 4 105,-26-41 101,8 22-112,-7-15 55,-1-1-57,15 41-40,-22-62-4,1 2 76,-2-6 17,0 1-1,0-1 0,1 0 0,-1 0 1,0 1-1,2-1-46,6 5 74,-4-5-94,1-2-53,2-2-127,-4 0 49,-1-2-40,-1 2-55,-1-1-47,6-5-731,-3 2 342,-1 2 274,0 0 52,1-1-20,3-1-132</inkml:trace>
  <inkml:trace contextRef="#ctx0" brushRef="#br0" timeOffset="6560.3105">21683 1085 3648,'5'0'401,"-1"1"-75,1-1-65,0 0-54,4-1 87,6-1 49,-8 1-172,0 0 60,0-1 88,-2 1-71,-1 0 49,7-2 164,0 0-53,0-2-47,0 0-46,0 0-40,-1-1-38,11-5 140,-8 4-195,-1 0-35,5-2 36,-2-1-43,-1-1 23,0 0 0,-2 0 1,12-13-164,-7 5 237,0-1 110,-17 19-337,19-22 332,-2-4 46,-15 23-327,-1 1 1,0 0-1,0 0 0,0-1 0,0 1 0,0 0 1,0-3-62,-1 4 35,0 0 1,0 1 0,0-1-1,0 0 1,-1 0 0,1 0-1,0 0 1,-1 0 0,0 1-1,1-1 1,-1 0 0,0 0-1,-1-1-35,-5-4 173,-1 2-33,5 5-95,0-1 0,-1 1 0,1 0 1,0 0-1,0 0 0,0 0 0,-3 1-45,2-1 38,-17 4 75,-1 2-38,-10 6-20,1 4-44,-28 20-23,24-11 63,16-10-21,0 0-1,1 2 1,1 0 0,-9 11-30,17-16 7,1 0 1,-1 0 0,-2 7-8,6-8-14,0 0 0,1 0 0,0 0 0,-2 8 14,3 11-5,7-3 70,-3-23-41,0 0 0,1 0 0,0 0 0,0 0 1,0 0-1,1 0-24,0 1 42,1-1 0,-1 0 1,1 1-1,0-2 0,0 1 1,1 0-1,1 1-42,1-1 61,0 0 0,0 0 0,0-1 1,0 1-1,3-1-61,23 6 161,-5-6-78,-1-4-62,15-5-107,1-2 12</inkml:trace>
  <inkml:trace contextRef="#ctx0" brushRef="#br0" timeOffset="7070.7502">22544 840 6048,'6'-7'793,"-2"3"-304,-1 1-127,-1 1-54,-2 2 102,0 0-45,0 0-42,0 0-40,0 1-35,0 0-33,-1 0 129,1 1-116,0 0-59,-1 1-26,-1 3 133,2-4-150,-5 10 288,-1 2-69,-1 2-84,-2 1-102,-25 40 109,-4 1-76,-1 2-71,-2-1-61,-3 5-57,3-2-55,-34 56-4,28-40 69,9-13 80,1 1 113,19-35-89,7-11 21,2-5 38,0 0 70,2-5-111,2-5 163,6-13-23,4-7-183,16-36 85,0-2-85,0 5-58,33-72-17,43-75-114,-28 67 88,-27 56-4,-10 23-85,5-4 98,-17 26-51,2 2 0,0 0 0,2 1 0,26-20 51,-37 34-21,0 0 1,0 1-1,1 1 1,1 0-1,9-3 21,-19 8-11,1 2 0,0-1 0,-1 1 0,1-1-1,0 2 1,0-1 0,4 1 11,-6 0-13,0 0-1,-1 0 1,1 1 0,0 0-1,-1 0 1,1 0 0,0 0-1,-1 0 1,0 1-1,1 0 1,-1-1 0,2 3 13,-3-3-4,1 1 0,-1 0 0,0 0-1,0 0 1,0 0 0,0 0 0,0 1 0,0-1 0,-1 1 0,1-1 0,-1 1 0,0-1 0,0 1 0,0 0 0,1 1 4,-1 1 3,-1-1-1,1 1 1,0 0-1,-1-1 1,0 1-1,0 0 1,-1 0-1,1-1 1,-1 2-3,-3 7 18,1-1 0,-1 1-1,-1-1 1,0 0 0,-1 0 0,-4 6-18,-4 4-17,0-1 1,-2-1-1,0 0 0,-1-1 1,-13 11 16,7-9-12,-1-1 1,-20 11 11,17-13 16,-2-2 1,0 0 0,-13 3-17,-25 5 72,0-7 40,55-14-104,-13 1-19,10-2-86,2-2-83,7 0 47,-1-2-35,5 1-141,0-1-566,2 2 480,2-1-58</inkml:trace>
  <inkml:trace contextRef="#ctx0" brushRef="#br0" timeOffset="7437.8571">22807 1126 5408,'-8'2'702,"3"-1"-269,2 0-112,0-1-49,2 0 167,-2-4 469,3 3-599,0 0 44,0 0-66,1 0 36,-1 1 42,0 0 48,3 0-37,0-1-65,-1 1-58,1-1-53,1 0-18,-1 0-53,2-1-28,1-1-18,4-1 25,-4 2 53,9-3-22,1-1-33,16-9 29,12-10 26,1-2-161,-44 26 3,37-24 25,20-20-81,-35 25 62,-16 13 30,0 0 0,-1 0 0,0-1 0,0 0 0,-1 0 0,4-7-39,2-14 11,-10 27-12,0 0 0,-1 0 0,0 0 0,0 0-1,1 0 1,-1 0 0,0 0 0,0 0 0,-1 0 0,1 0 0,0 0-1,-1 0 1,1 0 0,-1 0 0,0-1 1,0 2 0,0 0-1,0-1 1,0 1-1,0 0 1,0 0 0,0 0-1,0 0 1,0 0 0,0 1-1,-1-1 1,1 0-1,0 0 1,-1 1 0,1-1-1,0 1 1,-1-1 0,1 1-1,-1 0 1,1-1-1,0 1 1,-1 0 0,1 0-1,-1 0 1,1 0 0,-1 0 0,-9 1 3,1 0 0,0 1 0,-1 0 1,1 1-1,0 0 0,0 0 0,0 1 1,1 0-1,-6 4-3,-16 9 55,2 2-1,-13 10-54,-6 7 186,-1 7-68,35-28-98,-1 1-1,0 2-19,8-8-18,0 0-1,0 1 1,-5 10 18,2 7 38,8-23-43,1 0 0,0 1 0,0-1 0,0 1 0,1-1 0,0 6 5,0-8-1,0 0 1,1 0-1,-1 0 0,1 0 1,0 0-1,0-1 0,0 1 1,0 0-1,0-1 0,1 1 1,-1-1-1,1 1 0,0 0 1,0-1 9,0 0-1,0 0 0,0 0 1,0 0-1,0-1 1,1 1-1,-1-1 1,1 1-1,1 0-8,3 1 34,0-1-40,7 1-104,2-1-148,9 0-242,-18-2 364,10 1-155,9 0-50,-25-1 328</inkml:trace>
  <inkml:trace contextRef="#ctx0" brushRef="#br0" timeOffset="7819.4117">23686 886 6720,'-3'-4'883,"1"1"-339,1 2-141,0-1-63,0 2-72,1-1-64,-2 1-23,-3 0 14,0 0-192,-1 0 68,0 0 69,-1 0 58,-1 0 48,-7 2 286,5-1-68,1 1 0,0 1 0,-5 1-464,-3 2 302,0 1-52,-1 0-48,0 0-43,0 2-39,0-1-33,-18 11 1,8-3-76,9-4-38,1 1 0,0 1 0,1 1 26,-10 11-6,23-22 13,1-1 1,0 1-1,0 1 1,0-1-1,0 0 1,1 1-1,-1 0-7,3-4 1,-1 0 0,1 0 0,-1 1 0,1-1 0,0 0 0,0 1 0,0-1 0,0 0 0,0 1 0,0-1 0,0 0 0,0 2-1,1-2-3,-1 1 0,1-1 0,-1 0 0,1 0 0,-1 0 0,1 1 1,0-1-1,0 0 0,0 0 0,-1 0 0,1 0 0,0 0 1,0 0-1,0-1 0,1 1 3,1 1-1,0 0 1,0 0-1,0 0 0,0-1 1,0 0-1,1 1 1,-1-1-1,0 0 0,1-1 1,2 1 0,1 0 8,0-1 0,1 0 0,-1 0 0,0 0 0,2-1-8,13-3 37,-1-1-1,0-1 1,2-2-37,-23 8 0,30-10 77,-1-2 1,14-8-78,-18 7 97,-1-2 0,-1 0 1,-1-1-1,18-16-97,-12 9 167,-11 14-94,-11 8-10,-2 4-15,-4 7 12,-5 16 71,-5 3-76,0 2-53,8-21-11,0-1-1,0 0 0,0 0 0,1 2 10,1-7 0,0 0-1,0 0 0,0 0 0,1-1 1,-1 1-1,1 0 0,0 0 1,0-1-1,1 1 0,0 2 1,0-3 8,-1 0-1,1 0 1,0-1-1,0 1 1,0 0-1,0-1 1,1 0-1,1 2-7,13 8-104,-6-6-42,0-3-65,-1 0-113,-1-3-53,0 0-116,-4 0 198,0-1-36,-1 0-36,1-1-41,0 0 117,0 1 39,2-1-12,2-1-91</inkml:trace>
  <inkml:trace contextRef="#ctx0" brushRef="#br0" timeOffset="8067.153">24294 303 5472,'1'0'384,"1"0"-33,0 1 254,0 0-117,-1 1-102,0 0-89,0 0-76,0 1-61,-1 0-47,0 0-24,0 6 63,-1-4-3,1-1 27,-1-1 86,1 0 71,0-1 109,-3 14 242,0 0-78,0 0-73,-1 0-67,-1 0-62,1 0-57,-2 0-51,1 0-46,-5 9 68,0 0-83,-3 5-30,-6 14 23,2-6-16,7-14-20,-7 16-178,-1 1 50,-30 73 198,33-75-209,0-1-47,-2 10-94,9-23-5,1-1-39,0 0-43,1 1-48,0 0-51,1-1-58,4-20-54,1-1 101,-1 6-399,2-7 501,-1-1-42,0 1-114,0-1-99,0-1 175,0 0-32,0 1-36,0-1-39,0 0-40,0-1-44,1 1-46,-1-1-49,0 1-52,0-1-54,0 0-57,0 0-61,0-1-47,0 0 109,0-1-38,0-1-256</inkml:trace>
  <inkml:trace contextRef="#ctx0" brushRef="#br0" timeOffset="8241.7993">23772 534 6816,'6'-6'894,"-2"3"-343,-2 0-143,0 2-64,0-1-74,-1 2-64,1-1-24,5 1 13,-1 1-134,2-1 51,0 1 42,1 0 38,13 1 337,34 3 881,-36-3-982,-8-1-219,-1 0-49,0 0-60,-2 0-68,53 5 367,-37-3-253,3 1-37,-1 0-84,-4 0-88,0 1-94,1 1-111,-12-3 88,0 0-34,5 1-36,9 3-38</inkml:trace>
  <inkml:trace contextRef="#ctx0" brushRef="#br0" timeOffset="8552.5346">24380 855 5408,'13'3'702,"-5"-1"-269,-2-1-112,-1 0-49,-2 0-58,-1-1-50,1 0-17,4 0 10,0-1-138,1 0 59,1 0 49,0 0 43,14-2 323,18-2 449,-23 2-567,2-1-11,-3 0-155,-9 2-158,0 1-41,16-6 172,2 0-39,11-5 14,0-1-44,-19 6-13,0-2-1,15-9-99,-22 12 99,0-2 0,7-6-99,-16 12 27,-1 1-1,1 0 1,-1 0 0,0-1 0,0 1 0,1-1 0,-1 1 0,0-1-1,0 0 1,-1 1 0,1-1 0,0 0 0,-1 1 0,1-1 0,0 0-27,-1 0 20,0 1 0,0 0 0,0 0 0,0 0 0,0 0 0,-1-1 0,1 1 0,0 0 0,-1 0 0,1 0 0,0 0 0,-1 0 0,1 0 0,-1-1 0,0 1 0,1 0 0,-1 1 0,0-2-20,-1 0 39,0 0 0,-1 0-1,1 0 1,0 0 0,-1 0 0,1 1 0,-1-1 0,-1 0-39,-2 0 63,1 0 1,-1 0-1,1 0 1,-6 0-64,-4-1 113,-1 2 1,1 0 0,-1 0-1,-3 2-113,-7 1 204,0 1 1,0 2-1,0 0 0,1 2-204,-16 5 408,1 2 1,-5 5-409,-31 17 456,67-32-403,-13 8 52,-1 0-34,-20 15-10,36-22-62,-1 0-1,2 1 1,-1 0-1,0 0 1,1 1-1,0 0 1,1 0-1,0 0 1,-4 7 1,8-11 5,-1-1 0,1 1 0,0 0 0,-1 0 0,1 0 1,1 0-1,-1 0 0,0 1 0,1-1 0,0 0 0,0 0 0,0 0 0,0 0 1,0 1-1,0-1 0,1 0 0,0 0 0,-1 0-5,1 0 2,1 0 0,-1 0 0,0 0 0,1-1 0,0 1-1,0 0 1,0 0-2,19 17-35,5-4-68,2-4-88,0-2-108,-14-6 103,-2-1-34,2 0 137,1 0-81,-1-1-73,0 0-63,3 0-134,0 0-65,3-1-165,11-1-411,-16 0 653,0-1 56,3 1-20,9-2-136,-25 2 492</inkml:trace>
  <inkml:trace contextRef="#ctx0" brushRef="#br0" timeOffset="9006.568">25335 648 7136,'-12'6'940,"5"-3"-362,2-1-149,1-1-67,2 1-78,-1-1-67,1 1-26,-5 3 13,-1 1-121,-2 2 49,-9 8 168,-35 26 497,37-28-605,1-2-61,4-2-82,2-2-64,-34 28 107,3 1-51,1 2-51,3 2-49,23-21 38,5 3 50,9-21-21,0 0 1,0 0 0,-1 0 0,1 0-1,0 0 1,1 0 0,-1 0-1,0 0 1,0 0 0,1 1-9,0-1 12,0-1 0,-1 1 0,1-1 0,0 1 0,0-1 0,0 1 0,0-1 0,0 1 0,0-1 0,1 0 0,-1 0 0,0 0 0,1 1-12,1 0 66,1 0-1,-1 0 1,1 0-1,0 0 1,-1-1-1,2 1-65,2 0 99,-1 0 0,1-1 0,-1 0 0,1 0-1,6 0-98,34-4 478,-18-2-115,7-3-84,-2-2-42,5-5 8,19-11 77,-13 3 44,8-7-366,40-30 294,-6-8-63,-5-3-56,-50 40-49,-1-2 0,7-10-126,-1-7 150,-1-8 99,-21 29-79,0-2 38,-13 25-173,9-20 138,-6 10-14,-3 2 31,-1 0 75,-3 6-65,-3 5-49,0 4-41,-2 3-32,-4 7-4,-4 7-10,-3 11-74,0 1 0,3 0-1,0 1 1,-4 16 10,-1 14 32,5-2 52,7-15-46,3 1-56,3-16-53,1 1 0,1 0 0,4 26 71,7 3-42,-4-32-62,3-2 75,6 8 73,-10-23-4,1 0 0,0 0 0,1-1 0,-1 0 0,10 7-40,-1-2 9,1-2-40,1-1-53,1-2-64,1-1-76,1-2-87,0-2-100,1-1-111,3-1 77,11 0-69</inkml:trace>
  <inkml:trace contextRef="#ctx0" brushRef="#br0" timeOffset="9388.6557">26714 8 4160,'-5'-1'495,"1"-1"324,4 1-427,1 0-42,0 0-152,2 0-36,-2 1 280,0 0-47,1 0-43,-1 0-41,1 0-37,-1 0-34,2 1 146,1 0-56,0 1-109,7 4 203,-8-4-230,0-1 93,7 5 9,0 1-40,9 8 153,-1 2-113,-2 3-81,-1 0 207,10 18-422,-10-12 223,9 15 181,0 7-404,2 14 232,-9-7-77,-5 3-45,-7-26-25,-2 1-1,-1 0 1,-2 23-85,-2-21 86,-3-1 38,-2-3 192,-1 0 0,-1-1 0,-11 24-316,-7 7 448,-8 4 138,16-34-243,0-2 41,-7 8-44,-1-1-37,-29 33 207,11-19-201,-1-3-51,-50 40 150,48-50-262,25-21-14,-25 12-132,33-20 32,2-2-87,0-1-80,0-1-71,4-2 8,-1 0-34,-10 0-319,-2-2-95,-1-2-73,16 1 413,0 0-40,-14-4-883,12 2 737,1 1 86,0 0 53,-1-1-17,-4-1-127</inkml:trace>
  <inkml:trace contextRef="#ctx0" brushRef="#br0" timeOffset="11011.3931">20544 1242 2240,'-5'2'502,"0"0"106,-7 7 1459,8-6-1492,0 0-68,0 0-96,2-2-251,-1 0-35,0 1-17,-1-1-77,0 1-84,0-1-92,-115 22 672,37-11-207,13-3-99,1-1-64,19-2-92,-25 3 2,-27 2-80,9-1-25,5 0-1,-8 3-41,0 0-36,6 1-33,-6 3 62,8-1 84,11-2 48,-107 23 116,110-23-122,-312 70 256,114-24-121,87-21-99,-355 77 112,-235 76 191,608-148-320,11-2-45,-322 85-46,-24 0 94,172-46-101,-67 15 1,3 6 62,149-35 60,73-18 11,29-7 27,6-3 56,75-21-71,-52 15 22,-48 13 120,-101 30 194,76-21-225,20-3-47,-10 6-52,2 1-50,12-1-45,-202 81 86,233-88-28,-9 2 43,-79 29 345,31-11-151,96-37-204,6-1-39,-126 50 66,-94 43-26,129-51-39,53-22-61,24-9-39,5-3-43,-49 23 2,-10 4 30,-8 1 39,-105 45 63,94-39-107,43-18 19,-158 73 95,104-41-56,-69 30 60,217-103-62,-90 39-29,-165 72-128,53-25 177,0 4 120,215-95-139,-109 48 17,-176 68-149,186-82 125,-103 39 8,83-30-57,74-28 20,-63 25 23,-175 64 64,-76 27-14,252-93-12,15-7-21,8-3-57,-169 63-87,-196 89 176,345-133-44,-149 77-104,228-112 96,-223 116 68,96-45-53,-64 42 12,79-42-41,139-81 9,-210 129-97,82-46 90,51-32 19,9-2 74,-31 31-82,-37 45 16,58-42-80,3 6 128,39-37-70,-17 30 6,17-10 10,5 4 46,21-27 19,4 2 41,8-11-195,0 2 105,3 3 90,3 1 78,5-11 8,3 0 33,4 9 81,2-37-142,1 0-1,0 1 1,2 1-174,0-6 75,1-1 1,0 1 0,1 1-76,1-1 86,1-1 0,7 11-86,-5-9 63,2-1-1,3 3-62,29 28 88,-17-24-2,27 20-86,76 42 75,-111-74-111,0 1 41,1-2 56,0 0 1,2-1-62,10 1 34,0-3-81,-10-5-53,-1-3-71,-17 1 180,-1-1-36,-1 1-34,1-1-33,2 0-186,0 0-112,0-1-97,-1 0-85,1-1-70,0-1-57,-2 1 259,1-1 59,0 1-21,2-3-139,-6 6 539</inkml:trace>
  <inkml:trace contextRef="#ctx0" brushRef="#br0" timeOffset="11312.4321">2337 8871 6656,'0'1'771,"1"0"-67,-1 1-65,1 0-60,0-1-58,0 2-54,0-1-50,0 0-47,1 1 16,0 1-56,0-1-51,0 1-45,1 0-3,-1 0-46,2 2-8,1 1 32,2 4 89,-3-4-23,8 14 148,1 0-82,-1 0-70,0 1-63,4 8-1,0 1-76,29 73 106,-28-59-61,-6-4-6,-9-31-128,-1 0-1,0 0 1,0 0 0,-1 0 0,-1 2-42,1-5 23,-1-1 0,0 1 0,0-1 0,-1 0 0,0 1 0,0-1 1,0 0-1,-1 0 0,0-1 0,0 1 0,-1-1 0,1 1 0,-1-1 0,0 0 0,-2 1-23,-15 13 350,-4-3-51,-2-3-44,-2-1-37,-31 4 128,3-6-80,23-7-191,12-3-53,4 0-37,0-1-43,3 0-31,0-1-44,1 0-52,-1-1-56,4 1 84,-6-1-28</inkml:trace>
  <inkml:trace contextRef="#ctx0" brushRef="#br0" timeOffset="11774.204">2110 8756 7456,'-10'0'985,"4"0"-378,2 0-158,1 0-69,1 0-82,0 0-70,0 1-26,-2 3 14,-2 0-105,-1 2 54,-20 21 510,14-15-437,7-6-153,0 0-35,1 0-40,0-1-48,-18 20-5,-19 29 43,21-23 17,-12 24-17,13-18 68,-4 17-68,6-9 112,0 7-112,2 2 247,-7 52-247,12-38 231,3 0 1,2 39-232,6-24-11,8 50 11,0-61 33,2 1 50,8 16 119,-8-44-48,2-2 40,1 1 46,1-2 51,1 1 54,2-2 60,-1-5-35,3 0-50,2-1-48,4-2-46,3-3-43,3-4-42,4-6-38,3-6-38,-20-10-96,1 0 1,3-1 30,4-1-63,-12-2-11,1 0-39,-1 0-49,0-1-56,-2 0-15,0-1-50,0 0-57,0 0-61,0 0-67,0-1-72,0 0-77,0 0-82,-2 0 275,-1 1 56,3-1-19,5-1-133,-17 4 518</inkml:trace>
  <inkml:trace contextRef="#ctx0" brushRef="#br0" timeOffset="12128.9413">2342 9928 7712,'-8'1'1019,"4"0"-391,0-1-162,2 1-73,0-1-83,1 0-73,0 1-27,0 3 15,1-1-248,-1 0 70,1 1 61,-1 0 50,1 4 261,3 13 761,-1-14-868,1 0-71,9 15 47,-2 1-65,1-1-58,-1 2-49,1 3-32,0 2-49,2 5-37,5 17-48,-2-7 13,-5-14 43,-1-6 30,-1 0 39,15 34-28,20 51 26,-36-85-64,-1 1 1,-1 1-10,-4-15 18,0-1 33,-1 10 135,-2 4 117,1-18-185,-1 1 1,-1-1-1,1 0 0,-1 1 0,0-1 0,-1 0 0,0 2-118,-8 9 247,-13 13 396,-5-5-112,-4-2-96,-2-4-83,5-5-119,0-2-37,-6 0 2,-15 3 51,15-6-118,0-2 1,-7 0-132,15-5-11,1-1-92,13-2 7,1 0-35,-1-1-38,0 0-43,10 1 206,-1-1-46,1 1-43,0 0-41,0-1-38,1 0-37,-3-2-309,1-1-118,2-1-98,0-1-80,2-1-61,0 2 322,1 0 72,1-1-27,0-5-173,-1 12 637</inkml:trace>
  <inkml:trace contextRef="#ctx0" brushRef="#br0" timeOffset="13413.1829">2532 7680 5568,'-27'1'834,"0"0"-48,0-1-44,0 0-41,-16 0 351,0 1-84,-1 1-71,1 4-56,24-3-603,1 0-35,-18 3 107,-1 1-107,2 2-81,-8 2-46,13-1-23,0 1 1,-8 5-54,-10 8 12,2 2 1,0 2 0,-5 7-13,-128 102 12,114-85-14,-47 40 4,5 6 0,-23 32-2,-31 48-17,9 7-56,34-31 38,0 15 12,-18 46 23,77-111-47,5 2 0,0 15 47,2 10-29,-20 89 29,25-38 34,7 2 1,-14 181-35,-2 308-11,49-414 1,18 157 10,3-256-18,10-1 38,-11-98 50,12 34-70,-10-50 65,2 0 1,10 16-66,-9-26 127,18 24-127,-6-14 265,36 40-265,-12-24 120,2-2-37,20 18-69,-11-12-122,-38-37 169,24 24 6,30 25-31,-50-51 2,25 17-38,-32-27 70,15 7-70,-27-17 29,1 0 0,0-1 0,0 0 0,1-1 0,-1 0 0,1-2 0,0 1 0,0-1 0,10-1-29,-6-1 20,1 0 0,0-2 0,0 0-20,20-5-27,-1-2-54,1-3-105,-12 2 8,-5 2-63,-11 5 76,0-1-38,0 0-43,0 1-47,0 0-53,0 1-57,-2-1-109,11-3-609,-11 3 480,-4 2 264,-1-1-49,-1 1 53,-1 1-45,1-1-39,8-5-1869,-7 3 1605,0-1 42,1-2-95,2-4-342</inkml:trace>
  <inkml:trace contextRef="#ctx0" brushRef="#br0" timeOffset="13780.496">1385 12948 7136,'-1'3'673,"-1"0"-91,2 0-87,0 0-77,0 0-71,1 0-64,0-1-57,1 1-49,1 1 21,0 1-78,10 7 63,-7-7-31,-3-2-25,0 0 46,18 18 60,2-1-71,5 3-38,17 8-24,2-2-20,-15-11 8,-6-3 31,1-1 58,-5-3 58,1-1-44,42 16 256,-37-15-253,1 1 46,-6-3-93,7 4-21,39 18 98,-49-20-116,0 1 44,-18-11-136,-1 0 0,1 0 1,-1 0-1,1 1 0,-1-1 1,0 0-1,0 0 0,0 1 1,0-1-1,1 1-16,-2 0 19,1-1-1,-1 0 1,1 0 0,-1 0-1,1 1 1,-1-1 0,0 0-1,0 0 1,0 1 0,0-1 0,0 0-1,0 1 1,0-1 0,0 0-1,0 0 1,-1 1 0,1-1-1,-1 1-18,-7 14 191,0-6-92,-9 6-19,1-3-23,0-2 0,-3 2-57,-39 21 79,24-15-42,-271 147 42,201-116-93,1-3-46,76-35-99,-34 13 6,42-18 52,1 0-76,8-3 36,-1-1-38,1 0-41,0 0-48,0 0-51,0 0-57,0-1-62,0 0-66,-7 1-270,11-3 404,0 0-133,3 0 199,0-1-43,1 1-48,-1-1-44,1 0-39,0 0-36,0-1-141,-1 0-35,-3-3-1500,6 5 2175</inkml:trace>
  <inkml:trace contextRef="#ctx0" brushRef="#br0" timeOffset="14255.1577">501 13065 5888,'-5'-3'783,"1"1"-341,0 0-37,0 1-37,0-1-42,0 1-44,0 0-45,0 0-49,0 1-51,1 0 157,0 0-34,-3 0 168,1-1-157,1 1-68,-1 0-60,1 1-49,-1-1-38,0 1-39,3-1-25,0 1 0,-1 0-1,1 0 1,0 0 0,0 0-1,0 0 1,0 0 0,0 0 0,-1 1 8,-5 5 73,1 1-113,0-1 1,1 1-1,-5 8 40,-3 8-137,-7 18 137,8-16-59,-20 44-18,3 1 36,-22 75 51,30-64 122,-1 17-132,7-10 159,4 0 0,4 10-159,6-67 87,2 0-1,1 0 1,1-1 0,4 15-87,-4-30 44,2-1 1,0 1-1,1-1 1,1 0-1,0 0 0,1-1 1,0 0-1,1 0 0,8 10-44,-2-6 114,1-1-1,3 2-113,35 30 150,5-5-58,2-4-38,-14-11 8,2-3 52,12 2 73,33 10 150,2-6 1,-32-14-151,-10-4-72,0-2-52,10 0 102,15 1 390,26-1-555,-24-8 204,-10-3-80,0-4-79,-50 2-81,2-1 37,48-1 83,-40 2-93,0 0-82,-15 1 1,0 0-36,-3 0-110,0 0-67,3 0-123,7 0-283</inkml:trace>
  <inkml:trace contextRef="#ctx0" brushRef="#br0" timeOffset="14609.8614">1863 14044 9568,'0'9'1246,"0"-3"-478,0-2-198,0-1-88,0 0-101,0-2-89,1 1-32,3 2 18,14 12 161,-2-2-218,0-2-119,1-1-101,45 25 83,-4-3-82,-23-11-55,14 11 53,-32-19-4,0 0-1,-1 1 0,8 9 5,-13-11 24,-1 0 0,0 0-1,0 3-23,-7-11 9,0 0 0,0 1 0,0 0-1,-1 0 1,0 0 0,0 0 0,0 0 0,-1 0 0,0 0-1,0 0 1,0 1 0,-1-1 0,0 0 0,0 1-1,-1-1 1,0 0 0,0 1 0,0-1 0,-1 0-1,0 0 1,0 0 0,0 0 0,-3 3-9,-10 17-74,-2-2 52,-2-1 47,-1-1 42,-24 18 173,-5-4 111,5-9-2,-62 30 529,42-26-399,53-26-404,-126 58 419,90-42-420,24-11-80,0 0-35,1 0-32,1-1-38,1 0-42,-1 0-47,7-2 159,-1-1-98,1-1-107,0 1-113,-1-1-119,1 0-129,6-3 254,1 0-35,0 0-35,-1-1-36,-1 2-5,0-2 62,-2 2-20,-4-1-146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4:43.44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16 192 6304,'-2'-4'308,"0"-1"54,-4-13 980,4 10-797,0 1-79,1 3-282,0 1-42,1 1 279,1 1-67,-1-1-61,1 0-54,1 0 30,0 0-92,1-1-70,0 1-52,6-2-6,-6 2 1,1 1 87,-3 1-24,0-1 39,6-1 150,0 1-37,9-1 163,1 2-109,0 1-79,6 0 25,14-1 24,0-1-53,18-2 40,-1 1-64,55-3 148,-35 3-59,124 6 413,-113-1-433,-13-1-81,-1 0-45,0-1-59,0 0-70,11-1 191,73 0 209,-52-2-201,-16-2-115,-1-2-101,-11-1 27,0 0 58,171-11 385,-139 11-310,-49 4-53,0-1-43,131-7 39,-108 7-34,2 0 78,-42 2-35,0 0 34,-1 0-1,0-1-37,39-2 23,23-2-99,53 2-130,2 8 102,-53-1 50,1-2 37,15-1 5,159 8 6,-180 0-7,33 3-65,174 4-74,-141-7 84,-57-4 192,0-2-43,-1-2-48,0 0-49,0 0-55,0 0-57,293-7 150,-267 3 0,-66 1-27,0 1 37,39-4 97,0 0-103,-22 1-89,0 0-40,169-2-108,-188 8 46,-1 0 53,1 1 43,-1-1 37,67 1 171,85-1 249,-123-1-316,2-1-47,1-1-76,-17 1 6,1 0-44,293 6-102,-158 0 124,74 4 28,-189 0-55,21 2 9,-41-5-51,-13-2-45,-1-2-62,-63-1 122,0-1-97,-1 1-87,0-1-78,0 0-67,-1 0-57,0 0-48,-1-1-37,0 2 371,0 0 1,0 0-1,0-1 1,0 1 0,0 0-1,0-1 1,0 1-1,0 0 1,0-1 0,0 1-1,0 0 1,0 0 0,-1-1-1,1 1 1,0 0-1,0 0 1,0-1 0,-1 1-1,1 0 1,0 0-1,0-1 1,-1 1 0,1 0-1,0 0 1,0 0-1,-1 0 1,1 0 0,0-1 103,-3 0-566,0 0 56,-2 0 66,1 0-55,0 0-45,-1 0-38,-3 0-636,-12-1-1723,13 2 2103,1-1 67,-1 1 78,0 0 116,3 0 341,0 0 37,1 0 42,-1 0 43,-7 0-626,-1 0-70,-2 0-227,-9 0-594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4:44.28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2521 8960,'3'-3'661,"1"0"-50,-1 0-50,1 1-51,-1 0-49,0 0-49,1 0-49,0 1-48,-1 0-47,1 0-48,0 0-47,0 0-46,0 1-46,1 0-45,0-1-45,0 1-45,33 0-53,0-2 40,0 0 37,1 0 33,38-2 95,-1 2 106,-35 2-128,-1 1 96,9 2 121,25 1 215,-37-2-268,1 0-39,-13 0-100,0-1-33,80 3 359,0 1-71,53 2 74,0 1-84,187 8 337,-230-11-413,1 0 49,15 1-163,1 2-36,131 12 25,-65-1-108,0 3-50,196 31-122,-183-22 112,260 35 8,-193-36 65,140 5 143,2-16 18,-140-19-131,147-13 61,0-12-74,424-70-41,-778 84-26,564-98 0,-515 84 2,189-39 55,-37 3 12,252-91-69,-410 111 10,-5-3 95,46-28-105,-65 23 5,-3-4-48,-5-4-67,-5-4-86,-62 46 148,-1-1 1,-1 0-1,0-1 1,1-4 47,1-2-107,-1-2 0,-1 0 1,-1-1-1,8-25 107,-7 13-246,4-22 246,-1-6-126,-7 10 57,-1 2 44,-6 27 22,-2 0-1,0 0 0,-2 0 1,-2-23 3,0 33-8,-1-1 0,0 1 0,-1 0 1,-1 0-1,-1 1 0,0-1 0,-9-14 8,-1 3-28,-2 1-1,0 1 1,-2 1 0,0 1 0,-2 0-1,-1 2 1,-1 1 0,-20-15 28,0 4-97,-42-23 97,-50-17-50,-176-61 13,-5 18 33,202 75-9,50 16-103,1-1 91,-142-64 168,162 70-145,0-1-37,-10-4-76,0 0-95,0 0-115,26 12 112,1 0-36,13 6 221,0 0-33,-15-5-161,0 0-119,0 0-108,-6-2-213,0 0-115,8 4 133,-1 0-44,-28-9-779,22 8 777,-2 0 90,-8-2-32,-23-7-219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5:25.22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401 519 6976,'-8'-2'751,"1"2"-55,1 1-71,1 1-86,1 1-103,0 2-117,2-2-208,0 0-36,-1 1-37,1 0-39,-3 5 161,1 0-36,-8 20 136,5-10-132,-12 29 285,7-11-168,1-3-88,0 4-65,-12 47 47,-2 8-54,-43 184 21,14-16-19,32-151 14,8-39 35,-1 2 79,-9 53 1057,16-85-801,2 0 46,0-7-42,2-1 49,0-2 57,1 0 64,2-29-263,2-1-74,-1 0-66,0-1-59,1 0-51,-1 0-43,2-3-10,4-8-85,-5 8 54,0 0 47,10-29 40,1-7-57,23-71-8,10-23-13,7-13-79,1-1-104,-26 76 16,-1 4-36,61-146-178,0 14-51,-46 111 27,44-68 348,-47 96-135,3 2 0,39-43 135,-41 56-127,3 2 0,24-18 127,-36 36-47,1 1 0,2 1-1,0 2 1,12-4 47,-26 15-24,1 2-1,0 0 1,0 0 0,1 2-1,0 1 1,2 0 24,-10 3-16,0 1 0,0 0 1,0 0-1,0 2 0,0-1 0,0 2 0,-1 0 1,1 0-1,0 1 0,5 2 16,-7 0-16,0-1 0,0 1 0,-1 1 0,0 0 0,8 6 16,-12-8-9,0 1 0,-1 0 0,1 0 0,-1 0 0,-1 1 0,1-1 0,-1 1 0,0 0 0,0 1-1,1 2 10,-1 2-18,-1-1 0,0 1-1,0 0 1,-1-1-1,0 1 1,-1 0 0,0 9 18,-1-1-13,-1-1 0,-1 0 1,0 0-1,-1 0 0,-1 1 13,-5 13 4,-2-1 0,0 0 0,-2-1 0,-2 1-4,-14 22 78,-5-2 106,-1-6 304,-2-2 0,-1-1 0,-13 8-488,-43 33 787,46-44-355,2-4 37,7-6-186,1-2-50,1-2-44,-1-1-37,-39 18 62,39-23-80,-7-1-134,27-11 10,0-1 0,-1 0-1,-11 1-9,13-5-31,1-2-36,14-1 20,-1 1 0,1 0 0,0-1 1,0 1-1,0-1 0,0 0 0,0 0 0,-1-1 47,-4-4-265,7 5 249,0 1 0,0-1 0,0 1-1,0 0 1,0-1 0,0 1-1,0-1 1,0 1 0,0 0 0,0-1-1,0 1 1,0-1 0,0 1 0,1 0-1,-1-1 1,0 1 0,0-1 0,0 1-1,1 0 1,-1-1 0,0 1-1,1-1 17,11-10-426,5-1 87,4 1 71,3 1 53,24-4-214,5 4 103,13 4 39,-37 5 136,1 2 0,8 1 151,-21 0-42,1 1-1,-1 0 0,0 1 1,1 2 42,-5-2-15,0 1 0,-1 1 0,0 0 0,0 0 0,4 5 15,3 3-28,-3 2 78,3 10 139,-7 4 93,-10-23-201,0 0 0,-1 0 0,0 0 0,-1 0 0,1 1 0,-1-1 0,-1 0 0,0 4-81,-4 15 188,-3 0-40,-1-3 104,-1-1-1,-6 8-251,-7 10 635,-28 36-635,-1-9 387,16-25-99,7-8-17,0-3 35,-88 90 400,36-46-335,28-32-217,-1-2-81,-2-4-97,-2-2-115,41-26 130,0-1-57,1-1-62,1 0-69,0-2-73,-1 0-80,1-1-86,0-1-92,11-3 333,-1 1 12,-7 1-176,5-2 59,5-1 131,-1 1-35,1-1-41,0 0-47,1 0-55,0-1-59,0 0-66,1 0-73,0-1 160,1 0 53,0 0-14,2-2-116</inkml:trace>
  <inkml:trace contextRef="#ctx0" brushRef="#br0" timeOffset="388.0195">1750 1096 7872,'0'22'1042,"0"-9"-401,0-4-166,0-2-73,0-2-87,-1-1-75,0 2-27,-2 11 16,2-12-196,-11 45 248,1-8-29,-1-4 62,5-17-108,-1-1 41,-12 31 853,-16 22-1100,23-46 250,-24 50 347,0-1 76,-39 82 798,74-153-1519,0 0 35,-3 5 74,0-1 99,0 0 72,-3 6 759,9-17-774,2-2-44,1-3-60,3-4-74,20-36 97,0-1-77,4-6-53,38-71-60,-45 83 72,8-19-18,39-69-229,21-21 229,-28 59-71,-16 33-29,-15 25-7,2 2-47,2 4-59,2 5-70,-34 20 161,1 1 0,0-1 0,0 1 1,1 0-1,-1 0 0,5 0 122,7 2-340,-4 4 20,-1 2-50,-2 5-63,-1 4-77,-6-8 385,-1 0-45,-1 0-43,1 0-37,0 7-347,-2 0-101,0-2 89,-3 20-1188,1-18 1053,1-8 486,-2 10-432,0 0 91,0 4-34,-1 11-218</inkml:trace>
  <inkml:trace contextRef="#ctx0" brushRef="#br0" timeOffset="718.0827">2176 1716 7552,'4'0'601,"-1"0"-46,0-1-44,0 1-42,1 0-40,-1-1-39,0 0-36,1 1-36,2-2 222,1 0-117,0 0-103,0-1-89,1 0-49,0 0-81,0-1-53,13-6-6,-15 6 14,1 1 44,-1 0 64,39-20-19,0-3-54,8-7-35,26-20-38,47-41 8,-86 62 28,-1 1 42,-6 3-37,-2 0 90,-1-1 83,-3 0 74,-7 5-121,-4 1 70,-5 0 86,-6-4 105,-4 25-404,-1 0 0,0-1 1,0 1-1,0 0 0,0 0 1,0-1-1,-1 1 0,1 0 0,-1 0 1,1-1-1,-1 1 0,0 0 1,0 0-1,0 0 0,0 0 0,0 0 1,-1 0-1,1 1 0,0-1 1,-1 0-1,1 0 0,-1 1 1,0-1-1,0 1 0,0-1-42,-2 0 62,1 0 0,0 1 0,-1-1 0,1 1 0,0-1 0,-1 1 0,-2 0-62,-11-1 158,-1 1-53,4 2-68,1 1-1,-11 2-36,1 1 16,-1 2 0,-9 5-16,-7 4 12,1 2-1,-8 6-11,8-3 13,2 2 0,1 1 0,-5 7-13,28-21 3,1 1 0,0 0-1,1 1 1,0 0 0,1 1 0,0 0 0,1 1 0,0 0-1,-5 12-2,3 6 0,9-26-15,1 1-1,0 0 1,0 0 0,0 0-1,1 6 16,1-7-11,-1-1-1,1 1 0,0 0 0,1-1 1,-1 1-1,1-1 0,0 0 1,0 1-1,1-1 0,-1 0 1,1 0-1,1-1 0,0 2 12,4 5-24,1-1 1,8 6 23,2 2-58,2-1-34,1-1-41,1-1-50,-1-1-56,0-2-65,-6-3 185,0-1-41,17 6-267,6 0-221,20 2-451,-40-12 818,-1 1 37,36 6-354,-54-11 596</inkml:trace>
  <inkml:trace contextRef="#ctx0" brushRef="#br0" timeOffset="1083.1088">3826 977 8736,'-6'-13'1144,"2"5"-440,1 2-182,1 1-82,1 2-94,0 1-82,-1 1-30,-1 0 16,-5-2-39,0 2 41,5 1-105,-1 0-1,1 0 1,0 0-1,0 1 1,0-1-1,-3 1-146,-10 5 517,4-1-220,1 0-97,-1 1-55,-34 19 423,12-5-250,4 0-114,0 2-73,-19 17 30,-1 5-53,1 2-7,1 4-101,17-15 9,1 1 0,2 1 0,2 1-1,-18 35-8,39-64 5,0 2 0,1-1 0,0 0 0,1 1 0,-3 10-5,6-18 3,-1 1 1,1-1-1,-1 0 0,1 1 1,0-1-1,0 1 0,0-1 0,1 1 1,0-1-1,-1 0 0,1 1 1,0-1-1,0 0 0,1 0 1,-1 0-1,1 1 0,-1-1 1,1-1-1,0 1 0,1 1-3,-1-2 1,1 1-1,-1-1 1,1 0 0,0 0-1,0 0 1,0 0 0,0 0-1,0-1 1,0 1 0,1-1-1,1 1 7,0-1 0,1 1 1,-1-1-1,1 0 0,-1-1 1,1 1-8,8-1 40,0-1 1,0 0 0,-1-1-1,9-2-40,2-1 77,-1-1-1,22-9-76,-19 4 94,0-1 0,-1-1 0,23-16-94,-15 6 131,0-2-1,12-13-130,22-27 115,-56 54-91,1 0 0,0 1 0,0 0 0,5-2-24,-17 11 1,1 1 0,0-1 0,0 1 0,-1-1 0,1 1 0,0 0 0,0-1 0,-1 1 0,1 0 0,0 0 0,0-1 0,0 1 0,-1 0 1,1 0-1,0 0 0,0 0 0,0 0 0,0 0-1,-1 1-1,1-1-1,-1 0 1,1 0 0,-1 1 0,1-1 0,-1 0 0,0 1 0,1-1 0,-1 0 0,1 1 0,-1-1 0,0 1 0,0-1 0,1 1 0,-1-1 0,0 1 0,0-1-1,1 1 1,-1-1 0,0 1 0,0 0 1,1 4-9,-1 0 0,1 1 0,-1-1 0,0 1 0,-1 3 9,1-3 6,-2 16 7,0 21 70,2 40-83,2-66-9,0 0 0,3 11 9,-1-15-37,-1-1 1,1 0-1,6 12 37,-2-10-121,-1 0-1,7 9 122,-2-7-107,1-1-34,5 2-103,1-2-100,-9-9 127,1 0-34,0-2-38,0 0-40,6 0-10,9 1-52,-26-5 391</inkml:trace>
  <inkml:trace contextRef="#ctx0" brushRef="#br0" timeOffset="1353.9467">4571 12 7392,'2'-6'848,"-1"2"-101,1 2-99,-1 2-101,-1 3-101,1 0-100,0 1-101,-1 1-101,1-1-104,-1 0-51,3 10 686,-1-1-70,0-5-282,0 0-45,-1 1-51,1 1-58,0 14 272,0 3-83,-2 3-86,0 4-90,-2 11 14,-1 5-34,-1 4-36,-2 6-34,-6 57 65,-3 9-58,-2 3-59,1-7-57,16-119 16,-12 90-13,1-1 44,-8 117 327,8 9-357,11-206-2,-1 26 24,3 46 86,7-26-91,-2-30-60,3-2-48,-6-17-141,10 11-200,-8-15 208,0-2-93,-2-2 113,-1-1-35,1 0-40,0-1-45,1-1-168,0 0-83,0-2-43,8-5-896,-4 2 644,-1 0 148,0-1 95,2-1-33,6-4-227</inkml:trace>
  <inkml:trace contextRef="#ctx0" brushRef="#br0" timeOffset="1628.2889">5459 541 7808,'1'0'382,"-1"0"-88,4 0 463,-3 0-558,-1 0 40,1 1 56,-1 0 66,-1 0 77,1 1 90,-3 3-469,0 0 68,-1 0 59,1 0 47,-2 3 124,-13 14 761,9-12-685,-1-1-119,0 1-101,7-7-146,-34 29 594,8-8-289,2-3-133,-4 1-85,-137 83 231,90-60-190,23-15-1,3-3 67,13-6-125,-36 19 186,-36 21 258,57-28-72,2 1-1,-13 15-507,32-21 178,25-21-138,1 0 0,1 0 0,-2 4-40,4-7 11,1 1 0,1 0 0,-1 0 1,1 0-1,-1 0 0,1 3-11,0-4 2,1 0 1,0 0-1,1 1 1,-1-1-1,1 0 0,0 1 1,0-1-1,1 4-2,0-2-9,0 0 0,0 0 1,1 0-1,0 0 0,0-1 0,1 1 0,1 2 9,0-1-5,1 0 0,0 0 0,0 0 1,0-1-1,2 1 5,5 5 7,1-1 1,0-1 0,0 0-1,1-1 1,3 1-8,44 22 37,-28-18 99,24 7-136,37 6 117,-27-10-114,17 1-91,-26-7-22,-9-2-50,0-1-92,-8-1-46,0-1-97,-1-1-111,-21-2 206,1-1-33,6 2 24,1-1 41,4 0-14,16 3-96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5:27.3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715 1591 5408,'-6'-13'702,"2"6"-269,2 2-112,0 0-49,0 3-58,2-1-50,-1 1-17,2-3 10,2-5-43,-1-3 82,0-1 51,4-22 401,-4 14-311,-1 10-194,0 0-62,0-14 215,0 0-91,-1 1-73,-3-32 101,-2 16-10,1 21-57,-1 0 53,-3-5 176,3 12-144,0 1 39,3 8-132,0 0 1,0 1-1,0-1 0,-1 1 0,-1-3-158,-11-7 438,4 7-241,0 4-82,-1 3-100,1 5-120,4-1 44,-5 7 118,9-8-100,1 1-79,0-2-30,1 1-67,0 0-75,0 1-88,0-2 101,0 0-60,0 1-132,0-2-112,2 0 288,1 0-35</inkml:trace>
  <inkml:trace contextRef="#ctx0" brushRef="#br0" timeOffset="614.653">440 353 4576,'2'-9'589,"-1"3"-226,-1 2-93,1 1-42,-1 3-197,0-1 0,0 1 0,0 0 0,0 0 0,0 0 0,0-1 0,0 1 0,0 0 0,0 0 0,0-1 0,1 1 0,-1 0 0,0 0 0,0 0 0,0-1 0,0 1 0,0 0 0,1 0 0,-1 0 0,0 0 0,0-1 0,0 1 0,0 0 0,1 0-1,-1 0 1,0 0 0,0 0 0,1 0 0,-1 0 0,0 0 0,0-1 0,0 1 0,1 0 0,-1 0 0,0 0 0,0 0-31,6 2 663,-2 0-312,-1 1-67,0-1-81,-2-2-95,-1 0-106,4 4 330,0 0-33,3 4 209,-2 1-105,-1 0-87,-2-1-112,-1 0-34,-1 26 238,-3-2-216,-2 3-36,-1 5-47,-3 7-60,-27 93-159,-41 96 110,44-146-7,6-18-10,6-17 63,0 0 48,0 0 43,1 0 38,-20 55 272,1-1 102,5-3 42,-37 144 852,50-160-961,21-87-446,-5 18 262,1 2 225,4-19-323,2-5-33,1-5-51,2-7-65,17-48 81,1-2-57,4-13-41,13-36-49,-7 17-13,51-142-9,35-114 47,-78 226 19,54-158 10,-29 106-80,-23 75 5,-23 61-87,9-11 123,-15 28-50,2 1 0,0 0 0,2 1 0,0 1 0,2 1 0,9-8 50,-16 18-24,0-1 0,0 2 1,1 0-1,0 0 0,0 2 0,1 0 0,0 0 0,3 0 24,18-2-105,0 5-70,1 5-92,1 5-115,-10 2 204,-3 4-40,-17-7 109,1 0-1,-1 0 1,0 1 0,-1 0-1,1 1 1,-1 0-1,2 3 110,-2-2-147,0 1-1,0 0 1,2 6 147,6 16-246,-4-3 90,-3 2 56,2 32-66,-5 6 41,-8 5 41,-1-41 43,-3 13 41,-5 6 7,-14 40-7,-30 57 69,-12-3 78,-5-11 99,47-92-234,0 0 68,0-1 59,-1-2 49,-3 5 69,-1-2 39,-74 94 771,57-79-640,-12 11-13,-30 26 278,53-57-435,-6 4-21,1-2-50,-8 4-9,-25 15 45,19-18-106,43-32-101,-1-1 1,1 0-1,-1-1 0,0 0 0,-1-1-15,0-1 27,1-1-66,-1-2-64,1-2-59,2-2-57,1-4-54,2-3-49,4-5-48,3 5-21,3-16-652,1 19 797,-1-1 34,7-15-305,-8 23 516</inkml:trace>
  <inkml:trace contextRef="#ctx0" brushRef="#br0" timeOffset="936.2875">1478 1051 9632,'2'-7'1268,"-1"3"-486,-1 1-203,1 1-88,-1 1-238,0 0-39,0 0 119,-1 1-137,-3 0 29,-3 0-114,1 0 49,-6 1 186,-20 8 560,20-3-682,-1 0-62,-22 14 95,8-4-125,2 1-62,-1 3-49,-54 50-165,2 4 0,-44 56 144,66-64-98,-7 14 98,45-54-24,0 1 1,2 1 0,1 1-1,-8 21 24,18-38-2,0 1 0,1 0 0,1 0 0,0 0 0,1 1 0,-1 4 2,3-14 3,0 0-1,0-1 1,0 1 0,0 0 0,1 0-1,-1 0 1,1 0 0,0 0 0,0 0-1,1 0 1,-1-1 0,1 1 0,0-1-1,0 1 1,0-1 0,0 0-1,0 1 1,1-1 0,0 0 0,-1-1-1,1 1 1,3 2-3,-2-2 6,0-1 0,1 1 0,-1-1 0,0 0 1,1 0-1,0 0-6,1-1 21,0 1-1,0-1 1,0 0 0,3 0-21,8-1 77,-1 0-1,0-2 0,3 0-76,-15 2 14,23-4 95,-1-1 1,1-2-1,-1 0 0,0-2 1,-1-1-1,24-12-109,-12 3 284,20-16-284,29-26 238,-59 39-29,22-23-209,-24 18 224,0-1-1,16-25-223,-28 34 82,-1-1 0,0 0 0,-1-2-82,-3 4 63,-1-1 0,0 0 0,-2 0 0,0 0-1,1-11-62,-1-26 94,-4 42-22,-2-1-1,0 1 0,0 0 1,-4-10-72,3 13 60,-1 0 1,-1 0 0,0 0 0,-1 0 0,-5-9-61,4 10 32,0 1-1,-1 0 1,0 0 0,0 1-32,0 0-2,0 1-1,-1 1 1,1-1-1,-7-2 3,5 3-17,-1 0-1,0 1 1,0 0-1,-1 1 18,0 0-50,0 0 0,-1 1 0,-9-1 50,10 3-83,0-1-1,0 2 1,-11 0 83,-4 2-203,-16 5 203</inkml:trace>
  <inkml:trace contextRef="#ctx0" brushRef="#br0" timeOffset="2472.9566">2503 1181 3072,'1'2'163,"-1"-1"-41,1 4 152,-2-2-115,-1 1 101,1-1-85,-2 0 37,-7 8-99,-8 10-12,-26 28 73,30-33-60,2-1 56,6-7 172,-3 4 118,2-3-106,2-4-87,2 0-15,-1-1 36,1 0-16,0-1 33,0 1 39,-1-1 41,5-4-29,1-1-59,-1 0-53,0 0-49,1-1-43,0 0-39,1-4 16,2-3-99,8-13-127,-9 17 125,1 0 72,0 1-269,-3 3 85,0 0-42,0 1-21,0-1-51,1 0-58,-1 1-69,-1-1-6,1 1-59,0 0-65,-1 0-71,1-1-77,0 1-81,-1 0-88,1 0-92,-1 1 324,0-1 72,1 1-24,1 0-167,-3 0 647</inkml:trace>
  <inkml:trace contextRef="#ctx0" brushRef="#br0" timeOffset="4308.7892">3392 833 3392,'-6'2'714,"4"-2"-340,1 1-134,0-1-43,1 0 260,0 0-85,0 1-75,0 0-61,0 0-32,-1 0-48,0 3 229,1-2-180,0-1-43,0 0 41,-2 4 122,-1 1-38,1-1-50,-2 1-65,2-3-100,0 1-38,0-1-42,-1 1-47,0 0-80,1 1-82,-1-1-88,0 0-96,1 1 96,-1 1-45,3-6 349</inkml:trace>
  <inkml:trace contextRef="#ctx0" brushRef="#br0" timeOffset="6528.4167">1983 1146 4224,'-2'1'415,"1"1"-49,0-1-43,0 0-41,0 1-38,0-1-32,0 3 126,-1 1-48,-1 9 269,3-10-412,0-1 33,-1 0 74,-4 40 98,1 1-67,0 10-9,5 28 57,1-56-175,1 0 0,1 3-158,10 23 245,1-10 3,6-3 55,0-11 61,2-3 43,2-2 46,2-3 45,-12-11-255,1-3-35,-10-4-136,0-1 0,1 0 0,-1 0 0,0-1 0,1 0 0,-1 0 0,4-1-72,23-5 291,-13 0-69,-4-1-6,-1 0 36,-1-1-37,0 0-1,0-1 1,3-4-215,-3 1 300,0-1 0,8-9-300,8-14 364,-3-2-37,4-13 21,-4-1-81,-3-2-93,-2 1-109,8-32-58,-10 27-44,-5 21-76,-9 21 58,-5 13 41,0 0 1,-1 0-1,1 0 0,1 1 1,-1-1-1,0 0 0,1 1 1,-1-1-1,1 1 0,0-1 1,0 1-1,0 0 14,0 7 49,-3 6-50,-3 24-100,-4 36-35,3 2 69,4-59 75,-1 56 66,3 12-74,1-55-7,4 22 7,-2-30-35,1-1 0,6 18 35,-2-15 48,-6-16-20,0 0 0,0-1 0,0 1-1,0-1 1,2 2-28,-2-4 16,-1 1 0,0-1 0,1 0 0,0 0 0,0 0 0,-1-1 0,1 1 0,0 0 0,0-1 0,1 0 0,-1 0 0,0 0 0,0 0 0,0 0 0,1-1 0,-1 1-16,3-1 30,0-1 0,0 1 1,0-1-1,0 0 0,0 0 1,0-1-1,-1 1 0,1-1 1,1-1-31,22-11 196,-3 0 60,1-3 27,-1-2-44,-2-1-39,-1-2-34,17-27 74,-3-3-94,-11 8-76,6-20 45,-1-2-115,-7 11 76,-22 49-64,4-7-90,-1 1 92,9-18 197,-9 17-149,-2 4-65,0-1-58,0 0-95,-1 0-114,-2 4 85,1 1-37,-1 0-40,0 0-42,0 2-152,-1-1-359,0 3 417,1 0 107,-1-1 39,1 1-12,0-1-91</inkml:trace>
  <inkml:trace contextRef="#ctx0" brushRef="#br0" timeOffset="7062.6643">3306 1073 7648,'0'0'997,"0"0"-383,0 0-158,0 0-70,0 0-81,0 0-72,1 0-24,1 0 15,2 0-149,-1 0 43,4 1 223,0 1 92,10 5 700,-13-4-818,0 2-44,0-1-57,0 2-80,-2 0-98,0 2-114,3 22 222,-5-18-107,0 1 0,0-1 1,-2 8-38,-4 17 137,-3 8-137,-7 12 148,-5 10-148,-1-5 95,-2 1 42,8-22-11,-1 0 35,-1 5 72,0-1 63,14-35-145,1 0-33,-12 33 298,11-30-224,0 0 84,2-6-84,0 0 36,-1 0 42,1 0 47,1-2 83,2-4-99,2-4-84,0-1-64,3-4-30,8-16 75,40-78 96,-3-6-114,2-5-100,4 6-96,-8 24-31,-18 33-113,3 2-1,28-32 161,-22 38-126,-31 34 96,0-1 0,1 2 0,9-6 30,-14 9-5,1 2 0,-1-1 0,0 0 0,1 1 0,0 0 0,0 0 0,-1 1 0,4-1 5,-5 2 1,0-1 1,0 1 0,1 0 0,-1 1 0,0-1 0,0 1 0,0-1-1,0 1 1,0 0 0,0 1 0,0-1 0,3 2-2,-2 0-13,-1-1 1,1 1-1,-1 0 1,0 0 0,0 0-1,0 1 1,1 1 12,-1 0-10,0 0-1,0 0 1,0 0 0,-1 1 0,1 2 10,12 31-15,-6 1 34,2 26 3,-8-29-49,-2 1 0,-3 37 27,-2-19 43,-4 0 236,-2 1-1,-3-1 0,-14 39-278,-11 14 322,33-99-404,0 0 89,-1 1 73,-8 14 181,8-16-215,0-2-57,0 0-65,-1 1-99,1-1-114,2-3 95,-1 0-36,1-1-39,0 0-41,1 0 137,0-2-87,0 1-113,1-2 137,0 1-37,0-1-39,0 1-43,0-1-46,0 0-49,0 1-52,0-1-54,0 0-58,0 1-60,0-1 49,-1 0 84,1 1-25,0 0-192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5:44.57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486 80 1152,'-1'-1'145,"-1"1"-51,1-1-30,-1-1-15,0 1 1,1 0 12,0 0 19,0 1 35,1 0 13,-1 0 33,-1-1 39,1 1 43,0 0 117,0 0-64,0 0-53,0-1-44,-1 0 82,-2-3 260,2 2-253,1 0 107,0 2-144,0-1 43,0 0 49,0 1 54,0-1 226,-1 0 118,2 1-322,-1 0 34,0 0 36,0 0 37,1 1-604,1 3 97,1 1 98,0 0 152,3 2 365,3-1-101,2-1-93,1-1-83,0 0-76,1-2-67,0 1-57,-2-2-51,1 1-32,20 4-105,-2 1 69,59 19 219,-31-9 93,2-3-47,-27-8-50,1-2 0,20 0-254,-11 0 224,0 1-79,-6 0 35,8-2-180,-2-1 1,0 1 58,41 4 179,47 3 237,-86-8-352,-1-1-43,1-1-55,163-3 115,58 3 111,-88 2-117,-102-4-71,28-6-63,-21-2 110,108-20-45,-132 20 5,0-1 69,-13 3-66,1 1-39,32-4-40,105-6-87,-126 13 105,-1 1 48,234 2 328,-168 6-285,9 5-130,173 25-210,-172-18 226,-66-9 62,0-1 50,1 0-111,-1 0 61,87 9 101,-102-11-152,1-1-54,27 1-21,0 0 58,16-1 54,48 1 92,-72-3-140,108-1-90,-106-4 162,96-1 135,-83 3-126,0-1-63,-28 0-52,-1-1-52,206-3-80,-151 6 141,21 1 84,-85 0-17,24 1-97,-30-1 40,-14-1 44,-4 1 30,-1-1 38,-16-1-117,1 0 80,1-2 62,-1-1 42,-7 4-129,0-1 0,0 1 1,0-1-1,0 1 0,-1-1 0,1 1 0,0-1 0,0 0 1,-1 1-1,1-1 0,0 0 0,-1 0 0,1 1 0,-1-1 1,1 0-1,-1 0 0,1 0 0,-1 0 0,0 0 0,1 1 1,-1-2-25,-3-8 180,2 9-180,0 0-1,0 0 0,0 0 1,0 0-1,0 0 0,0 0 1,0 0-1,0 0 0,-1 0 0,1 1 1,-1-1 0,-27-9-105,24 9 73,-103-27-83,-1 6 85,-23 3 74,-69 6 100,70 8-303,0-1 89,45 2 75,2 1 43,18 0 31,1-1-65,-147-11-149,120 6 134,-3 1 128,0 3-72,0 2-56,-1 0-42,-144-6-159,-54-5 73,96 8 113,32 4 99,84 2 2,0 1 36,47 0-75,-1 0-40,-17 1-53,-1 1-45,-41 1-100,31-2 103,10-1 75,0-1 82,-232-4 110,93 3-103,33 2-63,-2 0-64,-142 14-93,-51 0 103,231-14 45,-62 0 54,-128 2 27,126 4-101,-92 27-51,227-27 28,1-1 35,-6 0 50,1-3 0,-1-3 1,-13-3-46,55 2-78,-3 0 44,1-1 46,-69-4 243,61 5-257,-1 0-110,12 1-12,0 0-55,1 0-60,-1 0-68,0 0-74,0 0-83,1 1-88,-1 0-96,5 0 279,0 0-92,-1 0-184,-7 2-444,10-2 586,1 1 180,-1-1 44,0 0-13,-6 2-99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5:46.97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166 110 1312,'-1'-3'218,"-1"1"-45,-1 1-40,1 0-35,-1 0-21,0 0-34,-8 1-43,3 0-21,2 0 47,2-1 43,0-1 59,-1 0 235,0 0 39,-1 0 119,-3-1 307,-2-1 169,4 2-370,2-1-150,-1 0-59,2 0-124,0 0-60,0 0-69,0-1-78,0-1 56,-1 0 49,1 0 42,-1 0 35,-4-5 328,-10-14 944,17 18-1303,2 3-102,3 2-79,1 2-60,10 5-130,-10-4 106,-2-1 36,11 5-42,16 8 45,-14-8 44,2-2 32,10 0 212,0 0-37,1-1-36,0 0-34,27 2 100,1-2-113,1 1-96,0 1-88,-6 0 34,68 2-66,-66-3 66,1-1 85,0 1-11,27-1-25,20 2 4,-57-3-33,22 0 73,24 1 43,-29 1-115,23 3-165,0 1 87,169 23 162,-189-24-88,35-2-47,-29-4 46,-19-1 28,-1-1 51,0 0 63,0 1 79,264 3-150,2-1-21,33 4-93,2-1 32,-282-5 17,156-1 203,-130-2-210,19 1-22,47-3-9,-151 4-6,13-1 83,0 0 78,0 0 49,29-4 350,-21 0-282,-15 3-188,0-1-44,-1 0-54,0-1-63,4 0 84,13-4 39,-30 8-53,0 0 0,0 1 0,-1-1 0,1 0-1,0 0 1,-1 0 0,1 0 0,-1-1 0,1 1 0,-1 0 0,1-1 0,-1 1 0,1-2-7,-1-2 86,-2-3-74,-9-13-169,10 20 162,-1 1 0,1-1 0,-1 0 1,0 1-1,1-1 0,-1 1 0,0-1 0,0 1 0,1-1 0,-1 1 0,0 0 0,0-1 0,0 1 1,0 0-1,1 0 0,-2-1-5,-19-1 47,-2 2-37,4 2-41,15-1 14,-10 0-60,0 0 69,-33 5 180,27-4-155,9 0-63,-1 0-61,-1 0-89,1 0-101,-1 0-119,7-1 158,-1 0-35,4 0-62,0-1-62,-9 2-1359,9-2 1358,-1 1-111,-1-1 70,0 0-25,-3 0-166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5:51.50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0 159 3136,'2'-4'350,"-1"0"-74,0 0-64,1 0-50,1-3 36,2-4 26,-3 6-105,1 0 65,-1 0 85,1 0 115,-2 2-140,0 0 40,3-8 1116,0-1-93,-1 3-317,0 0-68,1 0-71,1 0-75,-1 5-612,2 2-79,2 1-57,6 1-55,-4 0 21,-5 0 39,13-3 103,-1 1 37,35-4 439,-29 4-377,-1 0-60,-6 0-106,-1 0-50,41-5 330,22 1-349,-33 5 54,1 3-73,36 3-43,-15-1 8,-22-1 52,48 5 154,-3 0 40,-28-2 24,31 4-72,0-4-49,18 0-29,58-1-29,20 1-12,-63 1 24,-26-1-43,134 11 4,-159-7 61,-1 0-96,67 8-82,-94-13 108,0-1 43,17 0-71,-1-3 58,13-1 66,37-4 126,53-1 141,-55 7-193,-55-2-136,-35-1 4,0 1-1,3 1-38,-3 0-92,-1-3 43,-4 0 48,0 1 36,11-3-10,-6 0-12,14-2 65,-12-1 44,-4 0 90,-10 4-53,0 0 43,5-4-55,-1 0-55,12-6-1,-17 9-131,14-8-1,-10 5-70,-11 7 154,-3 0-479,1 1 99,0 1 21,0 1-91,0-1 136,0 0-68,0-1 56,0 1-58,0-1 32,0 1-39,-2 1-454,-2 1-299,-2 3-707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5:58.00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10 90 3392,'0'-5'325,"1"0"-57,0-3 93,5-10 350,-4 13-440,1 0 66,-1 1 36,1 0 85,1 0 102,-1 0 117,-2 2-370,1 0 104,-1-2 82,1 0 59,3-7 1280,-3 8-1108,0 2-204,-1 2-110,-1 0-255,0 1-39,1 1-42,-1 1-47,-1 7 143,1 1-34,-2 11 50,-2 5-84,-4 15-95,1 0-31,3-15 66,-3 32 39,1 1-54,-4 138-90,10-114 75,3-34 36,0-1 44,-2-43-184,0-1 55,1 7 80,0 8 141,-1-12-146,-1 1-80,0-5-24,0-1-39,0 0-15,0 0-33,-1 0-37,1 0-39,-1-1-43,0 1-45,0-1-50,0 1-52,0-3 277,1-1-35,0 1-266,-1 0-208,0-1-456,-2 1 113,3-1 617,-1 1 47,0-1-18,-1 1-115,2 0 349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5:58.40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20 0 4160,'-4'2'522,"1"0"-46,0 0-42,1 0-41,0 1-39,0 0-36,0 3 217,1 1-122,1 0-104,0 1-87,0 0-71,1 1-51,-1-1-39,0 14 184,1 0-46,0 0-42,0 1-36,2 21 24,0 1-98,2 28-92,-1-17 89,11 75-104,-7-85 86,3 0 74,3-2 109,-6-23-55,1 0 40,0-2-20,1-2 83,4 3 126,11 5 265,-20-22-525,-1 1 0,1-1 0,-1-1 1,1 1-1,2 0-123,15 4 327,-2-5-138,2-4-101,-13 0-27,-1 0-1,0 0 1,7-3-61,24-14 123,-9 1 68,9-10-191,-17 13-42,-1 0 41,71-59 173,-66 50-195,1 0-102,-9 6-46,0 0-86,0-1-98,0 0-112,-8 8 145,6-5-49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5:59.23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134 0 5216,'0'2'570,"0"1"-35,0-1-34,0 0-33,0 3 373,0 0-118,1-1-109,-1 1-100,0-1-90,0 1-83,0 0-64,0-1-68,0 1-57,1 0-47,-1 4 3,0 6-43,0-9-10,-1 1 55,1 0 83,-3 37 245,-1 1-88,1-1-76,-1 0-65,-1 6-37,-1-1-50,-15 110 123,10-91-111,5-27-19,-2 0 39,0 2 12,-2 13-15,0 0-54,-14 114 55,23-156-198,-3 17 65,3-22-51,0 0-49,0-1-41,0 0-62,0 0-71,0 1-84,1-1 71,-1 4-40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5:59.61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1 4224,'0'13'555,"0"-4"-213,0-4-89,0 0-38,0-2-46,0-1-39,1 1-15,0 3 10,2 5-38,1 2 62,5 12 202,13 39 596,-15-45-724,-1-2-76,27 66 809,-17-49 115,8 12-1071,-11-24 595,2 0 1,7 8-596,-10-15 438,1 0 0,1-1 1,8 6-439,-5-6 312,1-3 41,-10-6-159,0-1-1,0-1 1,0 1 0,1-1 0,-1-1 0,4 1-194,20 0 559,0-6-75,-10-4-225,-2-3-66,-3-1 97,0-1-54,-1-2-49,-1 0-46,-1 0-38,0-2-36,13-17-19,-7 5-69,31-52-147,-31 47 127,1-9-183,-3 10 70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6:00.51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279 0 4640,'-3'2'528,"0"0"-55,0 0-51,1 1-47,-1 1-44,2-1-40,-3 6 187,2-2-179,0 1-55,1 1-5,-2 5 69,1 0 82,0-6-43,-5 15 42,0 1-37,-2 3 32,-6 12 144,-7 24 262,8-18-204,-5 18 53,0-1-114,4-15-199,1 0-53,0 0-49,0 1-43,1-1-40,0 1-34,-10 48 21,20-80-238,0 0 71,-3 11 87,-1 19 141,4-27-143,1 1-63,0 0-96,0-2-94,2-9 58,-1-1-32,1 1-37,0 0-38,-1-1-42,1 1-45,1-5 81,-1 0 32,3 7-344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6:00.88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9 1 4992,'-2'3'602,"0"0"-66,0 1-63,1 1-57,0-1-54,1 1-48,0 0-46,0 0-39,1 4 65,0 0-72,1 2-28,2 5 19,-1 0 39,-1-7-3,3 32 151,-1 1-111,0 8-56,2 26-35,0 1-55,-1-25-11,-1-9 39,1-1 81,2 3-48,2 2 75,4 0 58,5-3 44,-14-34-262,1-1-1,0 0 0,1-1 0,0 1 0,1-1 1,-1 0-1,7 5-118,-7-8 73,0 0 1,0-1-1,0 1 1,0-2-1,1 1 1,-1-1-1,1 0 1,0 0 0,0-1-1,0 0 1,4 1-74,-1-1 123,0-1 1,1 0 0,9 0-124,-9-1 95,0-1 0,0-1-1,5-1-94,-3 0 105,0 0 0,9-5-105,24-13 146,-28 10-81,1-1 0,12-11-65,-9 5 16,0-2 0,-1-1 0,-1-1-16,29-33 27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6:17.3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3912 612 6400,'-6'-4'838,"2"2"-322,1 0-134,1 1-60,-2-5 1621,5 4-1170,-1 1-348,-1 1-51,1 0-64,-2 2-73,1-1-144,0 1 245,-1 1-99,2-1-112,-1 1-37,-1 2 14,-1 5 11,-2 2 34,2 1-47,1 3-27,-1 9-23,0 2-14,1-12-189,0-1 97,-1 4 89,0 8 147,-1 10 110,2-24-228,1 0-36,-1-3-39,1 1-39,-1 0-45,1-1-51,-1-1-20,1 0-44,-1 0-48,0-1-51,1 1-55,-1 0-58,0-1-63,0 0-67,1-5 4,0 0-92,0-1-207,0 1-479,0-1 745,0 0 33,1 0-249,-1 0 105,1 0-38,0 1-251</inkml:trace>
  <inkml:trace contextRef="#ctx0" brushRef="#br0" timeOffset="251.9763">3808 337 4640,'-10'-11'1225,"6"7"-864,0 0-46,1 1-100,0-1-51,0 0-60,1 0-67,0 2-53,-2-3-71,6 3 30,-2 2 52,8 0-75</inkml:trace>
  <inkml:trace contextRef="#ctx0" brushRef="#br0" timeOffset="550.1453">4114 501 4640,'1'9'654,"1"0"-107,-2 1-102,1 0-96,-1-1-92,0-1-85,0 0-80,0-2-75,-1 3 323,1 1-48,-1-1-41,0 0-37,-1 5 77,0 0-65,-7 30 353,4-26-255,2-9-109,1 1 45,-2-1 55,1 1 63,1-5-160,2-4 173,1-3-212,1-2-37,1-5-48,4-10-61,1 1-1,7-14-32,-3 10 1,2 0 0,2-1-1,0 1-73,19-18 73,-19 23-80,1 1 1,7-4 79,0 2-39,-16 13 44,0 1 1,-1 0-1,2 0 1,3-1-6,-8 3 0,-1 1 1,1 0 0,0 0 0,0 1-1,0-1 1,0 1 0,0-1 0,0 1-1,0 1 1,3-1-1,-5 1-6,1 0-1,-1-1 1,1 1-1,-1 0 1,1 0-1,-1 0 1,1 1-1,-1-1 1,0 1-1,2 0 7,17 20-66,-5 3 69,-5 2 57,-3 3 43,-4-4 86,-1 1 0,-2-1 0,-1 14-189,0-12 125,-2 0 71,0 3 80,-8 40 439,7-46-491,-1-3-65,1-1-46,0 2-55,0-1-68,2 11-87,1-23 8,1 0-77,-1-8 67,2 5-618,0-5 445,4 0-37</inkml:trace>
  <inkml:trace contextRef="#ctx0" brushRef="#br0" timeOffset="933.2288">4993 125 8128,'1'-1'599,"-1"1"-57,1 0-56,-1 0-51,1 0-50,0 0-47,-1 0-44,1 1-41,-1-1-39,1 0-37,-1 2 81,1-1-112,0 0-92,-1 1-62,1-1-37,0 4-197,-1-3 172,1-1 71,-1 1 111,0-1 18,0-1 56,3 22 437,-1 0-104,-2-1-94,-2 1-86,-1-1-75,0 0-66,-1 0-55,0 0-46,-3 17-6,-21 98 22,-2 0-51,-29 137 24,54-245-74,-4 22 33,5-3 53,7-36 90,-3-11-186,0 1 0,0-1 1,0 0-1,0 0 0,0 0 0,0 0 0,0 0 0,1 0 0,-1 0 0,0 0 0,0 0 0,0 0 0,0 0 0,0 0 0,0 0 0,1 0 0,-1 0 0,0 0 0,0 0 0,0 0 0,0 0 0,0 0 1,0 0-1,1 0 0,-1 0 0,0 0 0,0 0 0,0 0 0,0 0 0,0 0 0,0 0 0,0 0 0,1 0 0,-1 0 0,0 0 0,0 0 0,0-1 0,0 1 0,0 0 0,0 0 0,0 0 0,0 0 0,0 0 1,0 0-1,0 0 0,0 0 0,1-1 0,-1 1 0,0 0 0,0 0 0,0 0-2,7-23 116,-2-12-56,12-168 28,-12 114-64,3-2-35,-1 37-90,6-15 101,11-31-225,9-3 106,-19 65 79,14-24 40,-16 38 8,2 0 0,14-18-8,-22 34-56,0 0 41,19-18 89,-13 16-66,3 0-90,-7 6-14,0 0-47,0 2-54,0 0-63,0 2-70,0 0-77,1 2 49,4 2-52,-13-4 405</inkml:trace>
  <inkml:trace contextRef="#ctx0" brushRef="#br0" timeOffset="1180.2333">4781 509 7872,'0'0'301,"0"0"-82,0 0-32,-1 1 536,2 0-397,0-1 106,0 0-161,1 1 44,-1-1 49,1 0 55,18 0-79,1-1-56,1 1-53,-1-1-47,1 0-42,0 0-38,22-2 11,12 0-99,75-1-125,-86 7 45</inkml:trace>
  <inkml:trace contextRef="#ctx0" brushRef="#br0" timeOffset="1515.6568">5420 524 6720,'-2'4'377,"0"-2"-161,1-1-34,-3 5 290,3-4-273,0 1 46,0-1 3,0 2 51,1 0 58,-1 0 66,-2 17 38,-1 2-105,-2 1-96,0 1-83,-1 1-76,1-2-64,-1 0-55,1-2-44,1-7 42,2 1 0,0 0 0,0 11 20,2-8 5,3 12 86,1-16 7,1 0 46,-3-12-107,1 0 0,-1 0 0,0 0 0,1 0 0,0 0 0,0 0 0,0-1 0,0 1 0,0-1-1,1 1-36,0 0 60,0-1-1,0 1 1,0-1-1,0 0 1,1-1-1,-1 1 1,1 0-1,1 0-59,1-1 112,1 1 0,-1-1-1,0 0 1,1 0 0,-1-1 0,0 0-1,1 0 1,-1 0 0,0-1-1,6-1-111,16-4 374,-1-3 36,-10 2-51,-1 0 1,0-1 0,0-1-1,2-2-359,14-11 583,-14 7-268,-1 0-32,13-16 151,-4-2-43,-12 9-165,-2 0-34,-3 3-65,-3 0-32,-1-2-37,-3 1-40,-1 14-7,-1 1 0,0-1 0,-1 1 0,0 0 0,0-4-11,-1 6 3,1-1 1,-1 1-1,0-1 0,0 1 1,-1 0-1,-2-5-3,1 4-7,0 1 0,0 0 0,0 0-1,-1 0 1,0 0 0,0 1 0,0 0 0,0 0 0,-2-1 7,-1 0-52,-1 0-1,0 1 1,0 0 0,-7-2 52,0 1-83,0 1-1,-12-2 84,-34 0-114,2 5 65,37 2 63,1 1-66,0-1-61,1 2-55,-1-1-48,1 1-41,-18 4-359,10 0 245,-10 4-55,38-11 413</inkml:trace>
  <inkml:trace contextRef="#ctx0" brushRef="#br0" timeOffset="-2315.2891">697 386 4576,'-6'1'267,"-2"-1"9,0 1 32,0 1-11,4-1-131,-1 1 33,0 0 39,-2 0 43,1 0-209,-21 9 132,-7 3-96,-2 1-117,20-8-45,1-1-38,-23 12-43,-1 1-1,-13 12 136,13-5-87,1 1-1,-5 7 88,7-2-34,2 0 0,-3 7 34,7-5 25,2 2 0,-4 9-25,22-31-19,1 1-1,1 0 1,0 0 0,1 0-1,1 1 1,0 0 0,-2 13 19,7-23-5,0 1 1,0 0-1,1-1 0,0 1 1,0 0-1,0 0 1,1-1-1,0 1 1,1 3 4,0-5 3,-1 0 0,1-1 1,0 1-1,1 0 0,-1-1 1,1 0-1,0 1 0,0-1 0,0 0 1,0-1-1,1 1 0,-1-1 1,3 2-4,2 1 115,0 0 1,0-1-1,1 0 1,0 0-1,-1-1 0,9 2-115,-3-1 159,0-1 0,0-1 0,1-1 0,6 1-159,0-1 201,0-2 0,0 0 0,0-1-1,0-1 1,-1-1 0,13-4-201,10-6 837,-3-5-105,-2-5-96,-3-3-91,-3-5-81,-4-4-76,-3-3-68,-5-3-61,-11 18-53,-2 1 0,0-1-1,-1 0 1,1-20-206,-4 23 164,-2-1 0,0 1 0,-2-15-164,-1 19 126,0 0-1,-3-10-125,2 13 63,-1 1 0,0 0 0,-3-6-63,2 8 27,0 1 1,0-1 0,-1 1-1,-3-2-27,3 3 5,-1 1-1,0-1 1,0 1-1,-7-5-4,12 11-105,0-1 53,-13-5 34,13 6-27,-1 0-37,0 1-46,1 0-55,-1 0-64,1 1-75,0 1-83,1 0-93,0 0 254,1 0 33,-1 5-303,1-7 507</inkml:trace>
  <inkml:trace contextRef="#ctx0" brushRef="#br0" timeOffset="-1928.2888">801 666 2560,'14'-9'548,"-7"5"-264,-4 2-146,-1 1-32,2 0 25,0 1-72,0 1-42,-2-1 12,-1 0 40,1 0-17,-1 0 0,1 0 0,-1 1 0,0-1 0,1 0 0,-1 0 0,0 1-1,1-1 1,-1 1 0,0-1 0,1 1 0,-1 0 0,0-1 0,0 1 0,0 0 0,1 0-52,-1 1 70,1-1 0,-1 1 0,0 0 0,0-1 1,0 1-1,0 0 0,0 0 0,0-1 0,0 1 1,0 1-71,2 9 302,-1 1-33,-1-1-34,0-1-33,-1-10-178,0 26 287,-1 0-98,-1 5-46,-5 16 7,3-24-75,-1 0 34,-2 7 136,1-4 68,3-14-120,0-1 36,-2 9 230,0 2 53,4-15-302,0 0 77,0-1 72,0 0 116,0-1-155,1-4-44,2-2-42,-1-2-37,4-6 117,0-4-114,-2 5-138,10-20 166,2-9-78,11-30 23,1-8-77,2-4-37,7-10-21,4 3-44,6 4-48,7 3-52,-19 38 27,-27 32 25,1 1 1,-1 0-1,2 1 0,5-4 30,-11 8-13,0 0 0,1 0 1,-1 0-1,1 1 0,-1-1 0,1 1 0,0 0 0,0 0 0,-1 0 0,1 1 0,0-1 0,2 1 13,-3 0-9,0 1-1,0-1 1,-1 1 0,1 0 0,0-1-1,0 1 1,-1 1 0,1-1 0,-1 0-1,1 0 1,-1 1 0,0 0 0,0-1-1,1 1 1,-1 0 0,0 0 0,0 0-1,1 2 10,5 7-414,-1 0 37,-2 0-26,1 0 0,-2 0 0,0 1 0,0 0 403,2 7-564,-1-1-94,-2-7 198,0 1-55,0-1-62,1-1-70,-2-4 350,0 0 39,1 2-15,2 3-93</inkml:trace>
  <inkml:trace contextRef="#ctx0" brushRef="#br0" timeOffset="-1415.187">1611 762 5984,'-1'0'441,"1"0"-43,-1-1-41,1 1-39,-1 0-37,1 0-35,0-1 151,0 0-114,1 0-96,0 0-81,-1 0-62,2-1-52,-1-1-107,0 1 124,-2 1 66,0 0 72,0 0 89,-1 0 106,-9-1-209,1 0-63,6 2-64,-1 0 0,0 0 0,1 1-1,-1-1 1,0 1 0,1 0 0,-1 0-1,1 1 1,-1-1 0,-3 3-6,-27 14 52,-2 6-47,1 3-49,4-2-54,16-11 50,0 1 1,1 0 0,0 1 0,1 0 0,1 1-1,1 1 1,-9 15 47,18-26-42,-1 0 0,1 1 0,0 0-1,0 0 1,-1 6 42,4-11-10,-1 1 1,1-1-1,0 0 0,0 0 1,0 0-1,0 0 0,1 2 10,-1-3-1,1 0 0,0 1 0,0-1 1,-1 0-1,1 0 0,1 0 0,-1 0 0,0 0 0,0 0 0,2 1 1,5 4 52,1-2 50,3-3 73,8-3 150,-14-1-188,1 0-1,-1 0 1,0 0 0,3-3-137,2-1 140,0 0-41,47-34 578,-43 30-558,6-4 9,11-11 15,-11 5 35,15-17-178,18-29 114,-13 9 15,12-26-129,-24 33 20,-3-1-1,-1-1 1,10-37-20,-14 25 42,-1-8 49,-4-4 80,-11 45 106,-1-15-277,-3 9 185,-3 0 35,2 35-211,-3-27 80,2 28-83,1-1 0,0 0 0,-1 0 0,1 1 0,-1-1 0,1 0 1,-1 1-1,0-1 0,0 1 0,0-1 0,0 1 0,0-2-6,0 3 0,1 0 0,0 0 1,-1 0-1,1 0 0,0 0 1,-1 0-1,1-1 0,0 1 0,-1 0 1,1 0-1,0 0 0,-1 0 1,1 0-1,0 0 0,-1 0 0,1 0 1,0 0-1,-1 1 0,1-1 0,0 0 1,-1 0-1,1 0 0,0 0 1,0 0-1,-1 1 0,1-1 0,0 0 1,-1 0-1,1 0 0,0 1 1,0-1-1,-1 0 0,1 0 0,0 1 1,0-1-1,0 0 0,0 1 0,-1-1 1,1 0-1,0 1 0,0-1 1,0 0-1,-9 20-17,-9 36-63,10-23-159,-2 28 239,2 36-251,7-35 149,2-33 70,1 0 1,2 1 0,0-2-1,2 1 1,2-1 0,3 8 31,2 2-10,3 0 0,9 16 10,-13-32-35,2 0 36,-5-10 27,-1-1 0,2 1 0,0-2-1,2 3-27,23 14 53,-9-12-64,-3-5-41,1-2-53,12 1-17</inkml:trace>
  <inkml:trace contextRef="#ctx0" brushRef="#br0" timeOffset="-1067.9187">2245 688 4896,'0'4'499,"0"-1"-34,2 3 372,1-2-118,1 0-106,1-1-96,1-1-86,0-1-76,0 0-64,2 0-13,1-1-61,24-5 529,-15-1-523,0-1-66,-2-1-51,-2-3-37,-12 9-58,1-1 0,-1 1 0,1-1 0,-1 0 0,0 0 0,0 0 0,0 0 0,0 0 0,-1 0 0,0 0-1,1 0 1,0-3-11,1-17 87,-4 20-84,1 1 0,0 0 0,0 0 0,-1 0 0,1 0 0,-1 0 0,1-1 0,-1 1 0,0 0 0,0 0-3,-1-1-6,0 1 0,1-1 0,-1 1 0,0 0 0,0 0 0,0 0-1,0 0 1,-1 0 0,1 0 0,-1 0 0,1 1 6,-4-2-21,1 0 1,-1 0-1,0 1 0,1 0 0,-1 0 21,-16-3-35,14 4 18,0 0 0,-1 1 0,1-1 0,0 2-1,0-1 1,0 1 0,-7 2 17,4 0-3,1 0 0,-1 0 0,1 1 0,0 1 0,1 0 0,-1 0 0,1 1 0,0 0 0,-1 1 3,-1 2-3,0 1 0,0 1 0,1-1 0,1 1 0,-1 1 0,-3 7 3,5-7-25,2 0-1,-1 0 1,2 1-1,-2 2 26,4-3-2,-1-1-1,2 1 0,-1 0 0,2 0 0,0 0 0,0 0 1,1 0-1,0 0 0,2 8 3,-1-13-2,0 1 0,0-1 0,1 0 0,0 0 0,0 0-1,1 0 1,0 0 0,0-1 0,1 1 0,-1-1 0,2 0 0,-1 0 0,0 0 0,1-1 0,0 1 0,3 1 2,27 17 23,-26-18-5,0-2 1,1 1 0,0-1 0,-1-1 0,2 1-19,24 4 75</inkml:trace>
  <inkml:trace contextRef="#ctx0" brushRef="#br0" timeOffset="-720.5675">2654 634 5408,'3'2'564,"-1"-1"-80,0 0-73,0 1-67,-1 0-61,0-1-55,-1 1-50,1 0-41,-1 2 7,-1-1-70,-1 9-14,0-6 25,1-3 3,1 0 44,-1 1 127,1 0 115,0 13 87,-1-1-70,0 1-63,0 0-56,0 0-51,-1 0-41,-1 18 78,-5 71 228,7-83-379,-1 6 31,2-19-47,0-1 40,1 0 17,-1-1 41,1 0 49,0 1 54,0-3-37,0-5-17,1-7-32,0-3-49,-1 1-91,5-26 57,1-10-59,-3 19-53,5-33-2,2-4-42,-4 23-23,1 1-35,23-74-132,-16 69 105,12-24 118,-12 36-42,13-20 42,-14 29-4,1 0 0,1 1-1,0 1 1,5-3 4,-9 12-110,22-18-56,-18 19 47,-1 1-69,1 1-113,-8 5 72,1-1-51,0 1-57,0 0-64,0 1-69,0 0-75,0 1-81,0-1-87,-1 2 256,-1-1 61,3 1-19,3 0-141</inkml:trace>
  <inkml:trace contextRef="#ctx0" brushRef="#br0" timeOffset="7701.3556">2705 700 3392,'3'1'299,"-1"0"-37,3 0 163,-1 1-117,-1-1-98,0 0-89,-1-1-50,8 3 18,-6-2 9,-2-1-10,1 1 34,-1 0 40,1-1 45,0 1 51,1 0 56,5 1 210,1 0-56,0-1-55,0-1-51,0 0-50,0-1-47,1 0-47,-1 1-43,1-1-19,1 0-57,20-1 27,-1-2 129,31-7-255,-22 1 145,0-3 82,-20 5-72,-1-1 33,-1 0 39,0-2 43,-1 0 48,-1 0 54,-15 10-356,0 0 1,-1 1-1,1-1 0,0 1 0,0-1 1,0 0-1,-1 0 0,1 0 1,0 1-1,-1-1 0,1 0 0,-1 0 1,1 0-1,-1 0 0,0 0 1,1 0-1,-1 0 0,0 0 0,1 0 1,-1-1-17,-4-5 99,-7 2-92,7 4-1,0 1 0,-1-1 1,1 1-1,0-1 0,0 1 0,-3 1-6,0 0-17,0 0 0,0 0 0,0 1 0,0 0 0,1 0 0,-2 2 17,-3 1-46,0 0 1,0 1-1,-1 2 46,-12 10-22,15-11 0,0 1 1,1 0 0,1 1-1,-5 6 22,4-4 0,0 1 0,1 0-1,-4 9 1,4-6 7,1 0 0,1 0 0,1 0 0,0 1 1,0 0-1,2 0 0,0 2-7,2-3-104,1-1 58,0-10 47,0-1 0,0 0 0,0 0 0,0 1 0,0-1 0,1 0 0,0 0 0,-1 0 0,1-1 0,0 1 0,2 1-1,9 8-37,-5-7-18,1 0-33,0-1-41,2-1-47,0 0 36,7 2-24,-18-5 164</inkml:trace>
  <inkml:trace contextRef="#ctx0" brushRef="#br0" timeOffset="8042.8973">3308 730 4800,'0'0'35,"0"-1"412,-1 1-53,1 0-49,0 0-47,0 0-43,0 0-38,0 1 110,1-1-142,0 1-67,0 2-24,1 2-44,-2-3 1,1 1 60,-2 1 87,-2 19-96,-1 0-39,-2 23-30,1-9-68,-3 19-59,4-34 155,0 12-46,3-17 6,2-1 41,1-5 12,1-1 35,-1-4 534,1-2-70,0-2-65,1 0-60,0-2-58,0-2-52,0 0-47,1 0-45,2-4 69,-1 0-84,2-2-38,0-2-12,-6 8-128,18-26 263,-3-3-104,-2-1-80,-2 0-58,4-9-24,15-26-13,0 5-44,-18 36-12,-5 7-73,2 1 50,1 1 33,0 0 1,6-6 8,2 1-67,-9 11-7,0 1-34,1 1-44,0 0-48,-6 5 79,-1 2 8,-2 1-11,1 0-36,-1 0-6,0 1-35,1 0-39,0 1-43,2 1-14,4 3-35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6:22.68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483 307 3648,'12'-6'769,"-6"3"-365,-6 2-283,0 1 40,-1-1 37,1 0 33,-1 0 214,0-1 67,1 0 171,2-1 433,-1 3-624,0-1-84,-1 0-74,-1 0-68,1 0-59,-1 0-50,0 0-44,0 0-34,0-1-2,-4 0 24,4 1-36,1 1 41,-8-2 64,0 0-49,-1 1-41,1 1-35,-8 1-28,-20 5-92,31-5 74,-14 3-10,1 1 0,0 0 0,-16 8 11,0 2-5,1 2 1,-20 15 4,34-20-10,1 1 0,-12 12 10,16-13-16,0 2 1,1 0-1,1 0 1,0 1-1,-8 14 16,15-19-10,-1 0-1,1 1 1,0-1-1,1 1 1,0 0-1,1 0 1,-2 12 10,4-15-5,0 0 1,1 1 0,0-1-1,0 1 1,1-1 0,0 0-1,0 1 1,1-1 0,0 0-1,1 0 1,1 3 4,-2-5-2,1 0 1,0 0-1,0-1 0,0 1 1,1-1-1,0 0 0,0 0 1,1 0-1,-1 0 0,1-1 0,0 0 1,4 3 1,-2-2 3,0-1 0,1 0 0,-1-1 1,1 0-1,0 0 0,0 0 0,0-1 1,0-1-1,3 1-3,2 0 13,-1-1-1,0-1 1,0 0 0,1-1 0,-1 0-1,4-1-12,-4-1 25,0 0-1,0 0 1,0-1-1,-1 0 1,10-6-25,13-9-7,-3-4 51,-2-3 41,-2-2 33,-16 15-39,0-1-1,-1 0 1,-1-1 0,-1 0-1,0 0 1,0 0 0,-2-1-1,0 0 1,-1-1 0,0 1-1,-2-1 1,2-9-79,-5 20 9,1 1 1,-1 0-1,0-1 0,0 1 0,-1 0 1,1-1-1,-1 1 0,0 0 1,-1 0-10,-3-7-23,-3 3-40,-2 0-53,-3 3-65,6 4 130,0 1-44,-8 0-203,2 1-57,-16 4-590,14 0 530,-6 3-60</inkml:trace>
  <inkml:trace contextRef="#ctx0" brushRef="#br0" timeOffset="372.0486">663 372 2144,'8'-8'458,"-4"4"-217,-1 2 243,-1 3-92,-2 0-79,1 2-67,-1 2 38,-1 1-9,-2 7 27,0-1-33,-4 13 177,-1 0-107,0 1-92,-2 2-59,0 1-71,-1-1-50,-15 36 29,10-27 13,6-15 6,0 0 54,0 0-70,2-5 10,1 0 40,-1-1 50,0 0 62,-1 0 71,0 0 84,0-1 93,-1-1 105,10-14-603,-2 3 79,0 0 33,-4 4 364,6-7-480,0 0 0,0 0-1,0-1 1,0 1 0,0 0 0,0 0 0,0 0-1,0 0 1,0 0 0,0 0 0,0 0 0,0 0-1,0 0 1,0 0 0,0 0 0,0 0 0,0 0-1,0 0 1,0 0 0,0 0 0,0 0 0,0 0-1,0 0 1,0 0 0,0 0 0,0 0 0,0 0-1,0 0 1,0 0 0,0 0 0,0 0-1,-1 0 1,1 0 0,0 0 0,0 0 0,0 0-1,0 0 1,0 0 0,0 0 0,0 0 0,0 0-1,0 0 1,0 0 0,0 0 0,0 0 0,0 0-1,0 0 1,0 0 0,0 0 0,0 0 0,0 0-1,0 0 1,0 0 0,0 0 0,0 0 0,0 0-1,0 0 1,-1 0 0,1 0 0,0 0 0,0 0-1,0 0-6,1-4 174,2-3-45,4-10 58,2 0-50,9-19 32,10-22 20,-19 39-109,10-25 76,1 0-37,23-42 22,-22 48-118,6-5-23,-10 18-38,1 1 0,3-1 38,-10 12-32,1 1 0,7-5 32,-8 8-5,0 1 0,0 0 0,1 1 0,0 0 0,7-2 5,-10 5-11,1 1 0,-1 0 0,5-1 11,-6 3-19,0-1 0,0 1-1,0 1 1,3 0 19,19 3-87,-1 6-38,-21-6-53,9 8-337,-8-3 287,5 6-35,-14-13 253</inkml:trace>
  <inkml:trace contextRef="#ctx0" brushRef="#br0" timeOffset="869.9217">1233 514 4992,'0'0'543,"-1"0"-71,0 0-67,1-1-61,0 1-56,-1 0-51,1 0-45,0 0-40,0-1 9,-1 1-58,1 0-32,-1-1-15,-2 2 25,0-1 32,1 1 42,-2 0 72,-12 5 5,-1 0-65,1 1-60,-1 0-53,1 1-47,-1 1-40,-15 9-131,5-2-43,-35 23-347,26-16 291,34-21 250,-16 10-184,1 1-1,-12 11 198,22-17-48,0 0 0,1 0 0,0 0 0,-2 4 48,1 3-91,5-4 117,4-1 92,3-3 65,-3-5-135,0 0 1,0 0 0,0-1-1,0 1 1,0 0-1,0-1 1,0 0 0,0 1-1,0-1 1,0 0 0,0 0-1,0 0 1,2 0-49,12-2 220,16-7 282,0-4-83,-2-3-73,0-4-64,-1-2-53,-1-2-45,26-26 89,-19 16-161,0-3-55,75-94-38,-66 72 23,-3-2 96,-21 30-16,-3 1 44,-1 1 259,7-19-425,-12 21 184,-2 1 39,-2 4-1,-1 0 39,-1 0 46,-1 0 50,-3-3 45,-1 25-396,0 0 1,0 0-1,0-1 1,0 1-1,0 0 1,0 0-1,-1-1 0,1 1 1,0 0-1,0 0 1,0-1-1,0 1 1,0 0-1,0 0 0,-1-1 1,1 1-1,0 0 1,0 0-1,0 0 1,-1-1-1,1 1 0,0 0 1,0 0-1,0 0 1,-1 0-1,1-1 1,0 1-1,0 0 0,-1 0-6,0 0 9,1 0 0,-1 1-1,0-1 1,0 0 0,1 0-1,-1 1 1,0-1 0,1 1-1,-1-1 1,0 0 0,1 1-1,-1-1 1,1 1 0,-1-1-1,0 1 1,1 0 0,-1-1-9,-9 12 9,0 0 0,1 0 1,0 1-1,1 0 1,-2 5-10,-13 27-15,1 3 15,10-19-74,-3 15 74,3 0-63,-4 27 63,-2 47-124,10-41-58,5-50 99,1 37-36,4-25-31,0-12-53,0-14 60,0 1-34,-1-11 144,0 2-46,0 1-37,0-1-52,1 0-66,0-2 34,-1 0-41,1-1-44,1 1-49,1 0-48,4 1-52</inkml:trace>
  <inkml:trace contextRef="#ctx0" brushRef="#br0" timeOffset="1185.7992">1504 590 7040,'2'0'567,"-1"0"-57,1 1-54,-1-1-51,0 0-49,1 0-45,-1 0-43,0 1-40,1-1-38,-1 0-33,1 1 64,1-1-103,-1 1-82,1 0-69,4 1-152,-5-2 158,1 1 40,-1-1 29,0 0 34,0 0 39,0 0 45,25-1 1,1-2-62,8-4 62,11-4-161,-23 4 22,1 0 0,-1-2 0,14-8-22,5-8 67,-26 12-52,0-3-94,-4-3-73,-13 17 127,1 0-1,0 0 0,0 0 1,-1-1-1,1 1 0,-1 0 1,0 0-1,1-3 26,-4-11-289,-5 3 44,-5 3 41,-2 3 40,-2 3 38,-2 2 37,0 2 36,1 2 34,-2 2 56,-1 0 1,1 2-1,0 0 0,1 2 1,0 0-1,0 1 1,0 0-1,1 2 1,-10 8-38,11-7 93,1 1 1,-9 10-94,13-11 97,1 1 0,0 1 1,-2 3-98,-2 7 96,4 0 63,8-16-81,1 0 0,0 0 0,0 0-1,1 0 1,0 1 0,0-1 0,1 0 0,0 0-1,1 3-77,5 24 252,1-13-152,2-1-53,-1-7-6,0 0-1,0-1 1,1 0-1,1-1 1,2 3-41,18 16 43</inkml:trace>
  <inkml:trace contextRef="#ctx0" brushRef="#br0" timeOffset="1489.8041">1979 595 8384,'-1'3'266,"0"-1"-41,0 0 2,-1 1 57,1 1 46,0-2-83,0 1 1,0 1 56,1 0 5,-1 0 61,1 2 70,-1 0 80,1-1-511,0 0 38,-2 6 149,0 5 176,-1 10 337,0-8-225,1-5-191,1-3-81,0 0-41,0-2-67,0-1-40,0 1-48,1-1-53,0 21 69,0-20 9,0 1 57,3-8 93,3-7-36,2-2-50,0-2-65,64-87-114,24-32-4,-28 42-16,-34 47-4,-16 20 55,1 1 0,5-3 43,-15 14-13,0 1-1,1-1 1,-1 2-1,2 0 0,-1 0 1,1 1-1,0 0 0,0 0 1,0 2-1,11-3 14,-19 5-30,-1 1 0,1 0 0,0-1-1,0 2 1,0-1 0,0 0 0,0 0 0,0 1 0,1 0 30,5 2-166,0 2-94,-4-2 34,0 1-58,-1 1-67,1 0-76,-1 0-84,-1 1-91,1 0-101,-1 0-109,-1-1 333,1 1 63,0 2-23,2 3-152,-5-11 591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6:29.90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329 125 6656,'-4'4'442,"0"0"-42,0-1-40,-1 1-39,1 0-36,0 0-33,-5 4 161,4-4-218,0 1-34,-5 5 73,-1 0-67,-4 5-37,0 4 21,-3 6-80,4-5-48,-9 14 72,2 0-60,-2 9-51,16-27-13,1 0 0,0 1 0,1 1 29,4-12 5,0 0 1,0 0 0,0 0 0,1 0-1,-1 2-5,4 9-57,1-5-74,3-2-106,-2-6 70,0-1-37,2-1-41,0 0-44,-1-2-90,-1 0-86,2-1-178,4 0-415,-11 1 1049</inkml:trace>
  <inkml:trace contextRef="#ctx0" brushRef="#br0" timeOffset="534.5599">635 8 2240,'-7'-5'475,"3"3"-230,2 1-93,0 3-32,-7 4 22,-1-1-34,-5 1 71,0 0 0,-10 1-179,3 0 219,-24 9 238,0 0 53,1 2 45,0 0 34,-9 5 153,-95 48 1411,86-39-1256,54-27-800,0 0-1,0 0 0,0 1 1,0 1-1,-4 4-96,11-9 14,0 0 1,0 0-1,1 0 1,0 0-1,-1 0 1,1 0-1,0 0 0,0 0 1,0 0-1,0 0 1,0 1-1,0 0-14,1-1 5,0 0 0,0-1 1,0 1-1,0 0 0,0-1 0,0 1 0,0-1 0,1 1 0,-1-1 0,1 1 1,-1-1-1,1 1 0,0-1 0,-1 1 0,1-1 0,0 1 0,0-1 0,0 0 1,0 0-1,0 1-5,5 3 22,0 0 1,0 0 0,1-1-1,-1 0 1,1 0 0,0 0 0,0-1-1,6 2-22,12 7 37,29 15 17,-3 3-94,-31-18 5,-1 2-1,0 0 1,-1 1-1,1 3 36,-17-16 17,13 12 56,0 2-53,-3-3-40,-1 0-1,0 0 0,-1 2 21,6 14 21,-10-13 31,-2 0 40,-1 5 104,-6 2 105,2-19-235,0 0 1,0 0-1,0-1 0,-1 1 1,0 0-1,0 1-66,0-2 69,-1 1 0,0 0 0,1-1 0,-1 1 0,-2 0-69,-19 14 265,-3-4-105,12-9-127,-1 0-36,1-2-39,-1 0-42,1-1-46,0-1-48,0-1-51,1 0-56,-3-1 13,11 1 146,1-1-36,0 0-7,1 1-39,-1-1-44,1 0-52,0 1-55,0-1-51,0 0-46,0 0-40,-1 0-144,0 0-40,0 0-173,-4 0-471,9 1 1321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6:28.2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43 480 640,'-2'-5'136,"3"4"43,2 4-19,0 2-150,-2 1 16,1 1-1,-1 0 1,0-1-1,-1 1 1,0 0-1,0 0 1,-1 6-26,0 12 45,-4 99 128,-16 61-62,4-43-21,16-132-110,0-4 54,0 0 45,0-1 62,1 0 39,-1-1 65,0 1 74,0-1 83,1 0 93,0 0 101,-1 0 111,1 0 120,0-13-334,1 0-118,1-1-102,-1 1-86,2-2-54,-1-1-76,9-23-66,-8 23 40,1-1 71,13-43 18,9-15-120,29-56 70,70-117-10,-121 235-59,32-57-156,42-56 155,-55 90-40,2 1 0,0 2 0,2 0 0,18-13 40,-28 28-5,-1 1 0,2 1 0,-1 1 0,2 0 0,-1 1 0,3 1 5,-13 5-9,1 0 1,1 1 0,-1 1 0,0-1 0,0 1 0,1 1 0,-1 0 0,1 0 0,0 1 0,-1 0 0,1 1 0,-1 0 0,1 1-1,2 0 9,13 8 22,-3 5-51,-18-11 5,0 1 0,0-1 1,0 0-1,0 1 0,1 3 24,-1-1-45,0 0 0,-1 0 0,0 0-1,0 2 46,1 2-70,-2 0 0,1 0 0,-1 1 0,-1-1 0,0 1 0,0 1 70,-2 1-111,1-1 0,-3 14 111,-6 13-135,-4 0 50,-3 0 41,-3-1 35,-16 21 52,-22 24 96,33-52-95,-3 0 93,-2-1 76,-1-1 58,15-17-85,-1 0 0,0-1 1,0 0-1,-1-2 0,-1 0 0,0-1 0,-4 2-186,-3-4 102,17-5-106,-1-1-50,2 0-43,0-1-58,1-1-69,0-1-80,3 0-391,2 0 70,0 0 67,2 0 63,0-1 57,1 1 53,-1 0 49,1 0 45,3-2-460,2-1-518,-7 5 1262</inkml:trace>
  <inkml:trace contextRef="#ctx0" brushRef="#br0" timeOffset="241.666">986 496 5824,'0'0'124,"4"-1"519,-2 0-110,1 0-99,0 0-87,0 1-76,-1-1-64,0 1-54,1 0-42,0 1-9,4 3 74,-5-2-84,1 1 52,-1 1 65,2 2-166,0 1-1,-1 0 0,0 1 1,0-1-1,0 1 0,-1-1 1,0 1-1,-1 0 0,0 0 1,0 0-1,-1-1 0,0 1 1,0 2-43,-2 19 97,-1-1-36,-2-1-46,1-2-56,1-9 30,-2 7-3,0 1-1,-1-1 0,-1 0 1,-4 9 14,9-28-25,0-2-64,1-1-68,0-1-100,0 0-119,0-1-102,0 0-192,0-2-446</inkml:trace>
  <inkml:trace contextRef="#ctx0" brushRef="#br0" timeOffset="397.6641">1069 109 4992,'-3'-1'459,"1"1"-64,1 0-58,1 0-51,0 0-44,0 1-39,1 1 114,3 7 249,-3-3-273,-1 19 33,0-13-212,1 1-37,0 0-41,0 0-44,0 0-49,0 0-51,1-1-56,1 1-58,-1 0-63,1 0-66,1-1-70,0 0-72,0 0-78,1 0-80,-2-5 198,0 0-73,2 2-177,3 3-431</inkml:trace>
  <inkml:trace contextRef="#ctx0" brushRef="#br0" timeOffset="682.0445">1392 251 4800,'-2'-5'558,"2"1"-45,0 1-42,2 0-41,0 1-39,1 0-38,0 1-34,1-1-35,6 1 193,-1 1-111,1 0-97,0 0-81,0 1-34,28-2 141,-5 1-123,0 0-86,0 3-74,1 2-65,20 9-23,-41-10 72,-1 0 0,-1 1 0,1 0 0,-1 1 0,7 5 4,-13-8-2,0 1 1,0 0-1,0 0 0,0 1 1,-1-1-1,0 1 1,0 0-1,0 0 0,-1 1 1,1-1-1,0 4 2,-1-4-9,-1 1 0,-1-1 0,1 1 0,-1-1 0,0 1 0,0 0-1,0 0 1,-1 5 9,0-5-19,-1-1-1,1 0 1,-1 1-1,0-1 0,0 0 1,-1 1-1,0-1 20,-1 3-45,-1 1 0,-1-1 1,1 0-1,-1 0 0,0-1 0,-3 3 45,-5 6-119,-1-1 0,-7 5 119,-11 8-81,-20 15 36,-3-3 98,10-5 73,1-1 76,40-30-178,-26 23 91,28-25-108,0 0-1,1 0 1,-1 0-1,0 0 1,1 0-1,0 1 1,0-1-1,0 0 1,0 1-1,0-1 1,0 1-1,0-1 1,1 1-7,0-2 3,0-1-1,-1 1 1,1 0 0,1-1 0,-1 1-1,0-1 1,0 1 0,0 0-1,0-1 1,0 1 0,0-1 0,1 1-1,-1 0 1,0-1 0,1 1-1,-1-1 1,0 1 0,1-1 0,-1 1-1,1-1-2,11 7 19,-7-6-29,1 0-1,-1-1 1,1 1 0,3-1 10,4-1-43,1-1-59,1 0-62,0-1-65,0-1-68,-1 0-71,1 0-75,-1 0-76,-10 3 248,0-1-38,5-1-402,1-1-271,6-3-633</inkml:trace>
  <inkml:trace contextRef="#ctx0" brushRef="#br0" timeOffset="1082.7832">1978 428 3648,'-15'-1'366,"12"1"-291,0 0 0,0-1 0,0 1 0,0 1 1,0-1-1,0 0 0,0 1 0,0 0 0,1-1 0,-1 1 0,0 0 0,0 1 0,0-1 0,1 0 0,-1 1 0,0 0 1,-1 1-76,-8 4 165,4-3 21,2-2 197,1 0-90,1-2-29,-2-1 31,4 0-138,1 1 161,1-1-51,0 1-46,1-1-41,2-2 82,2 1-97,9-5 142,-9 5-75,20-6 20,1 1-67,-1 1-55,0 0-49,3 1-36,0 0-38,16-1-91,6 2 84,-10 2-13,9 2 82,-46 0-64,23 1 4,-1 0-54,0 0-43,0 2-33,-11-2 18,-1 2 0,1-1 0,-1 2 0,0 0 0,1 1 0,-1 0 103,5 5-105,-11-3 94,0 5 38,-6-10-23,-1-1 0,0 1 0,0-1 0,1 1 0,-1-1 0,0 1 0,0-1 0,0 1 0,-1-1 0,1 1 0,0-1 0,0 0 0,-1 1 0,0 0-4,-8 15-31,-5 1 160,-2-2 55,-40 26 510,32-24-437,1 0-69,8-6-120,2 2-58,2 0 13,11-12-15,-1-1-1,0 1 1,0 0 0,1 0-1,-1-1 1,1 1 0,0 0-1,-1 0 1,1 0 0,0 0-8,0 0 8,0 0-1,1-1 1,-1 1 0,0 0-1,1-1 1,-1 1 0,1-1-1,-1 1 1,1-1 0,0 2-8,7 7 23,6 1-57,2-3-100,-7-5 19,0-1-38,1 0-42,-1-2-46,-1 0-748,1-1 116,-1 0 105,0 0 97,0-1 87,0 1 78,0-1 66,0-1 59,-7 3 335,17-5-915,9-3-618,-27 8 1575</inkml:trace>
  <inkml:trace contextRef="#ctx0" brushRef="#br0" timeOffset="1431.8893">3115 447 6560,'-13'3'711,"1"1"-87,0-1-83,-1 1-77,1 0-72,0 1-67,0-1-61,-1 1-57,2-1-60,0 1-41,-12 4 2,4 0-104,1-1-59,-41 23-285,35-17 242,12-7 86,0 0 36,0 1 42,1-1 50,-1 1-128,1 0 0,1 0 0,0 2 0,-3 1 12,-8 16 10,18-22 9,1 0 0,-1 0 0,1 1 0,-2 3-19,4-8 19,-1 0-1,1 1 1,0-1 0,-1 0 0,1 0 0,0 0 0,0 0 0,0 1 0,0-1 0,0 0-1,0 0 1,0 0 0,1 0 0,-1 1 0,0-1 0,1 0 0,-1 0-19,1 0 17,-1 0 1,1-1-1,-1 1 0,1 0 1,0 0-1,-1-1 1,1 1-1,0 0 1,0-1-1,-1 1 0,1-1 1,0 1-1,0-1 1,0 1-1,0-1 0,0 0-17,4 2 75,0-2-1,0 1 0,-1 0 1,1-1-1,0 0 0,0 0 1,4-1-75,10-1 224,0-1 0,15-5-224,15-7 226,-19 4-133,0-1-46,-1 0-57,-1-1-64,-2 1 30,-1-1-61,59-32-417,-49 25 336,-17 9 127,0 0 34,-1 1 40,0-1 47,-1 1-93,-13 9 19,-1 0 0,1-1 0,-1 1-1,1 0 1,0 1 0,-1-1 0,1 0 0,0 1 12,-2 0-5,0 0 0,0 0 0,0 0 0,0 0 0,0 0-1,0 0 1,0 0 0,0 0 0,0 1 0,0-1 0,0 0 0,-1 1 0,1-1 0,0 1 0,0-1 0,0 1 0,-1-1-1,1 1 6,1 1-5,-1-1-1,0 1 0,0-1 1,0 1-1,0 0 0,0-1 1,0 1-1,0 0 0,0 0 1,-1 0-1,1 0 0,-1 0 6,3 16-3,0 0 0,-1 0 0,-2 0-1,0 2 4,3 35 3,2-12-57,-2-22-23,1 1-40,1-1-48,1-1-52,1 0-60,2-1-64,-5-10-7,1-1-79,1 1-163,3 5-381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7:00.12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418 90 2496,'-4'-4'286,"2"1"-40,1-1 146,0 2-150,-2 0-37,2 1-29,0 1 304,1 0 26,0 0-286,0 0-41,1 0 74,-1 0-129,1 0-60,1 0-28,-2 0 19,1 0 9,-1 1 34,1-1 41,-1 0 48,11 5-128,3 3-38,-6 3 37,-1 0 246,-6-9-263,0-1 0,0 0 0,0 1 0,0-1 1,0 1-1,0-1 0,0 1 0,-1 0 0,1-1 0,0 2-41,2 8 43,2-1 78,6 2 175,4-1 92,19 4 465,-22-11-600,-1 0-40,-6-2-124,25 6 1007,16 3-1096,-27-7 228,-1 0-42,1 1-54,-1 0-67,21 6 561,0-6-75,0-3-88,1-1-98,-14-1-187,-1 1-48,1 1-52,0 1-53,-25-3-26,139 19-33,-63-11 58,58-2-24,-82-4 71,2 0 78,57 2 282,-94-4-264,1 0-37,18 0 38,-11 0-109,0 0-33,61 0-16,-50 0 38,45-1-39,111-7-116,-124 2 139,-11 0 66,-1-1 86,0-1 108,-29 3-100,1 0 36,134-20-85,83-5-40,-55 7-17,-63 6 19,26-5-96,-20 4-34,-46 4-76,163-26 168,-153 29-55,54 1-12,335 21-81,-279 5-35,-44-1 207,1-1-55,187 18-67,-230-25 75,166-5 118,-149-4-128,79 2-11,222 1 75,-252 1-80,-69 0 19,-1-2 55,156 3 185,-183 0-210,0 2-34,32 2-86,1-2 32,-2-4 37,-1-3 37,-45-3 26,99-14-18,-127 13-14,-17 2-153,-4 0 79,0 1 0,5 2 27,-30 0-5,0 1 35,1-1 111,1 0 113,2-6 451,-4 5-506,-2-1-96,1 1-57,-1-1-69,0 1-83,0 1-25,-2 1 64,-1 0 45,-4 1 37,6-1-34,-49 8-46,-3 1 101,-4-4 83,3-5-76,1 0-42,-124 6-92,101 0 101,-108 6-73,-12-8 63,-182-10-14,-90 0 32,346 9-13,-65 1 70,111-3-124,1 0 36,-74 2 63,-91 2 109,78-6-114,82 0 35,-1 0-84,-169-4-170,167 3 182,0-2 93,-112-3-205,0 4 47,39 1 63,36-2 44,0-1-40,-68-3-61,0 7-64,57 5 192,-63 0-89,-94 3-75,195-7 245,-25-6-158,-95-14 42,16 1-114,113 12 0,0-1 73,-151-11 151,134 14-126,-10 5-97,-58 1 85,58 1-18,37-2-42,-361-6 57,295 1 45,-68-11-81,69 4 31,45 6 48,60 4-117,1 2 41,3 1 37,0 1-1,-10 3-14,-9 5-22,2 6-92,17-3-37,0 4-77,-10 9-248,1 1-59,-12 9-234,-1-4-64,41-26 440,-7 4-148,10-6 275,0 0-66,0-1-90,3-1 138,1 0-42,-1-1-47,0 1-51,1-1-58,-1 0-60,0 0-67,0 0-72,-2-1 102,1 1 75,-2-1-28,-4 0-185,12 0 703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7:03.82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39 3232,'5'0'395,"0"0"-64,0-1-57,0 1-52,0-1-12,1 0-52,0 0-21,4-1 7,1 0 7,-4 1-10,0 0 28,-1 0 64,18-1-10,0 0-99,-6 1-74,33-4 7,-30 2-8,-1 0 37,0-1 61,-8 2-65,0 0 42,49-1 646,-42 3-600,-2 0-95,-15 0-75,94 2 41,123 15 181,-114-8-175,5 4-47,-50-4 0,32-1 0,-72-8-69,0 0 66,-1-1 57,2 1 47,1-1 58,1 1 34,45 2 454,-17 2-518,0-1-61,30 2-54,-28-1-113,17 6 99,-12-1-159,1-1 110,-3-2 75,100 2 177,-90-9-165,-39-1 23,22-4-61,24-8 156,-6 2 64,-46 9-160,0 1-41,2-1-44,-1 0-50,29-1 70,-41 4-1,0 0 0,0 1 0,0 0 0,0 0 0,0 1 0,8 2 6,8 2-2,3-1 35,-11-2-25,1-1-1,14 0-7,-8-3 83,1 0 43,-8 2-89,-4 0-16,0-1 34,29-8 218,-16 3-108,-8 3-109,34-4-63,-4 0 46,-32 5-25,8-1 50,25-2 81,-33 3-139,0 1-43,31-1 164,37 1-30,-72 1-138,1 0 43,12 0 107,-1-1 72,31 1 326,-44 0-383,-3 0-49,0-2-34,3-1 2,-1 1 77,-7 1-63,-1 0-1,1-1 1,-1 1 0,1-1-1,-1 0 1,0 0 0,1 0-57,6-2 152,0 1-66,2 1-49,8 1-56,-2 0-8,-7-1 48,-3 1 51,0-1-55,-1 1-66,-1 1-80,0 1-91,-1 1-105,0 1-117,-3-1 173,0-1-34,2 5-218,-3-5 318,1 0-40,-1 0-53,0 0-67,0 0 62,0-1-36,2 1-430,0 1-279,1 1-661,-4-4 1705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7:06.27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55 640,'7'0'82,"0"1"58,0 0 47,-1-1 37,24 3 882,-10-3-346,-1 0-118,1-1-105,-1 1-91,4-1-12,-1 0-90,6-1-16,14-1 74,-16 0-126,0 1-83,0-1-70,0 1-55,7-1-37,45-4-46,-30 1 80,-21 2-117,0 1 85,6 0 91,16 0 158,-6 0-25,-15 1-125,-5 0-66,0-1-55,5 1-24,12 2 70,11 1 17,1-2-101,27 7 73,-16-1-5,-20-3-43,3-1-69,0 2 58,3-1 81,21-1-68,14-3 38,21 4-38,30 1 0,26-7 0,-44 0 0,-87 3 14,0 0-34,55-1-63,-56 2 101,0 1 47,11 1 263,1 0-60,0-2-54,1 0-49,-1-1-43,0 0-36,42-1 2,136-2-87,-165 5 23,228 15 94,155 33-118,-388-42 19,0-3 1,0-1-1,12-3-19,-14-1-53,68-3 37,73 1 119,-108 4-99,-6-1-64,0 0 56,0-2 47,0-1 36,258 0 453,-249 8-424,-37-1 54,0 0-91,99 8-53,-136-12-15,5 2 101,-6 0-96,-3-2-49,-1 1-42,1-1-107,1 0-112,-3 0 111,0 0-34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7:44.15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42 2976,'0'0'230,"0"0"36,0 0 350,1 0 65,0 2 982,0-2-1190,-1 0-43,0 1 7,1 0-105,-1-1-205,0 1-41,0-1-44,1 0-48,-1 1-51,0-1-56,0 1-59,0-1-63,2 8 343,4 5-82,-1-3-6,3 11-13,19 36 89,-14-33-82,4 9-83,5 2 72,4-3 51,-17-23-21,-1-1 0,1 0 0,1-1-1,-1 1 1,1-2 0,1 0 0,-1 0 0,1-1-1,5 2-32,14 4 222,0 0-58,5 0-21,19 2 11,-45-12-130,0 0 1,0 0-1,0 0 0,3-2-24,32-3 193,-24 2-56,1 0-14,0-2-33,19-3 10,78-23-61,-82 20 19,1 1 81,9-4-196,-22 5 47,-1-1 1,0-1-1,11-7 10,-5-1-33,-1-2-35,2-2 212,-8 6-94,-1-1-94,12-13-37,21-12 71,-19 15-17,-11 8-37,-18 13 12,10-9 6,-6 5-43,-5 4-16,0 0-56,-1 1-70,1 0-82,-2 0 11,-3 4 152,0-1-54,0 1-66,0 0-58,-1 1-120,-1-2-287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7:44.90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8 1312,'4'-3'293,"1"1"-88,2 2-50,5 3-42,7 5 13,-14-5-32,-1-1 56,9 8 20,0 1-62,-1 0-48,0 0-34,28 25-19,-25-25 27,0-2 46,6 2 53,0-1 42,14 6 184,51 17 552,-59-23-683,-1-1-54,-9-3-98,1 0-36,-1 1-41,0-1-46,32 11 79,0 0-51,114 29-166,-93-30 160,-33-9 50,-1 0 34,1-2 40,0 0 49,-6-1 96,0-1-41,0 1-38,-1-1-33,28 4 34,0 0-81,12 1-57,35 6-49,-15-2-115,0-4 87,1-3 110,-45-4 18,0 0 35,75-3 84,3-4-51,0-6-55,-5-7-65,-74 8-56,23-9 29,-13 1-68,-1-4-44,-1-1-49,-1-2-58,-1-2-62,-2-1-70,-36 21 152,0-1 34,8-7-59,25-24-229,-32 27 279,-2-1-41,-1 1-22,-1 0-53,0 0-63,0-1-73,-5 6 116,4-12-475,-5 6 371,1-1-226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7:45.62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1 162 896,'15'14'300,"-1"-7"-184,-8-4-76,0 1-52,4 4-61,-1-6 65,-3-1 204,2 2 4,-4-2-88,1 1 41,6 1 323,1-1-85,0-1-70,1 0-57,5 0 51,9 4 89,-6 0-226,0 0-46,20 6 26,-4-1-101,50 15 15,-59-17-161,1 0 51,1 0 44,-1-1 39,6 1 53,1-1 40,7 1 67,22 2 151,44 5 233,-73-11-429,0 0-33,-6-1-54,0 0-35,0 0-39,0 0-46,10 1-99,32 2 488,1-4-342,24-3 186,23-4-32,-60 1-118,0 0-34,-46 3-7,298-32 219,-209 17-198,-1-3-81,-1 0 37,125-30 14,-201 42 15,38-10 56,41-18-57,56-20-15,-72 27 21,-2-4 46,-76 28-31,-1 0-35,10-5-111,-1-1-115,-1-1-101,-6 2 142,5-5-28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7:46.43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0 349 1568,'12'2'142,"-1"0"43,12 2 288,-2 0 32,27 6 741,-32-6-891,-1-1-48,0 0-62,1 0-78,-6-1-107,0 0-46,0-1-52,0 1-55,69 11 181,71 10-60,-99-17 27,1-2 62,13 0 230,-1-1-44,1-1-48,-1-1-55,0-1-61,1-1-67,-1-1-72,1 0-79,13-4 69,39-4 53,1-1 11,-39 6-45,-22 2-27,170-15-150,-167 12 173,1-1 53,166-22 73,-155 20-57,-1 0 61,0 0 87,1 1 112,-4 1-28,7-1-48,0-1-68,-1-3-58,-1-3-47,72-22-23,-50 9-49,22-13-50,-64 20-86,8-8 123,-48 22-60,33-16-14,-27 12-1,-8 5-2,-1 0-36,0-1-44,1 0-50,-1 0-149,1 0-91,1-2-178,6-5-411,-18 14 1031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7:53.70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96 1664,'12'-4'333,"1"1"-84,4 0-26,8 1 44,-5 0-27,-7 0-27,32-4-102,0 1 94,10 0 130,27-1 251,-7 0-86,-26 2-242,-8 0-117,0-2-90,-34 5-54,14-1-40,-1-1-46,1 0-44,-1 0-40,0 0-38,0-1-34,19-4-335,-29 6 278,0 0-63,2-1-133,5-1-316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7:54.34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10 1984,'2'-1'30,"-1"0"0,1 0 1,0 0-1,0 0 0,-1 0 1,1 1-1,0-1 0,0 0 0,0 1 1,0-1-1,0 1 0,0 0 0,0 0 1,1 0-31,19 2 240,7 6-25,-17-3-155,0 0-39,2 4 21,-1 1 69,1 4 84,5 10 141,-6-8-136,0-1-65,-1-3 133,0-1 0,1-1 0,0 0 0,13 8-268,11 2 402,-17-11-226,2 0-46,-1-1-57,1 0-65,31 11 92,0 0 43,-16-9 35,-30-9-151,51 12 155,80 12 143,-95-20-195,0-2 38,4-4 58,0-1 0,8-3-226,-5-1 112,0 0-37,-3-1-47,-8 1-114,49-13-15,-62 12 37,1-1-42,-9 2-3,1 0-35,0 0-40,-1 0-46,-7 2 191,-1 1-57,0-2-52,1 1-51,-1-1-45,1-1-42,-1 1-40,0-2-35,6-3-280,-2-1-68,2-4-209,4-11-544,-6 0 651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7:54.87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11 4064,'0'3'562,"1"0"-109,0 0-96,0 0-87,1 0-73,0 0-62,1 0-52,-1 0-38,9 8-32,-6-7 33,-2-1 48,0-1 72,15 9-19,-1 1-35,17 12 28,49 32-6,-40-30-26,0-1-72,11 4-83,26 8 47,-11-10 52,-33-16 33,0-1 53,13 0 149,-24-6-92,0-1 39,41 1 155,0-4-112,0-3-90,-1-4-66,195-35 160,-214 34-192,18-5-36,-1-1-34,30-10-40,1-1-40,21-2-125,-65 17 61,-20 4 17,0 0-36,0 0-41,0-1-49,23-5-53,2 0-82,24-4-278,-1-3-106,-39 8-83,0-2 1,33-16 835,-58 23-266,-1-1-44,3-1-104,8-5-255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7:55.75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0 227 2144,'18'-13'682,"-9"9"-313,0 1 1,1-1 0,-1 2 0,6-2-370,7-1 703,-3-1-311,1 1-75,-1-1-64,1 1-56,7-2 2,1 0-67,62-15 139,-51 14-75,13-4-16,69-20 370,-78 20-413,-12 4-87,1-1-59,-1 1-69,0-1-83,1 2-95,-1-1-109,0 2-120,-15 2 193,-1 1-35,-7 2-122,-1-1-100,1 1-207,3-2-487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7:56.38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7 1568,'0'-2'274,"3"0"94,11 0 507,-2 1-253,-4 2-268,-1-1-122,-2 0-76,0 0-96,-2 0-84,16 2 215,-2 2-79,8 9-58,-4 4-94,-11-8-15,0 1 0,-2 0 0,2 3 55,1 2-26,0-1 39,4 10 137,7 14-150,-8-13 78,12 16-78,-2-12-6,5-4-40,4-3 44,1-2 0,1-1 0,1-1 1,9 1 1,-17-9-48,0-1 1,17 3 47,7-3-92,1-5-39,25-5-43,0-6 74,-1-4 60,0-5 46,227-69 216,-189 50-179,-98 30 35,0 0-105,0-1-101,-1 1-100,0-1-96,0 0-95,-1-1-90,0 0-89,-7 3 158,3-3-339,-11 7 777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7:56.97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97 64,'6'7'-31,"0"-2"40,5 4 104,-1-2 63,17 7 298,-19-9-257,0-1-35,0 2-1,4 4 45,8 5 112,-5-6-52,21 8 310,1-2-79,0-1-83,1-2-84,1-2-89,0-1-92,0-2-95,1-3-97,26 3 83,138 9 19,-46-15 113,0-5-59,57 2-150,-101 3 79,-1-4 95,-56-1-31,-1-2 36,0-3 42,0-3 46,7-5-86,0-1-62,11-6-37,36-18-23,-79 29-29,12-8-13,-12 3-45,-5 2-67,-3-2-98,-11 9 59,-1-1-35,-1 0-39,0-1-42,-4 5-101,-1-1-87,2-1-174,2-5-410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7:58.32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0 117 1408,'5'1'96,"11"5"137,1-1-66,2 1-24,7 1 23,-14-5 291,-1 0-1,1-1 1,1-1-457,10 0 632,0-1-46,-1-2-52,1-1-61,-1-1-68,1 0-76,1 0-65,0 0-110,43-7 259,-1 0-106,1 1-91,-1 0-75,-6 1-64,0 1-37,220-29 8,-258 36-109,-1 0 57,58-5 192,-59 6-165,10 0-66,-15 0-29,0 1-43,6-1-134,1 1-118,-11 0 133,-1 0-37,1-1-39,0 1-41,-5 0-97,0 0-98,0 0-204,3 0-482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7:58.92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9 1568,'7'-6'429,"-4"4"-200,-3 2-152,-1 0-33,0 0-55,3 2-41,2 2 28,-2-2 4,12 24-15,5 14 56,-1 1-15,-4-15-67,10 9-17,0-3 35,4-3 44,5-2 55,-10-10-22,0-1 1,19 8-35,-1-4 59,34 10 154,2-4-76,16 0-48,50 2-54,-73-20 74,0-6 81,-1-6 90,1-6 101,-35 3-323,45-11 154,-32 5-162,-28 7-74,0 0-37,-1-1-41,1 0-50,-1-1-56,1 0-61,-1-1-69,0-1-76,-5 3-15,6-5-379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7:59.58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1 249 576,'124'15'233,"-46"-3"-178,-32-5 19,-1-1-46,99 12-66,-83-14 62,-25-2 29,0-1 41,0-1 50,1-1 60,-1-1 69,0-1 78,1-1 87,-1-2 98,-10 2-171,-1-1-44,0-1-41,-1 0-38,25-7 138,-1-1-116,-9 2-120,-1-1-48,7-3-26,23-8-11,-14 5-13,-26 9-124,0 0 38,58-18 24,-49 16-2,0 0-47,-12 4-18,0 0-42,-4 0-16,-1 1-39,1-1-44,-1 0-49,-6 2-52,0 1-43,23-10-643,-21 9 609,-3 0-5,5-2-285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8:00.19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9 112 3136,'-4'-5'825,"2"3"-382,1 2-241,0 2-72,1 0-88,0 2-100,4 9-19,0 5 41,-3-15 38,0 1 0,1 0 0,-1-1 0,1 0 0,0 1 0,2 1-2,1 4 17,-1-4-2,-1 0 1,1 0-1,0 0 0,0 0 1,1-1-1,-1 1 0,1-1 1,0 0-1,0-1 0,5 4-15,13 5 92,0-2-1,11 4-91,95 26 225,-94-30-158,51 11 307,-36-11-56,1-3-1,-1-2 1,3-3-318,11-1 263,0-4-35,31-4 125,0-1-98,1-1-75,0-3-56,3-3 103,67-21-227,-56 4 125,-90 25-199,1-1 33,22-9-11,6-5 52,-21 8-75,-1-1-80,-6 2-57,1-1-93,-2 0-111,-10 6 161,0 0-34,0 0-37,-1 0-37,1-1-42,-1 1-42,0-1-45,0 0-47,-1-1-49,0 0-52,1-1 50,2-7-372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8:00.92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582 281 1664,'-17'-9'432,"0"0"45,1 0 31,-1 0 52,0 0 58,1 0 62,-5-3-229,-1 1-114,0 0-93,-1 1-75,-7-4-26,-15-8-10,-4-3-26,-9-1-107,11 6-28,18 7-63,0 1-80,0-1-98,1 0-117,18 8-19,0 0-103,-2-1-200,-5-3-465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8:02.43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5 17 1984,'-2'1'261,"1"-1"-60,1 0-50,-1-1-44,1 0-6,0-3-48,2-2-7,-1 3 61,0 1 76,0 2-48,-1 0 35,21 1 46,-1 1-82,1 2-66,0 2-48,60 21-69,-62-20 89,0 0 53,4 1-90,97 31-174,-90-30 154,-5-3 34,1 0 36,0-2 46,1 0 56,162 11 674,-126-13-603,0-2-52,16 0-59,-39-1-110,0-1-39,0 1-46,0-1-48,0 0-53,0 0-57,-25 1-112,0 0-88,3 1-175,9-2-402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8:14.08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519 679 3808,'-10'-15'805,"7"11"-577,1 1-34,1 1-42,0 0-35,-1 1-13,-2-1 8,0 1-79,-5-2 64,-2 0 32,8 3-85,-1-1 1,1 1-1,0 0 0,-1 0 1,1 0-1,0 0 0,-1 1 1,1-1-1,0 1 0,0 0 0,-3 1-44,-17 7 98,0 3-59,1 1-53,1 1-48,-10 10-111,2 3-80,3 3-64,4 0-46,16-21 327,-2 12-146,6-15 152,0 0 35,1 0 43,-1 0 52,0 0 63,0 0 73,1-4-79,1 0-44,0 2-21,1 2-12,4 1 31,0-8 51,2-4 265,0-2-56,1-2 17,4-6 120,1-1 96,16-15-80,0-1-93,0 1-79,0 0-72,9-10 2,0 0-82,7-8-33,20-27 22,-3-3 50,-24 25 20,-8 7 52,-2-1 114,-23 39-341,11-20 738,8-23-822,-16 31 183,-3 1-35,-2-1-50,-3 1-62,0 20-36,0-1 0,-1 0 0,1 0 0,0 0 0,0 0 1,0 1-1,0-1 0,-1 0 0,1 0 0,0 1 1,-1-1-1,1 0 0,-1 0 0,1 1 0,-1-1 0,1 0 1,-1 1-1,1-1 0,-1 0 0,0 1 0,1 0 0,-1 0 0,1 0 1,-1-1-1,1 1 0,-1 0 0,0 0 0,1 0 0,-1 0 1,1 0-1,-1 0 0,0 0 0,1 0 0,-1 0 0,1 0 0,-1 0 1,0 1-1,1-1 0,-1 0 0,1 0 0,-1 1 0,-3 1-5,-1 0 1,1 1-1,0 0 0,0 0 0,1 1 1,-1-1-1,0 1 5,-52 58-138,13-6 84,-44 68 20,-4 12 53,30-45 17,5-8 12,-157 241 58,129-182 12,78-131 18,-3 5 97,0 0 37,0 2 92,0 6 232,8-19-187,5-5-19,1-3-160,9-7 13,32-29 16,-3-3-96,7-10-68,23-29-78,10-10-44,-25 32 65,-41 41-19,12-10 5,0 1 1,9-4-23,-27 23-6,1 0 1,0 1-1,6-3 6,-10 7-11,0 0 1,0 0 0,0 0 0,0 1 0,0 1 0,2-1 10,15 2-84,-23 1 81,1-1 0,0 1 0,0 0-1,0 0 1,0 0 0,-1 0 0,1 1 0,0-1 0,1 2 3,-1-1 0,0 1 0,0-1 0,-1 1 0,1 0 0,-1 0 0,1 0 0,0 1 0,7 15-35,0 9-99,-6-14 13,-1 0-47,-1 1-54,-1-2-60,0 0-69,0 0-74,-3 90-1602,1-85 1743,1 8-29,0-26 313</inkml:trace>
  <inkml:trace contextRef="#ctx0" brushRef="#br0" timeOffset="481.3241">1221 737 6048,'-4'-3'793,"1"2"-304,1 0-127,0 0-54,1 1-66,0 0-55,0 0-21,-4 3 12,-11 8 133,-34 22 528,34-22-610,0 0-41,5-3-86,0-1-33,1 0-38,1 0-45,-32 22 108,1 0-54,-99 74-51,85-55 74,52-47-60,-4 5 1,-1 1 0,1-1 0,1 1 0,-4 5-4,1 6 104,8-17-80,0 0-1,0 0 1,0 0-1,0 0 1,0 0-1,0-1 1,0 1-1,0 0 1,0 0-1,0 0 1,0 0-1,1 0 1,-1 0-1,0 0 1,1 0-1,-1 0 1,1 0-24,-1 0 21,1-1 1,-1 1 0,1 0-1,0-1 1,-1 1-1,1-1 1,0 1 0,0-1-1,-1 1 1,1-1-1,0 0 1,0 1-1,0-1 1,0 0 0,0 1-22,2-1 64,0 1 0,1-1 0,-1 0 0,0 0 1,1 0-1,-1 0 0,0-1 0,2 1-64,2-2 89,-1 0 0,1 0 0,0 0 0,0-1-89,24-12 304,-15 7-164,34-19 133,3-5 318,25-23-591,-24 15 296,-18 12-39,2 1 65,-35 24-288,1 0 0,0 1 0,0 0 1,1-1-1,-1 1 0,0 1 0,1-1 0,-1 1 1,1-1-1,0 1-34,-3 1 8,-1 0 0,1 0 0,-1 0 0,1 0 0,-1 0 0,1 0 1,-1 1-1,1-1 0,-1 1 0,1-1 0,-1 1 0,1-1 0,0 1-8,0 0 2,-1 0-1,0 0 0,1 1 0,-1-1 1,1 0-1,-1 1 0,0-1 0,0 0 1,0 1-1,0 0 0,0-1 1,0 1-1,0 1-1,5 15 13,1 10-65,-1-3 13,-1-9 53,12 22 177,-13-32-163,0 0 0,0-1 1,0 1-1,5 4-28,-6-7 5,0-1 1,0 1-1,0 0 1,0-1-1,1 0 0,-1 0 1,1 0-1,2 1-5,-3-2-1,1 0-1,-1 0 1,0-1-1,1 1 1,-1-1-1,1 1 1,-1-1-1,1 0 1,-1 0-1,0-1 1,1 1 1,17-5-87,-2-2-83,-2-2-75,-1-3-64,-1-1-56,-2-2-48,10-19-518,-12 15 122,-1-1 1,-1 0-1,2-12 809,-1 2-740,-1 1 95,-4 13 232,0-1 98,0-1 40,7-24-286,-8 27 309,0 2-30,-1 0-73,1-1-125,-2 7 194,0-1-34,0 1-37,-1 1-39,1-1-43,0 0-46,-1 2 135,1 1 47,0-1-15,2-2-108</inkml:trace>
  <inkml:trace contextRef="#ctx0" brushRef="#br0" timeOffset="887.1333">1971 592 3552,'24'-13'751,"-12"7"-355,-9 4-252,0 1-32,0 0-12,3-1 8,27-6 121,-23 6-136,-1 0 39,2 0 74,0 1 76,-1 0 92,-1 0 107,-8 1-68,-1 1-95,0-1-83,0 0-71,-1 1-48,1 0-55,-4 2-31,2-2 12,1-1 21,0 1 41,-10 4 197,-3 0-37,-10 5 83,-4 3-59,-16 7 133,-70 39 486,80-41-581,2 0 52,7-4-163,-15 9 108,2 1-42,4 2-57,3 5-72,30-29-151,-1 0 0,1-1 0,0 1 0,-1 0 0,1 0 0,0 0 1,0 0-1,0 0 0,0 0 0,0 0 0,1 0 0,-1 0 0,0 0 0,1 0 0,0 1 0,0-1 0,-1 0 0,1 0 1,1 2-2,-1-3 1,0 1 1,1-1 0,-1 0 0,1 0 0,0 1 0,-1-1 0,1 0 0,0 0-1,0 0 1,0 0 0,0 0 0,0 0 0,0 0 0,0 0 0,1 0-2,17 8 63,-6-4-41,0-1 1,10 1-23,50 4-77,-17-3 40,-32-3 34,11 2 34,20 5-31,-26-1-26,-1 2-46,-24-9 63,0 0 0,0 0-1,0 1 1,0 0 0,-1-1-1,1 1 1,0 2 9,-3-4 2,0 0 1,0 0-1,0 0 1,0 1-1,0-1 1,-1 0-1,1 1 1,0-1-1,-1 0 0,1 1 1,-1 0-3,0-1 8,0 0 0,0 1 0,0-1 0,0 0 0,0 0 0,0 0 0,0 0 0,0 0 0,0 1 1,-1-1-1,1 0 0,-1 0 0,1 0 0,-1 0 0,1 0 0,-1 0-8,-6 9 222,-2-1-37,-13 8 88,-2-4-103,-1-1-69,9-4-55,-9 5-80,-44 20 112,41-19-91,2-2-88,13-6 7,0 1-36,1-2-34,-1 1-42,1 0-47,0 0-50,-1 0-56,0 0-59,1 1-64,-1-1-68,8-4 282,0 1 34,-8 4-351,13-6 563</inkml:trace>
  <inkml:trace contextRef="#ctx0" brushRef="#br0" timeOffset="1246.4983">3299 47 5984,'-2'-13'781,"1"5"-300,0 2-124,1 1-56,0 2-65,-1 1-56,2 1-20,1-1 10,-1 2-186,0-1 25,1 0 41,2-1 150,-1 1 4,1 0 36,-4 1-199,1 0 1,-1 0 0,1 0 0,-1 0-1,1 0 1,0 0 0,-1 0 0,1 0-1,-1 0 1,1 1 0,-1-1-1,1 0 1,-1 0 0,1 1 0,-1-1-1,1 0 1,-1 0 0,1 1-1,-1-1 1,0 1 0,1-1-42,3 7 336,-1 1-110,0 1-47,0 4-12,0 9 29,-5 13 112,-2-8-132,-1-3-64,-1 1-47,-18 42 13,-6 3 36,-5 0 59,1-3 82,22-44-139,-16 30 50,0-1-39,-26 49 42,-31 58-12,38-69-22,1 3-57,1 0-61,3 0-66,35-78 36,-15 35 201,14-29-188,4-10-69,-1 1-68,1 0-84,0 1-97,2-5 101,2 2-30</inkml:trace>
  <inkml:trace contextRef="#ctx0" brushRef="#br0" timeOffset="1526.4389">3474 87 4736,'-5'0'707,"0"1"-90,1 0-81,-1 1-76,2-1-158,0 1-36,-3 1 176,-1 1-100,2 0-74,-15 8 410,-1-2-356,-1 0-87,-8 3-25,1 1-106,3-1-70,-31 18-27,-2 7-67,1 3 0,-4 6 60,27-17 17,1 2 49,-13 19 9</inkml:trace>
  <inkml:trace contextRef="#ctx0" brushRef="#br0" timeOffset="1779.3693">2418 1131 4160,'-4'7'543,"1"-3"-208,1-1-88,1-1-39,-1 2 242,1-1-33,1 1 321,2 0-113,1-2-98,2 0-82,0-2-67,1 1-52,-2-1-38,-1 0-2,15 1 363,0 0-122,1-1-106,-1-1-88,-1 0-94,0 0-46,6-1 25,29-3 232,-45 5-381,37-5 162,-3-1-64,0 0-52,-2 0-39,73-10 17,39-4-210,-1 3-70,-69 8 81</inkml:trace>
  <inkml:trace contextRef="#ctx0" brushRef="#br0" timeOffset="2178.2345">3936 573 4736,'1'-6'623,"0"3"-240,0 0-99,0 1-44,-1 1-51,1 0-45,-1 1-16,3 0 9,-2 0-246,0 0 68,1-1 88,1 1 111,-1 0 20,0 0 42,4 1 305,2 3 615,-6-2-813,-1 2-63,0 4 125,-1 0-88,0 0-75,-2 0-64,0 2-36,0 0-55,-8 19 11,6-19-20,-7 20 108,-8 13-170,-18 28 119,-48 65 51,32-55-48,47-70-117,-5 6 77,6-9 16,-1 0 54,-1 3 153,3-6-101,0 0 38,-2 3 73,2-5 242,7-11 395,2-1-562,-3 5-238,1-1-36,0 1-41,-1 0-49,1 1-53,-2 0-60,29-40 324,1 0-59,-1-1-55,0 1-49,19-28-51,-37 54-29,107-145-11,-62 95-19,-46 55-36,23-25-38,0 1 50,20-15 60,-19 23-109,-17 15 11,1 1-38,-1 1-43,2 1-49,-1 2-56,1 1-61,-2 3 49,8-1-51,-26 5 345</inkml:trace>
  <inkml:trace contextRef="#ctx0" brushRef="#br0" timeOffset="3056.594">4905 428 7040,'0'0'535,"0"-1"-47,0 1-45,0 0-42,0 0 133,0 0-87,0 0-79,0 0-71,-1 0-118,1 0-32,-1 0 59,1 0-94,-2 0-70,-4 2-86,2 0 52,-2 0 96,3-1 3,-1 1 47,-3 1-120,-26 10 74,-9 8-69,-21 17-98,-4 7 56,24-12 47,4-1 49,33-26-80,-43 38 59,2 6-46,39-39-34,0 0 1,0 0-1,-5 11 8,9-15-10,1 0-1,0 0 1,1 0 0,0 1-1,0-1 1,0 1 0,1 1 10,1 12-8,8-3 47,-7-16-23,1 1 1,0-1 0,0 0-1,0 0 1,1 0 0,-1 0-1,0 0 1,1 0 0,-1-1-1,1 1 1,1 0-17,3 1 63,0-1 1,0 0-1,1 0 0,-1 0 0,0-1 1,1 0-1,-1 0 0,1-1 1,3 0-64,0-1 133,0 0 0,0 0 1,7-3-134,-4 0 165,0 0 1,-1-1-1,0 0 1,5-4-166,16-10 317,-3-2-36,8-10 5,-19 13-159,-1-1-46,10-13-20,-14 15-51,-2-2 1,-1 1-1,4-10-10,-1 1 51,-3-2 52,-8 22-81,-2 0 1,1 0 0,-1 0 0,0 0 0,0 0 0,-1-1 0,0 1 0,0-1 0,-1 1 0,0-2-23,0 7 5,-1-1 0,1 1 1,0-1-1,-1 1 0,0-1 0,1 1 1,-1-1-1,0 1 0,-1 0 0,1-1 0,0 1 1,-1 0-1,1 0 0,-1 0 0,1 0-5,-1 0 0,0 0 0,-1 0-1,1 1 1,0-1 0,-1 1-1,1-1 1,-1 1-1,1 0 1,-1 0 0,1 0-1,-1 0 1,-1 0 0,0 0-14,-1 1 0,0-1 1,0 1-1,0 0 0,0 0 1,0 0-1,0 1 14,-1-1-40,0 1 1,1 1 0,-1-1 0,0 1-1,-3 2 40,-3 2-167,0 2-32,7-4 81,0 0 1,0 0-1,1 0 1,-1 1-1,1 0 1,-2 3 117,4-5-61,0 0 1,1 0-1,-1 0 1,1 0-1,-1 0 1,1 0-1,0 1 61,0 13-249,5-3 74,5 0 41,-5-11 125,0 1-1,0 0 1,0-1 0,1 0 0,-1 0-1,1-1 1,0 1 0,0-1 0,0 0-1,0 0 1,0-1 0,0 1 0,1-1 0,-1 0-1,4 0 10,7 0-10,1-1-1,0 0 0,0-1 1,7-2 10,5-1 14,-1-1 0,1-2 0,11-5-14,82-33 85,-27 9-31,-95 35-51,14-3 22,2 1-34,-15 3 7,0 0 0,-1 0 0,1 0 0,0 0 0,-1 0 1,1 0-1,0 0 0,0 0 0,-1 0 0,1 0 0,0 0 1,-1 1-1,1-1 0,0 0 0,-1 1 0,1-1 0,0 0 1,-1 1-1,1-1 0,-1 0 0,1 1 0,-1-1 0,1 1 0,-1-1 1,1 1-1,-1-1 0,1 1 0,-1 0 0,0-1 0,1 1 1,-1 0-1,0-1 0,0 1 0,1 0 0,-1-1 0,0 1 0,0 0 1,0-1-1,0 1 0,0 0 0,0-1 0,0 1 2,0 6-15,-1-1 0,0 1-1,0-1 1,-1 1 0,0 0 15,-12 35 4,4-12 63,4-9-27,0 0 0,0 15-40,3-1 92,7-7 53,-3-25-99,0 1 0,0 0 0,1-1 0,-1 1 0,3 2-46,-2-3 48,-1-1 1,1 1-1,0-1 0,0 0 1,1 1-1,-1-1 0,2 1-48,8 4 217,3-1 36,5-1 2,0-5-55,0-3-45,-1-3-33,-5 0-25,0 0 0,0-1 0,-1 0 0,4-4-97,6-6 130,0-2 57,-14 11-24,-1-1 0,0-1 0,5-5-163,-8 7 111,1-1 1,-1 1-1,-1-1 1,0 0-1,0 0 1,-1-1-1,0 1-111,4-25 307,-6 28-251,-1 5-50,0 0 0,1 0-1,-1 1 1,0-1 0,0 0 0,0 0 0,0 1 0,0-1-1,0 0 1,0 0 0,0 0 0,0 1 0,0-1-1,0 0 1,0 0 0,-1 1 0,1-1 0,0 0 0,-1 0-1,1 1 1,0-1 0,-1 0 0,1 1 0,-1-1 0,1 0-1,-1 1 1,0-1-6,1 1 0,0 0 0,0 0 1,0 0-1,-1 0 0,1-1 0,0 1 0,0 0 0,-1 0 1,1 0-1,0 0 0,0 0 0,-1 0 0,1 0 0,0 0 1,0 0-1,-1 0 0,1 0 0,0 0 0,0 1 0,-1-1 1,1 0-1,0 0 0,0 0 0,-1 0 0,1 0 0,0 0 1,0 1-1,0-1 0,-1 0 0,1 0 0,0 0 0,0 0 0,-9 8-89,0 1 39,-3 8 32,2 1 48,-5 21 74,8-14-81,5-2-12,2-21-17,0 1 0,0-1 1,1 1-1,-1-1 0,1 1 0,0-1 1,0 1-1,0-1 0,0 0 1,1 2 5,-1-2-4,0 0 1,1-1 0,-1 1-1,1 0 1,-1-1 0,1 1-1,-1-1 1,1 1 0,0-1 0,0 0-1,2 1 4,17 5 46,-14-6-44,0-1 1,0 1-1,0-1 0,0-1 0,-1 1-2,5-2-6,-1 0-1,1 0 1,-1-1-1,0 0 1,0-1 6,9-4 12,-2 0 1,6-4-13,13-10 113,-18 10-20,16-13-93,-12 6 14,-1-1 0,-1-1 0,-1-1 0,3-6-14,9-15 107,-15 14-127,-15 28 19,-1 0 0,1 0 0,-1 0 0,1 0 0,-1 0 0,0 0 0,0 0 0,1 0 0,-1 0 0,0 0 0,0 0 0,0 0 0,0 0 0,0 0 0,0-1 0,-1 1 0,1 0 0,0 0 0,0 0 0,-1 0 0,1 0 0,-1 1 0,1-1 0,-1 0 0,1 0-1,-1 0 1,1 0 1,-1 1-7,0-1 0,1 1 0,-1-1 0,0 1 0,0 0 0,1-1-1,-1 1 1,0 0 0,0 0 0,1-1 0,-1 1 0,0 0 0,0 0 0,1 0-1,-1 0 1,0 0 0,0 0 0,0 0 0,1 1 0,-1-1 0,0 0-1,0 0 1,1 1 0,-1-1 0,0 0 0,0 1 7,-9 4-124,3 2-35,0-1-73,1 1-90,2-1-111,1-2 307,1 1-78,0-1-74,1 1-73,1-1-69,0 1-67,1 0-64,1 1-62,-1-2 254,1 0 48,-1 2-15,2 2-112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8:11.89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453 314 4800,'-7'-4'488,"0"1"-40,-8-3 345,-4 0 23,-13 2 265,22 5-1032,-1-1 0,0 2 0,-6 0-49,5 1 26,1 0 1,-1 1-1,0 1-26,-33 17 27,3 6-37,23-13-15,1 2 0,1-1 1,0 2-1,-13 19 25,-4 11-16,10-2-40,5 4 63,16-40-2,1 0-1,0 0 1,0 0 0,1 0 0,0 1 0,1-1 0,0 0 0,1 1 0,0 0-5,4 8 15,4-2 113,8-1 129,-15-15-220,0 1 0,0-1 0,1 0 0,-1 0 0,1 0-1,-1 0 1,1-1 0,-1 1 0,1-1 0,-1 1 0,1-1 0,-1 0 0,1 0-37,13 0 356,-1-3-38,17-5 217,-2-5-114,1-4-91,3-6-20,-4 1 273,11-13-583,-30 26 49,-1-2 0,0 1 0,0-1 0,-1-1 0,-1 1 0,0-1 0,4-9-49,-9 14 21,1-1 0,-2 0 0,1 1 0,-1-1-1,0 0 1,0-3-21,-1 5 6,-1-1 1,1 1-1,-1-1 0,-1 0 0,1 1 0,-1-1 0,0 1 1,-1-2-7,1 5-10,0 1 1,0-1 0,0 0-1,0 1 1,0-1 0,-1 1-1,0-2 10,2 3-18,-1 0 0,0 0 0,0 0 0,-1 0 0,1 0-1,0 0 1,0 0 0,0 0 0,-1 0 0,0 0 18,-14-3-274,-2 8-71,11-2 165,1 2-1,-1-1 1,1 1-1,0 0 0,0 0 1,0 0-1,0 1 1,1 0-1,-3 3 181,3-2-280,0 0 37,-9 13-354,14-19 592</inkml:trace>
  <inkml:trace contextRef="#ctx0" brushRef="#br0" timeOffset="313.8296">756 395 4800,'8'-4'634,"-2"2"-244,-2 0-101,-1 1-45,-1 0-53,-1 0-45,0 2-18,-1 2 10,-1 12 151,0 0-44,-2-1-39,-1 1-38,-3 6 25,-2 1-63,-2-1-48,-1-1-37,-7 8 15,-19 23-60,17-26 71,1-1 73,2-3 79,7-8 313,-6 8 197,11-15-444,0 0 45,0-1-11,1 0 50,0-2 57,-1 1 66,4-4-220,1 0-46,1 0-41,-1-2-37,2-2 60,2-2-96,6-13 1,-5 12-22,14-20 7,1 0-46,5-6-36,14-17-48,11-15-21,-12 15-31,3 2 0,1 2 0,25-20 80,-64 64-3,36-29 7,-20 20-69,-2 4-77,0 4-116,-8 3 77,0 2-42,0 0-44,0 3-48,-5-3 9,1 1-51,6 7-972,-6-5 787,0 0 94,0 1 61,0 0-20,2 4-137</inkml:trace>
  <inkml:trace contextRef="#ctx0" brushRef="#br0" timeOffset="961.8535">1397 467 5056,'2'-2'197,"-1"1"-33,2-1 34,0 0-40,2-3 240,-3 3-223,-1 1 49,0 1 11,-1-1 54,0 1 63,0 0 74,-2 0 8,0 0-46,1-1-45,-1 1-42,1 0-39,-1 0-37,0 0 127,0-1-170,0 1-52,0 0-45,1 0-36,-2 0-27,-5 1-61,3 0 51,0 1 50,0 0 74,-34 13-159,-35 21 23,43-19-36,1 1 0,1 2 1,0 1-1,-19 19 36,25-18-26,-15 20 26,27-30-3,2 1 0,0-1 1,0 2-1,2-1 0,-1 1 1,0 4 2,6-14-15,1 1 0,0-1 1,0 0-1,0 0 0,0 3 15,2 7 27,3-8 61,3-3 78,2-3 97,4-3 115,-4-1-129,0 0 0,-1 0 0,7-5-249,22-17 653,-18 13-347,52-40 514,-39 27-452,-2-2-38,10-12 34,1-5-107,14-24-15,-4-5-101,3-12-63,-13 12 4,25-66-82,-36 62 76,-26 68-41,-2 7-23,-1 0 1,0 0-1,1-1 0,-1 1 0,-1 0 1,1-1-1,0 1 0,-1 0 1,0-1-1,0 1 0,0-3-12,0 6 0,0 0 0,0 0 0,0-1 0,0 1 0,0 0 0,0 0-1,0-1 1,0 1 0,0 0 0,-1 0 0,1 0 0,0-1 0,0 1 0,0 0 0,0 0-1,0 0 1,0-1 0,-1 1 0,1 0 0,0 0 0,0 0 0,0 0 0,-1-1 0,1 1-1,0 0 1,0 0 0,-1 0 0,-5 2-43,-5 9-76,4-1 30,1-1 0,0 1 0,0 0 0,1 1 0,-3 9 89,0-2-110,-5 13-45,0 1-56,-5 16-628,1 6 839,5-9-313,7-22 190,0 0 33,1 1 41,1 0 48,1-9-9,1 1 0,1-1-1,0 1 1,1-1 0,1 1 0,0-1-1,3 9 11,-4-19-1,1 1-1,0 0 1,1-1-1,-1 0 0,1 1 1,0-1-1,0 0 1,0 0-1,5 4 2,-6-7 3,1 1 1,-1-1-1,1 0 1,0 0-1,0 0 0,0 0 1,1 0-1,-1 0 0,0-1 1,1 0-1,-1 1 0,1-1 1,-1-1-1,1 1 1,-1 0-1,3-1-3,19 0 119,0-5-41,0-3-39,-1-4-35,22-16-93,-6-4-105,-25 18 63,0-1-1,9-13 132,-18 21-27,0-1 1,-1 1 0,-1-1-1,1 0 1,-1 0 0,0-1-1,1-4 27,-5 12 0,1 0-1,-1 0 0,0 0 1,0 0-1,1 0 0,-1 0 1,0 0-1,0 0 0,0 0 1,0 0-1,0 0 0,0 0 1,0 0-1,0 0 0,-1 0 1,1 0-1,0 0 1,-1 1-1,1-1 0,-1-1 1,1 2-4,-1-1 0,1 1 1,-1 0-1,1-1 0,-1 1 0,0 0 0,1-1 0,-1 1 0,1 0 1,-1 0-1,0 0 0,1-1 0,-1 1 0,0 0 0,1 0 0,-1 0 1,0 0-1,1 0 0,-1 0 0,0 1 0,1-1 0,-1 0 4,-25 10-100,11-2 90,-11 9 85,1 3-54,7-4-52,1 2 1,1-1 0,-6 10 30,-4 9 1,23-32-3,1 0 0,-1 0 0,1 0 0,0 0 0,1 0 0,-1 0 0,1 1 0,0-1 0,0 0 0,0 1 0,0-1 0,1 2 2,0-3-2,0-1 1,0 0-1,1 0 0,-1 0 1,1 1-1,-1-1 1,1 0-1,0 0 1,0 0-1,0 0 1,0 0-1,0-1 1,0 1-1,1 0 1,-1 0-1,1-1 0,-1 1 1,1-1-1,0 1 1,-1-1-1,1 0 1,0 1-1,0-1 1,0 0-1,0 0 1,1 0 1,3 1 0,0 0 0,-1 0 0,1 0 0,0-1 0,1 0 0,-1 0 0,3-1 0,46 0 0,-35-1 0,-4 0-50,0 0-91,0 0-82,-1 0-68,7-1-214,0-1-83,47-7-1546,-54 8 1705,0 0 32,-7 0-78,0 1 64,2 0-21,4 0-148</inkml:trace>
  <inkml:trace contextRef="#ctx0" brushRef="#br0" timeOffset="1299.2078">2388 333 5408,'0'-3'175,"1"0"49,0-1 192,0-3 671,-2 6-737,0 1-58,0 2-84,-2 2-107,1-1 204,0 0-50,1 0-43,-1 1-40,1 0-10,0 0-41,-1 1-16,0 2 1,-1 2 13,1-3-1,-17 42 143,-2 0 0,-22 34-261,9-25 120,0-3-74,1-4-9,12-19 95,9-13 6,0-1 61,4-6 366,-2-1 44,2-5 72,8-6-658,0 1 1,0 0 0,-1 0-1,1 0 1,0 0 0,0 0-1,0-1 1,-1 1 0,1 0-1,0 0 1,0 0 0,0 0-1,0-1 1,-1 1-1,1 0 1,0 0 0,0-1-1,0 1 1,0 0 0,0 0-1,0-1 1,0 1 0,0 0-1,0 0 1,0-1-1,0 1 1,0 0 0,0 0-1,0-1 1,0 1 0,0 0-1,0 0 1,0-1-24,0-4 164,1 0-33,1-4 47,3-1-70,3-5-34,-2 6 7,23-40 102,-2 6-65,21-34-3,-21 34-46,1-1-34,18-23-34,4 2-42,-23 33-21,2 1 0,29-23 62,-36 35-24,1 2 1,18-10 23,-19 14-93,-14 9 66,1-1-1,0 2 1,0-1-1,0 1 0,4 0 28,8 0-74,0 5-40,-1 5-56,-2 7-73,-11-7-80,8 14-602,-7-8 510,6 8-60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8:09.6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18 943 4480,'-6'5'589,"2"-2"-227,1-1-94,1 0-42,1-1 19,0 0-57,1 1-49,0-1-42,1 2 7,1 2-8,-1-4-18,-1-1 63,2 3 437,0-1-78,0 1-71,1-1-65,0 0-57,1-1-52,-1 0-44,1 0-37,1 1-6,-1-2-33,11 1 217,-9-1-172,10-1 122,0-2-65,0 0-55,0-1-46,4-1-22,0-1-39,39-15 72,-49 18-113,195-79 528,-136 53-430,-2 2-85,80-36 56,-115 46 13,27-18-116,-33 16 41,-2-4 98,-8 2 22,-14 18-132,-1 0-1,1 0 1,-1 0 0,0 0 0,0-1 0,0 1 0,0 0 0,-1-1-1,1 1 1,-1-1-29,0 1 33,0 0 0,0 0 0,0 1 1,0-1-1,-1 0 0,0 0 0,1 0 0,-1 0 0,0 1 0,0-1 0,0 0 0,-1 1 0,1-1 0,-1 1 0,1-1 0,-2-1-33,-1 1 48,1 0 0,0 0-1,-1 0 1,0 0-1,0 0 1,1 1 0,-1 0-1,-1 0 1,1 0-1,-1 0-47,-21-7 189,-2 4-48,2 2-61,2 3-71,-18 2 43,-1 7-34,27-5-29,0 1 1,1 1-1,-1 1 1,1 0-1,1 1 1,-13 9 10,15-8-10,-1 0 0,2 1 1,-1 1-1,1 0 0,1 0 1,0 1-1,-3 6 10,6-8 12,0 2 0,1-1 1,0 1-1,1 0 0,-2 7-12,2-3 11,1 0 0,1 0-1,1 1 1,0-1 0,1 0 0,1 1-1,2 15-10,0-15 56,0 0 0,4 9-56,-4-17 46,1 0 1,0 0-1,1 0 0,0 0 1,3 4-47,-2-5 51,0 0 0,1 0 0,0-1 1,1 0-1,0 0 0,0 0 1,0-1-1,1 0 0,0 0 1,0-1-1,0 0 0,9 3-51,29 9 165,2-6-71,3-7-96,-26-5-42,0 0-35,-7-2-98,8-1-168,-6 1 89,5 0-12,11-1-40</inkml:trace>
  <inkml:trace contextRef="#ctx0" brushRef="#br0" timeOffset="448.3327">1422 693 6464,'6'-8'849,"-2"3"-325,-1 2-136,-1 0-59,1-1 40,-2 0 87,-2 0 167,-2-1 373,0 3-511,0 0-36,-1 1 61,1-1-191,2 2-205,-1-1-35,1 1-37,0 0-46,-13-5 289,-1 3-65,0 1-59,0 2-52,0 0-45,-1 2-39,-14 7-61,12-3-65,0 1 0,1 1 0,-9 6 101,11-6-22,1 0 41,1 0-43,1 1 0,-1 0-1,-9 12 25,12-11 0,1 1 0,0 0 0,0 0-1,1 0 1,1 1 0,-5 13 0,5-8 6,6-13-16,0-1 0,0 1 0,0 0 0,0-1 0,1 3 10,0-5-5,0 1 1,0-1-1,1 0 1,-1 0-1,0 1 0,1-1 1,0 0-1,-1 0 0,1 0 1,0 0-1,0 1 5,0-1 1,0-1-1,0 0 0,0 1 1,1-1-1,-1 0 0,0 0 1,0 1-1,1-1 1,-1 0-1,1 0 0,1 0 19,0 1 1,0-1-1,1 0 0,-1 0 1,1 0-1,-1 0 1,1-1-1,-1 1 0,1-1 1,-1 0-1,2 0-19,14-2 139,18-8 300,2-6-113,-9 0-123,13-8 45,-39 22-227,28-18 370,21-17-391,-1-4 224,-10 5-81,1-1-56,-15 12-68,-25 22-13,0 0-1,1 1 0,-1-1 1,1 1-1,0-1 1,0 1-1,0 0 1,0 1-1,0-1 0,1 1-5,-4 0 4,0 1 0,0 0 1,0 0-1,0 0 0,1 0 0,-1 0 0,0 0 0,0 0 0,0 0 0,0 1 0,1-1 0,-1 0 0,0 1 0,0-1 0,0 1 0,1 0-4,-1 0 7,0 0 1,1 0-1,-1 0 1,0 0-1,0 1 1,0-1 0,0 0-1,0 1 1,0-1-1,0 1 1,0-1-1,-1 1 1,1-1-1,0 3-7,3 8-134,-1 1 41,4 14 11,1 6 116,-5-20 23,1-1-1,1 0 1,0 1-1,0-2 0,1 2-56,10 8 52,3-4-85,-8-10-26,2-2-37,1-1-38,2-2-45,-5-2-355,15-3-598,-18 1 756,0 1-38,0-2-111,0 0-88,1 0-107,-5 2 313,0-1-35,3 0-8,-1 0 58,2-1-20,4-1-143,-12 4 551</inkml:trace>
  <inkml:trace contextRef="#ctx0" brushRef="#br0" timeOffset="764.1517">2384 586 6400,'7'-12'838,"-3"5"-322,0 1-134,-2 2-60,1 0 116,-1 1-112,0 0-34,1 1 59,-3 2-161,0 0 41,0 0-42,0 1 37,-1-1-5,0 1 34,0 0 39,-1 0 43,-90 56 119,2-2 11,30-16-211,12-4-113,1 1-89,7-1-17,28-24-1,0 1 1,1 1-1,0 0 0,-3 7-36,11-15 15,-1 1 0,1-1-1,0 1 1,1 0 0,-1 1-1,1-1 1,0 0 0,1 0 0,-1 6-15,2-8 4,-1 0 0,1 0 1,1 0-1,-1 0 0,1 0 1,-1 0-1,1-1 1,0 1-1,0 0 0,1 0 1,-1-1-1,1 1 0,0-1 1,0 0-1,0 1 1,0-1-1,1 0-4,0 1 7,0 0-1,1-1 1,0 1 0,-1-1 0,1 0 0,0 0-1,1 0 1,-1 0 0,1-1 0,-1 0-1,1 0 1,-1 0 0,3 0-7,0 0 3,1 0 0,0-1 0,0 0 0,0 0 0,0-1 0,0 0 0,0-1 0,2 0-3,3-1 4,0 0 0,0-1 0,0-1 0,-1 0 0,12-5-4,-13 3 16,0 1 1,0-2-1,4-2-16,20-18-183,-12 8 26,-5 2-20,0 0-56,-4 2-16,0 0-59,0 0-69,-1 0-77,-2 2 10,-1-1-65,1 1-70,-1 0-76,-1-1-80,1 1-86,-1-1-92,0 1-95,-3 5 537,-1 0 52,3-3-135,1 1 63,-2 0 58</inkml:trace>
  <inkml:trace contextRef="#ctx0" brushRef="#br0" timeOffset="1202.6838">2753 39 5888,'2'-13'770,"-1"6"-295,0 2-121,-1 0-55,1 3-61,-1 0-55,1 1-19,2 0 14,8 0 84,-4 0-28,-1 1 341,-1 2-58,-2 2-62,-1 0-63,-2 1-65,0 1-69,-1-1-71,0 1-72,1-3-78,0 0-52,-3 16 140,0-1-43,-13 34 29,4-16-50,-21 56 81,7-27 0,3-12 30,1-4 70,-13 24 111,-19 32 309,8-16-48,16-28-238,7-9-109,1 1-59,19-44-160,-3 8 73,2-6 31,3-2 53,1 0 96,3-2-109,2-3-50,-4-4-128,0 0 0,0 1 0,0-1 0,1 0 0,-1 0 0,0 0 0,0 0 0,0 0 0,0 0 0,0 0 0,0-1 0,1 1-14,6-3 30,-1 0 0,0 0 0,0 0 0,1-1-30,-7 3 7,32-18 80,0-1 1,-2-2-1,12-12-87,22-21 110,-3-2-52,-14 13-67,0 2-60,-3 6 2,0 7 33,-41 27 28,1 0 0,-1-1 0,1 2-1,0-1 1,0 0 0,1 1 6,-2 0-13,0 0 0,0 1 0,0 0 0,0-1 0,0 2 0,0-1 0,0 0 0,0 1 0,-1-1 0,1 1 0,3 1 13,-4 0-11,0-1-1,0 0 1,0 1-1,0 0 0,0 0 1,0 0-1,-1 0 1,1 0-1,0 0 1,-1 1-1,0-1 1,0 1-1,1 1 12,-1-1-7,1 1 0,-1 0 0,0 0 0,-1-1 0,1 1 0,-1 1 0,1 2 7,0 4 1,0 0 0,-1 0 0,-1 0 0,0 1 0,0-1 0,-1 0 0,-2 7-1,-6 32 39,-4-1 35,3-6 35,7-32-142,0 2 55,-7 24 146,8-21-150,1-3-74,3-1-91,1 0-117,-1-7 80,1 0-38,2 0 48,-1-2-80,1-1-64,-1-1-50,19-3-1284,-20 1 1453,4-1-163,1 1 49,0-1-14,6-1-111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28:39.8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1851 4611 6240,'2'-6'815,"-1"3"-312,0 1-131,-1 0-57,1 0 168,-2 1-99,0 1-151,1 0-36,-3 0 114,-1 3 202,3-3-307,0 1 48,-5 6-9,-1 1-60,1 0-52,0 1-43,-1 2-29,1 1-37,-13 23-45,12-20 38,-1-1 60,-15 28-12,1 0 113,3-8 33,0 0 46,-11 23 249,-41 76 756,50-92-934,0-1-63,16-29-211,-9 17 43,-6 17-29,17-36-52,0 0-1,1 0 1,-2 8-16,3 13 59,5-20 19,0-6 21,4-2 92,9-4 137,-6-4-181,7-9 187,1-3-76,7-14 15,-2 0-93,-9 12-84,28-37-63,122-149 138,-129 167-114,20-15-57,-26 29-2,0 1-1,15-8 3,-43 31-1,27-19-50,2 2 1,3 0 50,-25 13-12,0 1-1,0 1 0,0 0 0,0 0 1,1 1-1,-1 0 0,1 0 0,0 1 1,-1 0-1,2 1 13,-8 0 3,0 0 0,0 1 1,0-1-1,0 1 0,0-1 1,-1 1-1,1 0 0,0 0 0,-1 1 1,1-1-1,-1 0 0,1 1 0,-1-1 1,0 1-1,1 0 0,0 1-3,-1 0-3,1 0 0,0 0 0,-1 1 0,0-1 1,0 1-1,0 0 0,0-1 0,-1 1 0,1 0 0,0 3 3,0 3-6,0 0-1,0 0 1,-1 0 0,-1 0 0,0 1 6,-1 27 45,-4 16 79,-3 0 0,-2-1-1,-2 0 1,-3 0 0,-9 18-124,14-49-56,5-12-8,0 0-93,2-5 30,-1 0-38,2-1-7,-1-1-34,0 1-39,0-1-40,1 1-44,-1-1-48,0 0-51,0-1-54,2 0 236,-1-1 34,-1 4-306,3-5 518</inkml:trace>
  <inkml:trace contextRef="#ctx0" brushRef="#br0" timeOffset="-3181.4851">175 4652 4384,'1'-5'248,"1"-1"39,2-16 762,-2 13-629,-2-1-14,0 28 173,-1 0-104,0 0-94,-1 1-85,0-5-125,0 0-40,-2 15 27,-2 0-114,0 0-85,-16 64-319,16-70 293,1-5 41,0 1 36,0-1 46,0-1 52,-9 32-59,-18 65-100,22-79 90,0 0 68,4-16-9,0 1 34,1-1 38,-1 0 41,1 0 46,-1 0 50,0 0 55,1 0 58,5-18-183,1-3-63,0-2-52,1-1-42,1-2-25,7-22 9,-5 15-6,19-51 79,5-8-73,1-1-63,1 7-54,44-82-29,-22 53 65,-6 19 47,1 2 55,-17 30-35,-18 28-92,1 0-1,14-14 43,-21 24-17,0 1-1,1 0 0,-1 0 1,1 1-1,0 0 1,1 0-1,3-1 18,-6 4-2,-1 0-1,0 0 1,1 1 0,-1 0 0,1 0-1,-1 0 1,1 0 0,0 1 2,-2 0 9,0 0 0,-1 1 0,1-1-1,-1 1 1,1-1 0,-1 1 0,1 0 0,-1 1 0,1-1 0,-1 1 0,0-1 0,0 1-1,0 0 1,0 0 0,0 0 0,0 1 0,0-1 0,-1 1 0,1-1 0,-1 1-1,0 0 1,0 0 0,0 0 0,0 0 0,0 0 0,-1 0 0,1 1 0,-1-1-1,0 2-8,2 5 20,0 0 0,-1-1 0,0 1 0,0 7-20,0 11-6,-1-1-42,-2 23-55,-7 40 103,1-43 6,-1-1 41,-4 12 88,-2-1 107,7-29-74,-1 0 36,0 0 39,-1 0 41,5-14-153,4-11-59,9-20-42,1-4-44,36-66 0,-7 22-34,2 2 0,15-14 48,-7 19 0,1 2 35,-37 42-73,0 0-33,1 1 0,9-7 71,-18 16-17,-1 1 0,1 0 0,-1 0 0,1 0 0,0 1 0,0 0 0,0 0 0,1 0-1,-1 1 1,0-1 0,2 1 17,-4 1-4,-1 0 0,0 0-1,0 0 1,1 0 0,-1 0-1,0 0 1,0 0 0,0 1-1,1-1 1,-1 1 0,0 0 0,0 0-1,0 0 1,0 0 0,0 0-1,0 0 5,1 1 0,-1 0-1,1 0 0,-1 1 0,0-1 1,0 1-1,0-1 0,0 1 1,-1-1-1,1 1 0,0 2 1,2 5 10,0 0 0,-1 0 0,-1 1 0,0-1 0,0 1 0,-1 4-10,2 20 38,-2 19-38,-3 7-51,1-36-12,-1 0-32,0 0-39,0 0-45,0 4-89,0-1-76,0 1-85,0-1-94,2-15 28,-1 5-400,0-6 241,0-5 250,1 2-23,0 0 57,-1 1-18,1 5-133</inkml:trace>
  <inkml:trace contextRef="#ctx0" brushRef="#br0" timeOffset="-2895.2302">1374 4944 6656,'7'-15'872,"-3"6"-335,-1 2-139,0 2-61,-1 1-73,-1 2-62,-1-1-22,1-2 11,0 2-189,-1-1 48,1-2 70,1-1 62,-1-1 56,-1-1 54,1 0 49,-2 1 44,0-1 40,-1 2 36,-3-4-4,-1 2-72,-1 1-67,-1 1-61,-1 2-57,-1 0-49,0 2-44,-1 1-39,-7 1-26,0 2-61,12 0-2,1 0 0,0 1 0,-1-1 0,1 1 0,0 0-1,0 1 1,0-1 0,0 1 0,1 0 21,-5 3-38,1 0 1,0 1-1,0 0 0,-4 6 38,3-2-25,0 1-1,1-1 0,0 2 1,0-1-1,-1 7 26,2-4-25,1 0-1,1 0 1,0 1-1,-2 12 26,5-15-35,0 0 0,1 0 1,0 7 34,1-18-12,0 1 0,0 0 0,0-1 1,0 1-1,1-1 0,-1 1 1,1 0-1,0-1 0,-1 1 1,1-1-1,0 0 0,1 1 0,-1-1 1,0 0-1,1 1 0,-1-1 1,1 0-1,1 1 12,-2-2-6,0-1 1,0 1-1,0 0 1,0-1-1,0 1 1,0-1-1,1 1 0,-1-1 1,0 1-1,0-1 1,1 0-1,-1 0 1,0 0-1,0 0 1,2 0 5,0 0-8,-1 0 1,1-1-1,-1 1 1,1-1 0,-1 0-1,1 0 1,-1 0-1,1 0 1,-1 0 0,1-1 7,9-6 32,0 0-32,11-10-91,-1-3-104,0-2-88,-6 5 6,1-2-36,29-40-747,-37 48 841,1-1-224,-1 0 40,24-30-798,-19 25 653,-6 6 188,1 1-35,3-6-295,-5 9 298,-1 0-37,0-1-38,1 1-45,-1 0-46,0 0-51,1-2 72,0 1 73,1-2-23,4-4-164</inkml:trace>
  <inkml:trace contextRef="#ctx0" brushRef="#br0" timeOffset="-2364.2262">1563 4794 4800,'-4'10'294,"0"1"11,-1 0 25,1-1-15,1-4-140,0 2 32,0 1 38,-1 1 44,-4 8-162,-1 5 9,1-4 45,2-1 72,3-9-81,-1 1 36,-4 14 149,-7 24 445,10-28-487,1 3-36,3-12-179,0 0-33,2-1-11,0-9-47,-1-1 0,0 1 0,0 0 0,1-1 0,-1 1 0,0 0 0,1-1 0,-1 1 0,1-1 0,-1 1 0,1-1 0,-1 1 0,1-1 0,-1 1 0,1-1-9,-1 1 7,1-1-1,-1 0 1,1 1 0,0-1-1,-1 0 1,1 0 0,-1 0-1,1 0 1,0 0 0,-1 1-1,1-1 1,0 0 0,-1 0-1,1 0 1,-1-1 0,1 1-1,0 0 1,0 0-7,9-5 30,11-11 10,-2-5-41,-1-3-43,-2 1-45,-4 6-9,8-12-38,27-38-63,-30 44 78,-3 3-34,0 0-66,-1 0-83,1 0-100,-2 3-56,0-1-105,1 1-117,-7 9 293,0-1-33,6-9-260,19-21-1021,-19 25 1145,-4 6 242,0 1 34,0-1 41,0 1 48,1 1 53,0 0 61,0 0 67,1 1 74,-7 4 58,-1 0 57,1 0 50,0 0 46,0 0 105,1 1 45,-1 0 132,3 1 335,1 4 597,-5-2-1029,-1 0-37,0 0-105,-1 0-38,0 1-44,0 0-50,-2 13 571,-1 1-123,-1-1-110,0 0-99,0 0-88,-1 1-75,1-1-65,-1 0-53,-4 15 23,-4 21-11,8-29-62,2-10-54,-3 22 19,2-14-22,2 0 0,-1 17-35,3-38 2,0 1 0,0-1 0,0 1 0,0-1 0,0 1 0,1-1 0,-1 1 0,0-1 1,1 1-1,-1-1 0,1 1 0,-1-1 0,1 1-2,0-2 1,-1 0 0,0 0 0,0 0-1,1 1 1,-1-1 0,0 0 0,0 0 0,1 0 0,-1 0 0,0 0 0,0 0 0,1 0 0,-1 0 0,0 0 0,1 0 0,-1 0-1,0 0 1,0 0 0,1 0 0,-1 0 0,0 0 0,1 0 0,-1 0 0,0 0 0,0-1 0,1 1 0,-1 0 0,0 0 0,0 0-1,1 0 1,-1-1 0,0 1 0,0 0 0,0 0 0,1 0 0,-1-1 0,0 1-1,5-6 14,0 0 0,-1 0 0,0 0 0,2-4-14,1-1 6,16-22-39,1 0-55,19-21-150,-4 9-435,32-27 673,-35 39-147,1 2 67,-28 24 50,-1 1 1,1-1-1,1 2 0,-1-1 0,1 1 1,0 1-1,2-1 30,1 2-26,-11 3 17,-1 0 0,0 0 0,0 0-1,1 0 1,-1 0 0,0 0 0,0 0 0,0 1 0,1-1-1,-1 0 1,0 1 0,1 0 9,-1-1-7,-1 1 0,1-1 0,0 1 0,0 0 0,-1-1 0,1 1 0,0 0 0,-1 0 0,1-1 0,-1 1 0,1 0 0,-1 0 0,1 0 0,-1 0 0,1 0 0,-1 0 7,2 15-29,-4 9 39,-2 0 1,-1 0 0,-1-1 0,-1 0 0,-1 1-11,4-13-1,-8 28-15,-1-1 35,-33 88 138,26-73-118,-2 1-67,1 0-101,10-30 23,-3 13-59</inkml:trace>
  <inkml:trace contextRef="#ctx0" brushRef="#br0" timeOffset="-19312.3223">6953 5472 7296,'-23'23'963,"9"-9"-370,4-4-154,2-2-66,3-3-80,2-1-69,0-1-25,-2 3 13,2-2-91,0 1-54,-4 5 42,4-6-39,-1 0 37,1 0 21,-1 0 43,0 1 50,-2 0 59,-2 0 81,1-3-48,1-4-47,1-3-48,1-1-46,0 0-46,2-2-45,1 2-44,-2-26 150,3-1-50,4-5 158,4-20-295,-5 44 58,7-46 29,2 0-53,26-116-70,-21 97 42,70-290-6,-86 366 0,33-127-2,-8 39 32,-3 17 42,1 5 62,0 10-56,2 2-75,14-18-84,-13 30-60,1 2 0,28-31 141,-42 58-34,0 0 0,7-4 34,-8 9-4,0 0 0,0 1 0,2 1 4,-11 6 2,0 0 0,1 1 1,-1 0-1,1 0 1,-1 0-1,1 1 1,0-1-1,0 1 1,-1 0-1,1 1 0,0-1 1,4 1-3,-5 0 2,-1 0 1,0 1 0,1 0-1,-1 0 1,0 0-1,0 0 1,1 0-1,-1 1 1,0-1-1,0 1 1,-1 0-1,1 0 1,0 0-1,0 0 1,-1 0-1,1 1 1,-1-1-1,0 1 1,0 0 0,1 1-3,4 8-9,1 1 1,-2 0 0,1 0-1,-2 1 1,0 0 0,-1 0-1,0 0 1,-1 0 0,1 8 8,2 35-2,-2 0 0,-3 0 1,-5 38 1,-8 37 10,-15 50-10,-37 133 107,36-199-66,-1-4-34,-130 391-114,77-280 171,80-219-62,-71 181 108,-3-28 136,43-97-162,0-4 54,-2-4 60,-3-4 64,9-14-102,1-6-52,-2-4-44,-2-4-33,24-15-31,0-1 0,-1 0 0,1-1 0,-1 1 0,0-2 0,2 0-11,-1-1 0,1 0 1,0 0-1,0 0 1,-7-2 10,9 1-5,0 0 1,0-1-1,1 0 1,-1 0-1,0 0 1,0-1-1,-2-1 5,2 1 3,1 0-1,0 0 1,0-1 0,0 0-1,0 0 1,0 0-1,0 0 1,1-1 0,-1 0-1,-1-2-2,0-1 4,1 0 0,-1-1 1,1 1-1,0-1 0,-1-6-4,-7-24-42,7 18 23,1-1 1,1 1 0,1-1-1,1 0 1,1 0 0,1 0-1,0 1 1,2-1 0,3-16 18,-1 16-22,1 0 1,1 0 0,1 1-1,0 0 1,2 0 0,0 1-1,1 0 1,1 1 0,5-5 21,11-11 180,2 3-117,1 1-110,1 1-101,1 3-95,2 0-84,0 2-78,1 1-69,-6 5 50,0 1-34,30-16-547,15-4-317,37-16-777,-89 42 1661,68-33-1320,-32 13 653,-11 3 249,-2-1 75,-18 9 338,0-1 39,-1-1 43,-1-1 47,-1-1 50,-1-2 55,-1-1 58,-1-2 61,-1-1-71,-1-2 61,-1 0 88,-2-1 114,-6 11 42,0 0 70,-2-1 78,1 0 86,-3 4 7,0-1 70,-1 1 74,0 0 78,-1-1 83,0 0 87,0 1 91,-1-1 97,-3 3 207,-2 12-611,-2 3-52,-1 3-79,0 3-109,1-1-208,1 1-38,-1 1-41,0 0-43,-7 17 166,1 1-45,1 0-39,1 1-34,-4 23-38,4-11-105,2 0 0,0 26 104,5-5-36,2-27 81,-1-17-65,1 1-1,0-1 0,1 0 0,0 0 1,3 5 20,7 8 30,-11-24-8,0 1 1,0 0 0,1-1-1,-1 1 1,0-1 0,4 2-23,5 3 121,2-4 42,2-2 49,1-3 54,-2-3 22,0-1-56,-1-2-48,0-2-40,7-7 26,5-9 17,-13 12-122,-1 0 1,-1 0-1,0-1 1,0-3-66,31-65 141,-40 81-139,10-26-3,13-38 60,-11 23-75,-6 20-40,-1-1-47,0 1-59,0-1-71,-5 19-78,0 0 67,1 0 19,0-4-30,1-3-111,-2 8 202,0 0-37,0 1-3,0 0-40,-1-1-46,1 1-52,0 0 13,-1 1-45,1-1-46,0 0-51,-1 0-55,1 0-58,-1 0-62,1 1-64,0-1 116,-1 1 81,1 0-26,1-1-183</inkml:trace>
  <inkml:trace contextRef="#ctx0" brushRef="#br0" timeOffset="-19061.5939">8340 4810 3328,'-2'-2'488,"1"0"-102,-2 0-91,1 1-77,-2 0-38,1 0-68,2 1-105,1 0 1,-1 0-1,1 0 0,-1 0 1,1 1-1,0-1 1,-1 0-1,1 0 0,-1 0 1,1 0-1,-1 1 1,1-1-1,-1 0 1,1 0-1,0 1 0,-1-1 1,1 0-1,0 1 1,-1-1-1,1 0 1,-1 1-8,0 6 53</inkml:trace>
  <inkml:trace contextRef="#ctx0" brushRef="#br0" timeOffset="-18640.2298">8147 5055 4160,'1'-5'249,"0"1"10,0 0 25,1-2-14,0 0 56,0 1-116,0 0 37,2-4-207,1-2 63,2-4 148,1 2 0,0-1 0,9-10-251,-6 10 52,28-36 71,-29 39-102,0 1 1,0-1 0,5-1-22,0 3-113,-2 10 86,-3 5 77,-2 6 66,-3 3 58,-1 1 48,-1 14 327,-3-5-274,-1 1-33,-3 24 158,-4 11-25,-9 31 89,4-37-169,4-19-66,1-5-7,0-1 35,1-5-10,0-1 34,0 1 38,0-1 43,-4 8 144,6-22-269,-1-1 92,1-2-29,4-10-84,2-5-64,1-4-43,0 0-28,3-11 61,0-2-41,8-25 1,-1 4-86,20-63-46,-8 31 17,-4 24 48,7-11-35,-15 38 12,2 1 1,0 0-1,2 1 0,1 0 1,1 1-1,2 0-12,-14 17-4,1 1-1,-1 0 1,1 0 0,1 0 0,-1 1-1,1 0 1,0 0 0,0 1 0,0 0-1,1 1 1,5-3 4,-10 5-2,0 0 0,0 1 0,0-1 0,0 1 0,0-1 0,0 1 0,-1 1 0,1-1 0,0 0 0,0 1 0,0 0 0,0 0 0,0 0 0,-1 0 0,1 1 0,0-1 0,-1 1 0,1 0 0,-1 0 0,0 0 0,0 1 0,0-1 0,0 1 0,0 0 0,0-1 0,-1 1 0,2 3 2,2 3 0,0 0 0,-1 0 0,0 0 0,-1 1 0,0 0 0,0 0 0,-1 0 0,0 0 0,-1 1 0,3 18 0,-1 1 0,0 18 0,-3-4 56,-3 27-56,-15 95 189,8-87-112,2 1-42,6-51-51,1-22 1,2-4-115,0-2-102,1-3-89,0-1-74,0 0-61,0-1-48,-1 1-34,-2 2 377,2-2-208,1 0 47,0-1-19,1-2-119,-4 6 459</inkml:trace>
  <inkml:trace contextRef="#ctx0" brushRef="#br0" timeOffset="-18312.9011">9284 5181 3968,'7'-10'642,"0"0"-43,-3 3-235,-1 0-34,0-2 21,-3-1-77,-2 1-92,-3-1-103,1 3 232,-1 1-1,0 0 1,0 0-1,0 1 1,-1-1-1,0 1-310,-22-14 1161,1 8-293,14 8-480,-1 0-36,-10 2 144,12 2-296,0 1-35,0 0-38,0 2-40,0 0-44,0 2-44,-21 14 134,-2 5-70,1 1-55,3 0-41,10-8 4,1 0 0,1 2 0,-9 13 29,18-21-27,2 1 1,-1 0-1,1 1 27,3-4-35,1 0-1,-1 0 0,2 1 1,-2 5 35,3-10-11,1 0 1,1 0-1,-1 0 1,1 0-1,0 0 1,0 0 0,0 0-1,1 0 1,0 0-1,0-1 1,1 1-1,0 0 1,0-1 0,0 1-1,0-1 1,1 1-1,0-1 1,0 0-1,0 0 1,1 0-1,0-1 1,0 1 0,1 0 10,2 1-13,0 0 0,0-1 0,1 0-1,0 0 1,0-1 0,0 0 0,0-1 0,0 1 0,1-1 0,-1-1 0,1 0 0,0 0 0,0-1 0,6 1 13,-1-2-9,-1 0-1,0 0 0,1-1 1,3-2 9,18-4 22,-1-4 38,31-12 15</inkml:trace>
  <inkml:trace contextRef="#ctx0" brushRef="#br0" timeOffset="-18053.3649">9473 4262 7136,'-1'-9'940,"0"3"-362,0 2-149,0 1-67,1 0-18,0 2-100,1 1-101,0 1 22,13 12 487,-4 6-117,-2 2-126,-5-11-255,0 1-35,0-2-41,17 71 654,-11-40-407,-1 1-40,2 13 17,-1-1-108,-5-30-150,25 162 235,-7 2-75,-5 0-72,-6-2-69,-7-138-63</inkml:trace>
  <inkml:trace contextRef="#ctx0" brushRef="#br0" timeOffset="-17843.1951">9188 4664 5632,'-4'-3'230,"0"1"-35,-1 0 45,1-1-42,-6-2 273,7 3-276,-1 0 42,0 0 2,0 0 48,-1 0 55,-1 0 64,8 3 23,1 0-45,0 0-44,0-1-41,1 1-38,-1-1-35,3 1 128,-1-1-196,-1 0-36,4-1 35,2 1-82,6-2-61,-9 1 4,0 1 43,-3 0 15,1-1 38,28 0 62,0 0-63,27-1 14,10-1-47</inkml:trace>
  <inkml:trace contextRef="#ctx0" brushRef="#br0" timeOffset="-17595.8929">10183 4714 6880,'5'16'906,"-2"-6"-348,0-4-144,-2 0-63,1-3-75,-2 0-64,1 1-23,-1 6 14,1-1-144,-1 2 40,0 8 106,1 2 46,0 32 354,0-17-283,0-21-232,-1-1-34,1 0-41,0-2-48,0 44 199,-1-33-118,0-21-70,0 4 43,-1-4-54,1 0-50,-1-2-71,0 0-91,-1-1-109,1-1 104,-1 0-38</inkml:trace>
  <inkml:trace contextRef="#ctx0" brushRef="#br0" timeOffset="-17334.7373">9913 4078 5056,'-5'-4'668,"3"1"-256,0 2-107,0-1-48,1 1-54,0 1-48,1 0-18,-2 2 8,-5 18 404,6-5-245,1-2-125,0 0-94,0-4-91,0 0-59,1 10 15,0 1-1,3 11 51,2-2-98,-3-13 4,1 0-38,0 0-45,1 1-53,-1 0 61,4 9-27,-8-23 177</inkml:trace>
  <inkml:trace contextRef="#ctx0" brushRef="#br0" timeOffset="-17079.1733">10425 4598 7136,'4'0'336,"-1"-1"99,10-2 1250,-10 3-1353,-1-1-37,0 0-45,0 0-64,0 0-77,0-1-89,-4 5 254,0 0-90,0 0-95,1 1-33,-3 4-15,-2 6-47,1-4 61,-22 46-36,1 5-98,19-41 37,1 1-1,1-1 1,0 1-1,1 0 1,2 3 42,1-18-11,1 1 0,-1-1 1,2 0-1,-1 1 0,1-1 0,0 0 0,0 0 1,1 0-1,0 0 0,0 0 0,0 0 11,0-3-3,-1 0-1,1 0 0,0-1 0,0 1 1,0-1-1,0 1 0,0-1 0,1 0 1,-1 0-1,1 0 0,-1 0 0,1 0 1,0 0-1,0-1 0,0 1 0,0-1 1,0 0-1,0 0 0,0 0 0,0 0 1,3 0 3,6 0 19,-1-1 37,12-2 149,6-5 175,-9 0-29,1-3 35,19-13 405,-16 7-316,-5 2-152,-1 1-99,5-6 64,-2 0-63,3-4-15,9-11 38,-6 4-103,-4-1-43,-19 25-86,-1 1 0,-1-1 0,1 1-1,-1-1 1,0 0 0,0 0 0,-1 0 0,1 0 0,-1 0-1,-1 0 1,1-6-16,-1 6 27,-1 1-1,1-1 1,-1 0-1,0 0 1,-1 0-1,0-2-26,0 3 18,0 0 0,0 0 1,-1 0-1,0 0 0,0 0 0,-1-1-18,-15-15 31,-4 5-42,-5 4-71,-2 7-33,21 4 51,-1 1-1,0 0 0,1 0 0,-1 1 0,-3 2 65,-2 0-147,1 0 0,0 2-1,-3 0 148,-35 19-551,39-16 463,0 0-59,1 0-57,0 1-56,1 0-57,0 1-54,1 0-53,1 0-53,3-3 204,0 0 37,-10 14-343</inkml:trace>
  <inkml:trace contextRef="#ctx0" brushRef="#br0" timeOffset="-16804.0294">11054 4541 7040,'2'-4'240,"0"0"-39,0 0 0,1-1 51,1-5 227,-2 7-271,0-1 47,0 0 1,0 0 48,1-1 56,0 0 62,-2 4-509,0-1 115,0 0 90,0 0 73,1-2 202,-1 2 85,1 1 380,-2 3-459,0 2-57,-2 7-64,0 0-63,0 0-56,-1 0-49,1 1-33,-2 1-47,1 3-40,-3 7-54,-2 9-2,3-10 111,-6 23-13,-12 55 67,20-83-26,2 0 0,-1 14-73,2-28 50,0 1 0,0-1-1,1 1 1,-1-1 0,1 0 0,0 3-50,0-6 9,-1 1 1,0 0-1,0 0 1,1-1-1,-1 1 1,0-1-1,1 1 0,-1 0 1,1-1-1,-1 1 1,1-1-1,-1 1 1,1-1-1,-1 1 1,1-1-1,-1 1 1,1-1-1,0 1 0,-1-1 1,1 0-1,0 1 1,-1-1-1,1 0 1,0 0-1,-1 0 1,1 1-1,0-1 1,0 0-1,-1 0 0,1 0 1,0 0-10,3-1 34,0 0-1,0 0 1,1 0 0,-1 0 0,0-1 0,0 0 0,-1 0-1,4-2-33,16-10 91,1-3-47,43-35-28,97-84-42,-85 68 57,84-68 242,-151 127-242,13-11 55,0 1 1,9-2-87,-25 16 17,-1 0 1,1 1 0,0 0-1,1 1 1,-1 0-1,1 0 1,-1 1 0,1 0-1,3 0-17,-9 2 12,0 0-1,0 0 1,-1 0 0,1 0-1,0 1 1,0 0-1,-1-1 1,1 1-1,0 1 1,-1-1 0,1 0-1,-1 1 1,0 0-1,3 1-11,-2 0 22,0 0 0,-1 0 0,1 1 0,-1 0 0,1-1 0,-1 1 0,0 0-1,-1 0 1,1 1 0,0 0-22,2 8 73,0 0 0,0 0 0,-1 0-1,-1 0 1,0 0 0,-1 1 0,0 8-73,0 17 122,-1-1-50,-3 7-36,-2 22-32,-2 16 18,6-67-128,-1 7 57,0 0 84,0 3 73,0 34 216,2-38-252,-1-2-57,1-1-61,1 0-77,-1 1-94,2-1-108,-2-10 118,1 1-34,-1-1-35,1 1-36,0-1-39,0 0-41,0-2 47,0 0 46,0 1-17,1 4-110,-3-12 426</inkml:trace>
  <inkml:trace contextRef="#ctx0" brushRef="#br0" timeOffset="-16341.704">7836 5679 7040,'12'-13'928,"-5"5"-356,-2 2-148,-1 2-66,-1 0-76,-1 3-67,-1-1-23,2 2 15,0 0-106,1 1 42,5 4 419,-5 1-226,-1 0-156,-1 0-73,-1 1-53,1 14 133,-1 3-42,0 3-47,-1 3-48,-7 117 70,-6 1-43,-22 151-16,-12 127-52,39-314 153,3-46-67,2-23-61,0-8-36,1-1-37,1-21-28,0-3-118,0-4-112,0-2-106,0-4-99,0-3-93,0-5-87,0-3-80,1 4 352,-1 0 52,1-2-19,0-5-131</inkml:trace>
  <inkml:trace contextRef="#ctx0" brushRef="#br0" timeOffset="-16091.7229">7758 5866 6048,'-1'-9'793,"0"3"-304,0 2-127,0 1-54,0 1 197,-1 1-97,-1 0-74,0 0-51,0 1 217,4 1-238,2 0 38,4 1 31,-1 0-79,0 0-65,0 0-48,19 7 218,-18-8-242,72 10 320,-26-5-182,-8-3-92,0 0-64,0 0-82,-1 1-98,0 0-116,-22-2 50,-1 1-34,6 1-8,11 3-34</inkml:trace>
  <inkml:trace contextRef="#ctx0" brushRef="#br0" timeOffset="-15724.9426">8668 6375 8640,'-3'-2'615,"0"0"-59,0 0-56,0 0-53,0 0-50,-1 0-48,1 0-45,-1 0-41,0 0 2,0 0-51,0 0-45,0 1-41,-1-1-21,1 0-43,-1 0-30,-2 0-41,-13-3 286,0 3-100,-1 2-78,1 1-57,5 2-41,-1 0 0,-8 4-3,-1 1 36,0 1-37,0 1 0,0 2-1,-2 2 2,0 1-35,2 2 0,0 0 0,0 1 0,-14 16 35,32-27-24,0 0 0,0 0 0,1 1 0,0 0-1,0 0 1,0 1 24,5-6-5,-1 0 1,1 0-1,-1 1 0,1-1 1,0 0-1,0 0 0,0 1 1,1-1-1,-1 1 0,1-1 1,0 0-1,0 1 0,0-1 1,1 1-1,-1-1 0,1 1 1,-1-1-1,2 2 5,-1-3-4,-1 0-1,1 0 1,0 0 0,0 0 0,0-1-1,0 1 1,1 0 0,-1 0-1,0-1 1,1 1 0,0-1 0,-1 1-1,1-1 1,0 0 0,-1 0-1,1 0 1,1 1 4,1 0-11,-1-1 0,1 0 1,0 0-1,0 0 0,0 0 0,0 0 0,-1-1 0,1 0 1,2 0 10,3 0-22,0-1 0,0 0 1,0 0-1,-1-1 1,1 0 21,20-9-42,13-10 25,-4-5 43,-2-5 53,-4-2 67,-2-3 77,-1-1 89,-3 0 101,-1-1 112,-15 20-77,-7 12-57,-3 9-243,-1 3-39,-1 1-44,1 1-48,-8 47-12,1-14-13,3 1 1,-1 39 7,7-49 41,1 2-44,2 1-47,2-1-48,1 1-49,3-2-52,1-2-53,3-2-54,-11-23 178,1-1 0,-1 0 0,1 0 0,0-1 0,3 4 128,4 2-199,5 4-28</inkml:trace>
  <inkml:trace contextRef="#ctx0" brushRef="#br0" timeOffset="-15260.005">9188 5584 8064,'1'0'395,"-1"-1"-91,5-2 477,-4 3-574,0 1 39,0 0 61,-1 0 67,1 1 80,-1 1 94,0 4-474,0 1 50,-1 0 43,1 2 34,-1 10 269,-3 31 744,2-35-889,1-1-55,-1 2-50,1-9-160,1 0-39,-4 25 205,0 0-53,-1 0-44,1 0-38,-5 26 8,-13 75 37,18-109-88,-7 53 21,-12 100 161,17-121-201,-1 0-53,5-45 17,-2 13-2,2 0 1,0 1 0,3 23 8,-1-49 0,0 1 0,0 0 0,0 0 0,0 0 0,0-1 0,1 1 0,-1 0 0,0-1 0,0 1 0,1 0 0,-1 0 0,1-1 0,-1 1 0,1 0 0,-1-1 0,0 0 0,1 0 0,-1 0 0,0 0 0,0 0 0,1 1 0,-1-1 0,0 0 0,0 0 0,1 0 0,-1 0 0,0 0 0,0 0 0,1-1 0,-1 1 0,0 0 0,0 0 0,1 0 0,-1 0 0,0 0 0,0 0 0,1 0 0,-1 0 0,0-1 0,0 1 0,0 0 0,1 0 0,-1 0 0,0 0 0,0-1 0,0 1 0,0 0 0,1 0 0,-1 0 0,0-1 0,0 1 0,0 0 0,0 0 0,0-1 0,0 1 0,0 0 0,36-61 0,12-18 1,33-52-19,-63 106-27,12-11 45,-16 21-44,1 0 0,11-8 44,-8 10-80,2 0 32,5 0 24,-16 10 28,-1-1-1,1 2 1,7-3-4,-12 4 3,1 0 0,0 1 1,0-1-1,0 1 1,0 0-1,0 0 0,0 1 1,0-1-1,0 1 1,0 0-1,-1 1 0,5 1-3,-5-2-3,-1 1 0,1 0 0,-1 0-1,1 1 1,-1-1 0,0 1 0,0-1-1,0 1 1,0 0 0,2 3 3,-2-2-4,-1 0 0,1 0 1,-1 0-1,0 0 0,0 0 1,0 0-1,-1 1 0,1 0 4,-1 2 9,1 0 0,-1 0-1,-1 0 1,1 0 0,-1 1-1,0-1 1,-2 7-9,0 0 28,0-1-1,-1 0 1,-5 12-28,-8 13 9,6-16 20,-2 0 1,-1-1 0,0-1 0,-16 18-30,-3-2 86,-4 0 55,-2-3 185,13-14 87,0 0 0,-27 13-413,12-11 246,-1-4-62,0-5-84,0-4-107,4-6-50,7-6-73,25 3 120,0-1-49,1 0-43,1 0-39,-3-3-235,3-3-93,2 2 172,0-3-51</inkml:trace>
  <inkml:trace contextRef="#ctx0" brushRef="#br0" timeOffset="-14989.3628">10110 5519 9728,'-7'2'1268,"3"-1"-486,0 0-203,2 0-88,0-1-105,1 1-91,0 0-32,1 1 19,-2 3 46,1 0-37,-2 5 189,0 1-122,-1 0-105,-1 2-67,0 0-101,-1 4-77,-3 7-87,3-8 36,2-6 48,0-2 32,1 1 38,-44 128-27,-13 69-26,-32 170-20,76-296-46,1 1-48,12-64-22,-4 32-364,5-25 279,2 8-28</inkml:trace>
  <inkml:trace contextRef="#ctx0" brushRef="#br0" timeOffset="-14576.0141">10046 6272 7456,'-1'11'985,"0"-4"-378,0-3-158,1 0-69,-1-1-82,1-1-70,1-1-26,1 2 14,13 18 302,1 2-49,3 3 16,1 0-49,-11-15-183,0 0 1,1-1 0,6 5-254,-11-11 69,0 0 1,0 0-1,1-1 1,-1 1-1,1-1 1,-1-1-1,1 1 1,0-1-1,0 0 1,0 0-1,1-1 1,-1 1-1,0-1 1,0-1-1,1 1 1,-1-1-1,0 0 1,1-1-1,1 0-69,32-8 155,-1-6-36,-23 7-69,-1-1 0,0-1 0,12-8-50,-10 4 31,0-1-1,0-1-30,0-1 12,-2-1 1,0 0 0,1-4-13,4-12 43,-17 27 0,0-1 1,-1 1 0,0-1-1,0 0 1,0-4-44,-1 9 15,-1 0-1,1 0 1,-1 0 0,0 0-1,0-1 1,0 1 0,-1 0-1,1 0 1,-1 0-1,0 0 1,0 0 0,0 0-1,0 0 1,0 0 0,-1 0-15,0 1 9,1 0 0,0 0 0,-1 1 0,0-1 0,1 1 1,-1-1-1,0 1 0,0 0 0,0-1 0,0 1 1,0 0-1,0 0 0,0 1 0,0-1 0,0 0 0,-1 1 1,1-1-1,0 1 0,0 0 0,-1-1 0,1 1 1,-2 1-10,-5-1 48,0 1 1,0 1 0,0 0 0,1 0-1,-1 1 1,1 0 0,-1 0 0,1 1-1,0 0 1,-1 1-49,-18 11 266,1 1-1,-5 6-265,-4 4 287,1 1-1,-14 16-286,33-28 92,1 1-1,-6 7-91,0 8 38,3 1-48,14-27-2,1 1 1,-1 0-1,1 0 0,1 0 0,-1 0 1,1 0-1,1 0 0,-1 0 0,1 0 1,1 0-1,-1 1 0,1-1 0,0 0 1,1 0-1,-1 0 0,2 2 12,0-1-11,1 1 0,0-1 0,0 1 1,1-1-1,3 4 11,12 13 8,2-3 34,1-3 2,2-1-83,-12-9-24,0-1-34,1-1-40,-1 0-45,1 0-48,1-2-55,-1 1-58,0-2-63,1 0-68,0-2-73,0 0-78,0-1-81,-7 0 386,-1-1 43,3 0-14,4 0-98,-14 0 386</inkml:trace>
  <inkml:trace contextRef="#ctx0" brushRef="#br0" timeOffset="-14171.6438">9047 6582 3488,'5'-9'648,"-1"2"-243,-1 2-108,0 0-54,-1 1-94,-1 1-58,1-1-68,-1 2-76,4-10 294,0 1-97,1 1-83,0 0-69,4-6-105,-3 7 33</inkml:trace>
  <inkml:trace contextRef="#ctx0" brushRef="#br0" timeOffset="-13556.2602">10266 3879 1408,'-7'-1'85,"-2"1"2,0 0 7,2-1-2,-2 0 20,-3 0 47,8 0-188,0 0 42,0 1 29,0 0 36,1-1 20,-1 1 35,1 0 38,-1 0 43,1-1 1,0 1 35,0 0 38,0 0 40,0 0 43,0 0 46,0 0 47,1 0 51,-6-1 648,6 1-418,0-1 125,3-1-94,-1 1-433,1 0-35,1 1-37,0-1-43,-1 0-44,1 0-50,1 0-53,-1-1-56,-1 2-44,1-1-34,21-11 499,1 1-102,0-1-87,-1 1-73,-1 1-70,0 0-37,78-32 85,-53 25-185,15-3 23,-10 7-29,-1 3 0,1 1 0,1 3 0,3 2 29,1 2-12,0 3 0,20 4 12,18 8 40,-1 6 51,-74-14-238,-1 0 97,0 0 65,24 6 98,-16-4-115,-11-2-69,0-1-74,-4-1-32,0 1-66,1-1-75,-1 1-83,0-1-92,0 0-101,0 0-109,1 1-118,-6-2 338,-1 0 65,2 0-22,3 2-150,-11-4 585</inkml:trace>
  <inkml:trace contextRef="#ctx0" brushRef="#br0" timeOffset="-13240.0481">11201 3445 6976,'-2'2'785,"1"-1"-110,0 0-100,1 1-94,1-1-85,0 0-75,0 1-70,1-1-59,1 1 11,1 0-100,0 0-66,6 3-17,-5-3 33,0 0 85,-2-1 21,0 1 70,28 15 112,-9-5-147,0 0-33,21 13 68,1 1-97,-2 2-70,-13-8-50,-2 1 1,0 2-1,1 3-12,15 20 66,-28-26 35,1 0-62,2 5-67,9 17 28,-8-6 50,-11-18 27,-1 0 46,0 7 132,-5-12-82,0-1 34,-1 0-42,-2 1 75,0-1 42,-8 15 436,0-12-336,2-7-210,-1-1-56,-12 8 107,-3-4-60,-1-2-51,-1-2-39,-7-1-23,-43 3 7,51-6-26,-30 3 10,30-3-48,-4 1-59,1 0-93,5 0-69,0 0-107,11-1 122,0-1-34,1 1-36,0-1-39,-3 2 46,1-1 35,-22 9-355,34-12 595</inkml:trace>
  <inkml:trace contextRef="#ctx0" brushRef="#br0" timeOffset="-7419.3119">4660 592 7648,'-4'1'257,"0"-1"-42,0 0 0,-1 1 53,-1-1 23,2 0-67,1 1 0,-2-1 51,1 1 2,-1-1 52,0 1 61,-1 0 69,4-1-515,-1 0 108,-1 1 95,0-1 85,0 0 72,-1 1 141,0-1 69,-1-1 167,-3 0 402,9 0-877,0 1-46,0-1-41,1 0-35,0 0-14,1 0-44,5-3-47,-5 3 55,30-6-209,2 4 86,38 6 49,-45 0 62,-9-1-37,-2 1-38,0-1-52,-3 1-35,0 0-56,1 0-66,-1 0-74,-2 0-7,0 0-63,-1 0-68,1 1-73,-1 0-78,0 0-84,0 0-88,0 0-95,-5-1 424,1 0 63,0 0-20,3 2-143</inkml:trace>
  <inkml:trace contextRef="#ctx0" brushRef="#br0" timeOffset="-7082.8317">4945 336 7136,'-2'-3'925,"0"-1"-114,0 0-107,0 0-103,2 0-97,0 0-91,1 1-86,2 0-79,11-4 256,-1 1-121,1 3-104,-1 1-88,0 3-80,-1 1-44,4 3-24,-10-2-37,-2 0 0,1-1 0,0 1 1,0 1-1,-1-1 0,0 1 0,1 0-6,8 10 31,0 0-37,0 0-37,-2 0 1,0 1 0,-1 0-1,0 1 43,4 14 36,-8-15 29,-1 1 42,-1-1 49,-1 2 53,-2-1 63,-1 0 68,-2-1 89,-2-1-45,-1-1-44,-1-1-40,-2-1-39,-2-1-34,-11 9 130,-3-3-110,-2-2-89,-1-1-69,0-2-47,-11 6-23,25-11-58,6-2-43,-1-1-50,1 1-55,-1 0-60,2 0-67,0 0-70,0 1-77,2 0-82,3-4 200,1 0-51,0 3-1040,1-3 853,1 1 100,0-1 63,1 1-22,2 1-151</inkml:trace>
  <inkml:trace contextRef="#ctx0" brushRef="#br0" timeOffset="-6523.6436">5642 428 4576,'-11'-1'589,"4"0"-226,2 1-93,1 0-42,1-1-47,1 1-42,0 1-14,0 0 12,-18 17 833,2 1-118,2 2-112,1 0-107,0 1-100,2 1-94,0 1-89,0-1-81,-3 6-49,0-1-96,0-1 5,-11 14 6,5-9-8,9-10-2,2-4 18,1 0 46,4-7-133,1 0 62,1-3 4,1-1 33,-1 1 35,0-1 36,0-1 36,-1 1 39,1-2 39,-1 0 40,7-7 184,0-1-108,1 0-98,-1-1-85,1-1-40,0 0-84,1-1-52,1-4-42,2-3 31,-5 10-14,0-1 38,16-27 78,1 0-56,-1-1-47,1 0-42,3-6-36,0 1-36,83-134-237,-104 169 263,26-35-94,-16 27 28,1 1-34,-11 9 98,0-1 1,0 1-1,0-1 1,0 1-1,0 0 1,0-1-1,0 1 1,0 0-1,0-1 1,0 1-1,0 0 1,0 0-1,0 0 1,0 0-1,0 0 1,0 0-1,0 0 1,0 1-1,0-1 1,0 0-1,0 0 1,0 1-1,0 0 5,1 0 0,-1 0-1,0 0 0,1 0 0,-1 0 1,0 1-1,0-1 0,0 0 1,0 1-1,0-1 0,0 1 1,0 0-1,0-1 0,0 1 1,2 8 10,0 0-1,-1 0 0,0 0 0,1 8-9,-3-15-4,4 44 48,-3-5 138,-3 30-182,-2-31 24,3-32 34,0 0-47,-5 18-115,4-14 60,0-5 42,0 6 81,0-3 97,2-5-41,0 0 36,0-6 7,1 0-47,1-3 22,0-2-100,4-9-2,10-30-38,2-7 31,-4 16-48,7-6-91,-9 22-7,2 2-48,-11 13 115,1 0-1,0 0 0,0 1 0,0-1 0,0 1 0,1 0 0,-1 0 1,3 0 35,-4 2-13,-1 0 0,0 0 1,0 0-1,1 1 0,-1-1 1,1 1-1,-1-1 0,3 1 13,-4 0-5,1 0 0,0 0 0,0 1 0,0-1 1,0 1-1,0-1 0,0 1 0,-1 0 0,1-1 0,0 1 0,1 1 5,12 9-106,-3 2 91,0 4 82,-1 11 124,-6 3-12,-3-10-134,-1-3-87,-1 0-98,0-6-5,1-1-52,-1 0-57,1 0-63,0 0-69,0-1-73,1 0-80,1 0-84,-2-6 296,0-1 43,1 1-15,1 2-103</inkml:trace>
  <inkml:trace contextRef="#ctx0" brushRef="#br0" timeOffset="-5832.0352">6306 529 9568,'5'-9'1246,"-2"4"-478,-2 1-198,1 2-88,-1 0-101,0 0-89,-2 1-32,0 0 18,-8-2 446,0 1-113,-2 3-109,0 1-100,0 2-96,1 0-88,-1 1-84,2-1-76,2 0-64,-43 23 212,2 5-117,3 3-95,6 3-75,33-33 63,0 1-1,1 0 1,0 1 0,0-1-1,0 1 1,1 0 0,0 0-1,0 0 1,0 3 18,3-8-2,1-1 0,-1 0 0,1 1 0,0-1 1,0 1-1,0-1 0,0 1 0,0-1 0,0 1 0,0-1 0,0 1 1,0-1-1,0 0 0,1 1 0,-1-1 0,1 1 0,-1-1 1,1 0-1,0 1 0,-1-1 0,1 0 2,1 1 3,-1 0 0,1-1 0,0 1 0,-1-1 0,1 1 0,0-1 0,0 0 0,0 0 0,0 0 0,0 0 0,0 0 0,2 0-3,4 1 17,0 0-1,1-1 0,-1 0 1,0 0-1,0-1 0,1 0 1,0 0-17,5-1 7,-1-1-1,1-1 1,-1 0 0,1-1-1,-1 0 1,1-1-7,4-3 21,-1 0 1,1-2-1,-1 0 0,1-2-21,5-5 48,0-1-1,-1-2 1,0 0-1,-2-1 0,14-19-47,-22 25-53,-9 13-51,-2 4 43,-2 7 28,-4 12 60,-15 35-33,0 0-68,17-43 32,0-1-1,0 0 0,0 9 43,4 2-126,4-2 70,-4-19 56,0 0 0,0-1 0,0 1 0,0-1-1,0 1 1,0-1 0,0 1 0,0-1-1,1 0 1,0 1 0,-1-1 3,0 0-1,0-1 1,0 1-1,1 0 1,-1-1-1,0 1 1,1-1-1,-1 1 1,0-1-1,1 0 1,-1 0-1,0 1 1,1-1-1,0 0-2,16-3 22,1-3-105,-1-3-97,0-3-92,-1-1-85,-1-1-78,-2 0-74,-1 0-66,2-3 32,16-28-872,-14 20 714,-8 13 409,-1 1 56,-1 3 115,-1 1 34,0 1 36,1 0 41,-1 1-11,1 2 70,0 0 78,-1 2 88,0 2 97,-2 2 106,-2 3 114,-2 3 124,-2 0 95,0 1-122,-2 0-107,0 0-95,-1 2-18,-1 1-90,-2 0-21,-5 4 64,6-6-213,7-10-147,0-1 0,0 0 0,0 0-1,0 0 1,0 0 0,0 0 0,0 0 0,0 1-1,0-1 1,0 0 0,0 0 0,0 0 0,0 0-1,0 0 1,0 1 0,0-1 0,0 0 0,0 0-1,0 0 1,0 0 0,0 0 0,0 0 0,0 0-1,0 1 1,1-1 0,-1 0 0,0 0 0,0 0-1,0 0 1,0 0 0,0 0 0,0 0 0,0 0 0,1 0-1,-1 0 1,0 1 0,0-1 0,0 0 0,0 0-1,0 0 1,0 0 0,1 0-2,8-2 7,3-3-63,30-23 34,-1-2 0,-1-1 1,4-7 21,-4 3-43,1 2-41,-36 29 56,20-15-62,5 2 62,-28 16 33,1 0 1,0 0-1,-1 0 0,1 1 1,0-1-1,-1 1 1,1 0-1,0-1 0,0 1 1,0 0-6,-2 1 9,1-1 0,0 0 0,-1 1 1,1-1-1,-1 1 0,1-1 0,0 1 0,-1 0 1,0-1-1,1 1 0,-1 0 0,1 0 0,-1 0 1,0 0-1,0 1 0,0-1 0,1 1-9,1 1 19,0 1-1,-1 0 0,1 0 1,-1 0-1,2 5-18,6 24 140,-7-10 43,0 0 0,-1 3-183,-1-5 194,1 0 1,2 7-195,3-4 106,4 0-39,-9-21-59,0 0 0,0 0 0,0 0 0,1 0 0,-1-1 0,1 1 0,-1-1 0,1 0 0,0 0 0,0 0 0,0 0 0,0 0 0,2 1-8,17 3 151,-6-3-135,-3-2-81,0-1-92,-2-1-58,-1 0-87,1 0-99,0 0-109,-4 0 252,1 0 33,15-1-331</inkml:trace>
  <inkml:trace contextRef="#ctx0" brushRef="#br0" timeOffset="-5365.2424">7547 516 6656,'6'-12'872,"-2"5"-335,-2 2-139,0 1-61,0 1-73,-1 1-62,-1 1-22,0-3 11,-2-7 110,1 8-186,0 0 50,1 0 94,-1 0 99,1 1 120,0 2-188,0 0 37,-6 3-240,1 1 0,0 1-1,0-1 1,-2 4-87,0 0 161,0 1 0,0 1 0,1-1 0,0 2-161,-8 15 295,2 1-70,5-9-132,0-1-59,2-1-14,4 1 49,1-16-59,0 0-1,0 0 1,0 0 0,1 0 0,-1 0-1,0 0 1,1 0 0,-1 0 0,1 0-1,-1 0 1,1 0 0,-1 0 0,1 0-10,0-1 13,0 1 0,0 0 0,-1 0-1,1-1 1,0 1 0,0-1 0,0 1 0,0-1 0,0 1 0,0-1 0,0 0 0,0 1 0,0-1 0,0 0 0,0 0-13,12 1 311,1-3-38,13-8 187,-12 2-79,0-1 1,4-3-382,-17 11 39,15-11 330,-1-1 0,11-11-369,9-12 431,-15 12-201,-1 0-38,-1-1-44,0 1-50,-15 19-85,4-5 2,-7 7-17,0 1 0,0 0-1,1 0 1,-1 0 0,1 0 0,0 0 0,0 1-1,-1-1 1,1 0 0,0 1 0,1-1 0,-1 1-1,0 0 1,1-1 2,-3 2-2,1 0 0,-1 0 0,0 1 0,1-1 0,-1 0 0,0 0 0,1 0 0,-1 0 0,0 0 1,0 1-1,1-1 0,-1 0 0,0 0 0,0 0 0,0 1 0,1-1 0,-1 0 0,0 0 0,0 1 0,0-1 0,0 0 0,1 1 0,-1-1 0,0 0 0,0 1 0,0-1 0,0 0 0,0 0 0,0 1 0,0-1 0,0 0 0,0 1 0,0-1 1,0 0-1,0 1 0,0-1 0,0 0 0,0 1 0,0-1 2,-3 19-36,-15 44 36,-3-1 0,-2-1 0,-23 39 0,31-67 65,-2 1-34,-12 24-35,-45 79-72,51-95 92,-1-1 43,2-5 42,1 0 57,-1-1 66,0-1 77,10-14-124,3-8-16,3-3 20,-1-1 57,1-1 14,-1 0 56,1-1 66,-2 0 73,3-2-171,-1 0 37,-6 0 395,12-4-680,0 0 1,-1 0-1,1 0 1,0 0-1,-1 0 0,1 0 1,0-1-1,-1 1 1,1 0-1,0 0 0,-1 0 1,1 0-1,0 0 1,0 0-1,-1-1 0,1 1 1,0 0-1,0 0 1,-1 0-1,1-1 0,0 1 1,0 0-1,-1 0 1,1-1-1,0 1 0,0 0 1,0-1-29,-1 0 63,1 0 1,0-1 0,-1 1-1,1 0 1,0-1-1,0 1 1,0 0 0,0-1-1,0 1 1,0 0-1,1-1 1,-1 1-64,7-25 127,5-1-84,3 2-62,2 0-44,-3 9-18,0 0 1,1 2-1,1-2 81,11-5-54,24-17-400,-28 23 211,-10 7 68,0 1-39,0-1-47,0 1-56,-2 1 5,0 1-50,1-1-54,-1 1-59,1 0-63,0 1-69,-1-1-74,1 1-77,0 0 225,-1 1 71,2-1-23,7-2-165,-20 6 647</inkml:trace>
  <inkml:trace contextRef="#ctx0" brushRef="#br0" timeOffset="-9149.2314">1377 57 6048,'-1'-6'571,"1"0"-64,0 0-55,0 0-48,1-1 28,1 1-47,2-2 35,4-3 169,-7 11-374,1 0-69,-1 1-55,0 1-42,1 8-17,-1 0-51,0 0 0,-1-1-1,-1 1 1,1 0 0,-2 1 19,-13 90-92,-3 2 125,-2 0 121,-3 1 114,-2 0 109,-2-2 104,-2 0 97,-1-2 92,14-58-226,13-35-366,1-6-35,3-8-46,3-9-57,31-94 12,20-36-45,10-3 74,-37 92-22,14-17 41,-19 38-37,0 2-1,2 1 0,2 1 0,8-7 38,-22 27-21,0 0 1,4-2 20,-8 7 12,1 1 0,0 0-1,6-3-11,-12 7 2,-1 1-1,1-1 1,0 1 0,0 0-1,-1 0 1,1 1-1,0-1 1,0 1 0,0-1-1,0 1-1,-1 1-4,0-1 0,1 0 0,-1 1 0,0 0 0,-1 0 0,1 0 0,0 0 0,0 0 0,0 0 0,0 1 0,-1-1 0,1 1 0,-1 0 0,1 0 0,-1 0 0,0 0 0,0 0 0,0 1 0,0-1 0,1 2 4,3 6-11,0-1-1,-1 1 0,-1 0 1,0 0-1,0 1 1,-1-1-1,0 1 0,0 6 12,5 37-2,-5-2 33,-2-7-11,-2 0 0,-1 0 0,-3-1-1,-3 7-19,-8 23 97,-6-1 90,17-57-120,-1-1 1,-1 1 0,-3 4-68,3-12 100,3-8-48,3-6-12,2-7-51,1 1 0,0-1 1,1 1-1,1-1 0,2-5 11,25-77-180,28-51 180,-43 111-38,2 1 1,0 0-1,3 2 1,1 0-1,23-25 38,-13 24 3,-25 27-14,1 0 0,-1 0 0,1 1 0,1-1 11,-6 4-7,0 1 0,0-1 0,0 1 0,0-1 0,0 1 0,1 0 0,-1 0 0,0 0-1,1 1 1,-1-1 0,1 1 0,-1 0 0,0 0 0,1 0 0,-1 0 0,1 0 0,-1 1-1,0 0 1,1 0 0,-1 0 0,0 0 0,0 0 0,0 0 0,1 1 0,1 1 7,0 1 3,1 1 0,-1 0 0,0-1 0,-1 2 0,1-1 1,-1 0-1,0 1 0,0 0 0,-1 0 0,0 0 0,2 6-3,2 5 7,-1 0-1,-1 1 0,3 17-6,-2 9 43,-1 0 0,-1 32-43,-3-5-1,-1-54-105,-1-2 92,-1 18 37,1-23-53,-1 0-40,1-1-37,0 0-51,0 0-62,0-1-69,0 1-50,0-1-74,0 0-83,0 0-90,0-2 210,1 0 49,-1 1-16,1 2-117,0-9 457</inkml:trace>
  <inkml:trace contextRef="#ctx0" brushRef="#br0" timeOffset="-8787.4084">2606 393 7040,'-2'-1'221,"0"0"-34,-1 0 46,1 0-38,-4-2 296,4 2-282,-1 0 48,-1 0 4,1 1 51,-2-1 60,0 1 68,0-1-367,-1 0 37,-6-1 145,-2 1 91,-2 1 84,0 2 79,2 0-251,0 2-49,0 1-46,1 0-41,-1 3-37,1 0-33,-11 16-29,17-16-57,1 1 0,0 0 0,1 0 0,0 1-1,0-1 1,1 1 0,1 0 0,0 0 0,0 1 0,-1 9 34,1-5-49,2 0 0,0-1 0,0 8 49,2-7-24,0-1 0,1 0 0,2 8 24,2-1-5,6-1 78,-11-18-63,0-1 0,1 1 1,-1-1-1,0 0 0,0 1 1,1-1-1,-1 0 0,0 0 1,1 0-1,0 0 0,-1 0 0,1-1 1,-1 1-1,1 0 0,0-1 1,-1 1-1,1-1 0,0 0 1,0 1-1,-1-1 0,1 0 0,0 0 1,0 0-1,0 0 0,0 0-10,18-9 175,-10 3-105,-1 0-1,0-1 1,-1 0-1,0 0 1,1-2-70,9-10 272,-2 0 0,5-7-272,0-5 446,4-9-446,16-36 361,-2-2-68,-2 4-63,2 1-35,-30 59-149,-1 4-44,-1 7-94,-1 6 37,2 14-11,-5-3 44,-1 1 1,0-1-1,0 8 22,-1 30-2,-3 2 2,1-20-2,-1 22-23,0 112 166,3-126-125,3-1-34,0-1-46,4-2-61,-5-24-202,6 10-642,-2-13 532,3 6-59</inkml:trace>
  <inkml:trace contextRef="#ctx0" brushRef="#br0" timeOffset="-8403.0982">3152 221 5824,'5'-16'759,"-3"6"-292,0 3-120,0 2-54,-2 2-64,1 2-38,0-2 95,0 2-109,0 0-82,-1 2-60,1 1 21,-1-2 13,0 0 57,0 4 276,0 0-66,-1 0-58,1 1-52,-1 0-16,0 0-56,0 4-6,-1-1-68,-1 8 11,2-7 22,-4 22 93,1 0-36,-6 31 75,0 1-101,-1-1-71,-21 141 22,22-136 12,2 0 101,6-45-120,3-12 10,1-2 193,0-5-87,2-4-72,-1-1-55,2-4-35,4-7-15,-8 10 11,30-47 187,14-30 220,-20 34-220,1 1-76,-8 16-117,0 2-68,-9 15 24,0 1 1,0 0-1,1 1 1,0 0-1,5-3 12,-10 9 0,-1 0-1,1 1 0,0 0 0,0 0 0,0 1 0,0-1 0,1 1 1,-1 0-1,1 0 0,-1 1 0,1 0 0,-1 0 0,1 0 1,1 0 0,-4 2-4,0-1 0,1 0 0,-1 1 0,0 0 1,0 0-1,0 0 0,0 0 0,0 0 0,0 1 1,0-1-1,-1 1 0,1-1 0,0 1 0,-1 0 1,1 1-1,-1-1 0,0 0 0,0 0 0,0 1 1,0 0-1,0-1 0,0 1 0,0 0 4,2 4-2,-1 1 0,1-1 0,2 8 2,4 21 83,-8-22-68,0 0 0,-1 0 0,0 0 0,-2 0 0,1 0 0,-1 0 0,-1 1-15,-6 28 85,-8 23-85,6-26 66,1-2-88,3-13-52,1-6-63,0 1-97,0-4-55,1 0-103,-1 1-117,3-9 206,-1 0-36,2-4 6,0 1-198,-1 0-62,-1 9-1514,1-9 1255,1 1 65,0 0 103,0 0-37,0 4-249</inkml:trace>
  <inkml:trace contextRef="#ctx0" brushRef="#br0" timeOffset="-7748.2306">3864 505 5312,'-1'-5'324,"0"0"8,1-1 25,-1 4-201,1-1 35,-1 0 2,1 0 38,-1-1 42,0 0 48,1 2-215,0 0-50,-2-6 4,2 6 5,-1-1 52,1 1 91,-1-1 103,0 1-111,1 0 33,-1 0 35,1 0 39,-1 1 46,1-1-41,-1 2-38,0-1-35,-1 1 149,0 1-98,-1 1-34,-3 6 203,-1 6-398,0 0 0,-3 7-61,-7 32 67,-8 56-32,24-103-35,1-3-1,-4 14-24,-1 25-94,5-13 93,2-15 65,3-2 50,1-3 376,1-5-86,2-3-70,0-3-54,-5-1-92,1 1-1,-1 0 1,1-1 0,-1 0 0,4-3-163,-7 5 55,13-10 221,-2-1-60,1-2-16,4-8 35,-7 10-116,20-30 482,-2-1 0,19-39-601,-12 20 360,-31 55-334,8-13-13,-11 20-13,-1 0 0,0 0 0,0 0 1,0 0-1,0 0 0,0-1 0,1 1 0,-1 0 1,0 0-1,0 0 0,0 0 0,0 0 0,1 0 1,-1 0-1,0 0 0,0 0 0,0 0 0,0 0 0,1 0 1,-1 0-1,0 0 0,0 0 0,0 0 0,0 0 1,1 0-1,-1 0 0,0 0 0,0 0 0,0 0 1,0 0-1,1 0 0,-1 0 0,0 0 0,0 1 0,5 9 35,-2 16-23,-7 7-69,2-12 22,-9 57-10,-27 104 25,24-127-26,1-2-48,2-10-26,-1 2 74,-18 72-126,16-67 125,1-9 41,-2-1 45,0-1 56,-2-1 68,16-36-157,-7 15 69,2-6 22,2-3 29,-2-1 53,2-1 20,-1 0 52,-1-1 58,0 0 65,-8 2 205,2-7-118,2-5-106,1-5-94,1-2-82,3-1-72,0-1-59,2 2-48,1 3-5,1-1 0,0 0 1,0-6 4,1 4-26,1 0 1,0-1 0,1 1 0,2-6 25,0 3-39,0 0 0,1 0 0,3-3 39,11-20-40,-9 22-85,1 1 49,-1 1 23,1 0 0,1 1-1,12-10 54,-4 7-142,-10 8 28,1 0-35,1 0-67,0 0-58,0 0-66,0 1-74,1 0-82,0 0-90,0 1-96,0 0-104,0 1 248,0-1 71,2 0-25,9-2-168,-24 8 652</inkml:trace>
  <inkml:trace contextRef="#ctx0" brushRef="#br0" timeOffset="-4671.3901">4248 1309 6656,'3'-8'1237,"-1"4"-475,-2 0-201,0 1-91,0 1-165,0-1-93,-1 1-107,0 0-120,1 2 485,0 0-37,0 0-36,0 1-34,-1 0 267,1 0-116,-1 1-101,0 0-88,1 0-74,-1 0-60,0 1-15,-2 6 166,2-5-154,-5 10 258,1 2-80,-1 2-97,0 3-112,-8 31-11,0 0-42,-25 109 93,22-93-108,0 3 41,-31 120 416,27-110-282,0 0 67,1-1 93,11-42-170,0-2 34,-14 65 205,-25 129 846,34-149-948,7-37-230,0-1-42,1 1-51,0 0-58,2-17-171,2-7 101,-1 0 44,-2 20 90,0-2 99,-8 52 360,8-63-400,0 0-43,-1 4-61,-1 1-113,3-16-8,0 0-39,0 0-42,0-1-45,0 1-49,-1 0-52,0-1-56,0 1-59,0-1-63,-1 1-66,0-1-69,0 1-74,4-10 347,0 0 48,-1 2-16,0 2-110</inkml:trace>
  <inkml:trace contextRef="#ctx0" brushRef="#br0" timeOffset="-4325.2072">3670 2148 7136,'-14'-11'940,"6"5"-362,2 1-149,2 2-67,1 0-78,1 2-67,0 0-26,-2 1 13,0 0-175,-1 1 111,-1 0 89,0 1 52,-9 6 451,5 1-346,9-7-355,-12 16 240,9-13-218,1 1 0,1-1 0,-1 1-1,1-1 1,0 1 0,0 1-53,-4 18 193,1 1-36,-1 28 66,4-10-111,1 21-6,0-43-76,2 302 243,1-212-87,-2-69 51,0 1-35,0 46 126,9 128 317,0-140-350,3-2 88,-4-39-148,2-1 35,0 0 37,3-1 44,-5-17-191,1 0 39,4 1 80,-10-14-186,0-1 0,1-1 0,0 1 0,0 0 0,1 0-93,-1-2 59,-1 1 0,1-1 0,-1 0 0,1-1 0,0 1 0,-1-1 0,1 1 0,0-1 0,0 0 0,0-1 0,0 1 1,0-1-1,0 0-59,18-1 218,3-5-35,21-12 87,3-8-46,4-7-57,0-4-65,46-43 15,-48 35-113,0-2-54,0-1-64,-1-1-76,-1 2-89,-3 1-100,21-20 15,-21 20 58,-1 1-41,-1 1-42,-1 0-40,-1 1 99,18-18-44</inkml:trace>
  <inkml:trace contextRef="#ctx0" brushRef="#br0" timeOffset="-1879.982">2506 4721 6240,'-3'-7'815,"1"3"-312,1 1-131,0 1-57,-3-4 271,-1 2-74,0 2-80,-8 3 684,9 0-610,0 0-412,1 2-33,-2 3-22,0 1-68,-3 13-92,5-14 114,-3 12-89,0 1-1,0 2 97,-6 44-137,4 2 74,6-3 88,2-63-24,2 32 52,3-18 31,5-3 77,-10-11-150,1-1 0,0 1 0,0-1 0,-1 1 0,1-1 0,0 0 0,-1 1 0,1-1 0,0 0 0,0 1 0,0-1 0,0 0 0,-1 0 0,1 0 0,0 0 0,0 0 0,0 0 0,0 0 0,-1 0 0,1 0 0,0 0 0,0 0 0,0-1 0,0 1-11,17-11 279,-13 7-203,14-11 114,-2-1-43,1-4-12,7-11 27,-2 3-18,22-33 353,-28 36-204,1 2 0,5-4-293,-23 27 3,1-1 1,-1 1-1,0-1 1,0 1 0,1 0-1,-1-1 1,1 1-1,-1 0 1,0-1-1,1 1 1,-1 0-1,1 0 1,-1-1-1,1 1 1,-1 0-1,0 0 1,1 0-1,-1 0 1,1 0 0,-1-1-1,1 1-3,0 1 2,-1-1 0,0 0-1,0 0 1,1 1 0,-1-1 0,0 0 0,0 0-1,0 1 1,1-1 0,-1 0 0,0 0 0,0 1-1,0-1 1,0 0 0,0 1 0,0-1 0,1 0-1,-1 1 1,0-1 0,0 0 0,0 1-1,0-1 1,0 1-2,-3 26 38,3-21-26,-13 71 22,-4 0-1,-9 20-33,10-36 3,-82 290 9,49-205 93,13-56-5,-5-10 104,35-68-170,-1 0 0,0 0 1,-1-1-1,0-1 0,0 1 1,-2-1-1,-5 5-34,13-13 7,-1 1 0,1-1 1,0-1-1,-1 1 0,0 0 1,1-1-1,-1 1 0,0-1 0,1 0 1,-1 0-1,0 0 0,0 0 0,0 0 1,0-1-1,0 1 0,0-1 1,0 0-1,0 0 0,0 0 0,0 0 1,0-1-1,-1 1-7,2-1 3,0 1 0,0-1 0,1 1 1,-1-1-1,0 0 0,0 0 0,0 0 0,0 0 1,1 0-1,-1 0 0,1-1 0,-1 1-3,-1-2 1,1 0 0,-1 0 0,1 0 0,0-1 0,0 1-1,1 0 1,-1-1 0,0 0-1,1 0 3,-2-2-2,1 0 0,0 0-1,0-1 1,0 1 0,0-5-1,1 1-16,1-1 1,0 1-1,0-1 0,1-7 16,2 1-39,-1 0-1,2 0 1,4-13 39,1 7-72,0 0 0,2 1 1,0 0-1,1 0 72,30-41-272,1 7 107</inkml:trace>
  <inkml:trace contextRef="#ctx0" brushRef="#br0" timeOffset="503.7573">3049 4966 5216,'-9'-2'876,"2"2"-105,1 1-99,2 1-92,0 0-85,1 2-80,2 0-73,0 0-66,2 0-99,0 0-35,2 5 50,4 1-92,0-3-94,2-1-37,0-2 51,0 0-1,1-1 1,-1 0 0,1 0-1,-1-1 1,1 0 0,0-1-1,9 1-19,44-2 88,-25-2-66,10-2-22</inkml:trace>
  <inkml:trace contextRef="#ctx0" brushRef="#br0" timeOffset="872.313">3649 4718 5824,'-4'0'541,"1"0"-64,-1 1-56,1 0-46,-4 1 258,-7 8 657,10-6-850,2 1 65,-1 2-284,0-1-38,0 2-14,0-1-39,-2 7 33,3-8-139,1-1-1,-1 1 1,1 0 0,1-1 0,-1 1 0,1 0-1,0-1 1,0 1-24,2 10 48,0-1 0,3 11-48,0-6 23,1-1 0,1 1 0,2 1-23,9 18 61,2-1 53,-6-13 7,0 0 44,-2-6 2,-1 1 37,0 0 40,-1 0 46,-4-6 124,-5-10-282,0 0 1,-1 0-1,1 0 0,-1 0 1,1 0-1,-1 0 1,-1 0-1,1 0-132,-2 9 331,-2-2-104,-1-1-60,-1 0-75,-2-2-89,-9 5 247,-2-2-36,-26 6 117,-2-4-112,2-4-86,38-8-183,-9 2 70,-12 1 142,16-3-125,-2-1-78,7-1-30,1 0-42,0 0-48,0-2-55,1 1-62,1-2-67,1 0-86,2 0-66,1 0-110,6-5-868,-3 7 981,0-1 88,1 1 55,1-1-16,2-1-124,-6 4 469</inkml:trace>
  <inkml:trace contextRef="#ctx0" brushRef="#br0" timeOffset="1306.7299">4135 4649 4992,'0'-7'646,"0"3"-248,0 2-103,0-1-45,0 2-52,0 0-47,1 0-16,2-2 10,3 0 82,0-2-42,16-15 256,-11 10-229,1 0 54,-5 4-42,1 0 48,-2 2-1,0 0 46,0 0 52,0 2 58,-4 1 108,0 2-58,-1 0-54,-1 0-50,1 1-46,-1 0-42,0 1-37,0 0-35,-1 2 67,0 0-61,-1 1-13,0 2 44,2-5-134,-14 54 108,3 1-83,-1 12-57,-3 37-67,-2 11-40,4-41 55,-3-1-18,-1-1 69,-19 96 180,26-114-210,3 1-45,6-53 21,1-1-86,0-2-75,1-1-66,0-1-57,0-2-45,3-2-401,-1 0 214,-1 0 180,1 1 41,1-2-15,3-2-97</inkml:trace>
  <inkml:trace contextRef="#ctx0" brushRef="#br0" timeOffset="1788.7273">4162 4675 5984,'-1'-1'354,"1"0"-39,-1 0 213,0-1-120,0 1-98,1-1-81,0 1-54,-1-4 274,1 3-189,0 1-85,0 0 40,0-1 45,0 1 54,0 0-24,0 0 41,0 0 45,0 0 48,0 1-152,-1 0-62,1 1-54,-1 0-47,-1 1 0,-4 4-67,5-5-4,0-1 34,-35 42 724,9-10-287,-5 2-102,14-17-187,-1 2-35,0-1-35,-1 2-33,-20 18 23,0-1-115,35-32-153,0 0 105,-13 8 224,14-11-190,0 1-42,0-1-55,0 1-70,0-1-84,0 1-97,1-2 49,1 1-56,-1 0-58,0 0-63,2-2 141,0 1 42,1 0-16,0 0-104</inkml:trace>
  <inkml:trace contextRef="#ctx0" brushRef="#br0" timeOffset="2069.6904">3768 5429 7712,'-9'-1'1019,"4"1"-391,1-1-162,1 1-73,1 0 288,0 0-98,0 0-91,1 1-80,0 0-151,1 0-39,-1 2 126,1 0-109,1 0-79,3 6 104,-2-6-122,-1-1-28,0-1 36,0 1 43,0-2 53,13 9 535,4-5-101,-9-3-394,1-1-43,0 0-50,0 0-56,81-6 395,-32 1-234,-22 1-163,0 1-54,0 0-67,1 2-79,-1 0-94,1 1-106,1 3-117,-20-2 142,1 2-34,-2 0-130,8 1-64,-26-4 460</inkml:trace>
  <inkml:trace contextRef="#ctx0" brushRef="#br0" timeOffset="2458.1025">4660 4944 7136,'-13'-2'940,"4"1"-362,4 0-149,0 1-67,1-1 16,1 1-86,0 0-76,0 0-65,1 0-38,0 1-59,-2 1-48,3-2 5,0 1 34,-1-1 97,-4 2 190,1 1-51,0-1-48,1 1-43,0 0-37,2 1-34,-2 4 36,3 2-69,1-9-82,1 0 1,-1 1 0,1-1 0,-1 1 0,1-1 0,-1 0 0,1 0 0,0 1-1,-1-1 1,1 0 0,0 0 0,1 1-5,5 5 52,5 2-111,1-1 46,34 15 87,-26-14-85,-8-5-35,0 1-40,0-1-50,0 0-59,0 0-69,0 0-77,-1 0-86,1-1-96,-3 0 28,-1 0-71,1 0 164,1 0 53,1 1-20,6 2-127</inkml:trace>
  <inkml:trace contextRef="#ctx0" brushRef="#br0" timeOffset="2757.7393">5114 4843 7808,'-8'2'1019,"3"-1"-391,2 0-162,0-1-73,1 1-83,1-1-73,0 1-25,-1 1 16,-4 8 364,-7 13 875,7-7-644,4-10-525,0 1-35,1 0-43,0 1-50,1-1-56,1 1-62,0 0-69,1 0-77,0-1 101,0 0-1,1 0 1,0-1 0,1 1 0,-1-1-1,1 1 1,4 4-7,8 8 43,13 13-43,4 4 43,10 20-7,-17-16 83,-23-36-104,-1 0 1,0 0 0,1 1-1,-1-1 1,-1 1-1,1 0 1,-1-1 0,0 1-1,0 0 1,0 4-16,-1-6 13,0-1 0,0 1 0,0 0 0,-1 0 1,1-1-1,-1 1 0,0 0 0,0 0-13,-10 17 82,8-16-52,-1 0 1,1 0 0,-1-1 0,0 1-1,0-1 1,0 1 0,0-1 0,-4 1-31,-9 5 59,-5-1-44,-1-2-90,11-3-7,1-2-33,0 1-39,0-2-40,0 1 7,-5 1-34,15-2 213</inkml:trace>
  <inkml:trace contextRef="#ctx0" brushRef="#br0" timeOffset="3433.1928">5566 4867 6048,'-1'1'344,"-1"0"-90,-1 2 198,2-2-271,0 1 42,0 0 8,1 0 51,-1 1 62,1 0 70,-2 20 94,-1 2-109,0 1-91,0 1-74,-1-2-72,0-1-35,-12 55 211,8-48-153,-19 71 411,19-73-378,1-1 58,-1 1 79,0-1 100,3-9-87,0 0 59,-1 0 65,1 0 71,3-14-241,2-4-57,1-3-53,1-2-44,3-9 64,1-1-93,5-22 28,0-1-68,0-1-52,0-1-41,27-89-110,-22 76 87,-2 14-20,2 0 0,0 1 1,3 1-1,1 1 1,2 0-1,1 2 1,2-1 36,-12 19-29,0 0 0,0 1 0,1 1 1,10-8 28,-17 16-7,-1 0 0,1 0 0,1 1 0,-1 0 0,1 0 0,-1 1 0,1 0 0,0 0 0,0 1 0,1 0 0,3 0 7,-9 1-5,1 1 0,0 0 0,-1 0 0,1 0 0,0 1 1,-1-1-1,1 1 0,0 0 0,-1 0 0,1 0 0,-1 1 1,0-1 4,0 1-16,0-1 1,0 1 0,0 0 0,0 0 0,-1 0 0,1 1 0,0 0 15,8 11-114,-2 2-50,-3 2-58,-2 0-69,0 6 81,-3-1 37,-2 24-72,-4 0 118,-4 0 96,-1-11 61,-2 0 38,-28 68 252,66-163-34,4-2-104,2-1-89,1 5-73,-4 10-68,-21 35-4,1 0 0,0 1 0,0 0 0,7-5 52,-15 15-6,0 0-1,0 0 1,0 0-1,1 0 1,-1 0-1,0 1 1,0-1-1,1 0 1,-1 1-1,1-1 1,-1 1-1,0-1 1,1 1-1,-1 0 1,1-1-1,1 1 7,-2 0-2,0 0 0,0 1 0,0-1-1,0 0 1,0 0 0,0 1 0,0-1-1,0 1 1,0-1 0,0 1-1,0-1 1,0 1 0,0 0 0,-1-1-1,1 1 1,0 0 0,0 0 0,0 0 2,1 2-4,0 1 1,0-1 0,0 1 0,0-1 0,-1 1 0,1 0 0,-1 0 0,0 0 0,0 0 0,0 0 0,-1 0 0,1 0 3,1 51-137,-4-2-52,-5 30 189,1-36-138,3-26-109,0-1 67,-1 3 31,-6 32-131,6-35 150,-3 9-156,3-14 88,0 0-47,-2 5-200,2-9 174,1-1-36,-1 0-37,1 0-42,-1-1-43,0 1-47,1-3 155,1-1 44,-1 2-14,-2 4-100,5-12 391</inkml:trace>
  <inkml:trace contextRef="#ctx0" brushRef="#br0" timeOffset="4287.0014">6241 5238 7040,'0'-4'573,"0"-1"-53,0 0-24,0 0-45,0-6 340,-1 2-165,1 8-502,0-1 1,-1 1-1,1-1 1,-1 1-1,1-1 1,-1 1-1,1-1 1,-1 1-1,0 0 1,0-1-1,0 1-124,-2-2 325,1 1-46,-1 0-42,0 1-39,-3 1 96,1 1-112,0 2-98,1 0-39,-9 8 2,6-5 17,-11 11-69,1 0-1,-10 13 6,21-23-5,0 1 0,1 0-1,0 0 1,0 0 0,0 1-1,1-1 1,1 1 0,-2 5 5,5-12-1,-1-1 1,1 1 0,0 0 0,0 0-1,0 0 1,0-1 0,0 1 0,0 0 0,0 0-1,1-1 1,-1 1 0,1 0 0,-1-1 0,0 0 1,0-1-1,1 1 0,-1-1 1,0 1-1,1 0 1,-1-1-1,1 1 0,-1-1 1,1 1-1,-1-1 1,1 0-1,-1 1 0,1-1 1,0 1-1,-1-1 1,1 0-1,-1 1 0,1-1 1,0 0-1,-1 0 1,1 0-1,0 1 0,-1-1 1,1 0-1,0 0 1,0 0-1,-1 0 0,1 0 1,0 0-1,-1 0 0,1-1 1,0 1-1,0 0 0,32-10 67,-22 5-75,-1 0 0,0-1-1,6-4 9,27-23-57,-16 9 68,-7 7 46,-2 1 56,-16 15-93,0-1 0,0 1 0,0 0-1,0-1 1,1 1 0,-1 0 0,0 1 0,1-1-20,9 0 79,-11 1-77,0 0 0,-1 0 0,1 1 1,0-1-1,0 0 0,0 1 1,-1-1-1,1 0 0,0 1 0,-1-1 1,1 1-1,0-1 0,-1 1 1,1 0-1,0-1 0,-1 1-2,1 0-5,0 1-1,0-1 1,-1 0-1,1 1 0,0-1 1,-1 1-1,1-1 1,-1 1-1,0-1 0,1 1 1,-1 0 5,1 29-8,-4 0 48,1 12 83,2-36-85,0-1 1,1 1-1,0-1 0,0 1 1,1 3-39,1-7 63,1-3-60,1-3-61,0-3-61,0 0-60,1-1-61,-2 1-60,-1 2-60,5-9-351,1 1-106,1-3-193,0 0-76,23-29-2328,-24 34 2590,1 1 37,-1 0 49,1 1 62,-3 3 267,0 1 36,0 0 40,1 0 45,-6 3 355,0 0 38,2 1 207,-1 1 118,0 1 99,-1 0-49,-1 0 39,1 8 1169,-2-2-474,0-3-464,-1-1-189,1 1-77,-1-2-152,1 0-78,-1-1-86,1 1-99,-2 2 421,0 1-50,-1-1-46,0 1-42,0-1-36,0 0-34,-4 5 198,-1 2-19,-2 6 127,11-18-395,3-2-84,4-3-53,9-7-35,9-8-76,-4 2-67,27-27-218,-36 30 274,0 1 41,-13 13 25,1 1 0,-1-1 0,0 1 0,1 0 0,-1-1 0,0 1 0,1-1 0,-1 1 0,1 0 0,-1-1 0,1 1 0,-1 0 0,1-1 0,-1 1 0,1 0 0,-1 0 0,1 0 0,-1-1 0,1 1 0,-1 0 0,1 0-1,-1 1 0,0-1 0,1 0 1,-1 0-1,0 1 0,1-1 1,-1 0-1,0 1 0,0-1 0,0 0 1,1 1-1,-1-1 0,0 0 0,0 1 1,0-1-1,1 1 0,-1-1 1,0 0-1,0 1 0,0-1 0,0 1 1,0-1-1,0 0 0,0 1 0,0-1 1,0 1-1,0-1 0,0 0 1,-1 1 0,-1 16-49,1-14 33,-7 41 135,3 1-72,3-24-55,1 0 1,1 0-1,1 0 1,1 0-1,2 9 8,-1-17 65,2-6 96,-1-4 18,2-5 138,2-6 75,-2 1-163,-2 1-81,0-1-53,0 1-70,3-3 49,10-18 56,3 0-90,1 3-70,3 4-51,-23 19 77,-1 1-1,1-1 1,0 1-1,0-1 1,0 1-1,0-1 1,0 1-1,0-1 1,0 1-1,0 0 1,0-1-1,0 1 1,0 0-1,0 0 1,0 0-1,0 0 1,0 0-1,0 0 1,0 0-1,0 0 1,0 1-1,0-1 1,1 0 4,-1 1-1,-1 0 1,1-1-1,-1 1 0,1 0 1,-1 0-1,1 0 0,-1-1 1,0 1-1,1 0 0,-1 0 1,0 0-1,1 0 0,-1 0 1,0 0-1,0 0 0,0-1 1,0 1-1,0 0 0,0 0 1,0 0-1,0 0 0,0 0 1,-1 0-1,1 0 0,0 0 1,-1-1-1,1 1 0,0 0 1,-1 0 0,-17 45 2,6-23 43,-14 22-45,-18 19 20,14-23-62,15-22-5,-23 31-43,-19 18-182,12-13 112</inkml:trace>
  <inkml:trace contextRef="#ctx0" brushRef="#br0" timeOffset="5380.17">2296 5821 3712,'-2'-4'442,"2"1"-61,0 1-58,1 2-53,0 0-49,1 1-44,0 1-40,0 0-36,1 0-4,-1-1 228,-1 0 566,-1-1-498,0 0 78,0 0 12,0 0-198,0 0-77,0 0-46,0 0-41,0 0-34,0 0 3,1 2-33,0 0 34,7 10 120,0 1-48,-1 0-44,0 0-38,6 13-14,-1 1-91,18 35-151,-15-36 144,2 2 22,16 17 9,-13-21 49,3-1 65,-1-4 135,0 0 0,2-2 0,0-1 0,1-1-1,1-1 1,22 8-249,5-2 395,4-3-103,1-6-37,-22-5-49,1-3 0,6 0-206,-2-3 300,33-4-300,-27-2 208,19-5-208,-17 0 129,2-3-129,43-18 93,90-49 37,223-142 115,-387 211-295,4-2 49,1 0 48,-12 7 51,1 0 0,10-2-98,-17 6 40,-1 1-1,1 1 0,0-1 1,-1 1-1,1 1 0,0-1 1,0 1-1,0 0 0,6 1-39,-7 0 25,-1 0 1,0 0-1,0 1 0,0 0 0,1 0-25,2 2 8,0 0-1,-1 1 0,0 0 1,0 0-1,0 0-7,32 30 80,-26-21-2,2-2-1,11 10-77,3-5 184,-21-13-115,0-1 1,0 1-1,1-1 1,0-1-1,-1 0 1,1 0-1,0 0-69,3-1 116,0 0 0,12-1-116,33-5 206,1-3-104,41-4-74,-53 9-147,0 1 39,11 2 23,-19 2 19,7 3 38,-19-2-17,1 2 0,-1 1 0,-1 1 0,6 3 17,13 9-59,-2 3-32,11 16 171,-18-9-62,10 14-18,-11-10 40,-6-5 41,1-1 61,0 0 80,1-3 96,-21-17-224,0 0-1,1-1 1,0 0 0,0-1 0,2 1-94,-5-3 68,1-1 0,0 1 0,0-1 1,4 0-69,-4-1 61,1 0 0,-1-1 1,7 0-62,-6 0 43,1-2 0,0 1 1,3-2-44,21-7 116,1-4-41,0-2-48,0-3-56,-1-1-61,0 0-69,-2-1-76,-1 0-84,6-4 65,18-13-35,-55 38 289</inkml:trace>
  <inkml:trace contextRef="#ctx0" brushRef="#br0" timeOffset="5954.5511">4157 5928 8480,'4'-10'1110,"-1"4"-426,-1 2-177,0 1-78,-1 1-90,-1 1-81,2 0-28,1 0 15,-2 1-199,2-1 49,1 1 36,7-2 212,-10 2-302,0 0 0,0 0 0,0 0 0,0 0-1,-1 0 1,1 0 0,0 0 0,0 0 0,0 0-1,0 0 1,0 1 0,-1-1 0,1 0 0,0 0-1,0 1 1,-1-1 0,1 1 0,0-1 0,0 1-1,-1-1 1,1 1-41,3 8 162,-2 2-71,-1 3-51,-1 8-46,0-4 18,-7 221 51,4-181-11,1-1 36,-1 61-19,1 0 69,3 25 97,7 70 209,5-62 324,14 50-768,-5-85 208,5-2-49,-15-69-123,1-2 74,3 4 72,0-5 305,14 25-487,-9-28 134,25 38 216,9-1-126,5-3-128,-28-39-97,0-1-33,35 29-21,31 19 55,-55-49 3,1-2-1,2-1 0,7 0-2,62 27 150,36 9-150,9-6 75,96 18-75,173 23 18,-142-46 32,971 119-113,-987-151 77,0-4 35,-149-12-33,0-2-103,-1 0-92,2-2-82,-1-1-73,0-2-62,-1-1-53,0-2-42,-75 3 158,-1-2-49,101-6-1012,-85 4 831,-4 0 97,0-1 62,11-1-19,33-3-145</inkml:trace>
  <inkml:trace contextRef="#ctx0" brushRef="#br0" timeOffset="6342.0777">9890 8685 8640,'-18'0'1132,"8"0"-434,2 0-181,1 0-80,4-1-147,0 1-47,1-1-42,1 0-38,0-1 70,1 0-94,6-4 71,-4 4-52,-1 2-78,3-3 181,1 0-46,-1 1-42,0-1-35,2 1-14,-1 0-36,11-4 47,4-2-5,214-80 95,121-24-225,-54 41 66,-156 45-42,12 5-24,-4 11-7,-60 12 46,-73-1 14,-1 1 1,19 5-54,-31-6 25,0 1-1,-1 1 0,1-1 0,1 2-24,7 5 84,-3 2 33,-3 2 176,-5-1-55,-6 1-47,-3-1-38,-10 8 36,-15 10 30,29-29-211,-114 94 509,17-20-257,60-47-134,-2 0 42,-29 20 209,-46 28 295,66-44-419,-52 36 97,6-5 47,-133 88 622,157-105-732,-1 0-33,-32 20 25,51-33-186,1-1-36,-34 20-16,-45 26-48,64-39-11,-5 3-16,24-13-34,0 0-69,1-2-99,24-14 73,1 0-37,-2 1-59,0-1-41,-23 13-407,-9 5-284,-26 13-656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0:08.5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11066 6868 10400,'-35'-241'1359,"13"89"-522,5 33-215,1 10-96,4 20-160,-1 6-64,2 4-57,0 5-49,-4-23 13,0 7-59,-31-172 209,26 157-133,-16-60 245,0 27-94,-1 14-95,-4-3-101,7 21-111,14 46-31,-106-318 98,48 172-100,-50-83-37,44 125-24,-8 4 0,-24-23 24,-113-132-71,55 104-76,33 54-47,-225-207-359,10 55 150,227 207 240,-6 1-39,-80-49-190,-335-182-640,268 185 204,-46-5 828,45 37-441,-16 9-134,-220-52-483,283 97 638,-602-122-785,649 149 897,-3 3-51,-3 3-60,-3 2-46,-472-44-1174,371 45 988,8 4 114,-7 3 69,-68-1-33,-201 0-206,-83 8-113,-351 8-482,992 3 1291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0:08.8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9444 0 7968,'-549'21'1042,"200"-8"-400,78-4-165,24-1-73,-23-1-19,-17 2-62,124-3-182,-84 6 29,-250 24 92,6 12-55,63 4-62,7 11-61,141-13-65,-24 8-47,90-12-29,-9 4-42,-126 35-130,-529 166-443,234-40 276,192-57 52,136-46 17,12-5-74,-6 1-79,-67 22-173,-196 65-410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0:09.09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6464,'49'274'1161,"-22"-145"-653,4-11-87,5-12-106,6-7-90,-3-21-92,28 45 21,69 111 54,11 6-64,-4-22-79,13-1-55,-26-47-37,-35-49-40,-11-17-41,4 2-64,-20-26-4,2 1-34,299 309-908,13-39 300,-241-235 483,5-2-85,-56-47 113,2-1-38,96 64-438,-34-29 91,78 50-407,-206-134 976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0:09.3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7456,'562'111'985,"-204"-39"-378,-77-14-158,-22-2-69,-26-3-82,-18 0-70,36 14-26,145 45 14,168 54-1,30 13-45,-439-133-134,450 135 72,4-6-61,882 213-47,283-15-5,202-59 26,-1370-238-11,822 67 86,-549-81-95,-250-31-77,-2-9-94,6-10-160,854-31-662,-951-4 691,4-7 46,543-43-181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0:09.52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11872,'13'5'219,"41"16"712,-1-1-50,-1-2-67,2 0-83,3-2-99,5 0-118,-29-9-306,2 0-35,1 0-38,3 0-40,-38-7-94,137 23 330,16-4-112,-70-12-162,4-4-41,6-3-45,6-4-49,40-8-29,-37 0-20,-10-2-40,5-2-77,5-5-88,4-2-76,26-8-155,71-18-363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0:09.7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376 1762 12224,'-82'-159'1597,"30"59"-613,13 24-254,5 8-111,14 27-290,1 3-37,3 2-35,1 3-34,-10-29 130,5 7-115,5 2-104,3 3-90,2-1-79,2-3-67,3 8-165,2 1-100,2-13-950,5-27 1317,5-14-724,-6 64 457,2-2-35,-2 6 12,2-1-41,-1-1-51,1 0-58,0 1-39,0-1-54,0 0-49,1 0-42,0-7-174,1-1-44,2-8-211,4-25-582,-10 57 1253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0:16.288"/>
    </inkml:context>
    <inkml:brush xml:id="br0">
      <inkml:brushProperty name="width" value="0.05" units="cm"/>
      <inkml:brushProperty name="height" value="0.05" units="cm"/>
    </inkml:brush>
    <inkml:brush xml:id="br1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309 139 3648,'0'2'290,"0"-1"-39,1 2 146,1 0-118,-1-1-93,1 1-59,1 2-14,-2 0-15,-1 1 97,0 3 139,-2 5 296,-1 0 49,1-4-259,0-2-119,0-1-68,1-1-111,-1-2-63,-3 17 293,-2-1-53,0 1-49,-1-1-46,0 0-43,-1 1-38,-9 19 18,2-2-114,0 0-85,-16 46 74,4 2 45,2 1 42,4 0 37,-7 45 132,8 1 62,5 0 49,5 1 36,7-28-46,0-2-46,1 101 225,0-18-113,-3-61-143,3-78-154,1-1 42,1 1 57,2-1 74,-1-32-173,0-1-35,1 35 140,-1-28-116,0 4 106,-1-12-69,1-1 41,0 0 50,0 0 55,2 1-149,3-3-42,-4-9-111,1 0 1,-1 0-1,0 0 0,0 0 0,1 0 1,-1 0-1,0 0 0,1 0 0,-1 0 1,1-1-1,-1 1 0,1 0-12,5 0 20,-1 0 0,1 0 0,-1 0-1,1 0 1,-1-1 0,3 0-20,52 0 26,0 0-59,101 1-121,-106-2 152,0 0 58,7-2-90,57-1-10,-43 3 42,111 8-60,92 12 92,15 0-16,-197-15-50,1-2-32,42-1 72,187-7 77,176-2-44,-1 20-53,-244 5-75,-1 4 71,290 25 30,-196-20 65,-119-9-59,166 15 11,-188-14-28,406 41 1,-367-29-33,-50-6-32,-60-9 52,221 19 102,-123-15 45,-95-9-60,173 4 214,-197-11-234,333 0-109,-148-6 94,-76 0 78,1 2 108,-87-4-191,-49-5 33,-62 4 71,-1-2 88,5-5 121,-23 8-154,-1-1 0,0 0 0,4-3-193,7-8 272,-3-2-39,3-10-18,-8 2-150,-9 12-82,0-1-36,2-23 116,-2 0 0,-1-1 0,-2 0-1,-2 1 1,-4-29-63,-10-66 72,-6 5-112,19 124 36,-17-106-63,-18-120 32,12 5 24,13 77-63,5 56 40,-5-131 36,6-128 185,5 299-245,-6-79-145,2 93 179,-3 2 42,5 26-4,-5-21-15,5 26-10,0-1 0,0 1 0,-1 0 0,0 0 0,0 1 0,-4-5 11,-24-29 5,23 31 30,0 0 1,0 0 0,-6-3-36,-25-14 49,3 6-59,-1 1-1,-8-1 11,-3 0 41,-43-15-3,-42-5-28,-12 6-115,-2 8-99,74 17 110,-113-6-276,100 10 250,63 3 101,-138-4-132,-88 0 25,233 4 120,-195-1-56,-4-1 60,-59 2-22,96 4-96,61 1 38,-42 3-101,-35 1 11,-67 1 22,125-5 114,11 0 35,-230 1 2,196-6-28,49-1-50,-109-1-21,111 2 86,8 0 33,-451 12 49,249 5 1,-1 7-46,-51 8 3,111-13-46,-95-5-82,115-12 88,121-2 12,-162-11-95,144 2 89,-157-17 153,98 2-97,-161-41-14,284 54-29,-45-8-30,-145-23 155,157 31-162,44 7-23,0 1-34,1 0-39,-1 1-45,1 1-49,-1 0-55,17 2 42,-12-1-36</inkml:trace>
  <inkml:trace contextRef="#ctx0" brushRef="#br0" timeOffset="564.766">1398 611 6976,'0'-6'1090,"-1"2"-84,-1 0-82,0 0-82,-1 1-81,0 1-80,0 0-79,-1 1-77,0 0-77,0 0-75,-1 1-76,1 0-73,0 0-73,-1 1-71,1-1-72,-1 1-68,-18 7 258,0 1-70,0 3-56,1 0-45,-18 15-103,-2 4 76,28-20-3,-70 49-38,1 1 37,1 1 36,4 3 35,3 7 34,37-31-19,2 4-46,23-26-45,0 1 0,1 1 0,-8 19 9,14-28-10,2 0 0,-1 0 0,1 0 0,1 0 0,0 1 0,1-1 0,1 1 0,0 0 0,0 0 0,1 0 0,1-1 0,0 1 0,1 0 0,0-1 0,1 1 0,3 10 10,-2-15 21,0 0 1,0 0 0,0 0 0,1-1 0,0 0 0,1 0 0,0 0 0,0-1 0,0 0 0,1 0 0,-1 0 0,1-1 0,1 0 0,-1 0 0,1-1 0,0 0 0,0 0-1,1 0-21,14 4 72,0 0-1,0-1 0,8 1-71,36 5 77,-51-10-69,55 10 78,1-2 62,-8-1 55,-29-2-118</inkml:trace>
  <inkml:trace contextRef="#ctx0" brushRef="#br0" timeOffset="950.0454">1720 931 8480,'-7'-3'1110,"3"1"-426,1 0-177,1 1-78,1 1-152,1 0-38,-1 1 140,1-1-118,-1 1-96,1 0-81,-1 0-47,0 3-55,1-2 39,0-2 42,0 1 61,-3 5 139,0 0-43,-1-1-41,1 1-36,-2 1 13,1 1-59,-1-1-48,0 0-32,-12 19-38,11-16 52,0 1 51,-2 4-66,-18 31 149,-17 44-165,36-71 34,1 0 0,-3 17-34,6-23 7,1-1 0,1 1 1,0 0-1,1 11-7,2-5 32,2 0 58,4 2 74,-5-16-101,-1 0 1,1 0-1,0-1 1,0 1 0,1-1-64,-1-1 44,0 0 1,-1 0 0,1 0-1,1-1 1,-1 1 0,0-1 0,1 0-1,-1 0 1,1 0 0,-1-1 0,1 1-1,2 0-44,12 1 132,3-4-44,-1-2 44,-1-4 42,-12 5-88,-1-1 0,1-1 0,-1 1 0,0-1 1,0-1-1,-1 1 0,1-1 0,0 0-86,12-16 265,-4-4-69,-8 11-139,-2 0-35,-1 2 2,6-29-41,-7 31-11,-1 0 0,0 0 0,-1-1 0,0 1 0,-1-4 28,1 7-14,-4-23 173,2 23-178,0 2-53,0 0-40,-1 2-55,0-1-64,-1 2-74,0 0-82,-1 1-91,0 1-100,-2 1-108,4 0 318,1 1-76,-1 0-64,1 0-52,-1 0-162,-2 6-1422,4-5 1258,0 0 246,1 0 86,-1 1-28,1 2-198,0-6 776</inkml:trace>
  <inkml:trace contextRef="#ctx0" brushRef="#br0" timeOffset="1635.2662">2486 967 5216,'6'-9'879,"0"2"-213,10-13 830,-11 15-1005,0-1 37,0 1-15,-1 0 48,1 1 58,-1 0 65,-3 3-590,0 0 37,2-2 225,0 0 194,1-2 403,-3 3-169,-2 1-330,-1 1-216,0 0-45,0 1-55,-1 1-61,-13 6 201,0 2-72,0 0-62,0 1-52,-2 2-36,-1 1-43,-32 29-66,4-3 14,2 0 80,-51 43 138,53-45-115,31-27-55,2 1 1,-1 0-1,1 1 0,-1 2-9,11-15 1,-1 1-1,1-1 0,0 1 0,-1 0 1,1-1-1,0 1 0,0-1 0,-1 1 1,1 0-1,0-1 0,0 1 0,0 0 1,0-1-1,-1 1 0,1-1 0,0 1 1,0 0-1,0-1 0,1 1 0,-1 0 0,0 0-1,0-1 0,1 0 0,-1 1 0,0-1 0,0 1 0,1-1 0,-1 0 0,1 0-1,-1 1 1,0-1 0,1 0 0,-1 0 0,1 1 0,-1-1 0,0 0 0,1 0 0,-1 0 0,1 0-1,-1 0 1,1 0 0,0 1 1,3-1-25,0 0 0,0 0 0,0-1 0,0 1 0,3-1 25,7-2-33,31-4 9,-22 4 106,21 0-82,-32 3 18,0 1-1,-1 0 1,1 0 0,8 3-18,-12-2-11,1 1 0,-1 0 1,0 0-1,1 1 11,-4-2-1,-1 1 0,0-1 1,0 1-1,0 0 0,0 0 1,0 0-1,0 1 0,-1 0 1,0-1-1,2 3 1,-2-1 10,0 0 0,0 0 0,-1 0 0,1 0-1,-1 1 1,-1-1 0,1 1 0,0 3-10,-1 0 23,0 0 0,0 1 0,-1-1 0,0 0 0,-1 0 0,0 1 0,0-1 0,-1 0 0,0 0 0,-1 0 0,-2 5-23,-6 12 103,-2 0 0,0-1 0,-2 0-1,-1-2 1,0 0 0,-4 2-103,-7 7 231,-17 14-231,7-11 74,-2-2-36,36-30-147,-2 1 30,-1 1 68,-13 9 147,10-9-146,4-2-57,-1 0-63,1-1-76,0 0-91,0-1-106,0-1-118,2 0 212,1 0-36,-1-1-36,1 1-39,0-1 1,0 0 53,1 0-19,0 0-135</inkml:trace>
  <inkml:trace contextRef="#ctx0" brushRef="#br0" timeOffset="1899.9798">2713 698 6400,'2'-13'838,"-1"5"-322,0 3-134,-1 0-60,1 4-79,-1 0-39,1-1 103,0 1-153,-1 1-52,2 1-13,1 3-49,-3-4 29,0 1 73,2 5 246,0 0-52,-1 1-47,0 0-41,0 2 2,-1 0-41,0 2 0,1 5 53,-1 4 85,1 29-21,-1 0-43,-1 49 178,-3 20-41,-5 59 90,2-35-51,3-47-59,3-70-373,-1 39 153,2-38-134,0-2-61,0 0-79,0-15-111,-2 4-199,1-7 165,1 3-58,-1 4-51,1-13 348</inkml:trace>
  <inkml:trace contextRef="#ctx0" brushRef="#br0" timeOffset="2081.3855">2267 1200 6880,'-4'-3'830,"1"0"-108,2 0-108,1 1-106,2 0-108,1 0-106,0 1-106,1-1-106,-1 1-86,0-1-46,10-3 363,1 1-62,1 2-51,0 0-43,9 2 29,11 2 21,-16-1-92,68 2 120,-49-3-166,-16 0-60,1 0-37,0 0-43,0 1-52,23 0-709,-27-1 449,-5-1 68,0 1-51,2 0-117,0-1-98,0 1-119,-8 0 299,0-1-36,-1 1 9,0 0-34,0 0-36,0 0-38,6-1-107,0 1 84,3 0-29,8 0-203,-24 0 786</inkml:trace>
  <inkml:trace contextRef="#ctx0" brushRef="#br0" timeOffset="2921.0567">2959 1270 7296,'-5'2'963,"2"-1"-370,0 0-154,1-1-66,2 0-65,-1 0-57,1 0-51,-1 0-46,1 0 17,0-1-84,-1 1-57,2-2-26,-1 2 65,0 0 17,1-1 47,-1 1 57,0 1 68,6 0-47,2 0-54,0-1-46,1-1-37,6-2-12,6-2-33,-17 3-22,20-4 9,-1-2 0,2-1-16,21-13 61,-18 6 11,-3-2 36,-1-2 46,-2-1 53,-14 10-147,0-1 90,-1 0 77,-2-1 63,-3-7 269,-2 19-510,-1-1 1,1 1 0,0-1-1,-1 1 1,1-1 0,-1 1-1,1 0 1,-1-1 0,0 1-1,0 0 1,0 0 0,0-1-1,0 1 1,0 0 0,0 0 0,0 0-1,0 0 1,0 0 0,0 0-50,-12-5 358,0 3-92,2 3-83,-15 4 170,17-2-207,-19 5 123,2 3-85,-4 3-39,-12 10 14,21-10-37,0 1-1,-18 15-121,20-12 130,0 0 0,1 1-1,1 1 1,-12 19-130,16-20 104,1 1-1,1 1 1,1 0-1,0 0 1,-3 13-104,7-15 60,1 0 0,1 0 0,1 1 0,-1 2-60,3-12 10,1 0-1,0 0 0,0 1 1,0-1-1,1 0 0,1 0 1,0 0-1,0-1 0,0 1 1,1 0-1,1-1 0,-1 0 1,1 1-1,1-1 0,-1-1 0,1 1 1,1-1-1,3 4-9,-4-5 18,1 0 0,1-1-1,-1 0 1,1 0 0,-1 0-1,1-1 1,1 0 0,1 1-18,9 2 114,0-1-54,0-1-52,1-2-51,-1-1-50,1-1-50,0-1-46,0-2-47,-1-1-45,1-1-44,-1-1-42,0-2-42,0-1-39,-1-1-39,0-1-38,-1-2-36,15-13-622,-1-4 60,0-2 84,-2-3 105,-14 17 514,-1 0 35,1 0 39,-2-1 40,1 1 44,-1 0 47,0 0 50,0 0 52,6-12-18,-1 2 94,-6 9 79,-1 1 61,2-1 69,0 2 79,-9 12-226,-1 1 57,1 0 52,-1 0 47,2-1 167,0 0 77,0 1 58,-1 1 42,-3 2-483,0 0 1,0 0-1,1 0 1,-1 0-1,0 0 1,0 0-1,0-1 0,1 1 1,-1 0-1,0 0 1,0 0-1,0 0 1,1 0-1,-1 0 0,0 0 1,0 0-1,0 0 1,1 0-1,-1 0 1,0 0-1,0 1 0,0-1 1,1 0-1,-1 0 1,0 0-1,0 0 1,0 0-1,1 0 1,-1 0-1,0 0 0,0 1 1,0-1-1,0 0 1,0 0-1,1 0 1,-1 0-1,0 1 0,0-1 1,0 0-1,0 0 1,0 0-1,0 0 1,0 1-43,1 2 422,0 2-34,-2 1-44,0 2-54,-1 10 234,-2 0-57,1 0-54,-1 1-49,-1-1-46,1 1-41,-1 0-38,0 0-33,-4 16 103,0 1-77,2 0 259,-4 34-491,9-53 22,1-12-22,0-1 0,0 1 0,1 0 0,0 0 0,0-1-1,0 1 1,0 0 0,1 0 0,0 0 0,-1-5 3,0 1 1,1-1-1,-1 0 0,0 1 0,0-1 1,1 1-1,-1-1 0,0 1 0,1-1 0,-1 0 1,0 1-1,1-1 0,-1 0 0,1 1 1,-1-1-1,1 0 0,-1 0 0,1 1 1,-1-1-1,0 0 0,1 0 0,-1 0 1,1 1-1,-1-1 0,1 0 0,0 0 1,-1 0-1,1 0 0,-1 0 0,1 0 0,-1 0 1,1-1-4,9-2-7,-4-1-43,1 0-45,48-44-884,33-39-400,-53 51 767,-10 11 311,0-1 46,0 0 43,0 0 39,17-18-45,1 1 83,8-8 54,28-21 58,-77 70 46,23-18 244,-13 13-70,-1 6 90,-9 3 100,-1 1-84,0 2-68,-1 0-53,-4 18 364,-6 5-170,-1-1 63,-1 0 49,-2 0 35,-49 80 1651,44-77-1623,2-1-59,0 0-79,1 1-99,6-10-125,6-7-60,4-13-128,0 0 0,0 1 0,0-1 0,0 0 0,0 0 1,0 0-1,0 0 0,0 0 0,0 0 0,0 0 0,0 0 0,0 1 0,0-1 0,0 0 0,0 0 0,0 0 0,1 0 0,-1 0 1,0 0-1,0 0 0,0 0 0,0 1 0,0-1 0,0 0 0,0 0 0,0 0 0,0 0 0,0 0 0,0 0 0,0 0 0,1 0 0,-1 0 1,0 0-1,0 0 0,0 0 0,0 0 0,0 0 0,0 0 0,0 0 0,0 0 0,1 0 0,-1 0 0,0 0 0,0 0 0,0 0 1,0 0-1,0 0 0,0 0 0,0 0 0,0 0 0,1 0 0,-1 0 0,0 0 0,0 0 0,0 0 0,0 0 0,0 0 0,0 0 0,0 0 1,0 0-1,0 0 0,0-1 0,1 1-1,14-12 4,35-37-149,0-3-84,-1 0-87,-2 1-88,-16 17 201,1 1 63,-4 6 18,1 2 1,15-11 121,-43 36-2,31-22-178,-30 21 164,1-1-1,-1 1 1,0 0-1,1 0 1,-1 0 0,0 0-1,1 1 1,-1-1-1,1 1 1,0-1-1,-1 1 1,1 0 16,-2 0-6,-1 0 1,1 1-1,0-1 1,-1 0-1,1 0 0,-1 0 1,1 1-1,0-1 0,-1 0 1,1 1-1,-1-1 0,1 1 1,-1-1-1,1 1 1,-1-1-1,1 1 0,-1-1 1,0 1-1,1-1 0,-1 1 1,0-1-1,1 1 0,-1 0 1,0-1-1,0 1 1,0-1-1,1 1 6,-1 1-7,1 0 0,-1 1 0,0-1 0,0 0 0,1 0 0,-1 0 0,-1 1 0,1 0 7,-11 45-12,-4 2 59,-2 4 83,14-45-55,1 0-49,0 0-45,-1 1-41,1-1-38,0 1-36,-1 9-226,1-3-4,0-1-52,2 3-134,3 8-334,0-17 294,3 3-496,-2-7 656,-1-1 73,1 0 48,0 0-17,3 3-111</inkml:trace>
  <inkml:trace contextRef="#ctx0" brushRef="#br0" timeOffset="3253.231">4449 1329 9472,'1'1'622,"0"0"-50,0 0-49,1 0-46,-1-1-46,0 1-42,0-1-40,1 1-39,-1-1-37,0 0-34,2 1 143,0-1-113,0 0-97,1-1-70,0 1-88,-1-1-59,6-2-130,-4 2 130,-2 0 81,0 0 65,0 0 80,0 0 98,19-4-119,0-1-35,22-6 36,16-6-79,38-19-81,-55 18 35,3-2-32,1-3 36,49-30 121,-69 37-72,-1-1 0,0-1 0,-2-1 0,0-1 1,15-19-90,-34 35 14,-1 0 0,0 0 0,0-1 0,-1 1 1,1-1-1,-1 0-14,-2 3 11,0 1-1,-1-1 1,1 0 0,0 0-1,-1 1 1,1-1 0,-1 0-1,0 0 1,0 0 0,0 0-1,-1 1 1,1-1 0,-1-3-11,1 5 3,0 0 1,-1 0 0,1-1 0,-1 1 0,1 0 0,0 0 0,-1-1 0,0 1 0,1 0 0,-1 0 0,0 0 0,0 0 0,1 0 0,-1 0 0,0 0 0,0 0 0,0 0 0,0 1 0,0-1 0,-1 0 0,1 1 0,0-1 0,0 0 0,0 1 0,0 0 0,-1-1-4,-2 0 9,-1 1-1,1 0 1,0 0-1,0 0 1,0 0-1,-1 0 1,0 1-9,1 0 7,-5 0 26,0 1 1,-1 0-1,-7 3-33,0 2 108,0 1 1,1 0-1,0 1 0,-8 7-108,-17 11 195,1 2 0,2 1 0,-2 5-195,-7 11 160,3 4-35,28-31-57,1 0 0,0 2 0,2-1 0,0 2 0,2 0 0,-3 7-68,10-20 23,1 1 0,1-1 0,-1 0 0,1 1 0,1 0 0,0-1 0,0 1 0,1 2-23,0-6 9,1 0 1,0 0-1,0 0 0,0 0 1,1 0-1,0 0 1,0 0-1,0 0 1,1-1-1,0 1 1,0-1-1,0 1 0,2 0-9,14 14-4,3-5-112,-10-10 9,0-1-36,1-1-39,0-1-41,0-1-44,0-1-46,1 0-50,-1-1-51,1-1-55,-1-1-58,0 0-59,-1 0-62,2-1 149,1 0 65,2-1-23,9-2-158</inkml:trace>
  <inkml:trace contextRef="#ctx0" brushRef="#br0" timeOffset="3572.472">5580 1077 9568,'-13'26'1246,"4"-11"-478,4-4-198,0-3-88,2-2-101,0-1-89,0 0-32,-6 7 18,1-2-168,-20 28 231,7-7-9,3-1 57,9-15-144,1 1 39,-6 12 31,0 0-60,-7 18 76,-24 62 306,33-73-382,2 0 69,1-4-66,5-10-32,2-3 43,3-1 109,0-9-276,2-1 39,-3-6-113,1-1-1,-1 1 1,1 0-1,-1-1 1,1 1 0,-1-1-1,1 1 1,0-1-1,-1 1 1,1-1-1,-1 1 1,1-1-1,0 1 1,0-1-1,-1 0 1,1 0 0,0 1-1,0-1 1,-1 0-1,2 0-27,10-1 326,-3-2-152,-1-2-73,0-1-51,19-20 119,-1-6-72,-1-3-57,-1-1-40,1 0-28,38-54-7,34-41 32,-92 125 1,41-53 12,6-3-10,-32 41-14,17-14 14,-23 23-26,0 1-1,1 1 1,4-2 26,-8 6-119,1 1 79,1 1 58,17-2 89,-19 5-111,-3 1-34,0 0-42,0 1-50,1 0-58,-3 0 12,0 0-39,-1 1-40,1-1-46,0 1-47,0 0-52,0 0-54,0 0-59,-3-1 387,0 0-54,0 0-52,0 0-49,0 0-48,0-1-45,0 1-42,0 0-42,0-1-37,-1 1-37,4-1-631,1 1-118,-1-1-100,0 0 518,-1 0 115,2 0-38,3 0-267</inkml:trace>
  <inkml:trace contextRef="#ctx0" brushRef="#br0" timeOffset="5068.4119">9294 1425 4736,'-1'0'42,"-3"-4"180,0 0 80,0 0 46,-6-7 518,5 5-406,2 3-251,1-1-66,-1-2 774,2 2-312,-1 2 76,1 2-301,-1 0 33,-1 1 38,0 1 43,0 1 32,5 0-93,2-2-85,2 1-73,2-1-62,0 0-54,6 1 44,-10-2-136,26 2 155,0-2-56,7-3-24,18-3-2,0 1-15,41-4 109,-2 0-38,47-5 43,-1-1-46,168-18 196,-98 15-56,-93 9-210,46-4-47,-6 3-110,-87 5 18,-3 2 110,23-2 164,61-3 277,-82 6-340,8-1 139,3 0-42,5 0-32,0 0-42,-2-1-41,-2 0-39,4-1-27,-5-1-64,216-20-89,-215 18 59,122-15 215,-61 5-20,-25 2 26,-6 1 78,33-6-35,-8 4-70,0 1-59,6 2-50,112-7-39,-1 9-46,-115 10-29,174 16-98,-116 6 108,-63-2 47,-41-6 24,39 6-12,57 10-80,-79-12-6,39 6-35,-48-6 49,-19-2 49,-2-1 64,-43-6-131,52 8 1,-1 1 56,175 34 183,-132-22-147,-65-13-70,-1 0-36,21 7-88,0 2-99,-80-22 98,1-1 58,3 2-22,-3-2-19,-1 1-57,0 0-104,-1 0-55,0 1-112,-2-2 176,0 1-35,0-1-36,0 1-40,0 0 10,0 0 47,1 1-18,1 1-118,-4-4 459</inkml:trace>
  <inkml:trace contextRef="#ctx0" brushRef="#br0" timeOffset="5838.2994">10367 796 5568,'-1'-3'368,"1"1"-57,-1-1-50,1 1-42,-1-3 122,-2-6 297,3 8-397,-1-1 60,1 2-85,0 0 35,-1 0 38,1 0 43,0 0 77,0 0 61,0 0 66,0-1 72,-1 1 78,1 0 84,0-1 89,0 1 96,1 6-681,0 1-87,1 1-50,3 3-41,-1 0-23,-2-3 24,4 14 167,-2 1 0,2 11-264,2 43 447,0-2-132,7 54 258,0 64 401,-6 1 13,-5-63-394,0-21-168,-3-11 164,-2-31-251,-3-12-111,-1-2-63,1-31-93,0 0 64,-2-2 85,-2-4 106,7-13-259,-1-1-69,1 0-65,-1-1-58,1 0-54,0-1-47,0 0-44,0-1-37,0 0-249,-1-1-61,0-6-1379,2 7 1601,0 0 52,0-1-18,0 0-124</inkml:trace>
  <inkml:trace contextRef="#ctx0" brushRef="#br0" timeOffset="10990.8041">17874 563 4992,'6'-12'646,"-3"4"-248,0 2-103,-2 2-45,1 0-33,-1 1-35,0-2 99,-1 0-53,-1-1 9,1 2-36,0 1-11,0 1 25,2-1 66,1-2 143,0 0-35,-2 4-265,0-1 1,0 1-1,0-1 0,0 1 0,0-1 0,0 1 0,-1-1 1,1 0-1,0-1-124,3-9 255,-4 12-248,1 0 0,-1 0-1,0 0 1,0 0-1,0 0 1,0 0 0,0 0-1,0 0 1,1 0-1,-1 0 1,0 0 0,0 0-1,0 0 1,0 0 0,0 1-1,0-1 1,1 0-1,-1 0 1,0 0 0,0 0-1,0 0 1,0 0-1,0 0 1,0 0 0,0 1-1,0-1 1,0 0-1,0 0 1,0 0 0,0 0-1,0 0 1,1 0 0,-1 1-1,0-1 1,0 0-1,0 0 1,0 0 0,0 0-1,0 0 1,0 0-1,0 1 1,-1-1-7,4 16 287,-2-5-166,0-3-86,2 37 25,-1 62 276,-3-67-263,-3 167 37,-10-6-76,-7-23 110,-23 76-144,-1-51 146,11-64-120,7-33-86,19-70 31,-2 0 61,1 0 54,0-1 48,-4 17 127,0-1 63,-26 116 899,25-94-753,11-51-292,0 1-1,0 18-177,4-13 172,3 0 69,4-8 58,4-5-83,4-4-65,3-3-49,-8-6-56,0 0-1,1 0 0,-1-1 1,1-1-1,-1 0 0,5-1-45,131-12 125,-47 1-74,18-2-60,-3 4-105,-42 5 61,7 0 41,112-3 56,43 11-28,-78 3-80,-27 1 38,165 12 100,-64-2-47,-18-1 42,-124-9-81,0 1 44,86 8 138,332 23 579,-392-36-677,59-3 112,-14 0-34,-53 3-114,-65-2-43,122 6-209,-124-5 184,4 1 40,0-1 58,65 2 96,1-5-109,-8-1-92,-35 2 68,0 0 91,-2 0 56,89 0 292,-60 0-270,-38 0-155,0 0-80,-35 1 38,1 1-1,15 4 0,18 4 34,-23-4 22,-16-2-46,-1 1 1,1 0-1,-1 1 0,13 7-10,-9-4-33,0-1-39,-18-7 163,7-4 316,-1-3-103,-1-3-90,-2-2-73,0-10-34,-4-8-96,-7-22 139,1 18-162,0 2 42,-4-27 174,2-2-204,5 29 5,1 0-52,0-36 2,1 6 46,-1-58 38,0-20-11,0 10 40,-7-66-23,3 95-63,3-6-144,3 32 91,1 13 60,2 4 63,8-55-21,15-46-74,-23 138 39,7-32-1,29-160 4,-28 167-1,2-16-51,5-23-4,-9 41 102,-3-2-55,-3-1-70,-3 0-88,0 36 138,-1 1-33,1 0 0,-1 0-1,-2-8 64,2 14-21,0 0-1,0 0 1,0 0-1,0 0 0,-1 1 1,1-1-1,-1 1 0,1-1 1,-1 1-1,0-1 0,0 1 1,0 0-1,0 0 0,-1-1 22,-21-10-186,-1 5 43,9 6 38,0 1 1,-14 1 104,-25 2-146,-5 3 83,27-2 71,2-1 38,-10 1-9,-33 1-20,-45 6-87,4 1-72,20-2 94,6 1 67,34-4-5,3 0-59,-7 2-59,-32 2-94,-1 1 51,-5 0-49,-8 1 49,-1-1 54,8-1 60,-29 2 40,-157 11 151,-17-12-222,194-8 16,-82 1-15,-10 0 84,-116 12 161,219-10-162,31-2-1,5-1-44,-127 6-172,100-5 155,75-3 42,-231 5 152,160-5-145,6-1-49,-86 1-7,-75 3 109,117-1 6,-8 2-33,-34 5-73,-225 31-14,349-36-18,-1 1 35,-8 2 27,-24 4 36,-62 10 4,89-16-66,1 0-42,7-1-27,0-1-43,1 0-49,0-1-56,22-2 89,2 0-106,3 0-5,1-1-47,-7 1-422,7-1 362,-1 0-52</inkml:trace>
  <inkml:trace contextRef="#ctx0" brushRef="#br0" timeOffset="12928.603">18694 1207 4800,'2'-13'634,"-2"5"-244,1 3-101,-1 0-45,0 2-29,1 0-37,-2-2 87,1 1-87,-2-4 150,1 7-192,0-1 43,0 1-13,0 0 35,1-1 42,-1 1 47,-1-3 175,-1 1-76,0 1-72,0-1-63,-1 2-56,0-1-51,0 1-42,-1 1-37,-2-1-17,-10 2-67,11-1 48,-7 2-31,1 1 1,-1 0-1,1 0 0,-1 1 0,-4 3-1,8-4 0,-38 16 0,1 3 0,-13 9 0,25-12-17,1 1 0,-18 17 17,14-8-39,2 2 1,2 2-1,-14 17 39,13-11-70,2 2-1,-26 43 71,39-51-38,1 1 1,-4 11 37,11-18-18,-6 23 18,14-37 0,-1 1 0,2-1 0,0 0 0,1 1 0,0-1 0,1 1 0,1 8 0,-1-16 9,1 0 0,1 0 0,-1 1 0,1-1 0,0 0 0,0-1 0,1 1 0,0 0-9,13 16 75,-13-19-54,0 0 1,1-1 0,-1 1 0,0-1 0,5 2-22,11 4 336,0-4-38,-11-3-171,-1 0 1,1-1 0,-1 0 0,4 0-128,3-2 221,1-1 1,-1 0 0,0-1 0,8-3-222,16-8 297,-2-4-42,-2-3-38,-2-2-33,-11 6 97,17-20-281,-17 14 195,8-12-195,4-12 113,-14 18 49,-1-2-1,-2 1 1,5-15-162,3-19 159,-5-2-22,-2-5-86,-8 22-69,-2-1 0,-3 0 0,-1-15 18,-4 40-7,0 10-29,-1 3-25,-2 1-38,0 5-91,-1 3-82,0 3-82,0 3-82,-1 2-80,1 2-80,-1 1-79,1 0-78,2-2 151,0 0-94,0 1-47,-4 8-1066,3-5 774,-1 0 176,1 0 115,0 1-40,-3 7-269</inkml:trace>
  <inkml:trace contextRef="#ctx0" brushRef="#br0" timeOffset="13462.0162">18864 1338 6144,'2'-4'632,"-1"1"-59,0 2-59,-1 0-59,0 2-59,-1 1-58,0 1-58,0 0-58,-1 2-10,0 0-109,0 1-107,0 0-107,-8 23 161,0 1-34,-7 20-46,-25 64-114,29-80 136,-1 1 42,4-8 28,0 0 38,7-19 58,-1 3-3,-6 14 112,7-18-159,-1 0 34,0 1 71,0 0 76,0 0 94,-1-1 110,2-3-96,1-4-106,2-3-85,1-2-69,1-3-34,5-14 43,13-27-73,2-3-35,15-28-31,49-75-7,-46 93 34,3 2 1,34-35-35,-54 68-106,16-13 106,-4 11-79,-26 23 36,0 0 0,0 1-1,4-1 44,12-1-76,-23 7 60,1 0-1,0 0 1,-1 0-1,1 0 0,-1 0 1,1 0-1,0 1 1,-1 0-1,1-1 1,-1 1-1,1 0 1,-1 0-1,0 0 0,1 1 1,-1-1-1,0 0 1,0 1-1,0 0 1,2 1 16,9 14-52,-10-10 51,0-1 0,-1 0 0,0 1 0,0-1 0,0 1 0,-1 0 1,1 3 20,-1 0 0,-1 1 0,0-1-1,0 0 1,-1 0 0,-1 3-20,-1 5 46,-1 0-1,-1 0 0,-1 2-45,-11 25 23,11-33-19,1-1 1,-2 0-1,1 0 1,-1-1-1,-1 0 1,0 0 0,-7 6-5,7-8 13,0 1 1,-1-1-1,0-1 1,-1 0 0,0 0-1,0-1 1,0 0 0,0-1-1,-1 0 1,0 0 0,0-1-1,-1-1 1,-7 2-14,-17 0 4,-3-3-41,30-2 47,0-1-1,0 0 1,-1 0 0,1-1 0,-6-2-10,-4-2-39,0-1-59,15 6 68,13 6-110,1 5 53,11 21 26,17 38 58,-36-66-4,11 22-59,17 33 16,-11-23 94,12 14-44,-1-9 4,3-4-56,-8-14-29,1-2-49,2-4-35</inkml:trace>
  <inkml:trace contextRef="#ctx0" brushRef="#br0" timeOffset="14075.1827">19535 1401 4992,'0'2'597,"1"0"-88,-1 0-82,1-1-75,-1 1-67,1 0-61,0-1-53,0 1-45,0 0-23,0 0-47,2 10-6,-3-7 44,0-3-7,-1 1 32,-17 54 2,-3 0-75,-6 7-107,-33 55 61,17-46 32,35-59-5,1 1 0,0-1 0,0 3-27,2-5 48,1 1 37,3-10 154,1 0-43,1-1-39,0 0-36,4 0 37,0-1-86,-3-1-66,0 0 0,0 0 0,-1 0 0,1-1 0,0 1 0,0-1 0,-1 1 0,1-1 0,0 0 0,0 0-6,6-5 106,4-6 80,-1-1 38,-3 2 168,0 0 0,4-11-392,2-6 464,-6 9-195,-1 3-85,-1 0-48,1 0-58,24-60 362,-8 18-147,4-5-108,11-17-163,-15 38 100,23-32-122,-6 20 27,5 3-67,-13 20-41,3 2-55,-28 23 102,0 1 0,0 0 0,1 1 0,-1-1 0,1 1 0,0 1 0,0 0 0,4-1 34,-9 3-8,-1 1 0,1-1 0,0 1 0,0 0 0,0 0 0,-1 0-1,1 0 1,0 0 0,0 1 0,-1-1 0,1 1 0,0 0 0,-1-1 0,1 1 0,0 1 8,-1-1 1,1 1 0,-1-1 0,1 1 0,-1 0 0,1 0 0,-1 0 0,0 0-1,0 1 1,0-1 0,0 1-1,2 4 0,0 0 1,0 0-1,-1 0 0,0 0 0,-1 0 0,1 0 0,-2 1 1,1 0-1,-1-1 0,0 1 0,0 0 0,-1-1 0,0 1 0,0 0 1,-1-1-1,0 1 0,-1 0 0,-4 20-4,-1-1-1,-1 0 1,-12 25 4,6-18 34,-2 1 0,-3 1-34,1-6 123,-9 12-123,-27 29 161,11-23 342,-15 12-503,-6 0 809,-44 29-809,64-57 180,14-14-90,4-4-56,1-4-50,14-6 3,7-2-42,0-2-40,0 1-46,0-1-51,0-1-57,0 0-62,0-1-420,5-2-568,1 2 769,0 1 244,-1 0 37,4-2-368</inkml:trace>
  <inkml:trace contextRef="#ctx0" brushRef="#br0" timeOffset="14428.2866">20259 1397 6304,'7'-12'827,"-3"5"-318,-1 1-132,-1 2-58,0-1 181,-1 1-83,-3 3-70,0 0-55,-3 1 95,-2 3 123,-11 11-129,1 1-117,1 2-95,2 1-77,-2 4-53,-18 34-65,15-26 67,-30 50 5,-17 27 68,-9 27-114,68-119-36,1 1 58,1 0 57,3 0 58,3-1 57,5-2 55,6-3 57,6-3 55,-2-4-95,0-2-45,1-1-40,0-1-35,19-3 64,-1-2-74,1 1-16,69-11 39,-53 8-121,0-1-40,3 0-54,-1 0-67,-38 6-47,26-5-104,-25 4 97,-2 0-88,-7 2 80,-1 0-44,2-1-83,-1 0-67,0 0-77,0 0-84,-1 0-92,1-1-99,0 0-108,-1 0-116,-2 2 408,0 0 72,1-1-26,2 0-173</inkml:trace>
  <inkml:trace contextRef="#ctx0" brushRef="#br0" timeOffset="14687.196">20137 1452 5824,'-9'-5'759,"4"3"-292,1 0-120,1 0-54,-3-1 226,4-1 89,1 4-560,1 0-1,0-1 1,0 1 0,0 0-1,0 0 1,0-1-1,0 1 1,0 0-1,0 0 1,0-1-1,1 1 1,-1 0 0,0 0-1,0 0 1,0-1-1,0 1 1,0 0-1,0 0 1,0 0-1,0-1 1,1 1 0,-1 0-1,0 0 1,0 0-1,0-1 1,0 1-1,1 0-47,2-2 576,-1 1-326,0 0-34,0 0-41,0 1-46,-1-1-52,0 1-60,12-4 257,-1 1-71,1 0-62,0 0-53,12-2-32,45-6-189,-55 10 139,-1-1 42,33 1-16</inkml:trace>
  <inkml:trace contextRef="#ctx0" brushRef="#br0" timeOffset="14849.475">19990 1275 3808,'0'0'223,"-1"-1"-64,1-1 152,1 1-169,-1 0 9,1 1 39,1-1 49,-1 1 58,20-5 137,1 0-122,0 0-107,1 0-92,6 0-77,-1 0-84,6 0-83,15 0-118,-19 3 122,15-1-18</inkml:trace>
  <inkml:trace contextRef="#ctx0" brushRef="#br0" timeOffset="15442.0437">21116 1111 5408,'2'-4'732,"0"2"-112,0 0-102,0 1-92,-1 1-82,1 0-72,-1 1-62,1 1-52,0 0 10,1 10 75,-3-7-78,-4 28 137,-5 1-35,-16 32 192,16-44-309,-10 25 0,0 1-44,-45 106 121,37-88-94,10-27-18,1 0 37,-2 2 61,0 0 63,0 0 73,0-1 85,0 0-75,-37 86 674,36-71-537,12-27-232,6-21-169,0 0 42,1-7-131,-1 0 0,1 0 0,0 0-1,0 1 1,0-1 0,0 0 0,0 0 0,0 0 0,0 0 0,0 1 0,0-1 0,0 0 0,0 0-1,0 0 1,0 0 0,0 1 0,0-1 0,0 0 0,0 0 0,0 0 0,0 0 0,0 1 0,0-1-1,1 0 1,-1 0 0,0 0 0,0 0 0,0 0 0,0 1 0,0-1 0,0 0 0,0 0 0,1 0-1,-1 0 1,0 0 0,0 0-6,6-3 162,11-14 67,1-3 44,4-6-20,-5 6-161,23-38 156,24-50-248,-22 37 109,-12 22-50,2 1-49,16-20-106,4 1 1,8-3 95,-24 30-89,2 2 0,22-15 89,-37 34-52,1 2 0,0 1 0,1 0 0,0 2 1,10-3 51,-25 13-44,0 0 0,0 0 0,0 1 0,0 1 0,2-1 44,-9 3-12,0-1 0,0 1-1,0 0 1,0 0 0,0 0 0,1 1 0,-1-1 0,0 1 0,0-1 0,0 1 0,0 0 0,0 0 0,-1 1 0,1-1-1,0 0 1,0 1 0,-1 0 0,3 1 12,-4-2-10,1 1 0,-1-1 0,0 1 0,1-1 0,-1 1 0,0-1 0,0 1 0,0 0-1,0 0 1,0-1 0,-1 1 0,1 0 0,0 0 0,-1 0 0,1 0 0,-1 1 10,0 1-19,1 0-1,-2 0 1,1 0-1,0 0 1,-1 0-1,0 0 1,1-1 0,-2 3 19,-14 32-125,-3-5 54,7-14 14,0-1 1,-2 0-1,0 0 0,-16 14 57,-15 8-45,28-28 73,-1-1 0,-4 2-28,-1 0 44,-1-2 0,0-1 0,-1-1-1,0-1 1,-9 2-44,-22-1 24,-7-4 3,47-1-64,15-3 30,0-1 0,1 0 0,-1 1 1,0-1-1,1 1 0,-1-1 0,1 1 1,-1-1-1,0 1 0,1-1 0,-1 1 1,1-1-1,0 1 0,-1 0 0,1-1 1,-1 1-1,1 0 0,0 0 0,0-1 1,-1 1-1,1 0 7,0 1-15,0-1 0,0 1 1,0 0-1,0-1 0,0 1 0,0 0 1,0-1-1,1 1 0,-1 0 0,1 0 15,5 14-47,12 15 44,1 0 0,1-1-1,1-1 1,8 6 3,7 10 3,-1 4-3,2 6 41,54 70 138,-62-89-181,2-1-62,-27-31-126,-1-1 81,1 1 51,4 3-10,-5-4 1,0-1-39,0 0-59,-1 0-5,0-1-48,0 1-53,0 0-59,0 0-67,0 0-70,0 0-79,1 0-84,-1-1 190,-1 1 58,2 0-22,0 1-140,-3-3 544</inkml:trace>
  <inkml:trace contextRef="#ctx0" brushRef="#br0" timeOffset="18591.6667">17719 308 3552,'6'4'837,"-6"-4"-753,1 0 0,-1 1 0,1-1 0,-1 1 0,0-1 0,0 0 0,1 1-1,-1-1 1,0 1 0,0-1 0,1 1 0,-1-1 0,0 1 0,0-1 0,0 1 0,0 0 0,0-1 0,0 1 0,0-1 0,0 1 0,0-1 0,0 1 0,0-1 0,0 1-84,-4 8 1146,2-5-715,-1 0-37,0 1-43,0-2-50,-1 1-56,1 0-63,-1-1-68,1 0-77,-11 7 350,-4 1-51,-3-1-64,-2 2-72,-16 5 51,-4 1-50,-90 34 280,91-37-383,3-1 51,-141 49 772,155-54-830,6-3 0,-96 36 455,74-26-403,-2 2-43,-216 103 297,153-69-165,23-11-92,4-2-77,-155 78-37,198-98 12,-123 63-24,93-44 32,20-9 46,1 2 70,38-25-158,0-1 55,1 2 66,-1 4 124,5 0 9,5-3-120,1-2-63,2 0-49,26 17 10,19 11-52,-4-4 25,-18-9 63,31 24-83,1 0 47,1-1 49,0 0 51,1-2 54,1-2 56,0-3 57,0-3 61,66 29 106,-47-24-199,-29-13-143,0-1-53,18 11-77,-38-18 64,0 2 1,3 5-63,-20-13 38,-2 1 1,1 0 0,-2 1 0,13 15-39,-18-18 13,-1 0 0,0 1 1,-1 0-1,4 9-13,-7-13-273,2 10-558,-4-7 445,2 4-64,-4-15 448</inkml:trace>
  <inkml:trace contextRef="#ctx0" brushRef="#br0" timeOffset="22942.7687">16479 1338 3328,'-11'-10'696,"6"5"-331,2 4-153,0 0 86,1 0 52,-3 2 536,3-1-405,1 1-291,0-1-42,0 0-53,1 0-62,13 7-17,0 0 0,10 4-16,57 17 102,-13-5-49,-38-12-110,1 1 64,-1 0 57,1 0 51,0 0 45,1-2 39,30 8 293,1-7 85,-18-7-138,0-3-84,0-1-73,1-2-62,26-2 31,33-7-19,-27 4-91,3 0-32,38-2-4,6 0-4,-36 5-82,-45 4-51,-1 1 0,3 3 32,19 6-9,-1 6 54,-22-2 30,-1 4 46,-28-13-74,0 1-110,-2-2-60,0 1-52,1 0-86,6 4-194,-3-1 141,6 4-54</inkml:trace>
  <inkml:trace contextRef="#ctx0" brushRef="#br0" timeOffset="24553.7667">20472 2700 1472,'-5'-2'104,"-1"1"88,1 0 79,-1 1 71,0-1 62,0 1 54,0 1 46,0-1 37,-9 0 1021,11 1-1216,-1 1-52,0 0-47,0 2-47,0-1-41,1 1-40,-1 0-37,2-1-33,1-1-35,-3 2 56,-14 13 45,11-10 0,3-3 7,0 0 58,0-1 70,0 0 82,0 0 85,-5 2 514,5-5-463,2 0-215,0 1 37,0-1 44,0 0 50,1 0-318,0 1-42,-7 6-64,5-4 47,1-1 69,-3 1 238,1 1-78,0 0-65,0 0-55,-5 5-4,-3 8-65,8-9-3,1 1 61,0 0 89,-3 19-109,4-7-98,2 0 0,0 9 13,0-12 23,1 0 44,-2 9-76,0 1 39,0 13 70,-1 1 52,-9 93 474,4-78-410,-11 95 214,8 2-52,2-29-114,-4 1-51,-7 20-70,-5 34-6,3 1-86,-2 3 553,8-92-359,0 0-52,-4 23-42,2 0-118,0 3-47,-11 80 31,-4 0 49,-9-1 43,-10-5 39,30-118-6,1 1-67,-4 16-69,-3-1-85,-6 7 59,-3-1 39,11-32 27,0-1 33,-4 13 66,0-1 67,1 1 77,1 1 87,18-46-194,2 0-66,-11 61 67,11-48-61,4-23-24,-1 1 33,-6 30-25,3 0-67,-12 105-65,12-88 73,6-40-20,1 18-27,0 7 35,-4-19 36,4-23-23,0-2-4,0-3-49,0-2-36,0 1-48,-2-1-104,0 0-114,2-3 103,-1-1-36,0 0-40,-1-1-42,2 0 57,-1 0-39,-3-3-809,2 0 661,1 0 78,-1-1 49,0-2-18,-2-3-118,5 9 461</inkml:trace>
  <inkml:trace contextRef="#ctx0" brushRef="#br0" timeOffset="25604.6754">19304 2574 4800,'2'-2'340,"-1"1"-57,0-1-51,0 1-41,1-2 93,2-4 222,-3 6-305,0-1 62,-1 0 92,1 1 110,-1 0-183,0 0 37,0 1 39,0-1 43,0-2 78,1 0-41,-1 1-41,0 0-38,0 2-36,0-1-35,1 2 197,0 1-112,0 2-94,0 1-76,0 0-61,0 0-30,1 6 68,4 2 73,0-1-81,7 14 97,-10-15-120,1 7 132,3-1-98,1 1-81,2-1-63,5 11-68,3 14 43,3 25 105,2 4-7,31 72 56,32 89 176,-65-166-360,-3 1 36,14 66 93,-7-23 165,17 37-278,-41-145 2,20 59 154,2-3 62,-14-38-87,1-1 0,0 0 1,1-1-1,13 16-131,-19-28 32,12 15 112,1 1 43,2-3 37,1-2 33,-17-14-182,1 0 0,-1 0 0,1-1 0,0 0 1,0 0-1,0 0 0,0 0 0,4 0-75,-4-1 69,0-1 0,0 1-1,-1-1 1,1 0 0,0-1 0,0 1 0,0-1 0,-1 0 0,1 0-1,4-2-68,24-10 292,-1-3-66,-1-2-58,0-3-47,16-15 1,21-22-27,188-191-204,-93 86 101,12-16 76,64-102-40,-160 183-95,1 0 34,70-86 26,-146 179-49,-1 1 44,14-16 135,-14 17-141,0 0-33,0-1-49,0 1-57,1-1-68,-1 0-77,0 1-8,0 0-64,2-2-276,0 4-115,1 3-269,-1 6-659,-1 4-40,-2-4 630,-1-2 253,-1 0 91,1 0 148,-1 1 81,0 2-26,0 4-189</inkml:trace>
  <inkml:trace contextRef="#ctx0" brushRef="#br0" timeOffset="28760.4462">19322 7174 3552,'-2'-3'402,"0"1"-50,1-1-46,0 1-42,-2-1 130,1-1-99,-1 1-34,-1 0 44,-3 1 41,2 2-12,0 0 48,2 0-145,-1 1 34,-9 2 526,1 0-62,2 2-68,0 0-74,2 2-80,0 2-85,0 1-91,1 2-98,2-3-208,-9 22-18,10-16 23,-2 11-110,-2 0 109,-2 0 90,0-1 69,-5 5 102,-21 39 472,3-16-244,-3-2-105,8-12-189,1 0-94,4 3-110,4 2-123,9-17 201,1-1-52,-8 19-49,-24 57-104,27-71 125,1-1 64,4-5-82,3-8-25,-3 0-48,0 1 194,-2 10 161,2-2-60,1-10-161,-8 14 106,2 0-106,3-7-78,0-1-48,6-10 158,1 0-66,-5 14-33,2-17 28,6-7-24,-1 0 0,1 0 0,-1 0 0,1 0 0,0 0 0,0 1 0,0-1 0,0 0 0,0 0 0,0 1 0,1-1 0,-1 2-4,-3 6-70,0-3 50,3 1 62,0 2 30,-1 2-37,-1 0-43,0-1-50,2-6 7,-1 1 96,1-1-59,-3 7-100,3-7 107,1 1 43,0-4-72,0 0 54,-1 1 89,0 0 67,-5 2 235,-1 0-201,6-4-272,1-1 37,0 0 70,0 0 5,0 0 27,-1 1 202,0 2-151,0-1-81,1 0-72,0 6 102,-1-2-36,-3 11 7,-1-10 18,2 2 159,1 0-87,1-1-69,-2 0-45,-2 2-12,0 8 60,-6 11 57,10-27-128,1-1-1,-1 1 1,-1-1-1,1 0 1,0 1-1,0-1 1,0 0-1,-1 0 1,1 0-1,-1 1 2,-3 3 20,6 2-64,-1 6 35,-5 0 111,0-9-102,0-1 0,1-3 11,-1 1-97,3 3 70,3 8 101,0 2 9,-2-10-106,-2-1-37,2 2 182,1 3-73,0 0-76,1-4-76,1-1 62,-2-3 28,1 1-1,-1-1 1,0 1-1,1-1 1,-1 1-1,0 0 1,0-1-1,1 1 1,-1 0-1,0-1 1,0 1-1,0 0 1,0-1-1,0 1 1,0 0-1,0-1 1,0 1-1,0 0 1,0-1-1,0 1 1,0 0-1,-1 0 3,2 1 29,-1-1-35,1 0 11,-1 1 46,1 2 40,-1 2 59,-2-5-107,-4-1-43,-10 2-84,10 0 73,0 0 48,1 0 63,-7-1-123,7-1 49,-1 1 41,-3 2-19,5-1-69,-1 0-1,0-1 1,0 1 0,1-1-1,-2 0 22,-13 2 90,-9 5-72,-4 1-38,12-6 60,-23-1-44,-20 1-65,-22 1-9,29 1 122,29-3-100,-1 2 75,-1-1 58,-16 1 86,-3 0-299,0 2 84,-96 17 85,123-20-41,-10-2 38,-18 3 18,31-1-126,-1-2 33,-20-1 31,20 0 35,-1 0-1,1 2 1,-1 0-21,-57 7 5,36-5-5,6-1 0,15-1-5,0 0 0,-1 1-1,-6 3 6,1 0-85,-1-2 57,-1 0 40,-20 0 66,2 0-44,-2 2-10,1 1 37,36-6-85,0 0-1,0 0 0,-7-1 25,-21 0-6,6 3-9,-11 0-46,14 0 49,5 1 50,0 1 66,-53 13-177,-4 1 10,27-7 55,9-2 36,1-2 40,33-6 2,0 0-40,-11 2-62,-33 6-246,31-7 248,21-2 57,1 0 1,-1 0-1,0 0 1,1 0-1,-1 1 1,1-1-1,-1 1-27,-4 2 25,0 0-35,-1-2-46,0-1-58,5-1 30,-1 1 86,1 2 70,-6 4 172,6-5-200,1 1-51,0-1-56,0 0-70,0 0-81,0 0-97,0-1-110,0 0-123,1-1 222,1 0-37,-1 0-116,0 0-419,1-1 535,-1 0 62,1 1 39,-2-1-15,-1-1-93</inkml:trace>
  <inkml:trace contextRef="#ctx0" brushRef="#br0" timeOffset="31649.6781">10561 7356 3712,'4'-5'378,"0"2"-54,0 0-50,0 2-46,0 0-40,0 1-35,5 0 65,-2 0-119,5 0 1,22-4 288,1 0-73,-1 1-62,1 0-55,6-1-22,1 1-52,7 0-25,26-1 1,-15 0-11,-19 1-1,133-8 124,1 2-43,645-7 442,-647 22-571,2 5-37,57 13-78,56 19 75,-230-32-97,1-2 60,-1 0 54,1 0 47,0-1 42,0-1 35,58 4 226,19-3 899,59-6-1266,-52-10 461,-54 2-109,-2 1-106,-21 2-113,32-4 16,25-1-77,-1 4-84,248 0-219,-360 4 226,49 0-111,-1-1 94,0-1 77,0 0 63,46-4 207,68-5 318,-99 6-403,-17 1-97,1 0-52,-1 1-65,1-1-79,47 2 148,-57 4-61,0 1-1,28 8-33,-3 5 57,-58-12-104,-1 0 1,0 1-1,8 5 47,17 10-55,-11-6 53,-1-3 0,3 1 31,-10 0 61,4 7 27,-4 1-65,-4 4-63,-13-19-3,0-1-1,-1 1 0,1 0 1,-1 0-1,0 0 15,1 6 60,-1 0 0,-1 0 0,0 1-60,-3 33 88,-4-10 31,-6 17-119,4-18 99,-22 83 86,0-3-50,-14 38 67,15-54-106,-11 36 24,-2-1-83,-3 0-76,-4 1-68,35-93 35,0 1 49,0 1 43,1 0 37,-17 54 167,-30 132 479,43-148-524,-2 25 167,0 36-346,12-33 230,1 11-70,-2 67 78,6-63-124,0 50-253,2-89 119,0-4 104,-1 0 283,1-24 317,5 54-684,3-41 161,1 2-99,0 0-93,1-1-92,-4-28 182,0 78 230,-4-71-194,-1-48 27,0-2-47,0 0-38,-7 6 54,-2 0-43,-4-1 52,8-4-69,0 0-1,0 0 0,0 0 1,0-1-1,0 0 1,-1 0-31,-11-1 106,-18-6-50,-17-8-75,18 5 20,11 4 36,-226-43-59,141 35 92,37 7 2,1-1-45,-46-5-54,-156-19-117,189 22 155,-1 0 61,-12-3-25,2-2-71,-113-15-79,115 19 78,-214-19 12,-325 15-3,539 14-46,1-3 35,-45-4 41,1-3 41,-32-1 35,82 5-66,1 1-35,-99-8-53,62 7 61,63 5-3,-285-8 18,228 10-37,0 3-41,24 1 24,1 0 34,-206 6 77,169-6-64,-25 0-77,-4 4-13,80-3 70,1-2 51,-333 23 113,264-8-244,34-3-7,76-10 98,11-2 0,0-1-1,-10-1 5,23-1 15,1-1 1,-1 0-1,1 0 0,-7-3-15,1-3-36,13 6 24,1 0 0,-1-1 0,1 1 0,0-1 0,-1 1 0,1-1 0,0 0 0,0 1 0,0-1 0,0-1 12,-7-21-119,5 7 85,1 9 39,-11-82 88,1-55-93,9 100-2,-6-257 105,18 105-69,8 31-45,10-3-46,29-88-178,62-167 235,-14 81-121,-9 30 49,-30 107 84,-23 87 62,21-38-74,-32 91 7,3 1 1,2 2-1,4 1-7,-4 8-80,8-3 80,1 8-77,-33 37 1,1 1 0,11-7 76,1 3-65,0 6-62,-1 6-48,-1 4-36,-13 1 91,0 0 1,0 1-1,0 0 0,-1 1 0,0 0 0,1 1 1,-1 0-1,7 5 120,8 6-193,-1 3 109,-1-2 74,12 6 59,-26-19-35,0 0 1,-1 0-1,8 2-14,12 0-18,8-3-36,1-3-56,1-3-61,0-2-69,-1-2-76,1-1-81,-2-1-88,0 0-94,-21 5 159,1 0-70,-1 0-37,19-8-762,-12 4 548,-2-1 128,0-1 81,4-2-29,12-7-193,-35 19 745</inkml:trace>
  <inkml:trace contextRef="#ctx0" brushRef="#br0" timeOffset="32323.8151">11465 7775 7296,'-2'-1'194,"0"0"41,-2-2 331,-4 0 920,6 3-1015,0 2-91,1-1-235,0 1-37,0 0-40,0 0-47,-14 78 24,-2 35-95,-9 47-35,10-84 106,0 0 39,-11 38 84,0 1 44,-18 81 157,17-66-143,25-121-68,1-1-36,-7 21 123,5-18-94,0-1 44,1-1 81,-1 2 106,3-7-131,-1 1 35,1-3-65,-1 5 100,1-8-103,-1-8 94,-2-24-49,7-23 3,-2 42-195,6-56 68,1-2-58,31-162-46,-16 135 30,3-1-23,19-50-95,-25 94-22,18-35 99,-20 54-23,14-19 23,-18 33-12,0 1-1,11-11 13,-11 16-20,1 0-1,0 1 0,8-5 21,-13 11-11,0 1-1,-1 1 0,2-1 1,-1 2-1,1 0 0,0 0 0,0 1 1,0 0-1,1 0 0,0 2 0,-1-1 1,1 2-1,0-1 0,1 2 12,-7 0-1,1 1 1,0-1-1,0 2 0,0-1 1,0 1-1,-1 0 0,1 0 0,-1 1 1,0 0-1,0 0 0,0 0 1,0 1-1,0 0 0,0 0 0,-1 0 1,0 1-1,0 0 0,0 0 1,-1 0-1,0 1 0,0-1 1,0 1-1,1 2 1,0 1 1,-1 0 1,0 0-1,0 1 1,0-1-1,-1 1 1,-1 0-1,1 3-1,-2-3 8,0-1 0,0 1-1,-1-1 1,0 1 0,-1 0 0,0-1-1,-1 7-7,-3 1 8,0 0 0,-2 0-1,0-1 1,0 0 0,-2-1 0,0 1 0,0-2-1,-2 1 1,0-1 0,0-1 0,-5 4-8,-28 26 82,-2-2 1,-29 19-83,53-43-129,-31 22 2,37-27 23,-1-1-80,5-2-29,-1 0-77,1 0-89,-1 0-102,1 0-116,6-5 252,0 1-33,-1-1-36,1 1-37,0 0-38,0-1-39,4-2 147,1-1-45,-1 1-43,0-1-35,0 1-143,1 0-35,-4 3-1489</inkml:trace>
  <inkml:trace contextRef="#ctx0" brushRef="#br0" timeOffset="32581.0521">12117 8356 4800,'-1'8'556,"0"1"-102,-1 0-91,1-1-81,-1 3-35,0-1-80,-1 2-46,0 5-35,-2 5 27,3-15-35,1-1 36,-7 36 501,-1-3-52,-1 0-54,0-2-55,-2 0-57,0 0-58,-2 0-59,0 0-61,-5 10-80,-5 13-53,-15 26-60,38-84-35,-1 1-44,0 1-45,0-1-41,0 1-37,0 0-78,-1 0-39,-1 1-204,-1-1-48,3-3 238,0-1 41,0 1-15,-2-1-97</inkml:trace>
  <inkml:trace contextRef="#ctx0" brushRef="#br0" timeOffset="32746.4881">12037 8230 7136,'-2'-15'940,"2"6"-362,-1 2-149,0 1-67,-3-6 227,-4 2 431,2 3-51,5-2-384,2 9-546,4-1-57,-1 1-3,2-2-129,0 1-77,0 0-71,0 0-62,0-1-143,1 1-65,3-1-178,6 0-456,-13 2 872,0-1-38,4 0-464,2 0-294,4-1-708</inkml:trace>
  <inkml:trace contextRef="#ctx0" brushRef="#br0" timeOffset="33122.6781">12747 8107 6656,'-2'0'417,"2"-1"-38,-1 1-36,0 0-35,0 0 212,0 1-117,1 0-102,-1 0-87,2 1-73,-1 0-59,0 0-41,3 4-43,-2-3 30,0-2 54,0 1 79,17 10 165,-6-5-139,-1-1-67,1 1-75,15 9-25,-6-7 38,0 0-1,7 0-57,16 6 25,-12-3-35,6 3 57,33 17-47,-28-6-53,-39-23 60,0 1 1,0-1-1,0 1 1,0 0-1,-1 0 1,1 0-1,-1 0 1,0 1-8,-2-3 3,0-1 0,0 1 0,0-1 0,-1 1 1,1-1-1,-1 1 0,1-1 0,-1 1 0,0-1 1,1 1-1,-1 0 0,0-1 0,0 1 0,0-1 0,0 1 1,-1 0-1,1-1 0,0 1 0,-1 0 0,1-1 1,-1 1-1,1-1 0,-1 1 0,0-1 0,1 0 1,-1 1-1,0-1 0,0 1-3,-4 3 46,0 0 0,0 0 0,-1 0 0,1-1 0,-1 1 0,0-1 0,0-1 0,-2 1-46,-12 6 149,0 0 33,-5 2 127,-21 11 191,1 1-38,0 1-50,0 1-63,1 1-75,1 2-85,2 2-99,2 2-110,36-30 21,-11 8 11,2 1 0,-4 5-12,13-13-2,0-1-1,0 2 1,0-1-1,0 0 1,1 0-1,0 1 1,0 0-1,0-1 0,0 1 1,1 1 2,0-5-8,1 1-1,0-1 1,0 1-1,-1-1 1,1 1 0,0-1-1,0 1 1,1-1 0,-1 0-1,0 1 1,0-1 0,1 1-1,-1-1 1,1 1 8,-1-2-4,0 1 1,1 0 0,-1 0 0,1-1-1,0 1 1,-1 0 0,1-1-1,0 1 1,-1 0 0,1-1 0,0 1-1,-1-1 1,1 1 0,0-1-1,0 1 1,0-1 0,0 0 3,2 1 0,-1 0 1,1-1 0,0 0-1,0 1 1,0-1 0,0 0-1,0-1 1,0 1 0,0 0-1,0-1 1,-1 0 0,3 0-1,35-14 16,-2-3-80,17-12 64,-23 12 0,6-3-6,70-35 135,-62 34-108,-4 2-72,0 1-96,-30 14-110,16-7-244,-18 7 265,2 1-101,-7 2 125,1 0-35,3-1-253,-4 2 202,0 0-34,-1-1-38,1 1-40,0 0-42,-1 0-45,1 0-47,-1 1-51,1-1-52,-1 0-56,1 1-56,-1 0-62,1-1-62,-1 1-65,0 0-2,0 0-409</inkml:trace>
  <inkml:trace contextRef="#ctx0" brushRef="#br0" timeOffset="33496.3288">13262 8284 5824,'-5'-5'364,"-3"-3"267,0 0-48,-1 1-48,-2-2-46,3 1 126,7 1-33,4-1-45,4 1-55,2 1-66,1 0-76,0 1-89,-2 2-98,14-6 127,1 0-47,0 2-42,0 1-38,26-5 54,0 4-102,-9 2-73,70-2-30,-64 5 27,6 2-87,-1 1 36,-12 2 76,24 6-54,-54-8-13,0 1 0,-1 0 0,1 1 0,0 0 0,6 4 13,-12-6 7,0 1 0,-1 0 0,1-1 1,-1 1-1,1 0 0,1 2-7,-4-3 3,0-1 0,1 0 0,-1 1 0,0 0 0,1-1 0,-1 1-1,0-1 1,1 1 0,-1-1 0,0 1 0,0-1 0,0 1 0,1 0 0,-1-1 0,0 1-1,0 0 1,0-1 0,0 1 0,0-1 0,0 1 0,0 0 0,-1-1 0,1 1-1,0-1 1,0 1 0,0 0 0,0-1 0,-1 1 0,1 0-3,-14 17 95,13-18-92,-20 21 61,-2-2 0,-5 3-64,-5 5 42,-9 8 87,0-2 97,-1 1 80,1-1 64,-20 16 269,-32 27 406,69-55-774,2 0-87,2 0-76,3 1-63,17-20-45,0 0 0,-1 0 1,1 0-1,0 0 0,0 0 0,0 0 0,0 0 1,0 0-1,1 0 0,-1 0 0,1 0 1,-1 0-1,1 1 0,0-1 0,0 0 1,0 2-1,0-2-2,0-1 1,1 0-1,-1 0 1,1 1-1,-1-1 1,1 0 0,0 0-1,-1 0 1,1 0-1,0 0 1,0 0 0,0 0-1,0 0 1,0 0-1,0 0 1,0-1-1,0 1 1,0 0 0,0-1-1,0 1 1,1 0 1,2 0-11,0 1 1,1-1 0,-1 0-1,0 0 1,1 0-1,-1-1 1,2 1 10,3-1-42,0 0 1,-1 0-1,6-1 42,9-3-58,-1 0-69,0-1-60,1 0-51,4-2-102,0-1-46,54-17-897,-49 15 782,0 0 48,-15 5 51,0 0-50,39-11-1160,-33 10 968,-1-1 128,-1 2 68,4-3-21,13-2-156,-35 9 577</inkml:trace>
  <inkml:trace contextRef="#ctx0" brushRef="#br0" timeOffset="33976.5466">14748 8284 7968,'-15'-1'1042,"5"0"-400,3 0-165,1 1-73,-1 0-79,2 0-61,1 0-55,0 0-46,0 0-18,0 1-43,-5 2 76,2-1-17,1-1 37,0 0 55,-1 0 106,-13 2-95,0 2-75,0 2-64,1 2-56,-7 6-49,2 4-68,16-12 3,0 1 0,0 0 0,1 0 0,0 1 0,1 0 0,-1 0 0,-2 8 45,5-9-20,0 0 1,1 0 0,-1 5 19,3-8 0,0 0 1,0-1-1,0 1 0,1 0 1,-1 0-1,1 0 1,1 0-1,-1 1 0,1-2-4,-1 0-1,1 0 0,0 0 0,1-1 1,-1 1-1,1 0 0,-1-1 1,1 1-1,1 0 5,0 0-8,0 0 1,0-1-1,0 1 1,1-1-1,-1 0 0,1 0 1,0 0-1,0 0 1,0 0-1,0-1 1,0 0-1,1 0 0,-1 0 1,1-1-1,-1 1 1,5 0 7,1 0 3,0-1 0,0 0 0,1 0 0,-1-1 0,6-1-3,-1 0 22,0-1 0,0-1 0,8-2-22,-2-2 56,-1 0 0,5-3-56,34-19 159,-29 10 40,-1-2 35,-15 10 47,0-1-1,8-11-280,-10 10 223,-2-1-1,0 1 1,0-2-223,-1 1 251,-1-1 0,-1 0 1,0-2-252,-3 8 108,1-4-12,-1 3-53,-4 10-44,0 0 1,0 1 0,1-1-1,-1 0 1,0 0 0,0 0 0,0 0-1,0 0 1,0 0 0,0 0-1,0 0 1,0 0 0,0 0-1,0 0 1,0 0 0,0 0 0,0 0-1,0 0 1,0 0 0,0 0-1,0 0 1,1 0 0,-1 0 0,0 0-1,0 0 1,0 0 0,0 0-1,0 0 1,0 0 0,0 0 0,0 0-1,0 0 1,0 0 0,0 0-1,0 0 1,0 0 0,0 0-1,0 0 1,0 0 0,0 0 0,0 0-1,1 0 1,-1-1 0,0 1-1,0 0 1,0 0 0,0 0 0,0 0-1,0 0 1,0 0 0,0 0-1,0 0 1,0 0 0,0 0 0,0 0-1,0 0 1,0 0 0,0 0-1,0 0 1,0-1 0,-2 16-85,-2 16-18,2 0 36,0 15 20,1 0 41,0 26 21,-4 13 20,-5 47 135,1-9 19,6-29 69,5-32-139,3-12-80,3 0-76,-2-24 18,2-1-111,2-3-117,4-3-125,-8-13 213,0-1-61,0-2-56,0 0-48,2-1-118,0-2-49,2 0-144,4-3-373,1-2-4,-6 0 368,-1 1 144,0 0 45,-2 0 119,0 1 46,-1-1 54,0 1 59,6-5-592,-1 1-104,3-3-276,5-5-686,-18 15 1821</inkml:trace>
  <inkml:trace contextRef="#ctx0" brushRef="#br0" timeOffset="53665.7323">15969 8520 5056,'-2'-3'214,"-9"-10"793,3 4-371,2 1-148,-1 1-52,2 2-123,-1 0-53,0 0-62,0 1-70,2 1 143,0 2 94,2 0 76,0 1 58,1 0 152,3 4 925,-1-1-950,2 0-74,-1 0-104,-1-2-272,1 1-38,0-1-18,0 1-83,-1 0-92,1-1-100,14 10 483,1 0-56,0-2-50,0 0-45,18 7 69,2-3-107,11 2 85,9-1-224,-34-9 87,0 1 36,0-1 48,80 17 123,0 0-119,-3 3-91,-51-11-73,1 4-11,-16-4-41,27 15 41,-29-11-42,0 0 67,-1 1 53,-1 0 36,68 41 314,-62-40-400,1 0 39,9 6 70,0 0 53,-1 0 49,-2 2 44,-37-25-265,0 1 1,-1 1 0,1-1-1,-1 1 1,0 0 0,-1 0-1,1 1-18,-3-3 3,0-1-1,-1 0 1,1 1-1,-1-1 1,0 1 0,0-1-1,0 1 1,0 0-1,-1 0 1,1-1-1,0 1 1,-1 0-1,0 0 1,0 0-1,0 0 1,0-1-1,0 1 1,-1 0-3,-1 9 18,-2 0 43,-2 1 55,-5 8 109,-11 11 151,15-21-287,0-1-36,-41 49 283,-2-3-53,-4-3-47,-2-3-43,-2-2-39,-2-1-34,-61 43 36,-40 32-71,130-98-180,0 0 94,2-3 61,-54 38 219,47-35-200,8-6-71,1-1-63,-1-1-77,0 0-95,0-1-110,14-7 122,0-1-35,-1 0-35,1 0-37,0 0-41,-1-1-42,7-2-270,-1 0 49,4-1 177,0-2 21,0 0-75,1 0 10,0-1-82,0 0-96,0-1-109,3 1 265,-1-1-62,0 0-54,1 1-49,-1-1-190,0 0-48,0 0-229,-1-1-624</inkml:trace>
  <inkml:trace contextRef="#ctx0" brushRef="#br1" timeOffset="64715.8864">21082 2885 6240,'-13'-6'815,"5"3"-312,2 0-131,1 2-57,0 0 193,1 1-75,1 2-69,2 1-63,1 1-55,0 0-49,1 1-44,0 0-37,0 0-8,0 0-38,-3 18 298,-2 1-77,-2 0-66,-3-1-58,-6 14 6,-12 16-58,-11 14 96,-2-1 33,-46 63 318,-99 121 672,155-211-1048,-15 21 19,-105 141 646,103-132-644,1 1-105,-57 91 60,-151 211 39,189-280-154,-32 49-22,-94 133 27,126-183 11,0-1 43,-121 160 573,84-113-325,1 0-43,-96 134 494,-226 277 374,140-175-629,104-139-265,91-117-184,3-3-40,-214 297 137,161-220-53,68-94-25,-2 2 47,-178 258 240,17 0-50,53-79-140,55-86-120,-159 258 14,169-257 45,7 1-71,19-35-63,-2-2-38,4-16-119,-25 21 135,57-88-372,32-44 188,-2 3-102,13-18 95,-1 1-40,6-8 0,0 0-36,-22 20-1112,25-25 1258,0-1-45,0 1-44,1-2-43,-1 0-40,1 0-41,0-2-38,0 1-37,1-2-36,-1 0-34,-1-4-576,1-3-121,0-3-108,1-1 502,-1-36-1155,2 36 1493,0 0-36,0-11-415,0-1-104,0-6-300,-1-17-761</inkml:trace>
  <inkml:trace contextRef="#ctx0" brushRef="#br1" timeOffset="65374.8881">17425 3050 6880,'9'-13'815,"-2"3"-159,2-1-48,2 2-59,3 1-68,2 3 69,1 0-68,0 3-64,0 0-60,1 2-53,0 1-51,0 1-46,0 1-41,11 3 27,0 2-76,4 3-50,15 7-49,91 43-84,-69-25 56,60 41 9,-70-33-33,-5 6 53,-4 5 42,-5 4 34,-6 0 85,-2 1 0,-4 2 0,5 15-181,18 49 400,25 78 128,-49-115-266,-4-14 2,0 1 63,109 284 668,-80-204-597,-17-43-159,0 3-53,18 62 199,93 339 496,-94-297-435,-7-16-173,-2-2-69,78 411 237,-39-92 136,-53-293-303,-11-67-32,0-3 57,17 127 85,-1-2-41,15 103 53,2-1-97,4 0-106,7 2-118,-11-97 51,-43-229-132,0-2-34,5 14-436,22 52 476,-23-79-182,3-1-76,2-1-105,-11-22 135,1 0-35,25 31-378,-8-19 148,-2-8-8,-14-14 207,1 0-34,5 1-137,0-1-69,1-2-78,0-1-86,1-3-95,1-1-102,0-3-113,0-3-119,-17 1 639,0-1-60,0 0-53,0 0-46,2 0-181,-1 0-46,2-1-219,5 0-596</inkml:trace>
  <inkml:trace contextRef="#ctx0" brushRef="#br1" timeOffset="70350.3468">22355 1796 4640,'-10'-6'611,"5"2"-234,1 1-97,1 0-44,-1-2 152,4 4-360,0 1 0,0 0 0,0 0-1,0-1 1,0 1 0,1 0 0,-1 0-1,0-1 1,0 1 0,0 0 0,0 0-1,0-1 1,0 1 0,1 0 0,-1 0 0,0 0-1,0-1 1,0 1 0,0 0 0,1 0-1,-1 0 1,0 0 0,0 0 0,1-1-1,-1 1 1,0 0-28,5-2 435,-1 2-174,-2-1-73,1 1-35,-3 0-108,13-2 448,0-1-118,1 1-72,0 0-94,3 0-45,13 2 4,23 3-63,28 4-35,63 3 5,37-2-79,105 4-118,-164-12 94,158-8 224,-2-1 66,-183 8-193,302 1 327,-228 10-327,-83-3-22,1-1 81,17 2 104,53 3 208,-4 0-1,-51-4-197,-18 0-98,-1-1-72,-53-3 38,0 0-54,19 3-48,66 11-115,-81-12 124,1 1 61,-4 0 60,1-1 81,-1 1 95,0 0 111,-8-2-321,-7-2 31,0 1-1,13 5-134,0 5 70,-25-10-72,0 0 0,0 0 0,-1 0-1,1 0 1,1 3 2,-3-4 11,-1 0 0,1 0 0,-1 1 0,0-1 0,0 0 0,0 1 0,0-1 0,-1 1-1,1-1 1,-1 1 0,1-1 0,-1 1 0,0 0 0,0-1 0,0 1 0,0-1 0,-1 1 0,1 0 0,-1 1-11,-2 8 85,0 0-1,-1-1 1,-2 6-85,3-10 50,-6 22 33,0 15-26,-1 6 11,-9 34-134,-1 32 66,4-21 16,-5 0 82,14-64 40,0 13-138,-3 33 92,-4 27-50,6-56-169,-1 0 111,-1 0 92,0 0 75,1-6 36,0 1 33,-24 96 584,18-79-499,-4 26-100,-1 40-205,2 16 51,7-50-81,-2-1-68,8-58 67,0 1 43,-1 0 39,1 0 33,-6 29 141,-19 112 604,17-101-528,4-27-170,1 0-65,0 0-81,0-1-97,-11 60 55,1-1 66,-5 23 62,-27 168 152,24-150-69,-18 70-30,5-24-2,15-63 27,16-80-115,0 0 37,-36 182 448,0 56-158,6-30-55,23-174-204,9-48-34,3-9 17,-1 1 44,-2 16-7,-7 21-26,3-10-25,4-17 5,2-7 21,1 1 43,-1 37 45,-2 0-48,-7 33 0,-7-2-57,-27 119-17,35-146 15,1 1 74,5-32 117,-1-1-88,0 1-72,0 0-55,-3 15-43,-10 76-54,15-91 73,1 0 47,-4 49 171,0 0-57,1 0-70,1 0-83,-6 44 33,-6-10-107,-18 57 36,14-89 51,-3 0 81,-12 59-284,22-87 11,-1 24 393,11-58-199,0 0-36,-1-1-48,-2 0-57,5-16 53,-1-2 73,-4 15 109,5-18-131,0 0-35,0-2-35,0 1-45,1 0-52,-1-1-60,0-1-546,0-3-52,-1-1-60,0-2-63,0-2-68,0-1-73,0 0-77,0-1-84,1-2 441,-2 0 106,0-3-36,-3-6-247</inkml:trace>
  <inkml:trace contextRef="#ctx0" brushRef="#br1" timeOffset="71470.5631">24380 782 3968,'10'-10'788,"-4"6"-379,0-1 1,0 1-1,0 1 1,2-1-410,3-1 560,0 0 79,-3 3-118,0-1 64,-1 1 76,1 1 85,-4 0-644,0 1-35,0 2-12,-3 4-45,-1-6 12,5 14 54,-3 0-42,-2 33-16,-1-23 45,1-12 8,0-1 35,2 13 247,-2-1 0,0 1-353,-3 24 409,-1-9-155,-1 0-113,-5 11 163,-2-1-42,-7 8 11,-12 28 86,-9 24 107,-3 26-6,15-46-138,9-29-139,-8 29 429,5 3-612,13-53 177,0 1 47,-25 138 507,7-33-150,5-49-250,-26 74 311,12-57-280,6-20-134,-1-1-92,8-26-108,1 0-70,4-10 215,2 6-173,7-15-7,7-35 133,1 0-72,1 0-72,1 0-72,0 0-73,1-1-72,1 0-73,0 0-73,2-1-73,0-1-74,1 0-73,1-2-73,2 0-74,0-2-74,1 0-75,2-2-73,-9-3 482,1 1-52,0-1-47,0 0-41,0 0-172,0 0-40,2-1-207,2 1-567</inkml:trace>
  <inkml:trace contextRef="#ctx0" brushRef="#br1" timeOffset="73073.5929">24177 6919 4896,'5'-4'268,"0"0"89,3 0 305,0 2 102,-7 2-664,0 0 0,0 0 0,0 0 0,0 0 0,0 0 0,0 0 0,-1 0 0,1 1 0,0-1 0,0 0 0,0 0 0,0 1 0,0-1-1,0 1 1,-1-1 0,1 1-100,4 3 491,0 2-51,-3-2-74,-1-1-55,0 1-49,-1 0-43,0 1-5,-1 0-44,0 2-11,-2 2 25,0 6 107,-4 30 31,-1-1-41,0 1-40,-1-1-35,-9 45 111,-2 0-106,0-9-92,0-1-49,-56 177 37,39-148-8,-136 387 8,100-282-26,17-52 24,0 0 56,38-110-78,1 0 34,-18 50 201,9-24-18,-1 0 39,-54 153 786,60-170-933,-14 36 55,2-2-99,6-7-94,17-49-3,0 3 71,0 0 104,6-10 351,6-12-227,2-5-91,2-1-41,2-2-73,1-2-38,1 0-44,2 0-49,6 1 43,-1-1-1,2 0 0,-1-2 0,1 0 1,5 1-57,36 8 272,2-3-272,-42-9 60,108 20 93,2-3-108,3 0-110,-66-8 49,0 3 37,68 20 100,19 5 73,60 11-144,3-1-54,219 36-106,-432-87 110,200 35 34,100 19 73,-1 5-17,-100-14-86,-51-13 212,1-7 0,99 1-216,-7-10 131,209 19-65,-372-24-8,46 9-83,-71-9 40,-30-8 15,-21-2-23,0-1 0,0 1-1,0 0 1,0 0 0,3 2-7,3 0 42,-10-3-23,-1 0 0,1 0 0,0 0 0,-1 0 0,1-1 0,0 1 0,-1 0 0,1-1 0,-1 1 0,1-1 1,-1 1-1,1-1 0,0 0-19,7-4 15,-6 3-32,-1 1 17,-1 0 1,0 0-1,1 0 0,-1 0 1,0 0-1,0-1 1,0 1-1,0 0 0,0-1 1,0 1-1,0 0 0,0-1 1,-1 1-1,1-1 0,0 1 1,-1-1-1,1 0 1,-1 1-1,0-1 0,1 1 1,-1-1-1,0 0 0,0 0 0,1-8-3,12-76-142,-1-121-346,-10 154 400,0-1 40,8-101-89,4-1 48,13-78 22,8-1 56,48-233 27,-21 160-73,-5 49-32,34-125 71,-52 222-14,0-2-52,-17 64 48,-9 34 61,-5 12 61,-3-1 86,-5 16-54,0 32-100,-1-1 1,0 1-1,0 0 1,-2-2-16,2 5-1,0 0-1,-1 1 1,1-1 0,-1 0-1,0 1 1,0 0 0,0-1-1,-1 0 2,1 2-10,-1-1 0,1 1 0,-1 0-1,0-1 1,1 1 0,-1 0 0,0 1 0,0-1-1,0 0 1,-1 1 10,-43-16-144,-2 6 41,-1 4 42,0 1 43,6 1 41,0-1 35,-580-71 298,-6 29-23,-9 0-30,-75-26-261,590 59-161,-1 3 83,3 0 57,-164-9 93,111 12-108,70 4-65,1 1-65,-8 0-101,0 2-113,56 1 120,-1 0-36,1 0-37,0 1-42,14-1 258,-1 1-120,-1 0-119,-1 0-101,1-1-89,-1 1-75,-5-1-142,0 0-58,-136-6-2338,140 4 2363,6 0 116,-1 0 42,21 1 144,0 0-38,-20-3-589,-7 0-351,-23-4-863</inkml:trace>
  <inkml:trace contextRef="#ctx0" brushRef="#br1" timeOffset="75187.0502">25544 7898 2656,'11'-8'207,"1"0"41,7-5 129,0-1-36,-17 13-442,0-1 88,0 0 84,0 0 76,0 0 69,0-1 63,0 1 56,-1-1 50,1 0 317,-2-1 84,-1 2-31,-8-1 1070,-7 3-1151,0 2-114,-1 0-102,1 1-88,-4 2-24,0 0-87,-3 2-28,-11 4 28,10-2-168,0 2-38,-10 8-29,2 3-45,-28 26-49,22-14 82,29-27 6,-51 47-29,18-14-76,-1 5 87,22-22-28,2 1-1,-14 23 29,21-28 22,2 0-1,-6 13-21,13-23-19,-1 1 0,1 0 0,-1 9 19,2-11 3,1 1 0,0 0 0,1 0 0,0-1 0,0 1 0,1 0 0,1 5-3,-1-9 1,0 1 0,1 0 0,-1-1 0,2 1 0,-1-1 0,0 0 0,1 0 0,0 0 0,0 0 0,1 0 0,1 2-1,-1-4-10,0 1 1,0 0-1,0-1 1,0 0-1,1 0 0,-1 0 1,1 0-1,3 1 10,-1-1-6,1-1-1,-1 1 0,1-1 1,0 0-1,5 0 7,0-1 13,1 0-1,-1-1 0,0-1 1,0 0-1,5-1-12,16-5 74,-1-1-1,32-13-73,-30 9 31,-1-1 50,6-4 65,17-8 130,-31 13-194,-1 0 34,3-4 57,12-8 133,-22 11-40,0-1-1,9-9-265,13-19 290,-7 1-52,-8 5 26,-2-1 1,10-21-265,-5 0 268,-15 28-170,-1-1 36,-4 5 136,0 1 0,3-26-270,-6 7 207,-3-9-45,-3 43-131,0-13-6,-3-1-54,4 22 22,-1-1 1,0 1-1,0 0 1,0 0-1,0-1 1,0 1-1,0 0 1,-1 0-1,1 0 1,-1 0-1,1 0 1,-1 1-1,0-1 1,0 0-1,0 1 1,0-1-1,0 1 0,-1 0 7,1-1 5,-1 1-1,1 0 0,-1 0 1,0 0-1,0 1 0,1-1 0,-1 1 1,-2-1-5,-24 3-89,15 1-5,0 2-35,1 0-38,1 0-39,-5 4 11,-5 7-31</inkml:trace>
  <inkml:trace contextRef="#ctx0" brushRef="#br1" timeOffset="75818.0298">26002 7966 4800,'7'-3'634,"-3"1"-244,-1 1-101,-1 0-45,-1 0 19,-1 2-62,0 0-54,0 0-44,0 0-32,-1 1-34,0 4-7,0-4 13,1-1 97,-7 14 411,1 1-119,-1-1-104,0 0-90,-3 5-29,1 1-109,-26 44-42,28-52-9,-1 1 44,-18 30-52,-33 58-74,42-71 59,0 1 48,6-10 18,0 1 40,0 0 46,1 0 54,4-11-68,-5 12 163,10-11-24,2-12-42,2 0-48,3-4 101,-1-2-134,3-2 47,3-8 55,1 0-50,-1-1-45,0 0-39,2-3-13,0-1-40,2-5-17,9-14-2,4-6 14,4-9-53,16-30 70,11-19 32,-18 36-81,-5 13-54,1 2-56,-16 26 21,0 1-1,2 0 1,8-6 31,-21 23-11,0 1 0,0-1-1,0 1 1,1 1 0,10-5 11,-14 8-15,1 0 0,0 1 1,0 0-1,0 0 0,6-1 15,-9 3-1,-1 0 1,0 0-1,0 0 1,1 0-1,-1 0 1,0 1-1,0 0 1,0 0-1,0 0 1,0 1-1,0-1 1,0 1-1,1 0 1,-3-1 1,1 1-1,-1 0 1,0-1 0,0 1-1,1 0 1,-1 0-1,0 0 1,0 0 0,-1 1-1,1-1 1,0 0-1,-1 1 1,0-1 0,1 1-1,-1 0 1,0-1-1,0 1 1,0 0 0,-1 0-1,1 0 0,0 3 10,-1 0-1,1-1 0,-1 1 0,-1 0 1,1 0-1,-1 0 0,0 2-9,-1 1-4,-1-1 0,0 1 0,0-1 0,-1 0 0,0 0 0,0 0 0,-3 3 4,-20 26-14,6-14 33,4-5 26,0-2 34,-30 25 3,23-22-66,0-1 1,-4 1-17,11-10 5,1 0 0,-2 0 0,-14 4-5,18-8 17,1-1 0,-1-1 0,-4 0-17,14-2 2,0-1 0,0 0 1,0 1-1,0-2 0,0 1 0,0 0 1,0-1-1,0 0 0,0 0 0,0 0 1,0-1-3,-9-4-25,2-2-34,11 7 57,-1 1 0,1-1 0,-1 1 0,1-1 0,-1 1-1,1-1 1,-1 1 0,1-1 0,-1 1 0,0 0 0,1-1 0,-1 1 0,0 0-1,1-1 1,-1 1 0,0 0 0,1 0 0,-1 0 0,0 0 0,1 0-1,-1 0 1,0 0 2,0 0-3,1 0 0,-1 1-1,1-1 1,0 1 0,0-1-1,-1 1 1,1-1 0,0 0-1,0 1 1,-1-1 0,1 1-1,0-1 1,0 1 0,0-1-1,0 1 1,0-1 0,0 1-1,0 0 1,0-1 0,0 1-1,0-1 1,0 1 0,0-1 3,1 9-58,0-1 1,1 0 0,1 5 57,-2-10-19,16 63 54,38 118-131,-29-108 125,-14-44-82,2-2 57,4 6 53,-8-20 11,1 1 0,1 0-68,1-4 32</inkml:trace>
  <inkml:trace contextRef="#ctx0" brushRef="#br1" timeOffset="76366.5734">26836 7859 5824,'3'-2'283,"-1"0"61,3-3 845,-4 5-634,-2 0-318,0 1-38,0 0-9,-2 2-105,0-1 273,1 1-66,0-1-58,0 1-50,0 1-20,0-1-50,0 2-24,-1 1-4,-1 2 33,2-4 32,-8 14 28,0 0-47,-9 20 23,3-3-105,-18 43-27,-12 21-56,-31 45-61,-6-4 48,25-48 96,27-42 20,0 0 36,28-45-92,-7 11 24,3-6 21,2-2 45,-2 0 76,7-8 24,0-2-72,1-1-55,4-7 50,-3 5-43,19-32 144,0 0-94,5-10-60,33-62-46,96-222 89,-56 136-105,-41 100-50,-33 59-58,16-17 96,-29 39-69,1 0 1,1 0 0,13-9 68,-21 18-22,2 0-1,-1 0 1,1 1 0,0 0-1,-1 0 1,2 1 0,-1 0 0,0 0-1,3 0 23,-8 2-5,1 1-1,-1-1 0,0 1 0,1 0 0,-1 0 1,0 0-1,1 0 0,-1 1 0,0-1 1,1 1-1,-1 0 0,0 0 6,0 0 0,0 1 0,0-1-1,0 1 1,0-1 0,-1 1 0,1 0 0,-1 0-1,1 0 1,-1 0 0,0 1 0,1-1 0,0 3 9,0-1 1,0 0 0,-1 1 0,1-1 0,-1 1-1,1 4-9,0-2 29,-1 0 0,0 1-1,-1-1 1,1 4-29,-1 1 24,-1 1 1,0-1-1,0 0 1,-1 1-1,-2 5-24,0-1 20,-1 0 0,-1 0 0,-5 11-20,-1-2 7,-1 0-1,-2-1 0,-1-1 1,-11 16-7,-18 18 0,-3-2 0,-2-1 0,-12 6 0,10-13-22,16-18 92,-13 8-70,25-21 46,-1-2 0,-20 10-46,27-17 10,-1 0 0,-11 2-10,12-4-18,-1-1 1,-18 3 17,5-6-83,17-2 41</inkml:trace>
  <inkml:trace contextRef="#ctx0" brushRef="#br1" timeOffset="76773.0339">26967 8377 6304,'0'0'427,"1"1"-37,-1-1-34,0 1-33,1-1 230,0 0-115,1 0-103,-1 0-89,1-1-78,0 0-67,1 0-49,0 0-57,6-4-151,-5 3 153,-3 1 42,1 0 36,-1 0 44,0 0 49,15-7-18,10-6 45,1 0-60,13-8-16,-1-1-67,-2 1 18,2-5-70,-16 9 56,-1 0 37,-4 1-39,-1-1 69,-1 0 55,-3-2 40,-10 15-145,0 0 0,0 0 0,-1 0 0,1-1 0,-2 1 0,1-1 0,0 1 0,-1-1 0,0 1 0,0-1 0,-1 0-1,0 0 1,0 1 0,0-7-73,-7-8 211,-5 5-44,-4 6-39,-4 4-35,13 4-75,1 0 1,-1 1 0,0 0 0,0 1-1,-1 0-18,-31 7-4,23-2-8,1 0 0,0 1 0,1 1 0,0 0 0,0 1 0,1 0 0,0 1 0,-1 1 12,-4 6-28,0 1 1,-8 11 27,-10 16-3,23-25 110,0 0-62,2 1-59,1 1-56,1 1-51,1 0-49,2 0-44,2 1-42,1-1-37,2 1-33,1-13-45,1 1 1,2 11 370,-1-12-277,0-1-1,1 0 1,2 5 277,-1-6-299,0 0 0,1 0 0,4 7 299,-1-6-155,0 0 37,11 8-25,8-3 89,-22-13 55,1 0 1,-1 0 0,1-1 0,-1 0-1,1 0 1,0 0 0,2-1-2,1 1 23,0-2 0,0 1 0,0-1 0,8-3-23,18-6 28,-8-2-52,-1-3-60,-10 4-8,0 0-33,-1-1-40,0-1-43,-1 1-47,0-1-52,0 0-56,-1-1-60,-8 9 139,-1 0-41,17-20-1401,-17 21 1432,2-3-165,-1 0 62,2-2-19,3-3-141</inkml:trace>
  <inkml:trace contextRef="#ctx0" brushRef="#br1" timeOffset="77139.5397">27583 8074 4640,'3'3'606,"1"1"-51,-2-1-53,0 0-54,-1 1-56,-1 0-59,-1 0-59,0 2-62,-5 10 346,-2-2-80,-1 2-10,-12 22 234,-2 0-81,0-2-68,-2 0-53,-8 13 115,-13 26 250,20-29-236,8-15-280,1 0-58,1 0-65,3-1-67,11-23 48,1-5-77,3-4-60,2-2-47,18-30-84,-17 26 81,111-167-25,-69 105 26,63-84 144,-54 80-95,33-31-70,-55 72-13,-28 28-5,0 0-1,1 1 1,0-1 0,4-1 18,5 1-29,-14 5 31,-1-1 0,0 1-1,0 0 1,1 0 0,-1 0-1,0 0 1,1 1 0,-1-1-1,0 0 1,1 0 0,-1 1-1,0-1 1,0 1 0,1 0-2,-1-1 3,0 1-1,0 0 1,1 0 0,-1 0 0,0 0 0,0 0 0,-1 0-1,1 0 1,0 0 0,0 0 0,0 1 0,-1-1 0,1 1-3,4 16-5,-4-11-15,0 1 0,-1-1 0,-1 0 0,1 0 0,-1 1 20,-8 39-43,-4-8 76,-6 13-33,12-35 19,1-1-12,-4 7 58,-1 1-41,5-8-106,1-2-85,2 1-117,1-6 127,2 4-27</inkml:trace>
  <inkml:trace contextRef="#ctx0" brushRef="#br1" timeOffset="78049.8776">28060 8062 3648,'-1'3'420,"0"-1"-65,0 0-59,0 0-55,0 1 33,-1-1-91,1 1-70,0-1-53,-3 5 0,3-4 14,0-1 6,0 0 39,0 1 46,0-1 56,-1 5-5,-2-1-39,-4 7 80,-4 1-74,-8 6-30,5-4 13,10-10-132,-1 0 38,-6 8 180,-9 5 269,10-12-328,0 0 60,-1-2-47,0 0-40,-1 0-38,-3 0-17,-1-1-39,-9 3-21,-2-1-46,-158 30-348,172-34 323,-4 1 18,-45 9-31,42-9 52,0-1 34,4 0 25,0-2 39,1 0 45,0 0 52,14 0-167,-1-1 1,1 1-1,0-1 0,-1 1 0,1-1 0,0 0 0,-1 0 0,-1-1-47,0-4 167,4 6-162,0-1 0,0 1 0,0 0 0,0-1 0,0 1-1,0-1 1,1 1 0,-1 0 0,0-1 0,0 1 0,1 0 0,-1-1-1,0 1 1,0 0 0,1-1 0,-1 1 0,0 0 0,1 0-1,-1-1 1,0 1 0,1 0 0,-1 0-5,1-1 2,0 1-1,0 0 1,0-1 0,0 1 0,-1 0-1,1 0 1,0 0 0,0 0 0,0 0-1,0 0 1,0 0 0,-1 0 0,1 0-1,0 0 1,0 0 0,0 0 0,0 1-1,-1-1 1,1 0 0,0 1 0,0-1-1,0 0 1,-1 1 0,1-1 0,0 1-1,-1-1 1,1 1 0,0 0 0,-1-1-1,1 1 1,-1 0 0,1 0-2,2 3-14,0-1 1,0 1 0,0 1 0,-1-1-1,1 1 14,10 26 174,-2 2 103,-2 0 87,-1 1 72,3 11 233,7 18-83,3-1-106,5 11 0,16 34 150,-20-58-503,-5-14-63,-4 4-41,-7-9-23</inkml:trace>
  <inkml:trace contextRef="#ctx0" brushRef="#br1" timeOffset="78637.873">26840 8239 4480,'5'0'1256,"0"0"-110,-3 1-621,0 0-35,-1-1-40,0 2-41,0-1-45,0 0-48,0 1-50,-1 0-53,0 1-56,0-1-60,-1 1-61,0 0-65,-7 19 301,-2-2-86,-3-1-68,-2-2-52,-4 1-31,0 0-1,-10 5-34,13-10 46,-30 24 18,-1-3 0,-2-1 0,-16 5-64,-16 4 131,22-16-79,10-8-57,0-4-66,17-11-100,11-3 54</inkml:trace>
  <inkml:trace contextRef="#ctx0" brushRef="#br1" timeOffset="80321.0576">25165 9008 5568,'3'-6'725,"0"2"-278,-2 1-115,1 1-50,-2 1-26,0 0-39,0-1 122,-1 0-160,1 1-35,-4-4 252,3 4-183,0 0 38,1 1 85,1-2 592,-1 2-554,1 0-109,-1 2-63,1 0-82,-1 1-100,-2 87 231,-5-2-69,-4-2-60,-3 1-50,-15 49-36,-21 66-91,44-180 48,-2 10 39,0 0 53,-1 0 58,-1 0 61,1-1 65,-2-1 71,-1 0 75,0-1 78,11-29-484,-12 24 467,5-16-158,3-6-109,-1 0 43,2-2-93,4 0-145,0 0 1,-1 0-1,1 0 0,0 0 1,-1 0-1,1 0 0,-1 0 1,1 0-1,0-1 0,-1 1 1,1 0-1,0 0 0,-1 0 1,1-1-1,0 1 0,-1 0 1,1 0-1,0-1 0,0 1 1,-1 0-1,1-1 0,0 1-14,-10-16 360,3-1-112,3-2-90,1-2-69,2 2-50,1 0-1,1-1 1,2-10-39,2-6-2,2-1 1,3-2 1,23-73-131,-8 37 75,0 5 46,35-71 103,-5 32 134,-14 34-147,-6 14-88,-2 4-94,12-14-53,5-1 155,1 6-69,3 1 69,-29 38-29,0 0-1,1 2 0,2 1 0,1 0 30,-16 15-19,1 1 1,-1-1 0,2 2 0,10-5 18,-15 9-16,0-1 0,0 1 0,0 1 0,0 0 0,1 1 0,-1-1 1,7 2 15,-12 0-9,0 0 1,0 0 0,-1 1-1,1-1 1,0 1 0,-1 1-1,1-1 1,-1 1 0,1-1-1,-1 1 1,0 1 0,0-1-1,1 0 1,1 3 8,-2-2-6,0 1 0,0 0 0,-1 0 0,1 0 0,-1 1 0,0-1 0,0 1 0,0 0 0,-1 0-1,0 0 1,1 2 6,1 3-1,-1 0-1,-1 1 0,0-1 1,0 0-1,-1 11 2,0-6 19,-1 1 1,-1-1-1,-2 11-19,0-10 22,-1 0 1,0 0-1,-1 0 0,-2 4-22,0-5 8,0 0 0,-1 0-1,-1-1 1,-1 0-8,-2 3-11,0-1 1,-2-1-1,-3 3 11,-3 1-49,-2-1 0,-4 3 49,-44 26 14,20-17 31,8-7 28,2-1 45,11-8-57,0-2-40,-66 22-65,54-22 51,1 1 65,37-12-11,0 0-62,1 0-53,0 0-48,1 0-41,1-1-34,0 2-254,6 3-746,-2-3 834,0 0 69,-2-1 174,1 0-248,0 0-50,8 4-1050,-6-4 864,1 1 100,-1-1 64,2 1-21,4 1-150</inkml:trace>
  <inkml:trace contextRef="#ctx0" brushRef="#br1" timeOffset="80592.6903">25999 9403 6400,'8'-3'838,"-3"1"-322,-2 1-134,0 0-60,-1 0 28,0 1-83,0 0-72,-1 1-59,1-1-41,0 1-46,1 3-11,-2-3 19,-1 0 15,0-1 40,1 2 190,0 0-45,0 0-40,-1 0-34,0 0-3,0 1-36,0 1-5,0 1 28,-1 2 47,-1 10 74,1 0-42,-2 1-39,1-1-36,-5 18 77,0 0-108,0-7-89,0 0-42,-16 56-105,5-19 53,7-23 118,7-27-133,1 0 45,-7 36 97,6-30-86,2-8-36,0 0-39,-1 0-59,1 0-66,1 1-77,-1-1-88,1-6 95,1-3 36,0-2-44,0 0-111,0-1 10,0 0-61,1-1-1187,0 0 966,0 0 89,0-1 79,1 0 13,1 0-169</inkml:trace>
  <inkml:trace contextRef="#ctx0" brushRef="#br1" timeOffset="80849.2719">26102 9298 5824,'-3'-2'232,"0"1"89,-1-1 35,-6-4 746,6 3-670,2 2-195,0-1-41,0 0-52,0 1-60,1 0 474,0-1-89,1 0-82,1 0-73,-1 1-67,2-1-59,-1 0-50,1 1-42,1-1-27,-1 2-36,-1-1-32,-1 1 0,1 0 0,-1 0 0,1 0 0,-1 0 0,1 0 0,-1 1 0,1-1 0,-1 0 0,1 0 0,-1 0-1,1 0 1,-1 0 0,1 1 0,-1-1 0,1 0 0,-1 0 0,1 1-1,3 3 49,0 4-22</inkml:trace>
  <inkml:trace contextRef="#ctx0" brushRef="#br1" timeOffset="81201.1646">26368 9450 6048,'2'-2'798,"0"-1"-96,0 2-91,1-1-83,0 1-76,0 0-70,0 0-62,0 1-56,3 0 58,0 0-97,1 0-45,3 1 7,-4 0-51,-2-1-13,0 0 12,-1 0 36,25 1 202,0 0-103,-1 0-87,1 1-71,20 4-34,31 8-76,-45-5 41,-24-7-30,-1 1 1,0 1-1,0 0 1,0 0-1,0 1 0,-1 0 1,7 5-14,-12-9 6,-1 1 1,1 0-1,-1 0 1,0 0-1,0 1 0,1-1 1,-1 1-1,-1-1 1,1 1-1,0-1 1,-1 1-1,1 0 1,-1 0-1,0 0 0,0 0 1,0 0-1,0 0 1,-1 0-1,1 0 1,-1 0-1,0 0 1,0 1-1,0-1 0,0 0 1,-1 0-1,1 0-6,-11 25 68,-5-1-40,-25 18-52,33-37 11,-21 21 9,-18 13 4,-4-1 53,14-11 29,0 1 48,14-10-41,1 2 77,5 1 79,15-21-198,1 0 0,0 0-1,0 0 1,0 0 0,0 0-1,0 0 1,0 2-47,2 9 458,5-3-121,3-3-97,2-4-79,5-1-39,-9-2-78,0-1 0,-1 0-1,1-1 1,4 0-44,16-5 74,21-7-74,-16 3-5,-8 2-55,-1-1-72,2-2-120,-12 6 75,-1-1-37,1 1-41,-1-1-45,0 0-49,0 1-50,7-4-51,9-4-65</inkml:trace>
  <inkml:trace contextRef="#ctx0" brushRef="#br1" timeOffset="81508.8645">27034 9496 7136,'2'1'592,"-1"0"-36,1 0-34,0 0-33,2 0 392,0 0-118,1 0-110,-1 0-101,0-1-90,1 0-81,-2 0-128,1 0-42,3-1 109,2 0-73,4-1-13,-2 1-23,-5 0 8,22-4-14,0-2-51,0 0-62,-1 2-60,0 3-66,0 5-73,-23-1 120,1-1-36,2 4-113,0 1-75,-6-5 168,0 0 0,-1 0 1,1 0-1,0 0 0,0 1 1,-1-1-1,1 0 1,-1 0-1,1 1 0,-1-1 1,0 0-1,1 1 0,-1 0 43,0 5-123,-1 1 48,-5 5-80,-1 1 41,-14 13-19,2-8 90,-9 7 19,-20 12 49,14-11 48,2 2 51,4 2 52,22-23-99,0 0 0,1 0 0,-1 3-77,4-7 12,1-1-1,-1 0 0,1 0 1,0 1-1,0-1 0,0 0 1,1 1-1,-1-1 0,1 1 1,0-1-1,0 1 0,0-1 1,0 1-1,1-1 0,-1 1 1,1-1-1,1 4-11,5 5-5,4-3-60,5-4-78,3-5-98,-10-3-38,7-2-235,-9 2 315,8-2-136,8-2-55,-23 7 390</inkml:trace>
  <inkml:trace contextRef="#ctx0" brushRef="#br1" timeOffset="81827.4431">27502 9630 8736,'-6'0'849,"1"1"-74,-1-1-72,1 1-69,-1 0-65,1 0-62,0 0-58,0 0-56,1 1-52,-1 0-49,0 0-45,1 0-43,0 0-38,0 1-36,-4 2 36,1 1-105,0 1-71,1 0-47,-6 12-134,6-6 126,2-4 79,1-1 54,1 2-43,2-1-95,0-8 48,0 0-1,0 1 1,0-1-1,0 0 1,1 0-1,-1 0 1,1 1-1,-1-1 1,0 0 0,1 0-1,0 0 1,-1 0-1,1 0 1,0 0-1,0 0 1,-1 0-1,1 0 1,0 0-1,0 0 1,0-1 0,1 2 22,4 1-70,2 0 37,0-2 24,-1 0 0,1 0 0,0 0 0,5-1 9,17-3 28,-5-1 78,1-3 112,-10 2-8,0-1 66,-1 0 75,0 0 83,0-1 93,0 0 100,-1 0 109,-1 1 118,-5 2-448,7-4 314,-10 6-412,0-1 87,-3 2-150,0 2-97,-1 1-75,0 2-53,-2 7-62,1-7 67,-3 12-108,-1 8 103,-1 1 36,3-8-79,0-3-76,1 0-102,1-2-66,1 0-108,-1-6 142,1 0-33,0 0-36,0 0-37,1 0 82,-1 1-39,1-1-47,0 0-55,0 1-64,1-1-72,0 0-81,0 0-90,-1-2 341,1 0 49,0 1-13,2 3-110</inkml:trace>
  <inkml:trace contextRef="#ctx0" brushRef="#br1" timeOffset="83488.0027">23903 9302 224,'-2'10'584,"-2"-1"62,-4-1 186,-10-1 471,-4-3-28,6-3-489,2-1-197,0 0-78,0 0-111,1 0-103,1 1-119,6-1-138,1 1-36,-10 0 164,6 0-5,1 0 83,0 1 112,4 0-128,1 0 40,2-2-233,1 0 41,0 1 181,1-1 181,0 2 336,1-1-257,-1 0-238,0 0-109,0 0-71,0 0-82,0 1-70,0-1-78,0 1-85,1 1 262,1 1-43,11 8-101,-5-6 107,-8-5-186,2 0 28,-1 1 41,-1-2 0,0 1-21,0 0-47,0-1-15,0 1-48,0 0-53,-1-1-61,1 1 7,-1-1-50,1 1-54,-1-1-59,1 1-61,-1 0-66,0-1-70,0 1-73,0-1 336,0 0 60,0 0-18,0 0-134</inkml:trace>
  <inkml:trace contextRef="#ctx0" brushRef="#br1" timeOffset="85464.0706">25572 10597 8224,'0'0'536,"0"-1"-46,0 1-43,0 0-41,0-1-41,0 1-36,1-1-36,-1 1-32,0-1 10,0 1-41,0-1-37,0 1-34,1-1 24,-1 0-56,1 0 7,0-1 2,0 2-25,-1 0 81,0 0 52,0 1 93,0-1 109,0 1-176,0-1 34,1 9-92,-1-1-56,0 1-42,0 0-37,-3 21 62,-9 18-65,-10 29-48,0-1 8,13-41-2,0-1 46,1 1 39,0 0 34,-5 29 202,-13 119 844,19-101-736,0 4-49,3-31-214,0 0-38,1-1-37,0-2-35,1 4-10,-3 49 193,-1 59 244,1-85-145,-1 5-36,-1 0-34,0-5-34,7-74-251,-7 76 156,3-6-47,0 1-48,2 3-47,1 41-128,1 4 58,0 5 82,-2-3 106,-1-44-185,1 0 38,-4 83 99,-2 32 138,-5 99 207,7-160-263,4-100-224,1-1 42,-1 37 104,0-25 29,0 1 34,-6 109 462,3-91-398,-2 2-73,3-34-120,-1 0-33,-5 17 232,-12 38-236,-5 3 104,10-35-81,6-26-19,-1-1-1,-4 4-3,7-14 9,6-13 13,-1 0 0,0 0 0,0 0 0,0-1 0,-1 1 0,0-1-1,-1 0 1,0-1-22,-1 2 24,-2 0-1,1-1 1,-1 0-1,0-1 0,0 0 1,0 0-1,-1-1 0,-9 3-23,-4 0 60,-1-2 1,0 0-1,-12 1-60,-36 1 163,45-4-80,-246 20-51,-171 20 32,284-23-101,-16-8-128,-197 13-49,-113 8-17,0-6 52,27-1 125,-231 23-103,-460 50-135,783-67 235,1 0 35,-7-1 48,-189 10 55,-476 12 200,699-39-264,170-6-49,0 0-37,-134 6 83,-155 0 83,101-4-48,-246-1-129,304-7 84,-2 5 51,220-4-50,0-1 43,-296 6 347,225-4-295,-204 15-45,230-10 41,62-3-39,-33 4 192,15-1-4,29-4-130,30-4-91,1 0 107,4-1 95,1 0 1,0-2-1,-3 0-226,6-1 102,1-1-46,10 3-36,0 0 0,0-1 0,0 1 0,0-1 0,0 1 0,0-1 0,0 0-1,1-1 1,-2 0-20,0 0 26,1-1 0,0 0-1,-1 0 1,1 0 0,-2-5-26,0-1 49,0-1 1,1 0 0,0-1 0,-2-6-50,-8-44 99,1-22-7,5 27-48,-29-259-2,21 98 49,9-4-91,16-321 37,-2 399-65,7-58-75,1-16 5,20-331-121,-24 400 178,25-181 109,-24 235-62,14-108 0,-7 74-66,-12 88 41,42-250-21,-26 133-52,-12 54 131,-6 46-16,8-120-99,-12 99 64,-5-43 62,2 55-35,0 0-40,3 23-25,0-1-35,0-28-39,-1 23-35,0 8-81,-1 21 70,0 0-41,1 3 1,-1 1-35,0-1-38,0 1-40,0 0-43,0-1-48,0 1-48,0 0-54,-2-8-591,2 18 712,0 1-93,1 2 198,0 1-37,0-1-40,0 1-45,0 2 98,0 0 35,0-1-194,0 0 88,2-3-423,-1 4 532,0 0-37,0 0-60,0 0-67,0 1-81,1 0-97,-1 0 322,0 0 41,0 1-12,1 0-88</inkml:trace>
  <inkml:trace contextRef="#ctx0" brushRef="#br1" timeOffset="87880.7447">11986 11875 7456,'1'-2'458,"0"1"-42,-1-1-40,1 1-37,0 0-37,-1 0-33,2-2 175,-1 2-111,0-1-96,0 1-78,1-1-63,-1 1-43,4-1-24,-2 1 21,-1 1 60,1-1 91,5 0 242,0 0-46,0 1-44,0-1-39,7 1 214,0-1-106,2 1-46,24-3 407,-9-1-393,0 1-38,1-1-37,-1 1-35,32-4 185,1 0-115,13 0-61,-1-1-113,15-3-74,46-7-80,91-13 151,-152 24-44,3 1 91,80-7 162,75-4 234,-203 16-591,59 2 248,-52 1-219,-16-1-82,0 0-61,0-1-76,-1 1-89,1-1-103,0 0-118,-12-1 189,1 1-34,-1-1-37,0 0-38,-3 0-122,0 0-85,-1 0-44,9-4-933,-6 1 673,-1-1 155,0-1 100,1-3-35,5-4-236,-15 12 919</inkml:trace>
  <inkml:trace contextRef="#ctx0" brushRef="#br1" timeOffset="88879.0758">24616 10282 7648,'5'-5'539,"-1"1"-131,1-1-36,4-4 277,1 0-102,1 1-73,-7 5-238,0 0 1,1 0 0,0 0-1,-1 1 1,5-2-237,6 0 558,-10 4-195,1 2-61,-1 1-51,0 1-41,2 5 62,2 4 64,-4-6-128,4 7 37,-3 0-49,-3-1 35,0 0 0,2 10-231,-2 0 229,3 0 73,19 55 307,-11-35-347,-7-22-172,-1 1-38,13 49 83,0 0 101,-4-6 35,16 87 442,-19-80-295,3 21 689,8 13-1107,-15-77 225,1 0 1,1 0-1,1-1 0,2-1 0,10 16-225,-2-11 163,2-3 40,-12-17-36,1 0 1,1-1-1,3 3-167,-2-4 182,-1 0-1,1-2 1,1 0 0,2 1-182,-1-2 200,0-1-1,1 0 1,0-1 0,0-1 0,0 0 0,8-1-200,26 1 527,0-5-86,-1-6-79,-2-4-75,0-5-70,-1-5-65,-2-4-59,-1-4-54,73-58 36,206-170 12,-189 141-20,-121 104-31,10-9-47,0 0-91,-1 0-92,-1-2-94,0 0-95,-3-1-96,-1-1-98,-3-1-97,-10 15 5,0 1 53,-2 5 184,-1 0 0,0 0-1,0-1 1,0-4 432,-1-5-919,-1 8 418,-1-1-40,-2-1-256,-1 0-103,1 4 267,1 1-76,-1-1-65,-1 1-59,0-1-231,-1-1-57,-1 0-280,-4-3-762</inkml:trace>
  <inkml:trace contextRef="#ctx0" brushRef="#br1" timeOffset="91409.0931">26315 7018 4384,'9'1'1005,"-4"3"-101,0-1-296,-5-2-255,0-1 611,0 0-632,0 0 328,0 0 106,0 0-465,0 0 55,0 0-37,0-1 222,0 0-117,0 0-100,0-1-96,0 1-57,0-2 24,0-1 36,0 2-106,0 1 55,0 0 75,0-9 240,0 0-116,-1-1-91,0 1-67,-1-21 266,1 18-239,-1-18 62,-3 1-108,-3-6-54,-9-18-2,10 34-78,-5-14-74,-1 1 0,-2 1 0,-1 0 0,-2 1 0,-5-4 6,-41-56-1,-4 6 48,19 28-90,-3 5-68,36 38 12,0 1-1,-9-6 100,11 10-103,0 1 1,-1 1-1,-8-4 103,-7-1-429,-14-2 429,-7 1-213,8 6 115,-3 3 97,-9 1 6,-59-1 111,65 6-125,3 5-77,0 3 50,-8 6 41,-26 14 58,70-26-101,0 1 0,1 0 0,-1 0-1,-8 8 39,9-6-29,1 0 0,-1 1 0,2 0 0,-4 4 29,1 1-31,1 0 1,-7 12 30,-13 34 16,17-33-18,-56 116 5,43-96-31,-4 2 28,-9 9-99,0 1 55,-18 26 57,1 1 64,23-30 37,1 2 1,1 8-115,19-40 21,-47 116 57,49-112-98,0 1 0,1 11 20,3-20-82,1 0-68,-2-1-66,0 1-63,-1-1-57,-2 0-55,-1-1-51,-2-1-46,5-9 323,1 0-36,-1 0-43,0-1-49,0 2-75,-1 0-68,2-2 151,-1 1 52,1 0 26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3:10.87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70 1111 8896,'-17'-12'1166,"7"5"-447,3 2-186,0 0-82,-1-2-13,2 1-46,1 0-40,1 1-35,-1-9 337,4-9 189,1 17-628,0 5-218,0 1 1,0 0-1,0-1 1,0 1-1,0-1 1,0 1-1,0-1 1,0 1-1,0 0 1,1-1-1,-1 1 1,0-1-1,0 1 1,0 0-1,0-1 1,1 1-1,-1 0 1,0-1-1,0 1 1,1 0-1,-1-1 1,0 1-1,1 0 1,-1 0-1,0-1 1,1 1-1,-1 0 3,13 0-5,15 13 26,-25-11-28,43 22-75,63 27-199,-69-34 220,-6-2 52,0-1 52,0-1 64,0 1 77,-28-11-138,85 32 322,1-4-78,1-2-71,1-2-61,1-3-50,1-1-41,96 21-16,-34-8-48,-10-2-8,203 49-96,-228-54 105,145 39 110,-177-44-28,-1-1 52,1-1 69,0-1 85,29 4-42,1 0 51,124 18 413,-27-12 848,54-7-1562,-129-17 362,2-3-106,-2-2-87,-2-1-65,-41 0 104,56 9-208,-103-5 63,-21-2-2,0 0 48,-12 0 2,1 1 41,-18-3-212,1-1 44,-1 1 40,0-1 37,1 0 88,0-1 58,2-1 326,-1-6 301,-4 4-511,0-2-31,-2-2-101,-1-4 25,0 1-45,-7-13 62,0 2-111,-17-26 54,-3 3-56,-21-21-13,13 16-19,13 17 2,-4-11 178,2 0-44,2 0-39,0 0-35,-19-46 66,1-1-79,-69-140 118,33 88-82,-108-186 54,156 279-156,-1 0-41,-18-24-47,-2 3-47,14 24-93,-39-38 157,43 53-34,-19-14 34,45 41-117,1 0 65,-12-10 64,11 9-45,2 3-24,1 0-40,0 0-48,0 0-57,0 1-17,0-1-51,1 1-56,-1 0-62,0-1-67,0 1-71,0 0-78,0 0-82,4 2 111,0 2-484,0-1 639,4 10-829,0-2 129,11 11-1560,-5-7 1124,-2-4 591,0 0 109,-6-6 368,1 1-51,1 0-43,-1 0-39,1 1-167,-1-1-39,2 2-202,2 3-556,-7-9 1575</inkml:trace>
  <inkml:trace contextRef="#ctx0" brushRef="#br0" timeOffset="3513.5944">4238 1814 7232,'0'-1'725,"0"0"-110,1 0-103,-1 0-91,1 0-159,-1 0-43,1 1-38,-1-1-33,1 0 60,0 0-86,2-2 31,-2 2-45,0 0-7,-1 0 42,0 0 49,1 0 60,-1-2 5,1 1-77,0 0-59,1 0-42,2-2 58,-4 1-52,0 3 112,0 0 6,0 0 149,0 0-202,0 1-34,0 3 30,0 2-76,0 2-44,0-6 21,0 24 87,-2 0-48,-3 15-21,1-23-51,0-1 1,-1 1-1,-1-1 1,-2 4-15,-5 8 74,-3 0 63,-66 112 101,44-80-84,16-27-21,0-1 45,0 0 56,-1-1 67,1 0-154,-2 0 41,-4 7 78,-15 21 179,-5 5 53,16-21-197,7-8-86,-1-1-46,-2 5 106,0-2-43,0 0-37,1 0-34,-31 41 86,1-1-88,-10 17-59,-50 55-37,65-89-7,33-40-147,19-20 90,-4 3-46,3-2-55,3-7-199,1-3 128,10-17-57,2 0 56,4-3 23,12-14-2,9-13-8,-2 1-26,1 1 38,42-51-58,19-18 73,55-56 21,148-164-10,-115 129 128,1 3 103,-169 188-75,14-15 131,11-18-164,-32 33 27,-13 22-26,0 0-1,0 0 1,0 0-1,0 0 1,0-1-1,0 1 1,0 0 0,0 0-1,1 0 1,-1 0-1,0-1 1,0 1-1,0 0 1,0 0-1,0 0 1,0 0-1,0-1 1,0 1-1,0 0 1,-1 0 0,1 0-1,0 0 1,0-1-1,0 1 1,0 0-1,0 0 1,0 0-1,0 0 1,0-1-1,0 1 1,0 0 0,-1 0-1,1 0 1,0 0-1,0 0 1,0 0-1,0 0 0,-12 4 49,5 0-11,-1 1-1,1 1 1,1-1 0,-5 5-38,-27 30 71,16-16-58,-10 9-76,-1 1 41,-33 32 79,-16 12 143,-43 39 232,42-40-153,27-25-137,11-8-68,1-1-53,-56 56 74,-142 136-41,197-194-57,-189 183 59,220-210-94,-2 1-80,-1 2-150,21-20 150,13-11 42,16-16-170,-3-1 76,4-9 40,14-24 19,-9 13 37,32-38-56,4 2 48,80-87 28,57-65 123,-135 145 21,36-62-90,-100 139 0,-10 13 0,0 1 0,0-1 0,0 0 0,-1 0 0,0 0 0,0-1 0,0 1 0,0-1 0,1-2 0,-6 7 0,-5 7 0,6-6 0,-120 105-16,76-63-53,-17 22 69,-67 93-24,14-16 64,4-17-34,-6-2 49,-56 63 53,65-60-64,102-118-72,-12 17-45,14-12-23,7-10 47,4-6-35,12-9-182,-5 0 135,1-2 36,4-4 0,19-20-47,-4-1 36,57-85-108,-27 36 42,94-106-41,-46 68 115,25-30 57,-3-4 126,-75 91-41,-1 4-87,8-9-85,32-43-140,-81 97 60,10-17 208,-24 34-15,0 0-1,0-1 1,-1 1-1,1-1 1,-1 1 0,0-2 15,-1 5-1,1-1 0,-1 1 0,0 0 0,0 0 0,0-1 0,0 1 0,0 0 0,0 0 0,0-1 0,0 1 1,0 0-1,0 0 0,0 0 0,0-1 0,0 1 0,-1 0 0,1 0 0,0-1 0,0 1 0,0 0 0,0 0 1,0 0-1,0-1 0,0 1 0,-1 0 0,1 0 0,0 0 0,0-1 0,0 1 0,-1 0 0,1 0 0,0 0 0,0 0 1,-1 0-1,0 0-1,0 0 0,0 0 0,0 0 0,0 0 0,0 0 0,0 1 0,0-1 0,0 0 0,0 1 1,1-1-1,-1 1 0,0-1 0,-1 1 2,-22 16 12,0 0 0,1 1 0,1 2 1,-12 13-13,25-24 4,-104 102 55,108-106-55,-123 128 115,43-35-52,-1 6 96,-36 42 177,25-32-126,-115 134 466,110-121-386,53-62-191,2 1-45,-46 72 53,16-18-115,126-201-197,-1-4 93,-4 1 62,53-121 10,-42 77-64,32-94 20,-9-7 56,-3-30 75,25-181-51,-72 281-130,-6 0 95,-13 79 64,-3 2 37,-2 0 40,-2 1 45,-3 38-51,-2-12-100,2 38 2,-1 1 0,0 0 0,-3-5-2,5 16-7,0-1 0,-1 0 0,1 1 0,-1-1 0,0 0 0,0 1 0,1-1 0,-1 1 0,0-1 0,0 1-1,0 0 1,0-1 0,-1 1 0,0-1 7,2 2-2,0 0-1,-1 0 1,1 0-1,0 0 1,-1-1-1,1 1 1,-1 0 0,1 0-1,0 0 1,-1 0-1,1 0 1,-1 0-1,1 0 1,0 0-1,-1 1 1,1-1-1,-1 0 1,1 0-1,0 0 1,-1 0 0,1 0-1,0 1 1,-1-1 2,-12 13-52,6-2 18,0 1 1,1 0-1,0 0 1,-1 5 33,-41 121-106,-20 82 15,16-42 35,13-40-16,-64 255-253,-1 39 21,13-27-118,66-297 323,3-7 53,7-38 59,2-3 45,9-43-33,-14 61 156,-16 81 381,22-97-344,-7 60 235,6-45-25,-7 58 414,19-130-742,1 0-1,-1 1 1,1-1 0,0 0 0,1 0 0,-1 0-1,1 1-99,-1-6 10,0 1-1,0-1 0,0 0 1,1 0-1,-1 1 0,0-1 1,0 0-1,0 0 0,0 0 1,0 1-1,0-1 0,1 0 0,-1 0 1,0 0-1,0 1 0,0-1 1,1 0-1,-1 0 0,0 0 1,0 0-1,0 1 0,1-1 1,-1 0-1,0 0 0,0 0 0,1 0 1,-1 0-1,0 0-9,9-5 193,-5-1-143,0 0-1,0 0 1,-1-1 0,1 1 0,-2-1-1,1 0-49,25-67 117,-17 43-100,49-135-23,9-50-10,2-57 59,-15 21-37,-6-9-73,-7-1-58,-11 5-41,-6-42-296,-14 4 107,-12 148 230,-3 0 41,-4 1 46,-4-1 51,-7-46 243,-9-10 14,8 77-166,17 99-172,2 22 0,1 17-84,0 19 21,-1 0 37,-3 68-72,0-12 23,2-54 74,-5 186-406,-6 2 149,5-118 151,-10 150-401,7-126 335,1 1 34,-2 13 19,1 1 45,-1-2 49,2 0 50,3-39 28,2-38 45,2-13 34,0-3 48,0 19 150,-1 69 523,3 39 147,2-63-371,2-18-179,3-1-115,-7-77 247,-2-22-322,-1-8-79,-3-27 18,2 1-59,0-8-41,0-34-46,4 81 15,-4-209-202,10-73 11,33-429-381,-29 561 412,0 3-44,2-1 56,-1 13 51,-11 133 95,20-229-104,-3 59 54,-14 151 38,11-91-48,-1 44-30,-12 66 64,0 1 0,0-1 0,0 0 0,0 1 0,1-1 0,-1 1 0,1 0 0,1-2 29,-3 4-2,0 1-1,0 0 0,1 0 1,-1 0-1,0 0 0,0 0 1,0 0-1,0 0 0,1 0 1,-1-1-1,0 1 0,0 0 1,0 0-1,1 0 0,-1 0 0,0 0 1,0 0-1,0 0 0,0 0 1,1 0-1,-1 0 0,0 0 1,0 0-1,0 1 0,1-1 1,-1 0-1,0 0 0,0 0 1,0 0-1,0 0 0,1 0 1,-1 0-1,0 0 0,0 1 1,0-1-1,0 0 0,0 0 1,1 0-1,-1 0 0,0 0 0,0 1 1,0-1-1,0 0 0,0 0 1,0 0-1,0 1 3,8 23-93,-2 8-3,2 33 96,0 109-75,-9 84-95,-6-64 102,-3 8 55,-7 44 51,-12 110 85,0-52 218,20-213-260,-1 0 43,-20 178 380,14-124-235,5-50-126,2-15-61,1-2-42,-2 37 82,8-80-18,1 1 96,1-36-193,0 1-1,0-1 1,0 0-1,0 1 0,0-1 1,0 0-1,0 1 1,0-1-1,0 0 0,0 1 1,0-1-1,0 0 1,0 1-1,0-1 0,0 0 1,0 1-1,1-1 1,-1 0-1,0 1 0,0-1 1,0 0-1,1 1 0,-1-1 1,0 0-1,0 0 1,1 0-1,-1 1-6,6-11 153,2-17-45,2-16-83,-2-3-85,7-43-93,9-115-93,3-52-68,18-447-326,-26 342 361,-7 182 180,2 3 39,6-4-68,-12 108 43,3 2 0,9-20 85,-18 82-18,0 1 0,0 0 0,1 0 1,0 0-1,0 0 0,4-5 18,-7 12-5,1-1-1,-1 0 0,0 1 1,1-1-1,-1 1 1,1-1-1,-1 1 0,1-1 1,-1 1-1,1-1 1,-1 1-1,1-1 0,0 1 1,-1 0-1,1-1 1,-1 1-1,1 0 0,0-1 1,-1 1-1,1 0 1,0 0-1,-1 0 0,1 0 1,0 0-1,0 0 1,-1 0-1,1 0 0,0 0 1,-1 0-1,1 0 1,0 0-1,-1 0 0,1 0 1,0 1-1,-1-1 1,1 0-1,0 1 0,-1-1 1,1 0-1,0 1 6,2 2-16,0 1 0,0-1 0,0 1 0,-1 0 0,1 0 0,-1 0 0,0 0 0,0 0 0,0 0 0,0 5 16,9 23-69,-2 1-1,0 11 70,7 39-42,-1 16 36,18 216 115,-12 5-39,-13-189-57,21 402 18,-15-247 29,-10-190-2,-2-35 52,-2-11 59,-2 0 91,2-38-59,-4 5 356,4-17-550,0 0 0,0 1 0,0-1 0,0 0-1,0 0 1,0 0 0,0 0 0,0 0 0,0 0 0,0 0 0,0 0 0,-1 1 0,1-1 0,0 0 0,0 0 0,0 0 0,0 0 0,0 0-1,0 0 1,0 0 0,0 0 0,-1 0 0,1 0 0,0 0 0,0 0 0,0 0 0,0 0 0,0 0 0,0 0 0,-1 0 0,1 0 0,0 0-1,0 0 1,0 0 0,0 0 0,0 0 0,0 0 0,0 0 0,-1 0 0,1 0 0,0 0 0,0 0 0,0 0-7,-6-9 198,0-13-68,0-14-52,-4-87-14,1-61-11,4-63-53,6 108-32,2 0-38,10-139-172,9 0-118,9 0-93,-3 85 143,1 49 102,-23 115 99,2 0 0,2-3 109,-10 30-10,1 0 1,0 0-1,-1 0 1,1 0 0,0 0-1,0 0 1,0 1-1,1-1 1,-1 0-1,0 1 1,1-1-1,-1 0 1,1 1-1,-1 0 1,1-1 0,-1 1-1,2-1 10,-2 2-5,-1 0 1,1 0-1,-1 0 1,1 0-1,-1 0 0,1 0 1,-1 0-1,1 0 1,0 0-1,-1 0 0,1 1 1,-1-1-1,1 0 0,-1 0 1,1 0-1,-1 1 1,1-1-1,-1 0 0,1 1 1,-1-1-1,1 0 1,-1 1 4,2 1-16,0 0 1,-1 0 0,1 0 0,-1 0-1,1 0 1,-1 0 0,0 0 0,0 1 15,4 10-32,0 0 0,-1 0 0,-1 0 0,0 1 0,-1 2 32,7 54-166,-3 10 166,2 297-244,-7-233 220,0-72 57,1 0 39,1-1 48,2 1 54,1-1 62,3-1 69,-3-34 150,5 19-455,2-14 203,5-4-55,-16-33-132,0-1-1,1 1 1,-1-1 0,1 0 0,0 0 0,0 0 0,0 0 0,0-1-1,0 1 1,3 1-16,-3-3 7,-1 1 0,1-1 0,-1 0-1,1 0 1,-1-1 0,1 1 0,0 0 0,-1-1-1,1 0 1,0 1 0,0-1 0,-1 0-1,2-1-6,1 1 6,0-1 0,-1-1 0,0 1 0,1-1 0,-1 0 0,0 0-1,0 0 1,0 0 0,0-1 0,0 0 0,-1 0 0,1 0 0,-1 0-1,0 0 1,0-1 0,0 1 0,0-1 0,2-3-6,4-8 9,-1 1 0,2-6-9,14-36-58,-7 7-174,3-26 232,-2-8-140,-4 0 0,0-30 140,-3-29-88,-7 70 88,-1 1 41,1-8 64,1 1 74,-1 11-52,1-10 75,-2 41-64,0 2 35,1 8-33,0 11-56,1 11-51,-1 11-29,-2 5-7,-1 0-1,0 0 1,-1 7 3,-1 27-99,-1 1 53,-3 8 40,-5 30 49,-3-1-6,3-27-56,1-9-43,1-1-57,-2 9-111,0 0-118,5-28 122,0 0-37,1-1-41,0 1-44,0 1 152,0 0-63,0-4-21,0 0-53,1 0-55,-1 1-58,0-1-60,0-1-63,0 1-66,0-1-67,0-3 222,0-2 65,-1 4-19,-2 11-146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3:14.66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2951 2222 7648,'-15'-44'997,"5"18"-383,4 8-158,0 4-70,3 3-81,1 5-72,0 1-24,0-3 15,-2-7-10,-2-5-37,-3-9 13,8 27-202,1 0-1,-1 0 1,0 0-1,0 1 1,0-1-1,0 0 1,0 1-1,-1-1 1,1 0-1,0 1 1,-1 0-1,1-1 1,-2 0 12,-9-5-40,-2 2 34,-1 2 38,0 2 43,1 1 48,2 2 52,12-1 46,0 0-101,2 1-68,6 3-32,-6-4 31,23 8 112,5-1-45,16 6 1,4 3 0,50 16 46,133 48 136,-162-55-152,-2 1 61,148 49 357,-71-36-231,-23-11-117,2-3-82,-54-13-85,0-2 53,259 28 634,-246-31-606,26 3 138,1-2-52,37 3-2,-2 4-87,0 5-81,-3 9-76,-99-18 9,6 4 18,-19-4 17,26 13-17,-34-12 34,0 0-1,12 10-33,-16-9 46,-1 1-1,0 1 0,0 1-45,-2 1 38,0-1-1,11 20-37,-5-3-23,-8-3-78,-3 0-104,-8-14 53,-1-1-38,-2 0-41,-1 0-45,1-14 253,0-1 0,0 0 0,-1 0 0,1 1 0,0-1 1,-1 0-1,1 0 0,-1 0 0,1 0 0,-1 0 1,0 1-1,1-1 0,-1 0 0,0 0 0,0-1 1,0 2 22,-5 1-216,0-3-35,1-2-92,-1-3-114,4 2 177,-1 0-38,-1-5-148,-1-5-70,5 13 536</inkml:trace>
  <inkml:trace contextRef="#ctx0" brushRef="#br0" timeOffset="3383.7978">5481 1498 8384,'2'-6'1098,"-1"2"-420,-1 1-176,1 1-76,0 1-91,-1 0-78,1 1-27,3 1 14,8 3-54,1 2-38,11 8 50,-1 4-112,-1 2-84,-1 3-137,-1 0 1,15 24 130,-17-21-119,10 23 119,11 31-41,26 86 36,-35-86-38,6 9-28,3-1 82,4-3 78,2-1 76,3-3 72,3-1 68,4-2 64,2-2 62,-23-33-258,63 75 511,-54-69-464,-15-18-52,-2 2 0,8 14-168,-4 3 192,-29-48-171,0 0 0,0 1 0,0-1 0,-1 0-1,1 0 1,-1 1 0,1-1 0,-1 0 0,0 1 0,1 0-21,-2-1 33,1 0 0,0 1 0,-1-1 0,1 0 0,-1 0 0,0 1 0,1-1 0,-1 0 0,0 0 0,-1 0 0,1 0 0,0 0 0,0 0 0,-1 0-33,-15 14 271,4-6-125,1-3-61,0-1-42,-43 20 89,-33 9-23,17-7-19,-72 29 4,-10 1-71,-46 20-105,61-21 84,65-26 30,-219 88 92,164-69-109,83-33-68,-50 20-5,-52 24 41,4 8 2,56-19-40,53-24 55,31-22-34,7-4-21,16-8-52,-4 1 85,0 1 9,95-40-1,57-33 73,-82 37-83,-6 0-43,-18 9 29,-3 0 42,205-122 196,-222 129-195,31-18 17,1-1-34,268-175-217,-187 108 346,-137 99-134,-1 0-1,-1-1 0,11-12 18,-23 20-31,-6 4-1,-15 10-28,-98 56-84,35-16 35,-7 6 37,-80 58 19,46-24 76,-56 43 94,70-52-77,-1 0-82,73-55 102,-22 11-60,37-24-26,-1 0-40,20-10 61,-11 5-47,12-6 52,0 0 0,0 0 0,0 0 0,0 0 0,0 0 0,0-1 0,0 1-1,0 0 1,0 0 0,0 0 0,0 0 0,0 0 0,1 0 0,-1 0 0,0 0 0,0 0 0,0 0 0,0 0 0,0 0 0,0 0 0,0 0 0,0 0 0,0 0 0,0-1-1,0 1 1,0 0 0,0 0 0,0 0 0,0 0 0,0 0 0,0 0 0,0 0 0,0 0 0,0 0 0,0 0 0,-1 0 0,1 0 0,0 0 0,0 0 0,0 0 0,0 0-1,0 0 1,0-1 0,0 1 0,0 0 0,0 0 0,0 0 0,0 0 0,0 0 0,0 0 0,0 0 0,0 0 0,0 0 0,0 0 0,0 0 0,0 0 0,-1 0 0,1 0 0,0 0-1,0 0 1,0 0 0,25-26 32,-17 19-34,58-58-73,18-9 75,45-25-3,3 7 1,24-7 2,12 1-26,-55 34-30,-37 21-18,0 0-42,-54 31 85,-10 6-36,-46 25-91,18-10 129,-82 44-101,21-9 123,-112 71 161,-10 10-90,123-78-74,-103 61 5,-87 36 74,231-127-65,-110 52 35,99-53 14,32-13-32,14-3-21,0 0 0,0 0 0,0 0 0,-1 0 0,1 0 0,0 0 0,0 0 0,0 0 0,0 0 0,0 0 0,0 0 0,0 0 0,0 0 0,0 0 0,0 0 0,0 0-1,-1 0 1,1 0 0,0 0 0,0 0 0,0 0 0,0 0 0,0 0 0,0 0 0,0 0 0,0-1 0,0 1 0,0 0 0,0 0 0,0 0 0,0 0 0,0 0 0,0 0 0,0 0 0,0 0 0,0 0 0,0 0 0,0 0 0,0 0 0,0 0 0,-1-1 0,1 1 0,0 0 0,1 0-1,-1 0 1,0 0 0,0 0 0,0 0 0,0 0 0,0 0 0,0 0 0,0 0 0,0 0 0,0-1 0,0 1 0,0 0 0,0 0 0,0 0 0,0 0 0,0 0 0,0 0 0,0 0 0,0 0 0,18-17-34,-13 13 28,9-7-15,76-65-99,4-1 46,0 3 59,-1 5 74,49-29-3,1 4-78,175-122-76,-301 202 106,-19 14-16,0 0 0,0 0 0,1 1 0,-1-1 0,0 0 0,0 0 0,1 1 0,-1-1 0,0 1 0,1 0 0,-1 0 8,-51 17-81,-11 14 25,32-15 28,-78 42-30,-42 28 47,-123 81 54,7 2 95,255-162-129,-24 16 10,-2-1 1,-9 2-20,30-18 9,18-6-10,0-1 1,-1 0-1,1 0 1,0 0-1,0 0 0,0 0 1,0 0-1,0 0 1,-1 0-1,1 0 1,0 0-1,0 0 1,0 0-1,0 0 0,-1 0 1,1 0-1,0 0 1,0 0-1,0 0 1,0 0-1,0 0 1,-1 0-1,1 0 1,0 0-1,0 0 0,0 0 1,0 0-1,0 0 1,-1 0-1,1 0 1,0 0-1,0-1 1,0 1-1,0 0 0,0 0 1,0 0-1,-1 0 1,1 0-1,0 0 1,0-1-1,0 1 1,0 0 0,1-2-12,1-1 1,-1 1-1,1-1 1,0 1-1,0 0 1,0 0-1,0 0 1,0 0 0,1 0 11,45-42-74,23-10 49,-40 31 17,104-74 16,180-104 69,-310 198-77,354-223 35,-155 97-59,-178 112-12,17-11-46,-39 26 74,-1 0 0,0 1-1,0-1 1,1 1 0,-1 0 0,0 0-1,1 0 1,-1 0 0,3 0 8,-6 1 0,0 0-1,0 0 1,0 0 0,0 0-1,0 0 1,0 0 0,1 0-1,-1 0 1,0 0 0,0 0 0,0 0-1,0 1 1,0-1 0,0 0-1,0 0 1,0 0 0,0 0 0,0 0-1,0 0 1,0 0 0,0 0-1,1 0 1,-1 0 0,0 0-1,0 0 1,0 0 0,0 0 0,0 0-1,0 0 1,0 0 0,0 1-1,0-1 1,0 0 0,0 0-1,0 0 1,0 0 0,0 0 0,0 0-1,0 0 1,0 0 0,0 0-1,0 0 1,0 0 0,0 0 0,0 1-1,0-1 1,0 0 0,0 0-1,0 0 1,0 0 0,0 0-1,0 0 1,0 0 0,0 0 0,0 0-1,0 0 1,-1 0 0,1 0-1,0 0 1,0 1 0,0-1-1,0 0 1,0 0 0,0 0 0,-7 9-12,6-8 11,0 0 0,-6 8 0,0-2-1,-1 1 1,-8 6 1,-132 98-5,-17 1-46,110-77 21,-13 11 3,1-1 54,-238 165 325,130-95-146,136-93-122,-1 0 42,14-9-43,19-12-61,12-9-15,22-16-65,50-43-142,-8 7 112,33-26 34,-14 16 40,127-104-83,-122 95 86,108-107 74,-117 103-85,-19 18-47,1 1-63,-51 48 94,-6 6-63,-23 27-16,-36 42-17,-2 0 59,-11 11 40,-34 37 42,-8 8-10,-51 72 13,143-168 28,10-17-32,1 1 1,-1 0 0,1-1-1,-1 1 1,0-1 0,0 0-1,-1 0 1,-1 2-7,5-5-1,-1 0 0,1 1 0,0-1 1,-1 0-1,1 0 0,0 0 0,-1 1 0,1-1 1,0 0-1,-1 0 0,1 0 0,0 0 0,-1 0 0,1 0 1,-1 0-1,1 0 0,0 0 0,-1 0 0,1 0 1,-1 0-1,1 0 0,0 0 0,-1 0 0,1 0 0,-1 0 1,1 0-1,0-1 0,-1 1 0,1 0 0,0 0 1,-1 0-1,1-1 0,0 1 0,-1 0 1,1-1-5,-1 0-1,1 0 0,-1 0 1,1 0-1,-1 0 0,1-1 1,0 1-1,-1 0 0,1 0 1,0 0-1,0 0 0,0 0 1,0 0-1,0-1 6,1-10-34,0 0-1,1 1 0,2-7 35,-2 6-18,12-58-62,2-1 61,28-145 80,-16 25-23,-6-20-38,-18 155-1,11-138-27,-13 123-82,-5-49 110,3 106-49,-1 1 0,-1-1 0,0 1 0,-1-1 0,0 1 1,-5-11 48,7 22-7,1 1 0,-1 0 0,1 0 0,-1 0 0,1 0 0,-1 0 0,0 0 0,0 0 0,1 0 0,-1 0 0,0 0 0,0 0 0,0 0 0,0 0 0,0 1 0,0-1 0,-1 0 7,2 1-8,-1 0-1,0 0 1,1 0-1,-1 0 1,0 0-1,1 0 1,-1 0-1,0 0 1,1 0-1,-1 0 0,0 0 1,1 1-1,-1-1 1,0 0-1,1 0 1,-1 1-1,0-1 1,1 0-1,-1 1 1,1-1-1,-1 1 1,1-1-1,-1 1 9,-2 2-35,1-1 0,-1 1-1,1 1 1,0-1 0,0 0 0,-2 3 35,-7 17-56,-13 44-27,8-11 17,0 18 66,-24 150-91,17-88 81,-53 283 78,20-140-51,44-224 98,-1 0-91,1-2-59,-17 70-103,10-49 141,8-30 76,-1 0 78,-1 2 121,6-22-90,1-1 36,-1 0 40,0 1 41,0-1 46,0 0 47,3-8-87,1-9-40,2-5-42,2-5-43,0-3-45,1-2-46,1 0-49,-1 0-50,9-30 108,-2 5-40,22-76 40,12-30-51,37-215-100,-32 111 112,-41 206-40,24-130 22,13-70-89,5-30-43,-11 73 53,-24 126 21,8-34-46,-3 1-69,-2 2-91,-4 1-114,-12 82 273,-2 7-46,1 10 100,0 0-1,0 0 1,0 0-1,1 0 1,-1 0 0,0-1-1,0 1 1,0 0 0,-1 0-1,1 0 1,0 0 0,0 0-1,0-1 1,0 1 0,0 0-1,0 0 1,0 0-1,0 0 1,0 0 0,0 0-1,0-1 1,0 1 0,0 0-1,0 0 1,0 0 0,-1 0-1,1 0 1,0 0 0,0 0-1,0 0 1,0 0-1,0-1 1,0 1 0,-1 0-1,1 0 1,0 0 0,0 0-1,0 0 1,0 0 0,0 0-1,-1 0 1,1 0 0,0 0-1,0 0 1,0 0-1,0 0 1,0 0 0,-1 0-1,1 0 1,0 0 0,0 0-1,0 0 1,0 0 0,0 1-1,0-1 1,-1 0 0,1 0-1,0 0 1,0 0-1,0 0 1,0 0 0,0 0-1,0 0 1,0 1 4,-7 9-197,1 2 97,1 1 48,0 2 37,-19 68-126,-16 75 16,0 34 1,1 17 49,-11 52 39,5-51 38,-69 262 81,104-430-80,-58 219 26,29-133 23,-5-3 51,35-101 9,-14 29 43,14-34-53,1-5 32,-1 1 62,-1-1 75,0-1 92,3-6-134,0-3-45,1-4-38,1-4-35,5 3-96,-1-1-1,0 1 0,0-1 1,1 1-1,-1-1 0,0 1 1,1-1-1,0 0 0,-1 1 1,1-1-15,-1-27 71,6-26-117,11-42 46,-9 59 9,23-118 81,5-14-35,12-47-67,83-411-36,-99 444-21,-27 160 54,11-63 0,10-105 58,-19 122-67,-4 36-76,0 7-258,-2-25 358,0 52-13,0-1 1,0 1-1,0-1 0,0 1 1,0-1-1,0 0 1,0 1-1,0-1 0,-1 1 1,1-1-1,0 1 1,0-1-1,0 1 0,-1-1 1,1 1-1,0-1 0,-1 1 1,1-1-1,0 1 1,-1-1-1,1 1 0,-1 0 13,1 0-10,-1 1-1,0-1 0,1 1 1,-1-1-1,1 1 0,-1-1 1,1 1-1,-1 0 0,1-1 1,-1 1-1,1 0 0,-1 0 1,1-1-1,0 1 0,0 0 1,-1 0-1,1-1 0,0 1 1,0 0-1,0 0 0,0 0 1,0-1-1,0 1 11,-7 33-146,1 6 34,-5 55-35,-4 87-43,-1 14 115,8-79 95,-41 577 188,46-609-102,2-34 33,-5 25-139,6-75 2,0-1 1,0 1-1,0-1 0,0 1 1,0-1-1,-1 1 1,1-1-1,0 1 0,0-1 1,0 1-1,-1-1 0,1 0 1,0 1-1,0-1 1,-1 1-1,1-1 0,0 0 1,-1 1-1,1-1-2,-3-1 36,1-3 43,2-21 218,2 4-136,1-9-75,1-15-44,12-92-15,28-169 53,-18 131-69,25-165 74,-27 192-74,15-51-156,-24 134 49,3 1-58,-5 22 59,-2 16-10,-1 6-20,3 3-46,-12 15 155,1 1-1,-1 0 1,1-1 0,-1 1-1,1 0 1,-1 0-1,1 0 1,0 0 0,0 0-1,1 0 17,-2 1-20,1-1-1,0 1 1,0 0-1,-1-1 1,1 1-1,0 0 1,0 0-1,0 0 1,-1 0-1,1 1 1,0-1-1,0 1 1,0-1-1,-1 1 1,1-1-1,0 1 21,12 8-155,0 4 33,2 9 49,-7-3 16,-1 1 0,-1-1 0,2 11 57,-1 1-56,-1 0 1,-1 1 0,0 18 55,1 91-218,-7-126 197,0-5 8,0 176-156,-22 47 64,1-78 98,4-56 33,5-34 30,0-11 39,1 0 63,0-10 33,1 0 64,0-1 75,-1-1 84,8-26-177,-6 20 312,1-21-108,7-15-424,1 0 0,0 0 0,0 0 0,0 0 0,-1 1 0,1-1 0,0 0 0,-1 0 0,1 0 0,0 0 0,0 0 0,-1 0 0,1 0 0,0 0 0,0 0 0,-1 0-1,1 0 1,0 0 0,-1 0 0,1 0 0,0 0 0,0 0 0,-1 0 0,1 0 0,0 0 0,0 0 0,-1-1 0,1 1 0,0 0 0,0 0 0,-1 0 0,1 0 0,0 0 0,0-1 0,-1 1 0,1 0 0,0 0 0,0-1 0,0 1 0,0 0 0,-1-1-17,-3-7 295,0-4-70,-2-29 168,3 16-243,1-2-43,-2-3-53,-31-347 42,20 193-80,-4-86-96,10 131 18,6 45-13,2 17-43,4 2-75,-3 60 40,1-13-183,-1 27 311,0-1-1,0 1 1,1 0-1,-1 0 1,0 0-1,1 0 1,-1 0-1,1 0 1,-1 0-1,1 0 1,-1 0-1,1 0 0,0 0 1,-1 0-1,1 0 1,0 0-1,0 0 26,4-1-224,0 3 49,5 5-66,10 18-105,7 19-149,0 8 114,1 3 105,6 5-75,2 4 77,2 2 68,1-1 59,18 31 16,-15-24 62,-1-1 36,80 138 23,-49-86 11,-40-71 37,4 5 76,2-3 111,-34-47-141,22 28 399,-10-16-132,-12-15-83,0-1-36,1 0 133,-1-4-113,-2-2-88,-1-7-29,-2-5-39,1 10-3,-4-47 11,-7-23 275,-2 1-379,0 11 135,4 20-73,1 1-38,-54-274 28,32 175-56,4 23-98,-48-176 34,47 190-38,11 41-14,0 3-55,12 47 34,2 3-150,3 12 174,2 5 46,0 1 58,1 2 38,44 93-216,0 0-95,-1-2-54,60 132-516,-42-90 418,-33-70 276,1 0 56,-1 0 69,0-1 80,3 8-39,49 114 60,-48-95 14,-8-1 43,-22-66-83,-3-17 33,-1 0 44,-1 0 51,0 0 59,-2 1 66,0-1 72,-1-1-129,-1-2 37,2-8-204,0-1 0,0 0 1,-1 1-1,1-1 0,0 0 0,-1 0 1,1 0-1,-1 0 0,0 0 0,0 0 1,0-1-1,0 1 0,0-1 0,0 1 1,0-1-1,0 0 0,0 0 0,-1 0 0,1 0 1,-1 0-1,1 0-67,-23 1 408,-5-7-27,7-3-157,3-3-82,-1-4-57,-1-6-63,1-1-1,1-1 1,1 0-1,0-3-21,-36-54 44,22 30 13,-39-64 2,-76-151-92,29 26 90,82 157-79,2 4-50,-28-78-87,30 48-39,31 103 177,-1-2-18,1-1 1,0 0-1,0 1 1,1-1-1,0 0 0,0 0 1,1 0-1,0 0 1,1-7 38,-1 14-11,0 0 1,0 0-1,1 0 1,-1 0 0,0 0-1,0 0 1,1 0-1,-1 1 1,1-1-1,-1 0 1,1 0-1,-1 0 1,1 1 0,-1-1-1,1 0 1,0 0-1,-1 1 1,1-1-1,0 1 1,0-1-1,-1 1 1,1-1 0,0 1-1,0-1 1,0 1-1,0 0 1,0-1-1,-1 1 1,1 0-1,0 0 1,0 0 0,0-1-1,0 1 1,0 0-1,0 0 1,0 1-1,0-1 1,0 0-1,0 0 1,0 0 0,0 1-1,-1-1 1,1 0-1,0 1 1,0-1-1,0 0 1,0 1-1,0 0 11,7 3-105,0 1 0,-1 0 0,1 0 0,4 4 105,10 13-156,1 4 44,24 36-81,19 44-42,-6 5-26,-23-38 22,-3-3 80,-2 1 66,4 13 48,17 42 47,4 9-5,-18-45-61,-9-27 32,-11-22 76,-1-1 61,-2 0 71,-4 0 80,-11-37-161,0 1 1,0-1-1,0 0 0,-1 1 0,0-1 1,0 1-1,0-1 0,0 2-95,0-5 23,0 1-1,0-1 1,0 1-1,0-1 1,0 1-1,0-1 1,-1 1-1,1-1 1,0 1 0,0-1-1,-1 0 1,1 1-1,0-1 1,0 0-1,-1 1 1,1-1-1,0 0 1,-1 1-1,1-1 1,0 0-1,-1 1 1,1-1-1,-1 0 1,1 0-1,0 0 1,-1 1 0,1-1-1,-1 0 1,1 0-1,-1 0 1,1 0-1,-1 0 1,1 0-23,-10-1 315,-2-5-64,-2-3-83,-1-3-104,-18-16-15,-22-25-57,22 21 26,-75-70 131,14 14-83,8 5-68,11 3-96,-47-67 98,64 69-93,2-3-73,28 35 19,22 37 69,1-1-44,-3-2-141,5 6 81,-1 0-40,1 1-42,0-1-49,0 1-50,0 1-57,6 8 16,0 1 57,2 4-92,0 0 64,6 10-211,-3-5 150,0-1 0,1 1-98,-3-4 102,1 1-56,9 13-602,9 13-511,-8-10 604,-1-2 189,0 0 106,4 6-37,9 16-254</inkml:trace>
  <inkml:trace contextRef="#ctx0" brushRef="#br0" timeOffset="18526.0915">963 72 6720,'2'-4'225,"-1"1"-36,1 0 1,0-1 47,2-3 221,-2 4-260,0-1 44,0 1 1,0-1 47,1 0 53,0-1 60,-1 3-252,-1 0-107,3-4-1,-2 2 33,0 1 71,-2 1-32,0 0 32,0 1 38,0-1 42,-1 1 47,0 0 51,0 0 22,-2 1 84,-6 0 8,-1 1-82,-3 2-103,5-1-172,-1 1-35,6-2-38,-28 9 70,-4 4-40,17-6-44,0 1 0,0 1 0,-6 5 5,-12 11-104,-24 22 104,-35 42-68,-77 101 16,94-94 47,-32 50 39,59-70-17,4 2 1,-8 23-18,32-55-81,-14 42 81,30-66-17,0-1 0,1 1 0,1 0 0,-1 23 17,5-35 2,0 0 1,1 1 0,1-1 0,0 0 0,0 1 0,1-1-1,1 0 1,0 0 0,2 5-3,-2-10 8,-1 0 0,1-1-1,0 0 1,1 0 0,-1 1 0,1-2 0,3 5-8,-2-5 14,-1 0 0,1 0 0,-1-1 0,1 1 0,0-1 0,1 0 0,-1-1 0,4 2-14,-1-1 19,0 0 1,-1-1-1,1 0 1,5 0-20,-5-1 56,1 0 0,-1-1 0,8-1-56,1-1 111,0 0-1,0-2 0,-1 0 1,1-1-111,35-13 195,-4-3-46,4-6 147,26-20-296,-30 16 142,10-11-142,4-8 108,12-17-108,-31 25 39,-2-1 0,-2-3-1,-2-1 1,11-21-39,-20 26 23,-3-2 1,-1 0 0,-2-2-1,-2 0 1,-2-1 0,-3-1-1,9-42-23,-15 44 11,0-25-11,-6 48 22,-2 1-36,-2 1-35,0 1-32,-7-17-178,5 30 165,1 0 0,-2 1 0,1-1 0,-1 0 94,-6-8-159,-2 4-88,0 3-73,-2 3-53,8 4 132,0 0 0,-1 0 1,1 0-1,-1 1 0,1 0 0,-1 0 1,-5 2 240,-3 0-341,0 1 45,-2 1-13,-10 4-105</inkml:trace>
  <inkml:trace contextRef="#ctx0" brushRef="#br0" timeOffset="19648.3788">538 795 6560,'0'-4'457,"1"1"-35,0-2 323,0-1-122,2 2-107,-1 0-93,2 1-78,-1 0-64,1 1-51,1 0-4,8 3 238,-5 2-127,-2 1-24,0 0 86,12 16 93,-3 2-120,-3 3-102,-1 0-82,1 18-8,3 21-29,-14-56-129,5 23 45,6 24-16,-6-31-40,0 1-1,6 9-10,6 5 29,5-5 41,-18-28-39,1-1 0,-1 1 1,1-1-1,0 0 1,0-1-1,2 1-31,-4-2 16,0-1 1,0 0-1,0 0 0,0-1 1,0 1-1,0-1 0,1 0 0,-1 0 1,1 0-1,3-1-16,-2 0 12,0 0 0,0 0 0,0-1 0,1 0-1,-1 0 1,0-1 0,2 0-12,4-3 13,-1 0 0,1 0 0,-1-1 0,-1 0 0,1-1-1,-1-1 1,3-2-13,10-10 12,-1-1-1,-1-1 1,-1-1-1,-1 0 1,-1-1 0,8-17-12,-12 18-10,-3-1-54,-2 2-57,-2 0-58,-5 22 127,0 5 81,2 4 29,-3-5-49,0-3-15,2 10-15,1 0 4,-1-1 0,1 0 0,1 0 1,0 0-1,0 0 0,5 4 17,-8-11 3,-1-1-1,1 0 1,0 0 0,1 0 0,-1 0-1,0-1 1,1 1 0,-1 0 0,1-1 0,-1 0-1,1 1 1,1-1-3,16 2 57,4-9 33,-9 0-54,0-1 1,0 0-1,6-5-36,15-13 32,18-15-32,7-6 20,-19 19 27,-32 21-18,2 0-43,13-5-100,-22 10 97,-1 0 0,1 1-1,-1-1 1,0 1 0,1-1 0,0 1-1,-1 0 1,1-1 0,-1 1 0,1 1-1,-1-1 1,1 0 0,-1 1 0,1-1-1,-1 1 1,1 0 0,-1 0 0,0 0 0,1 0 17,6 5-6,-1 0 0,-1 1 0,2 2 6,13 10 45,3-3 88,-19-12-111,1-2 1,0 1 0,0-1-1,3 1-22,0-1 5,1-1-1,0 1 1,0-2-1,6 0-4,2 0-5,0-2 0,3-1 5,17-4 40,-9 1-1,0-2-1,-1-1 0,0-1 0,18-10-38,-28 11 9,0-1 0,8-8-9,1-3 24,-25 18-17,-1 1 0,0-1 0,0 1-1,0-1 1,-1 1 0,1-1 0,-1 0-1,1 0 1,0-2-7,-2 4 1,1 0 0,-1 0 0,0-1-1,1 1 1,-1 0 0,0 0 0,0 0 0,0 0-1,0-1 1,0 1 0,0 0 0,0 0 0,0 0-1,-1-2 0,1 2-2,-1 1-1,1-1 0,-1 0 0,1 0 0,-1 0 1,1 1-1,-1-1 0,1 0 0,-1 1 0,0-1 1,1 0-1,-1 1 0,0-1 0,0 1 0,0-1 0,0 1 3,-2-1-11,0 0 0,-1 0-1,1 0 1,0 0-1,-1 1 1,1 0 0,0-1-1,-1 1 1,1 0-1,0 1 1,-1-1 0,-2 1 11,-43 10-130,-1 4 73,-11 8 60,24-6 85,-14 9-88,43-22-5,0 1 1,0 0 0,0 0-1,1 1 1,0 0 0,0 0 0,1 1-1,-1-1 1,1 1 0,0 1 4,5-7 0,1 0 0,-1 0 0,0 1 0,0-1 0,0 0-1,1 1 1,-1-1 0,0 0 0,1 1 0,0-1 0,-1 1 0,1-1 0,0 1 0,0-1 0,-1 1 0,1-1 0,0 1 0,0-1-1,1 1 1,-1-1 0,0 0 0,1 1 0,-1-1 0,0 1 0,1-1 0,0 1 3,1 0 1,-1-1-1,1 1 1,0-1-1,-1 1 1,1-1-1,0 0 1,0 0-1,0 0 0,0 0 1,0 0-1,0 0 1,0 0-1,0-1 1,0 1-1,2-1-3,3 1 4,0 0 0,0 0 0,0-1 0,1 0 1,-1-1-1,0 1 0,0-1 0,0-1 0,-1 0 0,7-1-4,-5 1 2,28-8 81,13-6-83,32-18 118,22-17 129,-40 15-144,-24 11-96,-1-2 0,15-16-7,26-20 131,-51 45-128,1 1-62,-6 7 16,-20 8 24,1 2-1,-1-1 1,1 0-1,-1 1 1,1-1-1,-1 1 1,1 0-1,2 0 20,9 4-68,-1 5 39,-6 0 42,-1 3 35,2 9-53,6 22 5,-12-31-10,1 0-1,1 0 0,0 0 0,0-1 1,1 1-1,0-1 0,1-1 1,1 1-1,0 0 11,-2-5 8,0-1 1,-1 0-1,2 0 0,-1 0 1,0-1-1,3 1-8,-2-1 18,0-1 0,0 0 0,1 0 0,-1-1 0,1 0 0,-1-1 0,1 1 0,0-1 0,-1-1 0,8 1-18,-6-2 17,0 1 1,0-1 0,6-2-18,31-11 11,-22 5-46,-1-2-35,0-1-40,-1 0-46,-1-1-52,-1-1-56,11-10-35,-10 7-180,-1-1 0,16-20 479,-8 3-367,-5 2 113,-2-2 100,-14 24 105,7-18-47,-13 27 84,-1 1 1,1-1-1,-1 1 1,0-1-1,0 1 0,0-1 1,0 1-1,0-1 1,0 1-1,0-1 1,0 0 11,-4-3-23,0 6 110,-5 4 241,-1 2-67,1 2-55,0 1-40,-23 32 371,25-31-421,-1 2-42,6-8-61,0-1 0,0 0-1,1 1 1,-1-1 0,1 2-13,1-5 1,-1 1 0,1-1 1,0 0-1,0 1 0,-1-1 1,1 0-1,0 1 0,0-1 0,1 0 1,-1 1-1,0-1 0,0 0 1,1 1-1,-1-1 0,0 0 0,1 0 1,0 1-1,-1-1 0,1 0 1,0 0-1,-1 0 0,1 0 1,0 0-1,0 0 0,0 0 0,0 0 1,0 0-1,0 0 0,0 0 1,0-1-1,0 1 0,1 0 0,-1-1 1,0 1-1,0-1 0,1 1 1,-1-1-1,0 0 0,1 1-1,2 0 4,0-1 0,0 1-1,0-1 1,0 1 0,0-1-1,3-1-3,2 0-9,0-1 0,0 0 0,8-2 9,5-3-16,76-21 1,-67 17 50,-2-2 0,1 0 1,23-16-36,-14 4 184,5-6-184,11-12 153,-14 6 21,-4-1 61,-35 36 20,-1 0-45,0 2-39,-1 0-35,-2 1 51,-2 3-81,-9 9 37,9-8-62,0-1 49,-36 38 318,3 2-103,20-21-220,0 1-37,2 1-41,1 0-44,9-16 15,1 0-40,1 0-44,0 1-47,1-1-51,1 1-55,1 0-59,2 0-62,3 2 18,4 7-48,-9-19 369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3:25.76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469 1148 6048,'3'-11'793,"-2"4"-304,0 2-127,0 1-54,-1 3-45,0-1-47,0 1-43,0 0-37,-1 0 40,0 0-93,-2 2-34,3-1 42,-1 0 44,-2 4 392,1 2-115,0 2-96,0 1-79,-1 7 31,-4 14 38,-1 2-68,-2 5-72,-3 7-76,-69 265 125,55-202-111,1-5 47,-5 21-23,-57 215-52,69-266-27,-1-1 39,-21 91 605,26-95-358,1-8 21,-1 1 89,4-9 19,10-44-202,1-3-59,0-3-49,1-2-38,5-17 189,0-14-72,2-6-52,1-5-57,2-4-59,22-95 33,3-12-62,6-30-32,-13 59 0,-3 7 49,27-117 96,-13 71-109,4 7-196,11-8 156,10 6-109,-40 106-47,28-40 156,-39 71-231,15-19 231,-24 35-36,0 1 0,0-1 0,1 1 0,3-2 36,13-6-68,-20 13 65,0-1 1,-1 1-1,1-1 0,0 1 1,0 0-1,0 0 0,0 0 1,0 0-1,-1 0 0,1 0 1,0 0-1,0 0 0,0 1 1,0-1-1,0 1 0,-1 0 1,1-1-1,0 1 0,0 0 4,0 0 0,0 1 1,0-1 0,0 1 0,0 0 0,0-1-1,0 1 1,-1 0 0,1 0 0,-1 0 0,1 1 0,-1-1-1,1 0 1,0 2-2,1 6 24,0 1 0,0-1 0,-1 0 0,0 1-1,-1-1 1,1 9-24,-2 0 25,0-1-1,-1 6-24,-3 4 17,0-1-1,-2 1 1,-8 21-17,1-10 45,-2-2 0,-9 17-45,-9 7 106,-2 0 0,-43 53-106,24-45 77,33-46 59,-15 14-136,25-26 29,-11 9 10,21-19-37,0-1 1,0 1-1,0 0 0,0-1 0,0 1 0,-1-1 1,1 1-1,0-1 0,0 0 0,0 1 1,0-1-1,-1 0 0,1 0 0,0 0 0,0 0 1,0 0-1,-1 0 0,1 0 0,0 0 0,0-1-2,0 1 0,1 0 0,0 0 0,-1 0 0,1 0 0,0 0 0,-1-1 0,1 1 0,0 0 0,0 0 0,-1 0 0,1-1 0,0 1 0,0 0 0,-1 0 0,1-1 0,0 1 0,0 0 0,0-1 0,0 1 0,-1 0 0,1 0 0,0-1 0,0 1 0,0 0 0,0-1 0,0 1 0,0 0 0,0-1 0,0 1 0,0 0 0,0-1 0,0 1 0,0 0 0,0-1 0,0 1 0,0 0 0,0-1 0,0 1 0,0 0 0,1-1 0,-1 1 0,1-4-14,0 0 0,1 0 0,0 0 0,-1 0 0,1 1 0,1-1-1,-1 1 1,1-1 0,-1 1 0,2-1 14,2-3-22,1 0-1,1 1 1,-1 0 0,6-3 22,7-4-46,1 1 0,1 1 0,11-4 46,10-1-68,-29 12 27,0 0 0,0 1 0,0 0 0,3 1 41,-11 1-14,-1 1 0,1-1-1,0 1 1,-1 1 0,1-1 0,0 1-1,-1 0 1,1 0 0,-1 0 0,1 1-1,-1 0 1,0 0 0,0 0 0,0 1-1,0 0 1,0 0 0,0 0 0,-1 1-1,1-1 1,1 4 14,0-1 16,-1 1-1,0 0 1,0 0-1,-1 1 1,0 0 0,0-1-1,-1 1 1,0 0-1,0 2-15,-1-3 5,0 1 0,-1 0 0,0 0 0,0 1-5,-1 12-19,-1 0 0,-3 20 19,3-34-4,0-2 0,-7 53-17,-3-17 46,1-13 55,-1 0 1,-7 11-81,-4 2 230,-10 12-230,-31 38 334,31-49-117,-1-2 40,-108 117 407,66-86-392,37-38-56,-4-1-216,-25 11 193,49-32-140,-39 22 73,44-26-118,0-2-1,0 1 1,-1-2-8,7-1-3,-13 2-44,12-6-19,1-4-47,6 1 21,4 2 2,6-3-98,1 2 33,30-5-206,8 1-1,-1 2 68,2-1 57,1-1 49,9-4 12,-24 4-22,20-9 198,35-17-88,3-7 51,87-47 76,-87 36 84,73-52-123,-73 34 27,-32 19-70,1-6 43,-49 43-6,15-13 12,17-22-6,-27 24 63,0-1 0,2-7-63,-16 25 12,5-6 19,-2 0-1,0-1 0,6-13-30,-12 21 1,1 1 1,-1 0-1,0-1 1,0 1-1,0 0 1,-1-1-1,0 1 1,0-1-1,0 1 1,-1-1-1,-1-4-1,1 7 0,1 0-1,-1-1 1,0 1 0,0 0-1,-1 0 1,1 0 0,-1 0-1,1 0 1,-1 0 0,0 0-1,0 0 1,-1 1 0,1-1-1,0 1 1,-1 0-1,1-1 1,-1 1 0,-2-1 5,0 1 0,0-1-1,0 1 1,-1 0 0,1 0 0,-1 0-1,1 1 1,-6-1-5,4 1 6,0 0 0,-1 1 0,1 0 0,0 0 1,-1 0-1,1 1 0,0 0 0,-1 1 0,1-1 0,-6 4-6,-3 1 21,1 1-1,0 0 1,-13 10-21,7-4 9,0 2 0,2 0 1,0 1-1,0 1 0,-8 12-9,-1 4 4,1 1-1,-14 25-3,6-2-58,24-38 48,2 0 0,0 1-1,-5 19 11,11-29-3,0 0-1,1 0 0,0 1 0,1-1 1,0 0-1,1 0 0,0 3 4,1-6-7,0-1 0,0 1 0,0-1 0,1 1 0,0-1 0,0 0 0,0 0 0,1 0 0,0 0 0,0 0 0,4 3 7,-4-5-1,0 0 0,0 0-1,0-1 1,1 1 0,0-1 0,-1 0 0,1 0-1,0-1 1,1 1 0,-1-1 0,2 1 1,1 0 6,0-1 0,0 1 0,0-2 0,1 1-1,-1-1 1,0 0 0,2 0-6,8-1 29,0 0-1,-1-2 0,1 0 0,0 0 0,-1-2 0,3 0-28,3-3 21,-1 0 0,9-5-21,-4 1-19,-1-2 1,0-1-1,1-3 19,8-7-52,0-1 0,-2-2 0,13-16 52,8-14-45,16-31 124,-4 6-18,-18 29-124,-42 47 54,1 1 0,-1 0 1,1 0-1,-1 0 0,1 1 0,1 0 1,-1 0-1,1 0 0,-1 1 1,1 0-1,1 0 9,-7 2 0,0 1 1,1 0 0,-1 0-1,0 0 1,1-1-1,-1 1 1,0 0-1,1 1 1,-1-1 0,0 0-1,0 0 1,1 0-1,0 1 0,-1 0 6,0-1-1,0 1 0,0-1 0,-1 1 1,1 0-1,0-1 0,0 1 0,0 0 1,-1 0-1,1 0 0,0 0 0,-1-1 1,1 1-1,0 0 0,-1 0 0,0 0 1,1 0-1,-1 1 0,1-1 0,-1 0-5,1 4 22,-1-1-1,1 0 0,-1 0 1,0 0-1,0 0 0,0 2-21,-3 17 48,-12 36 56,-5 3 35,-11 37 119,25-77-217,4-16-22,0 0 0,0 1 0,1-1 0,0 6-19,3-6 82,4-4-38,9-7 1,-1-4-26,-1 0 0,0-1 0,8-8-19,37-39 14,-3 3-32,-24 23-14,-7 7-36,0 2-1,5-2 69,-21 18-39,1 0-1,0 0 1,6-2 39,-9 6-23,-1 0 0,0 0 0,0 0 0,1 1 0,-1-1 0,1 1 0,0 1 23,15 1-112,-5 6 36,-14-5 70,0 0 1,0 0-1,0 0 1,0 0 0,0 0-1,-1 0 1,1 0-1,-1 1 1,0-1 0,1 0-1,-1 1 1,0-1 5,2 9 9,0-1 0,-1 1 1,-1 0-1,1-1 0,-2 1 1,1 1-10,-1-3 11,1 24 70,-1-4-12,1-10-83,2-8-36,0 0-42,2 0-50,1-1-57,1-3 102,0-2-54,0-2-43,0-2-35,-2-1 49,-1-1 1,0 0 0,1 0 0,-1 0 0,0 0-1,3-2 180,0 0-194,15-4-255,12-4-67,-33 11 516</inkml:trace>
  <inkml:trace contextRef="#ctx0" brushRef="#br0" timeOffset="1091.0897">2816 1474 6976,'-3'-2'917,"0"1"-352,2 1-146,0-1-64,-1 1-17,1 1-98,-1 0-97,-5 5 21,5-4-144,-5 4 64,-2 2 36,-1 1 43,0 1 50,-1 1 54,0 1 61,0-1 67,1 1 74,-2 3-71,0 0-39,-1 0-37,1 0-34,-10 11 132,1 0-82,0 1-70,2-1-56,-9 18 38,21-30-160,0-1 0,1 1 0,-4 15-90,8-23 130,1 0 1,-1 0-1,1 0 0,0 6-130,1-10 32,0 0 1,0 0-1,1 0 0,-1 0 0,0-1 0,1 1 1,-1 0-1,1 0 0,-1-1-32,7 6 138,-5-6-111,1-1-1,0 0 1,0 0-1,0 0 1,0 0-1,0 0 1,0-1 0,-1 0-1,1 1 1,0-1-1,2-1-26,-5 2 1,13-3 58,-1-2-1,0 1 1,9-6-59,1-2 80,-1 0 0,8-8-80,-3 2 54,48-32 226,62-55-280,-82 55 98,22-25-98,-20 13-33,-2-2-1,-4-2 0,7-16 34,-22 24 59,15-36-59,-1-15 72,-13 17 23,-6 3 42,-3-12 11,-18 54-26,-5 0 45,-3 21-86,-4 3-37,2 22-43,1 0-1,-1 0 1,1 0 0,-1 0-1,1 0 1,-1 0 0,1 0-1,-1 0 1,0 0-1,0 0 1,1 0 0,-1 0-1,0 1 1,-1-2-1,1 2-2,0-1 1,0 1-1,0-1 0,-1 1 0,1-1 1,0 1-1,0 0 0,-1 0 1,1-1-1,0 1 0,0 0 1,-1 0-1,1 0 0,0 1 0,0-1 1,-1 0 1,-1 1-4,0 0 1,0 0-1,-1 1 1,1-1 0,0 1-1,1 0 1,-1 0-1,0 0 1,0 0 0,1 0-1,-1 1 1,1-1-1,0 1 1,-1 0 3,-34 41-50,1 1 0,2 2 0,-20 39 50,-50 94-56,0 20-52,39-65-10,9-5-48,17-33 99,4-2-81,-13 53-534,3 14 682,13-26-207,3 26 155,15-56 52,6-19 47,4-1 60,2-67 62,2-15-108,-1-1 0,1 0 0,0 1 1,0-1-1,0 0 0,0 1 0,0-1 1,1 1-1,1 2-61,-2-11 195,4-5-81,5-12-29,23-74-31,13-37-107,30-60-140,-61 163 88,15-23 105,-18 36-68,0 0 0,1 1 0,6-5 68,-16 18-9,4-3-17,-1 0 1,1 0-1,0 1 1,6-5 25,-10 9-6,0 0 0,0 0-1,-1 0 1,1 0 0,0 0 0,0 1 0,0-1 0,0 1 0,0-1 0,0 1-1,0 0 1,0-1 0,0 1 0,0 0 0,0 0 0,0 1 0,0-1 0,0 0-1,0 1 1,0-1 0,0 1 6,18 10-52,-17-8 53,0 0 0,0 0 1,0 0-1,-1 0 0,1 1 0,1 2-1,3 6 10,-1 1 1,0-1 0,0 4-11,1 1-37,0-2-46,11 20-380,-13-27 315,0 0 0,1-1 0,0 1 0,0-1 0,4 3 148,-7-7-58,0-1-1,0 1 1,1-1-1,-1 0 1,1 1 0,0-1-1,-1-1 1,1 1-1,0-1 1,0 1-1,0-1 1,4 0 58,-4 0-44,0-1 0,0 0 0,0 0 1,0 0-1,0-1 0,0 1 0,0-1 0,0 0 0,2-1 44,22-10-143,0-3 35,-12 4 41,-1 0 1,7-7 66,17-20-47,13-18 25,-45 48 21,32-38 12,-14 14 32,20-43 155,-32 53-134,11-20 36,-3 2 106,-3 1 106,-1-1 104,-12 24-263,6-14 120,-8 18-128,-3-2 69,-2-1 84,-1 8-107,3 7-187,0 0 1,0 0-1,0 0 0,-1 0 0,1 0 1,0 0-1,0-1 0,-1 1 0,1 0 1,0 0-1,0 0 0,0 0 0,-1 0 1,1 0-1,0 0 0,0 0 0,-1 0 1,1 0-1,0 0 0,0 0 0,0 1 1,-1-1-1,1 0 0,0 0 0,0 0 1,0 0-1,-1 0 0,1 0 0,0 0-4,-3 2 17,-1 1 0,1-1-1,0 0 1,0 1 0,0-1-1,0 1 1,-1 2-17,-20 29 55,13-13-45,0 0 1,-3 11-12,8-15 0,0-1-1,1 1 0,1-1 0,-1 13 2,4-25 1,1 0 1,-1-1 0,1 1 0,0 0 0,1-1-1,-1 1 1,1 0 0,-1-1 0,1 1 0,0-1 0,1 2-2,-1-3 4,0-1 0,0 0 0,-1 0 0,1 1 0,0-1 0,0 0 0,0 0 0,1 0 0,-1 0 0,0 0 0,0 0 0,0-1 0,1 1 0,-1 0 0,0-1 0,1 1 0,-1 0 0,1-1 0,-1 0 1,1 1-1,-1-1 0,1 0 0,-1 0 0,1 0 0,-1 0 0,1 0-4,2 0 8,0 0-1,0-1 1,0 1 0,0-1-1,0 0 1,0 0 0,0 0-1,0-1 1,-1 1 0,1-1-1,-1 0 1,2-1-8,4-3 17,-1-1-1,1 0 1,4-6-17,3-2 23,18-17 8,-2 0-58,55-64-222,-77 84 223,19-22-135,14-22 161,-19 19-70,-2 0 0,-1-2 0,-2 0 0,-2-1 0,-2-1 0,-1-1 0,-2 0 0,-2-1 70,-2-13-67,-3 2 57,-4 23 59,-1-1 1,-3-9-50,1 23 56,0 0 0,-5-11-56,-2-2 103,-2 3 32,-3 0 37,-1 2 38,-3 1 39,-2 0 44,10 16-163,-3-4-36,9 6-93,3 0-39,1 7 35,0 0 1,0-1-1,0 1 0,0 0 1,0-1-1,0 1 1,1 0-1,-1-1 1,0 1-1,0 0 0,0 0 1,1-1-1,-1 1 1,0 0-1,0 0 1,1 0-1,-1-1 0,0 1 1,0 0-1,1 0 1,-1 0-1,0 0 0,1-1 1,-1 1-1,0 0 1,1 0-1,-1 0 1,0 0-1,0 0 0,1 0 1,-1 0 2,24-4-103,2 6 42,27 8-9,-45-8 58,6 2 9,0 0-44,15 7-155,-3 2-90,-14-6 100,0 0 1,-1 1-1,0 0 0,2 3 192,3 4-185,-1 2 55,-6-4-67,1 0 0,4 10 197,6 16-221,-7-4 80,-3 0 54,-1 25-6,-6-19 64,-2-5 43,-1 0 48,-1-6 35,-1-1 48,-1-1 56,0 0 64,-20 103 572,15-92-617,1 1-62,6-36-144,-1 6 21,1 0 1,0-1-1,0 9-35,5 4 2,-3-20-9,0 0 0,0 0 0,0 0 0,0 0 0,0-1 0,0 1 0,1 0 0,-1-1 0,1 2 7,11 3-12,-11-5 17,0-1 1,0 0-1,1 0 0,-1 0 0,0 0 1,0 0-1,0-1 0,0 1 1,2-1-6,5-2 31,0 0 0,0-1 0,5-2-31,-3 0-6,31-13-72,1-1 54,140-63 122,-144 68-109,0 1-38,-22 8 22,0 1 1,10-1 26,-20 5 4,0 0 0,0 0 0,0 1-1,6 1-3,-11-1 2,0 0-1,0 0 1,0 1-1,-1-1 0,1 0 1,0 1-1,0 0 0,0-1 1,0 1-1,-1 0 0,1 0 1,0 0-1,-1 0 0,1 1 1,-1-1-1,1 0 0,-1 1 1,1-1-1,-1 0 0,1 2-1,-2-2 2,1 0 0,-1 1-1,1-1 1,-1 0-1,1 1 1,-1-1-1,0 0 1,1 1 0,-1-1-1,0 1 1,0-1-1,0 1 1,0-1-1,0 0 1,0 1-1,-1 0-1,0 1 8,1-1-1,-1 1 0,0 0 0,-1-1 0,1 1 0,0-1 0,-1 1-7,-21 27 157,-5 2-41,-3 0-43,0-3-48,20-19-28,0 1-24,-1 0 42,-10 9 120,9-9 3,0 0 33,-3 2 68,-8 7 162,5-4-71,9-9-45,-12 7 474,16-11-555,0-1-38,5-2-17,2-1-56,1-3-21,5-2-68,-4 4 24,3-2-21,0 0-1,1 1 0,-1 1 1,1-1-1,0 1 0,0 0 0,4-1-6,16 0-25,-11 3-26,-1 0-37,0 2-44,1 0-53,3 3-130,0 0-110,-9-2 167,-1 1-33,0-1-35,0 1-37,0 0-39,-1 1-40,1-1-43,-1 1-44,0 0-47,0 0-48,0 0-51,-1 0-51,1 1 144,0 1 78,1 0-25,5 4-181</inkml:trace>
  <inkml:trace contextRef="#ctx0" brushRef="#br0" timeOffset="1853.3938">1132 2644 5824,'-4'-7'357,"0"0"11,-1-2 24,3 6-221,0-1 37,0 1 3,1-1 39,-1-1 47,0 0 51,1 4-417,1-1 86,-1-1 107,0 2 25,0-1 40,-1 0 271,-1 3 386,1 3-471,0 3-87,-1 8 40,0-2-105,-1 1-44,0 4-52,-2 2-61,-8 27-22,-34 93-19,-119 315 236,157-427-279,0 1 36,-9 27 115,5-14 43,0 1 48,-33 80 593,29-88-327,15-30-314,3-13-37,7-18 13,3-7-37,18-47 39,15-25-13,8-9-39,56-105 23,21-8-54,-61 123-83,8-2 12,-45 66-142,12-9 142,-30 37-26,0-1 0,1 2 0,0 0 0,1 0 0,2 0 26,-11 8-8,1-1 0,0 1 0,0 0 1,0 1-1,1 0 0,-1 0 0,6-1 8,-10 2 0,1 1 0,-1 0 0,0-1 0,1 1-1,-1 0 1,1 1 0,-1-1 0,1 0 0,-1 1-1,0-1 1,1 1 0,-1 0 0,0-1 0,1 1 0,-1 1-1,0-1 1,0 0 0,0 0 0,0 1 0,0-1-1,0 1 1,0 0 0,4 5 7,-1 1 0,-1 0 0,1 0 0,-1 0 0,0 0-1,-1 1 1,1 3-7,7 24 9,-2 0-1,-2 0 0,-1 1 1,-2 0-1,-1 11-8,-2-40 1,6 91 21,5 51 27,5-8 45,-12-118 16,0 0-1,5 10-109,1-4 98,-1-14 60,-3-9-1,3-3 57,1-2 64,2-3 76,1-3-109,-2-1-52,-1-2-44,-2-1-37,5-7 12,4-11 1,-5 8-18,15-20 11,-4 0-53,-1-1-8,15-36-57,-17 26 1,-2-2 0,9-37-1,-4-7-80,-14 46-14,0 0-48,-1 3-243,-2-1-58,0 2-77,-2 1-95,-4 28 176,-1-3-370,0 12 489,0 7 320,0-5-264,0 1 36,0-7-330</inkml:trace>
  <inkml:trace contextRef="#ctx0" brushRef="#br0" timeOffset="2605.9897">2879 2796 9632,'0'-25'1268,"0"10"-486,0 5-203,0 1-88,0 3-105,0 2-91,-1 0-33,-4-5 16,4 5-293,-1-1 40,-3-6 124,-1-2 121,-2 0 106,-1-1 91,0 3-38,-1 1 40,-8-3 296,-4 4 49,-2 3-521,-4 3-85,-4 4-82,-3 6-76,21-2-54,1 0-1,0 1 0,-11 5 5,4 1-34,0 1 0,-3 3 34,-37 34-116,7 3-43,16-11 78,21-21-44,1 0 0,-3 8 125,9-15-72,2 1 0,0 0 0,0 0 0,1 2 72,3-6-50,0 0 1,1-1-1,-1 11 50,3-15-21,-1 0 1,1-1-1,1 1 0,-1 0 1,1 0-1,1 3 21,-2-6-10,2 1-1,-1-1 1,0 1 0,1-1 0,-1 1-1,1-1 1,0 0 0,2 3 10,-1-3-5,-1-1 1,0 1-1,1-1 1,-1 0-1,1 0 0,0 0 1,0 0-1,0 0 0,2 0 5,-1 0 0,0 0 0,1-1-1,-1 1 1,1-1-1,-1 0 1,1-1-1,3 1 1,5-1 1,-1-1-1,1 0 0,-1-1 0,0-1 1,0 1-1,0-2 0,0 0 0,0 0 1,-1-1-1,1-1 0,-1 0 0,-1 0 0,14-9 33,22-16-33,15-19 82,-39 30-46,0-1 1,-2-1 0,0-1-1,7-11-36,-18 20 22,0 0 0,-1 0-1,0-1 1,-1 0 0,-1-1-1,0 1 1,-1-1 0,2-9-22,-6 17 7,0 1 0,0 0-1,0-1 1,-1-4-7,0 10-2,0 1 0,0-1 0,0 0 0,-1 1-1,1-1 1,0 0 0,-1 1 0,1-1 0,-1 1 0,0-1-1,0 0 1,1 1 0,-1 0 0,0-1 0,0 1-1,0-1 1,-1 1 0,1 0 0,0 0 0,-1-1 2,1 2-1,1 0 0,-1-1 0,0 1 1,1 0-1,-1-1 0,0 1 0,0 0 0,1 0 1,-1 0-1,0-1 0,0 1 0,1 0 1,-1 0-1,0 0 0,0 0 0,1 0 0,-1 1 1,0-1-1,0 0 0,1 0 0,-1 0 0,0 1 1,0-1-1,1 0 0,-1 1 0,0-1 0,0 1 1,-5 3 11,-1 0 0,1 0-1,0 0 1,1 1-1,-3 3-10,-1 0 0,1 2 0,0-1 0,-2 5 0,3-5-6,1 0-1,1 1 0,-1 0 1,2 0-1,-1 1 1,1-1-1,1 1 0,0 2 7,1 13 56,7-7-50,-4-17-11,0-1 0,-1 1 0,2-1 0,-1 0 0,0 1 0,0-1 0,0 0 0,1 0 0,-1 0 0,0 0 0,1 0 0,-1 0 0,1 0 0,-1 0 0,1-1 0,0 1 0,-1-1 0,2 1 5,2 0-21,0 0 0,0-1 1,0 0-1,0 0 0,0 0 1,1 0-1,-1-1 0,0 0 0,0 0 1,2-1 20,19-7-63,8-7 22,-1-1 0,0-1 0,-2-2 0,25-20 41,114-103-66,-167 140 67,43-36-14,-35 30-11,0 1-1,1 0 1,1 1 24,-11 6-2,-1 0 1,1 0-1,-1 0 0,1 0 1,-1 1-1,1-1 0,-1 1 0,1-1 1,0 1-1,-1 0 0,1 0 0,0-1 1,-1 1-1,1 0 0,0 0 0,0 1 1,-1-1-1,1 0 0,0 1 1,-1-1-1,1 1 0,-1-1 0,1 1 1,1 0 1,-1 1 0,-1 0 0,1-1-1,0 1 1,-1 0 0,0 0 0,1 0 0,-1 0 0,0 1 0,0-1 0,0 0 0,0 0 0,0 1 0,-1-1 0,1 0 0,-1 1 0,1-1 0,-1 1 0,0-1-1,0 1 1,0 39 15,-4-3-43,-7 23 28,0 12 28,7-37 31,4-1 43,1-27-107,0-1 40,2 1 48,4 1 94,-6-9-161,-1 0 0,1-1 1,0 1-1,0-1 0,0 1 1,0-1-1,-1 1 0,1-1 1,0 0-1,0 0 0,0 1 1,0-1-1,0 0 0,0 0 1,0 0-1,1 0-16,10-2 99,2-3-45,3-4 0,0 0 0,9-8-54,67-54 64,-52 39-33,-32 25-24,79-58 1,-46 35-56,2 1 1,2 2 47,-31 19-58,0 1 1,13-4 57,-24 9-11,0 1 1,1 0 0,-1 0-1,0 0 1,1 0 0,-1 1-1,1 0 1,-1-1 0,1 2-1,3 0 11,-6-1-7,0 1-1,0-1 1,0 1-1,0 0 1,0 0-1,-1 0 1,1 0-1,0 0 1,-1 0-1,1 1 0,-1-1 1,1 0-1,-1 1 1,0-1-1,0 1 1,0 0-1,1-1 1,-1 1-1,-1 0 8,2 2-12,0 0 0,0 0-1,-1 0 1,1 1 0,-1-1-1,0 0 1,0 5 12,0 8-9,-1-1 0,-1 1 0,0-1 0,-1 1 0,-1-1 1,-2 8 8,-11 36 18,-3-2 76,13-41 67,4-10-53,1 0 0,-1 0 1,1 0-1,0 2-108,3 11 216,2-8-15,3-4-57,1-5-44,1-3-35,-5-1-47,1 0-1,-1 0 1,1-1-1,-1 0 1,0 1-1,0-2 1,2 0-18,-4 2 13,15-9 49,0-1-1,7-6-61,31-28 43,7-5-84,-48 41-3,-1 0 1,1 1-1,11-5 44,-19 10-25,0 1 0,0 0 0,0 0 0,0 1 0,1-1 25,-4 2-7,1-1-1,0 1 0,-1 0 1,1 0-1,0 0 0,0 1 1,-1-1-1,2 1 8,-3 0 2,0-1-1,0 1 1,0 0 0,0 0-1,0 0 1,0 0 0,0 0 0,0 0-1,-1 0 1,1 1 0,0-1-1,-1 1 1,1 0-2,0 0 11,0 0-1,-1 1 1,1-1-1,-1 1 1,0-1 0,0 1-1,0-1 1,0 1-1,0 0 1,-1 0 0,1-1-1,-1 2-10,1 5 58,0 1 0,-1-1 1,-1 0-1,0 0 0,-1 4-58,-11 49 254,6-34 22,-1 16-276,7-31 30,-1-2 11,0 0 1,2-1-1,-1 1 1,1 2-42,2 0 3,3-2-36,2-2-48,4-2-57,-2-5-358,0 0 50,19-4-756,-11-2 452,-6 1 181,-2 0 30,0 0-74,-6 1 322,6 0-125,-1-1 55,3-1-18,5-1-129</inkml:trace>
  <inkml:trace contextRef="#ctx0" brushRef="#br0" timeOffset="2893.0069">4580 2769 9056,'-9'-5'1189,"3"2"-457,2 1-189,0 0-85,2 1-97,1 0-86,0 0-31,2-3 18,0-1-129,0 0 36,0 3-78,0 0 1,0-1 0,0 1-1,0 0 1,0 0 0,0 0-1,1 0 1,-1 1 0,1-1-1,1-1-91,5-4 210,2 0-92,20-8 89,3 2-92,1 2-69,2 2-49,2 2-75,24-1 78,-21 5 23,25 2 2,-44 3-90,22 3 65,-13 2-81,0 2-39,-2 3-46,-1 2-51,-9 0 135,-7 1 47,-11-13 36,0 0 0,0 0 0,0 0 0,0 1 0,-1-1 0,1 0 0,-1 0 1,1 0-1,-1 1 0,0-1 0,0 0 0,0 1 0,0 0-1,-1 1 5,1 0-1,-1 0 1,0 0-1,-1-1 1,1 1-1,-1 0 1,1-1-1,-1 1 1,-2 2-5,-17 20-45,10-14-3,-30 32 83,23-26-86,8-7-37,0-2-59,0 1-72,-1-1-84,6-4 226,-1 0-82,0-1-76,0 1-70,1-1-64,-1-1-57,1 1-53,-1 0-46,2-1 76,0-1 68,0 1 49,0 1-19,-3 1-121</inkml:trace>
  <inkml:trace contextRef="#ctx0" brushRef="#br0" timeOffset="3493.4346">5537 1116 3904,'0'-1'544,"1"0"-86,-1 0-80,1 1-71,0-1-65,0 1-57,0 0-49,0 0-43,0 1-26,1-1-37,3 2-34,-4-1 34,1 0 74,9 4 341,1 0-92,-1-1-80,1 1-68,-1-2-67,-1 1-39,9 1 1,24 4 42,-29-7-59,0 0 47,-1 0-158,0-1 54,29 3 213,-25 0-196,-3 2-95,-8-3-16,1 1-34,-1 0-37,0 1-42,1 1-47,-1 0-50,-5-4 132,0-1 56,0 0 34,1 1-14,-1-1-35,0 0-49,0 1-93,-1-2 59,1 1-42,-1 0-46,1 0-51,-1-1-55,1 1-59,-1 0-64,1 1-69,0-1 92,0-1 64,0 2-22,1-1-151</inkml:trace>
  <inkml:trace contextRef="#ctx0" brushRef="#br0" timeOffset="3784.6618">5594 1141 896,'-10'6'115,"-2"2"12,2 2 47,-4 6-110</inkml:trace>
  <inkml:trace contextRef="#ctx0" brushRef="#br0" timeOffset="4162.0445">5598 1309 1568,'-1'-4'337,"0"1"-95,-1 2-79,-1 1-62,0 2-38,-5 2-2,6-3-19,1 0 37,-4 1-57,-4 4-150,6-4 167,1-1 33,1 0 47,-1 0 55,0 0 63,1 0 73,-1 0 81,0 0 89,0 0 97,-5 1 574,6-1-126,2-1-561,0-1-34,1 1-34,1-1-34,0 0-37,1-1-35,-1 1-36,1 0-38,0-1-38,-1 1-38,0 0-40,0 0-39,18-6 499,1 2-119,1 1-95,0 1-72,16-3 100,8-2-113,-1 2-72,0 3-82,2 3-94,-25 2-70,2-2 37,51 4 71,-67-3-110,6 0 97,-9-1-32,0 0-41,-2 1-21,0-1-34,3 1-157,-3-1 71,-1 1-40,0-1 2,-1 1-33,1 0-36,0 0-37,-1-1-40,1 1-42,-1 1-44,1-1-47,1 1-31,-1 1 68,2 1-26,1 2-168</inkml:trace>
  <inkml:trace contextRef="#ctx0" brushRef="#br0" timeOffset="4424.3555">5299 1892 7648,'-6'-6'997,"3"2"-383,0 2-158,1 0-70,1 0-81,0 1-72,1 0-24,3-3 15,1 0-190,-1-1 67,1 0 57,0 1 47,5-5 293,9-5 422,-9 8-556,1 1-48,1 0-86,49-17 666,-30 12-496,1 1-40,1 1-44,-1 0-52,1 2-57,0 1-62,0 0-68,0 2-75,1 2-79,-1 1-86,1 1-91,-1 2-97,1 1-103,-1 2-108,-26-4 507,0-1-45,0 0-41,0 1-41,0-1-39,0 1-36,6 1-360,-4-1 73,1 0-62,0 1-57,0-1-49,-1 1-44,1-1-36,9 3-874,-12-3 1188,0 0 35,6 1-354,3 2-41,8 2-286</inkml:trace>
  <inkml:trace contextRef="#ctx0" brushRef="#br0" timeOffset="5028.7786">6764 201 4800,'12'-7'634,"-5"3"-244,-2 2-101,0-1-45,-2 2-53,0 0-45,0 1-18,1 2 10,8 5 61,2 10 178,-4 8-38,-5-3-209,1 31 211,-3-12-143,-2-2-61,-2 4-34,-10 118 196,1-69-198,-3 6-37,-51 264 87,24-173-133,-3-10-54,24-101 33,6-28 38,2-11 36,1-2 50,-5 16 164,-19 54 566,10-37-274,16-48-330,-1-1 55,2-4 4,-1-1 61,0 1 69,-1-1 81,8-13-407,-1 0 0,0 1 0,0-1-1,-1-1 1,1 1 0,0 0 0,-2 0-110,4-2 18,-1-1 1,1 0-1,0 1 1,0-1-1,-1 0 1,1 0-1,0 0 1,-1 1 0,1-1-1,0 0 1,-1 0-1,1 0 1,0 0-1,-1 0 1,1 0-1,0 1 1,-1-1-1,1 0 1,0 0-1,-1 0 1,1 0-1,0 0 1,-1 0-1,1-1 1,0 1-1,-1 0 1,1 0-1,-1 0 1,1 0-1,0 0 1,-1 0-1,1-1 1,0 1-1,0 0 1,-1 0-1,1 0 1,0-1-1,-1 1-18,-2-8 291,1-5-59,2-5-73,3-5-89,12-62 81,22-71-46,0 12-35,5-11-44,4-1-47,0 11-49,74-181-49,-76 224 43,4 3-1,9-5 77,-23 47-136,2 2 0,35-40 136,-48 68-62,1 0 0,1 2 1,2 1-1,0 1 0,28-17 62,-41 31-49,1 0 0,15-5 49,-19 10-38,-1 0-1,1 0 1,0 1-1,9-1 39,-13 3-34,0 1-1,1-1 1,-1 1-1,0 1 1,1-1-1,-1 1 1,4 1 34,19 8-164,-2 8-32,-12-3-69,-7-4 21,-1-1 0,-1 1-1,2 3 245,9 17-326,9 17-46</inkml:trace>
  <inkml:trace contextRef="#ctx0" brushRef="#br0" timeOffset="5283.3358">6413 1227 5984,'4'-7'781,"-2"2"-300,-1 2-124,1 1-56,-1 0-15,1 0-83,1 1-83,8-1 17,8-2-52,5-1 80,76-21 570,-78 19-608,1-1-33,41-15 62,68-23 140,-88 32-237,-1 2-37,66-9-43</inkml:trace>
  <inkml:trace contextRef="#ctx0" brushRef="#br0" timeOffset="5511.8809">7894 1072 6304,'-2'-11'827,"1"5"-318,0 1-132,0 1-58,1 2-69,-1 0-58,0 0-22,-4 0 12,1 0-145,-5-3 96,-2 0 48,6 3-75,0 0-1,0 1 1,0-1 0,0 1 0,-1 0 0,1 1-1,-5-1-105,-17 3 291,-13 7-160,0 2-75,-8 7-61,18-5-92,-11 8 97,-27 20-110,26-11 80,8-2 56,3 0 67,5 0-54,1 1-34,4 1-39,2 2-40,18-28 68,-1 0 0,0-1 0,1 1 0,0 0 0,0 0 1,0 0-1,0 0 0,1 0 0,-1 0 0,1 0 0,0 0 1,0 0-1,1 2 6,-1-4 1,1 0 1,-1 0-1,1 0 0,0-1 1,-1 1-1,1 0 0,0 0 1,0-1-1,1 1 1,-1 0-1,0-1 0,0 1 1,1-1-1,-1 0 0,1 1 1,-1-1-1,1 0 1,0 0-1,-1 0 0,1 0 1,0 0-1,0-1 0,0 1 1,-1 0-1,1-1 1,0 1-1,0-1 0,1 0-1,4 1 12,0 0 0,0 0 0,0-1-1,0 0 1,0-1 0,2 0-12,26-7 80,7-7 86,-3-3 99,-26 11-195,2 0 57,-1 0 1,8-7-128,21-19 322,-2-7-56,-1-1-50,-4 1-44,-16 17-103,4-4-34,-1 2-48,-22 24 11,0 0 1,0 0 0,0 0 0,0 0 0,0 0 0,0 0 0,0 1-1,0-1 1,1 0 0,-1 0 0,0 1 0,1-1 0,-1 1 0,0-1-1,1 1 1,-1 0 0,0-1 0,1 1 0,-1 0 0,1 0 0,-1 0 1,0 0-1,-1 0 1,1 1 0,-1-1-1,1 0 1,-1 1 0,1-1 0,-1 0-1,1 1 1,-1-1 0,1 0-1,-1 1 1,0-1 0,1 1-1,-1-1 1,1 1 0,-1-1 0,0 1-1,0-1 1,1 1 0,-1-1 0,1 2-1,-1 0 1,1 1 0,-1-1 0,1 0-1,-1 0 1,0 0 0,0 0 0,0 1 0,0 25-28,-1 0-48,0 7-65,1 17-137,1-30 134,2 11-21</inkml:trace>
  <inkml:trace contextRef="#ctx0" brushRef="#br0" timeOffset="5813.8106">8703 815 7456,'-2'-21'985,"1"8"-378,0 4-158,0 2-69,0 1-19,0 3-104,0 2-106,-4 0 24,-4 0-56,-1 1 47,3 1-4,0-1-1,0 1 1,0 1 0,0-1 0,0 1-1,0 1-161,-11 4 217,-2 1-110,-32 20 59,-1 2-98,-6 8-71,15-6-46,0 2-1,2 1 50,0 5 12,36-34-13,-1 1-2,0 0 0,1 1 0,-2 2 3,6-8-4,1-1-1,0 1 1,0 0-1,0 0 1,0 0-1,0 0 1,1 0-1,-1 0 1,0 0 0,1 0-1,0 0 1,-1 0-1,1 0 1,0 0-1,0 0 1,0 0-1,0 2 5,1-3-1,-1 1-1,1-1 1,-1 0-1,1 1 1,0-1-1,0 0 0,-1 0 1,1 0-1,0 1 1,0-1-1,0 0 1,0 0-1,0 0 0,0 0 1,1 0-1,-1-1 1,0 1-1,0 0 1,1-1-1,-1 1 1,0 0-1,1-1 0,-1 0 2,6 2-1,0 0-1,0 0 0,0-1 1,2 0 1,-3 0 0,35 2-17,17-1 17,-27-2-10,-1 2-1,0 1 1,24 5 10,-44-5 2,0 0-1,0 0 1,0 1 0,-1 0 0,7 4-2,-9-4 6,0 1 1,0 0-1,-1 0 0,0 1 0,0-1 1,0 1-1,4 5-6,-8-7 14,1 0 0,-1 0 1,1 0-1,-1 0 0,0 0 1,0 0-1,-1 1 0,0-1 0,1 1 1,-1-1-1,-1 1 0,1-1-14,-1 3 16,1 0 1,-2 0-1,1 0 0,-1 0 1,0 0-1,0 0 0,-2 4-16,-1 2 15,-1 0-1,0 0 1,-4 6-15,-21 33-41,23-40-38,-1 0 37,-8 12 47,-1-1 270,-18 20-275,20-27 19,0-2-60,0 0-83,-1-1-102,4-5 8,1-1-62,-1 1-66,0-2-74,-3 2-38,-7 2-75,22-10 532</inkml:trace>
  <inkml:trace contextRef="#ctx0" brushRef="#br0" timeOffset="6071.4596">9512 0 7648,'-14'39'997,"6"-15"-383,2-8-158,1-2-70,2-5-81,0-2-72,1 1-24,-2 12 15,-20 83 236,13-59-227,-1 4 98,10-38-251,-8 31 94,2-3-49,-6 32 19,-16 71 15,-18 37 14,-8 0-100,21-75-41</inkml:trace>
  <inkml:trace contextRef="#ctx0" brushRef="#br0" timeOffset="6234.4531">8664 404 5216,'2'-17'691,"-1"8"-266,0 2-111,0 1-48,-1 3-58,1 0-50,-1 1-18,3 0 10,-1 0-60,1-1 32,0 0 5,0 1 21,0 0 53,0 0 13,0 1 49,0 0 57,0 1 61,6 0-11,0 1-50,0 0-46,-1 0-42,6 1 47,-1 1-69,0 1-57,1-1-41,18 5 61,20 4-20,1-1-59,11 2-40,33 7-33,3 0 9,-21-2 51,-44-9-87,4 1-85,-19-5-1,-1 1-37,-3-2-11,0 1-34,0 0-36,0-1-39,-1 1-43,1 0-46,-1 0-48,0 0-52,4 1 61,0 1 50,3 2-17,11 3-117</inkml:trace>
  <inkml:trace contextRef="#ctx0" brushRef="#br0" timeOffset="6505.3839">9711 776 6560,'-4'1'218,"1"0"-35,-1 0 0,-1 1 47,-4 1 217,5-2-254,0 1 44,1 0 2,-1 0 46,0 0 52,-1 1 60,3-2-495,1 0 100,-1 0 51,1 0 38,-3 1 186,1 0 187,-1 1 388,4-1-116,2-1-289,0-1-203,1-1-35,1 1-43,1-1-52,15-4 279,1-1-35,0-1-36,0 0-35,1-2-37,-2 1-37,1 0-39,-2 0-37,0-1-28,1 0-34,38-23 30,-45 24-69,-1 0 0,-1-1 0,5-5-36,-1-1 77,-2-1 35,-5 0-27,-8 15-82,0 0-1,1-1 0,-1 1 0,0 0 1,0 0-1,0 0 0,0 0 0,0 0 1,-1 0-1,1 0 0,0 0 0,0-1 1,-1 1-3,0-1-2,0 1 0,0-1 1,0 1-1,-1-1 0,1 1 0,-1-1 1,1 1-1,-1 0 0,1-1 0,-1 1 1,0 0-1,1 0 0,-1 0 1,0 0-1,0 1 0,0-1 0,0 0 1,0 1-1,0-1 0,-1 1 2,-6-2-10,0 1 0,0-1 0,0 2 0,0-1 0,-1 1 0,1 1 0,0 0 0,0 0-1,0 1 1,0 0 10,-6 2-16,0 1-1,1 0 0,0 1 1,0 1-1,-12 7 17,5-1-18,0 2 0,1 0 0,-6 7 18,3-1-6,2 1 0,-6 8 6,10-11 0,2 2 0,0 0 0,1 1 0,1 0 0,1 1 0,2 0 0,0 1 0,1 0 0,1 1 0,0 7 0,3 3 60,5 1-71,6-2-75,4-1-77,5-1-79,6-4-82,4-3-85,6-3-86,-21-17 266,1 0-32,26 10-687,-20-10 568,-2 0 66,1 0 42,3 0-11,10 3-96</inkml:trace>
  <inkml:trace contextRef="#ctx0" brushRef="#br0" timeOffset="6795.791">10553 820 6656,'-19'12'872,"8"-4"-335,3-3-139,2-1-61,2-1-73,1 0-62,-1 0-22,-4 8 11,-6 7-16,1-2-50,4-5 2,1 0 22,1 0 52,0-2 15,0 1 50,1 1 56,0 0 65,-3 4-42,1 0-37,-7 14 204,3-7-184,0 0-63,0 1-53,-1 0-38,9-16-71,0 0-38,-3 6-17,-9 16-29,10-20 49,0 0 69,1-2 48,-1-1 79,0 1 92,0-2 106,5-4-197,0 0-45,0-1-42,1-1-38,0-2 51,1-1-90,4-9 34,-3 8 10,21-42 127,3 0-111,14-16-62,31-35-53,-40 59 6,51-57-29,3 4-65,5 6-64,-49 52-63,16-9 169,-40 32-88,0 2 39,-9 5 47,-1 0 0,1 1 0,0 1 0,0-1 0,1 1 0,-1 1 2,-2 0 0,-1 0 0,1 1 0,0 0 0,-1 0 0,2 1 0,15 3-37,-4 4-31,0 4-46,3 6-46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8:07.19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397 22 3552,'-9'0'197,"-18"0"424,9 2-257,2 1-116,-1 3-67,5-2-132,0 1 42,-13 6 192,-6 3 193,-15 8 389,10-5-150,13-8 62,8-3 82,-1-1 1,-12 2-860,8-4 672,18-3-568,-1 0 0,1 0-1,0 0 1,0 0-1,-1-1 1,1 1 0,0-1-1,0 1 1,0-1 0,-1 0-1,1 0 1,0 0-1,0 0 1,0 0 0,-1-2-104,-3-3 321,3-2-75,4 0-101,1 4-117,1-1-35,6-3 113,0 0-53,4 0-39,9-2-40,0 2 14,-7 3 52,-3 2 45,-1 1 61,4-1-37,29-6 112,-2 1-109,0 1-75,58-5-36,-69 10 25,1 2 33,138 8-144,-56 2 79,-42-4 54,-1 0 58,1-2 73,-1-3 86,104-8-78,-100 0-54,106-9 149,-58 12-190,-22 4-119,-50 2-33,-2 1-35,-10 0 63,-1-1 43,85 10 147,-71-7-123,-21-1-47,0-1-36,71 8-4,2-5 91,0-3 73,-1-2 55,-20-1 101,1 0-77,9-1-60,0 1-75,-1 1-64,0 0-54,39 7-19,-1 8 66,64 4 90,-142-17 2,0-3 1,40-4-78,191-25 102,-165 16-21,-1 2 34,-17 2-79,130-6-35,-89 7 58,15 0-134,2 5 49,0 3 49,0 1 55,55 0 114,-105 0-156,53 7-114,-64 1 41,-32-1 49,-12 1 33,1 1 41,16 3 36,55 3-122,8-10 129,-22-8-199,144-10 14,-177 7 5,2-1-44,-14 2 70,0 2 50,135 2 181,-77 1-135,-6 0 79,-41 1-89,-13 1-66,0 1-73,25 1 175,0-1-29,-13 2-40,3-1-6,-24 1 78,-40-4-95,229 29 19,-171-25-33,1-3-1,26-5 10,-66 1 7,-10 0 4,0 0-1,0-2 0,0 0 0,6-3-10,-7 1 4,13 2 64,-5 1-8,-10-2-48,-4 0-35,-1-3-39,0 0-23,1 1 68,3 0 54,27-3 114,-30 6-127,-1 1-43,0-1-56,38-3-24,29 5 26,-39 2 10,8 1 231,31 7-168,-32-4 15,0-1-70,-7-2 99,0 0-63,94 5-156,-92-3 182,1 3 83,-29-4-118,0 0 39,19 1 107,-1-1 88,49 0 385,-59-3-440,0 0-39,5-1-51,0-1-104,88-9 60,-20 1-45,-33 7-95,4 4 106,35 0 109,0 1-8,-35-1-115,-24 0-45,22 6 74,-1 0 38,-10 0-22,-33-2 37,0 0-1,20 8-50,-7 2 18,-3-2-76,-3 0-20,-10-3 70,-7-2 29,-12-6-63,0 0-1,-1-2 92,0 1-65,0 0-60,0 0-51,0 0-84,-1 0-53,0 0-106,-1 0-250,-2 1-415,1-1 736,0-1 42,0 1 84,0-1 45,-1 0 52,1 1 58,-3-1-433,-1 0-63,-16 1-1338,9-1 1106,0 0 129,-1 0 81,-4 0-28,-10 0-193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8:09.82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3146 0 14848,'-18'52'-45,"-2"28"-126,1-10 13,5-23 94,-17 45-28,-1-2 80,-1-1 68,-3-1 56,-26 50 152,23-63 235,-37 53-499,-59 69 683,63-95-452,-2 0-40,-2 0-38,-1 0-34,-79 102 31,-1-1-95,-13 17-75,57-72 8,-265 339-9,121-172 54,210-258-10,-134 160 98,77-82-81,39-50-95,44-56 12,-53 69-213,-16 22-160,28-36 142,24-33 62,2-2-86,-53 67-926,51-69 673,-4 4-133,21-26 301,-1-1-34,8-9 22,0-1-51,-29 26-1144,25-25 955,1-3 110,1-1 70,-4 0-21,-8 5-163,28-15 638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8:10.16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1 7648,'1'3'442,"1"0"-44,-1 0-42,0 0-39,0-1-37,0 1-35,1 1 151,-1-1-213,1-1-36,0 2 54,1 2-83,3 2-82,-1-1-19,-2-1 35,1 0 37,-1 0 58,105 158 754,-74-115-788,5 10-55,55 99-21,-44-68-45,2 1 50,122 214 236,-98-174-206,-56-97-43,147 254 161,77 157-20,-39-41-29,254 549 289,-400-826-416,67 171 100,-90-207-124,-1 1-48,-7-16-41,-1 1-56,0 0-64,0 0-76,-2 0-83,1 0-94,-1 0-103,0 0-113,-22-67 423,1-1 33,3 14-343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8:10.99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4683 228 5152,'11'-9'299,"-3"2"-42,17-12 497,-12 10-403,0 1-54,2-1 54,-12 7-437,1 0 77,-1 0 72,1-1 63,0 0 58,0 0 50,-1 0 43,1-1 37,0-3 246,-3 6-458,0 0-1,-1 0 1,1 0 0,-1 0-1,0 0 1,1 0 0,-1 0-1,0 0 1,0 0 0,1-1-1,-1 1 1,0 0 0,0 0-1,0 0 1,-1-1-1,1 1 1,0 0-102,-5-9 700,2 5-465,-2 0-42,-5-3 90,-1 2-111,-18-4 139,-8-1-86,-1 2-37,-40-4 103,13 7-117,-33-1 44,21 2-44,-84-6 7,-113-1 74,-54 14-255,-72 20 225,262-10-123,0 2 42,-27 5 71,-81 17 164,-161 43 282,140-8-296,70-7-242,102-27-104,-3 6-19,30-10-79,-48 33 79,64-32-84,2 2-1,-18 19 85,-57 60-89,7 12 64,-101 143 38,148-171-58,5 2 0,-45 93 45,46-60-134,-1 17 134,20-30-80,-9 52 80,17-31-16,6 2 0,4 25 16,7 8-9,7 1 0,8 0 0,11 61 9,1-130-51,5-1 1,4 0-1,5-1 0,23 64 51,-11-74-51,4-2 0,16 25 51,49 78-31,-61-125 43,4-2-1,3-3 1,2-1 0,4-3 0,22 19-12,-4-13-19,3-4 1,3-2-1,66 39 19,-7-18 24,5-12 45,-40-29-14,2-4 0,1-5 0,85 17-55,-90-32 39,2-3 0,0-5-1,1-5 1,48-3-39,-69-6 39,0-4 0,34-8-39,-40 0 84,0-3-1,47-18-83,45-25 76,-3-11-44,-63 20-31,-1-5 1,-3-3-1,69-58-1,-9-7 135,49-58-135,-108 86 101,-3-5-1,34-53-100,-43 39 187,50-92-187,-9-20 162,-57 81-23,-5-2 42,-7-2 51,-6-1 62,28-132 132,-51 150-52,-7 0 0,-2-31-374,-11 45 443,-6-22-443,-9-32 267,-9 29-73,-8-1-32,6 64-20,-8-14-142,6 35 77,-23-49-77,21 63-6,-1 1 1,-18-24 5,16 34-39,-1 0 0,-2 2-1,-8-7 40,-28-23-55,-7 4-46,-20-7-68,26 25-142,-17-6 311,3 7-264,-3 3 0,-16-2 264,11 9-140,2 5 36,-31-4-347,-21 1 451,51 15-195,0 3-47,-22 1-147,53 6 150,1 2-34,-1 1-37,1 1-41,0 2-45,0 1-48,31-2 357,0 1-35,-1-1-35,1 1-33,-22 4-291,-1 1-128,2 1-124,-1 2-119,1 2-115,0 2-110,12-2 448,-57 28-917,50-22 815,5-2 25,0 0-80,-7 4-234,-21 12-596</inkml:trace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8:11.36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53 663 7552,'-19'-5'996,"8"2"-382,3 0-160,2 0-70,2 1-79,1 0-62,2-1-53,1 1-44,1-2 42,4-2 45,-3 5-109,9-4 105,-1 2-80,2 0-47,7-1-40,-2 1-19,-3 0 17,142-32 137,1 4-58,1 4-51,1 3-42,96-9-44,131-10-98,137-17-56,18-12 140,-109 13 22,-4 6 40,-60 10 8,185-16 109,-2 14 19,-185 28-95,248 11-122,-357 15 72,-213-6 20,-1-1-69,0 1-67,0-1-66,-9 0-21,1 0-43,-1 0-41,1 0-39,-1 0-39,0-1-38,1 1-37,-1 0-36,5 0 45,0 0 50,6 0-19,23 2-125</inkml:trace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10T14:15:04.0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 6 7392,'-15'1'963,"6"0"-369,2-1-153,2 1-66,3-1-55,1 1-62,0-1-53,0 1-49,2-1-42,-1 1-37,2 0-7,4 1-106,-5-2 56,-1 0 33,3 0-157,2-2-26,-3 2 38,0-1-35,0 0-61,0 0-78,-1 0-93,1 0-17,-1 0 51,0 1-47,0-1-43,0 0-36,1 1-132,-1-1-37,4-2-1366</inkml:trace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9:29.23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4622 0 17151,'-14'31'-12,"3"16"135,0 2-20,2-17 44,-11 22-147,4-18 69,-5 7-69,-75 117 42,80-135-34,-102 167 3,111-181-13,-135 209-60,80-134 51,17-28 32,7-8 26,-3 1 35,-23 29 113,-97 119 388,-95 111 100,-34 24 224,225-259-749,-183 205 356,-84 77 302,194-207-563,-63 66 27,-103 100 63,-1-14-90,-315 287 111,386-378-300,105-103-74,50-45-103,24-20-58,-61 43-340,62-50 277,20-15 40,8-5-28,0-2-83,8-5 11,0 0-47,-34 12-910,32-15 742,11-3 354,-1-1-40,1-1-40,0 0-42,1 0-42,0-2-44,0 0-44,1-1-47,0-1-46,1-1-49,0-1-48,1-1-51,0-1-52,1-2-52,1-1-54,1-1-55,1 2 393,0-1 34,0-12-348,1-6-39,1-16-279</inkml:trace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9:30.76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5831 3079 9568,'-5'-9'870,"2"2"-108,1 4-102,1 1-94,2 3-87,0 2-82,2 1-73,0 2-68,2 1-26,0 2-77,0 0-65,0-1-52,34 58 122,-3 0-107,13 27-101,27 62-138,-43-87 142,7 17 78,66 149-58,-30-50-40,-25-57 54,-9-20 32,0 0 37,-5-13 27,0-1 39,0-1 43,0 0 48,68 153 156,85 149 377,-105-229-452,18 26-22,-17-37 82,3-2-63,2-4-51,3-3-43,67 77 55,-64-102 56,74 71-309,-107-129 120,2-2 0,3-4 0,32 20-120,-40-36 82,2-2 1,1-3-1,2-3 0,24 7-82,-36-19 72,1-3 0,0-2 0,2-2 0,-1-2 0,39 0-72,-44-8 75,-1-2 0,0-2 0,0-3 0,0-1 0,0-3 0,39-12-75,-25 1 97,0-3 1,-2-3-1,11-7-97,27-19 231,51-36-231,-13-5 116,-7-8 49,-44 25 272,66-73-437,-65 52 270,-5-4 0,-4-3-1,-5-4 1,1-13-270,78-156 555,-19-10-95,-46 65-167,-11-3-35,-17 21 181,1-55-439,-30 92 347,-3-34-347,-12 16 122,-9 0-50,-12-64-73,-4 124-48,-4-1-36,-18-85-3,-11 0-89,-13 2-72,-15 6-53,26 100 72,-3 2 1,-51-77 229,6 34-597,-40-39 597,37 59-182,39 56-20,-49-44 202,33 45-89,-3 3 0,-2 3 0,-52-27 89,7 13-59,-3 6-1,-3 5 1,-3 6-1,-32-6 60,5 11-66,-2 7-1,-1 7 1,-93-7 66,31 19-118,-1 10 1,-2 9 117,-228 19-96,235 6-16,-159 34 112,95 8-64,-59 30 64,40 1-11,-34 28 11,37 6-26,-26 30 26,-22 26-156,-204 149 156,128-34-30,16 34 50,214-154-16,-93 115-4,129-112-89,-112 169 89,128-139-43,9 5-1,-86 195 44,125-208-15,10 4-1,9 4 1,-12 79 15,34-78-51,10 2 0,10 1 0,5 47 51,16-69-33,11 72 33,9-84 20,20 98-20,-6-133 14,6-2-1,41 118-13,-25-132 4,5-1-1,6-3 1,5-3-4,12 11 30,85 117-30,-80-143 28,4-3 1,4-4-1,5-4 1,18 9-29,4-7 39,3-5 0,5-5 0,6-4-39,15 2 123,4-7-1,128 48-122,-102-59 131,34 2-131,61 4 141,-61-28 24,-1-10 284,93 0-449,238-14 361,-297-25-173,125-14 676,98-27-864,-60-17 504,-2-18-1,109-48-503,135-73 461,-327 88-270,-6-8-37,179-91 239,221-147 79,-296 121-181,-144 71-66,-47 23-8,-2-5 36,-16 5-81,251-206 173,-177 107 215,17-40-560,202-248 384,-338 340 21,91-146-405,-114 121 123,39-107 21,-104 169-43,-7-3 1,11-56-102,-37 80 75,16-100-75,-35 117-1,-6-1 0,-3-20 1,-8 34-34,-5 0 0,-9-61 34,-1 70-61,-5-1-1,-25-83 62,16 92-98,-4 2-1,-4 0 0,-3 3 1,-22-33 98,10 33-84,-3 2 0,-4 2 0,-3 3 0,-31-29 84,12 23-132,-3 4 1,-4 3-1,-86-56 132,37 41-155,-3 6 1,-125-54 154,60 46-240,-4 9 0,-25 2 240,-52-3-149,-166-21-17,104 44-68,-116 4 234,199 34-33,-4 7-43,-55 6-59,-164 10-124,-322 37-181,540-18 327,2 4 33,-652 90-299,541-53 269,-184 49-9,-324 111-31,52 42 70,467-122 16,-37 37 64,48-3-33,10 14-38,105-43-150,-171 139 221,164-88-171,-79 94 171,105-79-134,10 9 0,-79 119 134,133-131-101,10 8-40,13 8-55,12 10-68,38-51-66,-11 57 330,33-59-172,13-16-304,5 18 476,13-27-299,7 2 0,3 57 299,14-72-303,6 1 0,15 97 303,1-110-490,23 85 490,-6-81-296,10 12 296,4-11-249,7 2 249,72 128-204,23-12 45,20-13 44,21-15 44,17-19 44,-99-112 44,7-3-17,85 51 5,9-13 55,-29-30 171,81 27-231,-24-27 416,180 48-416,-129-64 152,2-13 504,139 11-656,-195-49 139,2-9 38,483 12 478,-286-44-262,-146-8-170,-50-5-76,-2-5-47,255-46 141,-164 6-108,489-155 133,-428 91 166,17-25-432,-183 57 79,-2-6 36,40-30 61,121-83 131,230-184 203,-224 108-267,-139 86 210,92-107-453,-132 98 255,125-173-255,-12-48 130,-83 55-60,-28-12-45,-44 21-70,-29-11-78,-70 156-101,-7-17 224,-15 20-210,-10-1 0,-6-46 210,-17 54-212,-9 0 0,-13-76 212,-8 86-228,-21-68 228,1 76-130,-9 0 130,-7 8-54,-13-10 54,-3 20-23,-8 3 1,-7 3-1,-8 4 0,-18-12 23,8 27-129,-85-92 129,25 61-108,-10 12-39,49 61 29,-6 6 1,-48-26 117,30 33-83,-5 7 1,-4 7-1,-109-41 83,85 54-81,-2 7 0,-3 9 0,-55-4 81,39 19-228,-146-7 228,-113 20-173,304 27 82,-2 3-35,-81 8-138,-8 10-469,-77 22 733,59 8-572,-55 26 572,69-6-271,-55 28-891,-215 103 1162,269-85-232,5 10-49,-72 53-715,-83 73 996,-12 40-583,147-86 252,49-29 114,5 5 67,-141 138-96,18 9 61,24 6 73,22 0 96,72-68 79,-82 128 87,38-2 6,109-132 40,50-66 38,9 2 412,-12 54-646,43-75 360,7 2 0,-10 80-360,27-49 366,15-2-44,16-4-43,18-2-42,1-104-41,5 6-196,4-9 157,6 9-157,2-10 120,9 10-120,1-9 83,7 5-83,12 12 63,4-4 1,39 49-64,-24-51 28,4-3 0,5-4 0,4-4 1,18 10-29,24 10 37,5-6 0,80 47-37,9-12 171,119 50-171,-61-54 110,6-11 0,117 26-110,208 32 123,-198-88-82,-85-36-57,3-14 1,83-10 15,128-25-60,3-44-36,-99-29 20,0-31-105,83-55-138,-227 43-267,159-84 586,-148 38-559,-11-12-590,96-78 1149,-159 80-484,-5-9-104,-121 83 242,-1-3-40,-2-1-46,-1-2-51,122-111-257,-137 114 397,6-11-118,-52 50 185,-1-1-37,22-25-234,-2-1-73,140-176-1607,-126 145 1333,-8 6 154,-4 1 89,118-195-1105,-136 201 1134,-3 1-39,85-184-1451,-134 275 2089</inkml:trace>
</inkml:ink>
</file>

<file path=ppt/ink/ink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9:31.81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1308 36 4384,'14'-14'578,"-5"6"-222,-3 2-91,0 2-40,1 1 52,-1 3-70,-3 3-58,0 2-46,-2 3-20,-1 10 52,-6 13-127,-13 19-72,14-40 56,-40 96-40,-24 50-10,-26 39 4,-24 44 44,-307 567 20,282-550 38,15-38 0,87-148-16,-72 122 37,72-113 33,-13 39-102,41-84 59,-6 24-59,14-38 42,2 0 1,0 0 0,0 10-43,4 2 45,0-28-27,1 0-1,0 0 1,0 0-1,0 0 1,1 3-18,-1-4 19,1 0-1,-1 0 1,1-1-1,-1 1 1,1-1-1,0 1 1,2 1-19,-1-1 24,-1-1 0,1 1 0,0-1 0,0 0 0,1 0 1,-1 0-1,1 0-24,16 6 72,1-3 44,-10-4-6,0 0 0,-1 0-1,3-1-109,17-2 406,-1-1-1,7-3-405,22-5 325,-1-2-67,12-6-13,38-14 45,-84 26-235,62-19 81,3-3-41,18-8-22,56-24-9,-62 20-72,0-2 46,364-165 338,-296 132-335,-85 38-74,1 1-46,0 0-53,0 0-63,1 2-69,-1 0-77,-10 6 86,34-14-34</inkml:trace>
</inkml:ink>
</file>

<file path=ppt/ink/ink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9:32.10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0 623 5312,'48'-15'428,"11"-3"133,-1 2-42,8 0-51,19-1-66,50-6-140,-33 7-125,-16 3-62,-3 0-47,99-19-10,91-35 56,171-73 74,-403 125-97,0 0-64,-1 0-59,-1-2-56,0-1-53,-1-1-49,-1-2-47,0-2-41,16-13-22,24-20-49,-75 55 382</inkml:trace>
</inkml:ink>
</file>

<file path=ppt/ink/ink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9:32.31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0 126 6560,'5'-9'637,"0"0"45,1 0-54,4 1-76,4 4-102,9 1-201,2 3-98,7 3-69,16 3-84,-20-2-25,47 4-75,-3-3 44,14-1 31,45-2 36,-73-1-1,171-4-3,48-17-96,-165 9 36,-34 2-51,-10 1-62,1-1-100,3-1-117,1-1-100,17-3-195,47-7-447</inkml:trace>
</inkml:ink>
</file>

<file path=ppt/ink/ink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9:32.56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2449 0 5152,'-5'22'261,"-12"45"489,8-35-422,-2 1-38,-1 1-42,-2 0-49,-4 2-53,-2 0-59,-27 40 73,-5 5 48,6-9 2,-6 10 39,-6 9-99,-12 10-60,-60 65-3,88-112-68,-42 53 13,-232 277 182,9-70-45,194-202-109,-82 85 31,157-159-61,-380 368 238,392-382-189,-1-1-125,14-12-25,-1 0-33,1 0-34,-1 0-35,0-1-36,1 0-36,-1 0-38,0-1-37,0 0-40,-1-1-39,1 0-40,0 0-42,0-2 110,0-1 34,8-3 161,0 0 0,0 0 0,0-1 0,0 0-1,0 0 1,0 0 0,-1-1 0,-2 0 176,4 0-182,1-1-1,-1 0 1,0 0 0,1 0 0,-2-1 182,-35-17-1521</inkml:trace>
</inkml:ink>
</file>

<file path=ppt/ink/ink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9:32.82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1 6464,'16'0'679,"-1"1"-99,-1 1-96,1 0-90,-1 1-84,2 1-80,0 1-75,3 0-70,9 2 48,37 11 98,-29-5-153,2 6-35,10 8-40,27 22-3,-22-9-22,-1 1 0,12 16 22,1 8-35,-3 2-1,50 72 36,-83-99 23,-1 1 0,-2 2 0,-3 0 0,-1 2 0,-2 0 0,-2 1-1,-1 7-22,15 67 64,-15-38-57,-5-13-49,-3 2-62,-4-27 1,-1 0-35,-1 0-39,0 1-44,-1-1-47,-1 0-51,-1 0-56,0 0-61,-1 7 112,-1-1 42,0 12-16,-3 30-104</inkml:trace>
</inkml:ink>
</file>

<file path=ppt/ink/ink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9:33.07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2972 6464,'1'-17'518,"0"0"-33,1-10 228,-1 13-406,1 0-39,-1-1-41,1-1-44,1-2-49,0-1-52,1-1-78,0-1 76,0-1 66,1-1 51,4-15 189,16-55 625,-15 59-699,2-3-56,-6 19-169,0 0-33,28-75 323,-5 20-167,13-30-35,8-9-73,75-136 5,-28 75-81,64-89-60,129-166-38,-90 156 67,-14 42 5,-21 48 0,-95 113 10,10-2-10,-28 27 45,11-3-45,-42 32 1,1 2 0,1 0-1,0 1 1,7-1-1,-23 10-13,1 0 1,0 0-1,0 1 0,0 0 0,0 0 0,0 1 0,0 0 0,0 1 0,1 0 1,-1 0-1,0 1 0,0 0 0,0 0 0,0 1 0,0 0 0,0 0 0,6 3 13,-4 0-17,0 1 0,-1 0-1,1 0 1,-1 1 0,-1 1 0,1-1-1,-1 1 1,-1 1 0,1-1-1,-1 1 1,-1 1 0,4 6 17,3 6-22,-1 0 1,-1 2 0,0-1-1,2 15 22,-2-4-3,-2 2 0,4 34 3,-5 2 19,-4 1 0,-4 67-19,-13 81 2,-11-3 44,-45 211 113,57-358-131,12-69-29,-10 58-9,-1 0 38,-23 117 144,14-90-116,-2-2-77,5-29-57,-1-2-68,12-39-38,1 0-40,-3 3-388,0 0 0,-6 8 612,4-11-301,-1 0 38,-22 29-394</inkml:trace>
</inkml:ink>
</file>

<file path=ppt/ink/ink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9:33.33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24 6720,'7'-6'423,"11"-5"574,-5 6-402,-5 4-268,1 1-46,1 2-53,0 2-61,12 7 88,0 1-67,0 0-55,1 1-45,11 7-17,46 21 5,-3-6 70,2-3-110,1-2-119,-39-16-7,1-1-33,-1-2-35,1-1-37,1-1-36,-1-2-39,1-1-40,1-2-41,-1-2-42,1-2-44,-25-1 143,1 0-38,21-2-431,10-2-284,26-4-671</inkml:trace>
</inkml:ink>
</file>

<file path=ppt/ink/ink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9:33.71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405 666 5408,'0'4'518,"0"0"-89,-1 0-82,1-1-73,-1 1-27,0 0-78,-1 1-25,-1 0-87,-2 8 1,3-8 2,1 1 47,-10 34 112,1 7 56,-5 18 85,-7 21 242,-32 81-602,-9-6 286,-78 222 399,99-243-438,17-49-14,24-90-228,-3 23 185,4-24-187,0 0-1,0 0 1,-1 0-1,1 1 0,0-1 1,0 0-1,0 0 1,0 0-1,0 0 0,0 1 1,0-1-1,1 0 1,-1 0-1,0 0 0,0 0 1,0 1-1,0-1 1,0 0-1,0 0 0,0 0 1,0 0-1,0 0 1,0 1-1,0-1 0,1 0 1,-1 0-1,0 0 1,0 0-1,0 0 0,0 0 1,0 0-1,1 1 0,-1-1 1,0 0-1,0 0 1,0 0-1,0 0-2,11-8 25,11-18-245,11-14 5,-2 2 1,-8 10-11,-15 20 142,20-25-283,49-60-593,25-38 138,-55 68 404,-14 19 73,62-86-755,-53 70 660,9-12 21,1-1 88,2-5 69,2-1 67,28-37 4,-1 5 79,-15 25 74,-23 32 85,-10 10 67,0 3 90,4-5 157,-3 3 96,42-49 679,-62 72-909,28-32 329,16-16 156,-30 37 242,14-9-955,-12 14 384,5 1-28,-18 14-218,0 1-35,9-1-19,-26 11-82,1-1 0,-1 1-1,0-1 1,1 1-1,-1 0 1,0 0 0,1 0-1,-1 0 1,2 1-2,-3-1-1,0 1 0,1-1 1,-1 0-1,0 1 0,1 0 0,-1-1 1,0 1-1,0 0 0,0 0 0,0-1 0,1 1 1,-1 0-1,0 0 0,0 0 0,0 1 1,1 1 1,-1 0-1,1-1 0,-1 1 1,1 0-1,-1 0 1,0 0-1,0 0 1,-1 0-1,1 2 0,1 13 13,0-1 0,-2 0-1,0 1 1,-1-1 0,-2 5-13,-4 31 27,-2-1-1,-5 11-26,-10 22 80,-21 44-80,-1-12 75,-20 28-75,-69 106 72,116-215-64,-151 271 45,14-34 22,32-61 0,32-57 95,83-141-165,-18 32 74,2-1 111,14-24-47,0 0 36,2-1 38,1 0 42,7-17-205,-1 0-1,1 0 0,0 0 0,0 0 0,1 0 1,-1 0-1,1 1 0,-1-1 0,1 0 1,0 2-54,0-4 7,1-1 0,-1 0 1,0 0-1,0 0 0,0 1 1,0-1-1,0 0 1,1 0-1,-1 0 0,0 1 1,0-1-1,0 0 0,1 0 1,-1 0-1,0 0 0,0 1 1,1-1-1,-1 0 1,0 0-1,0 0 0,1 0 1,-1 0-1,0 0 0,0 0 1,1 0-1,-1 0 1,0 0-1,0 0 0,1 0 1,-1 0-1,0 0 0,0 0 1,1 0-1,-1 0 0,0 0 1,0 0-1,1 0 1,-1 0-1,0-1 0,1 1-7,2-1 60,0-1-1,0 0 1,1 0-1,-1 0 1,0-1-1,1-1-59,38-34 215,4-6-136,1 2-66,38-34-43,-62 55 20,186-165-59,14-19 27,157-142-24,10 15-24,-199 185 32,-128 102 26,22-10 32,-64 43 23,1 1 0,0 0 1,10-2-24,-24 11 6,0-1 0,0 1 1,1 0-1,-1 1 0,0 0 1,1 0-1,-1 1 0,1 0 1,-1 0-1,4 1-6,-9 0-4,0-1 0,0 1 0,0 0 1,0 0-1,0 0 0,0 0 0,0 0 0,0 1 1,-1-1-1,1 1 0,-1-1 0,1 1 0,-1 0 0,0 0 1,1 0-1,-1 1 0,0 0 4,0 0-5,0 1-1,0 0 1,0-1 0,0 1 0,-1 0-1,0 0 1,0 1 0,0-1 0,0 0-1,-1 0 1,1 0 0,-1 5 5,-1 12-11,-1 1 1,0-1-1,-4 14 11,0-6 22,0-1-47,-1 2-41,-1 0-37,-2 6-62,-1 1-37,-3 7-79,-9 22-184,-3 5 109,-19 40-55,45-111 410</inkml:trace>
</inkml:ink>
</file>

<file path=ppt/ink/ink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9:48.74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1073 821 3712,'-24'-7'445,"-5"0"75,20 6-376,0 0 0,0 0 0,0 1 0,0 0 0,-4 1-144,-1 1 114,-1-1 0,0 2-1,-7 2-113,16-4-27,0 1 63,0-1 56,0 0 49,-2 0 83,0-1 48,-1 0 102,-4-2 237,7 0-189,2-1-75,4 0-61,2-1-48,-1 2-153,1 0-1,0 1 0,-1-1 1,1 1-1,0-1 1,0 1-1,0 0 1,0-1-1,0 1-84,9-4 176,1 0-35,11-3 52,6 2-76,17-2-61,-13 2-13,50-9 16,141-22-17,444-25-150,-474 46 157,39-1 155,-78 9-115,-23 4-64,1 4-60,342 18 91,-1 18 88,-113-7 29,-225-21-135,-45-5 30,-15-2 31,-1-1 51,-12-1 20,0-2 50,-1 0 54,0-2 62,-25 0 159,12-5 381,-38 7-521,-6 0-67,-5-1-61,-3 0-53,-3 0-47,-1 0-38,-11-1 0,-27-2 23,-27 3-92,36 3-29,-138-2-114,-33 10 123,112-3-5,-199 9 119,72-1-89,-1 3-33,-221 24-41,152-5 47,-201 36-103,6 11 119,172-30 144,126-21-55,64-9-68,21-2-42,0 2-42,87-17 46,-4 0 2,0 1 0,1 0 1,-9 6 0,12-2 5,16-8-11,0-1 1,0 1-1,0 0 1,0 0-1,0 0 0,1 0 1,-1 0-1,0 0 0,0 0 1,1 0-1,-1 0 0,0 0 1,1 0-1,-1 0 1,1 1 5,0-1-5,0 0 1,0-1 0,0 1-1,0 0 1,0-1-1,0 1 1,0 0 0,0-1-1,0 1 1,0 0 0,1-1-1,-1 1 1,0-1 0,0 1-1,1 0 1,-1-1 0,1 1-1,-1-1 1,0 1 0,1-1-1,0 1 5,0 1-5,1-1-1,0 1 1,0-1 0,0 0-1,0 0 1,1 0 0,-1 0-1,0 0 1,1 0 5,25 7-13,0-2-1,0-1 1,0-1 0,9 0 13,26 0-81,21-2 81,126-13-61,-117 5 27,166-8 39,131 3 113,-194 11-72,-1 4-46,-65 1-40,0 3-41,-36-1 52,199 13 4,145 3 104,1-17 26,-146-16-86,1-12 68,-170 7 77,37-13-164,-126 20 175,15-5-175,-24 3 95,-2-1 56,-20 10-90,-1-1 1,0 0-1,0 1 0,-1-1 1,1 0-1,0-1 0,-1 1 1,1 0-1,-1-1 0,1 0 1,-1 1-1,0-1 0,0 0 1,-1 0-1,2-2-61,-1-7 194,-5 0-35,-6-1-47,-5 1-57,-18-4 29,-11 2-35,-8 3-22,-17-2-27,-98-8 5,-41 7-69,-465-11-160,502 21 189,-111-2 59,-753-2 34,615 23-41,-189 40-17,123 19 97,249-23-108,120-21-49,2 5-51,105-32 96,-67 24-72,66-23 63,1 1 1,-1 0 0,1 0-1,0 1 1,-6 5 23,13-9-15,0-1-1,0 1 1,0 0-1,0-1 1,1 1-1,-1 0 1,1 0 0,-1 0-1,1 0 1,0 1-1,0-1 1,0 0-1,0 1 16,0-2-6,1 0 0,0 0 1,1 0-1,-1 0 0,0 0 0,0 1 0,0-1 0,1 0 0,-1 0 0,0 0 0,1 0 0,-1 0 0,1 0 1,-1 0-1,1 0 0,0-1 0,-1 1 0,1 0 0,0 0 0,0 0 0,-1-1 0,1 1 0,0 0 0,0-1 1,0 1-1,0-1 0,0 1 0,0-1 0,0 1 0,0-1 0,0 0 6,35 15-94,5-5 33,49 3 8,54-1 43,219-4 55,8-15-11,-168 3-76,20-1 21,313-11 154,-353 11-128,-46 1-90,-1 1 36,135-4 40,-3 1 82,354-14 184,-474 13-224,194-25-128,-239 17 111,-2-3 62,-53 8-42,-1-1 83,-3-2 94,-2-4 101,-15 4-117,-9 2-35,-9 3-26,0 0 36,-3-2 48,-3-1 56,-2 1-88,-3 1-42,1 7-121,0 0 0,0 0-1,0 0 1,-1 1-1,1-1 1,0 0 0,-1 1-1,0-2-24,-4-1 46,0-1-1,0 1 0,-1 0 0,0 0 0,-1 0-45,-8-4 58,-1 1-1,-6-1-57,-36-8 64,-3 4 8,-3 3-72,-136-10 37,-187 1-158,121 9 67,99 4 43,-480-23 3,431 15 42,-3-2 52,-51-1-28,-145 1-100,188 14 37,-135 19 5,69 18-52,149-10-13,2 5-37,68-13 57,-39 17 45,87-24-23,1 0 0,-9 7 23,19-10-24,0 2 0,1 0 0,1 1 0,-2 2 24,10-8-21,1 0 0,0 1-1,0-1 1,1 1 0,-1 0 0,1 0-1,0 0 22,3-5-4,0 1-1,1-1 0,-1 1 1,0 0-1,1-1 0,-1 1 1,1-1-1,-1 1 0,1 0 1,0-1-1,0 1 0,0 0 1,0 0-1,0-1 0,0 1 1,0 0-1,0-1 0,1 1 1,-1 0-1,1-1 0,-1 1 1,1-1-1,-1 1 0,1 0 1,0-1-1,0 1 0,0-1 1,0 0-1,0 1 0,0-1 1,1 0 4,2 3-8,0-1 0,1 0 0,0 0 0,-1-1 0,1 1 1,0-1-1,0 0 0,1 0 0,-1-1 0,3 1 8,16 3-49,20 1 49,-37-5-6,84 7-39,42-3 26,92-10 8,-209 5 6,212-11-64,22-6 43,349-30 116,-384 30-34,125-11-4,6-5-37,-147 10-11,361-56-287,-440 58 258,-2-1 41,-23 5 1,189-41 124,-211 39-9,-1-2-1,54-26-131,-75 24 44,-25 10 69,21-15-113,-33 19 25,-1-1 1,0 0 0,-1-1-1,0 0 1,-1-1-1,0 0 1,2-4-26,-9 10 5,0 1 0,-1-1 0,1 0 0,-1 0 0,-1 0 0,1 0 0,-1-1 0,0 1 0,-1-1 0,1 1 0,-1-1 0,0-3-5,-1 4 7,0 1 1,-1 0 0,0-1 0,1 1 0,-2 0 0,1-1 0,0 1 0,-1 0 0,0 0 0,0 0 0,-1 0 0,0 1 0,1-1 0,-1 1 0,-1-1 0,1 1-8,-5-5 8,-1 1 1,1 0-1,-2 0 1,1 0-1,-1 2 1,0-1-1,-6-2-8,-11-5-8,-1 1-1,-14-3 9,-37-11-44,-1 4 0,-81-12 44,-168-7-72,140 28 40,-1 10 0,-112 13 32,65 12-64,-208 48 64,-200 74-54,429-93 23,-125 35-70,242-55 66,2 4 0,-37 20 35,120-48-1,-36 19-48,45-22 29,0 1-1,0-1 1,0 1 0,1 0 0,-1 0 0,1 1-1,-3 3 21,6-7-15,0 0-1,1-1 0,-1 1 0,1 0 0,-1 0 0,1-1 0,-1 1 0,1 0 0,-1 0 0,1 0 0,0 0 1,-1 0-1,1-1 0,0 1 0,0 0 0,0 0 0,0 0 0,0 0 0,0 0 0,0 0 0,0 0 0,0 0 1,0 0-1,0 0 0,0 0 0,1 0 0,-1-1 0,0 1 0,1 0 0,-1 0 0,1 1 16,12 7-194,6-2 76,18 1 29,1-3 44,79 4 23,-84-8 7,94 2-60,57-6 14,-81-1 21,43 1 46,682-23-43,-470 5 63,-328 19-25,112-9 27,431-49 199,-212 1-180,-213 28-25,56-23-22,-180 47 2,29-9 37,9-6-39,-46 15 16,0 0-1,-1-1 0,0-1 0,0 0 1,11-10-16,-22 15 12,1 0 1,-1 0 0,0 0-1,2-3-12,-4 4 1,0 0-1,0 0 1,-1 0-1,1 0 1,-1 0-1,0 0 1,1-3-1,-1 4-1,-1-1-1,0 1 1,1-1 0,-1 1 0,0 0 0,0-1 0,-1 1 0,1-1-1,0 1 1,-1-1 0,1 1 0,-1 0 0,0-1 0,0 1 0,0 0 0,0 0-1,0 0 1,0 0 0,-1 0 0,1 0 0,-1 0 0,0 0 0,1 0-1,-2 0 2,-3-3 7,0-1-1,-1 1 0,0 1 0,0-1 0,-1 1 0,1 0 0,-1 1 0,-5-2-6,-18-5 42,-20-4-42,51 14 0,-155-31 90,-3 10-101,-162-2-124,232 17 111,-705-13-195,657 22 185,2 2 40,-296 19 124,246-12-111,70-4-44,-116 5-1,14-1 10,74 0-59,134-12 73,-49 6-37,27-2-71,-24 7 110,42-8-21,0 0 1,0 1-1,0 0 0,0 1 1,1 1-1,0 0 1,0 0-1,1 1 0,0 0 1,-2 2 20,4-1-11,0 0 1,0 1-1,-5 8 11,4-4 5,1 0-1,0 1 1,1-1 0,-3 10-5,3-5 2,1 0 1,1 0 0,-2 13-3,1 25-49,5-47 60,2 1 0,-1 0-1,1 0 1,1 0 0,0-1-1,0 1 1,3 5-11,0-1 3,0-1 1,1-1-1,1 1 1,8 11-4,0-3-17,1 0 1,6 4 16,36 37-68,-40-44 43,45 43-117,-14-17 106,3-4 37,-21-18 10,1-2-1,16 7-10,-17-11-41,20 5 41,44 12-17,3-7 36,-34-13 28,0-3 1,1-3-1,49-1-47,154-13 6,-97-9-94,-1-7-1,113-33 89,-147 20-20,-3-6 49,128-51 109,-212 75-109,177-71 54,-81 19 10,-130 62-58,0-1 0,5-5-35,-11 7 8,1-1 1,-1 0-1,0-1 1,-1 0-1,0 0 0,4-8-8,-8 12 7,-1 0 0,0-1 0,0 1 0,-1-1 0,0 0 0,0 0-7,-1 2 10,0 0-1,0-1 1,0 1 0,-1 0 0,0 0-1,0-1 1,0 1 0,-1-4-10,0 3 16,0 0 0,0 1 0,-1-1 0,1 0 0,-1 1 0,-1-1 0,1 1 0,-1 0 0,1-1 0,-1 1 0,0 0 0,-1 0-16,-3-3 10,1 1 1,-1 0-1,0 0 0,-1 1 0,1 0 0,-1 0 0,-6-2-10,-13-5-2,-22-8 2,-5 2-152,-55-11 152,34 14-65,-15 2 65,-44 0-5,-71 1 43,134 8-19,-389-4-31,-5 18 13,319-6-11,45-1-47,-28 1 68,-64-2 85,1-11-48,66-5-120,80 6 158,-23-8-85,51 11-13,1-1 0,0-1 0,1 0 0,0-1 0,-6-5 12,18 11 4,1-1 0,0 1-1,0-1 1,0 0 0,0 0 0,0-1 0,1 1-1,-1 0 1,1-1 0,0 0 0,-1-2-4,-2-5-27,3 1-36,1 6 62,0 1 0,0-1 0,0 1-1,0 0 1,-1-1 0,0 1 0,1 0 0,-3-3 1,1 2-12,0 1 1,0-1 0,0 1 0,-1-1-1,1 1 1,-1 0 0,1 0 0,-1 1-1,0-1 1,-1 1 0,1 0 0,-1 0 11,3 1-4,-1 0 0,0 0 0,0 0 1,0 1-1,1-1 0,-1 1 0,-2 0 4,-62-1-1,-35 0 88,51 0-54,0 1-37,17 0-31,0 0-34,11 0 86,-109 0-46,75 0 73,20 1-122,23 1 1,2 5 116,-2 10-89,6-6 28,3-5 39,4-4-16,0-1-1,0 0 0,0 0 0,0 1 0,0-1 0,1 1 0,-1-1 0,0 0 0,1 1 0,-1-1 0,1 1 0,0-1 0,0 1 0,-1 0 0,1-1 0,0 2 0,1 30-2,0-18-13,-2 10-56,0-1 34,-2 14 44,-9 36-7,4-34-6,0 23-49,7-45 35,0 0 1,1 0 0,1 1-1,2 10 20,0-3 0,-1-1 0,-1 0 0,-2 0 0,-1 5 0,1-18 29,-1-1-1,-1 1 1,-1 4-29,-4 17 73,6-10-66,-1-9-100,1-5 42,2-8 88,4 3 17,5 14-141,-9-17 88,8 21 119,1 4-31,4-1-50,-12-23-41,1 0 0,-1 0-1,1-1 1,0 1 0,-1 0 0,1-1 0,0 1 0,0-1 0,1 1 2,-1-1-7,-1 0 1,1-1-1,-1 1 1,1-1-1,0 1 1,-1-1-1,1 1 1,0-1-1,0 0 1,-1 0-1,1 0 1,0 0-1,1 0 7,4-2 7,0 1 0,0-1 0,0 0 1,0-1-1,0 0 0,-1 0 0,6-3-7,44-32-32,-38 25-13,3-2 113,15-10 2,0 1-46,-12 9-49,1 1 0,3 0 25,10-3-37,35-17-18,-27 8 121,-36 20-50,-6 3 9,1 0 1,0 0-1,0 1 0,5-3-25,-9 5 1,0 0-1,0-1 1,0 1-1,0 0 1,0-1 0,0 1-1,0-1 1,-1 1-1,1-1 1,0 0-1,0 1 1,0-1 0,0 0-1,-1 0 1,1 1-1,0-2 0,-1 2 1,0-1-1,0 1 1,0 0-1,0-1 1,0 1-1,0 0 1,0-1-1,0 1 1,0 0-1,0-1 1,0 1-1,0 0 1,-1-1-1,1 1 1,0 0-1,0-1 1,0 1-1,0 0 1,-1-1-1,1 1 1,0 0-1,0 0 1,-1-1-1,1 1 1,0 0-1,0 0 0,-1 0 1,1-1-1,-1 1 0,-13-7 41,-1 2 46,13 4-51,-18-5-25,-1 1 0,-11-1-11,-82-5-40,85 9 36,-2 1-30,0 1 0,-28 4 34,9 3-1,42-6 64,-1 2-60,-3 1-57,-5 3-95,5 4-9,9-2 88,3-1 55,5 2 54,1-2 41,1 1-65,2 0-58,7 4-81,2-3 21,-6-5 97,-1-3 66,0-1 77,-9-1-137,1-1 1,0 1-1,0-1 0,-1 0 1,1 0-1,0 0 0,-1 0 1,1 0-1,-1-1 0,1 1 1,-1-1-1,0 1 0,0-1 1,0 0-1,0 0 0,0 0 1,0 0-1,0 0 1,0-2-1,19-26 13,-11 10 36,18-38 43,14-26-71,3 3-91,-36 67-12,-1 1 39,-1 3 46,1 0-1,7-7-2,6-2 13,-5 9-38,-2 4-32,1 1-42,7-1 113,0-1 0,0 0 1,-1-2-1,11-6-14,16-11 7,13-12-7,-30 19 30,14-7-30,-4 9-53,-20 11-14,1 2-35,35-4 153,1 1-35,21-2-41,28-9 25,-73 11-85,16-2 113,-7 2 2,-15 2-77,18-3 36,2 2 51,94-4 210,-92 7-180,0 0-41,-35 1-82,14 0-19,0 0 37,67-8 25,-55 4-23,8-3-100,15-2 137,1 3 0,1 2 0,10 3-4,197 11 36,-233-6-64,0-2-42,51 3-104,-54 0 154,-10-1 58,46 4 153,-41-2-134,-5-1-51,1 1-64,38 7 161,0-2-87,151 19-199,-124-19 183,-38-4 73,-1 0 78,12 1-150,0 3-33,81 6-54,-74-12 89,1-6 68,14-7-47,-21 2-68,-2 2-117,26 3 161,-24 2 2,-3 0 191,34 5-193,-73-2-14,18 6 14,-17-4-10,15-2-90,-6 0 65,-12 0 100,-2 1-14,-1 0-39,49 5-91,-40-5 69,1 0 69,-1 0 105,18 1-253,-2-1 100,-19 0 65,1 1 1,21 5-77,-42-7-37,-1-1-1,1 0 1,-1-1 0,1 1-1,1-1 38,-6 1-7,1-1-1,0 1 0,0 0 1,-1-1-1,1 1 0,0 0 1,-1 0-1,1 0 0,-1 1 1,1-1-1,-1 0 0,1 1 1,-1-1-1,0 0 0,0 1 0,0 0 1,0-1-1,0 1 0,0 0 1,0 0 7,4 5-17,-4-4 16,1 0 0,-1 0 0,0-1 1,0 1-1,-1 0 0,1 0 0,0 0 1,-1 0-1,0 0 0,0 0 0,0 0 1,1 9-7,2 10 8,0 11-60,0 13-11,5 39 142,-4 1-48,-4 173-77,-2-101 63,0-99-22,-8 50 12,-6 3 64,13-93-41,-10 35 64,4-21-73,4-16-84,-1-2 61,-4 8 88,4-11 6,-6 4-95,3-3-28,1-4 68,-1 0 0,1-1 0,-1 0-1,-1 0 1,0-1 0,0 0-1,-7 3-29,-2 1-133,0-2 79,-12 2 88,0-3 88,-34 4 173,44-10-240,-1 1-49,3-1-51,1 1-59,-30 1 199,-23 0-95,-48-4 20,-18 0-39,26 3-72,0 0 58,0-2 57,0-1 55,8 4-107,-137 20-151,141-12 164,0-3 98,-9-3-124,-49-6 41,-105-13-16,214 10 4,-13-2 66,0-1-49,-73-6-59,57 9 57,26 3-69,9 1-92,20 0 28,1 0-39,-6 2-109,1 0-81,-1 0-93,0 2-102,1 0-114,-1 1-124,14-3 346,0 1-35,0-1-35,-1 1-39,8-2 126,0 0-53,0 0-49,-1 0-41,0 1-161,-1 0-41,-1 0-195,-5 2-530,14-5 1478</inkml:trace>
</inkml:ink>
</file>

<file path=ppt/ink/ink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9:49.81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3314 43 7872,'14'-12'1042,"-6"4"-401,-2 3-166,-1 0-73,0 0 12,0 2-81,-1 0-72,0 2-64,0 1-54,0 1-46,2 2-4,-5-2-90,-1 0 1,1 0-1,0 0 1,0 0-1,-1 1 1,1-1 0,-1 0-1,1 0 1,-1 0-1,1 1 1,-1-1-1,0 0 1,0 2-4,1 4 87,-2 0 98,-7 20 40,-11 14-31,14-32-160,4-8-32,-19 38 67,-2 1-39,-51 85-40,-18 6 15,71-104 11,-126 176 187,-37 31-54,-47 40 40,-330 362 50,387-443-123,32-35 155,-183 198 286,225-249-355,-1 0 37,-297 295 455,225-235-443,11-10-112,80-77-119,0 0-41,75-74 27,-16 16-21,0-1-56,1-1-57,-2 0-61,0-2-61,0-2-65,-2-1-66,-2-2-68,20-10 209,0-1-35,-16 2-725,14-4 595,0-1 69,1-2 44,-1 0-15,-5-4-107</inkml:trace>
</inkml:ink>
</file>

<file path=ppt/ink/ink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9:50.84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2912 1305 9568,'-8'-13'1246,"3"4"-478,1 3-198,1 1-88,0 1-121,1 2-110,0 0-75,-1 0 156,2 1-201,1 1 36,-1 0 119,0-1 106,17 13-323,0 2-41,-3 1-28,0 0-1,3 7 1,132 197-122,-60-73 10,20 58 112,25 94-82,-54-98 72,7 15 91,-45-118-54,1-2 68,1-1 52,3-2 36,15 20 391,22 24-574,-12-34 211,-25-40 213,6 0-424,-3-7 273,3-3 1,2-2-1,52 37-273,-16-23 313,5-6 77,-21-17-208,3-5 50,-21-13 66,1-3 1,0-2-1,34 5-298,-34-12 337,3-2-337,10-2 157,1-4-46,24-4 61,0-5-35,11-7 194,68-18-331,-98 14 371,36-16-371,-42 8 185,-1-2-1,-1-4 1,-2-3 0,62-42-185,-83 47 77,-1-2 0,-1-2 1,-1-2-1,-3-2 0,0-1 1,18-27-78,-8-1 80,-2-2 0,-3-2 0,-4-2 1,19-48-81,-14 13 194,13-50-194,-5-20 157,-9-14-2,-25 79-16,-5-1 0,-6-1 1,-3-2-140,-9-47 121,-12-11-34,-12 1-63,12 101-35,-17-42 11,5 35-61,-2 2 1,-23-37 60,9 34-62,-2 1 0,-4 2 1,-3 3-1,-20-18 62,29 42-5,-2 3 0,-1 1 0,-3 3 0,-1 2 0,-51-31 5,42 36-61,-11-4 61,4 8-132,-6 0 132,-14-1-91,-2 5 0,-2 3 0,-65-9 91,5 11-223,-139-3 223,145 20-116,2 4 36,-140 11 5,85 8 89,0 8 0,2 8-1,-57 24-13,-314 104-173,339-83 5,-103 57 168,43 4-54,108-41 33,-64 52 21,-84 89-37,189-126-128,-28 36 165,29-7-62,7 5 49,-5 17 154,-75 124-141,117-143 50,7 4-1,-16 49-49,36-52 16,-4 33-16,27-55-41,6 2 0,-7 56 41,27-87-6,2 26 6,8-30 40,4 40-40,7-21 28,5-1-41,4-10-70,4-1 0,18 55 83,10-6-48,10 0 70,10-4 107,-31-77-25,28 37-104,-19-40 37,2-3 0,3-1 0,3-2 0,54 46-37,-41-47 85,2-3-1,25 12-84,-7-11 53,2-3 0,36 13-53,-37-26 107,1-3 1,57 14-108,20-7 160,-80-26 41,2-4-201,-4-4 247,8-3-247,-9-4 298,13-5-298,64-10 177,-1-7-52,-10-6-43,23-12 41,-2-7-1,69-34-122,-29 2 53,3-5-76,212-80-81,-301 119 70,106-40 33,1-3 65,215-105 173,-224 85-81,-4-6-44,-116 56-48,-2-4-1,-4-5 1,21-21-64,-20 5 227,54-64-227,-60 49 93,-5-3 0,-4-4 0,7-20-93,33-75 145,-15-12 53,-17-6 73,-42 84 138,15-90-409,-25 42 172,-23 91-124,-3 2-37,-2-121-17,-14 3-49,0 118-10,-5 1 0,-3 0 0,-18-54 65,-12-2-456,-28-58 456,13 62-243,40 94 200,-1 0-69,0 1-59,-2 1-53,-4-8-102,-2 0-50,-7-9-122,-22-29-296,38 59 231,-1 0 46,-11-10-1065,-12-12 1582,8 15-737,15 16 251,-2 1-48,0 1-58,-1 0-69,0 1-78,-1 2-89,-1 0-100,-1 1-110,-2 1 263,-2 1 104,-6-2-35,-21-6-240</inkml:trace>
</inkml:ink>
</file>

<file path=ppt/ink/ink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9:51.55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1400 136 4736,'0'-1'34,"-3"-12"804,2 1 1,0-12-839,1 16 239,1-1-35,0 1-42,2 0-52,0 1 50,1 0-38,10-11 119,-4 6-81,-4 5-90,-1 5-40,-5 2-30,0 0 1,1 0-1,-1 0 0,0 0 1,0 1-1,1-1 1,-1 0-1,0 0 0,0 0 1,1 0-1,-1 1 0,0-1 1,0 0-1,0 0 0,0 0 1,1 1-1,-1-1 0,0 0 1,0 0-1,0 1 1,0-1-1,0 0 0,0 0 1,1 1-1,-1-1 0,0 0 1,0 0-1,0 1 0,0-1 1,0 0-1,0 1 0,1 9 29,-2-1 28,1-2 26,-1 0 42,-8 62 31,-2 0-1,-8 12-155,-10 31 103,-5 2-63,-37 105-40,35-115 24,1 0 46,0 0 40,-1 0 34,-13 38 98,1 1 41,-111 324 758,92-266-623,-1 4-64,35-102-217,-1-1-32,-33 115 511,25-70-235,8-27-99,2-4-47,7-22 58,2-2-43,-18 91 143,7-6-101,-24 237 310,44-285-366,3 2 56,6-67-160,-11 79 123,9-86-97,1 0 75,5-50-202,-3 32 99,-2-2-38,4-28-76,-1-1 0,1 1-1,-1-1 1,-1 0 0,1 0-1,-1 0 1,-2 1-16,-2 2 58,-1-5-43,1-4-45,-1-4-43,1-2-46,0-3-46,-1-1-46,1-3-48,0 1 72,1-1-37,-7-11-321,3 2 7,0 1-55,-19-48-1494,19 37 1234,0-2 84,5 16 439,1 0 45,1 3-98,0 0-37,-4-14-515,-1-6-313,-4-18-768,12 49 1952</inkml:trace>
</inkml:ink>
</file>

<file path=ppt/ink/ink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39:52.00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272 837 2144,'-75'-42'458,"34"20"-217,26 15-105,2 1-66,-22-9-16,23 10 28,4 2 40,0 0 76,1 0 95,-1 0 115,5 1-155,-1 0 35,0 0 39,0 0 41,0 0 42,0 0 46,-1-1 47,1 0 51,-3-1-3,3 1-39,0 1-40,3 2-38,0 0-39,1 0-39,2 2-39,0 0-38,1 0-39,1 1-39,0-1-37,0 1-39,0 0-38,0 0-39,0-1-37,0 1-38,30 15 635,1-4-102,0-2-88,1-3-75,-7-3-114,1-1-34,15 1 50,1-1-37,54 2 345,-1-4-80,2-4-69,-1-3-57,61-7 113,80-13 98,199-26 257,-145 15-304,44-4 14,0 0-97,-169 21-260,0 1-36,0 1-40,0 1-43,276-22-7,589-62-20,-787 68 71,-3-5-45,0-5-40,-1-3-35,-124 21 19,61-16 128,-91 17-74,-2-2-57,-31 6-45,0-1-51,-39 13-197,23-9-302,-29 10 389,-1 0-41,2-1-94,-1 0-89,0-1-109,-7 4 228,0-1-35,1 0-417,-1 0-85,-1-1-259,0-2-664,-4 0-24,-3 3 646,-2 0 249,-2 1 73,1 0 46,-1 0-46,-3 0-211,-5-1-576</inkml:trace>
</inkml:ink>
</file>

<file path=ppt/ink/ink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1:18.27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970 347 7040,'-18'-6'928,"7"3"-356,2 0-148,2 1-66,-1 1-9,1 0-56,1 2-50,1 0-46,2 1-42,0 0-38,1 5 22,3-1-101,1 0-45,-1-4-3,1 0-1,-1-1 1,0 1-1,0 0 1,1-1-1,-1 0 0,1 1 1,-1-1-1,1 0 1,0 0-1,0 1 11,21 10-59,0-1-1,1-2 1,18 6 59,8 0-52,-32-9 48,27 6 34,1-1 52,9-1 68,30 0 141,56-2 199,-95-6-370,1-1-41,95-3 699,69-12-778,-60-1 246,-28 3-144,-25 2 32,177-23-4,-159 18 0,-60 7-17,-1 1 44,0 0 53,-1 0 62,-40 4 95,-14 3-362,0 0 0,0 0 0,0 0 0,0 0 0,1 0 0,-1 0 0,0-1 0,0 1 0,0 0 0,0 0 0,0 0 0,0 0 0,0 0 0,0 0 0,0 0 0,0 0 0,0 0 0,0 0 0,0 0 0,0 0 0,0 0 0,0 0 0,0 0 0,0 0 0,0-1 0,0 1 0,0 0 0,1 0 0,-1 0 0,0 0 0,0 0 0,0 0 0,0 0 0,0 0 0,0 0 0,-1 0 0,1 0 0,0 0 0,0-1 0,0 1 0,0 0 0,0 0 0,0 0 0,0 0 0,0 0 0,0 0 0,0 0 0,0 0 0,0 0 0,0 0 0,0 0 0,0 0 0,0 0 0,0 0 0,0 0 0,0 0 0,0 0 0,0 0 0,-1-1 0,1 1 0,0 0 0,0 0 0,0 0 0,0 0-5,-4-1 118,-1 0-41,-2 0-51,-1 1-59,-134 7-19,52-1 3,-90 7-23,-1 3 94,-2 4 75,0 1 57,-313 32 407,148-27-105,138-22-209,69-8-150,36-3-48,-19-4 212,-6-7-261,43 1 21,63 10-64,23 7 42,1 0 0,0 0 0,0 0-1,0 0 1,-1 0 0,1 0 0,0 0 0,0 0 0,-1 0-1,1 0 1,0 0 0,0-1 0,0 1 0,-1 0 0,1 0-1,0 0 1,0 0 0,0 0 0,0 0 0,-1 0 0,1-1-1,0 1 1,0 0 0,0 0 0,0 0 0,0 0-1,0-1 1,-1 1 0,1 0 0,0 0 0,0 0 0,0-1-1,0 1 1,0 0 0,0 0 0,0 0 0,0-1 0,0 1-1,0 0 1,0 0 0,0-1 0,0 1 0,0 0 0,0 0-1,0 0 1,0-1 0,0 1 0,0 0 0,1 0-1,-1 0 1,0-1 0,0 1 0,0 0 0,0 0 0,0 0-1,0 0 1,1-1 0,-1 1 0,0 0 0,0 0 0,0 0-1,0 0 1,1 0 0,-1 0 1,16-6-63,31 0-73,24 2 61,1 1 51,48-7 18,170-9 7,-138 12 41,0-1-47,347-22-144,-286 16 123,-88 4 48,0 1 40,313-43 185,-156-3-179,-249 48-31,40-12-26,-48 12 27,-5 0 30,0-1 45,0 0 56,0-1 67,1-5 14,-20 13-233,0 0 0,0-1-1,1 1 1,-1 0 0,0-1-1,-1 1 1,1 0 0,0-1-1,0 1 1,-1-1 0,1 0-17,-1 1 6,1 1 1,-1-1 0,0 0-1,0 0 1,0 0 0,0 0-1,0 0 1,0 0 0,0 0-1,0 0 1,-1 0 0,1 0-1,0 0 1,0 0 0,-1 1-1,1-1 1,-1 0 0,1 0-7,-1-1 5,0 1 0,-1-1 1,1 0-1,-1 1 1,1 0-1,-1-1 0,1 1 1,-1 0-1,0 0 1,1 0-1,-2-1-5,-5-2 20,-1 0-1,0 1 1,-1-1 0,1 2-1,0-1 1,-3 1-20,-61-8 38,64 9-39,-313-19-145,222 15 132,-70-3 43,-335-12 38,342 21-24,1 7-1,-16 9-42,107-7-37,-1 2-1,2 4 0,-48 17 38,83-20-40,0 1 0,2 2 0,-17 11 40,26-12-56,0 1-1,1 1 1,0 1-1,-17 18 57,23-17-57,13-15 49,0 1 1,0 0 0,1 0 0,0 0-1,-1 3 8,3-6-2,0 0-1,0 0 0,1 0 1,-1 0-1,1 0 0,-1 0 1,1 0-1,0 1 0,-1-1 1,1 0-1,0 0 0,1 0 1,-1 0-1,0 1 1,1 0 1,-1-2-4,1 1 0,0 0 0,0 0-1,0 0 1,0 0 0,0-1 0,0 1-1,0 0 1,1-1 0,-1 1-1,1-1 1,-1 0 5,6 4-9,0 0-1,0-1 1,1 0 0,-1-1-1,1 0 1,0 0 0,0 0-1,0-1 1,0 0 0,6 0 9,1 1-14,50 11-29,24 0 14,1-3 0,6-4 29,28 0-135,2-2 46,3-2 64,4-3 77,318-12 29,-146-7-56,-189 10 2,98-8 325,69-21-352,-275 37 25,48-11 138,-50 10-118,0 0 0,0-1 0,0 1 0,3-3-45,-8 4 21,0 1 0,0-1 0,0 0 0,0 1 0,0-1 1,0 0-1,0 0 0,0 0 0,0 1 0,0-1 0,-1 0 0,1 0 0,0 0 0,-1 0 0,1-1 0,-1 1 0,1 0 0,-1 0 0,1 0 1,-1-1-22,-3-9 175,-7 0-68,-16-5-5,-4 5-48,7 6-32,-19-2-22,30 6-2,-66-9-133,-11 3 135,-81 4-61,-172 19 41,285-12 17,-185 11-16,-124 11 85,182-10-44,1 3-41,61-5-28,0 1-36,-114 23-69,158-21 112,0 3-1,0 4 41,32-8-30,1 3 0,0 1 0,-36 24 30,49-24-38,1 1 1,-4 6 37,9-6-54,1 2 0,-12 16 54,4 0-65,24-27 25,0 1 0,1 0 0,1 0 1,-1 2 38,5-8-18,0 0 0,0 0 0,1 0 0,0 1 0,0-1-1,1 0 1,0 1 0,0 0 0,1-1 0,-1 1 0,2-1-1,-1 1 1,1 0 0,1-1 0,0 5 19,1-5-15,-1 0 0,1 0 0,0-1-1,0 0 1,1 1 0,0-1 0,0-1 0,1 1 0,-1 0 0,1-1 0,0 0 0,5 3 15,3 2-17,0-1-1,0 0 1,1-1 0,1-1 0,5 2 17,5 2-9,0-2-1,2 0 1,-1-2 0,11 1 9,21 1 2,1-3 1,14-1-3,48-3 59,47-9-59,25-7 10,209-28-76,1-17 58,-5-18 91,-202 31 2,-3-6 35,74-31 15,-94 22-1,-31 7 53,-3-4 103,-97 40-56,-2 0 33,2-4 603,29-20-870,-70 42 13,10-7 156,-1 1 1,0-2 0,0 1 0,-1-2-1,9-8-169,-16 15 33,-1-1 0,1 1 0,0-1 0,-1 0 0,1 1-1,-1-1 1,0 0 0,0 0 0,0 0 0,0 0 0,0-3-33,-1 4 19,0-1 1,0 0 0,0 1 0,0-1 0,0 1 0,-1-1-1,0 0 1,1 1 0,-1-1 0,0 1 0,0-1 0,0 1-1,-1 0 1,1-1 0,-1 0-20,-2-2 25,1 0 0,-1 1 0,0-1 0,-1 1 0,-1-2-25,-29-18 41,14 13-58,-1 0 1,-15-4 16,-5 0-42,-1 2 0,-1 2 0,0 2 0,-25-1 42,-186-8-139,246 17 137,-527 1-81,306 12-21,-10 6 39,-120 14 12,3 12-3,123-5-15,104-12-49,-12 10 120,54-10-71,2 5-39,-18 14-101,58-21-109,-7 6 320,5 0-209,2 3-37,2 3-41,2 3-43,36-35 254,-21 22-235,-33 38-338,40-40 393,3 1-37,2 0-53,3 2-69,5-4 125,4 1-99,5-13 150,2 0-35,2-1-38,3-1-40,9 1-14,-2-4 39,-9-5 147,1 1-34,1-1-41,0 0-46,5 0-243,2 1-89,1-1-47,27 1-980,-13-2 708,1-1 161,2-2 101,9-1-47,25-8-288,-37 2-131,14-5 1156,73-31-1806,-116 44 1771</inkml:trace>
</inkml:ink>
</file>

<file path=ppt/ink/ink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1:18.97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3446 58 9216,'-2'-8'507,"0"2"-99,-1-11 564,1 10-475,2 3-158,0-1 60,-1 0 74,1 0 86,0 5-353,0 1-43,-1 0-38,1 0-36,-2 2 6,-1 1-84,-5 7-127,5-6 125,-15 28-168,-2 1 69,-16 22 35,-55 54 44,-41 41 32,-36 53-10,-51 43-6,-40 46-69,-17 9 48,-157 163 137,214-231-44,96-101-45,1-2 52,0-2 51,1 0 53,1-2 54,-1 0 55,-1-1 55,-1-1 56,26-26-141,38-42-118,-67 56 97,99-91-206,3-4 198,-17 9-238,17-13 48,0-3-61,0-3-89,-1-2-115,8-5-291,1-3 61,1-3-30,12 3 395,1 1 0,0-1 0,0 1 0,0-1 0,0 0-1,0 0 1,0 0 0,0 0 82,-11-21-676,6 4 165,3 1 24,1-1-75,1 6 114,1-1-55,-1-1-47,1-1-43,1-3-165,-1-1-42,0-5-200,0-12-545</inkml:trace>
</inkml:ink>
</file>

<file path=ppt/ink/ink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1:20.04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2531 1406 8320,'-3'6'561,"2"-1"-65,-1 0-59,1 0-55,0 0-52,1 0-46,0 0-43,0-1-38,1 4 54,0 1-68,1 1-27,3 9 12,-5-19-173,4 14 74,0 0 39,1 5 61,2 11 140,6 17 174,-5-15-215,0-5-117,-1 1-92,36 124 258,6 4-71,6 0-63,5-5-57,24 44-2,15 37-15,-43-98-7,64 158 57,2-7-86,195 422-20,-276-616-105,1-1 101,3 1 88,1-2 71,32 50 240,-21-48 363,16 15-817,-19-36 229,-20-30 14,20 17-243,4-5 156,-17-20-23,-5-8 6,1-1 33,-21-15-104,0 0 0,0-1 0,13 3-68,-13-5 29,1-1 1,0 0-1,0-2 0,1 0 1,12 0-30,-6-3 35,0 0 0,0-2 0,21-4-35,35-13 131,36-19 288,-39 9 3,-3-4 1,36-22-423,-34 12 293,-1-5 48,41-36 300,-3-5 0,70-74-641,-102 84 232,-2-2-44,140-165 666,-149 161-618,-3-3-46,14-26 96,-2-2-39,-2-1-52,-2-1-65,36-62 50,-6-2-65,-32 42 33,36-102-148,-55 100 42,18-79-50,-45 124-14,-4-2-1,6-81 23,-20 90 28,-4 0 1,-6-63-29,-4 85 4,-7-31-4,2 44-39,-17-54 39,7 50-28,-5-9 28,-1 7-3,-4 2-1,-1 0 1,-35-46 3,27 51-29,-3 1 0,-2 1 29,-25-20-124,-2 2 0,-4 3 1,-2 4-1,-3 3 1,-3 4-1,-72-38 124,56 46-63,-2 3 0,-2 5 0,-1 5-1,-2 4 1,-2 5 0,0 4 0,-29 2 63,-2 6-106,0 6 0,-1 6 1,1 6-1,-1 6 1,-83 19 105,70-2-49,0 5-68,-351 99-437,292-62 388,47-10-68,-16 16 234,-116 70-123,255-123 112,-295 155-31,11 15 20,-109 113-73,230-136 34,13 13-39,64-45-23,-7 21 123,14-2-239,-99 166 239,105-125-150,13 3 39,50-80 52,4 2 0,-12 60 59,31-81-3,5 1-1,5 0 1,4 2 0,4 0-1,4 65 4,8-96 4,4 0-1,2-1 1,15 54-4,-9-67 13,3-1 1,2-1-1,3 0 1,23 42-14,18 20 29,42 57 97,-49-93 19,8 2-145,24 20 63,8-5 54,4-5 0,53 35-117,-65-61 164,2-3-1,3-5 0,3-4 0,2-4 0,88 32-163,-63-36 206,3-6-1,84 15-205,-61-26 179,0-6 0,32-4-179,-9-9 288,141-10-288,-120-12 202,97-21-202,-85-4-8,22-13 8,-11-7 74,-109 27 11,-1-2 41,106-33 68,104-47 225,-9-21-25,-111 31-243,19-29 0,-8-9 50,-130 83-141,-2-2 50,44-43 153,-43 30 102,-4-4-1,34-47-364,-35 31 177,-4-5-55,2-15 36,-4-3 0,-6-2 0,1-17-158,22-82 112,-36 69 14,-1-24-126,-17 42 91,-6-1 1,-5-1-1,-6 0 0,-6-112-91,-10 116 48,-4-2-55,-6-1-53,-4 0-51,-6 2-48,-4 1-47,-5 3-45,-6 3-43,1 22-206,11 37-42,-2 2 0,-25-33 542,8 22-432,5 13 26,-2 2-55,-3 2-70,-2 1-81,11 14 357,-1 1-80,-1 1-73,-1 2-66,-23-13-343,-2 2-106,-2 4-83,-2 2-56,23 15 497,-2 0 74,-9-3-24,-31-13-169,78 34 598</inkml:trace>
</inkml:ink>
</file>

<file path=ppt/ink/ink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1:20.65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75 6 7808,'-11'-3'1019,"5"2"-391,1 0-162,1 1-73,1 0-35,1 1-79,-1 1-69,2 0-57,-1 1-31,0 0-47,-1 6 44,2-6 16,-3 8-8,0 0-35,-2 12 10,0 3-83,-2 35-75,6-40 97,2-21-41,-1 17-4,0 1 0,1-1 0,1 0 0,2 11 4,-1-19 4,-1 0-1,1-1 1,1 1-1,0 0 1,0-1 0,1 0-1,0 0 1,0 0-1,4 4-3,-5-8 60,0 0-1,1 0 1,-1 0 0,1-1-1,2 2-59,1 0 110,0 0-1,1 0 1,-1-1 0,1 0-1,1 0-109,44 13 542,-18-8-255,28 4 203,1-3-67,1-1-62,1-2-55,0-2-48,0 0-44,65 2 113,-57-3-184,149 7 181,-9 0-24,-70-2-161,27 3 96,16 2-20,-62-5-33,-19-1 28,3 0 79,-43-3-147,170 13 331,1 1-56,1 1-60,-1 2-62,1 3-68,-1 4-69,0 3-74,-2 5-77,136 25 61,0 4-40,-324-58-134,1 1 74,5 1 57,72 12 100,-80-15-117,-11-1-33,0 0-38,0-1-45,0 1-54,-10-2 9,0-1-35,0 1-38,-1 0-41,1-1-44,0 1-47,-1-1-50,1 1-53,-3-1 101,-1-1 46,2 1-19,11 1-115</inkml:trace>
</inkml:ink>
</file>

<file path=ppt/ink/ink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1:29.0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 88 10048,'-5'-5'1342,"3"2"-720,1 1-39,0 0-41,1 0-46,1 0-50,0 0-53,0 1-58,1-1-60,0 1-66,1-1-68,-1 1-73,2-1-77,-1 1-79,1-1-85,-3 1 84,2 0 106,0 0-67,0-1-61,0 1-56,0-1-52,0 0-47,0 0-42,0 0-37,3-1-355,-1-1-77,11-9-1952,-11 8 1643,-2 1 351,-1 1-114,0-1-280,1-3-686</inkml:trace>
</inkml:ink>
</file>

<file path=ppt/ink/ink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1:32.5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416 540 7552,'-8'-11'996,"3"5"-382,2 1-160,0 2-70,2 0-83,-1 1-72,1 1-26,-3-1 13,-3-3-38,4 4-104,0 0 0,0 0 0,0 0 0,0 0 0,0 0 0,0 1 0,0-1 0,0 1 0,-1 0 0,1 0 0,-3 0-74,-8 2 163,-2 2-59,-28 14 209,0 6-106,2 6-86,3 4-63,21-17-55,2 0 0,0 2 0,1 0 0,1 0 0,1 1 0,1 1 0,-5 12-3,13-25-1,0 1 1,1 0-1,0-1 1,1 1 0,0 0-1,0 0 1,1 5 0,0-13 1,1 1 0,0 0-1,0 0 1,0 0 0,0-1 0,0 1 0,1 0 0,-1 0 0,1 0 0,-1-1-1,1 1 1,-1 0 0,1-1 0,0 1 0,0 0 0,0-1 0,0 1-1,0-1 1,0 1 0,0-1 0,0 0 0,1 0 0,-1 1 0,0-1 0,1 0-1,-1 0 1,1 0 0,0 0 0,-1 0 0,1-1 0,-1 1 0,1 0 0,0-1-1,0 0 1,-1 1 0,1-1 0,0 0 0,0 0 0,0 0 0,1 0-1,7 0 31,-1 0 1,1-1 0,0-1 0,-1 0 0,1 0 0,-1-1-1,0 0 1,3-2-32,11-4 158,-2-2 0,19-11-158,7-9 151,-3-2-56,-5 0-30,-1-2 0,6-9-65,22-29 114,-24 22 39,-9 8 48,0 1 86,-29 37-270,11-15 21,-13 18-37,0-1-1,1 1 1,-1 0-1,1-1 0,-1 1 1,1 1-1,0-1 1,1-1-1,-4 3-1,1 0 1,-1 0 0,1-1 0,-1 1 0,0 0 0,1 0 0,-1 0 0,1 0 0,-1 0 0,0-1 0,1 1 0,-1 0 0,1 0-1,-1 0 1,0 0 0,1 0 0,-1 1 0,1-1 0,-1 0 0,1 0 0,-1 0 0,0 0 0,1 0 0,-1 0 0,0 1 0,1-1-1,-1 0 1,1 0 0,-1 1 0,0-1 0,0 0 0,1 0 0,-1 1 0,0-1 0,5 14 13,-5-4 6,0 1 0,0-1 0,-1 4-19,-11 56 29,6-33-24,-2 5 28,-4 38 7,10-41 59,3-19-10,2-2 34,-1-11-114,0-1 38,3 3 78,1-3 45,-5-5-146,0-1 1,0 1 0,0-1-1,0 1 1,0-1-1,0 0 1,0 1 0,0-1-1,0 0 1,1 0-1,-1 1 1,0-1 0,0 0-1,0 0 1,1-1-25,15-3 187,11-12 34,0-3-95,0-3-75,-1 0-50,1-1-33,20-17-12,23-22 55,33-27 28,-73 65-17,-14 12 35,0 1-1,1 0 1,3 0-57,-19 10-8,0 0 1,0 0-1,0 0 0,0 1 1,0-1-1,0 1 1,0-1-1,0 1 0,2 0 8,-3 0-1,0 0 0,0 0 0,0 0 0,0 0 0,0 1-1,0-1 1,0 0 0,0 1 0,0-1 0,0 1 0,0-1 0,0 1 0,0-1-1,1 2 2,-1-1 4,0 0-1,0 0 0,0 0 0,0 0 0,0 0 0,0 0 0,-1 1 0,1-1 0,0 0 1,-1 1-1,1 0-3,0 1 13,0 0 1,-1 0 0,1 0-1,-1 0 1,1 0 0,-1 3-14,-2 19 74,-10 34 29,3-22 0,6-19-17,0 1 33,3-18-112,0 0 0,0 0 0,0 0 0,0 0 0,0 0 0,0 0 0,0 0 0,1 0 0,-1 0 0,0 0 0,0 0 0,1 0 0,-1 0 0,1 0 0,-1 0 0,1 0-1,-1-1 1,1 1 0,-1 0 0,1 0 0,0 0-7,9 2 41,5-6-36,24-14-88,20-19 61,-12 6-17,-6 4-90,-14 8-15,-13 10 27,-1 0-41,2 1-49,-1 1-58,0 1-68,1 2-74,-9 2-50,0 1 74,-1 0 55,7 2-377,-5 1 217,-4-1 144,1 0-57,0 1-108,-1 0-99,1 0-115,-3-1 312,1 0-34,0 2-33,1-1 65,0 2-20,2 2-147</inkml:trace>
  <inkml:trace contextRef="#ctx0" brushRef="#br0" timeOffset="389.7333">1945 532 6816,'24'-11'894,"-9"5"-343,-4 1-143,-3 2-64,-2 0-74,-2 1-64,-1 0-24,3-3 13,-1 1-252,0-1 110,0 2 34,-1-1 39,1 0 37,0-1 35,5-4 299,1-1 123,-1-1 108,-1 0 96,-1 0 82,-2 0 69,-3 3-586,-2 0-40,-1 1-37,-1 1-35,-4-6 179,-3 3-116,-3 2-100,-1 1-83,-1 3-67,-1 1-49,-7 3 25,1 1-47,3 2-55,1 1 0,-7 2 36,17-5-8,-10 4-30,-1 1-1,1 1 1,0 0-1,0 1 1,1 0-1,-12 11 39,-17 20-68,39-35 79,0 0-1,0 0 0,0 1 0,1 0 1,0 0-1,1 0 0,-1 0 0,1 0 0,0 1 1,0 0-1,1-1 0,-1 8-10,2-13 3,1 1 0,0 0-1,0-1 1,0 1 0,0 0-1,0-1 1,0 1 0,1 0-1,-1-1 1,1 1 0,-1-1 0,1 1-1,-1-1 1,1 1 0,1 1-3,-2-2 0,1 0 1,0 0-1,0 0 1,0 0-1,0-1 0,0 1 1,0 0-1,0 0 1,1-1-1,-1 1 1,0-1-1,0 1 1,1-1-1,-1 1 1,1-1-1,3 1-8,-1 0 1,1-1 0,0 0 0,-1 0 0,1 0 0,0-1 0,-1 0 0,1 0 0,0 0 7,6-2-11,0 0-1,-1-1 0,3-1 12,47-27-7,-46 24 6,109-68 99,-83 49-31,-2-1 38,-7 4 19,-1-1 42,0-1 49,-1-1 56,79-84 576,-74 73-527,0 0 37,-7 8-34,0 0 38,2-2 34,-20 23-197,0 0 94,-6 7-118,-2 2-43,-3 6 24,-1 3-105,-4 5-37,2-3-3,-2 6 37,0 1-86,1 0-74,1 1-64,1 4-101,1 0-53,3-13 145,0 0 1,0 0-1,1 0 0,0 0 1,1 0-1,0 1 186,3 7-269,1 0 39,9 15-135,8 4 57,-14-26 203,0 0 0,1-1 0,5 5 105,-3-4-105,1-1 0,0 0 0,1-1 105,25 13-305,-5-7-57,-17-8 133,1-1-38,3 0-184,30 5-773,-36-8 934,-1 0 38,4 1-12,8 1-91,-26-5 354</inkml:trace>
</inkml:ink>
</file>

<file path=ppt/ink/ink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1:30.11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541 578 4576,'6'-11'276,"1"0"7,0-1 21,0 1-7,1-2 65,-3 5-128,1-2 42,4-7-133,-3 5-50,-2 3 2,-1 2 15,1-1 36,-1 1 8,1 0 36,-1 1 37,1-1 44,7-12 408,0-1-37,6-22 543,-15 33-918,-1 1 0,0 0 0,-1-1 0,0-2-267,0 4 162,-1 1-1,0 0 1,-1 0 0,1-1-1,-1 1 1,-1-1-162,-2-8 284,-2 0-38,-8-12 147,10 23-327,1-1 1,-1 1-1,0 0 0,0 0 0,-3-2-66,-18-9 177,-5 4-40,18 9-62,-1 0 0,0 1-1,0 0 1,0 0 0,-8 2-75,-24 4 139,-1 5-33,2 3-36,1 3-37,2 2-38,4 1-40,-11 9-11,22-11 22,-17 15 34,28-19-12,0 1 0,1 1 0,-1 0 12,6-4-30,0 1-1,-4 8 31,8-12-15,1 0 0,0 0 0,0 1 0,1 0 0,0 2 15,0-3-19,2 0 0,-1 0-1,1 1 1,1-1 0,-1 0 0,1 1-1,1-1 1,-1 0 0,2 0-1,-1 0 1,1 0 0,0 0-1,1 0 1,-1 0 0,2 0 0,-1-1-1,4 6 20,-2-6-18,0 1 0,1 0 0,0-1 0,0 0-1,0-1 1,5 4 18,9 5-13,-1-1-1,2-1 1,0 0 0,0-2-1,1-1 1,0 0 0,1-2-1,23 6 14,6-1-33,17 1 33,54 4 7,-35-5 36,-65-9-46,150 28-42,-148-26 38,0 2 1,0 0 0,-1 1-1,0 2 1,13 8 6,-30-15 3,-1 0 1,1 0 0,-1 1 0,0 0 0,0 0 0,0 1 0,-1-1-1,0 1 1,3 5-4,-5-7 6,-1 0-1,0 0 1,0 1-1,-1-1 1,1 0-1,-1 1 1,0-1-1,0 1 1,0-1-1,-1 1 1,1 0-1,-1-1 1,0 1-1,0 0 1,-1 2-6,-1 2 14,0 0 0,-1 0 0,0 0 1,0-1-1,-1 1 0,0-1 0,0 0 0,-1 0 0,0 0 1,-1 0-1,1-1 0,-1 0 0,-2 1-14,-7 8 61,-1-1 0,-2 0-61,-32 25 195,39-32-136,-46 36 135,-1-4-50,-2-4-58,-1-7-62,51-25 19,0 0-79,0-1-77,1 0-76,0-1-74,0 0-72,1-1-72,-1 0-69,2 0 141,2-2 30,2 1-28,0-1-90,1 1 105,1-1-48,-1 0-51,1 0-57,0 0-61,0-1-65,1 0-70,0 0-74,0 0 88,1 1 86,-1-1-29,2 0-205</inkml:trace>
  <inkml:trace contextRef="#ctx0" brushRef="#br0" timeOffset="373.9768">1139 1350 1984,'13'9'421,"-7"-5"-202,-3-2-80,6-2-27,0-1-124,1 0 80,1-1 68,1-1 58,2-1 79,1 0 45,32-12 852,-27 8-699,-9 3-224,-1 0-35,29-13 429,-1-1-58,0-1-53,-1-1-49,-1 0-42,0-1-40,33-24 304,-19 11-284,-20 12 132,11-12-551,-8 3 287,-5-3 37,-18 23-61,-2-1-1,6-11-262,-5 4 187,-8 17-141,0-1-1,0 1 0,0 0 0,-1-1 0,1 1 1,-1 0-1,0-1 0,0 0-45,0 2 20,0 0 1,-1 1-1,1-1 0,0 0 1,-1 1-1,0-1 1,1 1-1,-1-1 0,0 1 1,1 0-1,-1-1 1,0 1-1,0-1 0,0 1 1,0 0-1,0 0 0,-1-1-20,0 1 18,0-1 0,0 1 0,0 0 0,-1-1 0,1 1 0,0 0 0,-1 1-1,1-1 1,-1 0-18,-9-1 5,1 1 0,0 0 0,0 0 1,0 1-1,0 1 0,-1 0 0,1 0 0,-7 3-5,-12 3-2,2 1 1,-22 9 1,-16 10 1,37-13 24,0 2 1,-6 4-26,16-6 9,0 0-1,0 0 1,-6 9-9,11-9-20,2-1-1,-8 12 21,14-17-11,0 1 1,1-1-1,0 1 1,1 0-1,0 0 1,0 0-1,1 1 1,-1 5 10,2-8-5,1 0 0,0 0 0,1 0 0,-1 0 0,1 0 0,1 0 0,-1 0 0,1 0 0,1 0 0,-1 0 0,1 0 0,1 3 5,1-1 4,0-1-1,1 1 1,0-1-1,0 0 1,0 0 0,1-1-1,1 0 1,-1 0-1,1 0 1,4 2-4,6 4 11,0 0 0,1-1 0,1-1 0,2 1-11,7 2 21,1-1 0,0-2 0,0 0 0,1-2 1,28 4-22,-34-9 5,0-1 0,0-1 0,13-2-5,17-4-33,0-6-39,-29 2-75,32-14-293,-27 9 241,11-5-28,-41 18 227</inkml:trace>
  <inkml:trace contextRef="#ctx0" brushRef="#br0" timeOffset="631.0977">2480 74 6816,'6'-3'894,"-2"0"-343,-2 2-143,0-1-64,-1 2 30,-1 1-67,1 0-59,-1 0-50,1 1-15,-1 1-48,1 5 134,-1-3-35,1-4 26,1 9 61,0-1-36,1 10 189,-2 1-115,-1 0-93,-1-4-108,0 0-38,-4 31 117,2-20-94,-8 71 46,-3 0-55,-2 0-44,0-1-34,-33 216 19,31-125-4,14-61 34,5-89-112,3 20 127,1-25-51,1-12-51,0-4-31,1-2-36,-2-7-127,8 2-368,-5-5 294,5 0-38</inkml:trace>
  <inkml:trace contextRef="#ctx0" brushRef="#br0" timeOffset="999.42">2692 848 4576,'1'8'585,"2"-1"-56,0 0-53,0 0-51,1-1-48,0 0-45,0-1-42,1 0-40,0 0-37,0-1-34,7 4 86,1-2-104,1 0-83,1-1-63,32 4-122,-27-6 116,-2-2 89,-10 0-4,0 0 35,2-1 97,11 2-49,0-2-1,-1-1 1,1 0 0,-1-1 0,1-2 0,-1 0-1,0-1 1,10-4-177,15-10 310,-4-6-48,-4-6-63,-29 22-160,0 0 1,-1 0 0,1-2-40,-5 8 12,-1 0 0,0 0 0,0 0 0,0-1 1,0 1-1,-1-1 0,1 0 0,-1 1 0,0-1 1,0 0-1,0 0 0,-1 0 0,1 0 0,-1-3-12,0 5-1,0 0-1,0 0 1,0 1 0,0-1-1,-1 0 1,1 0-1,0 0 1,-1 1-1,0-1 1,1 0-1,-1 0 1,0 1 0,0-1-1,0 1 1,0-1-1,0 1 1,0-1-1,-1 1 1,1-1-1,0 1 1,-1 0 0,1 0-1,-1 0 1,1 0-1,-1 0 1,0 0-1,1 0 1,-1 1-1,0-1 1,0 0 0,0 1-1,1 0 1,-1-1-1,0 1 1,-1 0 1,-3-1 2,0 1 1,0 0 0,1 0-1,-1 0 1,-2 1-3,-10 2 51,3 2 42,-8 2-1,1 2 1,-18 9-93,16-4 67,-1 1 1,-5 5-68,5-1 89,-23 21-89,25-18 50,-18 23-50,5 3-25,29-36 7,0 0 0,1 0 0,0 1 0,1 0 0,-2 6 18,4-11-6,1 0-1,1 1 0,-1 0 0,1-1 1,1 1-1,0 0 0,0-1 0,0 1 1,1 0 6,1-1 4,-1 1 0,2-1 0,-1 0 1,1-1-1,0 1 0,2 4-4,14 18 25,-12-21-33,1 1 1,1-1-1,0-1 0,0 0 0,0 0 0,1 0 0,6 2 8,23 10 9,-24-15 37,1-1 0,-1 0 1,8 0-47,46 8 112</inkml:trace>
  <inkml:trace contextRef="#ctx0" brushRef="#br0" timeOffset="1263.9799">3962 783 7040,'-8'-4'928,"4"2"-356,0 0-148,2 1-66,0 0-76,0 0-67,1 1-23,-2 0 15,-10 1 84,-5 4 232,7-1-279,0 2-44,3-1-105,-2 1-40,-54 35 405,39-24-349,-3 2-42,7-4-31,-33 24 100,-45 43-138,56-42 118,3 3 0,-7 10-118,32-34 42,1 0 1,1 1-1,0 0 1,1 1-1,2 1 1,-8 18-43,17-35 23,-1 0 1,1 0-1,-1-1 1,1 1-1,1 0 1,-1 0-1,1 0 1,-1 0-1,2 0 1,-1 1-1,0-1 1,1 0-1,1 3-23,-1-5 12,1 0 0,-1 0 0,1 1 0,0-1 1,0 0-1,0 0 0,0-1 0,1 1 0,-1 0 0,1-1 0,-1 1 0,1-1 0,0 0 0,0 0 0,0 0 0,1 0 1,-1-1-1,0 1-12,5 1 11,-1 0 1,1 0-1,-1-1 1,1 0-1,4 1-11,7-1-11,0 0-1,0-2 0,0 0 12,-17 0-1,31-1-12,-1-2-118,6-3-146,-10 0 6,0-2-34,3-2 37,16-5-40</inkml:trace>
  <inkml:trace contextRef="#ctx0" brushRef="#br0" timeOffset="1534.8865">4414 87 6880,'-2'-7'316,"1"0"-53,-1 0-2,0-1 63,-1-6 229,2 8-319,-1 0 47,0 1-2,0-1 49,0-2 58,-1 0 63,3 6 30,-1 0-87,1 2-76,0 0-69,1 0-60,-1 1-51,1 1-45,0 0-34,0 2-16,4 6-12,-4-7 20,-1-1 45,7 17 142,-1 1-34,4 19 110,-3 2-103,-1-1-81,0 10-49,0 64-3,-7 196 26,1-1-25,3-226-44,4-1 1,14 55-34,-21-133-53,2 3-98,1 4-259,0-7 198,2 1-34</inkml:trace>
  <inkml:trace contextRef="#ctx0" brushRef="#br0" timeOffset="1701.1523">4018 665 6048,'-18'-19'793,"7"8"-304,4 2-127,0 3-54,3 2-66,2 1-55,0 0-21,0 0 12,1 0-102,-1 0 14,0-1 43,0 0 54,1 0 63,0-1 74,0 1 83,2-1 93,1 1 104,5-4-125,0 1-82,1 1-74,0 0-67,1 1-59,1 0-53,0 1-44,0 0-37,7-1-23,31-6-79,-28 8 73,-9 1 30,26-4-50,-1-1-87,7 0-94,21-3-151,-24 4 161,21-1-25,-59 6 175</inkml:trace>
</inkml:ink>
</file>

<file path=ppt/ink/ink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1:37.1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352 1120 3072,'-14'40'641,"7"-21"-306,4-9-121,1 1-39,1-6-198,-1 4 60,1 3 115,0-6-29,1 1 34,-1 0 34,1 0 37,0 0 39,0 1 39,0-1 41,1 1 43,0-1 44,1 0 46,-1 0 47,2 0 49,-3-5-15,0-1-76,-1-2-69,0 0-63,-1-1-58,0-1-52,-1 0-46,1-1-41,-3-2 4,1 1-51,-7-8 68,0 3-103,-2-1 57,0-1 0,-9-12-131,18 18 40,0 1 1,0-1-1,0 0 0,-1-5-40,-5-17 143,8 19-100,0 0 0,1 1 0,0-10-43,2-29 50,5 0-64,2 3-50,9-29 17,9-26 110,-9 43 26,20-43-89,-9 38 23,17-26-23,-18 41-58,3 1-1,34-40 59,29-21-133,-73 86 100,23-25 2,24-18 46,-49 48-10,0 1 1,19-10-6,-23 16-19,0 1 1,12-4 18,-1 3-24,-20 8 27,0-1 0,0 0 1,1 1-1,-1 0 0,0 0 1,2 1-4,-3-1 2,-1 1 1,1-1 0,-1 1 0,1 0-1,-1 0 1,0 1 0,1-1 0,-1 1-1,0 0 1,0-1 0,0 2 0,0-1 0,0 0-1,-1 0 1,1 1 0,-1-1 0,1 1-3,2 5-5,0-1 0,0 1 0,-1 0 0,0 0 0,0 0 0,-1 0 0,0 1 1,-1 0-1,1 4 5,2 10-12,-2 0 0,-1 1 0,0 1 12,-2 60-28,-8 36-82,7-115 104,-5 61-37,-2-4 52,-2 0 76,-3-1 0,-6 12-85,-10 17 29,-37 76-40,-7-3 1,-16 14 10,-27 37 90,-43 48-90,94-168 2,-6-2 34,-3-5 40,-2-4 45,56-63-25,-12 9-96,25-24 24,-1-1 0,1 0 0,-1 0 0,1 0 0,-2-1 0,-5 2-24,12-5 4,0 0-1,0-1 1,0 1 0,0-1-1,0 1 1,0-1 0,0 0 0,0 1-1,0-1 1,-1 0-4,3-1 0,0 1 1,-1 0-1,1 0 1,-1 0-1,1 0 1,0 0-1,-1 0 1,1-1-1,0 1 1,0 0-1,-1 0 1,1-1-1,0 1 1,-1 0-1,1 0 1,0-1-1,0 1 1,0 0-1,-1-1 1,1 1-1,0 0 1,0-1-1,0 1 0,-1 0 0,1-2 3,0 1 0,0 0 0,0 0 0,0-1 0,0 1 0,0 0-1,0-1 1,0 1 0,1 0 0,-1 0 0,1-2-3,1-5 21,1 0 0,0 0 1,5-7-22,11-17 0,41-57-120,8-3 56,-36 50 56,26-34-3,4 2 1,51-45 10,-15 31-77,-54 51-17,-20 18 0,1-1-39,-1 2-49,0-1-54,3-1 32,12-8-40</inkml:trace>
  <inkml:trace contextRef="#ctx0" brushRef="#br0" timeOffset="404.348">1788 855 6144,'3'-6'804,"-1"2"-308,-1 1-129,0 0-56,0 2-65,-1 0-59,0 0-19,-1-2 10,-6-11 616,-3 2-125,-2 1-124,-1 3-123,-3 2-123,-2 4-122,0 2-119,-3 4-121,6 1 19,0 1-1,0 0 0,0 1 0,0 1 0,-6 4 45,-34 27-99,-3 8 46,3 4 44,7 1 42,5-1 15,3 3 0,2 2 0,0 3-48,11-9-20,2 2-56,24-52 76,-4 11-21,0 1 1,1 0 0,0-1 0,0 6 20,3-14-2,1 1-1,-1-1 1,1 1-1,0 0 1,0-1-1,0 1 1,1 3 2,0-5 1,-1 0 1,1 0 0,0 0-1,0 0 1,-1-1 0,1 1 0,0 0-1,1 0 1,-1 0 0,0-1 0,0 1-1,1-1 1,-1 1 0,1-1-2,1 2 16,0-1 1,0-1 0,0 1-1,1 0 1,-1-1 0,0 1-1,1-1 1,-1 0 0,1 0-1,0 0 1,-1-1-1,1 0 1,0 1 0,-1-1-1,1 0 1,0-1 0,2 1-17,29-7 195,-2-2 53,-30 8-222,16-5 209,1-2 0,4-2-235,-2-1 359,17-11-359,18-19 267,-2-5-76,-21 12 1,11-14-192,1-7 169,12-22-169,-45 58 101,-1 0 1,6-12-102,-14 22 29,0 0-1,0 0 1,-1-1 0,0 1 0,-1-1 0,0 1 0,0-2-29,-2 6 9,1 1 0,-1 0 0,0 0 0,0 0 0,-1-1 1,1 1-1,-1 0 0,0-2-9,0 4-1,1 1 1,-1 0 0,1 0 0,-1-1-1,0 1 1,0 0 0,1 0-1,-1 0 1,0 0 0,0 0-1,0 0 1,0 0 0,0 0-1,0 1 1,-1-1 0,1 0-1,0 0 1,0 1 0,0-1-1,-1 1 1,1-1 0,0 1-1,-1 0 1,1 0 0,0-1 0,-1 1-1,1 0 1,-1 0 0,-11 0-28,0 2-37,0 2-42,0 0-51,0 2-55,1 0-62,1 2-70,0-1-75,0 3 63,-5 6-49,16-15 391</inkml:trace>
  <inkml:trace contextRef="#ctx0" brushRef="#br0" timeOffset="668.8662">2201 962 4896,'3'8'645,"-1"-3"-248,0-2-103,-1 0-46,0-2-54,-1 1-47,0 2-18,-2 6 9,-7 27 67,-2 12-62,-31 104 149,13-71-14,-9 10-278,11-36 16,-1-1-97,23-47-48,-6 9-259,6-10 210,-4 3-28</inkml:trace>
  <inkml:trace contextRef="#ctx0" brushRef="#br0" timeOffset="826.0477">2193 586 1664,'14'-6'347,"-7"3"-166,-3 2-67,-2 3-25,1 3 451,1 1-73,0 0-69,0-1-63,0 1-57,0 0-53,1 0-45,-1 0-42,3 3 0,-1-1-55,21 33 47,-10-9-93</inkml:trace>
  <inkml:trace contextRef="#ctx0" brushRef="#br0" timeOffset="1142.3133">2731 973 4576,'-4'9'274,"1"-1"7,0 0 24,-1 1-9,-1 4 68,1-5-129,-1 3 42,-21 46-14,11-25-84,7-15-52,0 2 34,-3 5 82,0-1 61,-1-1 61,1 0 58,-1-1 56,0 0 53,0 1 52,-1-1 49,6-7-257,2-4-100,3-7-203,0 3 227,2-3-108,3-4-94,3-6-5,32-39 52,54-65 57,-58 70-147,-2 2 47,58-81 320,-64 85-319,2-4 54,34-44 112,-28 43-177,0 3-39,-25 29-46,0 1 0,0-1 0,3 0-7,-6 4-7,-1 1 1,1 0-1,0 0 0,0 0 0,0 1 0,1 0 7,-3 1-5,0 0-1,0 0 0,0 0 0,0 1 0,0 0 0,0 0 0,0 0 0,0 0 0,0 1 0,0-1 1,-1 1-1,1 0 0,0 0 0,0 1 0,0-1 0,-1 1 0,1 0 0,-1 0 0,0 0 0,1 0 0,-1 1 1,2 0 5,-1 1-4,0 0 0,0 1 1,0-1-1,-1 1 0,1 0 1,-1 0-1,0 0 0,0 0 0,1 4 4,0 1 7,-1 0 0,0 0 0,0 1 0,-1-1 0,0 3-7,1 19 39,-2 0-1,-1 0 1,-2 4-39,0 8-33,-2-1 69,-12 88 231,11-91-215,0 0-50,1 1-72,0-1-92,2-13-8,0-1-56,1 1-62,1 0-69,0-18 102,2 3-34</inkml:trace>
</inkml:ink>
</file>

<file path=ppt/ink/ink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2:58.81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1328 177 9472,'1'0'546,"0"1"-47,0-1-45,1 1-41,-1-1-40,0 1-38,2 0 236,-2 0-287,0 0-37,2 0 149,0 1-51,0 2 34,-2-3-143,-1-1-61,0 0-5,0 0-52,-1 0 251,0 0-72,-1-1-63,1 1-56,0-1-28,-1 0-58,0 0-40,0-1-46,-2-1-5,2 2 47,1 0 45,-33-12-7,8 6-88,0 1-35,-29 0-64,17 4 75,11 2-1,0 0 1,-14 3 26,9 1-8,1 2 0,1 1 0,-17 6 8,8 0-22,0 2-1,-16 11 23,-31 20-91,3 4 40,3 4 1,2 3 0,-58 56 50,91-71-55,3 3-1,-30 40 56,44-48-41,3 1 0,0 1-1,3 1 1,0 2 41,-1 17-42,19-46 43,0 1 0,1-1-1,0 9 0,2-15 5,0 0 0,1 1 0,0-1-1,0 0 1,0 0 0,1 0 0,1 0 0,-1 0-1,1 0 1,0-1 0,0 1 0,1 0 0,0-1 0,0 0-1,1 1 1,2 3-5,2-2 10,-1 1 0,1-1 1,0-1-1,1 0 0,0 0 0,0 0 0,1-1 0,-1 0 0,1-1 1,8 3-11,4 1 5,1-1 0,0-1 1,0-1-1,15 1-5,-3-2 26,1-1-1,0-2 1,0-2 0,9-2-26,18-4-18,-1-4-55,14-7-121,-38 6 45,-1 0-41,0-2-45,0-1-49,-1-1-53,-1 0-57,4-4-1327,-1-1-1,25-19 1722,-35 20-782,1-1-49,-20 14 458,0-1-37,9-6-503,4-3-308,10-7-752</inkml:trace>
  <inkml:trace contextRef="#ctx0" brushRef="#br0" timeOffset="426.947">1729 11 7808,'9'-4'1019,"-4"2"-391,-1 0-162,-1 1-73,-1 0-83,0 0-73,0 1-25,3 1 16,-1-1-162,0 0-1,-1 1 1,1-1 0,0 1-1,-1 0 1,1 0 0,-1 1 0,0-1-1,3 2-65,3 3 127,1 5-33,-1 3-58,-5-3 12,1-1 0,-1 1 0,0 6-48,4 24 43,-6-14-49,-1 0 1,-2 0 0,-1-1-1,-1 3 6,-8 41 23,-3-3 45,-34 102 24,-7-4-55,-22 73-17,66-199 48,-3 25-68,11-43 58,2-1 40,0-17-40,1 0-1,0 0 0,0 0 0,0 0 0,1 0 1,-1 0-1,1 0 0,-1 0 0,1 0 1,0 0-1,0 0 0,0 0 0,1-1 0,-1 1 1,1 1-58,-1-4 24,0 1 0,-1 0 0,1-1 0,0 1 0,0-1 0,0 1 0,-1-1 0,1 1 0,0-1 0,0 1 0,0-1 0,0 0 0,0 1 0,0-1 0,0 0 0,0 0 0,0 0-24,2 0 40,-1 0 1,0 0 0,0-1-1,1 1 1,-1-1-1,0 1 1,0-1 0,0 0-1,2 0-40,18-10 180,-3-2-68,1-4-38,9-12-11,-20 20-38,103-102 161,6 4-122,-72 69-111,35-20 47,-48 37-75,0 2 0,37-15 75,-29 18-48,-28 12 55,-1 0-1,1 1 0,0 1 0,5 0-6,-13 1 3,1 1 0,0 0 0,-1 0 0,1 0 0,0 1 0,-1 0 0,1 0 0,-1 1 0,1-1 0,2 2-3,-5-1-4,0-1 0,1 1 0,-1 0 0,0 0 0,0 1 1,0-1-1,0 1 0,-1-1 0,1 1 0,0 1 4,0 0-3,0 0 0,-1-1-1,0 1 1,0 0 0,0 1 0,-1-1 0,1 0 0,-1 0 0,0 1-1,0-1 1,0 3 3,0 7-1,-1-1 1,0 1-1,-1 1 1,1-14 0,-2 23 9,-1-1 0,-1 0 0,-1 0 0,-4 11-9,-9 18 44,-9 17-44,1-13-46,-18 26 53,17-32-32,2-2-77,20-37-93,-3 10-383,5-11 320,0 5-33,3-15 291</inkml:trace>
  <inkml:trace contextRef="#ctx0" brushRef="#br0" timeOffset="766.4111">3310 670 7968,'2'-5'1042,"-1"1"-400,-1 2-165,1 0-73,-1 1-85,0 0-74,0 1-26,-2-1 17,-14 3 316,5 1-251,1 3-125,-3 2-91,8-5-70,-29 22 65,-10 12-63,-68 74-105,1 12 70,75-80 18,1 2 0,-15 30 0,33-48 13,13-18-27,-1 0 0,1 0 0,1 0 0,-1 2 14,3-8-3,0 1 0,0 0 1,0 0-1,1 0 0,0 0 0,0 0 1,0-1-1,0 1 0,0 0 0,1 0 0,0 1 3,-1-3 6,1 1 0,0 0 0,1 0-1,-1-1 1,0 1 0,1-1-1,-1 0 1,1 1 0,0-1 0,0 1-6,1 0 54,1 0 1,-1 0 0,0 0 0,1-1 0,-1 0 0,4 3-55,-1-3 62,0 1 0,0-1 1,0 0-1,0-1 0,0 1 1,0-1-1,1 0-62,5 0 145,0-1 1,0 0-1,6 0-145,16-4 329,17-7-28,0-5-58,-2-4-50,0-4-43,-6 0 46,6-7-196,35-28 107,-42 27 3,10-13-110,-13 8 172,4-8-172,-27 28 42,-2-1 0,1 0 0,-2-1 0,-1-1 0,0 0 0,-2 0 0,2-5-42,-7 13 22,-1 0-1,0 0 1,-1 0 0,1-8-22,-3 12-1,0 0 0,-1 1 0,0-1 0,0 0 0,-1 1 0,0-1 0,-1-4 1,1 8-9,0-1 0,-1 1 0,1 0 1,-1 0-1,0-1 0,0 2 1,-1-2 8,1 2-16,-1-1 0,1 1 0,-1 0 0,0 0 0,0 0 0,0 1 0,0-1 16,-2 0-32,1 0 1,0 0-1,-1 1 0,0 0 1,-2-1 31,-26-6-198,19 7 75,0 1 1,0 0-1,1 1 0,-5 1 123,-48 7-580,30 0 325,-16 5-34</inkml:trace>
  <inkml:trace contextRef="#ctx0" brushRef="#br0" timeOffset="1182.8289">4275 728 7712,'-4'-2'639,"0"0"-67,-1 0-65,1 1-60,0-1-58,-1 1-54,1 0-51,-1 0-49,1 1-43,0-1-43,-1 0-37,1 1-35,-4-1-15,1 1-100,-5-1 196,-1 2-35,-11 2 35,-5 3-82,-10 4-78,39-10 1,-22 7-20,1 1 0,0 1 0,1 1 0,-16 10 21,15-7-35,0 1 0,1 1 0,1 1 0,0 1 0,1 1 0,1 0 0,1 1 0,0 1 0,1 1 0,2 0 0,-2 3 35,11-15-11,-1 1-1,1-1 1,1 1-1,0 0 1,0 0 0,-1 7 11,4-12 2,-1-1 0,1 1 0,0-1 0,0 1 0,0 0 0,0-1 0,1 1 0,0-1 0,0 1 0,0-1 0,1 1 0,-1-1 1,1 1-1,0-1 0,1 1-2,12 14 12,3-4 88,3-3 72,2-4 54,-15-6-113,0 0-1,1-1 0,-1 0 0,1 0 0,0-1 0,-1 0 0,1 0 0,-1-1 0,1-1 1,4 0-113,11-6 303,0-1-53,1-2-47,-1-2-41,21-17 58,-3-1-100,12-17-9,-33 25-70,0 0 1,-2-1 0,-1-1 0,6-11-42,-14 19 52,-1 0 1,-1-1-1,0 0 1,-2 0-1,2-7-52,-4 8 28,0 1 0,-1 0 0,0-13-28,-2 21-1,-1 0 0,0 0 0,0-1 0,-1 1 0,0 0 1,-2-7 0,-2 1-40,-4 2-34,-4 2-47,-4 3-55,-3 3-196,-1 4-54,0 2-74,-1 3-96,0 2-116,11-4 305,1 2-36,-1-1-40,1 1-43,1-1-44,-1 1-48,-2 2 58,1 0 75,-3 1-25,-6 4-175,20-12 680</inkml:trace>
  <inkml:trace contextRef="#ctx0" brushRef="#br0" timeOffset="1664.5947">4913 648 5568,'-18'-2'725,"7"1"-278,3 1-115,1-1-50,3 1-58,1 0-52,-1 0-18,-6 2 11,0 0-145,-1 0 59,-2 1 50,-1 0 40,-14 3 207,-42 9 599,53-11-776,2-1-34,0 0-43,2 0-52,-2 0 20,-33 8 137,-1 0-104,1 2-93,2 2-79,43-13 38,0-1 0,0 0-1,-1 1 1,1 0 0,0 0-1,0 0 1,1 0 0,-3 2 11,5-4-2,-1 1 1,1-1-1,-1 1 1,1 0-1,-1-1 1,1 1-1,-1 0 1,1-1-1,-1 1 1,1 0 0,0-1-1,0 1 1,-1 0-1,1 0 1,0 0-1,0-1 1,0 1-1,0 0 1,0 0-1,0 0 1,0-1-1,0 1 1,0 0-1,0 0 1,0 0 0,0-1-1,1 1 1,-1 0-1,0 0 1,1-1-1,-1 1 1,0 0-1,1-1 1,-1 1-1,1 0 1,-1-1-1,1 1 1,-1-1-1,1 1 1,0 0 1,3 2 3,1 1-1,-1-1 1,1 0 0,0 0-1,1 0 1,-1 0 0,4 0-3,43 15 2,-47-16-7,41 11-11,29 10 106,0 4 105,-55-19-106,-1 1 1,1 1-1,-2 1 1,1 1-1,-2 0 0,5 4-89,-6-1 59,-11-10-21,-1 0 1,0 0 0,0 0-1,1 2-38,-3-4 14,-1-1 0,1 1 0,-1-1-1,0 1 1,0 0 0,0 0 0,0-1-1,-1 1 1,1 0 0,-1 0 0,1 0 0,-1 0-1,0-1 1,0 1 0,-1 0 0,1 0-1,0 0 1,-1 0 0,0 0-14,-1 4 19,-1-1 0,1 0 0,-1 0 1,-1 0-1,1-1 0,-1 1 0,-4 3-19,1 0 16,-1-1-1,-1 0 0,0 0 1,-3 2-16,-42 25 5,-2-5-40,27-15 2,23-11-82,0-1 37,-6 3 13,0 0 87,-20 10 197,18-10-176,3-2-78,0 0-80,1 0-104,5-2 65,-1-1-35,1 1-36,0-1-39,-1 1-42,1-1-45,0 0-48,0 0-49,-1 0-54,1 0-55,1-1 73,-1 1 64,1 0-21,-3 0-150</inkml:trace>
  <inkml:trace contextRef="#ctx0" brushRef="#br0" timeOffset="2034.3436">5313 842 5632,'-8'1'1030,"6"0"-115,2-1-505,0 1-35,2-1-37,0 1-38,1 0-41,-1 0-43,2-1-44,-1 1-47,0 0-49,1-1-50,-1 1-53,0-1-55,24 1 354,2-1-50,0-1-44,0-2-38,5-1-15,1-2-37,4-3 55,22-8-143,-35 8 16,-1-2 0,0 0 0,14-10-16,-26 14 30,0 0 0,-1-2 0,0 1 1,8-9-31,-6 1 79,-5 0 52,-5-3 67,-7 0 84,-1 10-142,3 8-126,0 0 0,0 0 0,0 0 0,0 0 0,0 0 0,0 1 1,0-1-1,-1 0 0,1 1 0,0-1 0,0 1 0,-1-1-14,-6-1 49,1 0 0,-1 0 0,0 1 0,0 0 0,-4 0-49,-20 0 81,-4 4-39,3 2-18,0 2-1,-10 3-23,-34 14 72,16 0 36,4 3 60,33-15-112,1 2 0,1 1 1,1 1-1,0 0 1,1 2-1,1 0 0,-3 6-56,10-12 29,1 1 0,1 0 0,0 1-1,1 0 1,0 1 0,1 0 0,1 0-29,3-4 19,0-1 0,1 1 1,0 0-1,1 0 0,0 0 1,1 0-1,0 0 0,0 1 1,2-1-1,0 10-19,1-10 21,-1 1 1,2 0-1,0-1 0,0 0 1,1 0-1,0 0 0,1 0 1,0 0-1,1-1 0,0 0 1,1 0-1,7 8-21,22 18 158,-8-12-128,-3-5-77,0-1-85,-8-7-2,0 0-44,0-1-49,-1 0-54,1 0-57,0-1-63,-1 0-66,0-1-71,3 2 127,0-1 53,4 2-19,10 5-130,-32-15 502</inkml:trace>
</inkml:ink>
</file>

<file path=ppt/ink/ink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3:05.56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157 210 6720,'13'-14'883,"-5"6"-339,-2 2-141,-2 1-63,0 2 16,-2 0-83,1 0-71,-1 1-60,-1 1-48,1-1-37,3-1 54,-3 2-18,0 1 82,-1-1-16,0 1 50,1-1 56,0 0 63,-1 1-41,-1 1-71,0 0-58,1 1-50,-1 2-8,-1 5-37,1-6 51,-4 29 61,-2 1-69,-4 6-45,-7 19-44,1-2-3,-16 75 37,-28 183 128,37-122-126,22-180-64,-1 0 72,1 0 90,-1-1 100,-1 0 113,1-6-151,-4 3 36,6-8-243,0 0 0,0 0 0,0 1-1,0-1 1,0 0 0,0 0 0,-1 0 0,1 0 0,0 0 0,0 0 0,0 0 0,0 0-1,0 0 1,0 0 0,-1 0 0,1 1 0,0-1 0,0 0 0,0 0 0,0 0 0,0 0 0,-1 0-1,1 0 1,0 0 0,0 0 0,0 0 0,0 0 0,0 0 0,-1 0 0,1 0 0,0-1 0,0 1-1,0 0 1,0 0 0,0 0 0,0 0 0,-1 0-6,-2-11 301,3 11-298,-2-44 328,2 2-142,4-25 19,2-8-71,1-1-57,2 5-47,3-14 66,20-68-99,-1 51-3,-20 72-51,1 0 0,2 1-1,0 1 1,3 0 0,0 1 0,1 1-1,12-12 55,-17 23-46,1 1 0,1 0 0,0 1 0,0 1 0,15-8 46,-16 12-41,-1 0-1,1 2 0,0 0 1,1 0-1,-1 1 1,1 1-1,13-2 42,-17 4 7,0 1-83,-1 1-81,0 0-77,0 0-73,0 2-70,1 0-65,-1 1-63,-2 0 214,0 0 40,1 2-14,6 1-90,-15-6 355</inkml:trace>
  <inkml:trace contextRef="#ctx0" brushRef="#br0" timeOffset="228.297">36 513 6656,'-13'1'872,"6"-1"-335,2 1-139,0-1-61,3 0-73,0 1-62,1-1-22,1 0 11,3 0 165,1 0-34,4-1 230,-1 1-116,1-1-103,1 0-51,0 0-111,-2 0-102,-1 0-41,8-1-60,7-2-117,-12 3 115,1 0 62,0 0 101,46 0-97</inkml:trace>
  <inkml:trace contextRef="#ctx0" brushRef="#br0" timeOffset="509.8114">828 513 6400,'-6'2'838,"3"-1"-322,0 0-134,1 0-60,0-1-68,1 1-62,0 0-21,-1 2 12,-4 6 172,0 0-34,-6 10 226,5-9-285,0 1-35,-8 11 133,1 1-104,0 0-84,-1 6-44,9-14-70,0 0-1,0 0 0,-2 12-57,6-13-46,1-6-84,2-2-203,1-2 86,-2-4 219,0 1 0,1-1 1,-1 1-1,0-1 0,1 0 0,-1 1 1,0-1-1,1 0 0,-1 1 0,1-1 1,-1 0-1,1 0 0,-1 0 0,1 1 1,-1-1-1,1 0 0,-1 0 1,1 0-1,-1 0 0,1 0 0,0 0 28,3 0-330,-1-2-118,2-1 42,-1 0 36,0-1 32,2-2-28,-1 1 33,3-4-116,-1 0 39,4-4-393,-1-3 109,0 0 107,0-1 105,-1-1 103,0 1 104,-2 0 99,0 1 100,-3 5 8,-1 1 33,3-11 53,-1-2 117,1-10 182,-3 14-140,0-3 69,1 0 39,1-22 378,0 6 10,3-50 983,-6 56-1097,1 1-47,0-1-66,1 0-83,-4 30-82,1 3-109,-1 4-97,1 2-87,0 1-87,-1 2-76,1-2-63,1 0-49,1 2 41,1 6-41,-4-16 287</inkml:trace>
  <inkml:trace contextRef="#ctx0" brushRef="#br0" timeOffset="741.7128">1518 428 5216,'5'-1'461,"7"0"151,-7 0-324,2 1 137,-3-1 32,-2 1-184,-1 0 35,0 0 39,0 0 42,-1 0 46,0 0 50,-3 2-60,0-1-67,0 0-61,0-1-55,0 1-48,0 0-40,-4 0 56,2-1-112,-8 3 71,4-1-18,-41 15 125,-1 2-60,-19 13 16,31-12-75,1 2 0,0 2 0,0 2-157,27-17 39,-1 0 0,2 0 1,-1 1-1,2 1 0,-1-1 1,1 2-1,1-1 0,0 1 0,-3 7-39,8-14 14,1 0 0,0 0 0,0 0 0,0 1 0,1-1 1,-1 1-1,1-1 0,0 1 0,1 0 0,0-1 0,0 1 0,0-1 0,0 1 0,1 0 0,0-1 0,0 1 0,1-1 0,-1 1 0,1-1 0,0 0 0,1 0 0,-1 0 0,1 0 0,0 0 0,1 1-14,4 4 22,0-1-1,0 0 1,1-1 0,0 1-1,0-2 1,8 6-22,2-1 37,0 0-1,1-2 1,6 2-37,38 16 43</inkml:trace>
</inkml:ink>
</file>

<file path=ppt/ink/ink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3:03.7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1306 14 8544,'-1'0'421,"1"1"-34,-1 0 287,1-1-121,0 1-107,0 0-34,1-1-113,-1 1-136,1-1-39,0 1 37,0-1 52,-2 0-35,1 0-49,-1 0 36,-1 1 1,0 0-81,1 1-72,0-1 0,0 0 1,0 1-1,-1-1 0,1 0 1,0 0-1,-1 0 0,1 0 1,-1 0-1,1 0-13,-43 22 102,2-4-71,-300 116-105,201-82 59,-171 77-93,167-67 103,-77 38-11,218-100 9,-21 13-44,24-14 49,1 0 0,-1 1-1,0-1 1,1 1-1,-1-1 1,1 1 0,-1-1-1,0 1 1,1-1-1,-1 1 1,1-1-1,0 1 1,-1 0 0,1-1-1,-1 1 1,1 0-1,0-1 1,-1 1 0,1 0-1,0 0 1,0-1-1,0 1 1,0 0 0,0 0-1,-1 0 3,2 0-3,0-1-1,-1 1 1,1-1-1,-1 1 1,1-1-1,0 1 1,-1-1-1,1 1 1,0-1-1,-1 0 1,1 1-1,0-1 1,0 0-1,-1 0 0,1 1 1,0-1-1,0 0 1,-1 0-1,1 0 1,0 0-1,0 0 4,23 1-38,41-2 27,54 1 12,-89 2-28,18 3 27,20 7-117,-47-7 99,0 1-1,6 2 19,-16-3 5,0-1 0,-1 1 0,0 0-1,0 1 1,1 2-5,-5-4 8,-1 0 1,0 0-1,0 1 0,0 0 0,0 0 1,-1 1-1,0-1 0,3 7-8,-3-6-8,-1 0-1,-1 1 1,1 0-1,-1-1 1,0 1-1,0 0 1,-1 0 0,0 0-1,0 0 1,-1 0-1,0 1 1,0-1 0,-1 0-1,0 2 9,-2 6-21,0 1 0,-1-1-1,-1-1 1,-1 1 0,-6 12 21,-1 0-44,-2 0 1,-2 1 43,-14 17-185,-16 17 185,4-10-70,0-2 59,15-20 45,-2-1 0,0-2 0,-25 16-34,41-33 27,-2 0 0,1-1-1,-2-1-26,-33 14 70</inkml:trace>
  <inkml:trace contextRef="#ctx0" brushRef="#br0" timeOffset="518.3224">1121 465 6464,'6'0'849,"-2"0"-325,-1 0-136,-1 0-59,-1 0-69,0 0-61,0 0-22,1 3 14,6 8 106,-4 2-53,-1 1-45,-3 1-38,-1 9 43,-5 14 40,4-32-201,-13 57 191,-5-6-89,-34 58 17,48-103-148,-41 77 76,-77 124 36,78-138-28,17-26 1,1-2 37,8-14-23,8-12 20,2-4 42,0 1 81,-4 6 118,14-24-360,0 0 1,0 1-1,0-1 1,0 0 0,0 0-1,0 0 1,0 1-1,0-1 1,-1 0 0,1 0-1,0 0 1,0 1-1,0-1 1,0 0-1,-1 0 1,1 0 0,0 0-1,0 0 1,0 1-1,-1-1 1,1 0 0,0 0-1,0 0 1,-1 0-1,1 0 1,0 0 0,0 0-1,-1 0 1,1 0-1,0 0 1,0 0 0,-1 0-1,1 0 1,0 0-15,0-5 209,5-6-34,7-14 82,3-4-43,3-4-43,3-2-40,5-7 28,1-3-34,33-49 35,1 0-106,-4 5-88,24-33-9,5 4 1,55-54 42,-81 106-102,58-47 102,-70 72-75,22-12 75,14-2-90,-77 51 68,9-6-39,0 1-1,0 1 0,7-2 62,-19 9-8,0-1 0,-1 1 0,1 0-1,0 0 1,0 0 0,1 1 0,-1-1-1,0 1 1,0 0 0,0 0 0,0 1-1,0-1 1,0 1 0,0 0 0,0 0-1,0 0 1,1 1 8,-4-2-2,0 1-1,1 0 0,-1 0 1,0-1-1,0 1 0,0 0 1,0 0-1,0 0 1,0 0-1,0 0 0,0 1 1,0-1-1,0 1 3,0 0-9,0 0 0,0 0 0,-1 0 0,1 0 0,-1 0-1,1 0 1,-1 0 0,0 0 0,0 0 0,0 0 0,0 0 0,0 1 0,-1-1-1,1 0 10,-1 4-24,-1 0-1,1-1 0,-1 1 0,-1 0 0,-1 2 25,-9 16-28,-29 32 15,-41 38 36,-1-9-17,22-27 57,-16 7-63,24-23 65,-46 25-65,56-41 10,-19 6-10,56-28-78,0-1 58,-25 12 136,25-12-141,1-1-49,-2 0-84,0 0-99,1-1-119,3-1 137,1 0-36,2 0-263,0 0 70,2-1 64,0 1 56,1-1 48,0 0 42,3-2-164,13-3-533,-14 5 706,-1 0-44,2 0-137,1 0-59,14-3-1274,-10 3 1053,-1 0 135,0 0 75,2 0-27,6 0-180,-16 1 659</inkml:trace>
  <inkml:trace contextRef="#ctx0" brushRef="#br0" timeOffset="818.2635">1857 748 5984,'12'2'781,"-4"-1"-300,-3-1-124,-1 1-56,-1-1-65,-1 0-56,1 0-20,5-3 10,28-12 141,12-5-57,3-2-52,-6 2-46,13-9-24,96-55-69,-121 65-16,0 0 42,-20 11-82,-1 1 38,-1-1 44,0 1 49,-1-1 57,0-1 60,0 0 69,-1-1 73,2-5 27,-6 3-89,-7 3-114,1 8-189,0-1 0,0 1-1,-1-1 1,1 1-1,0-1 1,-1 1-1,1 0 1,0 0-1,-2-1-31,-19-10 172,-1 7-100,12 5-66,0-1 0,1 2 0,-4 0-6,0 0 16,-14 1 13,-1 2 1,1 1 0,0 1 0,0 2 0,-11 5-30,-21 8 92,-28 16-92,46-17 12,1 3 1,-12 8-13,32-17-24,1 1-1,0 0 1,-2 3 24,16-12-9,1 0 0,-1 0 0,1 0 0,0 0 1,0 1-1,1 0 0,0 0 0,0 1 0,1-1 0,0 1 1,-1 2 8,3-7-5,0 1 0,0 0 1,1 0-1,-1-1 1,1 1-1,0 0 0,0 0 1,1-1-1,-1 1 1,1 0-1,-1-1 0,1 2 5,1-1-1,-1 0 0,1 0-1,0 0 1,0 0 0,1 0-1,-1 0 1,1 0 0,0-1-1,0 1 2,5 4 1,0-1-1,0 0 1,1-1-1,0 0 0,0 0 1,0-1-1,0 0 1,1-1-1,27 12-130,0-3-114,1-2-102,1-2-88,-1-2-76,1 0-64,-1-2-51,0 0-38,-21-4 406,0 1 35,32 2-317</inkml:trace>
  <inkml:trace contextRef="#ctx0" brushRef="#br0" timeOffset="1062.3525">3086 473 6720,'0'0'269,"0"0"-52,0 0-36,1 2 251,-1-1-222,-1-1 63,0 1 84,-1 1 112,1-2-183,-1 1 38,-1 0-295,-4 2 78,0 0 50,-2 1 63,-18 8 498,14-5-434,1 0-79,0 0-69,-6 4 38,-1 0-35,-22 13 50,-3 0-88,-16 13-48,7-1-35,-23 21-68,45-31-10,-8 10 60,-3 9 2,26-24 9,12-16-36,1 1 0,-1-1-1,1 1 1,-2 6 25,4-9-13,0 0-1,0 0 0,1 0 1,-1 0-1,1 0 1,-1 0-1,1 0 0,0 0 1,0 0-1,1 3 14,-1-3-6,1-1 1,0 1-1,0-1 0,-1 0 0,1 1 1,1-1-1,-1 0 0,0 0 0,1 1 6,1 1 15,0-1 0,0 1 0,0-1-1,0 0 1,1 0 0,-1 0 0,4 2-15,-1-2 5,0 0 1,-1 0-1,1-1 0,0 1 1,2-1-6,33 6-44,-1-5-64,-5-4 41,-1-1-78,5-2-101,19-4-184,-57 8 417,36-5-204,17-2-30</inkml:trace>
  <inkml:trace contextRef="#ctx0" brushRef="#br0" timeOffset="1272.2988">3473 516 3968,'-2'4'241,"-1"0"6,1 0 23,0 1-7,-1 2 61,1-3-114,0 2 37,-2 4-215,0 1 84,-2 2 79,1 2 58,-22 59 1189,19-53-1093,5-10-221,0-1-40,-5 23 211,2-7-144,2 1-37,2-13-18,1 1-1,0 9-99,5 10 168,2-14 60,-6-19-224,0-1 0,0 1 1,1-1-1,-1 0 0,0 1 0,1-1 1,-1 1-1,0-1 0,1 0 1,-1 1-1,1-1 0,-1 0 1,0 0-1,1 1 0,-1-1 1,1 0-1,-1 0 0,1 0 0,-1 0 1,1 1-1,-1-1 0,1 0 1,-1 0-1,1 0 0,-1 0 1,1 0-1,-1 0 0,1 0 1,-1 0-1,1-1 0,-1 1 0,1 0 1,-1 0-1,1 0 0,-1-1-4,12-3 38</inkml:trace>
  <inkml:trace contextRef="#ctx0" brushRef="#br0" timeOffset="1513.7945">3538 17 5888,'-4'-6'770,"1"1"-295,1 3-121,1-1-55,0 3 50,0 0-80,0 1-69,0-1-56,-1 3 18,-2 4 22,4-6-55,-1 0 88,3 10 103,1-1-99,3 0-118,-3-5-101,0 0-37,1 0-38,0-1-42,1 0-43,-1 0-46,0 0-48,1 0-50,-1-1-54,1 0-54,0 1 142,0 0 36,10 7-345</inkml:trace>
</inkml:ink>
</file>

<file path=ppt/ink/ink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3:06.88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1020 525 5984,'-2'-3'178,"-1"-1"59,-1-1 47,1 1 33,-9-13 836,7 10-717,2 4-232,0-1-37,1 1-43,-1 1-51,-1-2 342,-1 0-69,-1 1-60,0 1-53,-1 0-11,0 0-50,-2 1-15,-3 0 31,8 0-106,-17-1 114,3 2-84,-1 0-56,-9 3-54,-1 0 16,-29 3 12,1 2 0,-11 6-30,59-12 4,-69 14 60,1 4 0,-22 11-64,-6 11 11,68-26-65,1 2-1,-22 15 55,44-23-33,0 0 0,1 1 1,-4 4 32,9-7-38,0 0 1,1 0-1,0 1 1,1 0-1,-3 5 38,6-9-19,0 1 1,1 0-1,-1-1 0,0 6 19,1-5-3,1 0 1,0 0-1,1 0 1,-1 5 2,1-5 6,0 0 0,1 0 1,0 0-1,0 0 0,0 0 1,1 0-1,0-1 0,0 1 1,0 0-1,1-1 1,0 0-1,0 1 0,0-1 1,1 0-1,-1-1 0,3 3-6,2 1 15,1 0-1,0-1 1,1 0-1,-1 0 1,1-1 0,1 0-1,-1-1 1,10 4-15,36 10 7,-2-5-40,-15-6 14,0-2-85,6-1-105,21 0-200,-28-2 205,19 2-40,-57-5 244</inkml:trace>
  <inkml:trace contextRef="#ctx0" brushRef="#br0" timeOffset="350.6519">1550 555 4896,'2'-9'645,"-2"3"-248,1 2-103,-1 1-46,0 1-54,0 0-47,0 1-18,-3 1 9,-1 0-87,0 0 37,-4 1 176,-22 8 893,22-5-958,-1 0-54,-82 41 363,-84 56-508,46-16 210,3 0-83,62-41-108,2-1-37,29-18-50,-18 18 68,30-21-22,3 0 50,5 1 51,4 3 50,9-23-97,-1 0 0,1 0 0,-1 0 0,1 0 0,0 0 0,1 0 0,-1 3-32,1-4 33,-1 0 0,1 0 0,0 0 1,-1 0-1,1 0 0,0 0 0,0 0 0,0 0 0,1 0-33,0 1 58,0-1-1,1 1 1,-1-1 0,1 0-1,0 0 1,-1 0 0,1 0-1,0 0 1,0-1 0,0 1 0,0-1-1,3 1-57,30 7 465,-11-7-224,-5-1-105,-2-2-75,6-1 273,21-4-334,-15 0 219,-1-1 1,14-7-220,-7 1 479,24-13-479,1-6 407,-41 21-98,17-14-309,-20 12 128,0-1 0,-1-1 0,3-5-128,16-21 148,-27 29-104,-1-1-1,1 1 0,-2-1 1,2-5-44,-3 6 42,-2 1 0,1-1 0,-1 0 1,-1 0-1,0-2-42,-1 2 71,0 1 0,-1-1 1,-1-4-72,0 8 24,0 0 1,0 0-1,-1 0 1,-1-3-25,-4-8-1,-4 1-47,-7-3-109,6 12 31,0 1-35,-1 2-169,-20-4-615,14 7 517,-7 0-66</inkml:trace>
  <inkml:trace contextRef="#ctx0" brushRef="#br0" timeOffset="614.3781">1990 275 4640,'35'-31'611,"-14"13"-234,-7 4-97,-2 4-44,-4 3-50,-2 2-44,-2-1-15,3-5 10,-1 1-118,0-1 45,1-1 61,0-2 77,1-1 93,0-1 109,-4 8-156,0 0 33,0-1 35,-1 1 38,1 0 39,-1-1 42,1-9 298,-2 2-289,-2 8-210,-3 5-49,-3 6-59,-4 8-72,-61 97 74,-184 248 416,138-199-417,-102 140-14,164-222-62,-56 79 95,11-2 94,80-119-155,18-29-45,0 0-36,1 0-89,1-2-105,2-2-84,2-2-131,9-9-653,-7 6 755,-1 0 38,2-1-15,4-4-97,-11 10 376</inkml:trace>
  <inkml:trace contextRef="#ctx0" brushRef="#br0" timeOffset="877.2789">2407 192 5984,'6'-15'781,"-2"6"-300,-1 3-124,-1 0-56,-1 3 50,1 0-44,-1 1-40,0 1-37,0 1 131,0 3-111,-1-1-113,0 2-41,-1 4 70,-1 0-21,-5 20 249,2-11-246,-2 3-35,-27 54 216,12-32-215,-3 4-45,-32 44 64,-18 17-133,-71 87 123,-139 177 128,193-241-81,65-86-163,0 2-67,25-43 45,-9 17-29,6-7-58,3-8 17,1 1-35,0-1-41,0 0-48,3 0-100,0-5 170,1 0-42,1-3-104,4-2-225,5-2-50,0-1 123,10-3-59</inkml:trace>
  <inkml:trace contextRef="#ctx0" brushRef="#br0" timeOffset="1084.9208">2265 996 6720,'0'0'656,"0"1"-79,-1-1-77,1 1-70,-1-1-66,1 1-61,-1 0-55,0 0-52,0 1-30,0-1-51,0 1-44,0-1-36,-2 3-56,-1 2-132,2-3 114,0 0 64,1-1 99,0-1-16,1 0 37,-4 11-11,-1 0-49,-5 14-25,-2 14-105,8-16 34,4-7 45,2-4 33,1 0 47,-2-11-102,0-1 0,-1 1 0,1-1 0,0 1 1,0-1-1,0 1 0,0-1 0,0 0 0,0 1 1,0-1-1,0 0 0,0 0 0,1 0 0,-1 0 1,0 0-1,1 0 0,-1 0 0,2 0-12,0 0 14,0 0 0,0 0 0,0-1 0,-1 1 0,1-1 0,0 0 0,0 1 0,0-2 0,0 1 0,2 0-14,25-7 69,8-9-7,-18 4 27,-8 3-89,-3 0-72,-1 0-90,-2 1-61,-1 0-94,0-1-109,-1-1-121,-1 4 282,-1-1 33,6-11-343</inkml:trace>
  <inkml:trace contextRef="#ctx0" brushRef="#br0" timeOffset="1699.018">2915 934 5472,'0'0'258,"0"0"-59,3 0 258,-3 0-178,0 1-96,0 0 42,0 0 154,-1 1 110,-1 2-467,0-1 37,-3 5 152,0-1 44,0 1 51,-14 17 829,10-15-699,5-5-251,-1 0-32,1-1-41,-1 1-47,-19 15 283,-1 1-104,-4 3-59,-16 11-47,-18 15-8,42-33-51,1 0 41,3-3 19,1 1 44,-1 0 52,2 1 60,10-11-111,2-2 56,6-3 310,3-4-183,-1 0-175,0 1-81,0-1-59,-1 1-58,70-47 84,5-1-87,-18 12-50,-1-1-41,7-5 19,33-16 34,-94 58 34,-1-1-1,1 1 1,0 1 0,0-1 0,1 1 0,-1 0 0,0 0 0,1 1 0,6-1 13,-13 2-2,1 0-1,0 0 1,0-1-1,-1 1 0,1 0 1,0 0-1,0 0 1,-1 1-1,1-1 1,0 0-1,-1 0 1,1 0-1,0 0 1,0 1-1,-1-1 0,1 0 1,-1 1-1,1-1 1,0 0-1,-1 1 1,1-1-1,-1 1 1,1-1-1,-1 1 1,1-1-1,-1 1 0,1 0 1,-1-1-1,1 1 1,-1 0-1,0-1 1,1 1-1,-1 0 1,0-1-1,0 1 1,0 0-1,1-1 0,-1 1 1,0 0-1,0 0 1,0-1-1,0 1 3,-1 3-2,1-1 0,-1 0 0,0 0 0,0 0 0,0 0 0,0 0 1,-1-1-1,0 2 2,-20 33 146,3-10-9,-1-1 0,-5 3-137,-18 18 238,7-8 74,18-19-102,2-1 44,12-11-71,7-5-27,5-4-61,3-3-97,31-13-50,1-2 67,89-36 134,-114 49-164,39-15 40,2 0 91,-5 2 42,71-17 283,-108 33-399,5 1 58,-21 2-88,0 0-1,1 0 0,-1 0 1,1 0-1,-1 0 1,1 0-1,-1 0 1,0 0-1,1 1 0,-1-1 1,1 1-1,-1-1 1,0 1-1,0-1 1,1 1-1,-1 0 0,0 0 1,0 0-1,0 0 1,0-1-1,0 1 1,0 1-1,0-1 0,0 0-11,0 1 16,-1 0-1,0-1 0,1 1 1,-1 0-1,0 0 0,0 0 0,0-1 1,-1 1-1,1 0 0,0 0 1,-1 0-16,-7 26 103,-6 6 37,-13 24-140,-3 6 69,13-20-72,12-31-30,2 1 1,0-1 0,0 4 32,1 11-99,3 2-39,0-23 117,1 0-56,0 0-55,1-1-56,0 0-58,1 0-59,1-1-60,1 0-60,3 2-8,6 3-62</inkml:trace>
  <inkml:trace contextRef="#ctx0" brushRef="#br0" timeOffset="2133.1925">3928 1141 5984,'3'-5'781,"-1"1"-300,-1 2-124,1 0-56,-2 1-65,1 0-56,1 0-20,3-1 10,-3 2-186,1-1 42,1 0 40,0-1 35,3 0 110,0-1 58,0 1 48,1-1 35,20-12 1148,-21 9-1060,-1 0-79,-7 6-191,-1-1-43,-6 2 26,-3-1-97,-15 4 3,-5 5-66,1 1 0,-6 3 7,3 1 25,1-1 39,27-10-54,-52 24 77,30-9-23,6 3 36,21-21-91,-1 1-1,1-1 0,-1 1 0,1 0 1,0-1-1,-1 1 0,1 0 1,0-1-1,-1 1 0,1 0 0,0 0 1,0-1-1,0 1 0,0 0 1,0 0-1,-1-1 0,1 1 0,1 0 1,-1 0-1,0-1 0,0 1 1,0 0-1,0 0-8,1 0 6,-1 0 1,1 0-1,0 0 1,-1 0-1,1 0 1,0 0-1,0-1 1,0 1-1,0 0 1,0 0-1,0-1 1,0 1-1,0 0 1,0-1-1,1 1-6,7 3 23,1 0 1,-1-1-1,7 1-23,61 11 60,-44-10-30,-18-2-31,12 2 64,0 1-1,22 8-62,-41-11 2,0 0 0,0 1 0,0 0 0,6 4-2,4 8-48,-3 3-46,-14-16 95,0-1 1,1 1 0,-1 0 0,0 0-1,0 0 1,0 0 0,0 2-2,-1-2 15,0 0 0,1 0-1,-1 1 1,-1-1 0,1 0-1,-1 2-14,-6 20 157,-6-2 59,-4-1 53,-2-2 45,-18 12 416,-2-4-246,1-4-118,-9 2-44,-27 10 10,64-31-416,-1 0 55,1-1 46,-1 1 38,-2 0 47,-38 15 406,33-13-417,0 0-111,9-4-44,0 1-43,0-1-48,0 1-53,-2 1-161,-1 0-115,7-2 194,-1-1-32,1 1-36,-1 0-37,5-3-18,0 1-65,0-1-52,1 0-42,1-1-1892,0 1 1745,0-1 45,0 0 67,0 1 85,0-1 231,0 1 54,-1 0 60,1 0 64,1-1-612,2 0 97,-1 0-33,4 0-226</inkml:trace>
  <inkml:trace contextRef="#ctx0" brushRef="#br0" timeOffset="5222.9415">3864 1184 2976,'3'-7'300,"3"-6"185,-1 5-216,1 2-97,2 1-59,-5 3-166,0 0 55,1 1 51,-1-1 46,1 0 43,-1 1 39,5-3 281,-2 2-101,-1 0 36,5-1 327,13-4 1026,-16 6-1260,-1-1-49,1 1-102,-2 1-61,1-1-74,0 1-85,-1 1 100,-4-1-176,0 0 0,0 1 0,-1-1 0,1 1 0,0-1 0,-1 0 0,1 1 0,0-1 0,-1 1 0,1 0 0,0-1 0,-1 1 0,1 0 0,-1-1 0,1 1 0,-1 0 0,0 0-43,3 5 275,-2 2-93,-3 0-91,-5 17 100,-2 1-56,-2 0-46,-1 1-35,-46 76 48,-18 16-61,41-67 10,13-20 18,1 0 39,0 0 50,1-1 60,-7 10 93,13-19-83,0 0 65,0 1 87,2-1 110,7-13-281,4-4 271,5-9 21,1-1-254,-2 2-173,0-1-40,0 1-49,1-1-54,21-24 117,15-27 111,-24 31-115,5-7-60,-11 16-14,0 1 36,17-26 63,-18 27-73,1 1-34,-2 1-30,1 1-40,-1 0-47,1 1-56,-5 5 140,-1 0-64,-1 1-65,-1 0-63,2-2-164,0-2-104,1 3 241,2-1 104,2 1 72,6-2 80,2 0 45,-7 0-64,30-27 76,-10 3 91,23-33-114,-17 20-25,-28 33 22,6-12 81,-10 15-80,0 0-34,0 2-61,2 0 77,13-5 138,-16 9-123,-1 1-34,-1 0-44,-1 0-117,0 0-102,0 1-84,0-1-78,0 0-51,-4 2-1315,2-2 1088,1 1 344,1-1 44,0 1 40,0 0 43,0 0-13,0 0-95</inkml:trace>
  <inkml:trace contextRef="#ctx0" brushRef="#br0" timeOffset="10807.2041">3851 1068 3808,'3'-3'471,"1"0"-46,0 1-41,0-1-36,5-1 258,-1 1-89,-7 3-483,-1 0 0,1 0 0,-1 0 0,1 0 0,-1 0 0,0 0 0,1 0 0,-1 0 0,1 0 0,-1 0 0,1 0 0,-1 0 0,1 0 0,-1 0 0,1 0 0,-1 1 0,0-1 0,1 0 0,-1 0 0,1 1 0,-1-1 0,0 0 0,1 0 0,-1 1 0,0-1 0,1 0 0,-1 1-34,2 7 476,-3 5 61,-1-2-213,0 0-36,-1 1-35,0 2-42,-2 0-44,-6 18 138,-2 1-33,-15 32 183,-4 0-101,-1 2-80,27-56-233,-90 161 273,66-121-148,1 0 100,14-25-83,2-1 38,-1 1 44,2 0 48,9-21-118,1 0-79,-1 2-47,-1 2-27,0 0 34,2-3 50,0-2 54,0 1 86,0-2 37,0 0 84,1 0 96,-1 0 106,6-10-271,1-1-64,-1 0-54,1 0-44,3-9 52,14-18 144,-1 4-193,0-1-46,11-16-11,0 0-56,54-82 30,24-19-31,-32 55-66,-68 82 13,97-107-297,-68 82 268,0 4 75,-19 19-10,1 1-47,6 1-49,-20 9 35,-1 1 1,1 0 0,0 1-1,0 0 1,1 0 32,-4 1-19,0-1 0,0 1 0,0 0 1,1 1-1,-1-1 0,0 1 0,0 0 0,0 0 1,0 0-1,0 1 0,0-1 0,-1 1 0,1 0 1,0 0-1,0 1 19,14 14-59,-2 6 34,-12-15 49,-1-1-1,1 1 0,-2 0 1,1 0-1,0 7-23,-1-2 16,0 1-1,-1-1 1,0 6-16,-5 42-19,-4-3-62,-6 11 18,-15 30-78,-5-1 18,10-34 92,5-14 53,-1 1 7,0-3 56,-6 11 89,22-49-78,3-7 30,2-4 15,4-10 117,0 4-180,10-14 46,1-1-48,16-21-26,23-31-89,-32 43 57,38-56-48,12-17-58,-24 36 78,-40 56 12,11-14-55,-8 15-26,0 3-52,-11 8 123,0-1 0,0 1 1,0 0-1,0 0 0,0-1 0,0 1 0,0 0 0,0 0 1,0 0-1,0 0 0,0 0 0,0 0 0,0 0 1,0 1-1,0-1 0,0 0 0,0 0 8,0 1-7,0 0 0,0-1 0,1 1 0,-1 0 0,0 0 0,0-1-1,0 1 1,0 0 0,0 0 0,0 0 0,0 1 7,3 3-8,-1 0 0,0 1-1,0 0 1,-1-1-1,1 3 9,-1-3 2,9 26-27,-2 1 0,-1 1 0,-1-1 0,0 25 25,1-7-172,7 26 172,-11-60-422,-2-5 49,0-1-36,-1-6 161,0 1-33,0-1-13,0 0-36,0 0-37,0 1-41,-1-1-44,1 0-47,0 0-49,0 0-52,0 1-55,0-1-59,0 0-61,0 0-64,1 0-66,-1 0-70,0 0-73,0 0-76,0-2 440,0 1 92,0-1-27,1 2-210,-2-4 828</inkml:trace>
  <inkml:trace contextRef="#ctx0" brushRef="#br0" timeOffset="12001.1916">3937 1479 3712,'5'-26'804,"-4"19"-577,0 1-37,-1 2-41,1 2-37,0-2-13,2-3 5,-1 0-149,2-1 92,-1 0 57,0 0 52,0-1 44,1-1 38,5-13 394,13-28 1003,-15 35-1141,4-7 50,21-41 1151,-16 38-1015,-2 4-161,-6 10-303,0 2-35,2-6 111,-2 5-96,0 1-76,-8 10-115,1-1-1,-1 1 1,1 0 0,-1 0 0,0-1 0,1 1-1,-1 0 1,1 0 0,-1-1 0,1 1-1,-1 0 1,1 0 0,-1 0 0,1 0-1,-1 0 1,1-1 0,-1 1 0,1 0-1,-1 0 1,1 0 0,-1 1-5,1-1 2,0 0 0,-1 0-1,1 0 1,-1 1 0,1-1 0,-1 0 0,1 1 0,-1-1-1,1 0 1,-1 1 0,0-1 0,1 1 0,-1-1 0,1 0-1,-1 1 1,0-1 0,0 1 0,1-1 0,-1 1 0,0 0-1,0-1 1,1 1 0,-1-1 0,0 1-2,1 9 14,-1 1 0,0-1 1,-1 1-1,0-1 0,0 0 0,-2 6-14,-8 30 33,-1 0 1,-3-1-1,-2 0 0,-1-1 0,-18 29-33,-38 59 167,-17 12-167,53-84 19,24-38-47,0 0 94,-2 4 132,-1 0 108,5-7-17,0 0 42,-14 17 422,20-28-387,-7 5 594,12-12-878,-2 1 171,2-1-34,-2 0 132,1-2-98,2-2-74,3-15 277,-1 14-306,2-13 53,1 2-48,1 0-41,0 1-36,11-17 3,13-17-93,-7 12 38,-1 0-28,75-118 32,-33 57 60,-32 51-57,3 1-34,-5 10-80,14-12 81,-18 21-77,2 2 0,1 1 0,1 1-1,28-16 78,-39 27-47,1 1 0,6-1 47,-11 5-7,-1 1 0,2 0 0,-1 1 0,0 1 0,1 1 1,0 0 6,-7 1-2,0 1 0,0 0 1,0 1-1,-1-1 1,1 2-1,0-1 1,-1 1-1,1 1 1,-1 0-1,1 0 1,0 1 1,-2-1-7,-1 1 1,1 0 0,-1 1 0,0-1-1,0 1 1,0 1 0,0-1 0,3 6 6,-1-1-47,-1 0 1,0 1-1,-1 0 1,0 0-1,-1 1 0,0-1 1,-1 1-1,0 2 47,1 5-77,0 1-1,-2-1 1,0 1-1,0 18 78,-5 15-53,-5-1 40,0-24 37,-1 1 1,-1-1-1,-1 0 0,-5 8-24,-29 48 60,13-30-61,3-10-40,1-2-51,24-38-93,0 1 64,-7 11-79,6-11 79,2-1 3,1-2-49,-1 1-80,1-1-83,0-1-101,1 0-112,3-9-315,2-1 99,2 0 83,0 0 69,7-4-259,6-6-303,-4 4 93,-4 4 588,-1 1 61,0 2 55,-1-1 50,0 2 44,1 0 37,10-8-148,-3 3 148,11-8-73,-13 8 163,0 0 51,0 1 48,0-1 46,0 0 42,0 0 39,0 0 36,0-1 33,14-9 203,0-2 83,-5 5-19,0-1 33,56-46 1088,-47 38-910,1-2-58,-1 1-107,-19 16-47,-1 0-44,29-28 602,-20 15-366,-9 7-142,-3 4-21,-2-2 65,-4 5-185,-3 0-47,-3 2-44,-3 0-39,-3 2-36,-3 2-33,7 5-98,0 0 0,0 0 0,-1 0 0,1 0 0,-1 1 0,1 0 0,-2-1-22,-9 2 35,0-1 1,0 2 0,0 0-1,1 1 1,-1 0 0,-6 3-36,-32 12 133,4 2 48,14-4-22,1 2 0,0 1 0,-12 11-159,-13 13 136,48-35-132,1 1 0,-1 0 1,1 0-1,1 1 0,0 0 0,-4 7-4,9-12 7,0 0-1,1 0 1,-1 1 0,1-1-1,0 1 1,1-1-1,-1 2-5,1-3 8,1 1 0,-1-1 1,1 1-1,0-1 0,0 0 1,1 1-1,-1-1 1,1 1-1,0-1 0,0 0-9,3 7-5,-1-1 0,1-1 0,4 8 5,19 25 27,-3-13 54,19 18-81,-2-2-1,-4 3-91,-29-37 102,-1 1-1,-1 0 0,0 0 0,-1 1 1,0-1-1,-1 1 0,0 1 0,-1-1 1,0 7-10,-2-9 21,0-1 0,-1 1 0,0-1 1,-1 0-1,-1 8-21,0-8 32,0-1-1,-1 1 1,0-1-1,-1 0 1,0 0-1,-2 3-31,0-1 33,0-1-1,-1-1 0,0 1 1,-1-1-1,-6 7-32,0-4 37,1-1-1,-1 0 1,-1 0 0,0-2-1,-14 7-36,-1-1 105,-1-2-1,-22 6-104,-21 3 209,58-18-220,0 0 40,-34 5 176,30-6-152,-1-1-78,11-2-30,0 1-35,-2-1-58,1 1-56,-1-2-65,1 1-70,-1 0-77,0-1-86,0 0-90,-1 1-100,12-1 455,-1 1 40,-1 0-96,0-1 99,-4-1-138,6 2 202,-1-1-40,0 1-109,0-1-107,1 1 144,0 0-36,0-1-40,0 1-44,0 0-46,0 0-50,0 0-54,0-1-57,0 1-59,0 0-64,0 0-66,-1 0-71,2 0 287,0 1 75,0-1-21,0 1-164</inkml:trace>
</inkml:ink>
</file>

<file path=ppt/ink/ink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3:22.65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574 5376 5984,'-16'-13'624,"-5"-4"248,-21-20 298,15 14-708,0 1-89,-2 1-83,0 1-80,-2 1-78,0 0-72,-1 2-70,-2 0-67,-29-11-1,21 9 55,0-1 40,3-2 58,3-4 73,25 16-69,3 0 61,0-2 87,3-7 187,7-1 16,3 6-174,1 2-81,3-1-51,10-11 191,1 1-59,12-9 41,3 2-69,39-25 177,-21 18-50,40-23-28,-47 31-200,160-104 374,-108 70-352,65-36 27,146-68 102,54-19-92,-289 148-143,244-124 144,108-35-43,37-9 16,-165 73-77,155-67 178,12-5 58,-159 68-145,31-14 58,-1 3 35,1238-517 1143,-1019 438-1023,-280 112-248,-3 2-52,233-93 15,-118 61-77,-284 106-29,352-131-60,-47 12 27,-37 18 31,-47 25 17,-49 25 37,-127 47-57,-57 17-99,-27 8-57,71-18-332,-89 23 388,-1 2-85,-1-1-84,0 1-78,-2 0-76,0 1-72,-1-1-69,1 1-65,-17 4 219,-18 4 185,-1 1-33,1-1-222,-1 0-106,-4 2 252,-1-1-33,0 1-35,-1 0-37,0-1-68,-1 1-39,-2 0-656,-3 0-377,-4 0-947</inkml:trace>
</inkml:ink>
</file>

<file path=ppt/ink/ink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3:23.12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136 198 5408,'-30'-38'702,"12"14"-269,5 7-112,1 1-49,0-1 26,2 4-92,2 2-65,-6-9 106,7 10-32,5 7-149,-1-2 264,0 1-48,1 0-44,1 0-40,1 1-38,-1 0-32,3-1 44,1 3-90,3 1-58,9 9-38,3 6-12,-1 1 0,-1 0 1,9 13 25,-24-27-3,69 81-80,82 124-224,-100-129 253,1 7 83,-27-41 30,-1-1 36,15 27 217,55 94 570,-38-72-499,35 56 117,-76-123-412,71 115 439,2 3-83,160 254 673,-165-266-672,0-3 89,1 2-135,1 0 36,167 259 994,-83-128-457,-57-88-364,-18-29-145,0-1-55,-31-48-203,1-2 39,13 17 88,40 51 212,83 105 357,-133-178-637,1 1-34,79 99 449,-49-66-291,-16-23-133,2-4-84,468 474 658,-363-387-651,-95-94-138,-1 0-41,-7-10-40,-2-4-82,2-4-114,-42-37 65,1-1-39,-30-22 71,1 1-33,19 8-265,0-3-111,1-6-96,-30-9 463,0 0 0,0-1 0,0 0 1,2 0 181,-4 0-159,1-1-1,-1 1 1,0-1 0,0-1 0,4 0 159,-4 0-141,-1 0-1,1-1 1,-1 1-1,1-1 1,-1 1-1,2-3 142,-1 1-178,-1 0 1,1-1-1,-1 1 0,1-1 0,1-4 178,12-20-1018,-2-2 115,-1-9-65,2-23-348,-6-4 26,-7 22 367,-1 7 75,-2 0-99,-1 5 398,-1-2 75,0-8-21,-2-23-167,3 65 656</inkml:trace>
</inkml:ink>
</file>

<file path=ppt/ink/ink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3:24.04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8888 2870 6144,'21'-49'573,"3"-6"79,3 1-52,8 0-80,-17 31-108,12-12-412,-21 25 8,3-3 35,1-1 34,14-16 160,4-6 124,39-52 602,-47 56-668,27-49 834,-2-4-72,-6-5-81,-6-1-90,-26 59-551,-2 0-47,0-6 11,1-21 88,-2-39 231,-6 32-113,-4-9-120,-5 0-57,-5 1-56,-5 0-56,-5 3-54,-5 1-53,-6 1-51,-5 3-52,3 14 24,-2 2 1,-3 1-1,-1 3 0,-23-19-30,-5 2 76,-20-11-76,-22-9 11,2 9-75,-29-11 64,24 23-42,-3 6 1,-2 4-1,-12 3 42,-27-3-52,-2 8-1,-45-2 53,-78-5-64,-1 13 0,-3 13 0,-205 11 64,217 23-64,0 12 0,-163 37 64,-80 43-53,167-19 42,-275 106 11,150-6 0,20 15-16,27 28-53,27 13-16,177-87-204,-37 43 289,67-37-63,56-39 41,-12 22 22,47-30 0,-30 48 0,37-34 8,5 4 0,5 6-8,21-21 8,6 2 0,-28 76-8,49-89-20,4 2 0,6 1 0,0 15 20,4 12-26,6 1 0,2 50 26,11-32 49,6 1-1,15 97-48,6-67 73,8-2 40,-3-47 26,15 32-139,-17-87 77,3-2 0,25 50-77,-17-58 75,3-1 0,32 43-75,-18-40 90,2-2 1,4-2-1,2-3 0,3-3 1,2-3-1,3-2 0,8 1-89,29 16 275,84 41-276,120 42 216,89 4-50,7-26-49,21-11-14,-274-87-78,136 12-25,-146-34 30,0-6 0,80-9-30,287-41 73,-188-4 81,178-54-154,-150 9 107,-110 21-55,438-150 317,-393 123-267,170-72-1,214-109-69,-92 21 3,277-156 106,-662 315-69,332-195 42,-306 162-38,-20 3 124,-13-10-35,-30 11 72,34-45-237,-86 69 42,-6-5 41,-7-6 40,-8-6 35,-45 61-21,-3-2 0,-2-1 0,-1-9-137,-9 18 172,-3-1 0,-2-1 1,7-56-173,-17 71 101,-1 0 0,-2-29-101,-4 28 58,-1 0-1,-6-24-57,0 20 14,-2 0 0,-4-9-14,-4 0-57,-19-36 57,3 17-86,-4 1 1,-12-12 85,-5 1-252,-44-48 252,22 39-318,-23-14 318,-93-75-363,93 99 264,-4 4 0,-4 4 1,-2 6-1,-4 4 0,-13 0 99,-56-15-174,-5 13-60,-4 13-81,-3 14-100,30 18-172,16 9-605,-84 6 1192,97 10-510,68 0 214,0 1-35,0 1-41,0 0-46,-1 2-52,0 0-58,-25 4 107,-1 1-60,0 0-58,-1 2-54,0 2-52,1-1-49,1 2-46,0 1-43,20-3 298,1 0 66,-15 4-22,-44 9-149,132-28 584</inkml:trace>
</inkml:ink>
</file>

<file path=ppt/ink/ink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3:24.65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283 1 6304,'-15'4'337,"-11"2"299,-35 6 672,27-6-763,8-1-283,15-2-118,-3 2 108,7-3-72,-1 1 44,-18 5 233,8-3-78,4-1 12,-1 0 90,11-3-296,1 1 37,3 0-66,4 1-53,2 1-43,24 10 7,-24-11-30,21 8 0,-1-1 0,1-2 0,2 0-37,47 7 114,20-2 112,-47-9-65,0-1 38,94 5 8,71 1 184,-71-3-150,-48-2-119,-15 0-56,0 2-42,148 13-14,-222-19-9,301 28 49,-97-7 66,-32-1 93,-89-10-53,2 2 43,157 22 124,4 4-53,2 2-68,0 1-83,-40-6-92,-3-2-77,-80-12 50,420 65 35,-369-57 17,0 1 34,-30-5 19,1 0 36,2 1 40,1 1 45,87 16 49,-85-13-22,57 16 357,-59-9-224,-3 2-39,151 45 313,-97-24-179,-178-52-410,80 24 84,56 15 167,82 22 260,2-6-33,-81-26-285,37 2 72,1-6-60,1-5-56,1-4-50,0-4-44,0-5-39,204 7-6,-370-20-176,1 0 49,41 0 66,-7-1 86,100 0 204,-114-2-260,0-1-73,0-1-99,-31 1 16,-1 1-35,10-2-106,1 0-75,-1-1-83,0 0-89,-15 1 150,-14 2 124,1-1-46,3 0-174,0-1-121,-4 1-13,0-1-113,-6 1 298,0 0-34,-1 0-33,0 0-37,2 0-62,-2-1 75,-1 0-24,2-3-170</inkml:trace>
</inkml:ink>
</file>

<file path=ppt/ink/ink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3:26.84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23 18 6560,'-3'-3'345,"1"1"-45,-7-6 455,5 5-380,2 2-95,0 0 124,1 3 86,1-1-279,0-1-43,2 1-17,1 2-86,-1 1-59,4 6-92,-5-8 88,5 20-7,-3-8 70,-2 1-1,1 8-64,-1-3-1,5 126-119,-7 4 77,0-36 87,2-1 86,2-56-212,0 0 91,1-1 57,8 75 158,-2-50-159,-3-34-93,1 1-72,1 3-105,-4-26 58,0 1-33,1-1-36,-1 0-38,1 1-42,1-1-43,1 9-123,6 16-72,-14-50 533</inkml:trace>
</inkml:ink>
</file>

<file path=ppt/ink/ink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3:27.26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87 31 5408,'-1'0'312,"0"-1"-34,-1-1 187,0 0-106,0 0-86,0-1-13,-3-6 234,4 5-214,0 3-111,1-1 36,0 0 44,-1 1 49,1 0 14,0 1-53,0 0-49,-1 0-43,1 1-39,-1 0-34,0 1 11,-1 0-82,0 3-69,1-3 53,-10 47-115,2 1 34,-6 101-33,11-107 81,-1 11-20,-4 44 78,1 49 118,9-74-111,4-1-75,2-24-48,2-1-61,-6-39-23,-1 0-34,12 29-895,-10-29 831,1 0 35,9 14-342,-13-22 566</inkml:trace>
</inkml:ink>
</file>

<file path=ppt/ink/ink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3:27.77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14 0 4480,'-5'9'524,"1"0"-101,1-1-89,2 0-78,0 1-67,1 1-56,1 1-43,1 1-34,5 34 420,1-1-60,1 1-56,0 1-48,5 24 81,-1 1-79,0 16-16,-6-29 66,-3 15-364,-5 76 151,-1-84-114,0-20-55,0 1-56,0 0-72,0-1-86,1-40 62,1 26-672,0-11 181,2-5 10,0-8 283,1-1-34,-1-2-106,0-1-87,2 0-204,2 1-493</inkml:trace>
</inkml:ink>
</file>

<file path=ppt/ink/ink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3:28.09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74 1 5216,'-4'9'940,"1"1"-88,0 0-84,0 0-79,1 1-74,0-1-71,1 1-65,-1 0-63,1 0-56,0 0-53,0 0-49,1 0-43,-1 0-41,0 0-34,1 11 51,-1 0-89,-2 42 100,1 2-75,-9 153 91,5-125-55,2-12-17,3-26-76,1-10-44,0 0-40,0-8-35,-1 0-40,1 0-47,-1-1-53,1-26 169,-1-1-60,1-1-65,-1 0-66,-1 0-70,1 0-72,-1-1-76,-1 1-79,1-4 238,1-1 36,-4 8-344</inkml:trace>
</inkml:ink>
</file>

<file path=ppt/ink/ink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3:29.28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10449 10 5472,'-7'-2'830,"0"1"-107,0-1-100,1 1-93,-1 0-88,0 0-79,0 0-72,0 1-67,-2 0-32,0-1-73,1 1-62,-1 0-49,-2 1-46,-18 0-181,17 0 157,-2 0 75,8-1 38,-1 1 36,-20 1-179,1 0 57,-1 1 49,0 1 41,-5 2 56,0 0 36,-65 14 375,63-12-356,0-1-35,-32 7 49,1 0-85,-157 32 32,166-37-41,-1-1 61,0-3 80,-1-2 100,11-2-125,1-2-44,-10-2-10,-28-2 27,-27-2 65,-45-3-157,-72-2-75,-479 8-8,636 2 44,-1 1 76,-50 0 204,-75 1 332,112 2-404,0 0-58,0 2-94,0 0-50,-76 4-5,-78 10-38,219-16-7,-468 42 90,281-29-74,-67 4 7,91-11-40,-24-2-67,28 0 86,-90-3 74,143-4-8,-6-1-42,0 1-34,-266-6-120,225 5 116,-233 9 192,228-3-162,-10 3-16,1 3-41,0 5-47,-1 2-57,-121 18 95,-80 7 104,-4-21 42,-105-17-71,332-3-69,0-1-55,88 1 45,26 1-27,9 0-36,-1 0-57,8 1-26,0 0-57,0 0-67,0 1-73,6-1 4,0 1-61,0 0-66,0 0-71,1 0-74,-1 1-80,0 0-85,1 0-88,12-2 237,0 0-114,-2 0-269,-11 2-655,30-4 1702</inkml:trace>
</inkml:ink>
</file>

<file path=ppt/ink/ink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3:30.16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61 3 6304,'0'-1'1000,"1"0"-94,0 1-91,-1 0-89,1 2-88,1-1-84,-1 1-84,0 0-80,0 1-80,0 0-76,0 0-74,0 0-73,0 0-70,-1 0-68,0 0-67,0 0-63,-4 19 190,0 1 66,-3 9 106,-12 43 322,12-50-201,1 0-43,1 1-40,1 1-34,-1 5-5,2 0-37,-1 15 17,1-2-45,1 31 11,4-2-71,5 25-66,10 44 11,0-40 59,-13-82-122,2 30 3,-5-36-10,-1 0-57,1 3-105,-1-10 73,0 1-33,-1-1-37,1 1-40,0-1-42,-1 1-46,1-4-56,-1 0-64,1 0-55,-1 0-49,1 1-171,-1 0-49,1 1-207,-1 4-556</inkml:trace>
</inkml:ink>
</file>

<file path=ppt/ink/ink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7:46.78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7049 47 3968,'3'-5'399,"1"0"-46,2-3 167,14-8 595,-13 12-726,0 1 55,0 1 14,-1 0 73,1 1 86,-1 1 98,-5 0-567,-1 0 8,0 1 32,3 4 6,-2-2-84,-1 0 58,-1-1 84,-3 3 120,0-1-41,0 0-40,-1-1-35,-5 2 161,-2-2-105,3-1-122,-1-1-38,-21-1 202,20 0-218,-37 0 209,0 1-69,-1-1-61,1 1-55,-1 1-47,1-1-41,-50 2-21,-175 4-132,215-6 106,0-1 41,-46 0 27,1-2 75,-1-1 85,0-3 92,4-2-75,0 1-63,-1 0-54,0 1-47,-61 0-10,-79 6-59,-169 11-32,133 0 17,-122 0 84,368-12-65,-207-2 238,0 2-73,-1 7-93,2 9-112,-252 41-146,281-24 111,-23 8 59,1 4 97,116-21-232,-88 19 6,-102 24 89,5 10 39,103-16-59,80-24 21,37-13-52,0 4 1,2 3 65,49-16-24,0 0 1,-23 17 23,32-18 3,1 1-1,1 0 1,0 1 0,-6 9-3,-6 10 57,4 4-56,13-15-39,0 0-1,1 0 0,1 1 1,-4 20 38,-1 17-27,9-13 86,6 0-55,2-33-18,0 0-1,1 0 1,0 0 0,2-1 0,-1 0-1,2 0 1,0 0 0,0 0 0,4 3 14,-1-3-1,0 0-1,1-1 1,2 2 1,18 18 74,0 1-46,32 31-75,1 3-83,-23-25 219,2-1 0,8 3-89,-31-30 36,0-1-1,0-1 1,16 7-36,-18-12 20,1 0 1,17 5-21,12 0 49,0-3-43,99 6-108,-69-9 63,63 5 203,-34-4-109,12-3-40,-37-3 34,-76-2-45,90 5 67,41-6-71,-74-2 51,1-1-35,127-15-83,-128 11 63,23-3 3,1 3 0,59 3 1,-47 8-79,0-3 94,95 3 65,-129 0-101,1 1-54,-9 0 115,26 1-61,-4 0-13,-25-1 41,-9 0 37,1 0 48,25 4 14,45 5-19,-4 4-72,40 9-84,-51-14 65,-16-4 44,1-4 52,273 15-141,-132-6 59,-75-7 93,60 7-77,-70-3 35,-1-6 39,124 0-59,195-4-8,-324-4 2,68 2 106,8 1 32,-69-3-90,-62 0 13,1 1-39,273-11 45,-278 9-44,-1 1 35,-11 0-12,-1 1-53,126-3-108,-121 4 53,1 0 34,22-1 90,111-6-185,1 2 68,-18 0 88,1-1 106,252 12-100,-163-2-76,6-1 15,18-1 140,-186-2-42,1 1 100,-46 2-123,0-1-34,67-2-18,124 1-66,-173 3 45,-1 1 35,33 2-32,57-2-65,-40-1 34,-45 1 55,87 3-22,234-4 92,-285-3-107,-1 0-35,48-3-5,-1-3 34,47-1 58,-137 6-74,0-1 45,-1 0 38,0-1 34,17-2 59,-1-1 32,195-21 498,-117 4-353,-1-6-111,-1-5-90,1-6-68,-97 19 117,54-24-184,-60 20 56,70-31 41,-65 21-45,57-37-52,-99 52-15,23-13 42,-4-4 63,-42 28-39,0 1 0,-1-2 0,4-5-51,-6 6 54,-1 1-1,-1-1 1,0 0-1,4-9-53,2-14 106,-6-2-38,-5 23-53,-1 1 0,0-1 1,-2-7-16,0 4 2,-1 0 0,-2-9-2,-2 4-4,0 0 0,-1 0 0,-1 1 1,-3-5 3,-1 2 58,-12-16-58,15 24-5,-2 0 1,0 0-1,-1 1 1,-14-10 4,7 7-18,-2 1 1,1 1 0,-2 1 0,0 1 0,-7-2 17,-19-6-45,-1 3 0,-7 0 45,-48-11-25,101 27 25,-195-43-51,-107-4-109,124 21 99,40 5-19,0-1 77,-96-14 44,79 12-73,19 1-15,-251-49 122,223 38-103,-46-8 73,-1 5-42,-435-41-89,536 71 79,-150-9 89,184 14-83,-2 2-35,-187-7 53,63 1-15,70 5-53,-21 1 43,-77-2-65,1 0 48,77 2 104,24 0-1,-1-1-43,-126-1-20,108 1-93,-73-5 98,-79-1 33,15-1-26,3 0-28,153 8 1,-165-3 0,199 3 36,-1 1-78,-1 1-108,49 0 23,1 0-40,3 0-27,-1 0-41,1 0-45,0-1-49,0 1-402,8 0 191,-54 4-656,64-3 797,0 0-38,3 0 5,-1 0-49,1 0-57,-1 1-67,10-1 112,0-1-53,0 1-50,0 0-43,-4 0-180,-1 0-47,-10 2-502,0-1-57,2 0 81</inkml:trace>
</inkml:ink>
</file>

<file path=ppt/ink/ink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9:14.58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2 172 10624,'-1'-40'1393,"0"15"-534,1 6-222,1 4-97,-1 8-248,1 0-39,0-4 153,2 1-114,0 3-86,2 0-36,6-4 148,-8 9-228,7-4 194,2 2-98,3 3-59,8 4-42,-14-1-65,0 0 0,0 1 0,0 0 0,0 0 0,7 4-20,-5-1-3,0 1 0,-1 0 1,10 9 2,19 19-64,13 25-92,-24-25 81,-1 2 0,-3 0 0,-1 2 0,9 22 75,19 51-103,-4 8 63,-42-107 41,238 629 147,-6 14-104,-115-335 1,-33-105 43,-11-38 42,1-7 65,4 1 314,47 80 176,-61-128-332,3-3 32,29 37 216,-38-67-344,0-1-48,2-1-41,2-1-34,44 49 23,66 57-4,-91-109-113,128 107 115,-76-82-134,-59-51-71,0-3-61,2-3-75,0-3-89,-55-35 28,0 0-48,91 45-1285,-85-45 1196,0-2 51,5 2-19,19 6-120</inkml:trace>
</inkml:ink>
</file>

<file path=ppt/ink/ink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9:14.96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6387 239 11232,'-10'-42'1461,"5"16"-561,0 6-232,2 2-103,1 9-276,1 0-38,-1 0-10,0 1-37,0-6 111,-1 2-102,-4-15 231,3 15-198,0 4 49,0 1-38,0 2-38,0 1-36,-1 0-37,-1 2-37,-1 1-34,-1-1-37,-11 2 25,10 1-50,-1 1 0,1 0 0,-5 1-13,-25 10-3,0 2 0,-1 2 3,-133 69-74,-66 55 26,-49 44 85,89-52-23,59-37-39,-230 158-161,175-120 108,-7 7 49,-221 153 104,-321 222-124,557-386 59,35-25 26,1 0 33,-1 0 41,1 0 48,0 0 56,0 0 64,0-1 72,1-1 79,45-30-66,-128 87 565,184-126-757,-78 53 199,9-4-95,-23 19 6,42-29-120,-4-1-42,9-10-56,32-23-80,-38 22 89,57-37-72,-8 4-76,26-15-5,-1-1-37,-1 0-41,0 0-48,0-1-52,0 0-59,5-4 200,11-3 11,0-1-35,0 0-34,0 0-36,0-1-37,0 0-37,0-1-38,0-1-40,1 0-39,-1-1-41,0-1-42,1-1-43,0-1-43,0-1-45,1-1 137,-12-13-566,10 4 342,3 3 120,1-1-101,3 4 162,-1-1-52,1 0-45,0-1-41,0-2-175,-1-1-41,0-3-212,-2-8-588</inkml:trace>
</inkml:ink>
</file>

<file path=ppt/ink/ink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9:15.85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3567 740 9792,'0'-19'1291,"1"7"-496,-1 4-206,1 2-91,1 2-107,0 2-92,1 1-34,3 3 17,16 9 86,-2 2-121,-1 3-101,-1 1-81,8 13-81,11 18-131,-9-12 82,-9-12 113,57 57-128,75 62 80,91 60-48,338 257 48,-348-280-38,-10 0-105,3 10 63,-75-61 78,0 2 52,-16-15 47,-1-1 56,-1-2 62,-1-3 71,13 5-79,4-4 82,3-6 73,6-6 65,6-5-115,2-5-61,2-6-50,4-8-36,-7-9 14,2-8 1,4-7-1,43 2-179,6-11 113,-29-14 85,143 0-198,-15-26 174,-191-10 383,109-21-557,-84-1 270,-70 10-84,1-2 36,-2-3 44,-1-2 52,4-6-80,-2-6 33,-30 11 28,-2-1 0,-2-3 0,31-27-299,-37 24 424,17-21-424,-23 18 355,19-26-355,-1-10 180,-6-4-60,-26 36-5,-2-1-1,14-43-114,-17 36 93,-4 0-1,5-31-92,-8 19 52,-4-1 0,-1 0 1,-4 0-1,-2 0 0,-4-1-52,-3-12 44,-3 0 0,-4 0-1,-3 1-43,-5-4 32,-3 0 0,-4 2 0,-3 1 0,-22-34-32,-9 0 16,-35-40-16,24 45-55,-5 3 1,-14-7 54,17 28-99,-42-31 99,-18-3-246,-23-6 246,-6 4-209,-20 0 209,41 34-271,-93-36 271,55 42-192,-89-22 192,20 22-127,-49 1 127,-270-29-191,211 63-21,-1 15 1,-79 16 211,129 18-182,-136 26 182,-55 40-47,-131 71 84,8 38-37,272-53-128,6 16 0,-127 81 128,164-57-128,-28 36 128,-73 73-48,-41 73 37,260-180-15,-9 26 26,73-62-118,-62 90 118,112-121-42,6 3-1,-19 43 43,40-55-43,4 2 1,-20 64 42,38-78-16,3 1 0,4 1 0,3 6 16,10-33-2,2 1 0,3 0-1,2 0 1,3 0 0,2 0 0,3 0 0,6 19 2,2-14-14,2 0-1,3-2 1,3 0-1,3-1 1,2-2-1,20 32 15,3-10-29,2-2-1,4-2 0,3-3 1,4-3-1,10 6 30,27 19-23,17 7 23,113 78 17,-78-76 79,78 38-96,206 81 69,47-20-32,-193-102-2,4-14 0,115 13-35,31-20 55,55-23 84,-247-42-23,1-8 38,455-28 120,3-46 33,-10-31-98,-6-43-18,-297 35-97,-139 28 4,345-133 318,-37-39-59,-298 117 198,-5-11-555,-66 22 169,77-71 9,-72 37 35,3-17-213,-79 57 160,89-108-160,-115 105 283,70-111-283,-106 135 97,-3-3 0,-5-2 1,34-91-98,-59 113 41,-2-1 0,1-21-41,-11 26-11,-3-1 0,1-47 11,-10 50-119,-3-1 0,-4 0 0,-8-54 119,-8 13-150,-7 1-34,-1 21-2,-6 1-38,-4 2-44,-6 3-49,7 21 40,-3 1-1,-12-11 278,-14-10-325,-7 1-116,-61-50-387,71 77 497,22 21 215,-1 1-33,-43-33-243,-3 3-113,-3 2-103,-4 4-90,-2 2-77,-3 4-65,-3 4-52,39 21 468,-89-34-510,96 41 574,9 3 32,-1 1-33,0 0-43,0 1-49,-1-1-57,1 1-53,-2 0-46,1 0-42,-10-2-175,-1 0-41,-12-4-212,-36-10-584</inkml:trace>
</inkml:ink>
</file>

<file path=ppt/ink/ink1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9:16.21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8 9792,'5'-1'499,"-1"0"-40,0 0-39,0 0-35,0 1-36,0-1-32,4 0 225,-3 0-270,0 1-38,5 0 139,-1-1-167,0 1-51,12 1 44,83 4 460,-18 4-288,-40-3-282,38 3-2,108 8 73,-45-6-72,-34-4 10,231 11 318,92-7-85,92-10 111,-292-2-301,144-1 22,318 0 67,1233 63 126,4 87 24,-1735-129-413,1 0 36,733 73 151,-601-57-191,-125-13-51,-1 1-65,1 1-79,-1 1-91,0 0-104,-1 1-117,-103-13 223,0 1-33,0 0-37,0 0-36,121 17-331,-130-17 390,-32-5 83,-1 0-46,1 0-56,-2-1-66,-6 0-18,0-1-57,0 0-50,-1 1-43,11 0-174,-1 0-43,13 2-210,37 5-571,-112-15 1611</inkml:trace>
</inkml:ink>
</file>

<file path=ppt/ink/ink1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49:20.20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1838 5893 8224,'1'-12'783,"1"0"54,2 0-63,4 0-80,6 0-97,10-1-274,1 1-102,2 1-83,1 1-68,18-3-57,25-6-88,-24 7 62,-17 5-1,73-20 3,57-9 52,210-27 116,2 13 119,3 10 93,4 4 72,125-5 70,1 4-100,103-2-7,308-9 126,242 6-75,-662 31-334,92 4-52,-203 4-109,1 1 65,195 1 104,2 1 75,556-1 249,-383-3-237,-380-1-205,1-4 38,0-4 47,0-2 55,-1-3 65,-2-3 74,-1-1 82,-1-3 91,-146 10-99,-2 0-46,803-49 973,-858 55-1121,64-2 28,666-27 574,-606 30-607,-146 5-127,2 1-37,-80 1 19,-1 1 49,-8 0 53,-1 0 73,0-1 91,0-1 105,-45 2-258,15-1 112,1-1-41,-13 0-53,0 0 0,7-3-151,-15 3 38,0-1 0,-1 0 0,1 0-1,-1-1 1,3-2-38,-5 3 14,-1 0 0,0-1 0,0 0-1,0 0 1,0-1 0,0 1 0,-1-1 0,0 0-14,2-3 36,0-1 1,-1 1 0,0-1 0,1-2-37,-1-2 34,1-1-1,1-9-33,3-15 37,2-29-37,-9 48 10,40-183 6,27-60-16,-15 76 63,37-94-130,-7 23-20,60-173 118,-53 162-72,-37 109 17,2-2 37,81-239 51,-52 104-44,-55 146 22,-11-2 51,-17 106-58,-2 0 0,-1 0 0,-3 0 1,-4-12-36,0 9 13,-3 1 0,-6-12-13,1 11-57,-13-27 57,6 27-158,-13-22 158,17 40-69,-17-23 69,16 29 13,0 1-1,-2 1 1,-17-16-13,18 21 7,-1 1-1,-1 1 1,-1 1 0,-10-5-7,10 8-44,0 1 1,-22-7 43,0 4-60,0 2 1,-1 2-1,0 2 1,0 2-1,-1 3 1,1 1-1,-44 4 60,1 4-163,-32 9 163,-88 23-97,0 8 41,-110 32 36,53-11-28,90-27-42,-203 35 23,-193 13-78,-3-25 20,191-33 94,-485 11 52,-118-41-21,190-37-37,468 15-25,-430-28 103,323 28-26,147 10-41,48 4-47,1 2-67,-384-2-79,279 4 121,4-1 58,180 2 43,-960-29 74,-525-91-186,1295 87 121,-1-4 42,-181-21-58,-195-23 14,248 29 101,188 19-119,-143-28-101,3-7-12,144 21 94,-30-4 95,-52-5 26,-3 10-65,141 27-65,10 10-180,-214 16 216,157 20-63,186-11-31,-75 21 94,65-6-141,-47 21 141,-66 36-138,167-62 78,2 1-1,0 2 0,-11 11 61,49-30-18,0-1-1,0 1 0,1 1 1,0 0-1,0 0 0,1 0 1,-5 8 18,8-10-9,1-1 0,0 1 0,1 0 0,-1 0 1,1 0-1,0 0 0,0 1 0,1-1 0,0 0 0,0 1 1,0-1-1,1 1 0,0 4 9,1 5-3,1 1 0,1-1 0,1 4 3,2 2-41,1 1 0,1-2 0,6 12 41,16 27-259,27 38 259,-23-43-40,-4 1 60,43 92-71,23 83 76,-11 4-1,-31-77-80,-13-37-56,15 41 63,125 371 28,38 224-76,-157-499 99,-8 2 45,-22-80-93,-1 2 42,4 39 43,14 109 68,-19-140-147,27 96 126,-30-182 10,29 70-96,-28-103-24,20 33 24,-24-57-395,9 9 395,-12-25-232,-11-16 65,2 0-42,-6-7-89,1 0 35,-1 0-100,1-1 0,0 0-1,7 4 364,-1-2-476,-6-5 193,0-1-38,0 0-44,1-1-51,-1 0-58,1-2-62,-2 1-25,0-2-73,0 1-65,0-1-57,2 0-215,-1-1-59,2-1-262,4 0-713,-11 2 1745</inkml:trace>
</inkml:ink>
</file>

<file path=ppt/ink/ink1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0:28.24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23 5121 17663,'-1'0'3,"0"1"0,0-1-1,0 0 1,1 0 0,-1 0-1,0 0 1,0-1 0,0 1-1,0 0 1,0 0 0,1 0-1,-1-1 1,0 1 0,0 0-1,0-1 1,1 1 0,-1-1-1,0 1 1,0-1 0,1 1-1,-1-1 1,0 1 0,1-1-1,-1 0 1,1 1 0,-1-1-1,0 0-2,1-1 10,0 0-1,0 0 1,0 0-1,0 1 1,0-1-1,0 0 1,1 0-1,-1 1 1,1-1-1,-1 0 1,1 1-1,-1-1 1,1 0-1,0 1 1,0-1-1,1 0-9,12-22 116,2 1-34,5-5-18,18-15-11,59-59 11,34-35-21,42-34 10,36-25 16,24-26 102,-90 94-85,-26 22 20,157-147 315,-161 151-290,3-4 47,1-1 40,118-111 317,-134 123-379,3-2 53,22-19 90,64-60 197,43-37 74,-83 73-290,-17 17 114,-1 0-73,1 1-61,-1 0-51,107-97 71,314-295 198,-448 413-412,-9 5-52,66-75-116,-121 127 106,-5 5-84,-1 1-76,-1 0-71,-2-1-68,-1-1-64,-2-1-61,-1-2-56,-2-2-53,-11 14-315,-9 15 219,-1 1 0,1-7 625,-1-1-561,-1-4-179,-5 10 217,-1 1-60,-1-1-71,-3 1-82,-1 1-94,-3-1-106,-2 1-115,4 8 477,0 0-32,-8-6-222,-2 1 112,-5-3-35,-13-5-255</inkml:trace>
</inkml:ink>
</file>

<file path=ppt/ink/ink1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0:28.60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320 57 8320,'-29'-8'608,"3"1"-44,-23-7 495,10 5 427,-18-2-1486,-3 4 560,36 6-174,12 3-177,4 0-81,0 2-56,1 4 9,6 2-38,13 12 2,-10-19-38,32 49 63,2-3 0,7 4-70,88 97 185,-15-20-41,39 62 181,23 37-31,53 77 164,-187-247-389,82 110 149,-39-56 18,-14-22 42,104 123 499,-145-176-648,-7-8-38,254 294 767,-55-87-65,-125-137-477,0 0-57,136 129 256,105 77 311,-145-139-507,103 71 246,10-15-29,-95-83-270,109 52 139,-27-23-170,-27-25 5,-143-81-159,-8-7-56,86 32-121,-140-62 39,-23-11-45,-9-4-57,-1-1-93,8 2-378,22 3-297,-34-10 504,0-2-63,-1-2-80,-4-2 14,0-1-89,0-1-105,-1-3-120,-10 2 383,0 0-35,0 0-38,0-1-40,-1-1-41,1 0-43,0-1-46,-1-1-46,0 0 241,0 0 38,8-10-405,-2 0 161,-4 4-83,-2 0 0,4-8 820,1-5-823,0-2-38,1-8-211,7-20-577</inkml:trace>
</inkml:ink>
</file>

<file path=ppt/ink/ink1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0:29.35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7333 1448 11392,'-8'-32'811,"0"-2"129,0 1-43,3 10-335,0-1-38,1 3-122,1-1-36,-1-3-40,0-1-45,2 12-163,-4-34 237,3 32-200,1-2 49,-1 3 18,1-1 59,-1-2 70,-1-1 80,-5-26 163,-1 0-75,-1 0-72,-3 0-71,-1 1-69,-3 1-66,-2 0-65,-2 2-63,1 8-47,-1 0 0,-23-25-66,15 24 36,-1 1 0,-15-10-36,1 6 9,-1 2 0,-2 1 0,-1 3 0,-18-6-9,-15-5-21,-31-8 21,14 12-43,-1 5-1,-10 2 44,-10 3-54,-2 5-1,0 5 0,-51 2 55,7 10-85,-18 8 85,-197 25-85,65 14-21,-26 19 106,103-7-81,-174 65 81,-38 45-11,3 15-26,220-74-187,-157 102 224,97-25-73,14 22 34,142-94 35,5 5-1,5 6 1,5 5-1,6 5 1,6 5-1,-42 75 5,40-36-47,7 4-1,9 4 1,-23 78 47,-14 103-114,91-234 84,6 2-1,6 1 0,1 45 31,14-61-9,5-1 0,5 1 0,5-1 0,6 6 9,5-9-37,4-1 0,24 72 37,-11-76 9,24 49-9,-15-57 68,12 11-68,-5-19 141,17 18-141,5-5 31,6-4 49,21 14 65,61 46 133,-67-79-44,3-5 0,12 3-234,-2-10 116,2-3-39,33 11 371,145 56-448,2-24 188,-69-42 173,15-5-361,229 30 329,-155-49-199,-47-17-31,345 2 61,-391-27-72,526-33 490,-423-3-426,-71-1-60,324-74 53,-371 65-51,133-40 542,-1-17-636,-54 5 297,-84 22-49,-5-5 43,30-22 237,14-20-528,-17-4 225,-8-11-33,-7-10-38,-10-10-44,-9-10-48,-11-12-53,-91 87 56,-4-4 0,-4-3 1,-1-9-66,-13 12 68,40-97-68,-21 3 0,-45 95-44,-3-5 44,-6 5-96,-2-11 96,-7 11-156,-3-16 156,-7-83-107,-7 88-3,-6 1 0,-4 0 0,-5 1 0,-9-18 110,-1 19-141,-11-18 141,-90-198-239,65 186 73,-30-37 166,10 36-166,-27-26 166,-23-15-77,-84-75-84,111 141 27,-4 6 0,-86-60 134,64 65-165,-4 7 1,-11 2 164,-44-13-173,-29 2-112,108 56 90,-2 4-45,26 12 146,-1 2-36,-95-21-218,-24 3-143,-24 6-781,-29 7 1272,85 17-401,54 8-128,0 1 45,-26 2-55,-73 5-228,-1 9-15,75 1 216,24 1 48,1 3-54,25 0 301,0 2-83,0 1-77,0 3-74,0 0-69,0 2-66,-1 2-61,-1 0-57,21-4 296,0-1 61,-18 6-21,-49 12-144,146-38 561</inkml:trace>
</inkml:ink>
</file>

<file path=ppt/ink/ink1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0:29.68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1 924 8800,'6'0'519,"-1"1"-50,1-1-46,-1 1-45,2 0 73,1-1-71,-1 1-64,0-1-56,2 1-13,1-1-59,1 0-23,9-1 1,113-16 673,-75 9-536,-7 0-163,40-7 13,100-19 114,51-8-118,38-2-80,38 2-37,49 6-26,914-43-6,-1099 72 20,0 0 37,135-5 118,0 0 73,-6 0 44,416-17 446,-284 9-345,-179 8-213,-2-1-60,-87 4 78,-1-1-34,175-12 81,68-9-61,206-28-25,-276 18-79,-160 14-74,-71 7-76,-34 5-41,95-24-226,-94 18 162,-29 7-18,-12 1-67,-21 7 85,-1 0-36,10-4-176,-1 1-69,3-2-111,37-16-816,-46 17 923,8-5-119,-1 0 74,4-4-27,16-10-185,-49 28 704</inkml:trace>
</inkml:ink>
</file>

<file path=ppt/ink/ink1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0:30.03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269 1 8320,'6'12'566,"2"2"102,-1 1-75,0-1-76,-1 1-78,0 2-81,0 2-82,0 2-83,-1 4-86,26 146 456,-23-95-283,-3 0-280,-4 186 144,-17 111 53,-22 102-80,-27 124-51,42-398 14,-1 1 85,8-62 18,0-1 68,0 1 80,0-1 92,-21 192 292,22-195-331,14-135-379,-13 131 493,-9 75 413,15-121-550,-8 92 236,4 0-113,4-1-101,3-1-88,4 1-79,3 0-65,5 0-54,4 1-42,-4-99 12,0 1-81,1 1-88,1 0-94,0 1-100,1 0-108,0 0-113,1 0-121,0 0-127,-5-42 333,0 1-35,0 0-34,0 0-36,-1-1-38,1 1-36,1-1-39,-1 0-39,0 0-40,0 0-41,0 0-42,0-1-42,0 0-43,0 0-44,-4-24 572,4 21-405,-1 0-51,0 5-214,4 18-573</inkml:trace>
</inkml:ink>
</file>

<file path=ppt/ink/ink1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0:30.45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510 11 5824,'-11'-2'324,"-11"0"316,2 0-51,-3 1-45,-7-1-39,29 2-499,-33-1 292,7 1-140,4 0-89,0 2-82,-23 2-52,-70 8-46,94-9 70,8-2-38,1 1-46,0-1-73,0 0-69,0 0-67,-4 0-133,-8 0-311,22-1 667</inkml:trace>
</inkml:ink>
</file>

<file path=ppt/ink/ink1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5:09.13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97 69 2720,'5'-5'168,"-1"0"7,1-1 13,-1 1-8,2-1 39,2-1 88,-6 4-321,2-1 50,1 0 51,0 0 50,1-1 48,1 0 49,0 1 48,0 1 45,1 1 47,-8 2-342,1 0 0,-1 0 0,0 0-1,1 0 1,-1 0 0,1 0 0,-1 0-1,1 0 1,-1 0 0,0 0 0,1 0 0,-1 0-1,0 1 1,1-1 0,-1 0 0,1 0 0,-1 0-1,0 1 1,1-1 0,-1 0 0,0 0-1,1 1 1,-1-1 0,0 0-32,4 7 457,-3-1-214,0 1-46,0 0-55,-1 1-67,0 20 221,-1 5-55,-1 5-66,-1 5-76,-22 170 16,-8 11-76,26-184-38,-4 33 32,0-2 60,-3 17 95,1 0 63,-6 33 172,-20 166 642,33-241-689,1-1-49,1 8 19,1 25 125,5-28-268,6-2-50,-6-40-128,0 0 0,1-1-1,0 1 1,1 0 0,-1-1-1,2 0 1,-1 0-1,1 0 1,0 0 0,3 3-25,-2-4 28,0 0 0,0-1 0,1 1 0,0-1 0,0 0 0,1-1 0,6 4-28,-2-4 25,-1 1-1,1-1 0,-1-1 0,1 0 0,4 0-24,3-1 22,0 0-1,1-1 0,1-1-21,8-1 24,18-3-24,25-9 75,-26 2 122,13-7-197,42-19 201,-36 10-119,-5 1-21,-7 0 145,29-20-206,-43 21 24,-2-1-43,-1-2-13</inkml:trace>
</inkml:ink>
</file>

<file path=ppt/ink/ink1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5:09.40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9 297 4320,'-8'-6'1178,"7"4"-832,1 0-41,2 0-2,0 1-106,0 0-145,1 0-35,0 1-39,0-1-40,30-3 498,-1-3-83,-1 0-72,0-2-64,-1-1-54,0 0-45,32-13 18,5-2-69,24-9 7,126-58 256,-142 58-286,-17 9-65</inkml:trace>
</inkml:ink>
</file>

<file path=ppt/ink/ink1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5:09.71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9 200 2816,'-5'-11'604,"2"6"-291,2 2-115,5-1-44,15-8-95,2 1 89,6-1 117,17-2 229,1 2 1,-14 5-230,-7 2-115,0 1-90,-13 1-71,59-9 132,-1 1-71,159-15-49,-129 16 89,85-6 177,-103 9-223,-36 3-71,-1 1-48,0 0-59,-1 0-69,15 2-53</inkml:trace>
</inkml:ink>
</file>

<file path=ppt/ink/ink1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5:10.53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36 0 1152,'7'16'288,"-2"-1"-81,7 29 229,-10-33-297,1 1 37,1 1 53,0-1 67,3 11-32,-1-2-65,-1-1-55,0-2-44,3 14-3,8 45 17,-14-67-88,27 153 86,13 314 111,-35-274-94,-7-145-63,-1 1 69,-1-1 62,0 0 53,-3 11 108,0 0 51,-3 13 128,-8 41 313,-3 0-21,5-42-328,1-14-136,0 0-64,0-11-108,1-1-61,-2 0-71,1 1-78,5-24 89,-10 39-13,13-46 18,-1 2 89,3-13-40,0 0 36,0-3-89,2-5 38,-1-4 24,1-3 9,1-14 154,2-3-211,5-43 61,2-14-94,3-73-103,-3-10-41,-3 54 11,-4 75 62,8-136-32,19-210 93,16 38-26,-2 117-84,-18 129 45,3 2 0,4-1 21,0 12-30,-22 54-8,2 1 0,1 1 0,8-11 38,-15 24-18,1 0 1,1 0-1,0 1 1,0 0-1,0 0 1,1 1 0,9-6 17,-13 10-8,0 0 0,0 0 0,1 0 0,-1 1 0,1 0 0,0 0 1,0 0-1,0 1 0,0 0 0,0 0 0,0 0 0,0 1 0,0 0 1,0 0-1,1 1 8,2 1-9,0 0 1,0 1 0,0 0-1,0 0 1,-1 1-1,1 0 1,-1 0 0,0 1-1,0 0 1,-1 1-1,0-1 1,0 2 0,0-1-1,2 3 9,6 10-1,-1-1-1,-1 2 0,-1-1 1,0 2-1,-1 0 0,-2 0 1,3 9 1,3 13 0,-2 0 0,-2 1 1,1 18-1,3 48 11,-9-34 117,-3 7-128,-7 77 168,-3-50-86,-38 265 199,26-250-154,-1-2 36,-2 39 205,18-110-192,3-2 80,4-35 97,-1-13-189,2-8-47,2-15 2,2-22-5,-3 10-48,34-215 270,-23 144-272,57-423-75,-25 211 78,-10 109-107,-19 120-11,3 0 1,6-3 50,-19 65-39,1 1 1,11-21 38,-13 31-33,1 0 0,1 1 0,-1 0 1,10-9 32,-13 16-14,0 0 0,0 1 0,1 0 0,-1 0 0,1 0 0,0 1 0,0 0 1,1 0-1,7-2 14,-8 3-14,1 1 0,-1 1 0,0-1 0,1 1 0,-1 0 0,1 1 0,-1 0 0,1 0 0,-1 1 0,1 0 0,-1 0 0,0 0 0,1 1 0,-1 0 0,0 1 0,0 0 0,1 0 14,3 3-36,0 0 0,-1 0 0,1 2 0,-1-1 0,4 5 36,-1 0-40,0 1 1,-1 0-1,6 10 40,0 3-36,-1 0 0,-2 1 0,0 1 0,1 9 36,2 7-60,9 37 60,-10-21-14,7 62 14,-10-11-2,-6-16-47,-5 1 1,-5 14 48,-5 24-13,-13 71 57,-8 4 63,-2 19 40,29-219-151,-14 130 64,13-103-68,1 8-57,3 0-86,2-3-115,0-21 81,0 0-38,-2-14-6,0 0-41,8 12-1157,-6-14 1082,0 0 46,1 0-18,2 1-108</inkml:trace>
</inkml:ink>
</file>

<file path=ppt/ink/ink1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5:11.04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1541 3968,'8'-62'843,"-6"46"-604,0 3-36,-1 4-42,0 3-36,-1 0-13,1-3 7,-2 1-155,1-1 101,0-2 87,1-1 77,0-1 70,0-1 61,2 0 51,0-1 43,2 1 34,-1 2-217,2-1-44,11-16 119,0 10-149,-16 17-183,1 1 0,0 0 0,0 0 0,-1 0 0,1 0 0,0 0 0,0 0-1,0 0 1,0 0 0,0 1 0,0-1 0,0 1 0,0 0 0,0-1 0,0 1 0,1 0-14,0 1 26,0-1 1,0 1-1,0-1 1,0 1-1,0 0 1,0 0 0,-1 1-1,1-1 1,0 1-1,-1-1 1,1 1-1,-1 0-26,3 1 28,-1 0 1,-1 1-1,1 0 0,0 0 0,-1 0 0,0 0 1,0 1-1,0 0-28,9 16 110,-2 1 0,-1 1-110,-5-13 25,10 26 125,5 23-150,-4-2 122,1 28-122,7 66 153,-8 1 0,-5 38-153,-16 306 270,5-468-116,-4 34 129,2-40-146,0-4 14,0 0 46,0 0 58,-2 0 67,5-16-275,-1 1 0,1-1 1,-1 0-1,0 0 1,0 0-1,0 0 0,0 0 1,0 0-1,-1 0 1,1 0-1,-1 1-47,2-3 6,0 0 1,-1 0-1,1 0 1,0 0-1,0 1 1,-1-1-1,1 0 1,0 0-1,-1 0 1,1 0-1,0 0 0,-1 0 1,1 0-1,0 0 1,0 0-1,-1 0 1,1 0-1,0 0 1,-1 0-1,1 0 1,0 0-1,-1 0 0,1 0 1,0 0-1,-1 0 1,1-1-1,0 1 1,0 0-1,-1 0 1,1 0-1,0 0 1,0-1-1,-1 1-6,0-1 19,-1-1 0,1 0 0,0 1 1,0-1-1,-1 0 0,1 0 0,0 0 0,1 0 0,-2-1-19,-18-53 99,11 24-43,-3-15-56,-6-56 37,-2-74-37,2-161-7,15 160-40,3 10-37,10-220-76,26 5-27,3 153 48,-22 147 54,4 2 0,3 0-1,14-25 86,-25 75-75,16-26 75,-16 36-20,0 0 1,14-15 19,-16 22-6,1 1 0,0 1 1,1 0-1,0 1 1,1 0-1,0 1 0,0 0 1,1 1-1,12-4 6,-12 6-19,1 2-1,-1-1 1,1 2 0,1 0-1,4 0 20,-1 2-31,0 0-1,1 1 1,-1 1 0,0 1-1,1 1 1,16 4 31,-16-1-23,1 0 1,-1 2-1,-1 0 1,1 1 0,-1 1-1,6 5 23,-10-4 0,0 0-1,0 1 1,-1 1 0,6 6 0,-12-9 8,0 0 0,-1 0 1,0 1-1,-1 0 1,0 0-1,0 1 0,-1 0 1,-1 0-1,0 0 0,0 1 1,-1 0-1,-1 0 1,0 0-1,2 12-8,-3-9 13,0 1 1,-1-1-1,0 7-13,-2-6 38,0 0-1,-3 14-37,-4 6 94,-1-1 1,-8 15-95,-2 5 149,-20 41-149,-7-6 121,-51 72-121,-69 79 130,129-192-154,-47 59 49,58-76-52,0 0-43,-3 2-75,-1 0-90,-1-1-110,15-16 125,0 0-35,4-6-181,0 1-82,0-1-128,-16 13-939,18-16 1058,-2 2-142,0 0 87,-1 0-33,-6 6-212</inkml:trace>
</inkml:ink>
</file>

<file path=ppt/ink/ink1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5:11.96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390 624 320,'-22'175'112,"12"-85"-69,0-5-39,-15 126 43,7-50 51,-2 26-23,14-129-172,-1 2 55,0 1 53,0 0 52,-1 2 50,0 0 50,0 0 48,0 1 47,-1 0 45,0 0 46,0 0 43,0-1 43,-1 0 41,1 0 40,-1-2 39,0 0 37,-4 14 41,6-28-174,1-13-61,1 1 69,5-31-424,-6 32 385,5-26-236,-1 1 48,0-2 10,1 0 52,-2 0 63,0 0 71,4-8-347,-1 1-1,0-1 0,0 1 0,0-1 0,0 1 1,0-1-1,0 0 0,0 1 0,-1 0-88,-4 1 354,0-4-32,0-4-38,0-3-39,0-4-45,0-4-47,-4-21 64,1-6-43,1-7-49,3-6-54,-5-135 37,8 43-120,11-96-159,4 71 92,2 31 47,3 9 42,20-82-9,-2 58-87,7 3 0,11-10 86,3 5-137,31-49 137,-57 142-40,3 2-1,3 1 1,3 2 0,24-27 40,-45 64-37,1 1 0,2 0 1,0 2-1,9-6 37,-21 19-29,1 1 1,0-1-1,1 2 0,12-6 29,14 0-98,2 6-38,-33 6 121,-1 0 0,1 1 0,0-1 0,-1 1 1,1 0-1,0 1 0,-1-1 0,0 2 0,1-1 0,-1 0 1,0 1-1,0 0 0,0 1 0,-1-1 0,1 1 0,0 1 15,0 0-18,0 1 0,0 0 1,0 0-1,-1 1 0,5 6 18,-4-3-9,-1-1 0,0 2 0,0-1 0,2 7 9,1 9 9,-1 1-1,-1 0 1,-2 0 0,0 0-1,-2 1 1,-1-1 0,-1 1-1,-2 1-8,-4 27 9,-2 0-1,-3 0 1,-2-1-1,-3 0 1,-7 13-9,-25 50 73,-42 73-73,-76 109 23,117-219-20,0-3 38,-34 47 320,-79 89-361,69-106 91,58-67-75,15-17-75,1-1-80,-1-1-106,10-11 76,0 0-35,-3 3-29,-3 5-35</inkml:trace>
</inkml:ink>
</file>

<file path=ppt/ink/ink1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5:12.42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812 67 1568,'27'-39'329,"-15"21"-157,-4 8-43,-2 11-60,-2 2-109,0-1 36,3 3 88,0 2 147,-1 0 8,-1 0 36,4 10 299,-4-3-236,-1-1-123,-1 2-90,2 13 46,0 4-54,-1 11-31,-1 30-28,-11 76 0,8-146-57,0-1-1,-19 177 80,-11-19 239,-20 50-319,-60 160 256,88-306-253,1-2 74,-2 0 68,1-2 61,-1 0 56,0-1 50,0-1 42,0-1 37,12-30-235,-19 47 222,-16 31 101,-32 48 244,63-125-603,-30 54 156,0-2-97,-9 13-57,-27 44-31,30-52-29,37-61-83,1-1 102,2-4 61,0 0 53,-2 2 92,-7 8 208,20-29-319,1-2-74,1-4-44,10-17-15,81-145-1,-66 118-34,84-152-36,-52 100-36,-1 6-49,8-5 39,38-48 92,-55 86 32,2 2-1,44-38-49,-80 84 13,1 0 0,1 2 0,0 0-1,1 1 1,1 1 0,0 0 0,1 1-13,10 0 25,-24 8-29,1 1 1,-1 0-1,1 1 1,-1-1-1,1 1 1,2 1 3,-5-1-2,0 0 0,-1 1 0,1 0 0,0 0 1,-1 0-1,1 0 0,0 1 0,-1-1 0,0 1 0,1 0 0,-1 0 0,0 0 1,0 0-1,0 1 0,0-1 0,0 1 0,-1 0 0,1 0 0,1 2 2,0 2 14,0 1-1,0-1 0,-1 1 1,0 0-1,0 0 0,-1 0 1,1 7-14,1 6 22,-2-1 0,0 1 0,-1 4-22,-4 48 32,-3 0 0,-3 0 0,-3 0 0,-11 31-32,15-74-47,0 1 42,-6 19 64,-22 66 156,24-80-199,1-2-56,0-3-57,1 0-71,-1 0-83,0-1-97,10-25 172,-1-1 63,1 0 53,0 0 38,-3 8 82,2-8-80,1-1-33,0-1-40,0 1-50,0-1-58,0 0-18,0 0-52,0 1-58,-1-1-61,1 0-69,0 1-71,-1 0-79,0-1-83,2-1 133,0-1 74,1 0-25,1-1-176</inkml:trace>
</inkml:ink>
</file>

<file path=ppt/ink/ink1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5:12.83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495 14 7136,'-7'-5'940,"4"2"-362,0 1-149,1 0-67,0 1-78,1 0-67,0 1-26,-2 2 13,-5 3-16,2 1-35,-6 7 58,2 7-113,-4 9-97,-58 144-106,62-150 103,-46 112-4,-107 267 7,84-167-1,67-188 0,1 0 0,3 1 0,-3 48 0,11-73 29,0-1 0,2 10-29,-1-16 53,2-1 1,0 1-1,5 14-53,-5-21 40,1 0 0,-1 0 0,2 0 1,-1 0-1,1-1 0,5 5-40,-6-7 33,1-1 0,0 1 0,0-1 0,0 0 0,1-1 1,-1 1-1,1-1 0,1-1 0,1 2-33,15 5 379,1-5-44,-16-4-191,0-1 0,0 0 1,1 0-1,6-1-144,1-2 256,1 0 0,-1-1 0,0-1 0,11-5-256,7-4 279,-1-2-83,3-5-39,15-12 11,-19 12-79,-1-2 1,-2-1 0,0-2 0,8-11-90,8-14 90,-3-5-33,-22 28-39,-1-1 0,-2 0 0,-1-1-1,-2-1 1,0 0 0,-1-6-18,-6 13 15,-2 0 1,-1 0-1,-1-1 0,-1 0 1,-1 1-1,-1-15-15,-2 8 99,-6-31-99,2 31 161,-8-27-161,4 28 73,-2-1 0,-9-16-73,0 7 76,-2 0 1,-14-17-77,-23-24 38,32 49-75,-10-8 37,12 14-126,-19-13 126,17 17-227,-24-13 227,23 19-192,6 4-347,-20-7 539,10 8-229,-13-3-41,39 12 236</inkml:trace>
</inkml:ink>
</file>

<file path=ppt/ink/ink1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5:13.12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320 1 5056,'9'2'668,"-3"0"-256,-3-1-107,0 0-48,0 0-11,-2 1-72,0 11 46,0-4-235,0 1 57,-1 4 79,1 2 61,1 12 224,-1 47 675,-1-50-814,-1-1-73,-3 30 54,-2 2-49,-25 136 320,15-113-248,1-10-122,-1-2 87,2-7 26,-19 79 405,18-77-404,0 1-53,-9 42 219,1 4-80,2 0-79,0 0-79,4-22-92,5-34-62,-2-5-122,11-40 116,-1-1-105,1 0-104,-1-2-100,0 0-96,0-1-94,-2-1-90,-1 1-87,3-3 282,0 1 47,0 0-17,-3 1-115,7-3 442</inkml:trace>
</inkml:ink>
</file>

<file path=ppt/ink/ink1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5:13.38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91 4800,'29'-12'634,"-12"5"-244,-4 2-101,-3 1-45,-3 1-53,-2 1-45,2 1-18,10-3 10,-3 1-140,2 0 43,20-3 144,5-1 94,67-7 496,-72 10-567,-1 1-41,77-3 49,168 0 91,-250 6-240,1 1-77,-1-1-71,0 1-61,5 1-99,-1-1-65,7 1-124,18 3-299,-31-3 430,-1 1 38,52 6-395</inkml:trace>
</inkml:ink>
</file>

<file path=ppt/ink/ink1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5:13.66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862 3 7552,'-5'-1'597,"1"1"-57,-1-1-55,1 1-53,0 0-48,-1-1-47,1 1-44,1 0-40,-1 1-38,0-1-35,-3 1 87,0 0-106,0 1-83,-3 2-64,-13 9-92,14-7 114,-2 2 97,6-4-18,-1 0 40,-42 38-73,-38 44-9,43-43-31,-61 66 48,33-28-62,-27 48-58,48-56 52,-34 70-22,54-85 12,3 2 0,-18 56-12,31-71-14,2 1 1,-2 23 13,10-45-3,2-1 0,0 20 3,2-26 20,1-1 0,2 9-20,0-12 33,-1 0 0,2 0 0,0 0 0,2 5-33,11 15 110,4-2 35,-13-20 21,2 0-1,-1-1 1,2 0 0,1 1-166,2-1 196,0 0 0,0 0 0,5 1-196,0-1 266,0-1-1,10 2-265,-5-2 490,23 3-490,-11-5 256,1-2 0,-1-2 0,1-1 0,0-1 0,32-5-256,38-8 396,-56 3-45,-1-2-351,50-18 291,-1-9-70,-43 14-31,-1-3-1,-1-2 1,26-22-190,-45 27 327,23-22-327,-40 30 62,-1 0 0,-1-1 0,0-1 0,-2-1 0,0 0 0,-1 0 0,0-2 0,3-10-62,-8 15 46,-1-1 0,0 0 1,3-16-47,-6 13 33,0 0 0,-2 0 1,0 0-1,-1-19-33,-2 14 38,0 1-47,-2 1-40,0 0-35,-8-28-224,-13-23-283,14 46 244,-2 1 1,-10-16 346,4 13-381,-1 0 1,-2 1-1,-4-3 381,-7-7-317,-15-14-36,47 53 352</inkml:trace>
</inkml:ink>
</file>

<file path=ppt/ink/ink1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6:50.73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462 335 3488,'1'-28'732,"-1"13"-349,1 10-238,-1 1-33,1-2 29,0 1-78,2-2 18,-3 5-27,1 0 36,0 0 48,-1-1 61,1 1-25,-1 0 35,0 0 42,0-1 43,0-2 94,0 1-83,2-3 76,3-3 102,-1 6-245,0 0 70,2-1 101,13-13 796,-6 5-500,-5 4-331,0 1-92,0 0-113,-3 4-134,-1 0-37,19-13 150,0 2-71,5 0-54,17-3-76,0 4-18,-13 7 60,-6 1 48,2 2 59,1 0 120,1 0-32,29-2 106,122-8 326,-122 11-360,84-6 33,1 4-58,1 3-50,0 4-44,-70 1-9,38 4-43,-62-3-64,-13-1-58,-1 0 37,38 5 95,-22-2 40,1-1 42,2-1 488,51-3-665,2-6 127,-33 2-76,0 0-42,0 1-51,0 3-60,24 0 56,0-2 119,-25-1 44,0 0 43,73-4 250,81 1-138,-77 6-130,-14-1-71,-2 5-159,68 15 85,-64-6-19,-47-7-46,14 1 74,0 4-1,79 21-5,-102-12 36,-1 4 34,-46-13-8,-1 0-52,5 0-119,29 4 109,1-4-76,16 4 83,40 12 126,-122-27-128,30 8 133,-22-5-110,-11-1 40,-4 3-36,-6 4-53,7-9 6,0 0 11,-1 1-1,1 0 1,-1-1 0,0 0 0,0 1-1,1-1 1,-1 0 0,0 0 0,-1 0 4,-31 10 3,24-8-6,-47 11 151,-2-1 67,-11-1 102,-36 1 202,-2-5-59,36-4-247,12-2-124,0 0-103,-83 6 220,55-2-129,44-4-81,0-2-40,-124 4 96,-105 12 154,155-6-155,-24-3 25,-14-5-76,-63 1 73,143 1-83,-263 8-60,87-4 76,-74-1-6,220-10-8,-145 9 90,125-1-136,-66-5 108,68-2-117,0 4 48,-123 12 93,160-8-104,-43-1-60,7 0 10,41 0 56,42-2 52,-1 0 55,-5-1 57,-83-1 374,74-3-323,7-1-73,0-1-73,-14-2 29,1 2-33,-221-1 4,262 5-40,9-2-27,10 2 20,1 0 1,-1 0-1,1 0 1,0 0-1,-1-1 0,1 1 1,0 0-1,-1 0 1,1 0-1,0-1 0,-1 1 1,1 0-1,0 0 1,0-1-1,-1 1 0,1 0 1,0 0-1,0-1 0,-1 1 1,1 0-1,0-1 1,0 1-1,0-1 0,0 1-2,0-1 2,0 1-1,0-1 0,0 1 0,0-1 0,0 1 1,0-1-1,0 1 0,0-1 0,0 1 0,0-1 1,1 1-1,-1-1 0,0 1 0,0-1 0,1 1 1,-1-1-1,0 1 0,1 0-1,6-7-82,-2 3 63,1 1 0,-1-1 0,1 2 0,0-1 0,0 1 0,0-1 0,4 1 19,47-10-136,-39 8 122,49-7 46,43-9 73,-84 14-76,19-7-29,67-30-125,0-2 87,-13 4 94,44-13-169,1 8 74,-57 22 30,1 4-1,33-1 10,-82 16 67,-1-1-34,33-5-40,35-1-98,-74 11 49,0 1 0,10 1 56,-19 2-10,-1 0 0,3 2 10,33 7-8,-1-2 159,20-1-151,-35-6-11,0-2-73,13-2 108,-12 1-56,-21 0-21,-1 0-36,7 1-97,1 0-93,-5 1-39,0 0-87,0 0-98,0 2-109,-12-2 42,1 0 81,1 0 5,19 2-566,-21-2 639,-3-1 64,0 0-40,0 0-46,0 0-57,-1-1-6,-1 1-61,0 0-56,0-1-48,2 1-185,0 0-49,1 0-224,6 0-611</inkml:trace>
</inkml:ink>
</file>

<file path=ppt/ink/ink1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7:05.42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0 783 1728,'63'-83'1505,"-46"61"-1129,0 0-43,0 0-58,-1-2-76,11-15 18,3-4-27,-2-2-85,21-44 27,58-122 109,-91 178-212,2 1 0,2 1-29,1 1-13,3 3-42,-22 24 46,1 0 0,-1 1 0,1-1 0,0 1 1,0 0-1,0-1 0,0 1 0,1 1 1,-1-1-1,0 0 0,1 1 0,-1 0 1,4-1 8,-5 2-4,0 0 0,0 0 1,1 0-1,-1 0 0,0 0 1,0 0-1,1 1 1,-1-1-1,0 1 0,0 0 1,0 0-1,0 0 0,0 0 1,0 0-1,0 0 1,0 0-1,0 1 0,0-1 1,-1 0-1,1 1 0,-1 0 1,1-1-1,0 2 4,11 14-100,-2 0 50,6 21 54,1 19 78,-12-32-75,2 8-78,3 7 33,2 23 32,3 11-36,-3-25-74,-7-29 43,4 14-3,0 0 54,5 18 66,-2 0 59,9 52 144,-13-33-166,-9-61-51,0-4-40,0 0-28,0-1-35,-1 0-40,1-1-33,-3 10-411</inkml:trace>
</inkml:ink>
</file>

<file path=ppt/ink/ink1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7:06.25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358 24 1728,'2'-3'216,"1"-2"148,0 1-102,-2 3-177,1 0-35,1 0-38,0 0-41,5-3 28,-3 1 17,-1 2 28,-3 1 4,-1 0 44,-6 2-72,-28 14 115,0 2-53,-13 11 36,-13 11-118,16-8 101,19-12 6,0-1 48,18-13-107,-16 12 85,0 1-40,-19 20-9,27-23-67,8 0-99,7-15 74,0 0 0,0 0 0,0 0 0,0 0 1,0-1-1,0 1 0,0 0 0,0 0 1,0 0-1,1-1 0,-1 1 0,0 0 0,1 0 1,-1 0-1,0-1 0,1 1 0,0 0 8,0 1-13,0-1 0,1 1-1,-1-1 1,1 0 0,0 1-1,-1-1 1,1 0 0,0 0-1,0 0 1,0 0 13,18 6 31,0 0 1,0-2-1,0 0 1,4-1-32,19 6-16,-1 1-94,1 4 203,2-3 0,41 7-93,-41-13 18,0-3-42,0-3-56,-2-4-73,-38 3-95,1 0-67,0 0-130,3-1-296,-9 2 735</inkml:trace>
</inkml:ink>
</file>

<file path=ppt/ink/ink1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7:06.70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514 16 1312,'-3'-6'195,"1"1"-35,-4 0 69,-3 5-98,-2 3-73,3 0-47,-7 1-18,0 2-1,1 0 1,-3 2 7,-23 13 105,-7 8-105,6-4 50,0-1-31,-66 40-75,86-50 11,1 1 1,0 1 0,-14 16 44,29-27-12,0 0 1,1 0-1,-1 1 0,1 0 1,1 0-1,-1 0 1,1 0-1,-2 5 12,4-8-5,0 0 0,1 0 0,-1-1 0,1 1 0,-1 0 0,1 0 0,0 0 0,0 0 0,0 0 0,0 0 0,1 0 0,-1 0 5,1 0 0,0-1-1,0 1 1,0-1 0,0 1 0,0-1 0,1 1-1,-1-1 1,1 0 0,0 1 0,13 13-56,1-1 49,7 0 46,14 5 77,2-5 8,-13-6-69,-4-2-44,-1-2-42,10 3-65,29 3 96,3-4-106,-24-4 7,0-2-36,-1 0-43,0-1-51,-16 0 10,8 0-202</inkml:trace>
</inkml:ink>
</file>

<file path=ppt/ink/ink1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7:07.50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66 2080,'14'0'577,"1"1"-116,-1 1-105,1-1-90,0 0-78,0 1-66,8-1-35,-1-1-75,6-3 66,-2 0-37,7-2-27,15-5-37,25-4-12,-6 2 34,0 0 10,-21 6 42,-29 4-55,-6 1-58,-1 0-86,-3 1-23,0-1-49,1 0-90,5-1-207,-13 2 514</inkml:trace>
</inkml:ink>
</file>

<file path=ppt/ink/ink1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9:01.93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3 194 9856,'1'-7'39,"0"1"59,0-6 196,-3 6-192,0-1-66,1 0 38,2-6 171,5 1 177,-4 9-312,0 1 0,0 0 1,0 0-1,0 1 0,0-1 0,0 0 0,1 0-110,20-9 757,-6 5-362,-3 2-183,-8 2-158,1 0-41,-1 0-52,1 0-64,29-7 228,1 1-34,40-4 4,-14 4-80,31 0-52,-41 4 4,-23 1 15,85-7-11,57-2 63,-54 8 38,50 7-72,-82 1 32,-1 2-33,195 19-93,-162-11 85,22 6 86,-9-3 64,81 4-25,-122-13-43,-21-2 15,-1 0 40,0 0 51,0 1 62,-11 0 88,0-2-86,-4-1-71,94 1 204,-85-7-179,-48 1-100,20-3 35,-24 3-60,0-1 40,-3 0 1,0 1 32,0-1 39,0 0 43,-1 0 224,-2-1-80,-1 0-73,-2-1-65,0-1-58,-2 0-49,0 0-43,-1 0-35,-3-4-25,-9-8-71,9 13 58,1 2 34,-8-3-25,0 0 1,-1 2-1,1-1 1,-12 0-20,9 1 7,-74-12-39,29 9-69,-11 2 101,-61 4-72,44 2 93,27 0 46,-2-1 55,-61 1-32,-1-2-95,-247-2-197,144-10 188,71 2 49,95 8 78,1 0-46,-61-1-37,48 2-61,-219 9-174,258-5 171,0 1 1,1 1 0,-1 2-1,-23 8 34,57-14-5,-1-1-1,0 1 0,0 0 0,1-1 1,-1 1-1,0 0 0,1 0 0,-1 0 0,1 0 1,-1 0-1,1 0 0,0 1 0,-1-1 1,1 0-1,0 1 6,1-2-2,0 0 0,0 1 0,-1-1 0,1 0 0,0 1 0,0-1 0,0 1 0,0-1 0,0 0 0,0 1 1,0-1-1,0 0 0,0 1 0,0-1 0,0 1 0,1-1 0,-1 0 0,0 1 0,0-1 0,0 0 0,0 1 0,0-1 0,1 0 0,-1 1 0,0-1 2,1 1 1,1 0-1,-1 1 0,0-1 0,0 0 0,1 0 1,-1-1-1,0 1 0,1 0 0,1 0 0,17 8-14,1-2 1,0 0-1,15 2 14,27 4-31,-22-5 47,-12-4 24,137 22 91,-96-16-133,-1 0-87,-34-4-1,-1 1-36,0 0-40,0 1-47,-13-3-155,10 2-84,-6-1 72,-9-2 68,-3-1-6,1 0-71,-3 0 1,0 0-69,0 1-77,0-1-86,-3 0 249,0-1 51,2 1-16,3 2-114</inkml:trace>
</inkml:ink>
</file>

<file path=ppt/ink/ink1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9:02.87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5219 80 4384,'2'0'303,"1"1"173,2 0-45,-5 0-385,0-1 0,1 0-1,-1 0 1,1 0 0,-1 0 0,0 0-1,1 1 1,-1-1 0,0 0 0,1 0-1,-1 1 1,0-1 0,1 0 0,-1 1-1,0-1 1,0 0 0,1 1 0,-1-1-1,0 0 1,0 1 0,0-1 0,1 0 0,-1 1-1,0-1 1,0 1 0,0-1-46,0 0 370,0 0-56,-1 1-50,0-1-44,0 0-8,0 1-46,-1-1 15,0 1-51,-2 1 141,3-2-139,0 0 45,-9 3 204,0-1-43,0 0-39,-1-1-34,-10-1 173,-1-1-98,-5-1-21,-33-8 311,47 8-467,-21-4 58,0 1-38,-34-4 86,-13 2-75,-44-1-42,4 2-48,-112-5 119,76 9 26,-118-4 340,91-2-247,64 3-151,0 1-33,-10-1-28,-53-1 3,-89 6 4,214 2-126,-307 12 35,122 0-114,-29 4 70,0 0-20,94-4-88,-16 2 143,-167 16 1,122 1 25,175-22-49,-30 6-37,-84 14-32,119-22 70,0-1 34,42-6-45,-1 1 35,-18 1 118,-25 4 202,36-5-236,-4 0-53,0-1-102,23-1 46,3-2-7,1 1-1,-1 0 0,0 1 0,1-1 0,-1 0 0,0 1 0,1 0 0,-1-1 0,1 1 1,-1 0-1,1 0 0,0 0 0,-1 1 0,1-1 0,0 0 0,-1 1-6,3-1 1,0-1 0,0 0 1,0 0-1,0 0 0,0 1 0,0-1 0,0 0 0,-1 0 1,1 0-1,0 1 0,0-1 0,0 0 0,0 0 0,0 1 1,0-1-1,0 0 0,1 0 0,-1 0 0,0 1 0,0-1 0,0 0 1,0 0-1,0 0 0,0 1 0,0-1 0,0 0 0,0 0 1,1 0-1,-1 1 0,0-1 0,0 0 0,0 0 0,0 0 1,1 0-1,-1 0 0,0 1 0,0-1 0,0 0 0,1 0 1,-1 0-1,0 0 0,0 0 0,0 0 0,1 0 0,-1 0 0,0 0 1,0 0-1,0 0 0,1 0 0,-1 0 0,0 0-1,1 0 5,5 2-13,1 0 1,0 0-1,0-1 0,0 0 1,0 0-1,0-1 0,1 0 8,31-1 2,-5 0 50,13 3-138,-27 0 11,-6 0-37,0 1-72,2 0-128,-8-1 106,0 0-39,-1 0-42,1 0-44,0 0-49,-1 0-52,2 1 105,-1 0 43,1 0-15,6 2-103</inkml:trace>
</inkml:ink>
</file>

<file path=ppt/ink/ink1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9:06.4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200 460 5408,'-1'-3'840,"0"0"-116,0 0-105,0-1-92,0 1-82,0 0-69,1-1-58,-1 1-45,0 0-17,-1-9 668,1 10-623,0 0 58,0 2-123,0-1-39,-1 2 101,0 0-109,-1 1-78,-4 5 24,5-4-42,-11 13 13,2 1-36,-11 18-13,-34 80-135,42-83 108,-1-1 73,4-6-33,1-3 34,-5 4 95,15-26-193,0 0-1,0 0 1,0 0-1,0 0 0,0 0 1,0 0-1,0 0 1,0 0-1,0 0 1,0 0-1,0 0 0,0 0 1,0-1-1,0 1 1,-1 0-1,1 0 1,0 0-1,0 0 0,0 0 1,0 0-1,0 0 1,0 0-1,0 0 0,0 0 1,0 0-1,0 0 1,0 0-1,0 0 1,0 0-1,0 0 0,-1 0 1,1 0-1,0 0 1,0 0-1,0 0 1,0 0-1,0 0 0,0 0 1,0 0-1,0 0 1,0 0-1,0 0 1,0 0-1,0 0 0,0 0 1,-1 0-1,1 0 1,0 0-1,0 0-5,4-13 166,-2 6-107,9-22 114,0-2-67,3-6-39,8-16-24,41-94-6,13-28 23,-19 63 62,-56 109-119,9-14 12,0 0-1,1 0 0,5-6-14,-11 18 11,-1 0 0,1 1 1,0-1-1,2 0-11,-6 4 6,0 0 1,0 0 0,1 1 0,-1-1 0,0 0 0,1 1-1,-1-1 1,0 1 0,1-1 0,-1 1 0,1-1-1,-1 1 1,1 0 0,-1 0 0,1 0 0,0 0-7,-1 0 5,0 0 0,1 1 0,-1-1 0,0 1 0,0-1 0,1 1-1,-1-1 1,0 1 0,0 0 0,0-1 0,0 1 0,0 0 0,0 0 0,0 0 0,0 0-5,1 2 5,0-1-1,0 1 1,0-1-1,-1 1 1,1 0 0,-1 0-1,1 0-4,5 23-18,-5-2-101,-2 1 50,-7 27 45,-4-5 169,-5 9-145,7-25 24,1-2-40,-7 36-11,8-24 49,8-26 94,-1-15-116,0 0 1,0 0 0,0 0 0,1 1 0,-1-1 0,0 0-1,0 0 1,0 0 0,0 0 0,0 0 0,0 0-1,1 1 1,-1-1 0,0 0 0,0 0 0,0 0 0,0 0-1,1 0 1,-1 0 0,0 0 0,0 0 0,0 0-1,0 0 1,1 0 0,-1 0 0,0 0 0,0 0 0,0 0-1,0 0 1,1 0 0,-1 0 0,0 0 0,0 0-1,0 0 1,0 0 0,1 0 0,-1-1 0,0 1 0,0 0-1,0 0 0,3-2-4,-1 0-1,0 0 1,0 0-1,0 0 1,0 0-1,0-1 0,0 1 1,0-2 4,30-50-73,4-11 73,-17 27-37,1 1 1,3 2 0,1 0-1,3-2 37,-22 31-13,1 1-1,-1-1 1,1 2-1,-1-1 1,1 0-1,1 1 1,-1 0-1,5-2 14,-9 5-4,0 0 0,0 1 0,0-1 0,1 0 0,-1 1 0,0-1 0,0 1 0,0 0 0,1 0 0,-1 0 1,0 0-1,0 0 0,0 0 0,1 1 0,-1-1 0,0 1 0,1 0 4,-1-1-1,-1 1 0,1 0 0,0 1 0,0-1 0,-1 0 1,1 0-1,-1 1 0,1-1 0,-1 1 0,1-1 0,-1 1 0,0 0 1,1 1 0,9 23-82,-9-19 82,-1 1 0,1 1 0,-1-1 1,-1 4-1,-1 34 29,-2-17-57,-1-2-141,-5 14 2,1-7 37,4-11 12,2-5-16,1 1-44,1-15 126,1 1-50,-1-1-46,1 0-43,1 2-164,1-1-71,0-1-56,0 0-41,-2-3 365,1 0-1,-1 0 1,0 0 0,0-1-1,0 1 1,1 0 0,-1-1-1,0 1 1,1-1-1,-1 0 1,1 1 0,-1-1-1,0 0 1,1 0 158,7 0-674,0-2 89,0 0 107,0-1 46,-1 0 43,1-1 43,-1 0 42,1-1 40,-1 0 39,0 0 37,-1-1 37,1 0 36,7-6-16,-1-2 125,-1-1 116,0 0 106,-1-2 95,-1 1 85,-1-1 76,0 0 64,-1 0 56,-1 0 45,-1 0 34,4-10 245,-5 13-504,-1 0-39,1 0-49,-1 0-46,0 1-52,1 0-56,-2 5-230,0 6 73,-4 2-5,1 0 0,-1 1 0,0-1 0,1 1 0,-1-1 0,0 0 0,1 1 1,-1-1-1,0 1 0,1-1 0,-1 0 0,0 1 0,0-1 0,1 1 0,-1-1 0,0 1 0,0-1 0,0 1 0,0-1 0,0 1-8,4 21 245,-3-9-177,-1-9-90,1 4 17,0 1 0,0-1 0,1 0-1,0 0 1,3 7 5,2-3 24,2-3 47,3-3 62,4-6 81,-5-3 112,0-3-61,-1-1-51,0-2-42,4-7 40,3-8 39,-4 4-125,-1-1-45,13-20-26,28-43-146,-52 81 84,1 0 2,0 0 1,0 0-1,0 0 1,0 0 0,1 0-1,-1 1 1,1-1 0,0 1-1,-1 0 1,1 0-1,0 0 1,1 0 0,1-1 4,-5 3 0,1-1 0,-1 1 1,1 0-1,0 0 1,-1 0-1,1 0 0,0 0 1,0 0-1,-1 0 0,1 0 1,0 0-1,-1 0 1,1 0-1,0 0 0,-1 1 1,1-1-1,0 0 1,-1 0-1,1 1 0,-1-1 1,1 0-1,-1 1 1,1-1-1,0 1 0,0 0 2,0 0 1,0 1 0,0-1-1,0 1 1,0-1-1,0 0 1,0 1-1,-1 0 1,1-1-1,0 2-2,0 3 17,1 1-1,-1-1 1,0 1-1,-1 0 1,1 3-17,-4 32 112,-3 1-81,-3 1-83,-1-1-86,3-12-23,0-3 108,-23 98-163,19-84 189,-2-1 42,-5 9 80,-2 0 108,8-26-54,0 0 36,-2-1 37,0 0 42,-11 9 163,18-25-275,0 0 0,0-1 0,0 0 1,-1 0-1,-6 3-152,-9 2 297,0-6-43,20-5-223,0 0 0,0 0 1,0-1-1,0 1 0,0-1 1,-3 0-32,3 0 14,1 0 0,-1 0 1,0 0-1,0-1 0,1 1 1,-1-1-1,0 0-14,1 0 0,-1 0 1,1 0 0,0 0-1,0 0 1,0 0 0,1 0-1,-1-1 1,-1-1-1,2 2-5,0-1 0,0 0 0,-1 0 0,2 0-1,-1 0 1,0 0 0,1 0 0,-1 0 0,1 0 0,0 0 0,0-1 5,0-2-11,1 0 0,0-1 0,0 1 0,1 0 0,-1 1 0,1-1 0,1 0 0,-1 0 1,2-1 10,2-4-21,1 1 0,0 0 0,0 0 1,1 1-1,0 0 0,1 0 1,3-2 20,8-5-95,1 0-70,0 3-92,-1 0-116,1 2 140,10-3-35</inkml:trace>
</inkml:ink>
</file>

<file path=ppt/ink/ink1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9:09.4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61 5472,'16'-7'342,"3"0"5,0-1 19,-11 5-204,0-1 36,-1 1 2,2-1 39,1 0 43,1-2 51,-9 5-437,0 0 99,0 0 53,1 0 52,1-1 46,-1 1 43,1 0 41,0 0 36,0 0 33,2 0 239,0 2 61,0 2 180,0 8 461,-4-4-937,-1 1-35,-1 7 174,-1 1-108,-1 0-88,-4 9 17,-5 13-7,6-21-116,0-1 56,1-2-28,-3 16 75,7-15-110,4-3 43,-3-11-169,-1 0 0,1-1-1,-1 1 1,1-1 0,0 1-1,-1-1 1,1 1 0,-1-1-1,1 1 1,0-1 0,0 0-1,-1 1 1,1-1 0,0 0-1,-1 1 1,1-1 0,0 0-1,0 0 1,0 0 0,-1 0-1,1 0 1,0 0 0,0 0-7,20-5 106,-16 2-78,14-4 6,0-1-1,-1-1 0,1-1-33,26-18 79,12-11-79,-9 6 61,2 2-61,-31 20 11,17-10-18,13-4 7,-40 20-9,1 1 1,0 0 0,1 1 0,-1 0 0,1 1 0,-1 0 0,7 0 8,-15 2 11,0-1 1,0 1-1,0 0 0,1 0 1,-1 1-1,0-1 0,0 0 1,0 1-1,0-1 0,0 1 1,0 0-1,0 0 1,0-1-1,0 1 0,0 1 1,0-1-1,0 0 0,-1 0 1,1 1-1,0-1 0,-1 1 1,1-1-1,-1 1 1,0 0-1,0-1 0,1 1 1,-1 0-1,0 0 0,0 0 1,-1 0-1,1 0 0,0 0 1,-1 0-1,1 0 1,-1 0-1,1 2-11,-1 3 26,1-1 0,-1 1 0,0-1 0,0 1 0,-1 2-26,-6 29 32,3-22-43,-16 46 75,12-38-140,5-13-11,-1 1-44,-3 23-1015,6-24 710,1 1-79,0-3 2,1 1-95,0-1-114,0-4 312,0 0-34,0 1 47,1-1 53,0 2-18,1 2-122,-3-9 482</inkml:trace>
</inkml:ink>
</file>

<file path=ppt/ink/ink1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9:07.7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119 270 5568,'0'-1'438,"-1"0"-43,1 0-43,0 0-40,0 1-37,-1-1-35,0 1 145,0 0-113,-1 1-92,0 0-74,1 1-56,-5 5-39,3-4 45,2-1 20,0-1 44,0 1 54,0-1 64,-6 15 76,0 0-49,-1 0-46,1 1-41,0-1-38,0 1-34,-6 17 20,3-6-89,1 0-42,2-2-42,1 0-1,0 4 48,5-23-74,0 1 33,0 9 48,2 1 103,2-1 82,-3-15-144,1 0 0,0 0 0,0 1-1,0-1 1,0 0 0,0 0 0,0 0 0,0-1-1,1 3-47,-1-3 31,0 0 0,1-1-1,-1 1 1,0 0 0,0 0 0,0 0-1,0-1 1,1 1 0,-1-1-1,0 1 1,0-1 0,1 1-1,-1-1 1,1 0 0,-1 0 0,0 1-1,1-1 1,-1 0 0,0 0-1,1 0 1,-1-1 0,1 1 0,-1 0-1,0 0 1,2-1-31,11-4 157,-1-3-33,11-12 44,-6 1-88,6-10-2,-13 16-40,-2 1-20,1 1-34,-1 1-34,0-1-34,3-2-78,0-1-56,0 0-56,0-2-54,-6 8-16,11-13-854,-12 16 934,-1 1 34,11-8-336,-14 12 544</inkml:trace>
  <inkml:trace contextRef="#ctx0" brushRef="#br0" timeOffset="264.8589">518 278 5472,'0'0'258,"1"0"-59,1-1 258,-1 2-178,-1-1-96,0 1 42,-1 1 154,0 0 110,-1 3-470,0-1 44,-3 6 164,-1 2 91,-6 18 525,8-20-623,1 1-49,-7 19 233,0 0-38,-2 0-42,0 1-46,-2 5-15,0 1-79,1-1-85,2 1-91,9-30-62,-5 27-47,6-25 39,2-1-42,0 0-56,3 0-69,-3-5 185,1-1-55,1 0-52,-1-1-51,1 0-48,0-1-48,1 0-46,0-2-44,2 0-27,4-3-60</inkml:trace>
  <inkml:trace contextRef="#ctx0" brushRef="#br0" timeOffset="448.5796">601 1 5056,'2'3'854,"-1"0"-114,0 1-102,-1 1-93,0-1-84,0 1-71,0-1-64,0 1-51,0 2 119,0 3 71,1-3-339,0-2-61,0 1-37,0 10-55,-1 3-37</inkml:trace>
  <inkml:trace contextRef="#ctx0" brushRef="#br0" timeOffset="703.5481">924 201 5568,'-1'-3'699,"-2"0"-105,1 2-96,-1 0-87,0 2-78,0-1-68,-1 2-59,0 0-51,0 1-23,-1 1-44,-11 10 88,9-8-56,3-1 37,-1-1 78,-10 10-1,0 0-55,0 1-47,0 1-40,-3 3-26,0 1-36,-32 39-43,45-54 1,1 1 0,-1 0 0,1 0 1,1 0-1,-1 0 0,1 1 0,0-1 0,0 1 0,0 3 12,3-9-1,-1 0 1,1 0-1,0 0 0,0 1 0,0-1 0,0 0 0,0 0 0,0 1 1,1-1-1,-1 0 0,0 0 0,1 0 0,-1 1 0,1-1 0,-1 0 1,1 0-1,-1 0 0,1 1 1,0-1 4,1 0 0,-1 0 0,0 1 0,0-1 0,1 0 0,-1 0 1,1 0-1,-1-1 0,1 1 0,-1 0 0,1 0 0,0-1-4,5 2 29,1 0 0,-1-1 1,0 0-1,1 0 0,4-1-29,-9 1 7,56 3 115,-39-2-136,-1 0-57,-12-1 30,0 1 33,6 3 62,-12-4-47,0-1 1,0 1 0,0-1 0,0 1 0,0 0 0,0 0-1,-1 0 1,1 0 0,0-1 0,-1 1 0,1 0-1,0 0 1,-1 0 0,1 0 0,-1 1 0,1-1 0,-1 0-1,0 0 1,0 0 0,1 0 0,-1 0 0,0 0 0,0 1-1,0-1-7,0 4 21,-1-1 0,1 1-1,-1-1 1,0 1 0,0-1-1,0 1-20,-2 3 42,0-1 0,-1 1 0,0-1 0,0-1-1,0 1 1,-1 0 0,0-1 0,0 0 0,-1 0-42,-16 15 95,-1-1-54,0-3-77,2-1-98,20-16 126,-17 15-141</inkml:trace>
  <inkml:trace contextRef="#ctx0" brushRef="#br0" timeOffset="962.047">1238 284 7040,'-3'14'928,"1"-5"-356,1-3-148,0-2-66,1 0-76,-1-2-67,-1 3-23,-3 6 15,-14 27 94,9-17-129,4-9-33,-1 2 43,-1 0 54,1 1 62,-3 2-50,1 1-51,-1 0-46,0-1-41,-5 10-8,0 0-68,-5 12-63,9-16-47,1 0 1,-6 22 75,15-38-76,0-4-80,2-2-79,1-2-77,1-2-74,0-1-72,0-1-70,1-1-68,-3 3 231,1-1-55,4-8-993,-3 4 619,0 3 269,-1-1 69,1 0-26,2-3-167,-5 9 644</inkml:trace>
  <inkml:trace contextRef="#ctx0" brushRef="#br0" timeOffset="1218.5237">1281 33 6400,'3'-3'558,"-1"2"-72,-1 0-65,0 0-60,-1 1-53,0 1-47,-1 0-41,0 0-35,-2 2 72,-4 7 275,5-6-260,-1 4-73,-1 0-101,0 0-86,0-1-72,-3 6-144,-1 6-241,5-10 270,1 2 38,1-5 60</inkml:trace>
  <inkml:trace contextRef="#ctx0" brushRef="#br0" timeOffset="1463.932">1337 426 3232,'-1'3'174,"2"-1"10,-1 2-1,0-1-28,-2 0-26,1 0 35,-2 1 43,0 2 53,-4 3-187,-5 9 38,3-3 55,2-1 83,4-6-75,0 0 39,-8 18 395,-1 4 111,5-10-151,4-2 4,2-10-241,0 1 34,1-7-312,0-1 0,0 0 0,0 1 1,1-1-1,-1 0 0,0 0 0,0 1 0,1-1 0,-1 0 0,1 0 1,-1 1-1,1-1 0,-1 0 0,1 0 0,0 0 0,0 0 0,-1 0 0,1 0 1,0 0-1,0 0 0,0 0 0,0-1 0,0 1 0,1 0-53,11 4 517,-1-3-150,1-3-87,-1 0-112,-6 0-135,0 0-38,3-2 100,-1 0 0,1 0 0,-1-1 0,1 0 0,-1 0 0,0-1 0,-1 0 0,1 0 0,2-3-95,32-32 492,-18 14-213,15-25 130,-27 34-249,-2 0 1,2-5-161,-6 9 74,0 0 1,-1-1-1,1-5-74,-3 10 23,-1-1 0,-1 1-1,1-1 1,-1 0 0,-1-2-23,0 9 2,0-1-1,0 1 1,0-1-1,-1 1 1,0 0 0,1-1-1,-1 1 1,0 0 0,-1 0-1,1-1 1,-2-1-2,3 4-3,-1 0 0,0 0 0,0 0 1,0 0-1,0 0 0,0 0 0,0 0 0,0 0 1,0 0-1,0 1 0,-2-2 3,2 2-8,-1-1 0,1 1 0,-1-1 0,1 1 0,-1 0 0,0 0 0,1-1 0,-1 1 0,1 0 0,-1 0 0,-1 1 8,-12 2-72,1 3-50,5-2-47,0 2-1,1-1 0,-4 4 170,1-1-167,-1 1 50,0 0-45,0 0-38,0 0-34,-14 12-378,-31 30-976,38-31 1088,6-7-39,-5 8-443,12-13 594,0 0 67,1 0 44,-1 1-15,-2 5-98</inkml:trace>
</inkml:ink>
</file>

<file path=ppt/ink/ink1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9:07.11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633 364 4736,'-12'-8'623,"4"3"-240,3 1-99,1 1-44,1 1-51,1 1-45,-1 0-16,-3-1 9,-1 1-130,1-1 53,0 1 40,-9-2 198,-6 0 184,-15 4 347,16 1-547,0 2-69,0 0-61,1 1-51,-5 2-34,1 1-44,7-1-34,1 1 0,-1 0 0,-7 6 11,-10 9-163,-17 16 163,21-14-117,-21 25 117,32-31-30,1 2 1,1 0 0,0 1 0,2 0-1,0 1 1,2 1 0,0 2 29,7-14-28,0 1 1,1-1-1,-1 10 28,4-17-2,0 0 0,1 0 0,0 0-1,0 0 1,0 1 2,0-3 11,0 0-1,1 0 0,0 0 1,0 0-1,-1 0 0,1 0 1,1-1-1,0 3-10,8 8 202,3-8 49,-10-4-200,-1-1 1,1 0 0,-1 0-1,1 0 1,-1 0 0,1-1-1,-1 1 1,1-1 0,-1 0-1,1 1 1,0-1-52,20-10 389,-9 2-174,-3 1-78,0 1-49,-4 2-61,30-23 199,-2-3-53,-9 4 64,11-13-237,72-105 346,-78 101-242,-2-1 36,-2 1 35,-1-1 37,-1 0 37,-1 0 40,-1-1 39,0-1 41,-8 16-171,-2 1 60,4-14 220,-4-2 71,-12 28-170,-2 15-260,-3 6-52,-4 12-26,-2 16-52,7-23 8,-4 17 37,0 0-38,-6 25-98,5-17-93,2 0 0,1 0 1,1 25 194,3-26-181,2 0 106,-1 1 67,3 44 50,-1-53-63,-1-1-39,1 10-114,-2-17 37,1 0-38,-1-11 132,1 1-40,-1 0-37,1 1-41,-1-1-46,2 0-52,-1 0-56,1 0-61,1-1-66,2 3-12,5 4-62</inkml:trace>
  <inkml:trace contextRef="#ctx0" brushRef="#br0" timeOffset="348.8055">753 577 4736,'3'1'477,"0"0"-68,0-1-61,-1 0-53,1-1 0,0 0-53,1-1-5,1-2 59,3-1 80,-2 2-55,6-3-20,-1-1-65,1 0-59,-1 0-50,2-3-28,0 0-46,24-21-26,-14 11 25,-8 7-29,2-2 40,-1-1 51,0-2 63,-3-1 75,-3 0 85,-3 0 99,-7-1 108,-4 7-85,-5 6-87,-4 4-80,-1 3-73,-1 3-67,0 1-62,3 1-55,3-1-48,-3 2 4,0 1 1,-7 5 8,6-2-45,0 0 0,2 1 0,-7 6 45,-4 8-30,14-17 30,-12 14 72,-2 4-47,14-15-42,0 0 1,0 1 0,-5 11 16,11-17-12,-1 0 0,1-1 1,0 1-1,0 0 0,1 0 1,0 0-1,0 0 0,0 0 1,1 3 11,0-4-5,0-1 0,1 0 0,-1 0 0,1 1 0,0-1 0,0 0-1,1 0 1,-1 0 0,1 0 0,0 0 0,0-1 0,0 1 0,1 0 0,1 1 5,-1-1-12,1 0-1,0 0 1,0 0-1,0-1 1,0 1-1,1-1 13,2 1-63,0 0-52,1 0-95,1-1-108,-5-1 112,1-1-36,0 1-37,0-1-42,4 1-90,7 3-63</inkml:trace>
</inkml:ink>
</file>

<file path=ppt/ink/ink1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9:19.50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110 211 2496,'-14'-6'333,"0"-1"-76,-34-16 377,33 15-301,10 5 447,2 0-85,0 0-78,1 0-74,0-1-67,0 0-61,1 1-56,1-1-51,-1-3 96,2 1-92,0-2-23,1-2 51,-1 2-27,2-6 7,3-18 335,-3 23-418,0-1 44,-2 4-144,-2 3 18,0 0 48,1-1 81,1-1-63,0 1-34,6-2 96,3 3-104,1 1-84,9 3-62,4 3-87,25 10-3,-2 2 72,2 1 80,1-3 86,11-1 48,1-3-66,33 1-13,1-1-76,46 4-12,-41-1-114,1 2 56,203 41 118,-229-41 17,1-1-63,153 21 3,-139-26 170,1-2-32,91 2 135,-42-2-130,407 34-68,-298-21-132,-202-16 22,0-1 76,10 0 93,28 2 168,-20-1-109,-23-1-131,-6-1-61,-1 1-46,124 9 51,-4 1-33,-52-7 20,-17-4 38,1-2 67,9-3 85,-16 0-54,-27 2-156,57 1-20,56-2 88,0 1-5,-55 1-94,-73-1-57,1 1 35,40-3 86,16-1 126,49-4 186,-35 2-154,-55 3-175,0 1-53,55 1 26,56 9-59,-9 0 23,-51-8 68,46-5-32,-49 0 44,-18-1 78,-42 3-35,0-1 36,9-1-18,1 1-47,53-1-8,28-3-75,-29 4 46,11 4-62,-21 3 1,10 0-58,38-6 51,-31 0 6,-29 3-56,-1-1 72,17 0 73,49-1 123,0 0 0,-50 1-121,-16 0-73,-1 1-72,-20 1 120,-1 1-36,13 1-31,37 2-46,70 4-43,-60-6 111,36-3 41,125 0 9,-7-3-12,-82 8-7,-126-1-66,2-2-40,-50-2 45,150 4-28,2 6 99,92 0-86,-149-10 39,-12 0 47,-1 2 66,-5-1-55,96 5-23,-86-1-120,-2-2 39,94 4 25,-95-2 31,52-2 61,12 1-21,49 1-44,289-4 132,-231-2-129,-105 1-26,223 3-110,-271-2 132,1 1 63,-50-2-21,-1 1-33,23-1-28,124 7-66,56-2 63,-105-3-21,-56 2-43,-23 2 42,55 3 60,72 0 91,24-4-137,13 1 29,-83-6 100,-49-2-110,162-6-41,-109-1 92,-35 3-33,69 2-132,-42 2 1,-55-2 73,58-3 67,132-7-25,-150 6-49,1-2-41,13-1 72,195-14 188,-207 13-147,6 0 86,1 2-85,0 5-66,-1 4-45,-154 1 67,73 1-90,1 0 64,156 5 113,-93 0-74,-49 0-92,-15-1-73,-1 2-99,-72-6 232,18 1-107,-9-1 15,-2 0-10,0 0-36,-2 0-5,0-1-35,0 1-38,-1-1-44,0 0 11,-1 0-35,-1 0-39,1 0-40,0 0-45,0-1-45,0 1-49,0-1-52,-6 0 62,1 1-68,-1 0-60,0-1-52,0 0-201,0 1-51,0-1-242,0-1-652</inkml:trace>
</inkml:ink>
</file>

<file path=ppt/ink/ink1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9:23.98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30 28 3488,'-3'-6'317,"-6"-7"197,4 9-210,2 3-112,0 2 38,2-1-249,0 0 35,-1 0 108,0 0 146,1-1 266,2-1-14,1 1-276,0 1-151,-1 0-96,1 0-39,6 0 682,1 1-115,-1 1-103,1 0-91,1 2-35,0-1-92,2 3-51,6 2-33,5 2 14,-8-4 56,13 4 679,28 5-871,2-5 515,-9-5-160,0-3-91,44-2 60,-1 1-80,31-1-9,165-1 162,16-5 230,-143 2-336,1 1-93,-54 2-143,-2 1-79,31-2 78,-2 0 33,133-2 161,-143 3-203,171-3-120,-183 2 111,-2 0 108,-98 2-111,151-1 401,-54 2-191,-18 2-101,0 3-77,12 4-179,1 1 49,52 8 39,-3 6 55,96 5 78,-167-22-150,-60-5 61,1-1 34,23 2 129,107 6 661,-121-8-709,0 0-50,-3-1-63,0 1-64,39 1 299,0-2-115,14 0-81,41-3-89,-28 1 3,-33 0 51,-30 1-58,0 0 48,0 0 42,-1-1 36,41-1 211,98-4 576,-110 3-639,-15 0-125,1 1-81,-1-1-99,1 0-118,4 0 118,1 1 55,8-1 53,1 0 42,14-1-106,-25 3 46,2-3 99,-6 0 8,0 1-36,46-1 13,-9 3-82,112 5-55,-184-4 28,126 1 27,22 1-15,-54 4-104,-23-1 246,0-1-104,58 2-73,-126-5-7,5 0 43,5-1-7,-8 2-85,-3 0-79,1 1-116,-6 0-831,-5 1 115,-6-1 92,-3 2 71,-6-1-103,-22 7-1184,15-6 1371,-45 10-1123,30-9 992,4-1 45,-3-1-85,-7 2-264,-23 2-679</inkml:trace>
</inkml:ink>
</file>

<file path=ppt/ink/ink1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9:26.93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0 275 4640,'0'-4'184,"2"-3"226,3-11 610,-2 12-696,2 2-55,0 1-72,3 2-95,5-1-105,7-3-59,4 0-1,8-1-13,0 0 35,31-5 51,-4 0 99,0 0 78,1 1 62,1 0 44,-35 6-198,29-4 73,0 0-34,55-8 45,1 3-96,-1 2-70,61-2 154,432-31 474,-344 28-392,-43 6-76,0 2-45,-1 5-57,0 3-71,-77 2 40,181-1-170,-229-1 130,1 0 54,0 0 74,0 1 95,179-1 193,-135 0-267,-2 0-74,205 2-23,236 3 64,-193 4-81,-59-4 18,-88-2-26,107 0-80,-223-3 77,-2 1 42,131 1-56,14 1-18,-88 0 43,-28 1 43,0 2 63,3 2-82,1-1-42,295 12-86,-178-11 50,-88-4 64,-29-3 45,0-2 64,-114 1-50,102-1 254,1-1-71,0-1-69,2-1-70,20-1-55,85 1-57,-31 1-16,633 3-13,-348 4-8,219-7 23,365-15 73,-935 15 12,3-1 34,344-2 401,-282 4-352,3 2-75,-110 1-99,0-1-34,-5 2-144,1-1 52,-1 2 46,0 0 39,41 2 45,0 2 47,321 26 271,-265-14-245,-30 0-91,0 3-101,-85-10 1,1 0-36,-1 1-40,1 1-43,-1 0-49,0 1-50,0 1-56,-1 1-57,1 0-64,-1 1-65,0 1-69,0 0-74,-25-4 191,77 18-581,-89-21 681,0-1-54,11 4-203,0-2-90,12 4-238,33 8-596</inkml:trace>
</inkml:ink>
</file>

<file path=ppt/ink/ink1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9:28.33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4067 0 13568,'4'7'-8,"-1"1"1,0-1 0,0 1-1,0-1 1,0 4 7,-1-1-24,-1 0 1,0 0-1,0 0 0,-1 0 1,0 0-1,-2 7 24,0 1-49,-1 0 0,-1-1-1,-4 11 50,-12 27-47,-8 7 47,-13 19 0,-1-5 48,-25 30-48,-9 0 32,-18 14-32,-137 139 11,-5-19 20,-146 126 82,30-46-33,-3-27 5,16-24-37,24-32-85,22-41 26,37-38 102,140-92-54,7-9-37,-90 35-112,93-50 8,43-18-69,-58 16-554,64-26 276,28-10 167,1-1-51,15-2 74,1-2-36,7 1 81,0 0 1,0-1-1,-1 0 1,1 0-1,-4-2 216,-3-3-434,1-1 75,2-2 48,-1-3-15,-4-9-112</inkml:trace>
</inkml:ink>
</file>

<file path=ppt/ink/ink1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9:29.15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2352 1453 7296,'4'-4'319,"10"-6"725,-8 7-573,0 2-46,1 2-57,0 2-66,0 3-76,2 4-85,2 6 4,1 1 55,29 44 617,-23-32-496,-1 2-81,-9-15-169,-1 0-41,21 47 234,-2 1-62,-1 0-48,0 1-36,59 147 173,-37-102-136,4 0 42,119 215 512,-54-137-306,-33-67-190,-10-24-90,4-3-62,184 190 492,-142-170-281,-16-24 0,3-4 60,3-6 75,5-6 93,-44-34-270,2-3 86,-17-12 98,1-2-1,0-2 1,20 2-414,-22-11 234,-1-1-36,-19-7 318,21 1-516,-21-4 467,19-2-467,-18-2 418,16-4-418,-15-1 371,11-3-371,34-15 323,-2-8-46,-3-6-46,-3-6-45,-6-2-40,-5-4-35,-20 12 32,28-34-143,-10 0 72,-2-3 0,15-34-72,5-16 21,44-103-21,-58 92-42,30-107 42,-50 107-120,22-122 120,-42 131-108,-5 0 0,-5-17 108,-9 67-56,-4-1 1,-4 0 0,-3 0-1,-3 0 1,-4 1 0,-3 1-1,-16-42 56,6 41-123,-4 2-1,-23-42 124,30 73-55,-1 1 0,-3 2 0,-9-12 55,-7 1-208,-34-34 208,19 28-154,-26-17 154,19 23-102,-28-15 102,32 28-54,-45-21 54,32 24-64,-3 4-1,-62-20 65,46 25-114,-1 5 0,-1 3-1,-85-7 115,65 18-209,-56 3 209,-20 12-110,33 8 48,0 9 35,-74 19-80,-9 14 107,47-3-58,2 10-1,-120 58 59,4 22-58,97-34-92,-40 37 150,-103 95-74,200-121 52,5 6 1,5 6 0,-17 31 21,57-48-118,-45 66 118,63-60-74,-39 78 74,50-66-19,6 3 0,5 3 0,-24 85 19,45-89-66,1 16 66,0 47-33,28-106 29,4 1 1,3 32 3,7-58-8,2 1 0,3-1 0,10 42 8,-5-57-32,3-1 0,17 47 32,-11-49-12,2 0-1,10 11 13,-4-11 6,2-1-1,6 2-5,3 1 30,2-3 0,2-1 1,2-2-1,29 21-30,1-6 120,3-4-1,2-2 1,2-5 0,3-3 0,1-4 0,2-3-1,39 9-119,-27-16 193,2-4 0,87 11-193,-84-23 167,0-5-1,85-4-166,87-20 299,20-17-113,-134 4-2,23-14-184,-37 1 136,61-28-136,-16-7 177,53-36-177,42-37 58,-88 34-16,-5-9 1,29-34-43,-30 6 80,-11-9 59,-90 72 5,68-87-144,-103 104 28,-4-2-1,-3-2 1,-3-3-1,-3-1 1,-4-3 0,1-12-28,-10 11 71,-4-1 1,0-15-72,-10 24 63,3-49-63,-11 41-23,-2-40 23,-8 39-108,-5-39 108,-3 46-193,-12-48 193,-1 31-196,-6 1-50,-5 1-50,-5 3-50,-5 1-50,-5 2-50,-4 3-51,-5 3-51,-3 3-50,-4 2-52,-5 5-50,-2 3-51,-4 5-52,-3 3-51,-3 6-51,-3 4-52,25 18-2110,-45-15 3067,48 24-975,-1 3 53,9 4 208,-1 1 60,1 1 73,-1 2 81,0 1-150,0 0-45,-10-1-184,-29-4-489,86 15 1360</inkml:trace>
</inkml:ink>
</file>

<file path=ppt/ink/ink1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9:29.46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65 31 7392,'13'-8'721,"1"0"4,0 1-50,3 2-49,5 3-51,-11 1-480,0 1 64,27 5 544,-21 0-445,-8-2-152,1 2-51,16 12 78,-3 2-49,-17-13-66,-1 1 0,1 0 0,3 7-18,11 24-5,-14-21-17,0 1 0,-1 0 0,2 13 22,2 29 14,-1 11 35,-3 26-49,-4 1 30,-10 61-30,-13 27 38,-18 50-38,-45 182 70,-15 83 36,72-333-40,3 1 53,-15 170 661,10 122-780,26-215 148,6-123-118,1 0-37,3-2 212,-3-80-173,0 0-35,-1-8-32,1 1-37,0 0-42,0 0-47,0-6-15,0 0-40,-1 0-43,1 0-48,0 0-50,0-1-54,1 1-57,-1 0-59,-2-18 135,0 1-52,1 0-47,-1-1-41,0 2-152,1 1-41,0 1-184,1 8-498</inkml:trace>
</inkml:ink>
</file>

<file path=ppt/ink/ink1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9:35.51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163 302 5472,'-9'-1'779,"1"1"-87,1 1-80,0 1-75,0 0-68,1 2-61,0 0-57,1 1-48,-3 3 94,0 2-85,0 2-12,-3 7 88,11-19-379,-11 20 111,1 0-39,-6 23-15,2 1-84,7-15-35,2 0-1,-2 17 54,5-15 15,1-2 52,1-7-1,1-9-44,0-1 1,0 0-1,2 2-22,1 3 54,3-1 45,2-1 64,3-1 81,-10-12-216,-1-1-1,1 0 0,0 1 0,0-1 1,0 0-1,0 0 0,0 0 0,0 0 1,0 0-1,1-1 0,-1 1 0,0-1 1,0 1-1,1-1 0,-1 0 0,0 0 1,1 0-1,-1 0 0,0 0 0,0-1 1,1 1-1,-1-1 0,0 1 0,0-1 1,2 0-28,27-14 298,-2-7-78,-5 2-52,-1-3-34,22-28 50,-11 7-99,11-22-21,-12 12-31,-3-3 1,-2 0-1,-3-2 0,4-17-33,12-45 17,-24 69-39,-3 8-42,0 2-59,-16 61 32,-2 20 28,-2 21 52,2 43 11,5-57-69,4 16 69,-1-28-72,5-1 39,-8-29 35,0-1-1,0 1 0,1-1 0,0 0 0,-1 0 0,1 0 1,0 0-1,0 0 0,1 0 0,-1 0 0,1 0 1,-1-1-1,1 0 0,0 1 0,0-1 0,3 2-1,-3-3 1,0 0-1,0 0 1,0 0 0,0 0-1,0 0 1,0-1-1,0 1 1,2-1-1,-1 0 7,0 0 0,0 0-1,0 0 1,0-1 0,0 0 0,0 0-7,6-2 33,-1 0 1,0-1-1,-1 0 1,1-1 0,-1 0-34,7-4 37,-1-1 1,-1 0 0,0-1 0,0-1 0,-1 0 0,-1 0 0,0-1-1,6-11-37,4-6 83,3-10-83,-3 4-2,-2-1-39,-12 24 13,9-12-41,-16 24 68,0 1 0,0 0 0,0 0 0,0 0-1,0-1 1,0 1 0,1 0 0,-1 0 0,0 0 0,0-1 0,0 1 0,0 0 0,1 0 0,-1 0 0,0 0 0,0 0-1,0-1 1,0 1 0,1 0 0,-1 0 0,0 0 0,0 0 0,1 0 0,-1 0 0,0 0 0,0 0 0,0 0-1,1 0 1,-1 0 0,0 0 0,0 0 0,1 0 0,-1 0 0,0 0 1,3 7-41,-2 18-44,-1-22 67,0 15-22,1 0-79,0 4-103,2 12-208,0-14 231,1 10-37,-3-27 218</inkml:trace>
</inkml:ink>
</file>

<file path=ppt/ink/ink1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9:35.8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177 175 4800,'3'-5'634,"-2"2"-244,1 1-101,-1 0-45,-1 1-53,0 0-45,0 0-18,-1 0 10,-5-5 99,0-1-46,1-2-44,-1 0-38,-5-12 10,1 0-101,-6-11-135,12 26 72,1 0 64,0 1 56,0 0 45,-1-3 160,-2-3 241,-3 2 170,9 8-620,-1 1 0,0-1 1,0 1-1,1 0 0,-1 0 1,0-1-1,0 1 0,0 0 1,0 0-1,1 0 0,-1 0 1,0 0-1,0 0 0,0 0 1,0 0-1,1 0 0,-1 0 1,0 0-1,0 1 0,0-1 1,1 0-1,-1 0 0,0 1 1,0-1-1,0 1-71,-6 4 569,0 1-99,4-3-285,0 1-40,0-1-44,1 0-50,-8 11 296,0 2-101,2 1-82,1 0-62,5-11-85,0 0 0,0 0 0,1 0 0,0 0 0,0 0 0,1 0 0,-1 0 0,1 0 0,0 0 0,1 4-17,0-8 2,-1-1-1,1 1 0,-1 0 0,1-1 1,0 1-1,-1-1 0,1 1 0,0-1 1,0 1-1,0-1 0,0 1 1,0-1-1,1 1-1,0-1 10,0 1-1,0 0 1,1-1-1,-1 0 1,0 1 0,1-1-1,0 0 1,-1 0 0,1 0-1,-1 0 1,1-1 0,1 1-10,4 0 22,-1 0 1,1-1 0,-1 0 0,3 0-23,13-2-26,50-12-6,-52 10 8,0-1-38,-11 4 3,-7 1 49,-1 0 0,0 0-1,1 1 1,-1-1 0,0 0 0,0 1 0,0 0 0,1 0 10,3 1-61,-1 1-39,1 2-73,-1 0-82,-1 1-100,0 1-118,-1 1 138,2 3-55</inkml:trace>
</inkml:ink>
</file>

<file path=ppt/ink/ink1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9:38.0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0 101 7040,'1'-1'221,"0"0"-34,-1 0 46,1 1-39,-1-2 206,2 1-60,0 0-62,1 0 71,2-1 87,0 0 104,14-5-324,3-1-35,33-11 81,2 0-118,-5 3-104,21-4 3</inkml:trace>
</inkml:ink>
</file>

<file path=ppt/ink/ink1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9:38.2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53 8736,'6'0'804,"-1"0"-90,1-1-86,-1 1-80,0-1-77,1 1-71,-1-1-66,1 1-61,0-1-19,0-1-73,1 1-63,-1 0-55,2-1-48,-1 1-52,2-1-56,5-2-92,5 0-4,-7 1 168,-1 1 113,-6 1 0,0 0 38,61-12-88,7 1-4</inkml:trace>
</inkml:ink>
</file>

<file path=ppt/ink/ink1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9:36.2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176 559 4576,'-5'-1'225,"1"0"-44,0 0-8,-1 0 34,-3-1 147,5 1-193,-1 0 38,1 0 4,-1-1 40,-1 1 46,0-1 52,1 1 335,1 1-107,0 0-99,0 2-89,0 0-80,0 0-73,1 1-62,0 0-54,-1 1-36,1 1-50,-7 16-109,7-16 153,-4 13-21,-1 0-46,-11 37-104,10-27 90,-2 0 97,4-10 52,0 0 83,0-3 39,0-1 78,0 0 87,-1 0 97,6-11-184,2-3-76,2-1-64,2-2-54,3-4 5,3-4-24,49-58 66,-4-5-104,-2-1-87,-2-2-71,-5 7-45,-46 69 111,10-16-42,1 1 35,25-33 72,-17 26-49,2 2-65,-7 9-38,1 2-57,-9 6 111,-1 2-34,0 1-38,0 1-39,0 1-42,-1 1-44,0 0-46,-1 2-49,0 0-50,0 0-53,-1 1-55,0 1-57,0-1-61,0 1-61,-1 0-64,0 1-66,-1 0 191,1 0 79,0 2-27,2 4-191</inkml:trace>
  <inkml:trace contextRef="#ctx0" brushRef="#br0" timeOffset="271.2476">487 687 4160,'-7'5'543,"4"-2"-208,0-1-88,1 0-39,1-1-45,0 0-40,1-1-14,3 0 8,11-1 462,-1 0-93,1-2-85,-1-1-76,-3 1-128,0-1-35,9-6 70,0-1-102,-1-1-72,30-27-59,-28 20 37,-10 9 19,0-1 36,0 1 44,0 0 51,-8 7-161,6-5 96,-2 0 98,-5 3-58,0 1 42,-1-1 48,-1 0 54,0 2-73,1 3-207,-1-1-1,1 1 1,0 0 0,-1-1 0,1 1 0,0 0 0,-1 0 0,1-1 0,-1 1-1,1 0 1,0 0 0,-1 0 0,1-1 0,-1 1 0,1 0 0,0 0 0,-1 0-1,1 0 1,-1 0-25,-9-1 287,0 1-39,-11 2 145,0 4-115,0 1-90,-4 5-46,-32 19 72,53-29-201,-33 20 48,0 5-53,33-24-14,-1 1 0,1 0 0,0 0 0,0 0 1,1 1-1,-1-1 0,1 1 0,0 0 0,0 0 0,0 0 0,1 0 0,0 1 0,0-1 1,0 1 5,1 17 19,3-13-51,2 0-33,2-2-40,0 0-44,2 0-48,1-2-54,0 0-59,1 0-64,1-2-68,-1 1-74,1-2-78,-1 0-83,1-1-89,-2 0-93,0-1 330,1 1 70,1-1-25,6 2-166</inkml:trace>
  <inkml:trace contextRef="#ctx0" brushRef="#br0" timeOffset="1504.2572">1219 0 5568,'2'3'348,"-1"-2"-99,2 2 147,-2-1-231,0 0 39,0 1 6,-1 0 44,1 0 53,-1 1 61,0 2-379,1 0 75,-1 1 65,0 1 54,1 0 75,-2 2 41,-1 23 791,-1-17-658,1-7-209,-1 0-37,-7 24 327,-2-1-74,-1-1-68,0 0-61,-2 0-56,0-1-48,-2 0-44,0-1-36,-4 6-15,-1 0-33,-86 123 155,83-121-134,0-1 45,18-26-78,4-6-11,0 0-1,0 0 0,0 1 1,0-1-1,1 1 0,0 0 1,0 0-1,0 1-54,2-2 116,1-2-41,5-2-9,9-7-19,11-12-12,0-1 1,13-14-36,45-49 8,-33 31-28,17-10 20,-61 56-19,6-5-11,1 0 1,13-8 29,3 6-87,-14 9 2,1 4-39,-1 4 66,-4 5 75,-11-6-3,1-1 1,-1 0 0,0 1-1,0-1 1,0 1 0,0 0-1,0-1 1,0 1 0,-1 0-1,1 2-14,0 21 99,-2-9-82,0-3-54,-1-2-61,-4 26-12,1-8 40,3-10-11,0-4-27,0 0-51,2-3-163,2-2-110,3-1-194,8 0-437,4-4-9,-3-5 430,-2-1 191,1-1 104,12-2-253,1-2 88,-1-1 85,0-2 80,0-1 76,0-1 75,0-2 68,-2-1 67,0-1 62,-1-2 58,0 0 55,-2-2 51,-1-1 48,-2 0 44,-1-2 39,-1 0 37,-5 4-31,-6 9-95,0 0 46,-1 0 55,-1 0 61,0 0 68,-1-1 76,-1-1 71,-3 2-106,-3 3-92,-2 2-78,1 2-109,-1 1-34,-3 2-2,-5 2 34,-24 10 89,-1 6-105,-6 10-58,36-21-99,-1 0 1,2 1 0,-1 0-1,-4 7-24,-2 9-11,15-23 2,1 0 0,0 0 0,-1 0 0,1 1 0,0-1 0,1 0 0,-1 1 0,1-1 0,-1 1 0,1 1 9,0-2-7,1-1-1,-1 1 1,1 0 0,0-1 0,-1 1-1,1-1 1,0 1 0,1-1 0,-1 0-1,0 1 1,1-1 0,-1 0 0,1 0-1,-1 0 1,1 0 0,0 0 0,0 0-1,0-1 1,0 1 0,0 0 0,1-1-1,-1 0 1,0 0 0,1 1 0,0-1 7,6 3 4,1 0 0,0 0 1,0-1-1,0-1 0,1 0 1,-1 0-1,0-1 0,1 0 1,4-1-5,-4 0 13,1-1 0,-1 0 0,0-1 1,0 0-1,5-2-13,-6 1 22,0-1 0,0 0 0,0 0 0,-1-1 0,0 0 0,0-1 1,6-4-23,-8 4 29,-1 0 0,1-1 0,-1 1 0,0-1 0,0 0 1,-1-1-1,0 0 0,0 1 0,0-3-29,0 0 14,-1 0 0,0 0-1,0-1 1,-1 0 0,0-4-14,-2 12 2,0 0 1,-1-1 0,1 1-1,-1-1 1,0 1-1,0-1 1,0 1-1,-1-1 1,1 1-1,-1 0 1,0-1 0,0 1-1,0 0 1,0-1-1,-1 1 1,1 0-1,-1 0 1,0 0 0,0 0-3,-11-7-155,0 8 34,12 2 108,-1 0 1,0 1 0,0 0 0,1-1-1,-1 1 1,0 0 0,1 0-1,-1 0 1,1 0 0,-1 0 0,1 0-1,0 0 1,-1 0 0,0 1 12,0 2-20,-1-1 0,0 0 1,1 1-1,0-1 0,0 1 0,0 0 1,0 0-1,0 0 0,1 0 1,0 0-1,0 0 0,0 0 1,0 1 19,1-1-13,0 0 0,0 0 0,1-1 0,-1 1 1,1 0-1,0 0 0,0-1 0,0 1 0,1-1 1,-1 1-1,1-1 0,0 1 0,0-1 0,3 3 13,-4-4-4,1 0 0,-1 0-1,1-1 1,0 1-1,0-1 1,0 1 0,0-1-1,0 0 1,2 1 4,2 0 6,0 0 1,0 0 0,1-1-1,-1 1 1,0-2-1,1 1 1,-1-1-1,1 0 1,3 0-7,12-2 10,1-1 1,0-2-11,20-4 39,-17 1-50,-1 0-1,-1-2 1,19-9 11,3-7 21,-7-1 66,-4-3 99,-27 24-199,-9 12-53,-12 17-69,9-16 135,-2 2 23,-8 19 61,11-18-95,2 0-42,4-2 14,-2-7 43,-1-1-1,1 1 0,0 0 1,-1-1-1,1 1 0,0-1 1,0 1-1,0-1 0,0 1 1,-1-1-1,1 1 0,1-1-3,13 2 66,-6-3-58,1-1-25,0-1 1,0 0 0,6-4 16,27-16 33,-11 0 99,16-14-132,-13 9 11,2 2-80,-26 19 39,3 1-54,-13 5 78,0 1-1,-1 0 1,1-1 0,0 1 0,0 0-1,0 0 1,-1 0 0,1-1-1,0 1 1,0 0 0,0 0-1,0 0 1,-1 1 0,1-1 0,0 0-1,0 0 1,0 0 0,0 0-1,-1 1 1,1-1 0,0 0 0,0 1-1,-1-1 1,1 1 0,0-1-1,-1 1 1,1-1 0,0 1 0,-1 0-1,1-1 1,-1 1 6,4 5 5,-2 0 1,1 1 0,-1-1-1,0 1 1,0-1-1,0 1 1,-1 0-1,0 0 1,-1 1-6,1 1 4,0 0 0,1-1 0,0 1 0,0-1 1,1 1-1,1 1-4,4 5-4,6 9-73,2 1-16,-7-8 72,-3-2 52,-2-1 63,-5 0-47,1-13-45,-1 1-1,0-1 1,0 1-1,1-1 1,-1 1-1,0-1 1,0 1-1,0-1 1,0 0-1,-1 1-1,-14 11 15,5-6 30,4-3 20,1 1-15,3 2-45,3-6-7,0-1 1,0 0 0,1 1 0,-1-1-1,0 0 1,0 1 0,0-1 0,0 1 0,0-1-1,0 0 1,0 1 0,1-1 0,-1 0-1,0 1 1,0-1 0,1 0 0,-1 1-1,0-1 1,0 0 0,1 0 0,-1 1-1,0-1 1,1 0 0,-1 0 0,0 1 0,1-1-1,-1 0 1,0 0 0,1 0 0,-1 0-1,0 0 1,1 0 0,-1 0 0,1 1-1,-1-1 1,0 0 0,1 0 0,-1 0-1,0 0 1,1-1 1,12 1-41,0 0 0,0-1 1,10-3 40,43-9-71,2-5 46,25-15 44,-43 11 15,-1-1 1,-2-3-1,12-10-34,-35 20 163,17-15-163,-5-4 141,-19 13 9,-16 21-128,-1-1 0,1 1 0,0 0 1,-1-1-1,1 1 0,-1-1 0,1 1 0,-1-1 0,0 1 1,0-1-1,0 0-22,0 2 13,0-1 0,0 1 0,0-1 0,0 1 0,0-1 0,0 1 0,0-1 0,0 1 0,-1 0 0,1-1 0,0 1 1,0-1-1,-1 1 0,1-1 0,0 1 0,-1 0 0,1-1 0,0 1 0,-1 0 0,1-1 0,-1 1 0,1 0 0,0 0 0,-1-1 0,1 1 0,-1 0 0,1 0-13,-2-1 48,0 1-1,0-1 1,0 1-1,0 0 1,0 0 0,-1 0-1,1 0 1,0 0-1,0 0 1,-1 1-48,-22 4 287,2 3-98,2 0-76,-23 15 76,4-1-84,2 3-83,17-11-51,2 1 0,0 1 0,1 1 0,-6 8 29,19-20-4,0 0 1,1 1 0,0 0-1,0 0 1,1 0-1,-1 3 4,-2 10-43,4-3-47,3 1-72,4 0-93,4-1-113,3 0 118,8 7-38</inkml:trace>
</inkml:ink>
</file>

<file path=ppt/ink/ink1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9:34.5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369 95 7040,'2'-32'928,"-1"13"-356,0 6-148,-1 2-66,1 6-24,-1 1-66,-1 0-59,1 2-51,-1 0-43,1 1-38,-2 0-4,-1 3-34,3-2 34,0 0 80,-4 7 491,3-2-365,1 1-35,-1 3 20,-1 2-90,-5 14 92,-1 3-48,-1 3-59,-3 4-66,-18 55 9,-38 138 4,53-161-88,3 1-1,2 0 0,4 0 1,2 28-18,4-67-6,0-11-52,0-1-52,0 1-60,-1-1-68,1-9 204,-1-1-103,0-1-110,0 0-118,-1-1-125,0-2 195,1-1-33,-1 1-36,0-1-37,0 1-36,-1-1-38,0 1-4,0-1 63,0 1-23,-1 1-152</inkml:trace>
  <inkml:trace contextRef="#ctx0" brushRef="#br0" timeOffset="242.719">0 204 1056,'49'-9'237,"-26"4"-117,-11 3-48,11-2-16,-1 0-23,21-5 38,-9 4 70,-3 2 81,-15 3-65,1-1 35,6 2 8,10 1 27</inkml:trace>
  <inkml:trace contextRef="#ctx0" brushRef="#br0" timeOffset="481.2086">826 417 5568,'-5'1'336,"0"-1"8,1 0 33,1 1-213,-1 0 37,0 0 3,-1 0 40,-1 1 45,-2 0 53,-5 1-249,-19 5 95,7 0 4,3 0 42,1 3 94,3 0-132,0 1-49,0 1-41,1 0-34,-12 12-2,12-9-24,1 1-1,-9 12-45,24-28 1,-18 26 43,13-12 7,6-1 35,0-13-82,1 0 0,-1 0 0,0-1 0,0 1 0,1 0 0,-1-1 0,0 1 0,1-1 0,-1 1 0,1 0 0,-1-1 0,1 1 0,-1-1 0,1 1 0,-1-1 0,1 1 0,-1-1 0,1 0 0,0 1 0,-1-1 0,1 0 0,0 1 0,-1-1 0,1 0 0,0 0 0,-1 0 0,1 1 0,0-1 0,0 0 0,-1 0 0,1 0 0,0 0-4,26-5 117,-26 4-112,13-3 49,0-1 0,0-1 0,-1 0-1,0-1 1,2-2-54,24-16 186,-1-2 74,24-19 739,-37 24-486,-15 13-256,1-1 32,-2 1 39,1-1 43,-1-1 50,0 1 54,-1-1 61,-1 0 64,-6 11-307,-1 0-55,0 1-48,-1 1-42,0 1-18,0 1-44,-1 1-24,-1 4-20,-1 1-3,2-4 18,-5 16-3,0 1 0,2-1 0,-1 17-54,1 10-11,6-7-112,1-22 9,0 1-43,2-1-46,2-1-53,0 0-57,2-1-63,10 14-801,-9-19 641,1 2-137,-5-8 291,1 0-37,-1-2 38,-1 1-33,1-1-36,0 0-40,0 0-42,1 0-46,-1 0-49,0 0-53,3 1 9,0 0 91,2 2-29,4 3-208</inkml:trace>
</inkml:ink>
</file>

<file path=ppt/ink/ink1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9:33.9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0 320 4320,'11'4'566,"-4"-2"-217,-3 0-91,0-1-39,-2 0-47,0-1-41,0 1-15,3-2 9,-3 1-162,1 0 49,1-1 56,1 0 51,1 1 44,0-1 35,5 1 223,-8 0-300,-1 1 0,1-1 0,-1 0 0,1 1-1,-1-1 1,1 1 0,-1 0 0,0 0 0,1 0-121,5 4 334,-1 0-38,6 8 193,-2 2-119,-2 2-96,-3-2-111,0 0-37,9 33 142,-12-38-215,24 96 114,1 53-81,-11 2-4,-8-54 78,-5-56-35,0 0 41,1 0 49,0 0 53,-4-39-119,1-1-48,2 43 153,-3-39-113,1 0 92,-2-8-70,1 1 36,0-1 40,-1 0 46,1 3 172,0-1 99,0 0 108,1 0 119,-4-24-420,0-3-115,0-4-91,0-5-66,-1-69 64,3-22-86,12-181-49,6 101-83,8 43-2,7 13-57,-25 111 80,2 1-1,0 0 1,2 1-1,13-23 43,-18 41-31,0 0-1,0 0 0,1 1 1,1 0-1,7-6 32,-9 9-42,1 1-1,-1 0 1,5-2 42,-4 4-56,0-1 0,1 1 0,6-2 56,-10 4-17,1 1 1,-1-1 0,0 1 0,0 0 0,0 1 0,1-1 0,-1 1 0,0 0 0,1 0 0,-1 1 0,0-1 0,1 1 0,-1 0 0,1 1 16,0 0-19,1 1 0,-1 0 0,0 0 1,0 1-1,0-1 0,0 1 0,-1 0 0,1 1 1,-1 0-1,0 0 19,7 8-51,-1 1 0,0 0 1,-1 1-1,-1 0 0,0 1 0,-1 0 1,6 17 50,-5-9-67,-1 1 0,-1 1 1,1 9 66,-1 8-180,-2 1 0,-1 32 180,-4 6-120,-2-43 53,-2 7 67,-5 17-26,-3 0 0,-5 6 26,-24 64 37,1-27 65,-6-5 83,7-28-66,-2-3 109,-1-4 91,-2-3 76,-7 4-32,26-39-26,-1 0 1,-8 6-338,-13 5 321,-3-7-58,15-13-136,-2-5-52,7-5-14,3-4-93,1-5-80,0-4-66,12 0 93,3-1-37,1-1-36,3-2-34,-4-10-286,6-3-113,6-2-101,3 0-84,4 0-70,2 2-57,-5 12 586,1 0 34,2-4-90,2-1 43,-2 2 39</inkml:trace>
  <inkml:trace contextRef="#ctx0" brushRef="#br0" timeOffset="320.7272">1258 729 4576,'13'-4'279,"1"0"6,0 0 18,-2 0-7,2 1 66,-5 0-129,1 1 41,-2-1-192,-1 1 8,0 0 64,1 0 86,0 0 112,-2 0-44,-1 2 67,-1-1 75,0 1 80,-6 0-16,-1 0-62,0 1-59,1-1-54,-1 1-50,0 0-48,1 0-42,-1 0-39,0 0-14,0 1-44,-4 1-4,2 1-94,-8 4-79,10-6 84,-1 0 32,1 1 43,0-1 56,-35 22 18,2 2-71,1 3-57,0 1-43,-90 96-174,47-36 100,63-71 73,1 1 0,1 0 1,-7 16 13,18-33-6,1-1 0,0 1 0,-1 0 0,1 0 0,0 0 0,1 0 0,-1 0 0,0 0 0,1 0 0,0 0 0,-1 0 1,1 0-1,1 0 0,-1 1 6,0-3-1,0-1 1,1 1-1,-1 0 1,0 0-1,1-1 1,-1 1-1,1 0 1,-1-1-1,0 1 1,1-1-1,0 1 1,-1 0-1,1-1 1,-1 1-1,1-1 1,0 0-1,-1 1 1,1-1-1,0 1 1,1-1 4,0 1 0,-1 0 0,1-1 0,0 0 0,0 1 0,0-1 0,0 0-1,0 0 1,0 0 0,1-1-4,3 1 11,-1-1 0,0 0-1,0 0 1,0-1-1,0 1 1,3-3-11,3-2 49,-1 0 1,1 0-1,6-7-49,-6 6 28,39-32 106,-1-2 0,11-15-134,28-32 156,-32 28-14,-44 46-72,15-13 93,-10 15-2,-7 11 110,-2 5-65,-3 4-60,-2 1-54,-1 13 29,-2 1-37,-6 27-2,1-4-65,3-21-8,2 1-73,0 0-68,2-1-60,0-6 82,2 9-14</inkml:trace>
</inkml:ink>
</file>

<file path=ppt/ink/ink1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9:38.6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948 193 6464,'-5'-14'1177,"4"11"-928,0 0 0,0 0-1,0 0 1,0 0 0,-1 0 0,1 0 0,-1 0-1,0 0 1,1 0 0,-1 1 0,-1-1-1,1 1 1,0-1 0,-1 1 0,1 0-1,-1 0 1,1 0 0,-1 1 0,-1-1-249,-8-3 428,-2 1-41,-4 1-60,-3 3-77,-19 4 102,10 1-147,3 1-79,-3 2-57,-42 14-52,-8 9-40,-19 12 23,40-14 22,12-4-18,-8 8-4,19-10-65,-23 22 65,36-26-31,0 2-1,1 0 0,1 2 0,2 0 1,0 1-1,-8 15 32,19-26-12,1 1 1,0 0-1,1 0 1,0 1 11,2-3 9,1 1 0,0 0-1,0 0 1,0 7-9,3-13 3,0 0 0,0 0-1,0 1 1,1-1 0,0 0 0,0 0-1,1 0 1,-1 0 0,2-1 0,-1 1-1,1 0 1,0-1 0,0 1 0,1-1-1,0 0 1,0-1 0,4 6-3,2 0 3,1-1 0,0 0 1,0-1-1,1 0 0,0 0 0,1-1 1,12 5-4,20 8-26,1-4-47,1-4-43,1-3-40,-1-4-256,2 0 412,46-1-519,-52-4 129,19 1-62</inkml:trace>
  <inkml:trace contextRef="#ctx0" brushRef="#br0" timeOffset="266.0342">1719 267 8064,'-6'-7'1053,"2"3"-404,1 1-167,1 1-74,1 0-87,-1 1-75,0 1-26,-6-1 17,-1 1-174,0-1 36,-11 1 185,-1 0 73,-36 5 561,37-2-670,0 0-41,-32 9 185,13-1-171,5 0-86,-1 3-62,-11 7-28,-6 5-45,20-8-32,1 1 1,-2 5 31,12-8-53,1 0 1,-9 11 52,17-14-35,0 0 1,1 0-1,1 2 0,0-1 1,0 1-1,-3 9 35,4-3-19,2 1-71,2 1-54,2 0-39,2-15 98,1-1 0,1 1 0,-1-1 1,1 1-1,0-1 0,1 1 0,0 1 85,9 16-228,-6-17 93,1 0 0,0 0 0,0 0 0,1-1 1,0 0-1,0 0 0,1-1 0,0 1 0,0-2 1,0 1-1,1-1 0,0-1 0,0 0 0,0 0 0,6 1 135,9 3-489,-1-1-1,12 2 490,43 4-892,-68-12 857,-1 0-34,10 2-165,0-2-122,0 1-116,-1-1-106,1 0-100,-1 0-93,0-1-83,-5 0 339,0 0 67,2 0-26,7 0-164</inkml:trace>
  <inkml:trace contextRef="#ctx0" brushRef="#br0" timeOffset="1202.5707">2486 289 6048,'-1'-3'691,"0"0"-105,0 0-94,1 0-86,-1 0-77,1 1-66,0-1-57,-1 1-49,1-3 44,-2-5 86,0 7-154,0-1 61,0 2-3,0-1 52,0 1 60,-1-1 71,-2 0-320,0 0 1,1 0 0,-1 0 0,-1 0 0,1 1-1,0 0 1,-1 0 0,1 1 0,-1-1-1,1 1 1,-1 0 0,0 1 0,-5-1-55,-35 2 306,24 0-202,2 1-49,11-1-48,-21 3-30,0 0-40,-27 7-160,2 3-85,1 3-494,-16 9 802,33-11-203,0 1 49,23-9-22,-1-1 35,-14 6-51,8-3 109,0 0 38,-41 21-1,36-13-79,9-4 42,3-5 62,-7 3-16,-31 15-145,32-17 161,9-1 96,-1 11-121,2-4 3,3-7 62,4-6 4,1 0-1,-1 0 1,0 0 0,0 0 0,0-1-1,0 1 1,0-1 0,0 0 0,0 0-1,-1 0 1,0 0-23,-36 2 135,13-2-106,-1 4-43,0 7 127,2 4-49,18-9-60,1-1 0,0 1-1,0 1 1,0-1 0,0 3-4,-2 2-18,2 1 0,-1-1 0,2 1 0,0 1 0,0-1 0,1 1-1,-1 5 19,1 6-81,3 0 84,3-2 77,3-1 69,5-1 62,4-3 53,5-1 47,5-4 38,27 9-125,2-6-66,11-2-30,-31-10-61,0 0 1,1-3-68,6 0 163,19-4-163,8-4 180,-12-2 41,-1-1 84,-6-2-121,1-3 88,-1-3 80,-1-4 67,-3-4 58,-4-4 47,-28 21-294,-1-1-1,0 0 1,-1 0 0,0-1-1,6-11-229,-10 13 158,0 0-1,0 0 0,-1-1 1,2-4-158,-3 4 145,-1 1-1,0-1 1,0 1 0,0-7-145,-2-20 343,-6 1-44,-3 7-90,-3 0-42,-4 1-46,-4 2-53,11 16-25,0 0 0,0 0-1,-4-2-42,-1 1 27,-1 0 0,-4-1-27,-31-14-24,0 6-81,23 11 51,2 1 33,-16-2 40,11 4 35,0 2-1,-4 0-53,3 2-6,-1 1-44,-55 3-376,56-1 248,1 1-43,5 0-9,0 0-50,1 1-61,2 0-68,7-1 249,0 1-89,2 0-85,-1 1-82,2 0-79,-1 0-77,2 1-72,0 1-70,4-3 296,1 1 56,-1 0-18,-2 3-129</inkml:trace>
  <inkml:trace contextRef="#ctx0" brushRef="#br0" timeOffset="1914.1466">2822 289 6048,'12'-5'793,"-5"2"-304,-2 1-127,-1 0-54,-1 1-66,-1 0-55,0 1-21,1 0 12,-3 0-248,1 0 50,1-1 46,0 1 41,0 0 38,1 0 32,3 0 219,1 1 172,-6-1-472,-1 0-1,0 0 1,1 0 0,-1 0-1,1 0 1,-1 0-1,0 0 1,1 0 0,-1 0-1,1 0 1,-1 0 0,0 0-1,1 1 1,-1-1-1,0 0 1,1 0 0,-1 0-1,1 1 1,-1-1 0,0 0-1,0 1 1,1-1-1,-1 0 1,0 1-56,-1 1 389,-1 2-81,-1 1-71,-1 0-61,-4 5 10,-7 12 21,-4 2-63,-8 12-26,3-4-30,-35 47 42,-28 41-12,-11 28 43,45-67-72,15-24-61,4-5-22,-47 78-50,38-58 56,-1-2 77,14-25 34,-1-1 64,20-29-120,0 1 37,-7 9 153,0-1 95,-1-1 85,-1-1 79,19-21-491,-13 10 249,14-11-267,0 0-1,0 1 0,0-1 0,-1 0 0,1 0 0,0 0 0,0 0 0,-1 1 0,1-1 0,0 0 0,0 0 0,-1 0 1,1 0-1,0 0 0,-1 0 0,1 0 0,0 0 0,0 0 0,-1 0 0,1 0 0,0 0 0,0 0 0,-1 0 1,1 0-1,0 0 0,-1 0 0,1-1 0,0 1 0,0 0 0,-1 0 0,1 0 0,0 0 0,0-1 0,0 1 0,-1 0 1,1 0-1,0 0 0,0-1 0,0 1 0,-1 0 0,1 0 0,0 0 0,0-1 0,0 1 0,0 0 0,0-1 0,0 1 1,0 0-1,0 0 0,0-1 0,-1 1 0,1 0 0,0 0 0,0-1 0,0 1 0,1 0 0,-1-1 0,0 1 1,0 0-1,0 0 0,0-1 0,0 1 0,0 0-6,1-6 18,0 1 1,0-1-1,1 1 1,-1-1-1,1 1 1,3-4-19,-5 8 1,29-68 72,21-39-48,-20 45-6,46-96-21,5-3-76,-38 83 44,-4 11-90,3 2 1,7-3 123,18-15-65,33-25 71,13 4-81,-56 57-63,7-1 138,-18 18-183,35-18 183,-51 32-59,2 2-1,0 2 1,12-4 59,-26 11-45,1 1 0,-1 1 0,1 1 0,0 0 0,0 2 0,15 0 45,-27 1-16,0 1 0,0 0 0,0 0 0,0 0-1,0 1 1,-1 0 0,1 1 0,-1 0 0,1 0 0,-1 0-1,0 0 1,0 1 0,0 0 0,2 3 16,-6-5-9,1 0 1,-1 1-1,1 0 1,-1-1-1,0 1 1,0 0-1,0 0 0,-1 0 1,1 1-1,-1-1 1,1 0-1,-1 0 1,0 1-1,0-1 0,-1 1 1,1-1-1,-1 1 1,1-1-1,-1 1 1,0 0-1,-1-1 1,1 1-1,-1-1 0,1 1 1,-1-1-1,0 0 1,0 1-1,-1-1 1,0 3 8,-4 6 7,-1 0 1,0-1-1,-1 0 1,0 0-1,-1-1 1,-8 9-8,-14 10 88,-19 14-88,-3-1 54,1-5 35,-16 6 301,-29 11-390,32-22 575,0-3-1,-69 21-574,65-30 264,34-9-258,11-4-19,0 0-33,-8-1-98,25-4 119,3-2-85,3 0-65,3 0-45,9-1-364,0-1 258,-8 2 273,13-2-414,1-1-32,1 0-38,0 0-41,-1 0-46,1 0-50,0-1-55,-1 1-58,-2 1 74,-2-1-47,4 0 131,-1 0 83,3-1-27,11-2-196</inkml:trace>
  <inkml:trace contextRef="#ctx0" brushRef="#br0" timeOffset="2429.4643">3808 133 6880,'5'-16'906,"-2"6"-348,-1 3-144,0 1-63,-2 4 34,1 0-92,-2 0-78,1 1-67,-1 1-46,0-1-51,-3 3-28,3-2 25,0 0 21,1 1 42,-4 1 227,0 2-37,1 0-37,0 1-38,-2 3-5,-1 0-61,-13 15 212,-1 1-87,3-4-105,1 0-42,-17 22 46,22-26-124,1 0-1,0 1 1,1 0-1,-4 11-59,5-4 37,1 2 112,2 1 89,3 0 65,2-23-251,0 0 0,1-1 0,-1 1 0,0 0 0,1 0 0,0-1 0,0 1 0,0-1 0,0 1 1,1-1-1,0 1 0,-1-1 0,1 0 0,0 0 0,0 0 0,1 0 0,-1 0 0,1 0 0,-1 0 1,1-1-1,0 1 0,0-1 0,0 0 0,0 0 0,1 0 0,-1-1 0,1 1-52,14 4 454,0-4-92,0-2-77,0-2-67,10-6 29,12-6-10,9-6-55,-1-2-35,45-24 60,1-1-71,-46 24-89,-2 0-49,43-21-86,-82 41 72,0-1-10,0 0 0,1 1 0,-1 0 1,1 1-1,0-1 0,0 2 0,0-1 26,-7 2-2,0 0-1,1 0 1,-1 0 0,0 0 0,0 0 0,0 0 0,0 0-1,0 0 1,1 1 0,-1-1 0,0 0 0,0 1 0,0-1-1,0 1 1,0 0 2,0-1 0,-1 0 0,1 1-1,-1-1 1,1 1-1,-1-1 1,0 1 0,1-1-1,-1 1 1,0-1 0,0 1-1,1 0 1,-1-1 0,0 1-1,0-1 1,0 1 0,0 0-1,0-1 1,1 1 0,-1-1-1,0 1 1,-1 3 1,1-1-1,-1 0 0,0 0 1,0 1-1,0-1 0,0 0 1,-2 3-1,3-6-1,-21 38-23,12-25-16,-1 0-1,-6 4 41,-4 5-39,-135 148-191,66-77 124,-15 18 12,31-35-67,13-14-79,30-32 74,1-2-37,-13 12 24,1-2 53,0-1 50,0-1 47,-1-2 45,0 0 41,-3-1 38,-1 0 36,-36 20 574,-7-2 96,50-32 91,-13 4-892,25-12 489,-1-2-1,-9 1-488,29-8 142,1-1-1,-1 0 0,0 0 0,0-1 0,-2 0-141,-7-3 272,7-3-83,10 5-181,-1 1 0,1 0 0,0-1 0,-1 1 0,1-1 1,0 1-1,0-1 0,-1 1 0,1-1 0,0 0 0,0 1 1,0-1-1,0 1 0,0-1 0,0 1 0,0-1 0,0 0-8,5-13 77,12-5-77,0 3-22,2 1 1,0 0 0,1 1-1,0 1 1,3 0 21,80-40-93,2 5-1,35-7 94,90-23-161,-154 57 48,4 2-82,-43 11-29,47-8-421,-38 8 348,19-2-52</inkml:trace>
  <inkml:trace contextRef="#ctx0" brushRef="#br0" timeOffset="5002.5891">5916 458 1984,'-3'-9'215,"-2"-13"429,4 15-509,0 0-73,1-2 185,-1 2 59,0 6-223,1-1 0,0 1 1,-1 0-1,1 0 1,-1-1-1,0 1 0,1 0 1,-1 0-1,0 0 1,0 0-1,1 0 0,-1 0 1,-1 0-84,-8-4 615,2 3-286,0 2-132,-1 1-90,-17 4 288,8 1-188,1 0-88,-2 2-61,-45 19-76,1 3 1,-49 33 17,77-41-6,1 2 0,1 1 0,2 2 1,0 1-1,-13 17 6,43-45-1,-14 18-40,0-1 0,-7 14 41,18-25-3,0 1-1,0 1 1,1-1-1,0 1 4,1-3 7,1 0 1,-1 0-1,1 0 0,1 0 0,-1 0 0,1 4-7,0-7 4,0 0 0,0 0-1,0 0 1,1 1-1,-1-1 1,1 0-1,-1 0 1,1-1-1,0 1 1,0 0-4,0 0-1,0 0 1,1 0-1,-1 0 1,1 0 0,-1 0-1,1 0 1,0-1-1,-1 1 1,1-1-1,0 0 1,0 1 0,2 0 0,1 0 10,-1 0 0,1 0 0,0 0 0,0-1 0,6 1-10,14 2 133,2-4 162,1 0-36,27-7 156,0-6-115,0-4-95,-11 0-93,-2-1-35,77-44 62,-47 19-9,-3-3 124,-2-1 116,-2-1 106,-8 6 9,0 1 67,-46 34-429,2-1 21,-5 6-11,-4 3-34,-4 0-93,0-1 0,1 0 0,-1 1 0,0-1 0,0 0-1,0 1 1,0-1 0,1 1 0,-1-1 0,0 1-1,0-1 1,0 0 0,0 1 0,0-1 0,0 1-1,0-1 1,0 1 0,0-1 0,0 0 0,0 1 0,-1-1-6,-7 26 104,6-23-73,-22 64-16,7-14-136,-10 53 121,26-99 6,0 0 0,0-1 0,1 1 1,0 0-1,0 0 0,1 1-6,-1-6 3,0-1-1,0 1 1,0 0-1,0-1 1,1 1-1,-1-1 1,1 1 0,-1-1-1,1 1 1,0-1-1,-1 1 1,1-1-1,0 0 1,0 1-1,0-1 1,0 0 0,0 0-1,0 0 1,1 0-1,-1 0 1,0 0-1,1 0 1,-1 0 0,0 0-1,1-1 1,-1 1-1,2 0-2,0 0 11,0-1-1,0 0 0,1 0 0,-1 0 1,0 0-1,0-1 0,0 1 0,0-1 1,0 0-1,0 1 0,0-2 1,2 0-11,34-18 69,-36 18-59,44-29 30,-1-3-1,-2-1 1,9-12-40,55-43 67,-80 68-50,20-9-17,-36 23-3,31-17-32,-34 21 17,-1 0 0,1 0 1,0 1-1,0 0 0,0 1 1,9-2 17,-17 4-6,0-1 1,0 1-1,0 0 1,0 0-1,0 0 1,0 0-1,0 0 1,1 0-1,-1 0 1,0 0-1,0 0 1,0 1-1,0-1 1,0 0-1,0 1 1,0-1-1,0 1 1,0-1-1,0 1 1,0-1-1,0 1 1,0 0-1,0-1 1,-1 1-1,1 0 1,0 0-1,0 0 1,-1-1-1,1 1 1,-1 0-1,1 0 1,-1 0-1,1 0 1,-1 0-1,1 0 1,-1 0-1,0 0 1,0 1-1,1-1 1,-1 0-1,0 0 1,0 0-1,0 0 1,0 0-1,0 0 1,-1 0-1,1 1 6,-5 29-71,-4-3 86,8-26-4,-9 25 51,-1-1 0,-14 23-62,3-7 135,11-23-32,0 5 11,10-12-58,1-12-54,0 1 0,0-1 0,0 0 1,0 0-1,0 1 0,1-1 0,-1 0 0,0 1 1,0-1-1,0 0 0,1 0 0,-1 0 0,0 1 1,0-1-1,1 0 0,-1 0 0,0 0 0,0 1 1,1-1-1,-1 0 0,0 0 0,1 0 0,-1 0 1,0 0-1,0 0 0,1 0 0,-1 0 0,0 0 1,1 0-1,-1 0 0,0 0 0,1 0-2,3 0 31,1 0 1,-1-1-1,0 0 0,1 0 0,-1 0 0,3-1-31,9-5 76,-1 0 0,5-3-76,-3 1 40,25-14 5,0 0-46,-2 0-41,1 1-39,0 3-35,1 3-36,-38 15 135,0-1-1,1 1 1,-1 0-1,1 1 1,0-1-1,-1 1 1,1 0-1,-1 0 1,4 1 17,-6-1-3,-1 0 1,1 1-1,-1-1 1,1 1-1,-1-1 1,0 1 0,1-1-1,-1 1 1,0 0-1,1 0 1,-1 0 0,0 0-1,1 0 3,-1 1 1,0-1 0,0 0 0,0 1 0,-1-1-1,1 0 1,0 1 0,-1-1 0,1 1 0,-1-1 0,1 1 0,-1-1 0,0 1 0,1 0-1,-1-1 1,0 1-1,0 7 17,-1 0 0,0 0-1,0 0 1,-1 0 0,0-1 0,-3 7-17,0 6 12,0-1-37,3 1-55,4 0-72,0-13-4,1-1-35,7 3-284,3-4-100,2-3-72,-6-3 156,-1 1 0,1-2 0,-1 1-1,5-2 492,5-1-802,-10 2 461,29-6-781,0 1 63,-1-1 57,-1-1 47,-21 5 646,1 0 37,6-2-82,0 0 42,-6 2 103</inkml:trace>
  <inkml:trace contextRef="#ctx0" brushRef="#br0" timeOffset="5361.0772">8000 550 4640,'14'-8'611,"-5"4"-234,-3 0-97,-2 2-44,0 0-50,-2 0-44,-1 1-15,1-4 10,-1 3-179,1-2 91,0-2 110,0 0 98,-1-1 87,-1 0 76,-1-1 67,-3 1 54,-1 1 44,-7-3-54,1 3-204,-1 2-97,-2 2-54,-9 3-27,-2 1-41,-27 9 11,21-1-91,1 1 0,-4 3-28,3 0 18,1 2 1,0 1 0,1 1-1,1 2 1,1 1 0,-13 13-19,0 4-37,37-34 32,-1 0 0,1 0 1,0 1-1,0-1 0,0 1 0,1 0 1,-1-1-1,1 3 5,1-5 0,1-1-1,-1 1 1,1 0 0,0-1-1,0 1 1,0 0 0,0-1-1,0 1 1,0 0-1,0-1 1,1 1 0,-1 0-1,0-1 1,1 1 0,0 0-1,-1-1 1,1 1 0,0 0 0,0-1 1,-1 0 1,1-1 0,0 1 0,-1 0 0,1 0 0,0 0-1,0-1 1,0 1 0,0 0 0,0-1 0,0 1 0,0-1-1,0 1 1,0-1 0,0 1 0,0-1 0,0 0 0,1 1-2,5-1 25,0 0 1,0 0 0,0-1-1,0 1 1,0-2 0,0 1-1,0-1 1,3-1-26,23-9 115,5-7 188,0-2 0,15-11-303,23-20 388,-29 18-76,21-17 489,11-14-801,11-22 582,-38 29-166,-5-2 58,-6-3 73,-6-3 89,-29 46-536,-5 10-67,-5 12-33,1 0 0,-1 0 0,1 0 0,0 1 0,0-1 0,0 1 0,1 0 0,-1 0 0,-19 21-37,-9 13-214,-10 18 251,23-27-74,0 0-1,-7 19 75,15-24-62,0 0-41,1 0-40,0 0-36,-6 24-273,3 0-107,4-9 52,1 0-40,-7 78-1205,12-97 1495,1 0 35,-3 36-317</inkml:trace>
  <inkml:trace contextRef="#ctx0" brushRef="#br0" timeOffset="5860.4936">620 1313 5312,'3'0'399,"0"1"-43,0 0-39,0 0-37,3 1 179,0 1-118,0 0-61,1 1-106,-2-1-80,5 4 38,2 2 249,-1 1-44,-1 1-41,-1 0-39,6 13 158,-3 2-115,-4-5-125,-2 0-45,-1-2-4,-2 1 1,1 4-127,-2 0 66,-1-1 1,-1 1 0,-2 13-67,-2-4 81,-1 1-1,-3 6-80,-15 44 242,-18 39-242,34-102 21,-16 40-43,7-21 60,-5 23-38,10-11 80,10-41-34,1 0 0,-1 0 0,2 9-46,3 4 70</inkml:trace>
  <inkml:trace contextRef="#ctx0" brushRef="#br0" timeOffset="6119.9942">1413 1469 5408,'5'7'702,"-3"-3"-269,0-2-112,0 1-49,-1-2-58,-1 1-50,1 0-17,0 4 10,1 8-53,0 2 81,0 4 216,-1 0 0,-1 4-401,-2 7 253,1-21-179,-7 52 299,2-27-226,-2 1-37,-8 17 50,-2 4-35,-8 12-11,-13 30 10,0-8 45,-5 1-169,13-34 16,0 1-57,30-57 61,-2 3 16,0 1-33,0-1-34,0 0-34,0 1-37,0-1-35,0 0-37,0 0-39,0-1-37,0 1-41,0-1-39,-1 1-42,1-1-41,-1 0-43,0 1-44,0-1-44,-1 0-18,1 1 72,-2 0-27,-1 2-180</inkml:trace>
  <inkml:trace contextRef="#ctx0" brushRef="#br0" timeOffset="6380.7674">496 1905 3904,'2'-13'824,"-2"10"-592,1 0-35,-1 1-9,1 1-55,7-1 37,10-2-31,3 1 93,63-10 767,-66 11-810,0 0-34,2 0-30,-1 0-82,41-2 137,-1 2-69,-20 1-96,0 2-62,-6 0-48,-1 1-60,0 1-66,0 0-73,-1 1 77,13 3-30</inkml:trace>
  <inkml:trace contextRef="#ctx0" brushRef="#br0" timeOffset="6551.1636">1542 2090 5888,'-3'7'359,"2"-4"-195,0 1 40,-2 3 194,1-4-223,1 1 39,-1 0 3,-1 1 42,1 1 49,-2 1 55,2-2-356,-1 1 37,-2 8 131,-1 1 78,4-6-22,-1 0-1,2 0 0,-2 7-230,3-2 183,0 0-37,2 1-53,3 11-6,-4-23-70,0 0-1,0 0 0,1 0 0,-1 0 0,1 0 0,-1 0 0,1 0-16,10 7 139,-7-8-98,0-2-110,0-1-123,2-4-224,-3 3 204,2-2-42,5-1-35,-11 5 288</inkml:trace>
  <inkml:trace contextRef="#ctx0" brushRef="#br0" timeOffset="6720.1557">1663 1474 3232,'12'-8'678,"-7"5"-321,-2 1-126,1 5-41,9 11 23,1-4-21,-1-2-101</inkml:trace>
  <inkml:trace contextRef="#ctx0" brushRef="#br0" timeOffset="6964.3523">2421 1790 4480,'-7'4'272,"1"-1"10,0 0 25,-1 1-15,-3 1 63,3-2-127,-2 1 41,-5 2-220,-3 2 60,-3 2 50,-2 0 39,-9 5 117,-44 20 491,37-17-373,-2-1-123,3-1-100,-24 11 38,59-27-235,0 1-1,0 0 1,0 0-1,1 0 0,-1 0 1,0 0-1,0 0 1,1 0-1,-1 1 1,1-1-1,-1 0 0,1 1 1,0-1-1,-1 1 1,0 1-13,2-3 2,0 1 1,0-1-1,0 0 0,0 1 1,0-1-1,0 1 1,0-1-1,0 0 1,0 1-1,0-1 1,0 0-1,1 1 1,-1-1-1,0 1 0,0-1 1,0 0-1,0 1 1,1-1-1,-1 0 1,0 1-1,0-1 1,1 0-1,-1 1 1,0-1-1,0 0 1,1 1-3,1 0 2,0 0 1,0 0 0,0 0-1,0 0 1,0 0 0,0 0 0,0 0-1,1 0-2,37 10 10,-7-2-24,0 1 0,3 4 14,-25-9-21,0 0 0,0 1 0,3 3 21,-8-5-22,0 1 0,0 0 0,0 0-1,-1 1 1,4 3 22,-7-7 9,0 1-1,0-1 0,0 1 0,-1-1 0,1 1 1,-1 0-1,0 0 0,1 0 0,-1 0 0,0 0 1,-1 0-1,1 0 0,0 0 0,-1 0 0,0 0 1,0 0-1,0 3-8,0-3 9,-1 0 0,0 1-1,0-1 1,-1 0 0,1 0 0,0-1 0,-1 1 0,0 0-1,0 0 1,0-1 0,0 1 0,0-1 0,0 1 0,0-1 0,-1 0-1,1 0 1,-1 0 0,0 0-9,-10 7-49,-2-1 63,0 0 96,-1-1 1,-7 2-111,-2 0 47,9-5-70,1-1-51,-1 1-78,0-2-89,1-1-104,0 0-120,5-1 126,-3 0-52</inkml:trace>
  <inkml:trace contextRef="#ctx0" brushRef="#br0" timeOffset="7203.6551">2878 1397 4224,'6'-4'555,"-2"1"-213,-2 1-89,1 1-38,-2 0 69,0 1-83,0 2-21,0 0-100,0 3-22,0-4-14,-1 0 38,0-1 13,3 6 543,0 0-119,-1-3-243,0 1-45,-1 1-42,1 0-42,2 11 210,-2 0-61,0 1-54,0-1-48,-2 1-44,0 0-38,-2 17 23,-1-6-87,-7 38-12,2-28 47,-1 2-55,-19 69 139,15-63-123,0-5-51,1 0-67,1-5-65,0 1-85,0 0-99,0 0-114,7-19 217,-2 7-29</inkml:trace>
  <inkml:trace contextRef="#ctx0" brushRef="#br0" timeOffset="7389.2146">2532 1665 2144,'6'0'132,"-3"1"3,2-1 12,0 1-4,3 0 33,5 0 72,4 1-193,6 0 27,3 1 62,-7-1 4,0 2 53,-2-1-70,9 4 15</inkml:trace>
  <inkml:trace contextRef="#ctx0" brushRef="#br0" timeOffset="7688.4903">3588 1752 5056,'-1'0'489,"-1"0"-55,0 1-52,0-1-50,-1 0-45,1 1-43,-2-1-39,1 1-36,-4 0 61,-1 1-92,1-1-79,-1 1-37,-18 6-58,15-4 49,-1 0 68,1 1 107,-117 66-137,44-19 42,32-16-47,2 1-60,32-23-19,1 1-1,1 1 1,0 1 0,-3 5 33,15-17-22,0 0 0,1 1 0,-1 0 0,1-1 1,1 1-1,-2 2 22,3-4-9,0 0 0,0 0 1,0 0-1,0 0 0,1 0 1,-1 1 8,1-2 1,0-1 0,0 1 0,1-1 0,-1 1 1,1-1-1,-1 1 0,1-1 0,0 1 0,0-1 1,0 0-1,0 1 0,1 0-1,10 11 52,6-2 38,-12-10-37,1 1-1,0-1 1,0-1-1,0 1 1,0-1 0,0 0-1,0-1 1,0 1-1,0-2 1,4 1-53,30-6 305,-21 2-114,-1 0 35,39-14 234,-3-6-81,-31 12-155,-1-2 1,6-5-225,-3 0 349,17-16-349,-25 18 115,0-2-54,-5 6-43,-1-2 0,-1 1 0,2-4-18,6-15 71,-12 15 4,-1 1 36,-1-7 109,-3 0 97,-5-6 1,2 27-280,0 0 1,0-1 0,-1 1 0,1 0 0,-1 0 0,-1-3-39,1 4 19,1 0-1,-1-1 1,0 1 0,0 0 0,0 0-1,-1 0 1,1 0 0,-1 1-19,0-2 9,0 2 1,-1-1 0,1 0-1,-1 1 1,1 0 0,-1 0-1,0 0-9,-3-1-16,-1 1 0,1 0 0,-1 0 0,-4 1 16,-3 1-58,-1 0-51,4 2-34,-1-1-60,1 2-70,1 0-82,-2 2 58,-6 3-51</inkml:trace>
  <inkml:trace contextRef="#ctx0" brushRef="#br0" timeOffset="8099.3432">3860 1872 3712,'-12'12'804,"8"-8"-577,2-2-37,0 0-41,1 0-37,-1 0-13,0 5 5,-2 3-53,-1 3 51,-1 1 45,0 1 40,-2 5 84,-1-1 39,-2 4 102,-5 7 252,10-19-447,-1-1-44,-8 12 67,0-2-101,-23 25 85,26-32-113,-1-1 51,-3 2 121,8-7-97,0 0 36,3-4-33,1 0-32,-1 0 61,2-1 74,0-2 90,2-2 103,3-2 118,3-5-396,3-1-77,9-12-25,-16 21-103,44-64 15,23-38-100,-20 28 46,28-33 125,-52 78-51,2 1 0,12-9-37,-17 18-30,2 2-1,1-1 31,-21 17-135,1 0 39,3-3-4,0 0 85,11-6 51,-12 8-70,0 1-49,0-1-103,-2 2 51,-1 0-34,1 0-37,0 0-40,-1 1-42,1-1-48,-1 1-50,1 0-53,-1 0-58,1 0-59,-1 0-64,1 1-67,-1 0-71,1 0-74,0 0 113,0 1 92,2 1-35,1 0-225,-6-2 812</inkml:trace>
  <inkml:trace contextRef="#ctx0" brushRef="#br0" timeOffset="8425.0062">4446 1725 6400,'1'1'465,"0"0"-36,1 1 327,-1 1-125,0-1-110,0 0-98,-1 1-85,0-1-71,0 0-58,-1 3 48,-3 6 206,2-7-268,-1 0 67,-7 14 80,-1 1-69,0-1-62,-1 1-56,0-1-48,0 1-42,-12 17-33,5-7-70,-24 38-108,29-43 121,7-14-114,-12 27-185,16-28 193,1 0-50,2 1-66,1 0-81,3-3-78,2-5 37,2-4 38,1-2 35,0-2 34,-1-2 34,6-4-134,-12 9 280,6-6-112,0 0 0,0 0 0,-1-1 0,0 0 0,-1 0 0,2-6 194,2-4-332,-1-1-47,-1 0-63,-1 1-78,7-29-254,-7 16 331,-1 7 146,-1-1 85,-2 4 116,0 1 84,-1 0 94,0-1 108,-1 14-209,0 0 105,-1 0 91,1 0 79,-1 1 42,0 0 46,1-6 310,-1-17 980,0 22-1176,0-1-53,0 2-126,0 1-57,0 6-648,1 1 81,0 1 26,2 1-341,-3-2 389,2 1-36,0 1 41,0 0-15,1 0-97</inkml:trace>
  <inkml:trace contextRef="#ctx0" brushRef="#br0" timeOffset="8709.8844">4903 1695 4992,'7'1'296,"-1"0"10,0 1 30,-3-2-190,2 0 32,-1 0 3,2 1 35,2-1 41,1 0 45,0 0-221,-1 0-37,13 0 18,-3 0 60,-9 0-27,1 0 38,2 0 43,1 0 50,-1-2-3,-7 2-103,-1-1 66,-1 0 75,0 0 103,-1 1-135,-1 0 33,1 0 37,-1 0 40,-6 0-37,0 1-90,-1 1-70,-1 1-49,-4 0-21,-17 7 30,0 0-37,-31 15-20,24-9-79,2 1 0,0 2-1,2 2 1,-6 5 34,18-11-33,0 3 36,13-12 13,0 1 0,1 0 0,0 0 0,0 0 0,0 1-16,3-5 8,1-1 0,-1 1 0,1 0 0,0 0 0,0 0 0,0 0 0,0 0 1,0 0-1,1 0 0,-1 0 0,1 1 0,0-1 0,0 0 0,0 0 0,0 0 0,1 0 1,-1 0-1,1 0 0,0 1 0,0-1 0,0-1 0,0 1 0,0 0 0,1 0 0,-1 0 1,1-1-1,0 1 0,0 0 0,0-1 0,2 2-8,25 21 129,4-6-101,-15-11-62,1-1-37,0-2-42,0 0-45,1-1-50,0-1-54,0-1-58,0 0-61,0-1-66,0 0-71,-1 0-73,-1-1-79,-8-1 446,0 1-47,-1-1-44,0-1-42,0 1-41,0-1-40,-1 0-36,1-1-35,-2 1 197,-1 1 42,1-1-12,4 0-97</inkml:trace>
  <inkml:trace contextRef="#ctx0" brushRef="#br0" timeOffset="9041.4602">5433 1695 5472,'-14'-11'1707,"8"8"-1017,0 1-170,1 2-71,-1 0-92,-1 2-112,-6 2 134,0 1-59,-1 0-54,1 1-49,0 0-46,-1 0-40,-12 7 26,-5 3-108,7-1-130,1 0 0,-9 9 81,16-11 1,2 0 43,3-3-44,1 0 0,0 1 0,-7 10 0,15-17-3,0-1 1,-1 1-1,2-1 1,-1 1-1,0 0 1,1 0-1,0-1 1,0 1-1,0 1 3,0-3-6,1 0 0,0 0 0,0 0 0,0 0-1,0-1 1,1 1 0,-1 0 0,0 0 0,1 0-1,-1 0 1,1 1 6,0-1-1,0 0 1,0-1-1,0 1 0,0-1 0,0 1 0,0-1 0,0 1 0,1-1 0,-1 0 0,1 1 0,-1-1 0,1 0 1,-1 0-1,1 0 0,1 0 1,0 1 6,1 0 0,0-1 1,0 0-1,0 0 0,0 0 0,0 0 1,2-1-7,31 0 107,-5-3 70,-1-2 43,0-2 0,28-10-220,15-4 323,-66 21-177,-3 1-49,-5 0-93,1-1 0,-1 0 0,0 1 0,0-1 0,1 1 0,-1-1-1,0 0 1,0 1 0,0-1 0,1 1 0,-1-1 0,0 1 0,0-1-1,0 0 1,0 1 0,0-1 0,0 1 0,0-1 0,0 1 0,0-1 0,0 1-4,-1 3-8,0 0 1,0 0 0,0 0 0,0-1-1,-2 4 8,0-1 5,-1 6-65,0 0 45,2-4 37,0 0 1,0 1-1,1-1 1,0 0-1,0 1 1,1 5-23,4 7-36,0-11-30,2-2-43,1 0-49,2-2-58,2-2-64,2-1-72,-6-2 229,0-1-93,0 0-84,-1-1-69,2 0-151,-1-1-63,15-6-1344,-15 5 1425,0 1 67,1-1-23,4-1-157</inkml:trace>
  <inkml:trace contextRef="#ctx0" brushRef="#br0" timeOffset="9310.1365">6027 1125 5472,'0'0'258,"1"-1"-59,1-1 258,-1 2-232,-1 0 82,0 1-110,0 0 36,0 0 40,0 1 47,-4 14-74,-1 1 111,-1 3 132,-12 31 753,11-33-852,1-4-140,0-1-55,1-1-67,-1 0-81,-11 22 211,1-1-55,0 1-46,0 0-40,-2 6-18,0 1-33,-31 79 63,32-76-176,2 0 66,-2 10 199,-3 27-218,7-13 55,9-34-75,1 0-46,1 12-110,2-23 44,0 1-33,1-6-39,1 7-40,-2-25 244</inkml:trace>
  <inkml:trace contextRef="#ctx0" brushRef="#br0" timeOffset="9982.003">7058 1599 4992,'-5'-1'402,"1"0"-41,0 0-40,-1 0-38,1 0-35,-1 0-34,-4 0 121,0 1-111,1 0-96,0-1-79,1 1-65,-25 0 374,20 0-266,-3 0-35,-17 1-55,0 1 1,1 2-1,-26 6-2,26-3-19,0 2 0,0 1 0,-28 14 19,35-12-26,1 0 0,0 1 1,1 2-1,1 0 0,-2 3 26,8-5-34,0 1 0,1 0 0,1 1-1,0 1 1,2 0 0,-11 17 34,12-14-17,0 4-39,7-14 6,0 1 0,0 0 0,1 0 0,0-1 0,1 1 0,0 7 50,1-13-19,0 0 0,0 1-1,1-1 1,-1 0 0,1 0-1,0 1 1,0-1 0,1 0-1,-1 0 1,1 0 0,0 0-1,1 2 20,-1-4-6,-1 0-1,1 1 1,0-1 0,1 0-1,-1 0 1,0 0-1,0 0 1,2 1 6,0-1 3,-1 0 0,1 0 0,0-1 0,-1 1 0,1-1 0,0 0 0,2 1-3,1-1 78,1 0-1,-1-1 1,1 0 0,-1 0-1,1 0 1,-1-1 0,1 0-1,-1-1 1,1 0-1,4-1-77,39-18 469,-20 6-125,6-6-74,0-2-49,-3-2-44,0-1-40,31-28 41,-2-3-97,-50 44-73,19-15 23,-3-3 0,0 0 0,-2-1 0,-1-2 0,4-10-31,3-10 104,-3-3-55,-1-2-49,-3 2-46,-21 41 147,-5 16-99,0 0 0,1 0 0,-1 0 1,0 0-1,0 0 0,0-1 0,0 1 1,0 0-1,0 0 0,0 0 0,0 0 1,0 0-1,0 0 0,0 0 0,0 0 1,0 0-1,0 0 0,0 0 0,0 0 1,0-1-1,0 1 0,0 0 0,0 0 1,0 0-1,0 0 0,0 0 0,0 0 0,0 0 1,0 0-1,0 0 0,0 0 0,0-1 1,0 1-1,0 0 0,0 0 0,0 0 1,0 0-1,0 0 0,0 0 0,0 0 1,0 0-1,-1 0 0,1 0 0,0 0 1,0 0-1,0 0 0,0 0 0,0 0 1,0 0-1,0 0 0,0 0 0,0 0 1,0-1-1,0 1 0,0 0 0,-1 0 0,1 0 1,0 0-1,0 0 0,0 0 0,0 0 1,0 0-3,-8 8 141,1 2-106,-50 72-81,21-31-111,-3 9 157,4 6-117</inkml:trace>
  <inkml:trace contextRef="#ctx0" brushRef="#br0" timeOffset="10335.6068">7401 1719 6144,'-7'-14'804,"3"6"-308,1 2-129,0 2-56,0-1 16,1 1-64,-1 0-55,1 1-46,-1 0-25,0 0-34,-6-3 133,4 4-106,1 0 112,1 1-34,-12-3 140,-1 2-115,0 2-92,0 2-69,5 1-60,-1 0 1,1 0-1,0 1 0,-2 2-12,-11 5 15,16-6-35,1 0 1,-1 1 0,-3 3 19,7-6-7,0 1-1,0 0 1,0 0 0,1 0 0,0 0 0,-2 4 7,4-5 8,-1 0-1,1 0 0,-1 0 0,1 0 0,0 0 0,0 3-7,1-5 10,0 1 0,-1-1 0,1 1 0,0-1 0,0 0 0,0 1 0,0-1 0,1 0 0,-1 1 0,0-1 0,0 0 0,1 1 0,-1-1 0,1 0 0,-1 0 0,1 1 0,0-1 0,-1 0 0,1 0 0,0 0 0,0 0 0,0 1-10,1-1 22,0 1 0,0-1 1,0 1-1,0-1 0,1 0 0,-1 0 1,0 0-1,1 0 0,-1 0 1,1 0-1,1-1-22,5 2 60,-1-1 1,1 0-1,0-1 0,0 0-60,17-1 78,16-3 39,0-3 92,14-5-209,4-3 216,-36 9-86,-1 0 33,1 0 40,0 1 45,-22 5-220,-1-1-1,1 1 1,0 0 0,0 0 0,0 0 0,0 0 0,0 0 0,-1 0 0,1 0 0,0 1 0,0-1-28,-2 0 7,1 0 0,-1 1 0,1-1-1,-1 0 1,1 0 0,-1 0 0,0 1 0,1-1 0,-1 0 0,0 1 0,1-1 0,-1 0 0,0 1-1,0-1 1,1 1 0,-1-1 0,0 0 0,0 1 0,1-1 0,-1 1 0,0-1 0,0 0-1,0 1 1,0 0-7,-1 10 45,-5 3-33,-1 1 1,-1-1-1,0-1-12,-7 13 6,13-21-39,0 0-59,-1 0-54,1 1-47,-1 0-42,1 0-34,0 5-347,2-10 537,0 0 0,-1 0 0,1 0 0,0 0 0,0 0 0,0 0 0,0 1 1,1-1-1,-1 0 0,0 0 0,0 0 0,1 0 0,-1 0 0,0 0 0,1 0 1,-1 0-1,1 0 0,-1 0 0,1-1 0,0 1 0,-1 0 0,1 0 0,0 0 0,0 0 79,5 2-361,2-1 40,-4-1-47,1-1 49,1 1-17,3 0-113</inkml:trace>
  <inkml:trace contextRef="#ctx0" brushRef="#br0" timeOffset="10598.502">8073 1580 5984,'0'0'210,"0"0"-35,0 0 100,-1-1 150,0 2-249,1-1 41,-1 1 4,-1 0 46,0 0 52,0 1 62,-9 7-197,-2 2 103,-1 1 64,-20 21 546,13-13-431,10-9-266,1 0-83,-3 3 31,-18 20 158,1 2-93,2 1-101,6 1-107,19-32 6,0 0-35,1 0-43,0 0-49,1 0-59,-1 0-64,1 0-72,1 0-80,1 1 34,1 5-54</inkml:trace>
  <inkml:trace contextRef="#ctx0" brushRef="#br0" timeOffset="10754.4105">7750 1504 3392,'0'-1'135,"-1"0"35,-2-4 133,2 4-165,1-1 48,1 2 67,1 0 87,15 3-152,4 2-100,-10-2-91,1 1-37,0-1-42,0 0-44,4 1-144,-2 0-114,3 0 119,9 3-40,-26-7 299</inkml:trace>
  <inkml:trace contextRef="#ctx0" brushRef="#br0" timeOffset="10921.8122">8604 1692 5152,'-5'-6'661,"-1"1"-50,0 1-47,0 1-46,-1 1-44,-1 0-42,0 1-40,0 0-39,0 1-35,0 0-35,-9 2 187,1 0-114,0 0-100,-2 1-46,-6 1-18,0 1-45,0 0-42,1 2-36,-4 2-26,1 2-36,-5 5-34,-13 11-55,27-13 49,14-11 4,0 0 0,0 0 0,0 1 0,1-1 0,-1 1 0,-1 2 29,3-3-20,0-1 0,0 0 0,1 1 0,-1-1 0,0 1 0,1-1 0,-1 1 0,1-1 0,0 1 0,0-1 0,0 2 20,0-1-15,1 0 0,-1-1 1,1 1-1,0-1 0,-1 1 1,1-1-1,0 0 1,1 1 14,0 1-25,1 0 0,-1 0 0,1 0 0,0 0 0,0-1 0,1 1 0,-1-1 25,4 2-34,-1 0 0,1 0 1,6 3 33,7 2-59,0 0 0,12 2 59,-31-12-1,28 11-93,16 3 122,-13-3 19,-10-4-48,-5-1-38,1 1-50,-4-1-32,0 1-51,0 0-60,0 1-66,1 1 49,6 5-39,-21-14 287</inkml:trace>
</inkml:ink>
</file>

<file path=ppt/ink/ink1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9:55.60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115 9 7136,'2'-4'782,"-1"2"-103,-1 1-88,-1 0-73,-1 1-100,1 0-35,-4 3 1275,5 2-1189,0-1-106,0 0-88,-1 1-73,1-1-68,-1 0-34,-3 13 140,2-8-103,-4 23 144,-11 51 316,9-41-250,-1-1 87,-10 59 273,9-36-264,3-9-116,0 1-55,1-7-6,1 1 54,1 1 54,2 1 48,1-1 47,4 0 44,2-2 41,4 0 37,-6-36-404,-1 0 37,0 2 80,-1 9 197,-3-21-173,2-5-198,1 0-107,1 0-40,18-23-97,1 1 52,6-7 2,20-15 60,-12 16-72,-13 14-15,0 0-46,1 2-57,1 2-66,0 0-78,2 3-88,0 1-98,0 3-110,-16 3 193,5 0-388,-9 2 498,1 0 58,-1 1 37,12 1-329</inkml:trace>
</inkml:ink>
</file>

<file path=ppt/ink/ink1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9:58.1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5 752 3328,'-2'-1'218,"0"-1"182,1 2-156,1 0 18,0-1 102,0 1-156</inkml:trace>
  <inkml:trace contextRef="#ctx0" brushRef="#br0" timeOffset="636.867">422 411 6400,'0'-1'193,"0"0"-34,1-1 67,-1 0-78,0-1-66,1-1 6,-1 3-21,0 0 34,0 0 15,0 0 34,1 0 40,-1 0 44,0 0-1,0 1 37,0-1 40,1-1 43,-1 1 46,0 0 49,0 0 52,1 0 54,-4 13-188,-1 0-33,-2 11 238,-2 1-115,0 0-104,0-1-92,-1 1-78,0-1-69,-1 0-54,-7 16-53,-24 50-147,29-62 138,-1 0 54,-1 2 96,7-15-31,0 1 35,-4 9-84,-1 0 45,-11 24 220,0-1 90,-32 60 638,38-75-790,-1 0-59,13-22-148,-1-2 44,1-1 47,-1-1 50,2-2 126,3-7 2,4-4-41,0-3-84,1 2-130,24-67 166,-2 0-59,-1-2-52,0 0-46,22-67-20,3 2-85,-19 64-39,3 1 0,26-40 58,-44 90-47,0 1-1,2 0 1,1 2 0,1 0-1,20-18 48,-26 29-43,0 2 0,1-1 0,0 2 0,10-6 43,-11 9-44,-1 1 0,1 0 0,0 1 0,0 0 0,15-2 44,-21 6-47,0 0 0,-1 0 0,1 1 0,0-1 0,4 2 47,-5 0-32,1 0 0,-1 0 0,0 1 0,0 0 0,7 3 32,-9-3-14,1 1 0,-1 0 0,0 0-1,0 0 1,0 1 0,0-1 0,1 3 14,-2-3-6,0 1 0,-1 1-1,1-1 1,-1 0 0,0 1 0,0 0-1,-1-1 1,2 4 6,-1-1-30,-1 0 0,1 1 0,-1-1 0,-1 1 0,1 5 30,-1-2-30,0 0-1,-1 1 0,-2 7 31,-7 34-41,-5-3 47,4-25 21,0-1 0,-2 0 1,0 0-1,-2-1 1,0-1-1,-8 8-27,-8 8 85,-2-1 42,0-2 53,-1 0 64,-42 39 123,43-46-82,-15 8-285,19-16 126,-1-2 1,0-1-1,-1-1 0,-32 11-126,53-24-52,0 1 66,-17 6 122,18-7-162,0 0-87,1-1-70,1 0-100,-1 0-118,4-1 150,0 0-35,3-1-317,1 0 92,0 0 82,0 0 69,2 1-49,1-1 82,8 0-551,-9 0 654,-1 0-35,4-1-341,5-1-458,-2 0 226,-2 1 319,0-1-3,2 1 70,1-1-23,5 0-158</inkml:trace>
  <inkml:trace contextRef="#ctx0" brushRef="#br0" timeOffset="1096.0386">1374 645 6240,'1'-4'612,"0"0"-50,-1-6 978,-3 5-593,-1 3-250,0 0-54,-2 1 73,-5 0-112,0 1-98,0 0-90,-1 1-80,1 0-72,0 0-63,-1 1-53,1 1-46,-7 1-9,-31 11-13,30-8 18,-12 5-53,-20 11-45,23-7-29,-20 13 29,36-21-41,0 1 0,0 1 1,1 0-1,-3 3 41,10-8-11,0-1 0,0 1 0,1 0 0,0-1 0,-3 7 11,5-9 0,0 1 0,0 0 0,0 0 0,0 0 0,0 0 0,1 0 0,-1 0-1,1 0 1,0 0 0,0 0 0,0 2 0,0-4 3,1 1 0,-1-1 1,0 1-1,1-1 0,-1 1 0,1-1 0,-1 0 0,1 1 0,0-1 0,-1 0 0,1 1 1,0-1-1,0 0 0,0 0 0,1 1-3,0 0 10,-1-1 0,1 0 0,-1 0 0,1 0 0,0 0 0,0 0 0,0 0 0,-1-1 0,1 1 0,0-1 0,1 1-10,2 0 29,0-1 1,-1 0-1,1 0 0,0 0 0,0 0 0,0-1 0,-1 0 0,1 0 0,0 0 0,0 0-29,12-6 120,-1 0 1,0-1-1,0 0 0,-1-1 0,14-11-120,14-12 306,-15 11-61,0 1 51,2 2 62,0 1 76,-16 13-249,-14 4-181,0 0-1,1 1 1,-1-1 0,1 0 0,-1 0 0,0 0 0,1 0 0,-1 0 0,0 0 0,1 0 0,-1 1 0,0-1 0,1 0 0,-1 0 0,0 0 0,1 1 0,-1-1 0,0 0 0,0 0 0,1 1 0,-1-1-5,3 7 18,-1 9-34,-2-11 11,1 5 22,0 0 0,1 0 0,0 0 0,1 1-16,3 5-13,1-2-44,0-2-36,2-1-50,1 0-61,1-1-70,37 24-935,-13-14 339,-5-7 86,1-1-71,-4-4 80,-1-2-67,2-1-75,-1-2-84,-18-3 717,-1 1 38,3 0-11,4 0-86</inkml:trace>
  <inkml:trace contextRef="#ctx0" brushRef="#br0" timeOffset="1517.4982">1879 580 2720,'3'-17'585,"-2"8"-279,0 5-113,1 2-40,3-2-171,0 0 48,1-1 46,-1 0 46,1-1 44,-1 0 43,1 0 42,0 0 41,-1-1 39,1 1 39,-1-1 36,0 1 37,0-1 34,0 1 34,3-6 607,-2 3-511,-1-1-119,0 1-105,1-1-92,-1-2-41,1 0-88,0-2-48,4-7-22,-2 2 28,1-1 20,-4 7 18,-1 2 55,0 0 105,-1 2 42,0 0 106,1 0 123,-3 5-244,1-1 36,-2 6-147,0 0-45,-1 0-39,1 0-36,-1 3 36,1 0-85,-3 6 28,1-3 38,-15 40 486,-1-1-108,-2 2-94,-4 2-79,1 0-19,0 0-74,2 2-63,1-1-52,-14 43 5,8-5 7,-8 49-140,21-72-148,11-52 79,-1 0-40,1-3-14,0 0-39,0 0-45,0 0-50,0-1-58,0 1-62,0 0-70,-1-1-75,1 1-131,1-8 476,0 0-42,0-1-5,0 0-46,0 0-53,1-1-60,-1 0-68,0-1-77,0 0-82,0-1-90,0-1 339,0 0-42,-2-9-1023,1 6 858,1 0 100,0 0 63,0-2-20,0-2-143</inkml:trace>
  <inkml:trace contextRef="#ctx0" brushRef="#br0" timeOffset="1672.8912">1634 615 6240,'-5'-13'815,"2"6"-312,2 2-131,-1 1-57,1 1-67,1 1-59,0 0-21,2 0 11,-1-1-191,1 1 77,0-1 67,0 1 56,1-2 68,-1 1 40,8-10 792,-6 8-648,2 0-8,-3 2-262,0 0-56,0 1-64,0 0-74,13-6 249,0 2-62,2 1-50,1 2-41,10-1-15,14 0-26,-34 4-20,23-2 35,-1 2 1,27 3-47,-8 4 6,-14 1-50,-2 2-59,18 12-9</inkml:trace>
  <inkml:trace contextRef="#ctx0" brushRef="#br0" timeOffset="2032.0116">2632 718 7552,'-5'-5'996,"3"1"-382,0 2-160,0 0-70,1 1-83,0 0-72,0 0-26,-3 1 13,-7-1 7,-1 1 57,-57 2 1286,49-1-1178,11 1-240,0-1-38,-15 3 157,1 1-54,0 1-49,1 0-42,-5 3-19,2 0-38,-5 3 25,-15 10-90,25-11 15,1 2 78,3 1 79,1 0 76,11-8-188,0 1 47,1 1 66,2 3 140,5-1 4,1-4-135,1-1-65,1-2-43,13 3 123,1-4-39,5-3-8,13-6 24,-18 0-34,-1 0-1,3-2-139,17-8 275,-25 10-132,46-22 224,-32 14-143,0 2 1,2 0-1,7 0-224,-23 10 65,9 3 173,-22 0-213,0 1-1,0-1 0,-1 1 0,1 0 0,-1-1 1,1 1-1,0 0 0,-1 0 0,0 0 1,1 0-1,-1 0 0,1 0-24,7 13 158,-3 10 40,-3 4-85,-2 2-77,-1-1-75,0-14-13,1 10-16,0 1-109,2-1-115,1 0-120,3-1-126,-4-12 220,2 0-33,0-1-35,0 1-34,1-1-35,1 0-37,-2-4-20,1 2-439,-3-5 574,-1 0 66,1 0 41,0 1-13,1 2-95</inkml:trace>
  <inkml:trace contextRef="#ctx0" brushRef="#br0" timeOffset="2521.5895">495 729 4736,'4'-4'1240,"-1"1"-123,-1 1-116,-1 2-114,-1 0-107,-1 1-104,-1 0-98,0 1-95,-1 1-88,0 0-85,0 0-80,-1 0-75,1 1-71,0-1-65,-1 0-62,2 0-56,-74 68 379,22-26-131,8-10-68,-1-4-58,29-19-52,0 0 55,-42 26 180,40-28-204,-2-1-89,17-7 89,0 0-37,-5 0-136,3-1-32,0 0-50,-6 0-362,5 0 280,-3 1-55</inkml:trace>
  <inkml:trace contextRef="#ctx0" brushRef="#br0" timeOffset="3696.8476">22 994 2240,'-3'1'324,"1"0"-66,0 1-54,2 0-41,0-1-131,0 0 1,0 0 0,0 0 0,0 0-1,0 0 1,0-1 0,1 1 0,-1 0-1,0 0 1,1 0 0,-1-1 0,0 1-1,1 0 1,-1 0 0,1-1-33,4 8 122,2-1 33,7 5 241,6-1 201,-14-9-334,1 0 1,-1 0-1,1 0 0,1-1-263,28 2 1107,-13-5-412,-4 0-179,-2-2-85,18-8 188,-2-4-111,-3-3-100,-1-3-86,-1-2-75,-2-1-63,-1-2-50,1 1-39,36-39 54,-8 15-181,1 3 99,47-44 125,-70 59-164,-1-2-43,-12 13-22,14-17-114,-21 21 114,0-3 57,-3 0 95,-7 16-34,-2 0-89,0 2-47,-1 0-34,-1-1-163,-5 2-353,4 2 434,-1 1 43,-15 14-795,10-8 510,0 0 47,-3 4-39,5-5 252,0-1 40,-7 6-121,0 1 42,-16 14-84,2-1 122,-12 9 34,-14 11 77,2 1 71,6-4 40,-56 61 145,75-80-188,4-4-10,10-5-33,6-6-61,-2 0 90,-9 11 131,11-11-107,-1-1-36,-9 9-75,3-4-26,13-9 60</inkml:trace>
</inkml:ink>
</file>

<file path=ppt/ink/ink1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9:56.19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610 65 5568,'6'-8'718,"0"-1"58,1 0 70,0 0 81,1 1 91,0 0 103,1 1 113,1 1 126,-9 6-926,0 0-67,0 1-61,-1 0-54,1 1-47,0 0-39,0 3 71,1 8 178,-2-11-292,0-1 38,0 11 145,-1 1-59,-1-1-52,0 1-44,0 3-17,-2-1-41,-6 30 76,5-27-88,-18 75 137,-3 9-10,12-33-31,3-9-108,0-1 36,-43 214 561,50-252-621,1-8-1,0 6 94,1-3-63,0-6-94,1-3-62,-1 1-76,2-8 40,0 1-19,-1 0 33,1-1 30,-1 0-92,1 0 37,0 0-39,-1-1-44,1 1-50,-1-1-57,1 0-61,-2-2-82,-2-4-387,2 5 514,1-1 58,0 0 39,-2-3-343</inkml:trace>
  <inkml:trace contextRef="#ctx0" brushRef="#br0" timeOffset="272.1247">2 85 7136,'-1'0'555,"1"0"-50,-1 0-48,1 0-45,0 0-43,1 0-39,-1 1-39,1-1-35,0 1 160,2 0-111,0 0-93,0-1-71,2 2-31,8 0 48,-9-1-48,1 0 91,-3-1-59,1 0 34,16 1 141,1 0-53,0-1-47,0-1-43,4 0-13,0 0-45,4-1-22,15-1-14,20-1 7,-21 1 25,90 0 47,0 5-57,-69-2-136,33-1 122,6 0 23,-34 2-117,-11 2-97,-29-1 7,0 1-35,2 2-135</inkml:trace>
  <inkml:trace contextRef="#ctx0" brushRef="#br0" timeOffset="533.7564">1230 406 8384,'1'1'199,"1"-1"77,0 1 289,-1 0-11,3 1 814,-3-1-981,-1 0-36,1 0-79,-1 0-49,0 0-58,1 1-67,-1-1 181,0 1-33,1 1 155,0-1-97,0 1-74,0-1-55,2 5 180,-3 1 55,0-1-82,0 2-73,-2-1-62,0 1-28,0 1-57,-8 17 60,7-18-84,-12 34 62,0-1-92,2-1-59,-16 56-69,14-39 108,14-55-125,1-1 51,-1 11 75,1-11-65,0-1-34,1 0-42,0 0-51,0 0-60,0-2-68,0 1-77,1-2-86,1 0 24,2-3-69</inkml:trace>
  <inkml:trace contextRef="#ctx0" brushRef="#br0" timeOffset="791.109">1096 196 6816,'1'-3'291,"-1"0"97,1 0 124,1-6 772,-2 6-872,0 1-139,1 0-47,-1-1-60,0 1-70,0-1 328,0 1-44,1 0-44,0 0-42,0 1-42,0 0-39,1 1-40,-1-1-37,1 1-38,0 1-35,0-1-35,1 1-34,1 2-102,2 0-122,3 4 1</inkml:trace>
  <inkml:trace contextRef="#ctx0" brushRef="#br0" timeOffset="1270.9642">1626 237 6976,'0'0'917,"0"0"-352,0 0-146,0 0-64,0 0-76,0 1-66,0 0-23,1 3 13,0 2-117,0-1 23,0 1 39,0 1 37,0 0 33,-1 8 306,-3 0 99,-1-4-168,-1 0-58,-1 0-52,0-1-45,-2 3 5,-1 0-49,-4 6 55,-2-1-59,0 2-3,0 1-7,-1 0-37,-34 50 364,30-40-289,6-8 157,14-23-430,0 0 0,0 0 0,1 0 0,-1 0 0,0 0 0,0 0 0,0 0 0,0 0-1,0 0 1,0 0 0,0 0 0,0 0 0,0 0 0,1 0 0,-1 0 0,0 0 0,0 0 0,0 0 0,0 0 0,0 0 0,0 0 0,0 0-1,1 0 1,-1 0 0,0 0 0,0 0 0,0 0 0,0 0 0,0 0 0,0 0 0,0 0 0,0 0 0,0 0 0,1 0 0,-1 1-1,0-1 1,0 0 0,0 0 0,0 0 0,0 0 0,0 0 0,0 0 0,0 0 0,0 0 0,0 0 0,0 1 0,0-1 0,0 0 0,0 0-1,0 0 1,0 0 0,0 0 0,0 0 0,0 0 0,0 0 0,0 1 0,0-1 0,0 0 0,0 0 0,0 0 0,0 0 0,0 0 0,0 0-1,0 0-6,6-4 186,2-2-45,2-2-60,-1 0-75,-3 3-47,-1 0-39,38-30 101,22-18 85,8-6-3,-27 20-120,116-108-36,-153 138 28,0 0-22,1 0 0,0 1 0,5-3 47,2 2-17,1 3 34,-17 6-18,0 0 0,0 0 0,0 0 0,0 0-1,-1-1 1,1 1 0,0 1 0,0-1-1,0 0 1,0 0 0,0 0 0,0 0-1,0 1 1,0-1 0,0 0 0,-1 1 0,1-1-1,0 1 1,0-1 0,0 1 0,0 0 1,0 0-7,0 0 0,0 0 0,0 1-1,0-1 1,0 0 0,-1 1 0,1-1 0,0 0 0,-1 1 0,1-1 0,-1 1 0,0 0 7,2 6-40,-1-1 1,-1 0-1,0 1 0,0-1 0,0 2 40,-4 32 42,-10 29-88,6-40 51,-3 5 69,5-17 4,0-1 35,0 0 39,0 0 46,-1-1 50,1 0 56,4-12-147,3-2-41,3-4 25,13-12-39,-15 11-85,57-57-58,-32 31 1,2 0 1,0 3-1,7-4 40,-14 14 3,16-13 60,-10 12-75,-10 9-53,1 2-65,0 4-81,0 2-98,-3 5-180,-14-4 411,1 0 0,-1 0-1,0 0 1,0 1 0,0-1-1,-1 1 1,1-1 0,0 1-1,0 0 1,-1 0 0,1 0-1,-1 0 1,1 0 78,3 10-433,-2-5 118,0 1-45,-1 0-54,0 1-61,-1-1-70,1 1-79,-1-1-87,0 0-97,0-2 187,-1-1-53,1 0-57,0 0-59,0 1 179,0 0 82,0 1-28,1 4-188</inkml:trace>
  <inkml:trace contextRef="#ctx0" brushRef="#br0" timeOffset="1631.3526">2648 526 6464,'-3'-1'402,"-2"0"86,0-1 81,0 0 75,0 1 68,2-1 63,1 1 58,3 1 50,-1 0-442,1 0-75,0-1-67,0 0-60,0 0-51,1 0-44,1-1 43,5-4 32,-6 4-67,17-9 92,1 0-33,42-22 298,5-2 31,-49 25-409,31-18 223,-18 8-81,-6 2 9,-3-3 75,-11 8-170,-7 7-59,-1 0 34,0-3 118,-2-2 88,-3 3-50,-3 1-78,-2 4-62,-3 1-49,4 2-65,0 1 0,-1-1 0,1 1 0,0 0-1,-6 2-63,-6 2 142,0 2 0,-6 2-142,-38 20 178,36-17-122,-7 5 9,23-12-16,1 0 1,0 1-1,0 0 1,-3 4-50,8-7 18,1 0-1,0 0 1,0 0 0,1 1-1,-1-1 1,1 1 0,0-1-1,-1 1 1,2 0 0,-1 0-1,0 0 1,1 0-18,0-1 9,0 1 0,1-1 0,-1 1 0,1-1 0,0 1 0,0-1 0,0 1 0,0-1 0,1 1 0,0 0-9,0 2-7,1-1 1,0 1-1,0-1 0,0 0 1,0 0-1,1 0 0,0 0 1,3 3 6,0 0 6,0-1 1,1 0 0,0 0-1,8 6-6,2-1 34,1 0-1,0-2 0,0 0 1,9 3-34,-2-2 22,0-2-111,4 1-123,15 2-224,-17-4 224,12 4-34,-39-12 245</inkml:trace>
</inkml:ink>
</file>

<file path=ppt/ink/ink1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9:32.9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219 96 9152,'-1'2'794,"0"0"-104,1 0-98,0 1-90,0-1-83,1 0-74,0 1-69,1-1-59,0 2 23,1 0-105,1 1-66,2 2-48,-3-4 4,0 0 49,-1-1 16,0 0 45,2 4-13,1 0-34,4 5-12,2-1-119,0-1-104,3 2-148,0-1-105,3 1-182,9 3-408,-22-12 729,0 0-34,4 1-379,1 1-250,5 2-591</inkml:trace>
  <inkml:trace contextRef="#ctx0" brushRef="#br0" timeOffset="19487.4734">646 7 6656,'-7'-2'841,"-7"-2"940,4 4-671,6 1-693,0 0-35,1 2-44,-1 1-50,-5 7 46,0 1-58,-1 4-71,-2 3-81,-3 8-27,-31 61 64,24-44-62,-22 41 219,-3 7-63,-14 25-19,5-5-96,7-12-44,-58 130 40,48-89 22,52-123-180,-1-1 73,2 0 68,-1 0 67,1 0 63,0 0 59,1-1 57,0 1 54,2-1 50,3-2 736,3-13-668,0-3-322,0-1-50,6-11 185,1-3-101,0-4-82,1-4-64,24-58 96,8-22-78,16-52-21,-2 7-107,-28 77-52,-1 4-49,16-35-185,18-25 293,-44 95-66,2 1 1,1 0 0,2 2 0,1 1 0,14-13 65,-23 27-99,2 2 0,11-10 99,-15 15-108,0 1 0,7-4 108,11-1-206,0 3-74,1 6-91,1 6-107,-28-1 361,1 0 1,-1 0-1,0 1 0,0 0 1,0 0-1,0 0 0,0 0 1,4 4 116,-4-3-149,-1 0 1,1 1-1,-1 0 1,4 4 148,9 15-458,-3 4 48,-2 9-12,-8-17 257,-2 0 33,0 0 39,-2 0 40,-1-1 46,-1 0 47,0-6-46,-1 0-1,0 0 0,-1 0 0,-2 5 7,-1-1 0,-1 0 0,0-1 0,-1 0 1,-1-1-1,-1 0 0,0-1 0,-12 12 0,1-3-3,0-3 82,-5 2 101,-14 6 204,29-20-251,-1-1 0,1 0 0,-1-1 0,-1 0 1,1-1-1,-1-1 0,1 0 0,-5 0-133,4-1 198,-1-1-1,-10-1-197,-5-2 177,0-3-42,0-2-48,1-2-59,-5-7 44,1-6-38,28 17-37,-1 0 0,1 0 0,1-1-1,-3-2 4,4 4-11,0-1 0,1 1 0,-1-1 0,1 1 0,0-1 0,0-2 11,1 5-7,1 0 0,-1 0 0,1 0 1,0 0-1,-1 0 0,1 0 0,0 0 0,0 0 0,1 0 0,-1 0 7,0 2-3,0-1 0,0 1 0,0 0 0,0 0 0,0-1 0,1 1 0,-1 0 0,0 0 0,0-1 0,0 1 0,0 0 0,0 0 0,1 0 0,-1-1 0,0 1 0,0 0 0,0 0 0,0 0 0,1 0 0,-1-1 0,0 1 0,0 0 0,1 0 0,-1 0 0,0 0 0,0 0 0,1 0 3,0 0-11,-1 0 0,1 0 0,0 0 0,-1 0 0,1 1 0,0-1 0,-1 0 0,1 0 0,-1 1 0,1-1 1,0 0-1,-1 1 0,1-1 0,-1 1 0,1-1 0,-1 1 11,4 2-25,-1 1 0,1-1 1,-1 1-1,0 0 0,-1 0 1,1 0-1,-1 0 0,1 2 25,6 15-50,-1 2 34,-1-3 29,3 10 32,0 1 36,10 30 164,0 0 77,30 79 519,-29-92-582,3 0-57,2-2-79,3-2-102,-8-16 47,12 14 140,12 15 90,-31-38-242,-1 1-41,-9-12-4,0 0-97,0 0-86,-1-1-72,0 1-52,1-1-48,0 2 39,4 2-45,-8-11 349</inkml:trace>
  <inkml:trace contextRef="#ctx0" brushRef="#br0" timeOffset="19972.9203">1430 135 6976,'-6'-18'917,"3"8"-352,0 2-146,1 2-64,1 3-60,0-1-48,0 1-42,1 0-36,0-3 127,1-1 21,0 4-164,-1 1 44,0 0-29,0 1 37,-1-1-2,1 1 36,-1 0 38,0 0 42,0 0 212,0 2-119,0 0-98,0 2-81,0 0-68,-1 1-38,-3 8 91,-1 1-65,-1 5-28,-6 14 13,-10 26 117,-1 1-51,-26 58 97,-24 58 50,44-99-172,6-13 8,2 1 49,3 1 62,2 1 75,8-27-90,7-28-155,1 0 1,0 0-1,1 0 1,0 9-129,0-16 37,1 0 0,-1 0 1,1-1-1,0 1 0,0 0 0,0 0 1,1 0-1,-1-1 0,1 1 0,0-1 1,0 1-1,0-1 0,2 2-37,-1-2 19,-1-1 0,0 0 0,1 0 0,-1 0 0,1 0 0,0-1 0,0 1 0,-1-1 0,1 1 0,0-1 0,0 0 0,1 0-19,5 1 37,1-1 0,-1 1 0,1-1 0,-1-1 0,1 0-1,0 0 1,5-2-37,-7 2 25,38-5 80,19-4-105,-29 2 10,1-1-35,8-3-76,0 0-103,-22 4 56,-1 1-36,1 0-39,-1 0-42,5-2-113,-2 1 66,-1-1-130,-13 4 173,1 0-34,-1-1-34,1 0-32,4-3-29,7-1-56,-23 9 453</inkml:trace>
  <inkml:trace contextRef="#ctx0" brushRef="#br0" timeOffset="20229.1957">1206 459 8064,'-6'-2'2289,"6"2"-1689,0 0-34,0 0-43,0 0-53,1 0-135,0 0-45,0 0-50,0 0-53,1-1-59,0 1-64,0-1-68,0 1-74,12-4 402,0 0-71,0 0-64,0 1-54,3-1-36,1 0-54,2 0-43,11-2-57,5-1 0,-13 3 78,18-4-42,56-7 109,-67 11-98,-1 1-47,-7 1-24,-1 0-40,0 1-47,0-1-54,-9 1 14,13-3-362,-22 4 505,11-2-208,7-1-39,-21 3 310</inkml:trace>
  <inkml:trace contextRef="#ctx0" brushRef="#br0" timeOffset="20412.8507">1266 72 6560,'3'-6'861,"-1"2"-331,-1 1-137,0 1-60,0 0-71,0 1-61,0 0-23,5-2 13,0 1-160,1-1 53,1 0 47,1 0 37,9-3 202,29-5 579,-29 9-600,0 0-42,1 0-39,0 1-37,19 0 132,0 3-111,-7 1-117,-1 2-46,6 3-26,15 10-18,-15-2-77</inkml:trace>
  <inkml:trace contextRef="#ctx0" brushRef="#br0" timeOffset="21184.3086">1254 127 2816,'-2'0'303,"-1"0"-44,1 0-37,0 0-33,-3 1 160,-2 1 25,4 0-150,1-1-43,0 1 1,1-1 39,1 0-2,-1 1 38,1 0 42,-1-1 48,2 1 338,1 0-103,2 0-95,0-1-85,0 0-74,1 0-66,0 0-55,0-1-47,1 1 39,16 4 88,0-1-102,-5-1-101,0 1-37,17 3-31,25 5-62,-40-8 59,1 0 37,-4-1 28,0 0 42,0 0 48,0 0 57,17 1 440,18 0-665,5-3 350,-9-3-159,-25 0-139,1 0-35,-3-1 3,9-3-97,-15 3 58,1 0 57,-1 2 0</inkml:trace>
  <inkml:trace contextRef="#ctx0" brushRef="#br0" timeOffset="21970.3071">1852 1192 5472,'0'0'714,"0"0"-274,0 0-112,0 0-50,0 0-24,0-1-41,0 1 114,0-1-95,0-2 230,0 2-274,0 1 50,0-1 137,0 1-142,0 0 34,0-1 230,1 0-44,-1 1-40,0-1-39,0 0-37,0 0-35,1-1 205,-1 1-259,1 0-39,0-2 107,0 1-155,0 0-52,1-3-1,2-4-41,-2 5 4,0-1 94,-1 2-36,0 1 40,2-5-32,10-26 423,7-10-89,-7 16-162,1-2-52,2-1-45,0-2-43,17-30 63,-1 6-110,-5 9-54,-2 3-41,89-163-80,-66 109 85,-21 43 24,1 0 36,1 2 40,3 4 47,-32 49-178,3-6 16,1 1 0,0-1 1,1 1-1,-1 0 0,1 1 0,1-2-17,-5 5 0,0 1 1,0-1-1,0 1 0,-1-1 0,1 1 1,0 0-1,0-1 0,0 1 0,0 0 1,0 0-1,0-1 0,0 1 0,0 0 1,0 0-1,0 0 0,0 0 0,0 0 0,1 1-3,-1-1-1,0 1 1,0-1-1,0 1 1,0-1-1,0 1 1,0 0-1,0 0 0,0-1 1,0 1-1,0 0 1,0 0-1,0 0 1,-1 0-1,1 0 1,0 0-1,0 1 4,1 2-4,1 1 0,-1 0 0,1 0 0,-2 0 0,2 3 4,0 6 35,0-1 0,1 12-35,-2-7 25,10 90 94,-2 56-27,-7 110 18,-3-207-58,0-48-130,0 0 102,2 38 263,-2-43-253,1 0-49,-1 0-65,1 0-82,-1-4 0,0-1-48,0 1-54,0-1-59,0-8 281,0 6-234,0-3 46,0-1-24,-1 0-83,0-1-24,0 1-87,-1-1-102,0 0-115,1-1 306,0 0 48,-1 0-15,1 0-112</inkml:trace>
  <inkml:trace contextRef="#ctx0" brushRef="#br0" timeOffset="22233.4665">2077 663 6720,'-1'-2'558,"1"0"-63,-1 0-57,1 0-53,0 0-47,1 1-41,1-2 190,1 0-37,9-3 416,-2 3-509,0 1-41,-1 0-39,1 0-37,10-2 141,-1 1-118,-5 2-138,0-1-43,13 0-16,-9 2-74,55 2-114,-54 0 145,0 0 57,-4 1-189,19 5-61,-15-1-6,-5-1-46,-8-3 70,1 1-33,0-1-64,0 1-52,0 0-57,1 1-62,-1-1-69,0 1-74,0-1-78,0 1-86,0 0 210,0-1 69,1 1-26,5 3-163,-13-7 633</inkml:trace>
</inkml:ink>
</file>

<file path=ppt/ink/ink1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7:59:51.1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154 135 4320,'5'-7'261,"1"-1"10,0-1 24,0 2-12,1-2 60,-2 4-121,1-1 39,-3 3-188,2-3-15,2-1 11,-2 2 27,0 0 39,0 0 69,-1 1 32,1 0 69,1 0 81,-1 0 89,2-1-78,1 0 49,11-9 719,-11 9-690,1 0-8,-1 3-94,-3 1 3,-1 2-63,0 0-55,-1 2-44,1 3 56,1 7 43,-3 10 82,-2 4-71,-2 5-67,-4 4-60,-7 39 158,-4 7-92,-5 19-37,-12 45 13,25-107-154,-8 30 99,1 0 40,-17 69 322,-3 17 179,-44 205 1110,54-232-1237,23-113-309,-4 22 194,4-26-288,1-2 66,1-3-21,-1 0 56,1-1 65,0-1 74,5-19-168,0 2-62,-1 0-53,1 1-44,1-3-27,0 0-38,13-36 2,-6 18 24,78-201-10,9-4-123,-36 87 29,90-203 1,-86 223-87,-18 48 2,-46 79 106,10-16-191,13-15 204,-22 30-23,0 1 0,0 0 1,0 0-1,0 0 0,1 0 0,-1 1 1,1 0-1,0 0 0,4-2 23,-6 4-13,-1 0-1,1 0 1,-1 1-1,1-1 1,0 0 0,0 1-1,-1 0 1,1 0-1,0 0 1,0 0-1,-1 0 1,1 1-1,0-1 1,0 1 13,0 0-8,0 0-1,-1 0 1,1 0 0,-1 0 0,1 1-1,-1-1 1,1 1 0,-1 0 0,0-1-1,0 1 1,0 0 0,0 0 0,0 1-1,1 1 9,4 6-19,-2 0 1,1 1-1,-2-1 0,1 1 0,2 10 19,1 8-28,-2 0 1,1 9 27,8 100-10,-4 79 10,-8-130-1,10 85 43,1-90 44,-7-52 80,7 19-166,-6-29 107,1 0 44,7 9 140,5-4 48,-19-22-291,1-1-1,0 1 0,0-1 1,0 0-1,0 0 0,0 0 1,0 0-1,1-1 0,-1 1 1,1-1-1,-1 0 0,1 0 1,-1 0-1,1 0 0,1 0-47,-1-1 37,-1 0-1,1-1 1,0 1-1,0 0 1,-1-1-1,1 0 1,0 0-1,-1 0 1,1-1-1,-1 1 1,1-1-37,3-2 35,0 1 1,0-2 0,0 1 0,-1-1 0,1-1-36,4-4 45,0-2 1,-1 1-1,0-1 1,1-2-46,13-22 131,-2-1 1,0-2-132,25-52 143,-8 4-39,31-95 13,-66 170-113,81-210 16,-55 148-54,1 3-54,-14 35 49,-9 18-27,1 2-37,0 0-40,1 0-46,-1 2-48,2-1-52,-10 14 258,15-18-325,-9 14 174,0 2-12,-1 3-55,1 2-72,1 4-85,1 2 93,4 7-40,-13-15 352</inkml:trace>
  <inkml:trace contextRef="#ctx0" brushRef="#br0" timeOffset="443.6748">2494 492 8960,'12'-26'1178,"-5"10"-453,-2 5-187,-1 3-83,-1 2-98,-1 2-83,-1 0-31,1-4 19,0 2-196,0-2 56,0-2 60,0 0 60,-1-2 58,0-1 58,-1 1 57,-2-1 58,-2 1 57,-3 0-13,-1 0-85,-2 1-78,-1 1-70,-9-2 27,-3 3-113,-3 5-86,-1 6-59,15 1-62,-1 1 1,1-1-1,1 2 0,-1 0 1,-1 1 8,-4 3-27,1 0 1,1 1-1,-1 1 0,0 2 27,-9 8-82,2 2-1,-2 2 83,-7 11-113,-5 10 113,-24 43-66,8-1 37,15-13 22,16-26-16,1 0 0,3 2 0,2 0 0,2 1-1,1 4 24,8-20 31,2-14-26,1 1 1,1 14-6,2-8 49,3 0 57,3 0 77,3-1 99,-5-18-258,0 0 67,1-1 57,1-1 47,9 5 291,-13-11-355,1 1 1,0-1-1,-1 0 0,1-1 0,0 1 0,0-1 0,0 0 0,0 0 0,1 0 1,1 0-132,11 0 347,0-3-70,13-5 359,-1-4-119,-1-3-99,-1-2-82,15-15 81,13-17 80,-6-3-185,-5 0-58,-22 21 40,14-23-294,-15 17 223,8-21-223,-13 22 224,1-10-224,10-41 159,-17 44-89,-1-4-70,-4 11-37,0-16 37,-4 1-21,-3 2-74,-4 2-68,-5 3-65,3 20 111,-3 1-62,-1 1-60,-4 4-55,-1 2-50,-3 3-48,-2 4-43,-3 4-40,16 3 209,-1 2-36,-22 4-781,19-2 649,1 2 81,0-1 47,-2 2-16,-5 3-109,17-8 408</inkml:trace>
</inkml:ink>
</file>

<file path=ppt/ink/ink1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0:10.741"/>
    </inkml:context>
    <inkml:brush xml:id="br0">
      <inkml:brushProperty name="width" value="0.5" units="cm"/>
      <inkml:brushProperty name="height" value="1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36 1398 9152,'-11'-22'1189,"5"9"-456,1 2-189,1 2-82,0 0-118,2 1-34,-1-9 211,3 1-120,2 2-107,2 0-93,3 1-80,1 1-66,1 2-53,3-2-45,-4 6-30,0 1 0,0 0 0,8-4 73,2 0-62,-2 3 61,-1 1 77,18-4-122,0 1 1,5 2 45,69-8-4,-59 9 29,353-41-50,-75 9 48,-113 12 97,-19 1 162,-1 1-37,3 0-35,0-1-38,1-1-39,0-2-39,281-38 51,5 4-40,0 3-45,0 2-45,378-38 69,-410 46-35,-55 6-26,0 4 50,398-32 178,317-16 179,-636 51-274,-119 11-95,470-22-22,-660 38-21,168-9 32,0 3-34,671-22-58,-547 21 44,0-2 57,1378-29-52,-4 77-9,-1692-25 9,243 11 74,190 12 151,-432-21-150,0-2 46,514 13 673,-454-17-630,0-1-105,-162-1-60,67 0 57,2-3 172,31-7-235,-114 8 141,-13 2-36,0-2 33,-5-1-8,-7 3-128,0 0 0,-1-1 1,1 1-1,0 0 0,-1-1 1,1 1-1,-1 0 0,1 0 1,-1 0-1,1-1 0,-1 1 1,1 0-1,-1 0 0,1 0 1,-1 0-1,1 0 0,-1 0 1,1 0-1,-1 0 0,1 0-2,-40-4-3,-54 1-85,61 2 78,-352-1-91,211 3 79,-625 18 10,-1 24-11,253-12 10,-571 31-67,-172 15 64,653-29-69,218-14 104,120-10 53,-23 3-20,0 0-48,-398 33-34,-423 32 115,5 5-59,381-29-57,0 5-49,-177 34 152,9 27-53,-361 65-126,124-43 198,568-89-55,199-23 83,177-21-65,-284 26-71,209-28 187,105-21-9,180 0-154,-41-4 71,21-3-89,27 7 8,1 0 0,0 0 1,0 0-1,0 0 0,-1 0 0,1 0 0,0 0 0,0 0 0,0 0 0,0 0 0,-1 0 0,1 0 0,0 0 0,0 0 0,0 0 0,-1 0 0,1 0 0,0 0 0,0-1 0,0 1 0,0 0 0,0 0 0,-1 0 0,1 0 0,0 0 0,0-1 0,0 1 0,0 0 0,0 0 1,0 0-1,0 0 0,0-1 0,-1 1 0,1 0 0,0 0 0,0 0 0,0-1 0,0 1 0,0 0 0,0 0 0,0 0 0,0 0 0,0-1 0,0 1 0,0 0 0,0 0 0,0 0 0,1-1 0,-1 1 0,0 0 0,0 0 0,0 0 0,0-1 0,0 1 0,0 0 1,0 0-1,0 0 0,1 0 0,-1 0 0,0-1 0,0 1 0,0 0 0,0 0 3,33-13-155,40-6 27,44-2 53,-78 15 59,168-29-48,69-10 0,61-9 0,54-4 11,39-6 42,473-60 17,-298 50-38,-3 6-96,-203 26 110,-66 9 68,3 3 78,-119 11-73,274-24-15,657-47-109,-646 58 40,0 3 39,1140-50 133,-939 52-110,131-2-88,357 2 39,-398 22-59,-172 12 59,281 27 144,-5 24-45,-5 21-70,0 18-93,-524-49 32,-107-7-10,-6 7 40,-6 9 49,-1 11 57,-73-12-170,-75-17 62,-36-9 79,-61-29-54,39 23 24,-26-10-62,-7 3-48,-8-16 77,-1 0-1,0 0 1,0 0 0,1 0 0,-1 0-1,0 1 1,0-1 0,0 0-1,0 0 1,0 0 0,-1 0 0,1 0-1,0 0 1,0 1 4,-1-1 0,1 0 1,-1 0-1,1 0 1,-1 0-1,0 0 1,1 0-1,-1 0 1,0 0-1,0 0 0,0-1 1,0 1-1,0 0 0,-3 2 12,0-1-1,0 0 1,0 0-1,-1 0 1,1 0-1,-1-1 1,1 0-1,-1 0-11,-37 7 42,-12 0-41,-86 6-108,-50-5 6,-56-2-54,103-6 97,-12-1 36,155 0 22,-340 1 59,-48 1 16,-330 6 48,-6 5-75,241-1-79,2 3-67,-140 7 34,-456 15 123,715-23 11,1 1-46,-809 48-63,670-34 70,68-3 70,134-8-165,61-3 21,54-3 107,59-6 2,-51 3 103,153-6-116,19-2-26,15-1 10,182-4 54,-7 5-65,73 2-68,72-2 20,60 2 65,55 2 5,48 6 27,305 14-144,6 7 106,1 11 89,-2 10 68,-561-34-174,-7 0-40,167 15-147,0 0 111,-43-2 67,475 45 83,-525-48-83,-46-3-75,-43-10 48,-49-4 107,-112-7-56,15 1-26,-5-2-69,-42-4-9,-25-1 10,-5 0-5,-21-3-62,-4 0 108,-84-13-121,-68-3 64,-63-5 134,-58-1-6,-61-1-69,-50 2-21,-35 6-22,-70 0 7,-265-7 37,-516-3 2,342 36-90,5 23 116,569-15 83,55-1-27,62-7-32,53-6-10,41-4-19,63-2-48,86 4 4,-1 1-32,0-2 1,-1-1 67,16 2-35,0-1 0,0 0 0,0 1 0,1-2-1,-3 0 36,2-1-169,3 0 45,3 4 117,0-1 0,0 1 0,0 0 0,0-1 0,0 1 0,0 0 0,0-1 0,0 1 0,1 0 0,-1-1 0,0 1 0,0 0 0,0-1 0,0 1 0,0 0 0,1 0 0,-1-1 0,0 1 0,0 0 0,1 0 0,-1-1 0,0 1 0,0 0 0,1 0 7,12-7-197,-3 3-25,39-10-673,-22 8-319,19-1 1214,-9 3-628,1 2-64,-12 0 177,0 1-56,5 0-174,0-1-106,4 0 233,51-5-714,-59 5 877,1 0-58,8-2-259,-1 0-104,9-1-277,20-3-694,-59 8 1717</inkml:trace>
</inkml:ink>
</file>

<file path=ppt/ink/ink1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0:37.73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119 20 5408,'-2'-7'775,"-1"4"-57,1 3-73,0 2-87,-1 2-102,1 2-116,1-3-218,0 0-35,0 1-36,0 0-39,0 0-43,-12 42 339,1-2-118,0 1-83,-2 5-55,-15 68-16,20-75 12,6-28 9,1-3-16,-1 1 1,2-1 0,-1 3-42,4 10 133,2-13-22,2 0 39,-5-11-128,0 0 0,0 1 0,0-1 0,1 0 0,-1 0 0,0 0-1,0 0 1,1 0 0,-1 0 0,1 1-22,1-1 44,0 0 0,-1 0 0,1 0 0,0-1 0,-1 1 0,1-1 0,0 1 0,0-1-1,-1 0 1,1 0-44,18-2 257,-7 0-114,-3-1-53,0-1-32,26-10 170,3-4-61,7-7-22,19-16 19,4-11 8,-6-3-72,-41 32-72,11-15-28,-15 15-44,13-22 44,-38 54 100,-3 6-41,-15 28-36,17-31-41,1 0 0,1 0 0,0 1 0,1 0 0,0 0 0,-1 9 18,5-21 7,-1 1 0,1-1 0,0 1-1,0 0 1,0-1 0,0 1 0,1 0-1,-1-1 1,0 1 0,1-1 0,-1 1-1,1-1 1,0 1 0,-1-1 0,1 1-1,0-1 1,0 0 0,0 1 0,0-1 0,0 0-1,1 1-6,-1 0 5,2-1 0,-1 0-1,0 0 1,0 0 0,0 0-1,0 0 1,1 0 0,-1 0-1,0-1 1,1 1 0,-1-1-1,0 1 1,2-1-5,3 0-1,1 0 0,-1 0 0,1-1-1,1 0 2,24-5-54,9-7 33,-1-3 37,18-11 130,0-4-146,22-11 46,-62 34-31,1 1-41,-18 6 20,1 0-1,-1 1 1,1-1-1,0 1 0,-1 0 1,1-1-1,0 1 1,0 0-1,-1 1 1,1-1-1,0 0 0,-1 1 1,1 0 6,7 6-5,-5 5 5</inkml:trace>
  <inkml:trace contextRef="#ctx0" brushRef="#br0" timeOffset="382.5696">1433 227 7456,'-4'-5'985,"2"2"-378,1 1-158,0 0-69,0 1-82,0 0-70,0 1-26,-3 0 14,-12 0 187,-2 1-56,1 1-57,-1 1-61,-1 0-63,1 2-65,-1 1-68,1 0-71,6-1 14,-62 26-99,65-27 115,0 0-1,1 1 0,0 1 0,0-1 0,1 1 0,-1 0 1,0 2 8,7-7-8,0 1 0,-1 0 0,1-1 0,0 1 0,0 0 0,0 0 0,0 0 0,0 0 0,0 1 8,0-2-1,1 0 0,0 0 0,0 0 1,-1 1-1,1-1 0,0 0 0,0 0 1,0 0-1,1 0 0,-1 0 0,0 0 1,0 0-1,1 0 0,-1 1 1,1 0 3,0-1 0,0 1 0,0-1-1,0 0 1,0 0 0,1 1 0,-1-1-1,0 0 1,1 0 0,-1 0 0,1 0 0,-1 0-1,1-1 1,-1 1 0,1 0 0,-1-1-1,1 1 1,0-1 0,-1 1 0,1-1 0,0 0-1,0 0-2,30 3 5,-21-3 17,0-1 1,0 0-1,1 0-22,33-9 42,-14 0-81,-6 6 6,-24 4 33,-1 0 1,1 0-1,0 0 0,0 0 0,-1 0 0,1 0 1,0 0-1,0 0 0,0 0 0,-1 0 0,1 1 1,0-1-1,0 0 0,-1 0 0,1 1 0,0-1 1,-1 1-1,1-1 0,0 0 0,-1 1 0,1-1 1,-1 1-1,1 0 0,-1-1 0,1 1 0,-1-1 1,1 1-1,-1 0 0,1-1 0,-1 1 0,0 0 0,0 3 11,0-1-1,0 1 0,0-1 1,-1 0-1,0 1 0,0-1 1,-1 3-11,0 3 7,-9 23 17,8-23-40,0 0 0,0 1 0,1-1-1,0 1 1,0 5 16,1-11 5,1-1-1,1 1 0,-1 0 0,0 0 0,1-1 0,0 2-4,5 5-86,3-5-74,-7-5 110,0 1 0,1-1-1,-1 0 1,0 0 0,0 0 0,1 0 0,-1 0-1,0-1 1,3 0 50,27-10-564,-22 6 420,-2 1 41,1-1-150,1-1 0,-1-1 0,9-7 253,-4 1-307,-1 0-78,-5 3 186,5-4-28</inkml:trace>
  <inkml:trace contextRef="#ctx0" brushRef="#br0" timeOffset="747.6568">1764 208 6656,'2'-2'906,"0"2"-110,0 0-104,-1 1-94,0 0-86,-1 1-79,0 0-71,0 0-61,0 2 70,-1 0-104,0 1-40,0 0 46,-11 25-159,-1-3 93,-1-1 0,-2 0-207,-5 7 153,5-7-74,0-1-49,14-20 18,-2 0 84,0 2 159,-1 1 247,5-8-532,0 0 1,0 0-1,0 0 0,1 0 1,-1 0-1,0 0 0,0-1 1,0 1-1,0 0 0,0 0 1,0 0-1,0 0 0,0 0 1,0 0-1,0 0 0,0 0 1,0 0-1,0 0 0,0 0 1,0 0-1,0 0 0,0 0 1,0 0-1,0 0 1,0 0-1,0 0 0,1 0 1,-1 0-1,0 0 0,0 0 1,0 0-1,0 0 0,0 0 1,0 0-1,0 1 0,0-1 1,0 0-1,0 0 0,0 0 1,0 0-1,0 0 0,0 0 1,0 0-1,0 0 1,0 0-1,0 0 0,0 0 1,0 0-1,0 0 0,0 0 1,0 0-1,0 0 0,0 0 1,0 0-1,0 0 0,0 0 1,0 0-1,0 0 0,0 0 1,0 1-1,0-1 0,0 0 1,0 0-1,0 0-6,4-3 148,2-2-58,14-13 66,-2-2-37,16-23 26,-4-4-97,-1-1-61,19-30-53,-23 45 25,-4 13-68,-7 9-21,1 2-64,1 3-76,1 2-90,-11 4 88,7 5-377,-9-2 333,0 2-98,-3-2 162,1-1-37,-1 1-44,1 1-48,-1-1-53,0 0-60,0 1 146,1 0 47,0 1-16,1 3-109</inkml:trace>
  <inkml:trace contextRef="#ctx0" brushRef="#br0" timeOffset="1064.8309">1966 377 2656,'2'1'218,"3"2"433,-2-1-69,0 0-65,1-1-61,-1-1-57,1 0-52,1 0-48,2-1-44,-6 1-235,23-4 761,0-3-111,0-3-88,0-3-64,-3 1 137,-1-1 0,1-3-655,3-2 592,-16 11-270,7-11 362,-11 11-411,-1-1 66,-2 0 70,-2 3-131,-3 1-88,-1 2-70,-2 1-53,3 1-44,0 1-1,0-1 1,0 1-1,-1 0 1,-2 1-23,-11 4 40,-1 2-39,-4 4-41,-10 10-69,23-15 61,1 0 1,1 1 0,0 0 0,-6 7 47,10-10-7,0 1 0,0-1-1,0 1 1,-2 6 7,3-3 110,2-1-75,2-1-67,1-1-58,2-1-52,1-1-44,8 3-283,-8-5 196,0-1 0,0 0 0,1 0 0,4 1 273,3-1-444,-4-1 167,-2-1 48,3 0-224,6-1-321,-7 0 391,-2 1 117,0 0 35,15-2-336,-21 3 543</inkml:trace>
  <inkml:trace contextRef="#ctx0" brushRef="#br0" timeOffset="2319.0027">2420 251 5568,'0'-5'796,"0"1"-103,1-1-87,0 0-75,-1 1-34,1-1-51,-1-10 858,-2 8-713,0 1 99,0 2-297,-1 1 41,-1-3-90,-1 2-98,1 0-81,-1 1-68,-5 2-42,-11 8-82,11-3 2,1 1-1,0 1 1,-3 2 25,0 1 3,-1 2-1,1 0 0,-5 6-2,-12 17-9,12-11-34,3-3-28,2 0-41,9-14 95,0 0-1,0 0 1,0 1-1,0 2 18,2-8 1,1 0 0,0 0 0,-1 0 0,1 0 0,0 0 0,0 0 0,-1 0 0,1 0 0,0 0 0,0 0 0,0 0 0,0 0 0,0 0 0,1 0 0,-1 0 0,0 0 0,0 0 0,1 0 0,-1 0 0,0 0 0,1 0 0,-1-1 0,1 1 0,-1 0 0,1 0 0,0 0 0,-1-1 0,1 1 0,0 0 0,-1 0 0,1-1 0,0 1 0,0 0-1,11 2 117,1-3-41,15-7-16,-18 2-64,0 0 1,-1 0 0,1-1 0,1-2 3,18-15 53,-13 8-66,-1-1 0,-1 0 0,12-17 13,-1-4 28,-20 28-3,-2 0-50,-3 9 24,0 0-1,0-1 0,0 1 1,0 0-1,0 0 0,0 0 1,0 0-1,0-1 0,0 1 1,0 0-1,0 0 0,0 0 1,0 0-1,0-1 0,0 1 1,0 0-1,0 0 1,-1 0-1,1 0 0,0-1 1,0 1-1,0 0 0,0 0 1,0 0-1,0 0 0,0 0 1,-1 0-1,1-1 0,0 1 1,0 0-1,0 0 0,0 0 1,0 0-1,-1 0 1,1 0-1,0 0 2,-12 3-79,6 0 84,1 0 1,-1 1-1,1-1 1,0 1-1,-1 1-5,-13 14-10,6-1-32,4 2-45,8-19 57,0 1 1,1 0 0,-1-1-1,1 1 1,0 0 0,-1 0-1,1-1 1,0 1 0,0 0-1,0 0 1,0-1 0,1 1-1,-1 1 30,1-1-37,-1-1 0,1 1-1,0-1 1,0 1 0,0-1 0,0 1-1,0-1 1,0 1 0,0-1 0,0 0-1,1 0 1,-1 1 0,0-1 0,1 0-1,-1 0 1,1-1 0,-1 1 0,1 0 37,15 6-319,1-3 51,-6-3 130,-2-1 43,0 0 57,0-1 0,1 0 0,-1-1 0,7-1 38,-1-2-58,0 0 0,10-6 58,29-17-74,-6-3 48,-48 31 26,7-6 17,0 0 0,0 0 0,0 0 0,0-3-17,4-8 1,-12 17-4,0 0 1,0 0-1,0-1 0,0 1 1,0 0-1,0 0 0,0 0 1,0-1-1,0 1 0,0 0 1,0 0-1,0 0 0,0 0 1,0-1-1,0 1 0,0 0 1,0 0-1,0 0 0,0-1 1,0 1-1,0 0 0,0 0 1,0 0-1,0 0 0,0-1 1,0 1-1,-1 0 1,1 0-1,0 0 0,0 0 1,0 0-1,0 0 0,0-1 3,-7 0-35,-8 2 83,9 0 2,2 0-54,-1 0 0,1 0-1,-1 0 1,0-1 0,0 0 4,4 0 2,0 0 0,1 0 0,-1 0 0,0 0 0,1 0 0,-1 0 0,0 0 0,1 0 0,-1-1-1,1 1 1,-1 0 0,0-1 0,1 1 0,-1 0 0,1-1 0,-1 0-2,-1-4 59,3-2 41,9-15 72,14-8-22,-12 16-67,13-17 129,-2-1 112,-1 0 92,-3 0 72,-19 31-478,0 1-1,0 0 1,0-1-1,1 1 1,-1 0-1,0-1 1,0 1-1,0 0 1,0-1-1,1 1 1,-1 0-1,0-1 1,0 1-1,0 0 1,0-1-1,0 1 1,0 0-1,0-1 1,0 1-1,0 0 1,0-1-1,0 1 1,0-1-1,-1 1 1,1 0-1,0-1-9,-7 2 160,-4 4-74,4 0-56,-29 31 37,1 2-64,-63 85-159,56-69 122,0-2 95,6-10-40,-20 25-79,32-37 63,24-30-3,-1 0 0,1 0 0,0 0 0,0 1 0,-1-1 0,1 0 0,0 0 0,0 0 0,0 1 0,-1-1 0,1 0 0,0 0 0,0 0 0,0 1 0,0-1 0,-1 0 0,1 0 0,0 1 0,0-1 0,0 0 0,0 0 0,0 1 0,0-1 0,0 0 0,0 1 1,0-1-1,0 0 0,0 0 0,0 1 0,0-1 0,0 0 0,0 0 0,0 1 0,0-1 0,0 0 0,0 1 0,1-1 0,-1 0 0,0 0 0,0 1 0,0-1 0,0 0 0,1 0 0,-1 0-2,1 0 7,0 0-1,0 0 1,-1 0 0,1 0 0,0 0 0,0 0-1,0-1 1,0 1 0,0 0 0,0-1 0,0 1-1,-1 0 1,1-1 0,0 1 0,0-1 0,0 0-7,41-29 278,-11 7-165,1 2-81,1 3-93,2 7-104,-33 10 155,2 0 2,-1 1-1,1-1 1,-1 0-1,1 1 1,0 0-1,0 0 9,-3 0-3,0 0 0,-1 0-1,1 1 1,0-1 0,0 0-1,-1 0 1,1 1 0,0-1-1,-1 0 1,1 1-1,0-1 1,-1 1 0,1-1-1,0 1 1,-1-1 0,1 1 3,3 9-99,-3-4 117,-1 1-45,0 0-40,-1 1-37,1 9-216,0-5 11,2 0-36,-1-10 285,-1-1-1,1 1 1,-1-1-1,1 1 1,0-1-1,-1 0 0,1 1 1,0-1-1,0 0 1,0 1-1,0-1 1,1 1 60,13 5-451,0-4 256,1-3 67,2-2 65,-1-1 64,1-1 60,-1-1 60,-1 0 57,-1 0 55,18-9 140,-9 2-23,0-1 35,-1 0 683,17-7-1068,-35 19 244,-2 0-76,-3 2-61,0 1-49,-3 1-33,-4 4-33,6-6 17,-14 12 17,-1 0 1,-5 1-27,-17 14 6,31-21-25,0-1-1,0 1 0,-5 6 20,12-12 0,0-1 0,0 0 0,-1 1 0,1-1 0,0 0 0,0 0 0,-1 1 0,1-1 0,0 0 0,0 0 0,-1 1 0,1-1 0,0 0 0,-1 0 0,1 0 0,0 1 0,-1-1 0,1 0 0,-1 0 0,1 0 0,0 0 0,-1 0 0,1 0 0,0 0 0,0 0 0,0-1 0,0 1 0,0 0 0,0-1 0,0 1 0,0 0 0,0 0 0,0-1 0,0 1 0,0 0 0,0-1 0,0 1 0,0 0 0,0-1 0,0 1 0,1 0 0,-1 0 0,0-1 0,0 1 0,0 0 0,1 0 0,-1 0 0,0-1 0,0 1 0,1 0 0,-1 0 0,0 0 0,8-9-40,1 1 76,3-2 83,5-5 153,7-5 122,-16 13-298,-1 0-35,0 0 60,12-13 164,2 1-61,-12 10-123,1 2 0,-1-1 1,1 1-1,1 1 0,9-6-101,-20 13 3,0-1 1,0 0-1,0 0 0,0 0 0,0 0 0,0 1 1,0-1-1,0 0 0,-1 0 0,1 0 1,0 0-1,0 1 0,0-1 0,0 0 0,0 0 1,0 0-1,0 0 0,0 1 0,0-1 1,0 0-1,0 0 0,0 0 0,0 1 0,1-1 1,-1 0-1,0 0 0,0 0 0,0 0 1,0 1-1,0-1 0,0 0 0,0 0 0,0 0 1,1 0-1,-1 0 0,0 1 0,0-1 0,0 0 1,0 0-1,0 0 0,1 0 0,-1 0 1,0 0-1,0 0 0,0 0 0,0 0 0,1 0 1,-1 1-1,0-1 0,0 0 0,0 0 1,1 0-1,-1 0 0,0 0 0,0 0 0,0 0 1,0-1-1,1 1 0,-1 0 0,0 0 1,0 0-1,0 0 0,1 0 0,-1 0 0,0 0 1,0 0-1,0 0 0,0 0-3,-3 9 62,-2 0-53,3-5-38,2-4 24,0 1 0,0-1 0,-1 1-1,1-1 1,0 1 0,0-1-1,0 1 1,0-1 0,-1 1-1,1-1 1,0 1 0,0-1 0,0 1-1,0 0 1,0-1 0,0 1-1,1-1 1,-1 1 0,0-1-1,0 1 1,0-1 0,0 1 0,1 0-1,-1-1 1,0 0 0,1 1-1,-1-1 1,0 1 0,1-1 5,0 1-9,0 0 1,0 0 0,0-1-1,0 1 1,0 0 0,1-1-1,-1 1 1,0-1 0,0 1-1,1-1 1,-1 0 0,1 1 8,20 0-55,-5-2 38,7-4-35,-1-2 45,0-2 45,0-1 47,3-1 76,0 1 67,-18 7-174,4 3 159,-12 0-201,1 0 0,-1 0 0,1 0-1,-1 1 1,1-1 0,-1 0 0,0 0 0,1 0 0,-1 1 0,1-1 0,-1 0 0,0 1-1,1-1 1,-1 0 0,1 1 0,-1-1 0,0 0 0,0 1 0,1-1 0,-1 1-12,2 8 98,-3 4-26,0 0-42,-1 2-36,3 7-53,0-19 52,0-1 1,-1 1-1,1-1 0,0 0 0,0 1 0,1-1 0,-1 0 1,0 1-1,1-1 0,-1 0 0,1 0 0,0 0 0,0-1 0,1 3 7,13 8-45,-8-7 60,0 0 0,0-1 1,1 1-1,5 0-15,8 3-28,-2-3-96,-11-3 12,1 0-40,-6-1-6,-1 0-90,1 0-112,-2 0 131,-1 0-35,0 0-38,0 0-42,0 0-43,0 0-47,-1 1-48,0-1-52,-1 1-54,0 0-57,0 0 82,-1 0 69,-1 1-34,-1 1-191</inkml:trace>
</inkml:ink>
</file>

<file path=ppt/ink/ink1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0:33.67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165 104 4384,'0'0'551,"0"-1"-87,1 1-79,-1 1-71,1 0 42,1 1-116,0 0-89,-1 0-62,5 5 56,-4-4-25,-1-1-12,-1-1 40,1 1 46,0-1 55,3 11 60,-1-1-55,1 1-48,-2 0-44,1 1-38,-1-1-34,1 13 8,-1-1-74,0 32-37,-2-36 50,-2 25 7,-2 1-1,-1-1 1,-3 0-1,-7 21-43,-19 56 30,-6-5-101,29-86-6,-16 37 38,17-44-35,2-4-53,-1 0-79,0-1-99,0 1-120,2-4 128,-2 6-51</inkml:trace>
  <inkml:trace contextRef="#ctx0" brushRef="#br0" timeOffset="197.2842">58 480 5216,'6'-19'691,"-3"7"-266,-1 4-111,0 2-48,0 1-58,-1 2-50,0 1-18,2-1 10,-1 1-182,0 0 37,2-2 104,0 1 65,1 0 53,12-4 668,-9 5-557,-3 2-201,0 0-33,0 0-41,0 1-46,11 4 79,1 1-33,17 11-9,-7-3-43,2 0 16</inkml:trace>
  <inkml:trace contextRef="#ctx0" brushRef="#br0" timeOffset="480.8492">553 736 3712,'-4'8'230,"-1"0"11,0 1 19,1-1-14,-1 2 50,3-4-107,-1 2 34,1-4-233,0 0 42,0 2 36,-1 0 33,-3 6 185,-1 2 86,-15 22 858,12-25-744,6-8-177,2-2-48,0 0-44,0-2-38,0-2 83,2-2-95,3-15 126,-1 13-93,11-27 520,3 1-103,2 0-103,1 1-103,3 1-100,0 0-102,2 1-99,0 0-100,35-34 9,-12 21-39,-37 36 1,0 0 1,0 0-1,0 1 0,1 0 1,4-1 18,-9 5-20,0 0 0,1 0 0,-1 0 0,1 1 0,-1 0 0,1 0 0,-1 0 0,1 1 0,-1 0 0,1 1 20,-1-1-87,-1 1-1,0 0 1,0 0-1,0 1 1,1 0 87,6 3-143,6 4-21,-18-9 162</inkml:trace>
  <inkml:trace contextRef="#ctx0" brushRef="#br0" timeOffset="2469.1959">1346 652 6464,'-2'-6'721,"-1"1"-119,1-1-103,-1 0-91,-1-2 40,-1-1-110,-14-15 487,14 20-615,0 0 43,-3-1 29,-1 1-93,-1 0-50,-4 0-21,4 1-30,-17-3 10,0 5-40,15 1-51,1 1 0,0 0-1,-11 4-6,9-2-19,0 1 0,0 0 0,1 1 0,0 0 0,0 1-1,0 1 1,-1 1 19,7-4-27,0 1 0,0 0 0,0 0-1,1 0 1,0 1 0,-2 1 27,6-5-2,0 0 0,0-1 0,0 1 1,0 0-1,0 0 0,0 0 0,1-1 0,-1 1 0,1 0 0,-1 0 1,1 0-1,-1 0 2,1 0 3,1-1 0,-1 0 0,0 0 0,0 0 0,0 0 0,0 0 0,1 0 1,-1 0-1,1 0 0,-1 0 0,0 0 0,1 0 0,0 0 0,-1 0 0,1 0 0,0-1 0,-1 1 1,1 0-1,0 0 0,0-1 0,0 1 0,0 0-3,1 1 14,0-1 1,1 0-1,-1 0 1,0 0-1,0 0 0,1 0 1,-1 0-1,1-1 1,-1 1-1,2-1-14,1 1 18,0-1 1,0 0-1,0 0 1,0 0-1,1-1-18,10-2 37,0-1-1,-1-1 1,1 0-37,-13 4 6,48-19 21,24-17-92,-12 5 18,-41 24 47,-22 8-1,1 0 1,-1-1 0,0 1 0,1 0-1,-1 0 1,0 0 0,1 0 0,-1 0-1,0 0 1,1 0 0,-1 0-1,0 0 1,1 0 0,-1 0 0,0 0-1,1 0 1,-1 0 0,0 1 0,1-1-1,-1 0 1,0 0 0,1 0 0,-1 0-1,0 0 1,1 1 0,-1-1-1,0 0 1,0 0 0,1 1 0,-1-1-1,0 0 1,0 0 0,0 1 0,1-1-1,-1 0 1,0 1 0,0-1 0,0 0-1,0 1 1,0-1 0,1 0-1,-1 1 1,0-1 0,0 0 0,0 1-1,0-1 1,0 0 0,0 1 0,0-1-1,0 0 1,-1 1 0,1-1 0,0 1-1,0-1 1,0 0 0,0 0-1,0 1 1,0-1 0,-1 0 0,1 1 0,-4 14-64,-3 1 42,-3 5 36,-6 9 60,0 0 25,6-14-5,8-13-83,0-1-1,1 1 1,-1-1 0,1 1 0,-1 0 0,1-1-1,0 1 1,0 0 0,0 0 0,0 0 0,1 0-1,-1 0 1,1 0 0,0 0 0,0 0 0,0 2-11,0-4 1,1-1 0,-1 1-1,0-1 1,1 1 0,-1 0 0,0-1 0,1 1 0,-1-1 0,1 1 0,-1-1 0,1 1 0,-1-1 0,1 1 0,0-1 0,-1 1 0,1-1 0,-1 0 0,1 1-1,0-1 1,-1 0 0,1 0 0,0 0 0,0 1 0,-1-1 0,1 0 0,0 0 0,-1 0 0,1 0 0,0 0 0,0 0 0,-1 0 0,1 0 0,0-1 0,0 1-1,5-1 4,-1 0 0,1 0 0,-1-1 1,0 0-1,2 0-4,36-17 111,27-15-79,2-2 6,-35 19 175,-1-2 79,-1 0 92,-1-2 103,-33 20-415,1 0 0,0 0-1,0 0 1,0 0 0,0 0-1,0 0 1,-1 0 0,2 1-1,-1-1 1,0 1 0,1-1-72,-1 3 170,-4 2-40,-3 1-51,-3 3-68,-13 9-55,-2 2 58,-6 3 59,-15 6 97,34-23-51,22-13-27,0 1-100,45-26 37,-21 15-47,19-5 18,-50 21-16,3-1-12,0 0 1,0 0-1,6 0 28,-13 2-7,1 1 1,0 0-1,0 0 1,-1 0-1,1-1 1,0 1-1,0 1 1,-1-1-1,1 0 1,0 0-1,-1 1 0,1-1 1,0 1-1,-1-1 1,1 1-1,0 0 1,-1 0-1,1 0 1,-1 0-1,1 0 7,2 3-1,-1-1-1,1 1 1,-1 0-1,0 1 1,0-1-1,0 1 1,1 3 1,-3-7-2,0 0 1,-1 0-1,1 0 1,0 0 0,0 0-1,0 0 1,0 0 0,0 0-1,0-1 1,0 1 0,0 0-1,0-1 1,1 1 0,-1-1-1,0 0 1,0 1 0,0-1-1,1 0 1,-1 1-1,0-1 1,0 0 0,1 0-1,-1 0 1,0 0 0,0 0-1,1-1 1,0 1 1,5-1-21,0-1-1,1 0 1,-1 0-1,3-1 22,-4 0-21,32-11-52,-1-1 40,36-18 52,11-4 73,-23 9 56,-2-2-67,-29 16-75,-29 13-19,1 0 0,-1 0 0,1 1 0,0-1 0,-1 0 1,1 1-1,0 0 0,-1-1 0,2 1 13,-3 0-3,1 0 1,-1 0-1,0 0 0,0 0 1,0 0-1,1 0 0,-1 0 1,0 0-1,0 0 0,0 0 1,1 0-1,-1 1 0,0-1 1,0 0-1,0 0 0,0 0 1,1 0-1,-1 0 0,0 0 1,0 1-1,0-1 0,0 0 1,0 0-1,1 0 0,-1 0 1,0 1-1,0-1 0,0 0 1,0 0-1,0 0 0,0 1 1,0-1-1,0 0 0,0 0 1,0 0-1,0 1 0,0-1 1,0 0-1,0 0 0,0 0 3,-4 13-75,-8 2 53,-49 53 183,17-20-128,1 1-83,2 3-249,-1 0 64,14-18 178,4-6 103,-1-1 109,21-22-112,-7 5 57,4-9 51,6-1-148,1 0 0,0 0 0,0 0 1,0 0-1,0-1 0,0 1 1,0 0-1,0 0 0,0 0 0,-1 0 1,1 0-1,0-1 0,0 1 0,0 0 1,0 0-1,0 0 0,0 0 1,0-1-1,0 1 0,0 0 0,0 0 1,0 0-1,0 0 0,0 0 1,0-1-1,0 1 0,0 0 0,0 0 1,1 0-1,-1 0 0,0-1 1,0 1-1,0 0 0,0 0 0,0 0 1,0 0-1,0 0 0,0 0 1,1 0-4,5-12 121,3 2-42,14-9-14,-11 11-54,1 0 0,0 1 0,2 0-11,32-12 0,3 2-45,1 2-58,1 2-73,-10 1-34,-2 1-66,-4 1 114,43-14-166,-27 7 170,-9 1 83,-1-1 70,-17 6 43,0-2 36,0 0 41,-1-2 42,-1-1 48,0-1 51,-2-1 53,0-2 59,-3 2-106,-2-1 0,0-1-1,-1 0 1,0-2-262,0-6 228,-3 0-35,-4-1-43,-6 0-56,-2 20-97,-2-1-115,-1 5 61,0 3 54,1 0 34,-1 1 39,0 0-1,6-2-79,5 1-60,-3 2 29,7 1 16,-5 0-23,-3 0-83,-10-1-66,-2 2 44,-7 1-65,11-3 117,6-2-14,-1 1 118,-1 1 0,1-1 0,-1 0 0,1 1 0,-1-1 0,1 0 0,-1 1-1,0-1 1,1 0 0,-1 0 0,0 1 0,0-1 0,0 0 0,0 0 0,0 0 0,0 1 0,0-1-1,0 0 1,0 0-3,4-18 15,-1 12 3,-1 1 0,1 0 0,-1-1 0,-1 0 0,2-6-18,-2-6 11,-1 15-2,1 1 0,-1-1 0,1 0 0,0 1 0,0-1 0,0 1 0,0-1 0,0 1 0,1-1-9,5-10 4,0 1-59,-2-1-87,3-9 9,-4 11 105,0 0 37,-1-1 41,-2 1 47,-1 11-96,0 0 1,0 1 0,0-1 0,0 0 0,0 1-1,0-1 1,-1 0 0,1 1 0,0-1 0,0 0-1,-1 1 1,1-1 0,0 0 0,-1 1 0,1-1-1,-1 0-1,1 1-6,-1-1 0,0 1 0,1-1 0,-1 1 0,0 0 0,0-1 0,1 1 0,-1 0 0,0-1 0,0 1 0,0 0 0,0 0 0,1 0 0,-1 0 0,0 0 0,0 0 0,0 0 0,0 0 0,0 0 6,-19 5-159,10 2 110,-11 12-23,-2 12 24,14-20 30,-79 113-115,-37 61 10,107-157 128,0-1-41,-15 25-136,1-2-84,-39 70-412,50-82 514,0 1 53,-31 67-119,5 5 92,32-68 98,2 0 0,1 1-1,3 0 1,-1 17 30,6-14-5,2 0-1,2 0 1,3 21 5,9 37 19,3-1 90,-14-103-109,4 30 71,6 0 101,-10-29-152,0 0 1,0 0-1,0 0 1,0 0-1,0 0 1,0-1-1,1 1 1,-1-1-1,1 1 1,-1-1-1,1 1 1,0-1-21,-1 0 13,0-1 0,0 1 1,1-1-1,-1 1 1,0-1-1,0 0 1,0 0-1,0 1 0,1-1 1,-1 0-1,0 0 1,0 0-1,0 0 1,1 0-1,-1-1 0,0 1 1,0 0-1,0 0 1,0-1-1,0 1 0,1-1 1,-1 1-14,1-1 18,0-1 1,0 1-1,0 0 1,0 0-1,0-1 1,0 1-1,0-1 1,-1 1-1,1-2-18,1 0 32,0-1 0,-1 0 0,1-1 0,-1 1 0,0 0 0,0-1-32,2-4 53,18-45 323,-10 18 362,2-18-738,-6 15 290,2-6-19,-7 30-208,18-102 383,-9 41-249,-5 37-150,-1 0-49,-2 13-11,-1 2-82,3-23-218,-4 41 289,-2 6 22,0 0 0,0 0 0,1 0-1,-1 0 1,0 0 0,0 0-1,0 0 1,0-1 0,1 1 0,-1 0-1,0 0 1,0 0 0,0 0 0,1 0-1,-1 0 1,0 0 0,0 0 0,0 0-1,0 0 1,1 0 0,-1 1-1,0-1 1,0 0 0,0 0 0,0 0-1,1 0 1,-1 0 0,0 0 0,0 0-1,0 0 1,0 0 0,0 1 0,1-1-1,-1 0 1,0 0 2,12 15-156,-4-4 111,14 7 16,3-3-64,2-3-49,1-4-38,-1-2-92,-1-2 1,1-1-1,8 0 272,17-2-285,0-2 94,0-4 82,-1-3 68,-26 2 64,-1-1 0,6-2-23,-10 1 56,1-1-1,-2 0 1,1-2 0,11-7-56,-23 12 33,9-3 66,-9 1 105,-14 23-69,5-13-131,0 0 0,0 0 0,0 0 1,0 0-1,0 0 0,1 0 0,-1 0 1,1 0-1,-1 0 0,1 1-4,0-3 1,0 1-1,0-1 0,0 0 0,0 1 0,1-1 1,-1 1-1,0-1 0,0 0 0,0 1 0,0-1 1,1 1-1,-1-1 0,0 0 0,0 1 0,1-1 1,-1 0-1,0 1 0,1-1 0,-1 0 1,0 0-1,1 1 0,-1-1 0,2 1 1,-1-1 1,0 1 0,1-1-1,-1 0 1,1 1-1,-1-1 1,1 0-1,-1 0 1,1 0-1,0 0-1,28-3 53,-18-1-38,1 0 1,9-4-16,11-7 39,9-7-39,-20 10 37,-1-1 1,-1 0-1,0-2-37,-17 13 14,-1-1 1,0 1 0,1 0-1,-1-1 1,0 1-1,0-1 1,0 0 0,-1 0-1,1 0 1,0-2-15,-1 4 2,-1 1 1,0-1-1,0 0 0,0 1 1,0-1-1,1 0 1,-1 1-1,0-1 1,0 0-1,0 0 0,-1 1 1,1-1-1,0 0 1,0 1-1,0-1 1,0 0-1,-1 1 0,1-1-2,-1 0-1,1 0 0,-1 1 0,1-1 0,-1 0 0,0 1 0,1-1 0,-1 1 0,0-1 0,1 1 0,-1 0 0,0-1 0,0 1 0,1 0 0,-1-1 0,0 1 0,0 0 0,0 0 0,0 0 1,-12-2 4,0 3 43,7 1 20,-1 0 0,1 0 0,0 0-1,-2 1-66,-2 2 87,-5 1 33,-1 1-38,-3 2-23,-8 7-18,20-12-28,1 1 0,0 0 0,0 0 0,0 1 0,-2 2-13,6-4 28,-1 0 0,0 0 0,1 0 0,-1 0-1,0 4-27,2-7 7,1 0-1,-1 0 0,1 0 0,0 0 0,0 0 0,-1 1 0,1-1 0,0 0 0,0 0 0,0 0 0,0 0 0,0 1 0,0-1 1,1 0-1,-1 0 0,0 0 0,1 0 0,-1 1-6,1 0 5,0-1 0,0 1 0,0-1 0,1 1 0,-1-1-1,0 1 1,1-1 0,-1 0 0,0 1 0,1-1 0,0 0-5,4 3 8,1-1 0,0 1 0,0-1-1,0 0 1,5 1-8,17 4 47,2-1-68,7-1-75,19 2-140,40 7-210,-78-11 344,30 6-93,0 5 59,-42-12 121,0 0 0,0 1 0,0 0 0,-1 0 0,3 2 15,-5-3-2,0 0 0,-1 0 0,1 1 1,-1 0-1,0-1 0,0 1 0,0 1 1,2 2 1,-1 2 2,-1-1 0,1 1 1,-1 0-1,-1 0 1,1 0-1,-2 0 1,2 9-3,-2-8 25,-1 1 0,0-1 0,-1 1 0,0 2-25,-7 34 75</inkml:trace>
  <inkml:trace contextRef="#ctx0" brushRef="#br0" timeOffset="3062.4231">2578 1628 5472,'6'12'714,"-3"-4"-274,0-3-112,-1-1-50,-1-1-58,0-1-49,-1 1-18,-1 4 12,-1 6-87,-2 1 102,0 2 62,0-7-34,0 1 1,0-1 0,-3 3-209,-1 2 159,-2 0-36,-66 82 223,-12 5-346,29-36 91,0-1-34,19-21-44,21-23-12,-22 24 28,2 1-1,-18 29-28,52-64 14,4-5-38,0-2-56,2-1-46,1-2-22,-1-1 22,-1-1-50,3-5-488,0-1 64,-1 0 61,1 0 58,-2 0 58,1-1 54,-1 1 52,1 0 52,-1-1 47,0 0 47,0 1 44,-1-1 43,1 0 39,0 0 38,-1 1 36,1-1 34,0-4 98,-1-1 69,1 1 62,1 0 53,-1 1-181,0 0 67,1 1 58,-1-1 49,1-1 88,0 1 37,5-29 1155,-3 23-952,1-4 35,0 6-205,1 1-59,1 0-56,2 2-49,2 1-45,2 2-38,-9 8-183,0-1 1,1 1 0,-1 0-1,1 0 1,0 0 0,1 1-67,18-5 146,1 2-47,0 1-41,1 1-37,27 0-68,1 2-86,-28 0 47,-7 0-87,36 1-209,-31-1 194,-2 1-29,0 0-68,2 0-138,-12-1 161,0 1-40,0 0-43,0 0-45,0 0-52,0 0-53,1 0 92,1 0 54,3 1-19,7 1-125,-23-3 480</inkml:trace>
  <inkml:trace contextRef="#ctx0" brushRef="#br0" timeOffset="3334.399">2768 2058 6144,'-20'8'804,"8"-4"-308,3 0-129,2-2-56,0 1 3,1 0-69,1-1-59,1 0-52,0 0-29,1 0-48,-3 2-32,3-2-9,1 0 23,-3 1 110,-4 2 241,-1 1-56,1 0-52,0 1-49,1-1-43,0 0-41,-8 7 47,2 0-115,2 0-64,3-4-50,1 1 0,1 0-1,-4 7 34,-2 5 36,6-1-2,6 1 56,1-20-74,0 0 1,1 0-1,-1 0 0,1 0 0,0 0 1,-1 0-1,1 0 0,0 0 0,0 0-16,0 0 21,1 0-1,-1-1 1,0 1-1,1-1 0,-1 1 1,1-1-1,-1 0 1,1 1-1,-1-1 0,2 0-20,13 7 318,1-2-50,19-2 168,-15-4-54,0-1 1,12-3-383,21-5 381,-32 4-133,-1-1-1,1-1 0,-2-1 0,18-9-247,2-6 319,-3-5-54,-5-5-74,-6-5-96,-23 33-83,0-1 0,0 1 0,-1-1 0,0 0 0,0 1 0,0-2-12,-1 2 24,-1-1 1,1 1-1,-1 0 1,0-1-1,0 1 1,-1-4-25,-5-15 34,-7 5-42,-4 3-46,-5 4-47,-2 2-50,0 4-51,-1 1-55,3 2-55,9 2 221,-1 1-83,1 0-85,0 0-82,0 2-84,1-1-83,-1 2-83,1-1-81,4 1 291,1-1 49,-2 2-19,-4 1-121</inkml:trace>
</inkml:ink>
</file>

<file path=ppt/ink/ink1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0:28.8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367 548 736,'1'-1'4,"-1"1"55,1 1 50,-1-1 41,1 3 160,-1 1 262,0 3 161,0-2-291,-1-2-144,1 0-95,-6 22 299,-1-1-104,0 1-91,0 0-82,-3 4-48,1 1-84,-3 6-68,-7 17-95,0 2-40,7-19 73,2-5 56,1-1 68,2-7-89,-4 29-93,8-33 117,3 0 71,1 0 99,0-9-51,1 0 36,-1-3-138,2 0 96,-1-2 18,1 0 36,3 4 267,-5-8-364,0 0 0,1 0 0,-1 0 0,0 0 0,1 0-1,-1 0 1,0 0 0,1 0 0,-1-1 0,1 1-1,0 0-91,5 0 300,1-1-49,3-2 120,0-1-53,-1-1-47,0-1-43,-1-1-40,0-1-36,8-8 63,-5 1-111,0 0-44,19-31 33,-25 34-56,34-55 16,12-31-53,-22 39-39,2 1-81,-12 26 17,-10 19 35,-10 12 66,0 0 0,0 0 0,0 0 0,0 0 0,0-1 0,0 1 0,1 0 0,-1 0 0,0 0 0,0 0 0,0 0 0,0 0 0,0 0 0,1-1 0,-1 1 0,0 0 0,0 0 0,0 0 0,0 0-1,1 0 1,-1 0 0,0 0 0,0 0 0,0 0 0,0 0 0,1 0 0,-1 0 0,0 0 0,0 0 0,0 0 0,0 0 0,1 0 0,-1 0 0,0 0 0,0 0 0,0 0 0,0 0 0,1 1 0,-1-1 0,0 0 0,0 0 0,0 0 0,0 0 0,0 0 0,1 0 0,-1 0 0,0 1 2,4 11-66,-1 26-12,-3-28 56,2 36-40,0-7 56,4 20 43,-5-46-26,2-1 1,0 0-1,0 0 0,1-1 1,0 1-1,6 9-11,0-6 21,-8-14-12,-1 0 1,0 0-1,1 0 1,-1 0-1,0 0 0,1 0 1,-1 0-1,1 0 1,-1-1-1,1 1 0,0-1 1,0 1-10,0-1 9,0 1 0,0-1-1,-1 0 1,1 0 0,0 0 0,0 0 0,0-1 0,-1 1 0,1 0 0,0-1 0,0 1 0,-1-1-9,16-8 10,12-15 52,8-20 75,-22 26-80,7-10 96,-1-1-50,0-2-47,0 0-43,-3 3-34,-15 24 32,0-1 0,1 0 1,0 1-1,0 0 0,0 0 1,2-2-12,-5 5 3,0 1 0,-1-1 0,1 0 0,0 1 0,0-1 0,0 1 1,0-1-1,0 1 0,0 0 0,0-1 0,0 1 0,0 0 0,0-1 0,0 1 0,0 0 0,0 0 0,0 0 1,0 0-1,0 0 0,0 0 0,0 0 0,0 0 0,0 1 0,0-1 0,0 0 0,0 1 0,0-1 1,0 0-1,-1 1 0,1-1 0,0 1 0,0 0 0,0-1 0,0 1 0,-1-1 0,1 1 0,0 0 0,-1 0 1,1 0-1,0 0-3,15 25-50,3 18 68,2 4-3,-3-20-84,2-8-25,-6-10-4,-2-4-44,0 0-80,-4-3 30,1-1-48,-1 0-55,1-1-60,0 1-67,0-1-73,0 0-81,1 0-85,-4-1 317,0 1 44,1 0-17,4 1-108</inkml:trace>
  <inkml:trace contextRef="#ctx0" brushRef="#br0" timeOffset="396.1084">1292 1000 2656,'6'-3'1623,"4"0"-623,-5 1-629,0 1-37,0-1-44,0 1-51,-1 0-86,-1 0-42,0 0-44,0 0-47,15-4 291,0-2-49,1 1-44,-1-1-37,9-2 20,-1-2-45,13-6 234,4-4-390,-11 3 211,-12 6-16,0-2 0,3-4-195,2-3 235,-12 8-57,-1 0 46,-1 0 54,-2-1 65,-7 11-275,0 1-1,-1-1 1,1 0-1,-1 1 1,0-1-1,0 0 1,0 0 0,0 0-1,0-1-67,-1 3 46,0-1 1,0 0-1,0 0 0,0 0 0,0 0 1,0 0-1,-1 0 0,1 0 0,-1 1 0,1-1 1,-1 0-1,0-1-46,-6-7 236,-3 3-81,1 4-62,-13 0 65,19 3-123,-16 0 59,1 2-54,-31 10-70,46-11 28,-37 13-55,23-6 44,-1 0 1,2 0 0,-1 2-1,-2 3 13,-5 5-47,3 1-39,5 1 20,5 0 35,9-15 33,1 0 0,-1 0 0,1 0-1,0 0 1,0 0 0,1 0 0,0 0 0,0 0 0,0 0 0,0 1 0,1 3-2,1-3 3,-1 0 0,1 0 0,0-1 1,0 1-1,2 2-3,9 15-21,2-5-31,2-3-39,14 6-51,-21-15 49,0-2-50,-1 0-26,1-1-57,0 1-65,0-2-75,5 2 42,9 3-46,-24-7 366</inkml:trace>
  <inkml:trace contextRef="#ctx0" brushRef="#br0" timeOffset="790.0107">2228 744 4896,'-3'-6'645,"1"3"-248,0 0-103,1 1-46,0 1-54,1 0-47,-2 1-18,-3 2 9,-5 1-45,-1 1 68,-28 10 440,20-4-384,-16 7-67,-12 8-12,-1 3-82,34-19-83,1 1 0,-5 4 27,-1 5-76,2 2-37,7-2 51,4 2 77,6-19-7,0-1 0,0 1 0,0 0 0,0 0 0,0 0 0,1-1 0,-1 1 0,0 0 0,1 0 0,0 0-8,-1-1 9,1 0 1,0 0-1,-1 0 1,1 0-1,0 1 1,-1-1-1,1-1 1,0 1-1,0 0 1,0 0-1,0 0 0,0 0 1,0-1-1,1 2-9,1-1 44,0 0-1,0 1 0,0-1 0,0 0 0,1-1 0,-1 1 0,2 0-43,2-1 91,-1 0-1,0 0 1,1 0-1,-1-1 1,0 0-1,3 0-90,14-6 258,-1-1-44,-8 3-107,-2-1-37,40-22 191,-26 14-168,0 0-95,-11 10-10,-8 3 40,-6 1-27,-1 1 1,0-1-1,0 0 1,0 0-1,0 0 1,0 0-1,1 0 1,-1 0-1,0 0 0,0 0 1,0 0-1,0 0 1,0 1-1,0-1 1,0 0-1,0 0 1,1 0-1,-1 0 1,0 0-1,0 0 1,0 1-1,0-1 0,0 0 1,0 0-1,0 0 1,0 0-1,0 0 1,0 1-1,0-1 1,0 0-1,0 0 1,0 0-1,0 0 1,0 0-1,0 1 1,0-1-1,0 0 0,0 0 1,0 0-1,0 0-1,-4 11-9,-1 1 79,-7 21 217,8-18-212,3-3-78,2 0-86,3-1-108,-1-5 49,1-1-35,-3-3 187,0-1-35,0 0-39,1 0-39,-1 0-40,0 0-44,0-1-42,1 1-47,-1-1-46,1 1-49,0-1-50,-1 0-51,1 0-54,0 0-54,0 0-57,1 0-57,0-1-1,0 1 89,1 0-34,2 0-227,-6 0 868</inkml:trace>
  <inkml:trace contextRef="#ctx0" brushRef="#br0" timeOffset="1048.5655">2650 490 5824,'1'-2'65,"0"-1"43,-1 0 40,1 0 33,0 0 76,-1 1 36,1-1 93,0 0 240,-1 2 54,-1 3-38,1 0-320,-1 1-37,0 2-48,0 1-57,-2 8 138,-1 1-57,-1-1-49,1 0-46,-2 3-18,-1 0-47,-3 8-19,-1 0-53,-7 16-13,7-14 33,-4 17-20,-18 61 127,23-68-155,1 3-80,2 0-114,6-28 6,-2 11-346,2-11 296,1 5-31,0-17 267</inkml:trace>
  <inkml:trace contextRef="#ctx0" brushRef="#br0" timeOffset="1246.6256">2857 697 3328,'-24'16'696,"12"-9"-331,6-3-129,-8 2-45,4-1-198,-3 1 62,-16 6 158,-48 24 477,54-26-536,3 0-75,-8 3 86,6-3 34,2 1 110,10-5-100,0 0 43,1 1 47,1 1 54,0 4-14,7-1-82,6-2-70,3 0-57,11 2-11,9 1-47,10 1-34,1 2-6</inkml:trace>
  <inkml:trace contextRef="#ctx0" brushRef="#br0" timeOffset="1534.9405">3115 468 4576,'2'-4'608,"0"2"-85,0 1-85,0 1-89,0 2-89,0 0-90,0 1-92,0 1-94,3 7 440,-2 0-108,-2 3-37,-2 6 45,0-7-109,-1 14 90,-2 1-42,-1-1-40,-1 1-37,-8 27 91,-2 0-108,3-8-90,0-1-45,8-28-19,-8 44 42,12-57-43,1 0 0,-1 0 0,1 0 0,0 0 0,0 0 1,1 0-1,0 0 0,0 0 0,0 0 0,1 2-14,2 0 11,-1-3-84,-1-3 0,1 0-36,-1 0-41,1-1-48,2 0 28,2 0-17</inkml:trace>
  <inkml:trace contextRef="#ctx0" brushRef="#br0" timeOffset="1937.1673">3312 785 5984,'-2'1'502,"-1"1"-61,1-1-58,-1 1-52,0 0-49,1 0-43,-1 0-39,0 0-36,-1 3 60,-1-1-73,-9 12 159,9-8-103,-3 8 28,7-13-207,0-1 0,0 1 0,0 0-1,1 0 1,-1 0 0,1 0 0,0 3-28,0-4 12,0 0 0,0 0 0,1-1 0,-1 1 0,1 0 0,-1 0 0,1 0 0,-1-1 0,1 1 0,0 0 0,0 0 0,1 0-12,-1 0 16,0-1 1,1 1-1,-1-1 0,0 0 0,1 1 1,-1-1-1,1 0 0,0 0 0,-1 0-16,11 4 331,0-1-53,0-3-43,1 0-35,8-2 70,10-2 87,-18 1-198,29-3 98,-2-2-39,1-1 82,-1-2-1,9-4-299,6-7 286,-26 13-182,-28 7-101,0 1 0,-1 0 0,1 0 0,0 0 1,-1-1-1,1 1 0,0 0 0,0 0 0,-1 0 0,1 0 1,0 0-1,0 0 0,-1 1 0,1-1 0,0 0 1,0 0-1,-1 0 0,1 1 0,0-1 0,-1 0 0,1 1 1,0-1-1,-1 1 0,1-1 0,0 1 0,-1-1 1,1 1-1,-1-1 0,1 1 0,-1-1 0,0 1 1,1 0-1,-1-1 0,1 1 0,-1 0 0,0 0-3,1 2 10,-1-1 0,-1 1 0,1-1 0,0 1-1,-1-1 1,1 1 0,-1-1 0,0 2-10,-13 27 33,-58 84 5,22-43-80,-39 38 42,25-37 10,48-58 144,-20 20 123,23-23-139,2-3 18,0 0 51,-1 0 63,-1-1 74,9-5-225,-14 6 331,13-8-234,-1-2 76,2-1-112,4-3-77,0 2-95,1 0 0,0 0-1,0-1 1,0 1 0,0 0 0,0 0-1,1 0 1,1-1-8,19-25 15,-3 10-38,18-13 23,-32 27-1,21-16-13,-7 7-30,-3 2-46,0 1-72,-2 2-44,-1 0-78,1 1-91,-1-1-103,4-1 50,9-3-66</inkml:trace>
  <inkml:trace contextRef="#ctx0" brushRef="#br0" timeOffset="2252.6607">4355 564 7648,'-2'1'244,"1"0"-38,-1 0 2,0 0 51,-2 1 263,3 0-297,-2 0 51,1 0 4,-1 1 54,0 1 65,-1 0 72,-3 4-352,-2 3 79,-3 3 117,-8 10 249,-8 10 171,18-23-529,1 0-36,2-2-62,0-1-36,0 0-41,0-1-48,-18 20 145,2-2-37,-19 21 3,-55 70-34,-4 24-50,3 8 50,-15 22 84,106-161-229,1 0 91,-7 8 83,8-10-76,0 1-56,0 1-89,2-2-67,0 1-101,1 0-118,1-4 160,1 0-37,0 3-133,2 5-66</inkml:trace>
  <inkml:trace contextRef="#ctx0" brushRef="#br0" timeOffset="3071.1372">4542 981 3136,'-15'-18'1019,"7"12"-559,-1 2-33,-1 0-35,0 2-35,-1 2-36,0 0-38,0 1-38,0 1-39,0 1-41,-1 0-39,1 0-43,0 1-42,1-1-44,0 1-45,1 0 42,0 0 0,0 0 0,0 1 0,1 0 6,-1 1-15,1 0-1,1 0 1,-1 1 0,1 0 0,0 0 0,-3 5 15,5-5-10,0 0 1,0 1 0,1-1 0,0 1-1,0 0 1,1 0 0,-1 6 9,1-7 4,2 1 0,-1-1 0,1 1 0,1 0 0,-1 4-4,1-7 14,1-1-1,-1 0 0,1 1 0,0-1 0,0 0 1,1 2-14,4 17 16,-2-5-95,3 0 48,-4-10 34,0-1-1,1 0 0,0-1 1,0 1-1,1-1 0,1 3-2,5-1 2,-1-6 100,-1-5 81,0-5 65,0-4 106,7-20 548,-11 22-554,4-9-47,0 1-52,-1-1-46,0 0-42,3-10 9,0 0-71,-1 0-57,0 0-43,29-78-138,-20 62 147,-6 17-41,7-17 15,4-4 44,3-2-26,-13 27-35,16-18 35,-5 11-68,3 2-49,-5 11 14,-21 16 94,1 0 0,0 1 1,0 0-1,0-1 1,0 1-1,0 0 0,0 1 9,-1-1-2,0 1 0,0 0 1,0 0-1,0-1 0,-1 2 0,1-1 0,0 0 0,0 0 0,0 0 0,0 1 0,0 0 2,1-1 2,-1 1-1,1 1 1,-1-1-1,0 0 1,1 1 0,-1-1-1,0 1 1,0 0-1,1 0-1,0 1 0,0 1-1,0-1 0,0 0 0,-1 1 1,1-1-1,-1 1 0,1 2 1,-1 0-16,0-1 0,0 1 0,0 0 0,-1-1 0,0 1 0,0 0-1,0 0 1,-1 2 16,-2 26-72,-1-12 52,-2-4 33,1-1 35,-1-3-30,0-1-1,-1 0 1,0-1-1,-1 1 1,-3 3-18,-15 19 97,-2 1-97,15-20 23,-44 55 83,-1-3 43,-2-2 46,-1-2 48,43-47-181,-11 8-67,-3-4-8,10-13 60,14-9-106,3 0-55,2 0-31,2-1-80,2 1-100,2 0-119,-2 0 113,0 1-65,4-1-452,-3 0 508,0 1 2,1-1 44,1 0-14,3 0-106,-8 1 414</inkml:trace>
  <inkml:trace contextRef="#ctx0" brushRef="#br0" timeOffset="3431.4156">5015 992 5312,'-4'-1'425,"0"1"-37,1 0-35,-1 0-34,-4 0 225,0 1-114,0 1-101,-1 0-88,1 0-75,0 1-62,-6 2-30,-17 9-77,23-10 45,1 0 60,-31 17-102,2 4-52,24-16 10,0 0 1,0 1 0,1 1 0,0 0 0,1 0-1,1 1 1,-3 5 41,10-15-3,1 1 1,-1-1-1,1 1 0,0-1 0,0 1 1,0 0-1,0-1 0,1 1 0,-1 0 0,1 0 1,-1-1-1,1 1 0,0 0 0,0 2 3,0-4 1,1 0-1,-1 0 1,0 1-1,1-1 0,-1 0 1,1 0-1,-1 0 1,1 1-1,0-1 0,0 0 1,-1 0-1,1 0 0,0 0 1,0 0-1,0 0 1,0 0-1,0-1 0,0 1 1,0 0-1,0 0 1,1-1-1,-1 1 0,0-1 1,0 1-1,0-1 0,1 0 1,-1 1-1,0-1 1,1 0-1,-1 0 0,1 0 0,8 1 14,0-1 0,0 0 0,-1-1 0,1 0 0,0 0-1,0-1 1,7-2-14,27-11-4,-4-1-57,-9 2 35,-16 7 55,0-1-1,-1 0 0,10-8-28,-20 13 24,9-2-34,-9 6 29,-2 0 34,-1 3 46,-3 1 63,-3 5 20,1-1-40,-5 11 48,-10 22 21,16-37-249,1 0 39,-9 23 185,8-17-191,2-5-39,1-1-36,0 0-44,0 0-48,1 0-56,0-1-63,2 1 42,1 2-39,-4-7 287</inkml:trace>
  <inkml:trace contextRef="#ctx0" brushRef="#br0" timeOffset="3697.5907">5201 1119 3808,'-15'13'805,"10"-10"-577,2 0-34,1-1-42,1-1-35,0 1-13,0 1 8,0 2-62,0 2 56,-5 21 396,3-17-332,0-1-102,2 6 12</inkml:trace>
  <inkml:trace contextRef="#ctx0" brushRef="#br0" timeOffset="3859.6247">5355 766 1728,'0'-19'367,"0"10"-174,0 5-67,0 2-23,0 3 248,0-1-61,-1 1-53,1 0-46,-1 0-11,0 1-40,-1 4 167,0 4-113,-4 14 323,3-16-402,1-1-64,0 1-88,1 0-111,0-2-22,0-1-65,1 1-72,-1-1-78,2 3 3,2 3-68</inkml:trace>
  <inkml:trace contextRef="#ctx0" brushRef="#br0" timeOffset="4116.519">5709 640 4064,'-1'0'205,"1"-1"-17,-3-1 169,1 3-191,0 0 52,0 1 74,-1 2 95,0 3-410,-1 1 91,-1 1 79,0 1 63,-5 9 282,-7 17 431,11-21-559,0-2 5,0-1-40,0 1-37,-1-1-35,-6 13 165,0 1-107,0-4-106,1 1-51,-2 5-17,-6 15 29,-1 7-117,-8 29-71,17-43 28,0 11-10,2 8 104,10-52-105,-2 11 31,2-10-48,0 1-32,1-2-26,0 1-38,1-2-45,0 1-50,1-1 18,5 0-34</inkml:trace>
  <inkml:trace contextRef="#ctx0" brushRef="#br0" timeOffset="4407.7519">5800 978 5568,'-5'6'725,"2"-2"-278,1-1-115,1 0-50,0-2-58,0 0-52,1 1-18,-1 3 11,0 2-111,-1 2 93,0 0 51,-5 19 466,4-16-421,0-2-96,1-1-91,0 8 31,4-3-45,-1-13-42,-1-1-1,0 1 1,1 0-1,-1-1 1,1 1 0,-1 0-1,1-1 1,-1 1-1,1-1 1,-1 1 0,1 0-1,0-1 1,-1 0-1,1 1 1,0-1 0,0 1-5,0-1 0,1 1 0,-1-1 1,0 0-1,0 1 0,1-1 0,-1 0 0,0 0 0,0 0 0,1 0 0,-1 0 0,1 0 5,20-4 92,1-3 76,-3-2 29,27-13 323,-17 8-217,9-5 1,35-15 265,-49 24-422,0 1-41,-19 7-53,1 1-44,2 1-43,4 2-77,-12-2 97,0 0 1,0 1-1,0-1 1,1 1-1,-1-1 1,0 1-1,0-1 1,0 1-1,-1 0 1,1 0-1,0-1 1,0 1-1,0 0 1,0 0-1,-1 0 1,1 0 13,0 0-6,-1 0 0,1 0 0,-1 1 1,1-1-1,-1 0 0,0 0 0,0 0 0,1 0 1,-1 1-1,0-1 0,0 1 6,-1 6 13,-1-1 1,0 1-1,0-1 0,0 1 1,-1-1-1,0 0 0,-1 0 1,1 0-1,-1 0 0,-1 0-13,-16 25 80,-1-1-1,-5 2-79,-8 7 108,-13 10-108,17-20 57,1-2 64,0 1 60,-1-2 56,0 0 50,0-2 48,-1 0 42,0-1 39,6-6-67,10-8-12,3-2 60,6-5-146,0 0 41,-4 1 125,6-4-85,4-3-77,4-2-69,2-2-61,1 0-55,0 1-47,-1 1-39,25-15 15,-8 8-45,-4 4-44,1 0-66,-3 2-35,0 1-66,0 0-76,0 1-86,5-1 58,9-2-51</inkml:trace>
</inkml:ink>
</file>

<file path=ppt/ink/ink1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0:50.217"/>
    </inkml:context>
    <inkml:brush xml:id="br0">
      <inkml:brushProperty name="width" value="0.5" units="cm"/>
      <inkml:brushProperty name="height" value="1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37 51 8480,'-5'-7'625,"-4"-4"397,-5-7 665,10 11-1169,-1 1-45,5 5-250,1 1-39,1-1 82,1 2-114,2 0-89,1 0-67,9 3-104,-11-3 114,-2 0 44,36 10-157,0 2 46,6 4 31,22 11 31,-7-3-6,-18-9-28,18 7-8,106 39-58,-55-26 74,-63-23 64,33 4-39,49 2 109,-82-12-54,113 13 81,219 11 349,-259-23-379,-1 2-65,546 7 75,-587-17-110,233-5 0,-13 0-6,514 9 8,-408-1-25,1-2-86,-201 0 157,103 3-17,-14 0 42,220 3 7,-431-7-4,1 0-43,47 1-39,175-3-89,-197-1 99,53 0 397,-54 2-171,28-1-25,-66 1-155,-1-1-43,76-2 27,203-7 54,-113 0-4,-79 5-63,3 0-53,65-2-50,-133 5-24,-1 1 54,-1 0 43,0 0 33,265-8 228,3-2-215,130-6 26,-218 9 0,-60 2-31,-69 0-81,106-4 15,99-8 19,350 0 132,-609 19-118,39-1-65,6 0-50,-45 2 72,184-1 176,-29-1-7,-81 7-134,-42 6 39,-30-2 14,-55-6 34,0 0-46,8 2-35,20 4-46,12 1 9,43 11 98,-104-20-48,-7-2-4,-1 1 0,1-1-1,-1 1 1,0 0 0,0 0 0,1 0-1,-1 0 1,2 2-12,5 5-17,-1 3-55,-9-9-254,1-1 110,-1 0 40,0 1-2,-1-2 66,1 1-47,0-1-77,0 1-235,0-1-112,0 0-225,0 0-524</inkml:trace>
</inkml:ink>
</file>

<file path=ppt/ink/ink1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0:52.689"/>
    </inkml:context>
    <inkml:brush xml:id="br0">
      <inkml:brushProperty name="width" value="0.5" units="cm"/>
      <inkml:brushProperty name="height" value="1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1 285 9056,'0'-1'654,"1"0"-58,0 0-54,0 0-53,0 0-49,0 1-48,0-1-45,0 1-42,1 0 78,0-1-81,0 1-73,0 0-64,0 0-56,1 0-47,1 0-46,6 0-179,-6-1 120,-1 1 58,-1-1 57,39-9-11,15-6 48,37-3-109,-50 13 27,78-14-84,-68 10 93,34-7 230,1 3-83,0 3-65,1 2-49,269-11 57,-259 17-82,-1 1-34,201 1-75,-162 0 47,0 0 47,118-1-49,339 7 142,-267-6-158,-226 0 12,0 0-34,58-2 76,79-10 90,54-2 44,-177 12 105,-1-1-45,5 0-44,1 0-62,0 1-70,0 3-74,7 0-15,1 1 60,266-1 151,-225-3-147,-62-1-20,143-10 138,-146 8-113,-1 0-83,119-7 20,267-8-7,-355 20 54,146 3 0,42 20-22,20 1 6,-166-15 28,281 7 14,-103-4 28,-167-3 20,-186-8-72,166 6 280,-58 2-1,29 8-281,-79-7-25,0 0 85,96 14 187,-104-15-233,0 0-81,-37-6 41,0 1 0,1 0-1,-1 1 1,0 1 0,12 6 26,-19-8-6,1 2 0,-1-1 0,-1 1 0,3 1 6,0 3 62,8 4 122,-17-12-62,0-1-58,0 1-73,0 0 0,0 0-1,0 1 1,-1-1 0,1 0-1,0 0 1,-1 0 0,1 1-1,-1-1 1,1 0 0,-1 0-1,0 0 10,-15 14 3,-11 5 69,-3 1 20,13-5-67,3 2-35,-3 2-52,-1 0 0,-9 7 62,-4-3 1,12-11 33,1-1-41,-46 31-106,34-27 140,-40 17-99,-48 22 18,57-31 85,-2-3 54,-93 19 23,-83 5-41,56-11-45,133-25-8,-38 9-19,-1 1-36,21-1-130,-35 13 171,64-16 26,25-10-31,1 2 0,-1-1 1,-4 5 4,12-7-2,1-1 0,1 1 0,-1 0 0,0 0 0,1 1 0,0-1 0,0 1 0,0 0 0,-1 1 2,4-2 2,-1-1 0,0 1-1,1-1 1,-1 1 0,1 0 0,0 0 0,0-1 0,0 1 0,1 3-2,0-3 2,0-1 1,0 1-1,0 0 0,1-1 1,0 1-1,0-1 0,0 1 1,0-1-1,0 1 0,1-1 1,-1 1-1,1-1 0,0 0 1,0 0-1,0 0 0,1 0 1,-1 0-1,1-1 0,-1 1 1,2-1-3,6 7 4,0-1 1,1 0-1,0-1 1,1 0-1,2 0-4,4 2 0,0-2-1,1 0 1,0 0-1,12 1 1,79 13 8,-85-17-3,103 15 50,234 20 6,-207-26-1,-21-2-49,178 23-55,-123-10 98,-39-1-119,-77-7 9,-2 6-47,-62-19 77,-4-1 7,0-1 0,-1 1 1,1 0-1,0 0 0,-1 1 1,0-1-1,1 1 0,-1 0 1,0 0-1,1 2 19,-4-5-3,-1 1 0,0-1 0,1 0 0,-1 1 0,0-1-1,1 1 1,-1-1 0,0 1 0,1 0 0,-1-1 0,0 1 0,0-1 0,0 1 0,1-1-1,-1 1 1,0 0 0,0-1 0,0 1 0,0-1 0,0 1 0,0-1 0,0 1-1,0 0 1,-1-1 0,1 1 0,0-1 0,0 1 0,0-1 0,-1 1 0,1 0 3,-1 0-8,-1 1 0,1-1 1,0 1-1,-1-1 0,1 0 0,-1 0 1,0 1-1,1-1 0,-1 0 0,0 0 8,-43 19-128,-4-2 68,27-10 46,-49 16-17,-56 9 31,-77 8 60,62-13 12,-10 5 134,0 0-57,2 4-53,-1 5-51,-60 22-28,141-42 18,0 2 36,-128 32 87,77-23-107,62-15-69,2 2-40,49-17 52,2-1-3,0 1 0,-1-1-1,2 1 1,-1 0 0,0 0 0,1 0-1,-1 1 1,1 0 9,5-4 3,-1 1-1,1-1 1,0 0-1,0 0 1,0 0 0,0 1-1,0-1 1,0 0-1,0 0 1,0 0-1,0 1 1,-1-1-1,1 0 1,0 0 0,0 1-1,0-1 1,0 0-1,0 0 1,1 1-1,-1-1 1,0 0 0,0 0-1,0 1 1,0-1-1,0 0 1,0 0-1,0 0 1,0 1 0,0-1-1,1 0 1,-1 0-1,0 0 1,0 1-1,0-1 1,0 0-1,1 0 1,-1 0 0,0 0-1,0 0 1,0 1-1,1-1 1,-1 0-1,0 0 1,0 0 0,0 0-1,1 0 1,-1 0-1,0 0 1,0 0-1,1 0 1,-1 0-1,0 0-2,11 5 69,0-1-1,0 0 0,0-1 0,1 0 0,3 0-68,23 3 141,0-2-58,-16-2-72,183 10 55,-148-10-21,0 0 36,178 9 24,48 3-53,-97 0 37,-4 2-182,84 8 94,-6 15 21,-213-29-230,32 11 208,-73-19-29,0 0-1,0 1 0,0 0 1,0 0-1,4 3 30,-9-6-9,0 1 0,0 0-1,0-1 1,-1 1 0,1 0 0,0 0 0,-1 0 0,1 0-1,0-1 1,-1 1 0,1 0 0,-1 0 0,1 0 0,-1 0 0,0 0-1,1 0 10,-3 8-123,-6 0-45,4-6 126,-1 0 0,0 0 0,0 0 0,-1 0-1,-3 1 43,-13 3-233,-21 5 233,30-9-42,-568 109-132,64-15 124,508-95 44,-18 5-67,26-7 66,0 0 1,0 1 0,0-1 0,1 0 0,-1 1 0,0-1 0,0 0 0,0 1-1,1-1 1,-1 1 0,0-1 0,1 1 0,-1-1 0,0 1 0,1 0-1,-1-1 1,1 1 0,-1 0 0,1 0 0,-1 0 6,4 3-63,8 1 40,5 0 34,1-1-1,-1-1 1,1 0-1,0-1 1,3-1-11,91-2 72,-101 1-69,96-3 5,706-19 118,-464 19-100,-89 8 22,-83 0 22,-104-2-22,-28 1-56,-7 0-60,-1 3-80,-30-6-66,-4 1 54,-2-1 45,-4 1 33,-19 3-136,-31 2-10,-1 0 68,-29 3 17,-2-2 76,-86 10-13,29 1 75,-22 12 5,-18 16-21,64-8-49,68-19-8,-67 28 89,82-33-64,1 0-75,9-3-24,1-1-62,0 0-73,-1 0-81,6-2 11,0 0-63,0 0-67,-1 0-73,12-5 327,-1 0-43,1-1-53,-1 1-67,0-1-77,1 0-90,-1 1-101,0-1-114,5-1 387,-1-1 53,0 1-16,-3 1-120,9-3 474</inkml:trace>
</inkml:ink>
</file>

<file path=ppt/ink/ink1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1:04.9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 5 7136,'-5'-1'221,"1"0"45,-3-1 359,0 1 580,6 1-727,2 1-130,0 1-65,1 1-82,1 0-102,-2-2-92,1 2 275,-1 0-50,0 0-44,0 1-40,-1 1-16,0-1-41,-1 2-24,-1 3-22,0 3 18,5 11-26,7 8-31,3 0-6</inkml:trace>
</inkml:ink>
</file>

<file path=ppt/ink/ink1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1:03.4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480 3 7296,'18'-1'963,"-8"0"-370,-2 1-154,-2-1-66,-2 1-80,-1 0-69,0 0-25,1 2 13,-2-2-219,2 1 50,1 1 65,1 1 86,5 3 177,-1 2 22,-5 0-163,-1-1-78,-2 1-52,-2 16 125,-1-12-124,-1 0 0,-1 0 0,0 0 0,-4 10-101,-7 15 199,-2-1 58,-1 0 46,-1-1 34,-63 110 1115,47-88-953,18-28-288,0 0-34,-9 17 112,-1 2-41,1 1-38,0 2-33,-22 51 90,6-2-93,31-73-205,1 1 41,-32 102 192,30-90-225,2 0-108,3-11-50,0 0-89,1-1-102,1 1-117,2-15 302,0 0-48,0 0-65,1 0-68,0 1-72,2-2-74,1 1-77,1-2-82,3-2-83,-4-7 446,0-1-34,4 2-868,-3-2 731,0-1 83,0 0 54,1 0-18,3 1-123</inkml:trace>
  <inkml:trace contextRef="#ctx0" brushRef="#br0" timeOffset="257.8211">518 1030 6144,'1'-1'447,"1"1"-44,-1-1-42,1 0-38,0 0-38,-1 0-34,3-1 157,0 0-80,-1 1-111,1-1-63,0 0-46,-1 1 298,0 0-61,-1 1-54,0 0-50,-1 2-45,0-1-40,0 3 57,-3 2-84,-3 8 13,5-12-90,-8 15 90,-1 0-39,-1 1-36,0 0-34,-6 11-42,1 0-68,3 1-53,4 0-42,7-22 14,2 8-292,1-7 242,4 2-37</inkml:trace>
  <inkml:trace contextRef="#ctx0" brushRef="#br0" timeOffset="504.6955">790 554 7296,'0'-9'963,"0"4"-370,0 1-154,0 1-66,1 3 711,1-1-403,-1 1-51,0 1-253,0-1-46,-1 1 6,0 1-102,-1 1-119,1-1-108,-2 0-37,-4 7 226,-2 0-73,-1 1-46,-2 8-34,3 2-177,4 3 21</inkml:trace>
  <inkml:trace contextRef="#ctx0" brushRef="#br0" timeOffset="675.8975">992 998 6560,'4'-3'214,"-2"1"-34,1-1 2,0-1 45,4-3 222,-4 5-255,1-1 43,-1 0 3,2 0 46,0-1 53,2 0 62,-3 1-366,1 0 42,1 0 38,-1-1 35,3-1 67,-1 0 35,3-2 85,4-4 213,10-8 373,-9 5-390,-4 2-190,-6 6-219,-1 1-36,0-1 128,-4 6-96,-2 3-73,-3 3-50,-9 15-80,10-15 106,-17 34-89,2 3 38,-1 11 34,-6 25 50,24-71-39,0 0 0,0 0 1,1 1-1,0-1 0,0 1-17,2 2-1,-1-10-6,0-1 0,0 1 0,0-1 1,0 1-1,0-1 0,0 0 0,0 1 0,1-1 0,-1 1 0,0-1 0,0 1 0,0-1 0,1 0 0,-1 1 0,0-1 0,1 0 0,-1 1 0,0-1 1,1 0-1,-1 1 7,13 3-112</inkml:trace>
  <inkml:trace contextRef="#ctx0" brushRef="#br0" timeOffset="1043.1992">1376 823 7392,'-6'-6'1428,"3"4"-575,1 2-239,-1 0-115,0 0-190,1 1-113,0-1-144,1 1-34,-1 0-36,1-1-37,0 0 41,-17 8 639,-2 0-85,1 0-78,0 0-71,-9 3 55,0 0-107,7-2-144,1 0-39,-21 10 68,13-5 117,-21 15-341,25-12 156,2 0 55,19-15-196,1 0 0,-1 1 0,1-1 0,0 0 0,0 1 1,0-1-1,0 1 0,0 0 0,1-1 0,-1 1 1,1 0-16,0-2 2,1 0 1,0 0 0,0 0-1,0 1 1,-1-1 0,1 0-1,0 0 1,0 0 0,0 0-1,1 1 1,-1-1 0,0 0-1,0 0-2,1 1-3,0-1-1,-1 1 0,1 0 1,0-1-1,0 1 0,0-1 1,0 0-1,0 1 1,0-1-1,1 1 4,6 4-4,0 0 1,0-1-1,0 0 0,0-1 1,1 0-1,0 0 0,0-1 1,0 0-1,0 0 0,1-1 4,14 5 0,33 10 17,-31-10-2,0 1 1,0 1 0,-1 1 0,18 10-16,-38-17-13,-1 0 0,1 1 1,-1-1-1,5 5 13,-7-6 2,0 1-1,0-1 1,1 1 0,-1 0 0,-1 0 0,1 0-1,1 2-1,-2-2 8,0 0-1,-1 0 0,1 0 0,-1 0 1,1-1-1,-1 1 0,0 0 0,0 0 1,0 0-1,0 0 0,0 0 0,-1 0 0,0 0 1,1 0-1,-1 0 0,0-1 0,0 1 1,0 0-1,-1-1 0,0 2-7,-2 3 6,-1-1 0,1 0 1,-1 0-1,-1 0 0,1-1 0,-1 0 0,-5 4-6,-17 12-33,0-4-51,18-12 93,0 1-68,0-1-66,1-1-61,-1 0-57,0 0-56,1-1-50,-1 0-47,-4 1-37,-4 1-62</inkml:trace>
  <inkml:trace contextRef="#ctx0" brushRef="#br0" timeOffset="2419.5433">518 995 5152,'0'-6'481,"0"-1"-56,0-18 999,-2 15-736,0 4-240,-1 1 63,-1-1 79,0 1 91,-4-1-211,0 0-39,1 2-36,-1 0-36,-9-1 259,1 4-122,-1 2-109,-1 2-97,1 3-84,0 2-72,-2 4-48,0 2-62,7-5-45,1 1 1,0 1-1,1 0 1,0 0 20,-7 13 26,8-11-32,1 1 1,0 0-1,2 0 1,-1 1-1,0 4 6,4-10 9,1 0 0,0 1 0,0-1 0,1 0 0,1 1 0,-1 0-9,5 20 35,-3-26-36,0 1 0,1-1 0,0 0 0,0 0 0,0 0 0,0 0 0,0-1 0,2 3 1,0-2 7,-1-1 0,1 1 0,-1-1 0,1 1 1,0-1-1,0 0 0,3 1-7,23 10 137,-16-10 71,1 0 0,-1 0 0,11 0-208,-9-3 192,0 0 0,1 0 0,2-2-192,0-1 264,0 0 0,11-3-264,-7-1 479,21-7-479,20-14 429,-1-6-51,-5-4-51,-3-3-53,-4-2-41,-3-4 59,-6-3 77,-5-4 92,-29 39-330,-4 5-44,-7 11-45,-10 15-51,-57 87-98,-156 214 96,118-175 28,-75 99 73,144-188-89,-24 30 72,31-42 11,0 1 42,0-1 49,0-1 56,-1-1 63,1 0 71,-12 10 323,15-24-149,24-22-290,-4-1 189,4-5-55,5-7-24,6-8-139,4-3-58,3-1-76,4-1-95,10-5-86,3 0-47,2 0-54,3 2-59,0 0-63,0 2-71,1 1-76,-3 1-80,-9 7 271,-1 1 34,47-27-356</inkml:trace>
</inkml:ink>
</file>

<file path=ppt/ink/ink1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1:04.7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178 91 9632,'-9'18'1268,"4"-7"-486,1-3-203,1-2-88,1-2-105,1-1-91,-1 1-33,0 4 16,0-3-249,1 1 36,-4 8 154,0 1 65,-17 32 658,10-26-593,-7 8-129,-2 1-96,-1-1-105,0 0-110,18-24 51,-1 1-113,0 1-117,2-1-119,1-2-122,4-3-123,3-3-127,4-4-129,-7 4 593,0 0-38,6-5-799,-2 2 373,-2 1 291,1 0-49,1-1 71,1-1-22,4-2-157</inkml:trace>
  <inkml:trace contextRef="#ctx0" brushRef="#br0" timeOffset="509.2537">580 34 6976,'15'-7'917,"-6"3"-352,-3 1-146,-1 1-64,-1 0-76,-1 1-66,0 0-23,4 0 13,-4 0-237,0 1 35,5-2 78,0 0 84,1 1 72,1-1 60,9-1 343,-8 2-87,-1 1 0,0-1-1,6 2-550,-8 0 226,0 3-95,-4 1-76,-4-4-53,0 0-1,0-1 1,0 1 0,0 0 0,0 0 0,0-1 0,0 1-1,0 0 1,0-1 0,0 1 0,0 0 0,0-1 0,-1 1-1,1 0 1,0-1 0,-1 1 0,1 0-2,-5 8 37,0-1-1,-1 0 1,-3 4-37,-8 7 32,-1-2 1,0 0-1,-6 3-32,-10 10 117,18-15-14,0 1 41,15-15-138,0-1 1,0 1-1,1 0 1,-1 0 0,0 0-1,0 0 1,1 0 0,-1 0-1,1 0 1,-1 1 0,1-1-1,-1 0 1,1 0 0,0 0-1,-1 0 1,1 1 0,0-1-1,0 1-6,0-1 1,1-1 1,-1 1-1,1 0 0,-1 0 1,1 0-1,-1-1 0,1 1 1,0 0-1,-1-1 0,1 1 0,0-1 1,-1 1-1,1-1 0,0 1 1,0-1-1,0 1 0,-1-1 1,1 0-1,0 1 0,0-1 0,0 0 1,0 0-1,0 0 0,0 0 1,-1 0-1,1 0 0,1 0-1,59 6-96,0 0 84,-49-4 32,1 1 0,-1 0 0,11 4-20,-21-6 6,1 0 0,-1 0 0,1 0 0,-1 0-1,0 1 1,0-1 0,1 1 0,-1-1 0,0 1-1,0 0 1,-1 0 0,3 2-6,-4-3 7,1 1-1,0-1 0,-1 0 1,1 0-1,0 1 1,-1-1-1,0 0 1,1 1-1,-1-1 0,0 1 1,0 0-7,0 0 11,0 0 1,0 0-1,0 0 1,-1 0 0,1-1-1,-1 1 1,1 0-1,-1 0 1,0-1-1,0 3-11,-17 19 329,-5-1-41,-32 17 234,32-24-258,7-4-279,1-1 77,-34 21 351,28-19-296,8-5-108,1 0-63,1-1-51,1-1-64,-1 1-71,1-1-81,-1 1-89,1 0-98,-1-1-107,0 1-114,4-2 279,0 0 60,0 0-23,-3 3-142</inkml:trace>
</inkml:ink>
</file>

<file path=ppt/ink/ink1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1:02.8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582 62 8736,'1'-3'674,"0"-4"320,0 0-119,0-1-119,-2 1-118,-1 0-121,-2 1-119,-2 1-121,-3 1-121,-20-2-101,22 5-63,-1 1-1,0 0 1,0 1-1,-3 0 9,-13 3-62,0 0 1,0 2-1,1 1 0,0 0 0,-10 7 62,2 1-91,1 2 1,0 1-1,2 1 0,-21 18 91,25-16-100,0 1 1,-3 6 99,11-10-83,1 0 0,1 1 0,-2 5 83,10-13-130,0 1 0,0-1 0,-3 12 130,6-15-57,1-1-1,0 1 1,1 0 0,-1 4 57,2-9-18,0 1 1,-1-1 0,2 1-1,-1-1 1,0 1 0,1-1-1,-1 1 1,1-1 0,0 1-1,0-1 1,1 0 0,0 3 17,0-4-7,-1 0-1,0 0 1,1 0 0,0 0 0,-1 0 0,1 0 0,0 0 0,1 0 7,0 0-3,0 0 1,0 0 0,0-1-1,0 1 1,0-1-1,0 0 1,2 0 2,4 1-12,0 0-1,1-1 1,-1 0 0,0 0-1,0-2 1,1 1 0,-1-1 0,0 0-1,7-2 13,7-2-23,0-2-1,0 0 1,3-4 23,21-10-32,-3-4 45,5-10 46,-18 9 82,7-8-141,-2-2 159,-12 10-14,-5 3 14,0 0 47,-3 4 9,-2 0 45,0 1 51,0 0 58,-7 9-73,-3 5-41,-1 3-40,-2 4-37,-1 1-37,-1 3-33,-2 7 11,-9 28 201,-2-2-39,0 1-43,-2-1-46,-6 19-2,2 0-115,17-48-161,-1 1 59,-4 33 122,7-25-87,2-9-45,1 0-44,1-1-56,1-2-66,2 0-78,2-2-88,2-1-99,2-2-111,2-3 60,-1-1-72,-5-1-60,0-1 0,0 0 0,4-2 651,-3 1-463,16-7-753,-1-1 107,-1-1 112,-1-2 122,-11 7 486,0 0 32,-1 0 34,0 0 36,1-1 35,-1 0 37,0 0 38,0 0 39,-1 0 39,1-1 41,-1 1 42,1-1 42,-1 0 43,0 1 45,0-1 46,0 0 45,0-1 48,0 1 48,-1 0 49,1 0 50,0 0 51,-1 0 52,1-1 53,-1 1 54,-1 2-41,-6 6-462,26-26 1512,-12 18-768,-7 8-380,0 2 44,-5 1-201,0 1-48,-1 0-40,0 0-33,0 4 93,-2 9 306,-4 3 13,-1 0-56,-1-1-52,-1 0-49,-1 0-44,-1-1-42,-1 0-38,0-1-34,-7 10 111,-2-2-65,-4 5 3,-12 12 90,3-4-53,32-36-377,-1 0 1,1 0 0,0 0 0,0 0-1,0 0 1,-1 1 0,1-1-1,0 0 1,0 0 0,0 0-1,0 0 1,-1 1 0,1-1-1,0 0 1,0 0 0,0 0 0,0 1-1,0-1 1,0 0 0,0 0-1,0 1 1,-1-1 0,1 0-1,0 0 1,0 1 0,0-1 0,0 0-1,0 0 1,0 1 0,0-1-1,1 0 1,-1 0 0,0 0-1,0 1 1,0-1 0,9-2-21,2-3 14,0-1 1,-1-1 0,0 0-1,0 0 1,3-4 6,31-27-105,2-6 60,-1-2 68,-3 1 77,-11 10-63,18-21-47,3 2-65,-33 35 8,1 1 1,1 1-1,1 1 0,9-5 67,10 0-89,-35 19 80,0-1 0,1 1 0,-1 0 0,1 1 0,5-2 9,-10 3-1,0 0 1,0 0-1,1 0 0,-1 0 1,0 0-1,0 0 0,0 1 1,0-1-1,0 1 0,0-1 1,0 1-1,0 0 0,0 0 1,0-1-1,0 2 0,0-1 1,0 0 0,0 1 0,-1 0 1,1 0 0,0 0-1,-1 0 1,0 0 0,1 0-1,-1 1 1,0-1 0,0 0 0,0 1-1,-1-1 1,1 1 0,-1-1-1,1 1 1,-1-1 0,0 1-1,0-1 1,0 1-1,-1 25 58,-6 2-76,-3 1-109,4-16 11,0 0-40,2-4-12,-1 1-36,-4 13-160,-1 0-58,4-8 100,-1-1-36,1 1-39,0-1-43,0 1-47,1 0-51,0 0-54,1 0-58,3-10 402,0 0 35,-2 14-306,3-21 518</inkml:trace>
  <inkml:trace contextRef="#ctx0" brushRef="#br0" timeOffset="333.7526">1888 142 8384,'-4'-16'1098,"2"7"-420,1 2-176,0 2-76,0 1-91,0 2-78,0 1-27,-2 0 14,-12 3 334,1 2-56,0 3-62,0 2-71,0 0-77,1 2-84,0 0-94,1 0-99,2-2-90,-38 35 144,25-21-53,1 0 0,2 1 0,-11 17-36,9-4 70,19-32-67,1 0-1,0 1 1,0-1-1,1 0 1,-1 1-1,1 1-2,1-5 0,-1 0 0,1 0 0,0 1 0,0-1 0,0 0 0,1 1 0,-1-1 0,0 0 0,1 0 0,0 0 0,-1 1 0,1-1 0,0 0 0,0 0 0,0 0 0,0 0 0,1 0 0,-1 0 0,0-1 0,1 1 0,0 0 0,-1-1 0,1 1 0,0-1 0,0 1 0,-1-1 0,1 0 0,0 0 1,0 0-1,1 0 0,-1 0 0,0 0 0,1 0 0,2 1 41,1-1 1,-1 0 0,1 1 0,-1-2-1,1 1 1,3 0-42,21-3 196,7-4 115,-3-2 105,-15 2-170,-1-1 1,1 0-1,0-3-246,27-13 447,-3 1-79,2 2-66,-44 20-297,0-1 0,0 1 1,0 0-1,0-1 1,0 1-1,0 0 0,0 0 1,0 0-1,0-1 0,0 1 1,0 0-1,1 1 0,-1-1 1,0 0-1,0 0-5,0 0 0,-1 1-1,0-1 0,1 0 1,-1 0-1,0 1 1,0-1-1,1 0 0,-1 0 1,0 1-1,0-1 1,1 0-1,-1 1 1,0-1-1,0 0 0,0 1 1,1-1-1,-1 0 1,0 1-1,0-1 0,0 1 1,0-1-1,0 0 1,0 1-1,0-1 0,0 1 1,0-1-1,0 0 1,-1 5-14,0-1 0,0 1 0,0-1 0,-1 0 0,1 0 0,-2 2 14,2-2 4,0-2-22,-4 11-35,-7 19 42,9-22-53,1 0-68,1-1-46,0 0-75,1-1-90,1 1-102,1-1-115,-1-3 232,0-1-33,1 0-35,-1 0-38,2 0-38,-1 0-40,1 0 67,0 0 59,1 1-20,2 2-138</inkml:trace>
</inkml:ink>
</file>

<file path=ppt/ink/ink1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1:00.20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612 68 7552,'1'-3'144,"0"-1"43,0-3 288,1-1 85,3-12 864,-3 15-1020,-1-1-43,1 1-9,-1 0-110,0 3 551,0 0-118,-1 1-108,1 1-97,-1 0-86,0 1-76,0 0-64,0 1-53,0 2 63,-2 7 151,1-8-184,-1 10 6,-1 1-59,-1 4-22,-4 14 26,7-30-160,-12 50 255,-3 4-62,-33 109 240,15-52-239,-5 13-21,-2 3-64,-19 62 13,-28 86 106,84-267-207,1 0-44,-1-1-48,1 0-56,-1 0-62,0-1-69,0 0-74,-1 0-81,2-4 216,0 0-75,0-1-72,0-1-68,0-1-65,0-1-61,0 0-56,-1-1-55,1 0 258,1 0 50,-1 0-15,0-1-118,3 2 462</inkml:trace>
  <inkml:trace contextRef="#ctx0" brushRef="#br0" timeOffset="261.3531">1 286 7872,'3'-7'1042,"-2"3"-401,0 1-166,0 1-73,0 0-87,0 1-75,1 0-27,4-4 16,2 1-132,17-12 247,31-14 310,-28 19-400,28-8 334,1 1-113,0 3-103,0 0-88,13 0-43,-1 1-88,15 0-57,43-3-49,-36 9-9</inkml:trace>
  <inkml:trace contextRef="#ctx0" brushRef="#br0" timeOffset="561.7396">1074 673 8896,'-6'6'1166,"2"-3"-447,1-1-186,1 0-82,1 0-96,0-1-84,0 1-29,-2 3 15,1 1-113,-6 11 325,2 0 1,-4 13-470,-4 24 393,-2 0-97,3-13-127,-1-1-36,-14 39 56,-23 65 68,32-81-105,9-23 321,9-34-326,0 0 0,1 0 0,-1 0 0,1 5-147,1-6 321,1-2-61,-1-1-52,2-1-44,1-1 30,2-5 9,12-12 43,-1-2-69,-2-2-57,-1-2-43,3-11 5,-1 0 0,-1-2-82,26-61 94,-11 28-80,-3 13-50,-1 4-58,5-6-157,27-36 251,-36 63-80,2 1 1,1 0-1,14-11 80,-27 30-51,0 0 40,-3 3 40,1 1 0,-1 0 0,6-2-29,13-3 44,-9 8-58,-3 3-41,0 4-52,-3 4-187,-8-3 100,0 1-44,0 3-162,-1 1-117,-3-4 126,1 1-60,-1 0-65,0 0-70,0 0-75,-1 0-81,1 1-87,-1-2-91,1 2-245,-1-1 397,1 0 103,0 2-33,1 4-237</inkml:trace>
  <inkml:trace contextRef="#ctx0" brushRef="#br0" timeOffset="885.4829">1513 1213 8224,'14'-4'1076,"-6"1"-414,-2 2-170,-2-1-77,-1 1-88,0 0-78,1-1-26,6-5 18,-5 3-179,12-8 121,-3 1-29,-1 2 10,0 0 40,-1 1 4,1 0 40,-1-1 45,1 1 52,18-11 116,-4 1-117,-7 5-149,-2-1-45,19-13 55,25-18-2,-36 26-173,122-90 22,-117 85-6,-3-1 34,-9 8 61,14-18-141,-23 23 75,0-1 1,-1 0 0,1-4-76,-6 11 24,-1 1 0,0-1 0,0 0 0,-1 0 0,2-6-24,-3 10 6,-1 0 1,0 1 0,0-1-1,0 0 1,0 0-1,0 0 1,0 0-1,0 0 1,-1 0 0,1 0-1,-1 0 1,1 0-1,-1 0 1,0 0 0,0 1-1,1-1 1,-1 0-1,-1 0 1,1 0-7,0 0 5,-1 1 1,1 0-1,0 0 0,0-1 1,0 1-1,0 0 0,-1 0 1,1 0-1,-1 0 0,1 0 1,-1 1-1,1-1 0,-1 0 1,1 1-1,-1-1 0,0 1 1,1-1-1,-1 1 0,-1 0-5,-6-1 33,1 0-1,-1 1 1,1 1-1,-1-1 1,-7 3-33,-1 0 51,0 2 0,-12 4-51,-4 4 43,1 1 1,-20 12-44,12-3 11,2 2 40,10-5 35,1 2 1,1 0-1,-5 8-86,-10 15 68,31-33-73,2-1 0,-1 1 0,2 1 0,0-1 0,0 1 0,1 0 0,-2 7 5,6-13-3,0 0-1,0-1 1,1 1 0,-1 0-1,1 1 1,1-1 0,0 0-1,0 0 1,0 0 0,1 0-1,0 0 1,0 0 0,1 0-1,0 0 1,2 6 3,-1-8-54,0 1 0,0 0 0,1-1 0,-1 1 0,1-1-1,1 0 1,1 2 54,7 5-171,2 0-41,-2-4-3,1 0-41,-1-2-48,1 0-52,7 1 8,10 2-45</inkml:trace>
  <inkml:trace contextRef="#ctx0" brushRef="#br0" timeOffset="1233.0443">2461 807 8224,'-8'11'1076,"4"-4"-414,1-3-170,0 0-77,2-1-88,0-1-78,-1 1-26,0 5 18,-2 7-38,-2 4 50,-16 53 694,11-38-600,6-18-208,0 1-37,0-2-41,0 0-49,0-1 82,-8 27 288,0 7-382,7-13 244,6-27 207,2-5-117,1-2-94,1-2-76,1-3-35,5-7 76,-8 10-155,22-26 111,1-1-75,53-57 27,-51 58-22,-1 1 82,26-22 275,15-8-448,-44 39 191,18-10-191,-23 17 49,0 1-1,16-7-48,-28 14 8,0 0-1,0 1 1,0-1-1,0 1 1,0 0-1,0 0 0,2 1-7,-6 0 4,0 0 0,0 0-1,0 0 1,0 0 0,0 1-1,0-1 1,0 1 0,0-1-1,0 1 1,-1 0 0,1-1-1,0 1 1,0 0 0,-1 0-1,1 1 1,0-1 0,-1 0-1,1 0 1,-1 1 0,0-1-1,1 1 1,-1-1 0,0 1-1,0 0 1,0-1-4,1 7 16,0-1 0,0 1 0,0-1 0,-1 1 0,-1 0 0,1-1 0,-1 1 0,-1 5-16,0 3 35,-1-1 1,-3 15-36,0-10-15,0 0-51,0 3-100,2-11 39,1-1-35,-1 1-39,1 0-42,1-1-46,0 1-49,0 1 50,1 6-42,0-19 330</inkml:trace>
  <inkml:trace contextRef="#ctx0" brushRef="#br0" timeOffset="1687.5882">3435 757 9632,'-3'-14'1268,"1"5"-486,0 3-203,1 1-88,0 2-107,1 0-53,-1 1-49,0-1-44,0 0 46,-1 1-72,0 0-56,1 0-40,-5 1 136,2 1-111,1 1 87,1 0-74,-1 0 33,-6 3-118,-11 5 5,7-1-76,-1 2-32,-16 13-136,-1 5 59,5-2 16,0 2 1,-15 23 94,6-1-116,4 2-101,17-26 54,1 1-45,12-24 187,-15 35-203,14-33 197,0 0 0,1 0 1,0 0-1,0 1 0,0-1 1,0 0-1,1 1 1,0-1-1,0 1 0,1-1 27,2 7-33,2-3 79,3 0 91,9-2 174,-12-6-218,-1 0 0,1 0 0,-1-1 0,1 0 0,-1 0 0,5-1-93,4-1 132,0 0-56,11-5 179,0-2-37,23-12 116,-12 1-157,0-1-52,27-25 19,-28 18-37,2-7-107,54-62 96,-56 56-69,6-12-27,-9 7-22,-3-2 1,-1 0-1,18-49 22,-25 46 37,6-26-37,-10 20 47,-1-6 103,-9 31-18,-1 0 46,-4 24-140,5-40 186,-6 43-190,0 1-1,0-1 0,-1 1 0,1-1 1,-1 1-1,0-1 0,0 1 0,-2-3-33,3 6 7,0 0 0,-1 0-1,1 1 1,0-1-1,-1 0 1,1 0 0,0 1-1,-1-1 1,1 0-1,-1 1 1,1-1 0,-1 0-1,1 1 1,-1-1-1,0 1 1,1-1-1,-1 1 1,0-1 0,1 1-1,-1-1 1,0 1-1,0 0 1,1-1 0,-1 1-1,0 0 1,0 0-1,0-1 1,1 1 0,-1 0-1,0 0 1,0 0-1,0 0 1,0 0 0,1 0-1,-1 1 1,0-1-1,0 0 1,0 0-1,1 0 1,-1 1 0,0-1-1,0 0 1,1 1-1,-1-1 1,0 1 0,0-1-1,0 1-6,-4 3 37,0 0 1,1 0-1,-1 1 0,1 0 1,0 0-1,-3 4-37,-27 43 288,3 9-81,9-10-85,-7 24 18,10-17-188,2 1 52,2 1 79,4 0 0,1 1 0,1 41-83,7-50 9,3-1-34,1 0-42,2 0-50,3-1-61,2 0-68,2 0-77,2 0-87,-5-25 96,5 11-55</inkml:trace>
</inkml:ink>
</file>

<file path=ppt/ink/ink1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0:58.9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199 148 5824,'0'-2'431,"0"0"-33,0 1 303,1 0-117,-1 1-104,1 1-92,0 2-78,0-1-67,0 2-53,1 3 41,2 12 190,-4-13-239,1 0 64,0 22 104,1 5-65,-2 4-74,0 3-86,-4 36 18,-2 6-65,-5 19-50,-8 44-64,9-80 8,-2 0 124,-1-1 114,0 0 101,-1-1 92,-1 0 78,0-1 69,0 1 57,-8 32 398,-10 49 613,23-96-1127,10-31-72,2-13-188,2-7 15,13-33-29,4-21-104,20-67-16,-9 23-82,2-17-42,27-85-44,2 7-55,20-33 8,-50 152-20,38-63 138,-56 113-36,1 1 0,1 1 0,2 0 0,0 2-1,1 0 1,15-12 36,-24 26-18,0 0 0,1 0 0,0 1-1,1 1 1,-1 0 0,1 1 0,0 0 0,7-1 18,-9 3-21,0 2-1,0-1 1,1 2-1,-1-1 1,1 2 0,-1-1-1,2 2 22,10 0-79,20 6 79,-43-7-1</inkml:trace>
  <inkml:trace contextRef="#ctx0" brushRef="#br0" timeOffset="274.2953">186 756 5824,'-9'7'759,"3"-3"-292,2-2-120,1 1-54,2-3-19,1 1-54,0-1-49,0 0-41,2 1 26,1-1-98,3 1-32,-4-1 32,-1 0 65,31 1 1058,-10 0-470,-4 0-191,0 0-87,0-1-105,-9 0-210,1 0-33,10-1 131,-1 0-75,-1 0-58,1 0-72,0 0-83,0 0-95,0 0-108,-1-1-118,-9 2 148,0-1-35,14-1-156,11-1-59,-34 3 493</inkml:trace>
  <inkml:trace contextRef="#ctx0" brushRef="#br0" timeOffset="550.8842">1199 684 6816,'-3'0'457,"-1"0"-43,1 1-40,0-1-38,-1 0-37,1 1-32,-4 0 173,2 0-229,1 0-35,-4 1 87,-2 0-67,-2 1-36,7-2-95,-9 3 299,-12 4 543,5-1-427,12-4-343,-12 4 184,-3 2-50,-1 1-46,0 0-41,0 1-38,0 1-33,-20 13 25,0 6-54,4 2-54,24-17-45,1 1 1,1 1 0,0 0 0,1 1-1,-8 14 15,13-17-30,0 0 0,1 1-1,1 0 1,1 0 0,-1 3 30,4-8-13,0 1 0,1 0 1,0 4 12,1-6 4,1 1 1,0-1 0,1 0 0,0 1-5,0-6 7,0-1 1,0 0 0,1 0 0,0 0-1,-1 0 1,2 0 0,-1 0 0,0-1-1,1 1 1,1 0-8,-1-1 18,0 1-1,1-1 1,0 0 0,0-1-1,0 1 1,1 0-18,0-1 35,0 0 0,0 0 0,0 0-1,4 1-34,-2-2 50,-1 1 0,0-2 0,1 1 0,2-1-50,36 2 554,-30-4-318,0 0-1,0-1 1,9-3-236,-4 0 346,1-1-1,5-4-345,16-8 523,3-5-138,-2-3-106,4-8-50,-33 21-157,-1 0 0,1 0 0,7-12-72,-8 7 64,-1 0-1,0 0 1,2-7-64,4-18 42,-15 35-47,-1-1 0,0 1 0,0-1 0,-1 0 5,-1 4-4,1 1 0,-1-1 0,-1 0 0,1 1 0,-1-1 0,0 1 0,0-1 0,0 1 0,0 0 0,-1-1 0,0 1 0,0 0 0,-1-3 4,-1 2-15,1-1-1,-1 1 1,-1 0 0,1 0-1,-4-3 16,0 1-45,0 1 0,0 0 0,-1 0 0,-4-1 45,-12-6-138,2 4-39,4 3 12,0 1 41,1 1-16,0 1 0,-10 0 140,0 2-152,12 1 27,0 1-34,2 0-7,1 1-35,-1 0-39,1 0-46,0 2-49,1-1-54,-1 1-60,1 1-63,1-1 173,1 1 45,-2 0-13,-5 4-105,17-9 404</inkml:trace>
  <inkml:trace contextRef="#ctx0" brushRef="#br0" timeOffset="903.8359">1641 799 9056,'10'1'1189,"-4"0"-457,-2-1-189,-1 0-85,-1 1-97,-1-1-86,0 1-31,-2 1 18,-6 9 175,0 1-69,0 0-64,0 0-57,0-1-53,0 1-48,1 0-41,-1 0-36,-3 6-23,-1-1-51,-22 40-145,18-33 133,7-10 50,-1 0 46,-10 16-77,-1 0 80,1-1 69,0 0 57,-16 23 276,-15 26 386,36-51-470,24-43-83,1 1 0,5-5-317,-2 2 113,1-1-71,29-42-37,81-104-15,-18 40-35,-51 68 67,-30 35 81,9-7-103,2 6 42,-31 20-52,1 0 1,0 0-1,-1 1 1,1 0 0,2-1 9,-5 3-12,-1-1 1,0 1 0,1 0-1,-1-1 1,1 1 0,-1 1-1,1-1 1,-1 1 0,0-1-1,1 1 1,0 0 11,-2 0-13,1 0 1,-1 0-1,0 1 0,1-1 1,-1 1-1,0-1 0,0 1 1,0 0-1,0 0 0,0 0 1,0 0-1,-1 0 0,1 0 0,-1 0 1,2 2 12,5 14-146,-6-9 24,0 1-38,0 1-42,-1-1-45,0 1-50,0-1-54,1 5-200,-1-2-108,1 1-118,0-7 341,-1-1-32,1-1-86,-1 0-82,1 0-41,2 5-963,-1-3 704,1-2 162,-1 1 102,1 1-33,2 2-242</inkml:trace>
</inkml:ink>
</file>

<file path=ppt/ink/ink1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0:56.8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190 44 4992,'0'0'646,"0"0"-248,0 0-103,0 0-45,0 0-52,0 0-47,0-1-16,-1-3 10,0-1-25,0-1-7,0 2 38,0 0 47,1 0 86,0 1 31,0 0 85,0 0 93,1 1 105,0-3 244,-2 6-349,-1 0-198,0 1 12,0 1-94,1-1-150,0 0-34,0-1-36,0 1-41,-24 55 210,11-19 125,-1 13-287,-7 41 227,10-33-172,-53 352-55,59-358 25,0 1 43,0 12 59,2 35 119,4-42 179,7 51-425,-1-69 186,7 27-186,-7-45 93,2 3 34,4 0 43,2-2 55,4-3 63,-16-19-227,1 0-1,0 0 0,-1 0 1,1 0-1,0 0 0,1 0-60,-1-1 56,-1 0 0,1 0 0,0-1-1,-1 1 1,1 0 0,0-1-1,-1 0 1,2 0-56,-1 0 77,1 0 0,-1 0 0,0-1 0,0 1 0,1-1 0,-1 0 1,2-1-78,18-9 359,1-7-54,0-5-63,0-3-71,2-7 11,0-3-37,23-43 50,-12 13-108,11-32-24,5-25-40,-18 28-105,-2-8 82,-8 13-11,-9 29 12,19-68 84,-22 73-80,-1-6-69,-3 0-107,-8 47-108,0-15-551,-1 17 453,0-4-56</inkml:trace>
  <inkml:trace contextRef="#ctx0" brushRef="#br0" timeOffset="400.2032">1384 296 7648,'2'-5'254,"0"1"-42,0 1 1,0-2 53,1 0 27,-1 1-70,0 0 2,0 0 50,0-1 3,1 0 52,1-1 63,0-1 69,-2 3-444,0-1 35,3-4 105,1-1 68,1-2 80,7-20 465,-10 20-531,-2 2-64,0 1-50,-2 8-115,0 0 0,1 0 0,-1 1 0,0-1-1,0 0 1,0 0 0,0 0 0,0 1 0,0-1 0,0 0-1,0 0 1,0 0 0,0 1 0,-1-1 0,1 0 0,0 0 0,0 1-1,-1-1 1,1 0 0,0 1 0,-1-1 0,1 0 0,-1 1-1,1-1 1,-1 0 0,1 1 0,-2-1-11,-9 1 113,-9 10-44,5-1-52,0 0-1,1 2 1,0 0-17,-31 30 3,-49 55-79,31-25 47,2 3 1,-19 34 28,71-95-17,-5 7-47,2 0 1,-11 21 63,20-33-9,0 0-1,0 0 1,1 0 0,-1 4 9,2-6 2,0-1 1,0 1 0,1 0-1,0 0 1,0 0 0,2 5-3,-2-8 1,1-1 1,-1 1 0,1 0 0,0 0-1,0 0 1,1-1 0,-1 1 0,0-1 0,1 1-1,0-1 1,-1 1 0,1-1 0,0 0-1,0 0 1,1 1-2,1 0 3,0 0-1,1 0 1,-1 0-1,1-1 0,0 1 1,0-1-1,0 0 1,1 0-3,12 3 4,1-1 1,0-1-1,0 0 0,7-1-4,-19-2 1,43 4 2,-6-2-9,5 4 6,-34-4 13,0 1-1,0 1 0,-1 0 0,1 1 0,2 2-12,6 6 28,-4 5 60,-16-15-63,-1 1-1,1 0 0,-1-1 0,0 1 1,0 0-1,0 0 0,-1 1 0,1-1 0,-1 0 1,0 0-1,-1 1 0,1-1 0,-1 0 1,1 1-1,-1-1 0,0 1 0,-1 2-24,-1 5 99,0 0 0,-1 0 0,0-1 0,0 1 0,-2-1 0,1 0 0,-3 3-99,-23 39 426,8-20-94,10-17-268,-1 0 38,-31 34 344,24-30-279,-4 1-52,2-4-129,11-9-41,0 0-39,-1-1-41,0 0-46,0 0-50,0-1-54,1-1 145,1 0-100,0-2-96,0 0-89,1-1-87,0 0-79,0-2-76,-1 1-70,5-1 300,0 0 59,-1 0-19,-2 0-135</inkml:trace>
  <inkml:trace contextRef="#ctx0" brushRef="#br0" timeOffset="735.3955">1659 173 7040,'8'-12'928,"-3"5"-356,-2 2-148,0 1-66,-1 1-76,-1 2-67,0-1-23,2 1 15,2 0-119,0-1 83,2 1 113,4 2 226,-2 4-9,-5 1-234,-1 1-117,-2 2-89,0 10 149,-3 3-50,-1 2-57,-2 2-64,-69 276-124,70-286 85,-23 82 83,-1 3 107,14-52-49,2 1 36,0-1 37,1 2 40,0-1 44,2 2 46,2 8 1,7-49-276,-1 1 0,2 0-1,-1-1 1,2 1 0,0-1 0,1 5-69,-2-11 17,1-1 1,-1 1 0,1-1-1,0 0 1,0 1 0,1-1-1,-1 0 1,1 0 0,0-1-1,2 3-17,-2-3 9,0 0 0,1 0 0,-1 0-1,1-1 1,0 0 0,-1 1 0,1-1-1,0 0 1,0-1 0,1 1-1,-1-1 1,0 0 0,0 0 0,1 0-1,-1-1 1,1 1 0,3-1-9,2 0 18,0-1-1,0 0 1,0-1 0,3-1-18,3-1 18,0-1 1,6-3-19,6-5 10,-1 0 0,18-13-10,9-9 29,49-42-29,-71 51-42,1-1-45,-32 26 80,69-58-536,-47 39 282,-11 9 90,-1 0-35,8-6-233,-10 8 168,0 0-38,-1 0-43,1 0-45,-1-1-49,0 1-52,1-1 73,0-1 57,2-1-20,4-6-132</inkml:trace>
  <inkml:trace contextRef="#ctx0" brushRef="#br0" timeOffset="992.6931">1518 530 6144,'0'-1'203,"1"0"-33,-1-1 101,1-1 176,0 2-265,1 0 44,-1 0 5,2-1 50,-1 1 58,2-1 68,7-3-262,2-1 80,4-2 93,27-13 500,-28 14-565,-5 1-93,1 0-40,-2 1-49,0 0-58,36-18 205,15-7-52,-4 3-86</inkml:trace>
  <inkml:trace contextRef="#ctx0" brushRef="#br0" timeOffset="1146.8353">1452 135 5888,'0'-1'290,"-1"1"-68,-3-6 348,4 4-237,0 0-107,2 1 51,-1 0 59,2 0 71,1 0-379,10-3 117,2 0 72,1-1 43,27-5 402,-13 4-315,-20 4-282,11-1 99,0-1 35,52-8 528,-41 7-458,1 0-72,-17 3-141,0 0-33,2 0-43,0 0-54,0 0-60,0 0-67,0 1-74,-1 0-79,1 0-86,0 1-93,-4-1 212,-1 1 41,4 0-17,8 0-104,-25 0 399</inkml:trace>
  <inkml:trace contextRef="#ctx0" brushRef="#br0" timeOffset="1517.7081">2732 192 6304,'-1'3'592,"-1"-1"-71,0 1-66,1 0-62,0 0-57,0 0-53,0 0-49,0 0-43,1 0-13,-1 1-49,1-1-41,-1 1-34,1 3-15,0 8-16,0-10 35,0 0 54,0 0 74,0 0 91,-2 26 77,0 1-76,-2-1-66,-1 1-52,-4 26 34,-9 33 24,10-54-98,-15 60 63,0-4 35,-30 91 314,14-58 279,24-78-448,1-1 60,0-1 81,2-1 99,9-34-414,-2 7 200,4-11-160,1-7-225,0 0 0,0 0 0,0 0 0,0 0 0,0 0-1,0 0 1,0 0 0,0 0 0,0 0 0,0 0 0,0 0 0,0-1 0,0 1 0,0 0 0,0 0-1,0 0 1,0 0 0,0 0 0,0 0 0,0 0 0,0 0 0,0 0 0,1 0 0,-1 0 0,0 0-1,0 0 1,0 0 0,0 0 0,0 0 0,0 0 0,0 0 0,0 0 0,0 0 0,0 0 0,0 0-1,0 0 1,0 0 0,0 0 0,0 0 0,0 0 0,0 0 0,0 0 0,0 0 0,1 0 0,-1 0-1,0 1 1,0-1 0,0 0 0,0 0 0,0 0 0,0 0 0,0 0-4,3-5 50,1-4-43,31-66 61,30-112-33,-49 138-5,-5 14-17,28-82-9,59-147-74,-66 190 62,21-31 8,-1 19-51,-29 53-98,12-13 149,-22 31-60,1 0 0,14-13 60,-21 23-25,-1-1 0,2 1 0,-1 1 1,0-1-1,1 1 0,0 1 1,6-3 24,-11 5-9,1 0 1,0 0-1,0 0 1,-1 1 0,1-1-1,0 1 1,0 0-1,0 0 1,-1 0 0,1 0-1,0 1 1,0 0 0,-1 0-1,1 0 1,0 0-1,-1 0 1,1 1 0,-1 0-1,1-1 1,0 2 8,0 0-6,0 1 1,0-1-1,0 1 1,0-1-1,-1 1 1,0 0-1,1 1 1,-2-1-1,1 1 1,0-1-1,-1 1 0,0 0 1,0 0-1,0-1 1,0 6 5,2 12 11,-1-1-1,-1 1 1,-1 0 0,-1 0-1,-1 0 1,-1 0 0,-1-1-1,-3 10-10,-7 24 38,-3-1-1,-2 0 0,-3 0-37,-26 55 81,-3-8 46,29-59-142,-2-1 69,-50 79 280,33-64-221,19-28-105,0-2-48,-10 8-103,16-18 26,-1 0-34,9-10-47,0 0 50,-27 20-333,23-20 246,5-3 75,1 0-35,-5 0-224,5-1 159,1-1-38,-1 0-41,0 0-45,0-1-48,0 0-51,1 0-54,-1 0-58,0-1-60,0 0-64,0 0-67,0-1-71,0 0-72,0 0-78,3 1 537,0 0 34,-2-1-351,0-1-40,-3-1-285</inkml:trace>
</inkml:ink>
</file>

<file path=ppt/ink/ink1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1:12.1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12 636 7296,'-2'2'683,"0"-1"-44,1 0-44,0 0-42,-1-1-39,1 0-40,1 0-36,-1 0-35,0-2 305,1-1-120,0-1-107,0 0-93,0 0-136,1 0-43,0-5 103,1 2-113,1-7 198,-2 11-166,5-21 146,1-1-97,1 1-87,1-1-72,2-4-53,0-1-63,26-55-137,-23 52 117,-1 2 78,11-27 16,-9 21 29,0-1 33,-1 6 132,2 1 0,8-12-273,-20 37 51,11-16 95,-6 13-46,2 5 51,-10 4-143,0 0 1,0 0-1,-1 0 0,1 0 0,0 1 0,0-1 1,0 0-1,-1 1 0,1-1 0,0 0 0,-1 1 1,1-1-1,0 1 0,0-1 0,-1 1 0,1-1 1,-1 1-1,1-1 0,-1 1 0,1 0 1,-1-1-1,1 1 0,-1 0 0,1 0 0,-1-1 1,0 1-1,1 0 0,-1 0-8,5 13 73,-2-1-40,4 41 22,-6 2-15,-3 23-40,1-45 54,0-1 42,1-15-148,0 0 76,0 0 52,1 24 165,0-16-149,0-11-93,1 1-58,0 0-86,0 0-103,1 0-119,-1-8 133,-1 0-37,1-2-85,0 1-56</inkml:trace>
</inkml:ink>
</file>

<file path=ppt/ink/ink1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1:12.4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304 403 4576,'1'0'426,"1"-1"-57,-1 1-54,1 0-48,0 0-46,0 0-39,1-1 79,-1 1-150,1 0-36,5-1 98,0-4 128,-7 4-272,-1 1 1,1-1-1,-1 1 0,1-1 0,0 1 0,0 0 1,-1-1-1,1 1 0,0 0 0,0 0 0,-1-1 1,1 1-1,0 0 0,0 0 0,0 0 0,0 0 1,-1 0-1,1 0 0,0 0 0,0 0-29,15 2 320,0 0-149</inkml:trace>
  <inkml:trace contextRef="#ctx0" brushRef="#br0" timeOffset="231.2505">761 11 7040,'1'1'786,"-1"1"-77,1-1-75,-1 1-70,1 0-67,-1 0-62,1 1-60,-1-1-54,0 1-52,0 0-47,0 0-44,0 0-40,1 4 34,-1 0-114,-1 3-105,0 13-230,1-15 257,-1-3 52,1-1 38,0-1 45,-1 1 51,-10 65-61,0-20-82,-4 6-23,-18 47 22,8-35 83,10-25 22,0 0 64,1-1 76,1 1 88,12-38-462,0-1 61,-2 8 80,2-6-54,0-1-100,0-1 4,1-1-47,-1 1-164,1-1 116,0 0-35,-1 0-38,1-1-40,0 1-43,0 0-46,0 0 75,0-1 44,0 1-14,-1 1-106</inkml:trace>
  <inkml:trace contextRef="#ctx0" brushRef="#br0" timeOffset="893.0259">4 804 8480,'-1'-1'591,"1"1"-51,-1-1-47,1 0-47,0 0-43,-1 0-41,1 0-39,0 0-36,0-1 187,0-1-116,0 0-96,1 0-79,0-2 4,1-3 0,-1 5-68,0 0 72,0 0 105,-1 1-9,4-9 73,0 1-42,0-1-40,0 0-36,5-12 139,0 1-118,3-6-76,0 1-109,4-6-78,6-15-71,-9 22 60,-1 1 66,19-42-79,-10 22 41,4-10 71,0 1 100,-12 27-47,0-1 36,0 1 41,0 0 43,-8 18-201,3-9 140,8-9 198,-8 15-218,2 2-51,-3 5-86,0 2-45,-7 2-1,1 1-1,0 0 0,-1 0 1,1 0-1,0 0 0,0 0 0,-1 0 1,1 0-1,0 0 0,-1 0 1,1 0-1,0 0 0,-1 0 0,1 0 1,0 0-1,-1 1 0,1-1 1,0 0-1,-1 0 0,1 1 0,0-1 1,-1 1-1,1-1 0,-1 0 1,1 1 3,0 1-9,1-1 1,-1 1 0,1 0 0,-1 0-1,0 0 1,0 0 0,0 0 0,1 2 8,6 19-35,-4-4 35,-4-18 1,5 43 0,-1-1-1,-3 1 0,-1 0 1,-3 7-1,1 41 57,2-65-80,1-1 48,4 59 181,-2-49-170,0-8-76,-1 1-86,0-1-110,-1-14 69,0 0-36,-1-9 122,0-1-46,0 0-53,0 0-60,0 0-68,0 0-75,0 0-83,0-1-90,0 0 274,-1-1 38,1 5-354,0-7 597</inkml:trace>
  <inkml:trace contextRef="#ctx0" brushRef="#br0" timeOffset="1159.0666">142 363 6656,'7'-2'1001,"0"1"-115,0 0-109,-1 0-103,1 1-95,0-1-90,0 1-82,0 0-76,2 0-25,-1 0-88,1 1-77,-1 0-65,3-1-56,-1 2-58,20 2-228,-14-2 169,-8-1 89,-1 0 40,4 0 89,-1 0 107,16 1-153</inkml:trace>
  <inkml:trace contextRef="#ctx0" brushRef="#br0" timeOffset="2144.8579">1063 0 6048,'0'1'643,"-1"0"-52,0 0-50,1 0-50,-1 0-46,0 1-44,0-1-44,0 1-39,-1 1 34,1-1-60,-1 1-55,0 0-50,0 1-47,0-1-42,-1 1-38,1-1-33,-1 2-36,0 0-40,-2 4-97,-8 13-275,9-16 336,1 0 51,0 0 60,0-1 64,0 0 78,1-1 88,2-3-966,-1-1 82,1 1 81,-1-1 79,0 1 7,1 0 108,-1 0 105,0 0 103,0 1 99,0 0 97,0-1 92,0 2 90,-7 22-15,1 0-35,-7 26 94,0 10-57,-6 32 1,5-18-18,4-26 0,4-21 213,-2 14 201,2-15-132,0-4 3,0-2 104,6-20-685,1 1 95,-1-1 63,-1 3 152,0-2-169,2-1-95,-1-1-80,0 1-99,1-1-117,-1 0 122,1 0-37,0-1-38,0 1-42,0-1-43,0 0-45,0 0-49,0 0-50,0 1 211,0-1 43,0 0-13,1 0-95</inkml:trace>
  <inkml:trace contextRef="#ctx0" brushRef="#br0" timeOffset="4300.6958">1068 221 5568,'8'-10'2219,"-7"7"-1167,-2 1-50,-1 1-59,-1 0-68,-1 2-76,-1-1-87,0 2-95,0-1-104,-1 1-113,1-1-121,2 0-189,1 0-33,-1 0-35,1 0-37,0 0-36,1-1-39,-1 1-39,1-1-41,-6 4 179,0 0 0,0 0 0,0 0 0,0 1 0,1 0 0,-2 2-9,-1 2 1,-1 0 0,2 1 0,-6 8-1,2 0-7,0 0-1,2 1 0,0 0 1,-4 12 7,10-20-14,0 0 1,1 0 0,0 0-1,1 0 1,0 1 0,1-1-1,0 9 14,1-17 0,0 0-1,1 0 1,-1 1-1,1-1 1,-1 0 0,1 0-1,0 0 1,0 0-1,1 0 1,-1 0-1,0 0 1,1 0 0,0 0 0,0-1 4,-1-1 0,0 1-1,1-1 1,-1 0 0,1 1 0,0-1 0,-1 0 0,1 0 0,0 0 0,0 0-4,1 0 10,-1 0 0,1 0 1,0-1-1,0 1 0,0 0 0,0-1 0,0 0 0,0 0-10,18-1 444,-1-3-68,-1-3-63,-1-3-55,-1-2-49,-1-2-43,-9 7-90,-1 0 1,0-1-1,2-2-76,11-22 119,-15 24-91,0-1 1,-1 0-1,0 0 0,-1 0 0,0 0 0,0 0 0,0-8-28,-2 11 33,0-1-1,0 0 1,0 0-1,-1 0 1,0 1-1,-1-1-32,-3-8-90,4 12 75,-1 0 1,1-1-1,-1 1 0,0 1 0,0-1 1,0 0-1,-1 0 0,-1-1 15,-5-3-93,1 3-37,-1 0-62,1 2-79,-2 0-93,3 2-22,-1 1-84,0 0-93,0 2-102,0 0-110,1 1-120,3-1 400,0 0-32,1 0-36,-1 0-34,2-1 36,-1 1 74,0 0-24,-1 2-175</inkml:trace>
  <inkml:trace contextRef="#ctx0" brushRef="#br0" timeOffset="4705.1605">1283 94 9888,'2'-2'477,"1"-1"-45,3-4 703,-3 4-613,1-1 140,-3 2-285,1 0 38,0 1-35,-1 0 33,1-1 38,0 1 40,-1 0 44,1-1 48,0 1 49,0 0 54,-2 1-127,-1 1-103,1-1-92,0 1-84,0 0-120,-1 0-37,1 1 22,0 0-106,-1 0-77,0 4-187,0-4 157,1 1 74,-1-2 44,1 0 41,-10 30-188,0 0 53,-22 63 53,20-62-17,1 0-36,-3 11-104,2-7-81,6-17 70,0-1-35,-3 12-213,1 0-119,3-15 214,1 0-34,0 0-38,1 0-39,2-12 432,0 0-65,0 0-61,0 0-52,0 0-46,0 0-39,-1 1-343,-4 1-760,3-7 707,-1-4 93,1 1 93,1-1 36,-2-6-329,0-1 125,1-1 112,1 1 99,0-1 87,0 1 74,1 0 62,0-1 26,-2-11 2,0 1 117,2-1 112,0 0 110,1 0 109,2 0 105,1 1 103,3 1 100,-5 19-446,0 1 0,0 0 0,0 0 0,1 0 0,-1 1 0,1-1 0,0 0 0,0 0 0,0 1 0,0-1 0,1 0-140,9-6 584,-3 6-316,0 2-54,0 0-68,2 2-76,20 4 91,16 7-21,-12-4-9,-1 0-51</inkml:trace>
  <inkml:trace contextRef="#ctx0" brushRef="#br0" timeOffset="5275.251">1872 513 5728,'-1'-4'476,"1"0"41,-1-5 609,-4-18 2832,4 21-3162,-1 1-55,0 0-178,-1 1-60,1 0-70,-2 0-80,1 1-89,-1 0-100,-1 0-108,0 0-118,-11-3 209,0 2-35,10 4-80,0-1 0,0 1 0,0 0 0,-3 0-32,-25 7 24,0 5-78,20-5-9,1 1 0,0 0 1,0 0-1,0 1 0,1 1 0,-4 5 63,-2 3-71,6-3-36,8-9 58,0-1 1,1 1-1,0 0 0,0 0 0,0 0 0,1 1 0,0-1 49,0 11-101,6-2 38,-3-14 62,-1 0 0,1 0 0,0 0 0,0 0 1,0 0-1,-1 0 0,1 0 0,0 0 0,1 0 1,-1-1-1,0 1 1,1 0 9,1 1 0,-1-2-1,0 1 1,0 0 0,1 0 0,-1-1 0,2 1-9,24 1 151,0-6 56,-18 1-99,0 0 0,0 0 0,0-2 0,0 1 0,-1-1 0,1 0 0,2-3-108,24-19 338,-19 11-207,-2 0-37,4-6-38,-4 0-99,-9 13 79,-1 0-1,0 0 0,-1-1 0,0 0 0,-1 0 0,1-1-35,-3 4 20,1-1 0,-1 1 0,0-1 0,-1 0-20,0 3-2,0 0 0,0 0 0,-1 0-1,1 0 1,-1 0 0,-1 0 2,-6-12-146,-3 9-116,5 6 83,-1 2-34,0 2-35,0 0-38,0 1-38,-1 2-41,1-1-42,1 1-43,0 1-46,0-1-47,1 0-48,1 0-51,0-1 259,1 1 51,-1 0-19,-2 4-121,5-9 469</inkml:trace>
  <inkml:trace contextRef="#ctx0" brushRef="#br0" timeOffset="5701.8476">2060 358 7456,'2'-4'250,"0"1"-40,0 0 1,0-1 53,0 0 26,0 1-69,-1 0 0,1-1 49,0 0 2,1 0 51,0 0 60,0-2 67,0 1-380,2-2 94,-3 3-37,1 0 37,0 0 41,0-1 44,2 0 161,-1-1 98,1 0 108,0 0 119,-4 5-327,0 1-72,-1 1-65,0 0-58,0 0-51,0 2-45,-1 2 11,-1-1-96,-1 7-44,2-7 85,-12 26 30,0 1-106,0-1-81,-1 0-55,-21 49-306,24-53 327,0 1 43,3-5 57,-1 0 50,1 1 61,1-1 70,7-21-134,-3 7 222,1-1 36,1 0 40,1-1 38,0-5-123,0 0-38,1-1 107,0 1-104,0-2-73,2-1 117,-2 0-75,4-5 224,0 0-52,-1-1-49,0 0-44,2-4 57,0-1-72,-1 0-55,1-1-41,11-27 196,3-3-224,22-48 78,-12 31-122,-10 24-65,2 0-35,1 2-43,2 2-49,-17 23 44,1-1 6,2 1 0,0 0-1,1-1 71,2 0-106,0 3-55,-2 2-26,1 2-59,-1 1-68,-1 3-79,1 3-88,-2 2-98,0 3-107,0 4-119,-8-8 541,1 1 36,4 8-330</inkml:trace>
  <inkml:trace contextRef="#ctx0" brushRef="#br0" timeOffset="5897.6656">1941 464 9568,'0'0'922,"1"0"-110,-1 1-104,1-1-96,0 0-91,1 0-84,-1 1-76,1-1-71,0 0-77,0 0-50,0 1-45,1-1-39,1 0-19,1 1-70,10 0-197,-9-1 195,-2 0 59,-1 0 47,0 0 58,-1 0 66,24 0-64,17-2 227,-24 1-242,0-1-53,1 1-86,-10 0-48,1 0-40,0 0-46,-1 1-51,1-1-55,-1 0-61,0 0-65,0 0-72,0 0 149,0 1 35,18-3-381</inkml:trace>
  <inkml:trace contextRef="#ctx0" brushRef="#br0" timeOffset="6648.3882">2746 378 3712,'-3'-10'1288,"0"-18"1910,3 19-2274,1-1-73,-1 5-420,0 0-36,0 0-40,1 0-44,-1 1-50,0-1-55,1 1-58,-1-1-63,1 1 283,-1-3 18,3-13 388,-1 13-466,0 1 55,1 1 79,1 2 101,-4 3-300,1 1-62,-1 1-51,0 1-43,0 1-23,-2 8 20,1-8-20,-13 31 112,-3 1-112,-6 6-93,-14 18-129,22-35 84,-2 2 29,0-1 65,0-1 75,0 1 87,6-10-9,0 1 45,0-1 49,1 1 53,-1 0 56,0 0 58,1 0 62,0 0 66,10-18 27,1 0-110,-1-1-96,1 0-84,1-2 8,0-1-109,1 0-76,3-9 84,-4 9-115,1 1 35,27-56 268,-7 13-155,1 0-46,1 0-44,1 0-38,28-46 10,4 6-106,-43 67 19,1-1-44,2 1-46,1 0-46,2 2-45,0 2-45,2 3-45,1 3-45,-22 10 248,1-1 0,-1 1 0,1-1 0,-1 1 0,1 0 0,-1 0 1,1 0-1,-1 0 0,1 0 0,-1 0 0,1 1 0,-1-1 0,1 1 0,-1 0 1,1 0-1,-1 0 0,0 0 0,1 0 0,-1 0 0,0 1 0,0-1 0,0 1 1,0 0-1,0 0 34,8 10-160,-2 2 37,-3 2 50,-3 2 58,-1-9-4,-1 0 0,-1 0 1,0-1-1,0 1 0,-1 0 19,-1 5 2,-1 0 0,-1 0 0,0-1 0,-6 11-2,-2 0 18,-1-1-1,-3 3-17,-14 18-45,19-28 56,-1 0 39,-13 16 147,-6 5 173,-20 16 344,-4-4 24,17-19-325,5-8-165,17-12-167,-1 0-34,10-5-29,0 0-79,-1-1-91,1-1-103,-1-2-116,7-1 111,0 0-36,2-4-697,3 1 414,-2 2 240,1-1 103,-1 1 53,4-1-262,2-2-70</inkml:trace>
  <inkml:trace contextRef="#ctx0" brushRef="#br0" timeOffset="7065.5177">3104 482 11456,'-4'-3'1093,"1"0"-107,-1 1-103,0 0-96,0 0-92,0 1-87,0 1-81,-1-1-77,1 1-71,-1 1-67,1-1-60,-1 1-57,0 1-50,1-1-46,-1 1-40,0 0-36,-5 3-74,1 0-66,-10 7-225,14-8 269,0-1 37,1 0 44,0 0 49,0 0 56,1 0 66,0-1-188,-44 38-21,36-29-10,1 0-42,2 1-57,1 1-73,3-1-3,5-3 43,4-3 44,3-2 45,2-3 47,0-1 45,0-2 48,-1-1 47,3-3 162,-1-1 0,1 0 0,4-5-266,16-13 434,-9 8-198,0 0-75,1 2-88,2 3-100,-25 11 27,1 0-1,-1 1 1,1-1 0,-1 1-1,1-1 1,-1 1 0,1 0-1,-1 0 1,1-1 0,-1 1-1,1 0 1,-1 0 0,1 1-1,0-1 1,-1 0 0,1 0-1,-1 1 1,1-1 0,-1 1-1,1-1 1,0 1 0,-1 0 2,-1 0 1,1 0-1,0-1 1,0 1-1,-1 0 0,1 0 1,0 0-1,-1 0 1,1 0-1,-1-1 0,1 1 1,-1 0-1,1 1-2,2 18 115,-8 21-40,3-30-98,1 1-38,0-1-50,0 0-59,1 0-72,2 0-80,0-1-93,2 0-103,-1-6 96,4 4-446,-4-7 542,-1 1-68,2 0-151,-3-2 220,1 1-40,0-1-44,0 0-48,-1 0-51,1 0-57,1 0 84,-1 0 63,1 0-22,1 0-151</inkml:trace>
  <inkml:trace contextRef="#ctx0" brushRef="#br0" timeOffset="7325.8151">3348 343 8800,'6'-18'1155,"-2"7"-443,-2 4-184,0 1-81,0 1-94,-1 3-83,0-1-30,3 0 17,-3 1-135,4-3 16,0 1-14,-1 0 19,0 1 53,2-2 144,-3 4-122,0-1 38,0 1 39,0 0 45,0 1 47,-1 0 52,1 1-85,-1 1-36,2 2 216,-2 2-118,0 1-101,-2-1-123,0 1-43,0 0-15,0 2 12,0-6-81,-1 9 10,0-1-1,-1 1 0,-1-1 1,-1 7-75,-5 9 103,0-4-62,-1-1-60,0 0-80,0 0-97,4-10 31,0 0-42,1 0-46,0-1-50,-15 36-675,13-27 489,4-9 170,0 1-46,0-1-53,0 0-63,2-5 222,0 3-31</inkml:trace>
  <inkml:trace contextRef="#ctx0" brushRef="#br0" timeOffset="7802.262">3285 409 7552,'3'-10'996,"-1"4"-382,-1 1-160,0 2-70,0 1-83,0 0-72,-1 1-26,2-1 13,0 0-238,0 1 38,1-1 117,1-1 117,0 1 95,1 0 214,12-3 1269,-9 5-1118,-4 0-441,0 0-40,0 0-48,0 1-55,48 8 466,-34-5-426,-1 0-44,-2 0-69,0-1-54,-1 1-65,1 0-75,-3 0-38,0-1-63,0 0-68,0 0-74,0 0-80,0 0-86,0 0-92,0-1-96,-8-1-232,1 0 72,-1 0 71,0 0 69,0 0 69,1 0 67,-1 0 67,1 0 67,-1 0 64,1 0 64,-1 0 63,1 0 63,0 1 60,-1-1 61,1 0 60,0 0 58,-1 0 57,1 0 57,-1 1 56,1-1 55,0 0 53,-1 1 54,1-1 51,-1 0 51,0 1 51,1-1 49,-1 1 48,0-1 47,1 1 47,-1-1 45,0 1 45,0-1 44,-13-3-487,-1 1-69,-6 2 24,8 0-140,0 1 0,0 0 1,1 0-1,-4 2-143,0 0 187,0 2 37,1-1 50,0 2 60,1 0 71,1 0 82,1 1 93,1 0 104,2-2-409,2 0-56,2 0-50,1-2-43,5 3 18,4-3-100,-6-3-46,0 0-1,0 0 1,0-1 0,0 0 0,0 0 0,1 0 2,4 0 47,-2-1 67,12-5-9,-12 4-67,-1-1-1,0 0 1,0 0-1,0 0 0,2-3-37,16-14 194,-12 10-46,-1-1 50,0 0 37,0 2 59,-1-1 70,2 1 77,-3 5-146,-2 5-58,-2 5-47,0 4-40,-1 8 35,-1 7 38,-2-18-127,0 3-151,1 1 68,8 21 221,-4-18-184,-3-8-68,1 1-39,-1-1-48,1 1-57,1-1-93,0 1-92,0-1-103,0 1-114,-2-4 236,0 0-33,-1 0-34,1-1-36,0 1-37,0 0-38,1 0-40,-1-1-42,1 2-41,1-1 81,0 1-30,3 2-201,-8-6 775</inkml:trace>
</inkml:ink>
</file>

<file path=ppt/ink/ink1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1:42.0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326 1562 6720,'-1'-6'852,"-6"-5"1215,4 8-1479,0 1-48,-1 0-17,-1 1-104,2 0-255,1 1-34,-1 0-37,0 0-40,-19 1 109,0 4-73,0 2-58,0 1-45,3 1-60,1 1 1,0 1 0,-7 6 73,13-9-23,0 2 1,1-1-1,0 2 1,1-1-1,0 2 0,-3 4 23,7-8-10,1 0 1,0 1-1,-2 6 10,6-14 0,1 0 1,-1 1 0,0-1-1,1 1 1,-1-1 0,1 1-1,-1-1 1,1 1 0,0-1 0,0 1-1,-1-1 1,1 1 0,0 0-1,1-1 1,-1 1 0,0-1-1,0 1 1,1-1 0,-1 1-1,1-1 1,-1 1 0,1-1 0,-1 0-1,1 1 1,0 0-1,1 0 2,0-1 1,0 0-1,-1 1 1,1-1-1,0 0 1,0 0-1,0 0 0,0 0 1,0-1-1,1 1 1,-1-1-1,0 1 1,0-1-1,0 1 0,1-1 1,-1 0-1,0 0-2,67-1 183,32-8-54,17-1 13,-106 10-36,0 4 144,-12-4-242,0 0-1,0 0 1,1 1 0,-1-1-1,0 0 1,0 1 0,0-1-1,0 0 1,1 0 0,-1 1-1,0-1 1,0 0-1,0 1 1,0-1 0,0 0-1,0 1 1,0-1 0,0 0-1,0 1 1,0-1 0,0 1-1,0-1 1,0 0 0,0 1-8,-3 5 50,-2 2-43,-21 22 10,12-16-55,-1 0-37,0-1-42,0 0-49,-1 0-52,0 0-59,-1 1-69,1-1-71,9-7 98,1-1-70,-3 2-145,-3 3-344,12-10 870</inkml:trace>
  <inkml:trace contextRef="#ctx0" brushRef="#br0" timeOffset="434.4918">546 1739 7040,'4'-2'696,"4"0"1017,-5 3-1219,-2-1-38,1 1-115,-2 0-42,1 1-53,-1 0-58,0 0-67,0 0-75,-1 1-82,0 0-91,-21 45 155,4-9-10,2 1 0,-9 30-18,21-52 29,4-14-10,-1-1 1,1 1-1,0-1 0,0 1 1,0 0-1,1 2-19,-1-4 6,0-1-1,1 0 0,-1 0 1,0 0-1,1 0 0,-1 0 0,1 0 1,-1 0-1,1 0 0,-1 0 1,1 0-1,0 0 0,0 0 0,-1-1 1,1 1-1,0 0 0,0 0 1,0-1-1,0 1 0,0 0 1,0-1-1,0 1 0,0-1 0,0 1 1,0-1-1,0 0 0,0 0 1,0 1-1,0-1 0,1 0 1,-1 0-1,0 0 0,0 0 0,0 0 1,0 0-1,0 0 0,1-1 1,-1 1-6,7-1 115,0-1 0,0-1 0,-1 1 0,1-1 1,-1 0-1,1-1 0,-1 0 0,0 0 0,-1 0 1,1-1-1,2-3-115,11-9 285,-1-2-44,-2-1-58,-2 1-74,-6 6-73,0-1 0,-1 1 0,-1-2 0,3-6-36,-7 15 25,-1-1-1,0 0 0,0 0 1,-1 1-1,1-4-24,-2-12 112,-6 2 49,6 18-157,-1 1 0,1-1 0,-1 1 1,0 0-1,0-1 0,0 1 0,0 0 0,0-1 1,0 1-1,0 0 0,0 0 0,-1 0 1,1 0-1,0 0 0,-1 0 0,1 0 1,-1 0-1,1 1 0,-1-1 0,1 1 1,-1-1-1,1 1 0,-1-1 0,1 1 1,-1 0-1,0 0 0,1 0 0,-1 0 1,0 0-1,1 0 0,-1 0 0,1 1 1,-2-1-5,-4 2 9,0 0 1,0 0 0,1 1-1,-1 0 1,1 0 0,0 0 0,-1 2-10,-5 2-31,1 1-54,-2 3-72,-5 6-152,9-8 148,-4 6-24</inkml:trace>
  <inkml:trace contextRef="#ctx0" brushRef="#br0" timeOffset="-11838.5078">2290 176 5216,'2'-2'401,"1"0"-74,8-7 666,-9 7-731,1 0 45,0 0 103,-1-1 90,1 1 107,-1 1-258,-1 0 33,1-1 294,-1 0-71,-1 0-65,0 1-63,-1 0-57,0 0-53,-1 0-50,0 1-45,-2-1 80,0 1-87,-2 0 5,1 0-100,-19 5 24,-1 3-87,1 1-81,0 2-74,1 2-68,1 1-61,1 2-53,3 0-49,12-10 181,1-1-72,2 1-24,-1 5-318,6-3 190,0-5 203,1 1 41,3-1 54,3 0 112,10 1-50,0-2 36,1-2 36,-1 0 37,1 0 39,0 1 40,-1 0 40,1 3 42,-8 1 196,-8 2-75,-6 1-76,-4 0-75,-3 0-74,-1 0-73,1-2-74,2-2-72,-23 13-62,17-10 8,4-2-39,-1-1-70,2 0-52,0 0-82,1 0-96,-1 0-109,7-4 262,0 1-42,-1 0-797,2-1 650,0 1 76,0-1 49,1 0-17,-1 1-113</inkml:trace>
  <inkml:trace contextRef="#ctx0" brushRef="#br0" timeOffset="-11358.7385">2502 180 7040,'-1'-2'479,"0"1"-39,0 1-36,1-1-35,-2 0 267,0 1-123,1 0-111,-1 1-101,0 0-87,1 0-76,-1 2-57,0-1-72,0 1-47,-4 8-228,5-8 254,0-1 36,0 0 49,0-1 58,-3 7-92,-10 14-13,-5 13-89,11-17 48,2 0 50,3-6 31,0-1 44,4 2 265,5-6-91,3-5-70,3-4-46,17-9 182,-16 3-35,8-5 94,13-11 364,-20 14-469,-2 1-81,0 0-57,1 1-76,-1-1-92,-6 6-120,-3 4 82,-2 2 63,-2 3 40,-6 10 129,3-7-145,3-6-82,-17 32 126,-6 6-91,-2 0 70,-21 24-70,-36 32 113,25-36 56,48-51-171,-43 40-9,23-28-88,15-14 2,-1-2-41,15-5 127,1-1 0,-1 0-1,1 0 1,-1 0 0,0 1 0,1-1 0,-1 0 0,1 0 0,-1 0-1,0 0 1,1 0 0,-1 0 0,0 0 0,1 0 0,-1-1 0,1 1-1,-1 0 1,0 0 0,1 0 0,-1-1 11,1 1-12,-1 0 0,1-1 0,0 1 0,0 0 0,-1-1 0,1 1 0,0-1 0,0 1 0,0 0 0,0-1-1,-1 1 1,1-1 0,0 1 0,0 0 0,0-1 0,0 1 0,0-1 0,0 1 0,0-1 0,0 1 0,0 0 0,0-1 12,2-6-138,1-1 44,-1 3 66,0 1 35,3-3-52,0 0 0,1-1 0,0 2 0,0-1 0,0 1 0,1 0 0,3-3 45,11-6-160,-1 1-80,12-7-21</inkml:trace>
  <inkml:trace contextRef="#ctx0" brushRef="#br0" timeOffset="-11006.2565">2842 265 6656,'1'-1'-19,"1"1"118,-1-1 106,1 0 90,0 0 229,0 0 106,-1 0-1,1-1 914,-1 2-1015,-1 0-36,-1 0-51,0 0-67,0 1-169,0-1-41,0 0-45,-1 1-50,-14 6 416,1 0-117,-2 0-100,1 1-81,2-1-74,-1 1-37,-29 18 69,27-14-48,12-6-271,10-3 65,5-3 51,1-1 33,-5 1 18,1 0-3,18 2-100,-14 1 94,-1 2 66,-2 2 103,-6-3-28,0 1 39,-1 1 42,-1 1 48,-3 6-54,-11 19 335,2-12-284,7-13-188,-1 1-35,0-1-40,0 0-46,1 0-52,-1 0-59,0 0-64,1-1-70,2-3 22,-1 2-46</inkml:trace>
  <inkml:trace contextRef="#ctx0" brushRef="#br0" timeOffset="-10742.0893">2991 1 6720,'0'0'535,"1"-1"-50,-1 2-48,0-1-44,1 0-44,-1 1-40,0-1-37,1 1-36,-1 1 142,1 0-112,-1 0-91,1 1-70,-1 0-47,1 5-13,0-3 56,-1-2 70,0-2-42,0 1 35,-1 10-77,0 0 36,-3 13 208,0-3 35,-11 28 547,9-32-625,-1-1-50,-1 1-69,1 0-88,2-7-84,0 1-54,-1-1-57,1 1-64,-1 1-111,0 0-98,0 1-107,1-1-116,-1 0-123,3-6 318,1-1-35,-1 1-34,1-1-36,-1 1-37,1 0-39,0-4-6,1 1 80,0 1-25,-1 1-187</inkml:trace>
  <inkml:trace contextRef="#ctx0" brushRef="#br0" timeOffset="-10571.785">2874 273 5056,'0'-6'513,"0"0"-62,0-1-75,0-3 137,1-8 202,0 11-380,1 0 68,-1 0 93,3-2-19,0 2-87,1 1-80,1 1-70,0 2-64,2 0-56,-1 1-46,2 1-40,7 1-48,23 5-150,-26-2 166,-7-2 33,6 2 91,-5-2-70,0 1-44,0 0-43,-2-1-36,1 0-45,0 1-52,-1-1-57,0 1-13,0-1-49,-1 0-52,1 0-57,0 0-60,-1 1-65,0-1-68,1 0-72,0 1 47,1 0 79,1 0-30,3 1-195</inkml:trace>
  <inkml:trace contextRef="#ctx0" brushRef="#br0" timeOffset="-9672.1622">3230 249 6560,'-6'2'736,"0"0"-96,1 0-92,-1 0-85,1 1-78,0-1-74,0 1-67,-1 0-62,1 0-43,0 1-61,-1 0-53,1 0-44,0 1-45,-1 0-34,-10 12-311,9-9 264,0 2 58,3-6 93,1 1 33,0-1 39,0 1 43,2-2-185,0-1 39,-1 1 37,1-1 33,0 2 77,1 0 54,0 3 291,0-6-429,0-1-1,0 0 1,0 1-1,0-1 1,1 1-1,-1-1 1,0 0-1,0 1 1,0-1-1,1 0 0,-1 1 1,0-1-1,1 0 1,-1 0-1,0 1 1,0-1-1,1 0 1,-1 0-1,0 1 1,1-1-1,-1 0 0,1 0 1,-1 0-1,0 0-37,7 1 390,-3-2-234,1 0-35,5-3 68,-1-1-41,11-6 45,2-3-95,-9 3-47,-1 1-1,9-10-50,-8 5 108,-4 3-73,4-14 152,-13 25-174,1 0 0,-1-1 0,0 1 0,1-1 1,-1 1-1,0-1 0,0 1 0,0-1 0,0 1 0,0 0 0,0-1 0,-1 1 0,1-1 0,0 1 0,-1-2-13,0 3 3,1-1 0,-1 0 0,1 0 0,-1 1 0,1-1 0,-1 0 0,0 1 0,1-1 0,-1 0 0,0 1 0,0-1 0,1 1 0,-1-1 0,0 1 0,0 0 0,0-1 0,0 1-3,-1 0-11,0-1 0,0 1 0,0 0 0,-1 0 0,1 0 0,0 0 0,0 0-1,-1 0 1,1 1 0,0-1 0,0 1 0,0-1 0,0 1 0,0 0 0,-1 0 0,2 0-1,-1 0 1,-1 1 11,-4 3-50,-1-1 0,2 2 0,-1-1 0,0 1 50,2-1-28,0 0-1,1 1 1,-1 0-1,1-1 0,0 2 1,1-1-1,-1 0 1,1 1-1,0-1 29,2-3-10,1-1 0,-1 0 0,0 1 0,1-1 0,-1 1 0,1-1 0,0 1 0,0-1 0,0 1 0,0-1 0,1 1 0,-1 1 10,1-2-6,-1-1-1,1 1 0,0-1 0,0 1 1,0-1-1,-1 1 0,1-1 0,0 0 1,1 1-1,-1-1 0,0 0 0,0 0 1,0 0-1,1 0 0,-1 0 0,1 0 1,-1 0-1,1 0 0,-1-1 0,2 1 7,0 0-1,0 1 0,1-2 0,-1 1 0,1 0 0,-1-1 1,2 1 0,2-1-15,0 0 0,0 0 0,0-1 0,0 0 0,0 0 15,35-11-29,-17 4 101,-22 7-56,8-3 49,-1 0-37,23-11-46,-8 4 48,-8 4 94,-3 2 81,-7 2-60,0 1 33,-5 2 94,-1 0-37,0 2 138,-3 2-110,-1 1-87,-2 2-43,-6 5 60,11-11-163,-8 7 43,5-5-54,0 0 1,0 0-1,0 0 1,1 1-1,0-1 1,-1 0 0,1 1-1,-1 2-19,3-6 0,0 1 1,0-1-1,0 0 0,0 0 0,0 0 0,0 0 1,0 1-1,0-1 0,0 0 0,0 0 0,0 0 1,0 0-1,0 1 0,0-1 0,0 0 1,0 0-1,0 0 0,0 0 0,0 0 0,0 1 1,0-1-1,0 0 0,0 0 0,0 0 0,0 0 1,0 1-1,0-1 0,1 0 0,-1 0 0,0 0 1,0 0-1,0 0 0,0 0 0,0 0 0,0 1 1,1-1-1,-1 0 0,0 0 0,0 0 0,0 0 1,0 0-1,0 0 0,1 0 0,-1 0 0,0 0 1,0 0-1,0 0 0,0 0 0,1 0 1,-1 0-1,0 0 0,9-2-49,-8 2 39,23-10 39,12-9-57,-11 4 17,-8 7 33,-3 2 24,1 2 35,-14 4-63,0 0 0,0 0 0,-1 0 0,1 0 0,0-1 1,0 1-1,0 1 0,-1-1 0,1 0 0,0 0 0,0 0 0,0 0 0,-1 0 1,1 1-1,0-1 0,0 0 0,0 1-18,-1-1 17,1 1 0,-1-1 0,1 1 0,-1 0 0,1-1 0,-1 1 0,1-1 0,-1 1 0,1 0 0,-1-1 0,0 1 0,0 0 0,1-1 0,-1 1 0,0 0 0,0 0-17,1 15 221,-2 1-67,-1-5-91,3-4-52,-1-7-11,0 0-1,0 0 0,1 0 1,-1 0-1,1-1 0,-1 1 1,1 0-1,-1 0 0,1 0 1,-1-1-1,1 1 0,0 0 1,-1-1-1,1 1 0,0-1 1,0 1-1,-1-1 1,1 1-1,0-1 0,0 1 1,0-1-1,0 0 0,0 1 1,0-1-1,0 0 0,-1 0 1,1 0-1,0 0 0,0 0 1,0 0-1,0 0 0,0 0 1,0 0-1,0 0 1,0 0 0,6-1 10,1 0 1,-1-1 0,0 0 0,2-1-11,-8 3 1,39-15-75,21-11 76,-15 5 2,-15 8-38,-5 4-35,1 2-48,-20 6 86,-1 0 46,1 1 48,1 3 90,-7-3-141,-1 0 0,0 1 0,1-1-1,-1 0 1,1 1 0,-1-1-1,0 1 1,0-1 0,1 1 0,-1-1-1,0 1 1,0-1 0,1 1 0,-1-1-1,0 1 1,0-1 0,0 1 0,0-1-1,0 1 1,0-1 0,0 1-1,0-1 1,0 1-12,-1 6 56,-1 0-33,-3 3-11,3-6-5,0 0-1,0 0 0,0 0 1,0 0-1,1 2-6,1 5-27,1-10 23,-1-1 0,0 1-1,1-1 1,-1 1 0,1-1-1,-1 1 1,1-1 0,-1 0-1,0 1 1,1-1 0,-1 0-1,1 1 1,0-1 0,-1 0-1,1 0 1,-1 0 0,1 1-1,-1-1 1,1 0 0,0 0 3,25 2 68,-6-3-88,0-1-39,-8 0-10,0 2 0,-1-1 1,12 2 69,-19-1-58,1 1 46,11 2 87,-10-1-95,0 1-101,-3-2 7,0 1-44,0 0-76,0 0-70,0 0-80,0 0-86,-1 1-96,1 0-103,-1 0-113,1 0-121,-2-1 439,0-1 62,0 1-20,1 1-146</inkml:trace>
  <inkml:trace contextRef="#ctx0" brushRef="#br0" timeOffset="-9084.0195">4694 138 8480,'0'-6'792,"-1"-6"821,0 3-455,-1 2-95,0 3-487,0 1 35,0 1-100,0 1-106,-1 0-96,1 1-85,-1 0-73,0 1-63,1 0-52,-1 1-41,-1 1-46,-4 4-130,5-4 145,1 0 41,-1-1 64,-35 45-34,-16 29 116,9-14-86,28-39-143,2-4 47,1 0 75,6-7 48,3 0 68,6-4-68,5-7-32,9-4 19,-13 3-65,35-13-36,31-15 22,-42 15-4,1 3 0,0 0 0,1 1 1,11-1 3,-24 8 59,9 4-45,-23-2-11,0 0-1,0 0 0,0 1 1,0-1-1,0 0 0,0 1 0,-1-1 1,1 1-1,0-1 0,0 1 1,0-1-1,-1 1 0,1 0 0,0-1 1,-1 1-1,1 0 0,0-1 1,-1 1-1,1 0 0,-1 1-2,1-1 9,-1 0 0,0 0 0,1 0-1,-1 0 1,0 0 0,0 0 0,0 1 0,0-1 0,0 0 0,0 0-1,0 0 1,-1 0 0,1 1-9,-2 4-48,0 0 38,-13 20 106,9-16-165,0-3-99,3-4 35,0 1-38,1-1-42,-1 1-46,0-1-51,0 0-55,0 0-11,3-2 122,-1 0 96,0 0 59,-1 1-25,1-1 62,1 0-35,-1 0-127,1 0 62,-1 0-38,1-1-74,0 1-61,0 0-67,0-1-75,0 1-80,0 0-88,0-1-94,0 1-100,1 0 167,0-1 87,0 1-29,0 0-209,-1-1 765</inkml:trace>
  <inkml:trace contextRef="#ctx0" brushRef="#br0" timeOffset="-8335.011">5008 311 7648,'-5'-1'717,"0"0"-65,0 1-62,-1-1-59,1 1-55,-1 1-55,1-1-49,-1 1-48,0 0-45,1 1-41,-1-1-39,0 1-36,-5 2 65,-1 1-108,2 0-88,-1 1-59,-21 15-228,20-12 194,6-4 72,-1 0 51,4-2-58,0 0 0,0 0 1,0 0-1,1 0 0,-3 4-4,5-6 0,-1-1 0,1 1-1,0 0 1,-1 0 0,1 0-1,0 0 1,-1-1 0,1 1-1,0 0 1,0 0 0,0 0-1,0 0 1,0 0 0,0 0-2,0 0 1,0-1-1,0 1 1,1-1-1,-1 1 0,0-1 1,0 0-1,1 1 0,-1-1 1,0 1-1,1-1 1,-1 1-1,0-1 0,1 0 1,-1 1-1,0-1 1,1 0-1,-1 1 0,1-1 1,-1 0-1,1 0 0,-1 1 1,1-1-1,-1 0 2,10 3 37,0-2 56,3-1 76,7-4 154,0-3 17,-7 2-142,-4 1-69,0 0-47,32-18 323,-24 11-196,0-2 91,0 0 103,-12 9-150,-2 4-49,-1 2-43,-1 2-36,-2 5 17,-3 8-11,1-2-19,3-8-3,2 0 2,3-2-48,9-2-45,-8-4-45,-1 1-1,0-1 1,0 0 0,5-2 27,-5 1-2,24-7-27,-14 3 72,0-1 0,-1-1 1,0 0-1,3-3-43,-2 1 7,-1-1-36,-16 12 231,0 0-150,0 1-38,-1 0-41,-1 1-46,0-1-50,0 1-52,0-1-57,-1 1-61,1 0-64,-1 0-68,1 0-71,-1-1-77,1 1-79,1-1-83,-1 0-234,0 0 89,2 1 91,0-1 89,1 0 91,1 0 90,0-1 91,1 1 90,0 0 92,1-1 91,1 1 92,-1-1 91,1 0 92,1 0 92,0 0 92,-1 0 93,10 0 232,0 1-104,0-1-89,1-1-78,-1 1-82,0-2-45,9 0 84,28-7 319,-36 5-394,-1-2 52,-5 3-197,0-1-42,5-3-27,19-12-43,-23 12 59,-1-1 53,-1 1 47,0 0 68,-2-1 80,0 1 92,-3 2 29,-2 1-47,-2 2-48,0 1-48,-2 0-47,1 1-48,0 0-48,1 0-46,-11 5 377,0 2-70,0 0-71,1 2-74,0 0-77,1 1-77,1 1-81,1-1-83,5-3-73,3-4 55,0 0-89,1-2 47,0 0-37,0 0-4,1 0-32,-1-1-36,1 1-40,-1 0-43,1-1-46,0 1-48,0 0-53,0-1 155,0 0 44,0 1-15,1 0-98</inkml:trace>
  <inkml:trace contextRef="#ctx0" brushRef="#br0" timeOffset="-5354.4646">2478 1084 6560,'6'-6'806,"-1"0"55,8-19 2113,-10 13-1737,-2 6-542,0-1-45,-1-1 85,-2 0-106,1 4-361,-1 1-35,0 0-36,-1 0-40,1 0-41,-2 0-46,1 1-46,-1 0-51,-1 0-51,0 1-56,-1 0-57,0 0-61,-17 1-104,-1 3 60,-1 3 56,-1 2 51,2 1 46,0 2 39,-21 10-2,37-17 48,1 0 35,-30 17 72,26-15-89,0 1-78,4-2-31,0 0-66,0 1-78,1-1-87,3-2 158,2 0 41,0-2 36,2 1 33,2 0-28,3-2 87,1 0 57,9-2 65,-13 1-73,22-4-16,21-4 44,2 3 99,-24 6-15,-1 2 37,-1 3 40,-1 3 45,-20-7-162,0 0 0,1-1 1,-1 1-1,0 0 0,0-1 1,0 1-1,1 0 1,-1 0-1,0 0 0,0 0 1,-1 0-1,1 0 0,0 1 1,0-1-1,0 0 1,-1 0-1,1 0 0,-1 1 1,1-1-1,-1 0 0,1 1 1,-1-1-1,0 1-68,-2 13 721,-7 0-81,-3 0-107,5-8-316,0 0-37,-1-1-42,1 0-43,1-1-48,0-1-51,3-1-34,-16 11-114,6-5 11,3-1-32,0-1-75,1-1-30,0 0-79,1 0-91,-1 0-103,4-3 154,-1 1-46,1 0-50,0 0-52,-1-1-56,1 1-58,0 0-62,-1 0-64,4-3 373,0 1 56,-1 0-16,0 1-125</inkml:trace>
  <inkml:trace contextRef="#ctx0" brushRef="#br0" timeOffset="-5099.117">2769 731 9472,'1'0'777,"0"0"-76,0 0-73,0 1-69,0 0-65,-1 0-63,1 0-57,-1 0-54,1 1-51,-1-1-46,1 1-43,-1 0-39,0 2 39,0 1-111,0 1-98,-2 9-193,2-10 224,-1-3 43,1 0 37,0 0 45,-1 0 52,-6 32 272,-7 16-451,-5 5 253,6-20-128,-1 0-34,0-1-41,-1 0-46,1 0-52,0-1-57,1 0-63,1 0-69,7-20 76,-2 6-24</inkml:trace>
  <inkml:trace contextRef="#ctx0" brushRef="#br0" timeOffset="-4838.3522">2556 888 5216,'0'-11'691,"1"4"-266,-1 3-111,0 0-48,0 1 33,1 0-74,-1 0-65,1 1-54,0 0-35,0 1-45,3-3-41,-3 4 43,0-1 58,7-6 183,1 3-60,2 3-52,0 1-43,8 4-2,6 3-36,-20-5-63,19 6 88,0 1-26</inkml:trace>
  <inkml:trace contextRef="#ctx0" brushRef="#br0" timeOffset="-4559.5617">2897 1023 6656,'3'-1'704,"1"0"81,1-1 65,0 0 47,-1-1 973,-12 4-11,-1 1-1492,0 1-64,0 0-59,0 1-53,-5 3 8,1 1-87,1 1-69,0 1-50,6-5-24,0 1 0,0 1 0,0-1 0,1 2 31,-5 7-24,2 3 75,4-9 18,2 0 38,0 1-128,2-1 38,4 4 109,3-6 41,6 0 143,8-6 69,-6-4-179,-3 0-96,-1-1-80,19-12 151,-18 9-125,0-1 0,-1 0 1,0 0-1,-1-1 1,2-3-51,5-7 126,-4-2 62,-11 18-158,-1 1 0,0-1 1,0 0-1,0 0 0,0 0 0,0 1 0,0-2-30,-1-9 101,-3 2-62,-2 2-53,-4 0-103,4 5 10,-1 2-37,-1 0-41,-1 1-43,0 0-47,0 2-51,0 1 48,1-1 63,-16 8-310,14-4 243,4-2 60,0 0-57,0 1-97,0 0-97,0 0-111,2-1 245,1-1-34,-1 1 32,1 0 45,-1 0-13,-2 2-105</inkml:trace>
  <inkml:trace contextRef="#ctx0" brushRef="#br0" timeOffset="-4196.9076">3091 1072 8320,'1'2'777,"-1"0"-82,1 1-79,-1-1-73,0 1-71,0-1-66,-1 1-62,1-1-57,0 1-54,-1 0-49,0 0-45,1-1-41,-2 4-9,0-1-113,-1 2-107,-3 7-304,4-10 344,0 0 55,0-2 54,1 1 46,-1-1 51,1 0 60,-1 3-109,-1 0-37,-13 23-44,12-20 73,0 0 85,2-4-14,0 0 41,0-2 47,1 1 53,0-1 58,1-2 64,0 1 69,0-2 75,8-12-425,1 1-43,1-3-29,6-8-29,2-3 4,-6 9 40,-3 3 41,0 0 64,-2 1-75,3-4-27,1 0-40,13-16-73,-20 28 33,0 0 0,0 0 0,1 0 0,0 0 0,0 1 0,0 0 0,1 0 0,-1 1 0,1-1 0,3 0 23,-7 3-33,-1 1 1,1-1 0,-1 1 0,1-1-1,-1 1 1,1 0 0,0 0 0,-1 0-1,1 0 1,0 0 32,5 1-169,-1 3-110,-3-2 89,0 1-44,-1 0-130,1 1-90,-1 1-105,0-1-117,-1-1 290,0-1-35,0 0-35,-1 1-37,1-1-40,-1 1-41,1-1-42,-1 1-44,0 0 51,0 0 81,1 1-27,-1 1-190</inkml:trace>
  <inkml:trace contextRef="#ctx0" brushRef="#br0" timeOffset="-3871.6321">3374 1101 6816,'10'-5'2754,"-8"2"-1614,-1-1 43,0 2-638,-1 1-37,-1-1 65,0 0-78,0 0-89,-1 1-100,-1 0-109,0 1-121,2 0-87,-1 0-34,0 0-35,0 0-37,-3 2-66,0 0 35,-6 3-58,0 2 95,0 2 66,-16 17 12,18-16-57,1 1 36,0 9-114,8-10 99,4-1 45,1-5 45,4-1 39,-3-2-11,1-1 1,0 1 0,-1-1 0,1 0 0,0-1 0,-1 1 0,1-2 0,-1 1 0,1-1-50,23-7 233,-1-7 115,-16 7-124,-3-1 42,-9 9-355,0 0 36,-2 1 27,0 2 34,-3 4 29,2-3-64,1-1-42,-1 1-28,1-1-44,0 0-52,1 0-59,-1 1 40,1 1-34</inkml:trace>
  <inkml:trace contextRef="#ctx0" brushRef="#br0" timeOffset="-3331.7045">3651 1137 5568,'2'-2'419,"0"-1"-14,3-5 466,-2 3-273,-1 2-208,-1 0 59,0-1 72,0 0 87,0 2-53,-1 0-81,-1 0-75,0 1-68,-1 0-62,0 1-56,0 0-48,0 0-42,-1 0-24,0 1-40,-10 4 6,-11 8-167,11-5-30,1 0 0,0 1 1,-10 9 131,6 0-52,16-18 51,-1 0 1,1 1 0,0-1 0,0 0-1,-1 1 1,1-1 0,0 0 0,0 1-1,-1-1 1,1 0 0,0 1-1,0-1 1,0 1 0,0-1 0,0 0-1,-1 1 1,1-1 0,0 1 0,0-1-1,0 0 1,0 1 0,0-1 0,0 1-1,0-1 1,1 1 0,-1-1 0,0 0-1,0 1 1,0-1 0,0 1-1,0-1 1,1 0 0,-1 1 0,1 0-1,0-1 1,0 1-1,-1-1 0,1 0 1,0 1-1,0-1 1,0 0-1,0 0 0,0 1 1,0-1-1,0 0 1,0 0-1,0 0 0,0 0 1,19-2 18,-5 0 51,0-2 174,8-4 181,-4 1-72,-6 3-152,-2 2-68,-1 0-43,-9 2-82,-1 0 0,1 0 1,0 0-1,-1 0 0,1 0 1,-1 0-1,1 0 0,-1 0 0,1 0 1,0 0-1,-1 0 0,1 0 0,-1 1 1,1-1-1,-1 0 0,1 0 0,-1 1 1,1-1-8,-1 1 9,0-1 1,1 0-1,-1 1 1,0-1-1,0 1 1,0-1-1,1 1 1,-1-1-1,0 1 1,0-1-1,0 1 1,0-1-1,0 1 1,0-1-1,0 1 1,0-1-1,0 1 1,-1-1-1,1 1 1,0-1-1,0 1 1,0-1-1,0 1 1,-1-1-1,1 1-9,-10 16 188,3-8-145,6-8-45,-16 21 55,-1 0 69,-1-1 43,-26 28 276,17-21-220,11-11-138,1 0-53,-7 5 27,10-10 38,0-1 0,0-1-1,-5 3-94,12-9 37,-3-1 122,4-5-10,7-5-62,0 1-162,2 0 0,-1 1-1,0-1 1,5-3 75,3-4-161,-4 7 38,0 0-35,0 0-42,0 0-50,2-1-144,1 1-107,0 0-121,-5 3 261,0 0-37,0 0-37,0 0-40,0 0-42,-1 0-44,1 1-46,0-1-47,0 1-50,0-1-51,0 0-145,1 0 155,0 0 99,1-1-33,3-1-232</inkml:trace>
  <inkml:trace contextRef="#ctx0" brushRef="#br0" timeOffset="-2907.0245">3865 1190 5824,'2'0'507,"-1"-1"-101,0 1-155,1-1-40,0 0 130,3 0 178,-3 0-260,0 0 108,-1 1-140,0-1 37,0 0 273,0 1-217,0-1 38,-1 1 42,1-1 45,-1 1 47,1-1 52,-1 1-294,0 0-42,-1 0-40,1 0-35,-2 0 35,-1 0-105,0 0-91,-6 2-275,7-2 252,-11 3-312,-1 0 72,1 0 67,0 0 61,-6 0 26,0 1 94,1 1 80,0 0 64,9-1 252,7-1-40,5 0-43,3-1-47,2 0-48,0-1-52,-1 0-55,-2-1-57,37-5-22,-1-5 54,8-9 60,-32 11 3,0-1 0,14-11-106,-26 17 110,1-1 88,0-2 96,0 1 104,-1-2 114,-2 2 120,-3 2-267,-1 0 33,-1 1 34,-1 0 36,-3 0-109,-1 1-93,-1 2-76,0 0-65,-5 3-25,-3 3-72,11-5-24,-36 17 7,23-8-49,5 0-49,3 1-71,2 2-91,5 1-110,3-11 300,1-1-44,1 4-212,2-1-193,5 3-346,-3-3 421,3 2-62</inkml:trace>
  <inkml:trace contextRef="#ctx0" brushRef="#br0" timeOffset="-2169.0566">4295 1202 6656,'0'0'40,"0"-2"160,1 1 65,-1-1 55,0 0 47,1-2 379,2-5 1165,-2 6-1372,0 2-45,1 0-63,0 0-81,-1 1-99,1 2-116,-1-1-117,1 0-35,-1 0-39,0 1-40,1 7 231,-2 1-112,-1-5-65,1 0-40,1-1-46,1-1-50,-2-3 107,1 0 1,0 1-1,0-1 0,-1 0 0,1 0 0,0 0 0,0 0 0,0 1 1,-1-1-1,1 0 0,0-1 0,0 1 0,0 0 0,-1 0 1,1 0-1,0 0 0,0-1 0,-1 1 0,1 0 0,0-1 0,0 1 1,-1 0-1,1-1 71,5-2-371,-1 0 51,0 0 72,-1 0 89,-1 1 108,0 0-78,1 0 73,0-1 65,0-1 61,0 0 53,0 0 48,0 0 41,0-1 36,0-2 207,0-4 313,-4 10-716,0 0 0,0 1 0,0-1 1,0 0-1,0 1 0,0-1 0,0 0 0,-1 1 0,1-1 0,0 0 0,0 1 0,-1-1 0,1 0 0,0 1 0,-1-1 0,1 1 0,-1-1 0,1 1 1,0-1-1,-1 1 0,1-1 0,-1 1 0,0-1 0,1 1 0,-1-1-52,-5-2 321,-1 2-62,-1 2-58,-1 0-51,1 1-44,0 0-38,-7 4-24,11-5-52,-14 6-7,-25 13 45,17-6-71,13-6-34,0 1-52,1 1-64,1 0-78,5-3-23,5-2 55,4-3 52,3-1 48,1-1 44,1-1 38,6-1 46,3-2-121,1-1 35,10-3 9,2 2 52,-25 5 37,1 1-1,0-1 1,0 1-1,0 0 1,0 0-1,-1 1 1,1 0-1,3 0-2,-8 0 13,1-1-1,-1 0 1,1 1-1,-1-1 1,0 1-1,1 0 1,-1-1-1,0 1 1,1 0-1,-1 0 1,0 0 0,0 0-1,0 0 1,0 0-1,0 0 1,0 0-1,0 0 1,0 0-1,0 1 1,0-1-1,0 1-12,-1 0 17,1-1-1,-1 1 0,0-1 0,0 1 0,1-1 0,-1 1 0,0 0 0,0-1 0,-1 1 1,1 0-17,-3 11 72,-5 3-50,-1 0-109,4-9-7,0 0-41,0 0-43,1-2-48,3-3 134,-8 9-145,0 0 67,0 0 56,0 0 46,-9 9 33,-13 12 88,17-20-55,-1 1-53,0-1-80,-3 2-14</inkml:trace>
  <inkml:trace contextRef="#ctx0" brushRef="#br0" timeOffset="-846.7927">4522 1154 7648,'4'-5'997,"-2"2"-383,-1 1-158,0 0-70,1 1 131,-1 0-83,0 0-76,0 1-68,1 1-61,-1 0-52,0 0-45,0 0-37,0 2 11,1 3 22,-2-5-23,0 21 132,-6 1-78,-15 21 68,15-34-162,-6 14 79,-1 0-66,-1 2-49,-28 49-81,24-43 62,2-4 62,0 0 89,13-24 29,1-2-37,1-2 56,2-5-104,1-3-72,6-19-61,-5 20 86,19-50-87,-2 15 43,1 1 0,21-29-14,0 9-22,0 10-58,3 4-83,-25 27 172,15-9-9,-16 15-51,1 2-57,-4 8 15,-16 4 91,1 0-1,-1 0 1,0 0-1,1 0 1,-1 0-1,1 0 1,-1 0-1,0 0 1,1 1-1,-1-1 1,0 0-1,1 0 1,-1 0 0,0 0-1,1 1 1,-1-1-1,0 0 1,0 0-1,1 1 1,-1-1-1,0 0 1,0 1-1,0-1 1,1 0 2,-1 1-7,0 0 1,1 0-1,-1 0 1,0 0-1,0-1 0,0 1 1,0 0-1,0 0 1,0 0-1,0 0 0,0 0 1,0 0-1,0 0 1,-1 0 6,-3 10-113,-3 4-37,-2-1 77,-3 2 60,-7 8 78,-3-2 7,7-8-74,2-2-59,1-1-71,0 0-77,0 0-97,1 0-113,5-6 162,1 1-34,4-6 154,1 1 0,-1-1-1,0 1 1,1-1 0,-1 1 0,1 0 0,-1-1-1,1 1 1,-1 0 0,1-1 0,0 1 0,-1 0 0,1 0-1,0-1 1,-1 1 0,1 0 0,0 0 0,0 0 137,3 2-1200,3-2 59,3-2 81,0-1 109,-4 1 524,0-1 36,-1 1 40,0 0 43,0 0-14,-1 0 78,2 0-234,0 0 56,0 0 55,0 0 51,0-1 51,0 1 49,0 0 47,0-1 45,0 1 42,0-1 43,0 1 38,0-1 39,0 0 35,0 1 34,5-3 203,-1 1 104,0-1 96,1 0 81,-1 0 70,0 0 39,0-1 39,19-10 1792,-16 8-1472,-1-1-47,1 0-109,-7 3-495,1 1-43,0-1-48,-1 1-53,1-1-58,-1 0-63,0 0-68,0 0-73,-4 4-1,1 0 34,0-3 120,2 0 144,1-4 262,-4 4-109,-2 3-217,0 0-132,-1 2-42,-1 0-52,-2 2-58,-7 5-75,0 0 64,-26 27 38,24-18-39,6-9-11,2 1-38,-1 0-47,1 0-53,4-5 10,0-1 35,3 1-76,4-2 100,1-3 78,4-2 56,6-4 66,-7 2 63,5-5 185,0-1 49,-4 5-155,-2 3-85,1 0-71,-8 3-49,-1 0 1,1 0 0,0 0-1,0 0 1,0 1-1,-1-1 1,1 0-1,0 0 1,0 0 0,-1 1-1,1-1 1,0 0-1,-1 1 1,1-1-1,0 1 1,-1-1 0,1 1-1,0-1 1,-1 1-1,1-1 1,-1 1-1,1 0 1,-1-1 0,1 1-1,-1 0 1,0-1-1,1 1 1,-1 0-1,0-1 1,1 1 0,-1 0-1,0 0 4,6 11-21,-5-12 24,-1 1 0,1-1 0,-1 1 0,1-1 0,-1 0 0,1 1 0,-1-1 0,1 1 0,0-1 0,-1 0 0,1 0 0,-1 1 0,1-1 0,0 0 0,-1 0 0,1 0 0,0 1-3,6-2 9,-1 1-1,1-1 1,-1-1-1,0 1 1,1-1 0,-1 0-1,0 0 1,0-1-1,0 0 1,3-2-9,6-2 10,18-9 30,1-2 84,6-2 297,7-2-421,-18 11 98,2 3-61,-19 7 49,-12 1-85,1 0 0,-1 0 0,0 0 0,0 1 0,0-1 0,0 0-1,0 0 1,0 0 0,0 0 0,0 0 0,0 1 0,0-1 0,0 0 0,0 0 0,0 0 0,0 0 0,0 0 0,0 1-1,0-1 1,0 0 0,0 0 0,0 0 0,0 0 0,0 0 0,0 1 0,0-1 0,0 0 0,0 0 0,0 0 0,0 0-1,0 0 1,0 1 0,0-1 0,0 0 0,-1 0 0,1 0 0,0 0 0,0 0 0,0 0 0,0 0-1,-9 9-30,-2 0-84,-16 10-115,-2 1 115,-6 3 87,12-6 84,0 0 0,-8 10-57,27-24-34,-15 18-200,13-9 150,5-1 84,1-10 3,0 0 1,1-1 0,-1 1-1,1 0 1,-1-1 0,0 1 0,1-1-1,-1 1 1,1-1 0,-1 1 0,1-1-1,0 1 1,-1-1 0,1 0-1,-1 1 1,1-1 0,0 0 0,-1 1-1,1-1 1,0 0 0,-1 0 0,1 0-1,0 0 1,0 0 0,-1 0-1,1 1 1,0-2 0,0 1-4,15 0 47,-6-2-48,-10 2 0,59-12-111,-19 2 66,-7 0 58,0-1 70,-6 1 56,-1-1 77,-1-1 90,0-1 104,-21 11-267,1-1-53,6-3 24,-5 1 34,-2 3 5,-1-1 70,0 0 88,-1 0 104,-1 1-5,-3 1-118,-1 1-98,-2 0-77,-1 1-48,-7 2-20,1 0 120,0 1-95,0-1-89,0 0-87,0 1-82,1-1-79,-1 1-74,0-1-72,4 0 58,-1 0-37,0 0-33,1-1-34,-10 4-549,1 0-113,-1 0-101,1 0-87,-1 0-75,0 0-63,-6 2-537,-1 1-57,13-5 1487,-1 1 46,-3 0-57,-9 3-231,25-8 788</inkml:trace>
  <inkml:trace contextRef="#ctx0" brushRef="#br0" timeOffset="-7651.3039">106 872 9984,'0'-1'802,"1"1"-77,0-1-74,-1 1-70,1 0-65,-1 0-64,1 0-57,-1 1-56,1-1-51,-1 1-47,1 0-43,-1-1-41,1 2 52,0 1-114,0-1-88,1 7-198,-1-6 183,-1-1 48,1-1 37,-1 1 42,0-1 49,3 29-173,-1 44 121,-3-51-120,0-1-52,1-1-57,-1 0-72,1 0-89,0 0-102,0 0-117,1-11 199,0 1-36,0-1-35,0 0-39,0 0-40,1 0-41,1 2-194,1 1-53,-1-4 201,1-1-44,3 1-219,1-3-97,1-3-114,-3-2 455,0-2-34,0-1-63,0 0 54,0 0 58,0-1 60,1-1 62,-1 1 64,0-2 68,0 1 70,0 0 72,-1-1 75,1 0 77,0 0 79,0 0 83,-1 0 84,0 0 87,1 0 90,-2 1 16,1 0 70,-1 0 72,0 0 74,0 1-123,0-1-54,2-1 14,-1 0-48,2-1 46,4-2 203,0 2 3,-4 3-199,0 2-46,-1 1 49,-2 1-185,0 1-36,3 3 197,-3 4-113,0 0-93,-2-1-110,-1 1-38,0 13 146,-1-14-293,0 0 59,-2 17 210,2-17-210,-1 0-55,1 0-77,-1 0-98,1-3-4,0 0-61,1 0-65,-1 1-74,1-1 10,1 3-56</inkml:trace>
  <inkml:trace contextRef="#ctx0" brushRef="#br0" timeOffset="-7386.7255">488 801 5632,'0'-5'733,"0"3"-94,1 1-85,-1 1-77,1 2-68,-1 1-61,1 1-53,-1 1-44,1 1 4,0 0-39,0 13 401,0-14-307,-1 8-116,2 7 49,0-4-120</inkml:trace>
  <inkml:trace contextRef="#ctx0" brushRef="#br0" timeOffset="-7200.6937">703 711 5312,'1'-8'691,"1"3"-265,-2 2-110,1 0-48,-1 1-15,1 1-42,0 0-38,-1 0-33,2 1 12,-1 0-57,0 1-46,1 0-34,2 5-57,-3-4 80,0-1 73,3 12 333,-1 0-52,0 0-50,-1 1-45,0 0-43,-1-1-39,1 15 113,-3-5-150,1 0-60,-2 4-36,-2 14-28,-1 3 109,-1 1-39,-9 47 32,-10 75-18,23-143-111</inkml:trace>
  <inkml:trace contextRef="#ctx0" brushRef="#br0" timeOffset="-6938.1705">728 798 6656,'-1'1'607,"-1"-1"-67,1 1-64,0 0-60,0 0-57,0 0-53,1 0-50,0 0-47,0 1-43,0-1-39,1 2 23,1-1-115,0 1-88,1 0-60,4 3-226,-3-2 203,-2-3 122,1 0 62,-1 0 77,0 0 91,26 1-96,14-8 16,-17 2-93</inkml:trace>
  <inkml:trace contextRef="#ctx0" brushRef="#br0" timeOffset="-6668.8614">1053 707 7648,'1'7'654,"0"1"-57,0 0-56,-1-1-51,1 1-51,-1 0-46,0 0-45,0 0-42,0 0-38,-1 0-36,0 8 133,0 1-112,-1-1-92,-1-2-80,1 0-36,-6 31 5,4-27 5,0 1 74,0 0 111,3-19-234,-8 39 51,-16 53 140,8-36-137,5-15-92,-1-1-93,7-20 18,0 0-34,5-18-6,-1 5-119,1-4 114,0 0-56,-1 0-103,1-1-50,0 0-111,1-2 187,-1 1-33,1-1-39,-1 1-39,1-1-41,-1 0-45,1-1-47,-1 1-48,1-1-52,0 1-53,-1-1-56,1-1-58,0 1 89,0-1 94,-1 1-30,1-2-221</inkml:trace>
  <inkml:trace contextRef="#ctx0" brushRef="#br0" timeOffset="-6427.1855">917 879 8128,'0'0'856,"0"1"-119,1 0-112,-1 0-102,1-1-95,-1 1-88,1-1-77,0 1-71,0-1-73,-1 0-44,2 1-33,0 0-120,2 0-242,-2-1 282,-2 0 61,1 0 44,-1 0 53,1 0 60,9 3-182,0-1 50,28 2 300,-28-3-283,-2-1-36,1 0-36,-2 0-33,0-1-38,0 1-41,0 0-49,0-1-51,0 1-59,0-1-63,-1 1-68,-1 0 49,0-1-45,2 1 48,-1-1 44,1 1-19,5-1-116</inkml:trace>
  <inkml:trace contextRef="#ctx0" brushRef="#br0" timeOffset="-6254.2436">1388 650 5728,'1'-1'409,"0"1"-34,1 0 279,0 0-114,-1 2-99,0 0-84,0 0-69,0 1-55,0 0-39,1 10 365,-1-7-262,-1-3-93,0 0 39,0 0 45,0-1 54,0 13 184,-1 1-64,-1-1-60,0 1-56,-1 0-51,0-1-47,0 1-43,-1 0-38,-3 9 31,-1 0-67,-2 6-40,-5 13-24,-2 6 29,7-17 51,8-28-384,1 0 75,-1 1 68,1-1 59,-2 4 87,1 0 107,-7 21 632,8-23-655,-1-1-42,0 1-53,0-1-72,0 1-83,1 0-99,0-4 56,0 1-32,0-1-36,0 1-37,0-1-40,0 1-40,0-1-44,0 0-46,0 1-47,0-1-49,0 1-52,0-1-53,1 1-56,-1-1-57,0 0-60,0 1-62,0-3 281,1 0 80,0 0-24,-1 1-179,1-2 709</inkml:trace>
  <inkml:trace contextRef="#ctx0" brushRef="#br0" timeOffset="-5930.3477">1370 1044 7648,'-1'3'644,"0"0"-53,0-1-52,1 0-49,0 1-46,0-1-44,0 0-42,0 0-39,1 0-37,0 0-35,1 1 155,1 0-109,0-1-90,0 0-86,0 0-39,15 2 125,-13-4-77,0-1 90,5 0-100,0-1-41,6-2-16,24-8-19,-28 7 10,-1 1 47,-1-1 43,0 0 61,0 1 74,-1-1 85,-7 3-252,2 0 67,-1 1-30,-1-1 17,-1 1 54,1-1 19,-1 1 58,-1-1 68,1 0 77,-1 1-137,0 0-45,0 0-41,-1 1-37,-1-1 86,0 1-97,-1 0-65,-3 1 79,4-1-81,1 0 51,-32 9 573,12 0-290,3 0-133,1 2-78,7-4-133,0 0-44,0 1-49,1-1-55,0 1-59,0 0-65,1 1-69,0-1-76,2-1 70,2 1-88,1-2-16,0 10-543,4-5 327,2-5 345,0-1 57,-1-1 94,1-1 35,0 1 37,1-1 41,4 3-113,0-1-76,1 0-106,-5-3 81,1 0-38,1 0-140,0 0-84,0 0-93,0 0-104,-1 0 284,-1-1 48,2 1-17,3 0-111</inkml:trace>
  <inkml:trace contextRef="#ctx0" brushRef="#br0" timeOffset="-13342.2896">1061 86 7232,'1'-1'385,"0"-1"53,1-2 550,3-5 992,-4 7-1184,0 2-204,0 0-91,0 3-116,-1-1-244,0 0-38,-1 38 48,-1-21 28,-1 0-1,-2 4-178,-12 38 381,4-21-187,5-17-124,1 0-44,2-10-50,-9 26-153,13-35 132,12-31-220,2 0 104,3-2 64,-1 6-29,15-18 126,-13 20-92,-1 4 94,-12 14-24,0-1 1,0 1-1,0 0 1,0 0-1,5-2 22,-7 4-8,0 0-1,0 0 0,0 1 0,0-1 1,1 0-1,-1 1 0,0-1 1,0 1-1,1 0 0,-1 0 0,0 0 1,1 0-1,0 0 9,-1 1-1,0-1 0,0 1 0,1 0 0,-1 0 0,0 0 0,0-1 0,0 2 0,0-1 0,-1 0 0,1 0 1,10 9-62,-2 2 68,-1 2 67,1 10 117,-4 1 16,-3-7-106,-1-3-62,-1 0-57,1 2-100,-1-8 12,0 0-34,1-1-40,-1 1-41,1-1-46,0 0-48,0-4 15,0 3-48,-2-7 349</inkml:trace>
  <inkml:trace contextRef="#ctx0" brushRef="#br0" timeOffset="-12641.2354">1383 313 4800,'9'-4'637,"-1"0"98,3-2 409,5-5 833,-10 5-1156,-2 2-162,0-2-54,0 1-69,-1-1-85,0-1-100,-1 0-115,-1 4-167,0-1-34,0 0-37,-1 0-39,0 3 60,1 0 0,-1 0 0,0 0 0,0 0-1,0 0 1,0 0 0,0 0 0,0 0 0,-1 0 0,1 0 0,0 0 0,0 0 0,-1 1 0,1-1 0,0 0-1,-1 0 1,1 0 0,-1 0 0,1 0 0,-1 1 0,1-1 0,-1 0 0,0 0 0,1 1 0,-2-1-19,1 0 28,0 1 0,0-1 0,-1 1 0,1 0 0,0-1 0,-1 1 0,1 0 0,0 0 0,-1 0 0,1 0 0,0 0 0,-1 0 0,1 0 0,0 1 0,-1-1 0,0 0-28,-11 5 176,-1 2-53,2 0-67,3 0-84,-2 4-143,1 2 85,2 0 60,5-7 32,0 0 1,0 0-1,0 0 0,1 0 0,0 3-6,-1 9-20,2-6-39,2 1-53,1 0-67,3-1-83,0-1-97,3 0-110,-3-6 188,0 0-32,1 0-36,0-1-36,-2-1 180,0-1-63,0 0-61,0 0-58,1 0-54,-1 0-53,0-1-50,1 0-47,-2 0 240,0 0 47,1 0-14,1 0-108,-5-1 423</inkml:trace>
  <inkml:trace contextRef="#ctx0" brushRef="#br0" timeOffset="-12306.1805">1612 285 4896,'-1'7'568,"0"-1"-44,-1 0-43,1-1-40,-1 1-38,0 0-33,-1 5 275,0-5-310,0 0-35,-3 7 219,-1 2 0,-5 6 181,4-7-237,1-1 85,2-3-111,1-1 75,5-10-195,0-1-60,0 0-55,1 0-49,0 0-42,0 0-35,3-3-6,11-11-61,-12 10 85,-2 3-5,0 1 37,7-12 442,-2 0-98,1 0-90,-1 0-80,0 0-72,-1-1-64,1 1-53,-1-1-47,5-9-33,5-12-86,-12 29-3,6-8-20,-3 9-24,-1 3-74,-3 3 45,1 1-35,-1 1-41,0 0-44,1 2-49,-1 1-55,-1-3 285,-1 0-88,0 0-81,0 0-71,0 1-145,1-1-75,0 2-376,-1 0-89,3 2-931,-3-3 1214,1 0 91,0 1-34,1 1-223,-3-4 811</inkml:trace>
  <inkml:trace contextRef="#ctx0" brushRef="#br0" timeOffset="-14175.6053">459 160 5472,'-4'0'943,"1"0"-120,0 0-110,0 0-103,1 0-263,0 0-38,0 0-35,0 0-35,-2 0 149,0 0-107,1 0-99,-1 0-61,-2 1-17,-4 0-36,5-1-12,1 1 53,-1 0 78,-26 10-152,1 4-36,-4 9-36,25-16 12,0 0-1,1 1 1,-1 0-1,1 1 26,2-2-23,0 1-1,0 0 1,1 0-1,0 0 1,0 1-1,1 0 1,1 0-1,-2 5 24,3-7-9,1 0 0,0 0 0,0 0 0,0 1 1,1-1-1,1 8 9,2 1 31,4-3 54,2-3 46,2-3 35,-7-7-112,-1 0 0,1 0 1,0 0-1,0 0 0,-1-1 0,1 1 1,0-1-1,0 0 0,0 0 0,0 0 0,-1-1 1,1 0-1,0 1 0,0-1 0,1-1-54,32-11 1026,1-7-70,-2-4-88,-2-5-108,-18 13-426,-2 0-33,-1-2-37,-2 0-37,-2-1-42,-1 0-42,-3-1-46,-3 0-47,-1 11 49,-2 0-40,-1 1-40,-1-1-35,-4-5-117,-4 2-115,0 4-21,-1 1-51,-8 1-237,-2 5-61,15 1 406,-24 6-723,16-2 590,-6 2-44,20-6 377</inkml:trace>
  <inkml:trace contextRef="#ctx0" brushRef="#br0" timeOffset="-13904.4729">714 60 7392,'0'-2'319,"1"0"55,1-5 422,2-6 608,-2 8-837,1 2-51,-1 1-92,0 2-44,-1 0-53,0 1-50,-1 1-45,1 0-41,0 0-36,0 4 64,0 0-74,-1 7 31,0-12-124,1 28 172,-3 1-49,0 0-46,-2 0-39,-6 30-12,-2-1-103,6-27-22,2-11-5,-1 4 39,-7 33 51,7-37-54,-1 0-50,-1 0-70,-1 1-13</inkml:trace>
  <inkml:trace contextRef="#ctx0" brushRef="#br0" timeOffset="-13732.373">632 153 4640,'4'-8'611,"-1"3"-234,-1 2-97,0 0-44,-1 1-50,0 1-44,0 0-15,1 0 10,5-1 244,0 0 62,19-1 1172,-14 2-974,-4 1-310,-1-1-53,1 2-53,-1-1-90,0 0-105,0 0-120,17 2 213</inkml:trace>
  <inkml:trace contextRef="#ctx0" brushRef="#br0" timeOffset="1759.5811">1402 1615 2912,'0'-2'10,"1"1"34,0-3 140,1-1 111,-1 1 96,0-2 136,1 0 73,0-13 1557,-2 11-1291,-1 4-410,1 1-61,-3-3-216,0 5-92,-1 2-74,1 3-56,-10 18-299,11-18 309,-14 29-160,3 2 69,1 1 59,2 1 46,-3 23 58,-3 29 85,10-53-83,4-24-9,1-3 58,-1-1 79,1 1 99,0 0 119,0-5-142,1 0 37,-1 0 40,1 0 42,0 0 45,-1 1 48,1-1 50,0 0 52,0-4-175,0 0-52,1 0-50,-1-1-45,1 1-41,-1-1-37,1-1 62,1-1-86,0 1-94,1-4-10,-2 5 9,0-1 35,33-53-26,8 0-38,-30 41-36,2 0 0,9-7 25,-14 13-33,1 1 0,0 0-1,1 0 1,3 0 33,-10 5 34,1 0-70,0 0-62,0 0-55,1 1-48,0 0-39,5 0-333,-11 0 519,1 1-1,-1 0 1,1 0-1,0 0 1,-1 0-1,1 1 1,0-1-1,-1 0 1,1 0-1,-1 0 1,1 0-1,0 1 1,-1-1-1,1 0 1,-1 0-1,1 1 1,-1-1-1,1 1 1,-1-1-1,1 0 1,-1 1-1,1-1 1,-1 1-1,1 0 55,-1 7-619,-6 6 101,1-5 356,-1-1 38,-1 1 35,1-1 34,-9 8 32,-1-1 102,3-3 44,-1 0 41,-2 1 74,-9 7 165,1-1-7,10-8-9,-1 0-52,1 0-47,-1-1-39,-4 3 5,0-1-36,-38 20 328,54-31-487,-1 1-71,1-1-77,0 0-109,1-1 5,0 1-64,1-1-72,0 0-79,0-1-88,0 0-97,2 0-103,-1-1-113,1 2 428,-1-1-46,1 0-41,-1 0-35,1 0-140,0-1-36,2-2-1479,-3 4 2153</inkml:trace>
  <inkml:trace contextRef="#ctx0" brushRef="#br0" timeOffset="2133.0544">1747 1676 8128,'1'-1'651,"0"0"-60,0 1-57,0-1-53,-1 1-52,0 1-49,1-1-45,-1 0-43,0 1-40,0 0-38,0 0 113,-1 2-117,0-1-93,0 0-77,0 1-37,-2 4-96,2-4 86,-1-1 74,2-1 6,-1 0 33,-19 26 99,-3 1-72,-1-1-73,2 2-72,5 2-71,15-25 45,0-1-1,0 1 1,0 0 0,0 4 38,2-3-255,1-2 37,4 0-119,3-5 110,3-3 87,3-4 53,11-8 1,-3-3 75,-1-1 79,-1-2 85,-1-1 90,-1-1 95,-3-2 100,-1 1 105,-2-2 112,-15 35-741,0 2 106,-3 29 290,5-30-288,1 0-47,0 1-85,1 1-109,-1-6 61,1 0-36,0-1-40,0 1-41,0 0-45,1-1-49,-1 0-50,1 1-54,0-1-57,0-1-59,0 1-63,0 0-66,1-1 174,-1 0 71,1 0-24,2 3-172,-4-7 650</inkml:trace>
  <inkml:trace contextRef="#ctx0" brushRef="#br0" timeOffset="2632.2055">2104 1783 7968,'2'-3'914,"-1"0"-89,0-1-84,0 0-79,0 0-76,0 0-68,-1 0-66,0 0-60,-1 1-56,0 0-50,-1 1-45,0 0-41,-5 0 96,-3 5-105,-7 4-192,1 2-38,-2 4-47,-6 9-88,-12 21-107,26-28 226,0-1 35,8-11 19,1 0 1,-1-1 0,1 1 0,0 0-1,0-1 1,0 1 0,0 0-1,0 0 1,0 0 0,1 2 0,0-5 0,0 1 0,0-1 0,0 1 0,0-1 0,0 1 1,0-1-1,0 1 0,0-1 0,0 1 0,1-1 0,-1 1 0,0-1 0,0 1 0,1-1 1,-1 0-1,0 1 0,0-1 0,1 1 0,-1-1 0,0 0 0,1 1 0,-1-1 0,1 0 1,-1 1-1,1-1 0,1 0 1,-1 1 0,0-1-1,0 0 1,0 0 0,1 1 0,-1-1-1,0 0 1,0 0 0,0-1-1,1 1 1,-1 0 0,0 0 0,0 0-1,1-1 0,7-2 29,0 0-1,1-1 0,-1 0 0,0 0 1,-1-1-1,8-5-28,12-9 31,-1 0-77,-12 10 129,-1-1-61,0-1-52,-1 1-45,4-4-61,-2 0-38,30-31-432,-25 20 343,-1 0 89,-8 7 132,0 0 76,-3 3 62,-1-1 70,0 0 79,-1 0 86,-5 14-265,-1-2 55,1-1 76,1-3 145,-2 3-72,-1 3-126,0 2-32,-2 4-105,-11 19-92,2 0 51,-3 6 38,-6 16 45,-1 1-28,6-16-72,8-14-61,-1 0 82,-2 4 74,-6 10 112,0 1 2,6-11-116,2-3-77,-1 0-87,3-3-63,0 0-89,0 0-101,0 0-113,6-12 53,0 1-623,1-2 568,0 0-117,0-1 252,0 0-45,0 0-50,0 0-58,1 0-63,-1-1-70,1 0-83,0 0-100,0 0-263,1-1-651</inkml:trace>
  <inkml:trace contextRef="#ctx0" brushRef="#br0" timeOffset="3321.3438">2191 1801 4992,'4'-5'597,"1"1"-52,-1 1-47,2-1-45,-1 1-42,1 0-38,7-2 273,-2 1-213,-1 1-60,4-1 15,5-1 120,0 0 48,-15 4-517,28-7 258,-9 4-148,-5 3-99,-1 1-100,-17 0 47,1 0-1,-1 0 0,1 0 0,-1 0 1,0 0-1,1 0 0,-1 0 1,0 0-1,1 0 0,-1 0 1,0 1-1,1-1 0,-1 0 0,0 0 1,1 0-1,-1 0 0,0 1 1,1-1-1,-1 0 0,0 0 0,1 0 1,-1 1-1,0-1 0,0 0 1,0 1-1,1-1 0,-1 0 0,0 1 1,0-1-1,0 0 0,1 1 1,-1-1-1,0 0 0,0 1 4,0 0-5,-1 0 0,1-1 0,0 1 1,0 0-1,-1 0 0,1 0 0,-1-1 0,1 1 0,-1 0 0,1 0 0,-1-1 0,1 1 0,-1-1 0,0 1 5,-5 5 10,-1 0 41,0-2 50,3-1 60,-3 2-53,-1-1 42,0 0 40,1-1 33,-6 3 218,-1-1 62,-30 8 1325,24-8-1090,10-3-400,0 1-37,0-1-43,0 0-53,-3 1-27,0-1-119,6 1-244,5 2 64,3 1 53,2 1 39,19 19 53,-19-23-40,50 46 155,-22-21-52,-12-8-66,-3-3-41,-1 2-47,-14-18 2,0 1 2,3 4-8,-2-4 12,0 0-48,0 0-76,-1-1 41,0 0-36,0 0-38,1-1-42,-1 1-48,0 0-50,0-1-55,1 1-59,-1-1 105,1 0 47,0 1-16,1-1-115</inkml:trace>
  <inkml:trace contextRef="#ctx0" brushRef="#br0" timeOffset="3731.9713">1873 1722 5984,'5'-3'2077,"-4"1"-1095,1 0-51,-1 0 212,0 1-620,-1 0-38,0 0 65,0-1-69,0 1-76,-1-1-80,0 1-88,-1-1-93,0 0-99,0 0-107,-3-2 104,-1 0 41,1 1 28,0 0 1,0 1-1,0-1 0,-1 2 1,0-1-112,-5-1 97,-1 1-98,6 1-55,0 0-49,0 1-53,0 0-61,0 0-67,0 0-72,1 1-80,0 0-85,-1 0-1090,2 1 576,1-1 213,0 0 47,1 1 174,0-1 45,-1 1 53,1 0 59,0 0-200,0 0-62,-1 1-202,-1 1-522,4-4 1422</inkml:trace>
  <inkml:trace contextRef="#ctx0" brushRef="#br0" timeOffset="4741.8009">2808 1795 9312,'0'-3'933,"-1"0"-83,0 1-83,0 0-81,0 0-81,-1 1-77,1 0-78,-1 1-77,0-1-73,0 2-75,-1-1-72,1 1-70,-1 0-70,1 1-69,-1-1-66,0 1-66,-4 4 168,0 1 0,0-1 0,1 1 0,-1 0 0,2 1 1,-1-1-1,1 1 0,0 1 20,-11 23-33,12-19-12,4-4-74,1-9 105,-1 1 0,0-1 0,0 1 0,1-1 0,-1 1 0,0-1 0,1 0 0,-1 1 0,1-1 0,-1 0 0,1 0 0,-1 1 0,0-1 0,1 0 0,-1 0 0,1 1 0,-1-1 0,1 0 0,-1 0 0,1 0 0,-1 0 0,1 0 0,-1 0 0,1 0 0,-1 0 0,1 0 14,13-2-279,-4-2 127,-2 1 63,-2-1 49,21-14 7,-1-4 88,-13 11 16,0 1 37,0 0 40,0 1 47,0 4 15,-4 6-42,-8-1-154,0 1 0,0-1 0,0 1 0,0-1-1,-1 1 1,1-1 0,0 1 0,0 0 0,-1-1 0,1 1-1,0 0 1,-1 0 0,1-1 0,-1 1 0,1 0 0,-1 0-1,1 1-13,5 15 118,-2 13 2,-2-15-49,-2-12 55,1 2-46,0-1-41,0 1-39,2 4-102,1 0-114,-1-2-20,2-3-41,-4-3 239,0-1 0,-1 1 0,1-1 1,0 0-1,0 1 0,-1-1 0,1 0 1,0 0-1,0 0 0,0 0 0,0 1 1,-1-1-1,1 0 0,0 0 0,0 0 1,0-1-1,-1 1 0,1 0 0,0 0 0,0 0 1,0-1-1,-1 1 0,1 0 0,0-1 1,0 1 37,5-3-145,-1 0 36,6-5-10,-2 0 122,0-2 108,0 0 95,-1-1 81,0 0 68,-1 0 54,5-6 287,-6 9-119,0 0-1,1 0 0,3-3-576,-5 7 201,-3 6-106,-2 3-81,-1 3-54,-6 13-116,5-15 132,0-2 36,-22 51-132,-18 26-110,14-30 105,3 1 54,4 1 85,12-26 35,2 1 34,6-19 46,0-4-15,2 0 35,0 0 39,0-3 42,3-2 43,0-4 46,2-2-146,-1-2-39,5-8 37,1-6-92,2-12-86,-3 9 17,-2 6 23,1 1-48,-1-1-43,1 0-37,2-3-61,1-1-38,2-3-74,11-13-175,-11 19-274,17-19 717,-14 20-197,1 2 36,-2 3 61,0 1 36,1 1 42,1 1 48,0 1-32,14-2 71,-28 11-57,0 0 0,1 0 0,-1 0 0,1 1 0,-1 0 0,2 0-8,13 4-38,-10 2-95,-8-5 115,0 0 0,-1 0 1,0 0-1,1-1 1,-1 1-1,1 0 1,-1 0-1,0 0 1,0 0-1,0 0 0,0 0 1,1 0-1,-1 0 1,0 0-1,-1 0 1,1 0-1,0 0 0,0 0 1,0 0-1,0 0 1,-1 0-1,1 0 18,-9 16-210,4-9 164,0-2 59,-4 4-131,0-1 53,0 0 47,-1-1 38,-9 8 99,-29 18 275,32-25-330,1 1-63,0 0-88,0-1-108,7-4 49,0 0-36,1 0-37,-1 1-42,8-6 258,-2 1-38,1 0-50,0 0-48,-1 0-48,1 0-46,-1 0-46,1 0-46,0 0-46,-1 1-45,1-1-45,0 0-43,0 0-45,0 1-44,1-1-42,-1 0-43,1 0-42,0 1-42,0-1 48,1-1-96,0 1-255,0 0-637,-1-1 1695</inkml:trace>
  <inkml:trace contextRef="#ctx0" brushRef="#br0" timeOffset="5510.729">3891 1536 10400,'0'-1'921,"0"2"-95,-1-1-92,1 0-85,-1 1-82,1 0-76,0 0-70,-1 1-66,1-1-8,-1 1-79,0 1-69,1-1-61,-1 1-41,0 0-58,0 1-50,0 1-68,0 2-2,0-3 114,0-1 90,0-1-20,1-1 34,-8 27-203,-2 0 85,1-3 53,-21 47 236,16-42-207,3-8-68,0 0-52,0 0-66,-1-1-79,0 1-95,0-1-108,0 1-122,6-12 194,0 1-35,4-7 33,-1 1 59,-9 15-523,10-16 551,-1 0-43,-1 0-95,1-1-85,-1-1-104,0 0-120,1-2-308,0 0 37,1-1 43,-1-1 47,1 0 51,0-1 56,1 0 61,-1 0 65,1-1 69,-1 0 74,1 0 80,0 0 82,0 0 88,0 1 92,1-1 96,-1 1 102,1 1 53,-1 1 63,-2-12 1064,1 0-33,0-1-41,0 1-48,0-1-55,0 0-61,1 1-68,1-1-75,0 0-82,1 0-90,0 1-95,1-1-103,0 1-110,1 0-116,2 1-123,-3 5-128,1 1-33,-2 2 23,1 0 1,1 0-1,-1 1 1,1-1-1,-1 1 1,2-1-21,-2 1 27,1 0 1,0 1 0,-1 0-1,1-1 1,0 1 0,1 0 0,-1 0-1,0 1 1,1-1 0,-1 1-1,1 0-27,15-4 107,5 3-45,0 3-111,-11 1-29,0-1-43,0 1-48,-1 0-52,4 0-135,-1 1-98,-1-2-109,0 0-118,-10-1 647,0 0-33,5 0-163,-1 0-110,0 0-92,-1-1-64,1 1-54,21-3-1702,-22 2 1710,4-1-213,-5 2 424,-1-1 40,3 0-42,0 0 110,-4 0 157,0 1 34,0-1 35,-1 1 39,1-1 39,0 1 43,0 0 45,0-1 46,0 1 49,0-1 50,0 1 54,0 0 55,-5 0 334,0 0-81,0 1-76,0-1-70,-1 1-66,1 0-62,-1 0-57,1 0-52,-2 1 39,1 0-81,-1 0-67,0 0-55,0 1-22,-7 6 56,6-6-40,1 0 71,2-2-55,0 1 34,-7 5 40,0 1-35,-8 8 84,0 1-105,1 0-81,-2 5-57,11-13-27,1-1-1,0 1 1,1 0 0,-1 0 0,1 3 8,1 1-31,3-1 49,3-2 41,2-2 34,9 1 105,-12-8-160,1 0 0,0-1 1,0 1-1,0-1 1,0 1-1,-1-1 0,1 0 1,0 0-1,1-1-38,13-1-21,-1-1 70,1-1 65,0-1 55,2-3 99,1-1 58,2-4 122,10-9 299,-22 13-329,0 0 0,0 0 0,6-10-418,-3 2 372,-2-1-44,-3 3-98,-1-1-47,-1 0-55,-2-1-62,-2 4 88,-2 0-41,0 4-71,-2 1-34,-2-1-55,-2 1-76,-3 3-87,-2 1-100,2 2-217,0 2 39,2 0 70,0 0 1,0 1 0,0 0 0,0 1-1,-2 0 418,-7 3-810,8-2 364,1 0-34,-1 0-43,1 0-48,1 0-54,-1 0-60,4-1 204,0-1-60,1 1-54,-1 0-46,0-1-182,0 1-46,-1 1-219,-2 0-594</inkml:trace>
  <inkml:trace contextRef="#ctx0" brushRef="#br0" timeOffset="10374.1846">403 2445 8800,'-2'-1'632,"1"1"-38,-1-1-38,1 0-37,-2 0 200,1 0-81,0 0-79,0 1-76,0-1-73,0 0-72,0 1-68,0 0-66,0 0-65,0 1-60,0-1-60,0 1-56,0 1-55,-1-1-51,1 2-49,0-1-47,2-1-72,-1-1 94,0 1 82,0 0 66,1-1 54,-1 1 39,-4 3 239,3-3-263,1 0-103,0 0 2,0-1-39,1 1-45,-1-1-48,0 1-54,1-1-57,-1 1-63,1-1-67,-1 1-71,1-1-77,-1 0-81,1 1-85,0-1-91,-1 0-94,1 1-100,0-1-103,1-1 65,0-2-653</inkml:trace>
  <inkml:trace contextRef="#ctx0" brushRef="#br0" timeOffset="20552.3987">62 2353 4736,'-6'3'490,"1"-1"-82,0 2-71,1-1-61,-2 2 27,1 1-73,4-3-157,-1-1 1,1 0-1,-1 1 0,1-1 1,0 1-1,0 0 0,0-1 1,0 2-74,-1 8 345,-1 20-115,0 0-79,0 1-66,-1-1-52,1 7-43,1 19-53,2-54 98,1 24 41,2-17-1,0-2 55,2-3 90,3-2 116,-4-3-117,1-1 40,5-2 3,-1-1-35,10-7 145,-4 0-131,6-7 76,-12 10-184,10-8 36,0-1-36,20-18 43,8-9-81,21-22-62,-46 45-21,18-21 56,26-32-68,-31 28 16,-1-1 1,-3-1 0,1-6-17,-26 41-1,9-14-26,-5 14-52,-10 11 76,0 1 1,0 0-1,0 0 1,1 0-1,-1 0 1,0 0-1,0 0 1,0 0-1,0-1 1,1 1-1,-1 0 1,0 0-1,0 0 1,0 0-1,0 0 1,1 0-1,-1 0 1,0 0-1,0 0 1,0 0-1,0 0 1,1 0-1,-1 0 0,0 0 1,0 0-1,0 0 1,1 0-1,-1 0 1,0 0-1,0 0 1,0 0-1,0 1 1,1-1-1,-1 0 1,0 0-1,0 0 1,0 0-1,0 0 1,0 0-1,0 1 1,1-1-1,-1 0 1,0 0-1,0 0 1,0 0-1,0 0 0,0 1 1,0-1-1,0 0 1,0 0-1,0 0 1,0 1-1,0-1 1,0 0-1,0 0 3,7 21-85,-4 2 41,-1 28 44,0-4 49,2-11-34,6 22-113,-7-47 66,1 1-1,0-1 0,5 10 33,-6-15 4,0 0 0,0-1 0,1 0 0,3 4-4,-5-7 5,0 1-1,0-1 1,1 0 0,-1 1-1,1-1 1,0 0 0,0-1-1,0 1 1,-1 0 0,1-1-1,1 0 1,-1 0 0,0 0-1,0 0 1,0 0 0,3 0-5,-1-1 11,0 0 0,0 0 0,-1 0 0,1-1 0,-1 0 1,1 0-1,-1 0 0,1 0 0,-1-1 0,1 0 0,0 0-11,5-4 27,1 1-1,-1-2 0,0 0 1,-1 0-1,3-3-26,21-21 34,-17 12-34,-1 0 0,-1 0 0,6-12 0,-4 6 0,15-18 0,-30 42-3,-1 0 1,1 1 0,-1-1 0,1 0 0,-1 0-1,1 1 1,-1-1 0,1 1 0,0-1 0,-1 0-1,1 1 1,0-1 0,0 1 0,-1-1 0,1 1-1,0 0 1,0-1 0,0 1 0,-1 0 0,1 0-1,0-1 1,0 1 0,0 0 0,0 0 0,0 0-1,0 0 3,0 1-3,-1 0 1,1 0-1,-1-1 0,1 1 0,-1 0 0,1 0 0,-1 0 1,0 0-1,1 0 0,-1 0 0,0 0 0,0 0 0,0 0 1,0 0-1,1 0 0,-2 0 0,1 0 0,0 0 0,0 0 0,0 0 1,0 0-1,-1 0 0,1 0 3,-4 24 3,-15 117 90,13-81-103,2-10-65,3 0-87,2-1-111,1-24 88,0-1-38,0-7-145,7 23-430,-5-27 481,0-3 19,0 0-39,1 0-52,1-1-59,-3-5 157,-1-1-36,3 4-415,2 1-268,3 4-639,-10-13 1642</inkml:trace>
  <inkml:trace contextRef="#ctx0" brushRef="#br0" timeOffset="21001.2717">1463 2518 7552,'-5'-4'639,"0"0"-60,0 1-59,-1 0-55,1 0-53,-1 1-49,0 1-47,0-1-44,0 1-41,0 0-38,-7 1 90,0 0-119,1 2-95,1 0-69,0 0-37,-24 9-182,21-6 163,1 1 78,6-4 31,1 1 35,-51 26-83,2 7-57,39-23-9,0 1-1,-1 2 62,5-4-104,1 1-1,-8 11 105,15-19-71,0 1-1,1 0 0,-1 0 0,1 0 1,-1 6 71,3-11-15,1 1-1,-1 0 1,1 0 0,0 0 0,-1 0 0,1 0 0,0 0-1,0-1 1,1 1 0,-1 1 15,0-2-5,0 0 0,1 0 0,-1 0 1,0 0-1,1 0 0,-1-1 0,1 1 0,-1 0 0,1 0 0,-1 0 0,1-1 0,0 1 1,-1 0-1,1-1 0,0 1 0,-1 0 0,1-1 0,0 1 0,0-1 0,0 1 5,1 0-3,1 0 0,-1-1 0,0 1 0,1 0 0,-1-1 0,0 0 0,1 1 0,-1-1 0,1 0 3,6 0 15,-1-1-1,0 0 0,8-2-14,14-5 54,0-4 35,-14 4 37,0 0 0,10-9-126,-9 5 120,0-1-1,-1 0 0,0-2 1,-1 0-1,2-4-119,-11 12 73,19-24 144,-16 15-97,-4 0 36,-5 11-99,-1 3-48,-1 4-42,0 3-38,-1 5-55,0 1 40,-2 11 6,1-2 81,-3 28 61,6-31-86,0 0-57,3 0-79,0-1-100,0-5 22,1 0-60,1-1-66,1 1-72,3 2-35,6 7-82</inkml:trace>
  <inkml:trace contextRef="#ctx0" brushRef="#br0" timeOffset="21302.1264">1727 2584 5632,'0'-1'551,"0"1"-59,0-1-56,0 1-53,0 1-48,0-1-47,0 1-41,0 1-39,0-1 12,0 2-53,0-1-46,0 1-39,-1 2 0,-1 8-12,2-9 4,-1-1 63,-14 35 210,-4-1-103,-3 0-83,-1-2-60,-9 16-21,-4 3 14,20-31 26,8-12-17,1 1 39,10-16 23,2-1-51,5-5-19,2-1-62,21-21 3,77-84 69,-74 77-119,0 0-67,-22 23 13,0 2 37,4-2 45,0 0 0,18-11-14,-12 12-55,1 1-90,-7 5-33,0 0-74,2 2-89,0 0-99,-17 6 431,1-1-45,0 2-42,-1-1-39,1 0-36,-1 0-33,4 0-290,-1 1-33,0 0-58,25 3-2409,-27-2 2552,0-1-45,0 1-144,4 0-366,-8-1 983</inkml:trace>
  <inkml:trace contextRef="#ctx0" brushRef="#br0" timeOffset="21697.5817">1759 2878 7648,'1'1'424,"0"0"-33,2 0 297,0 0-116,1 0-108,-1 0-95,1-1-86,0 0-76,0-1-64,1 1-42,0-1-60,16-3-114,-18 3 101,0 0 35,-1 1 44,0-1 53,20-2 270,-1-2-101,0 1-85,-2-1-70,-2 1-66,0-2-34,17-5 140,12-7-214,15-10 30,-23 9-90,13-10 60,-29 16-33,-1-2 0,18-16 33,-26 19 11,0-1-1,7-9-10,-9 6 16,-7 10-35,0 0 0,-1 0 0,0 0-1,0-1 1,0 0 0,0-3 19,-1-6 13,-6 1 82,-1 10-6,-1 0 33,-3 2 38,-2 1 42,-8 3-43,1 4-60,-6 9-38,2 6-70,18-15-1,0 0 0,0 1-1,1 0 1,-1 0 0,1 0 0,1 0-1,-3 6 11,0 7 3,4 0 33,1-13-11,0 1 0,1-1 1,0 0-1,0 0 0,1 1-25,0 0 16,0 0-1,1-1 1,0 1 0,1 1-16,17 24 10,6-2-41,-13-19-11,-1 1 0,1-2-1,1 0 1,0-1 0,1-1-1,-1 0 1,18 6 42,-21-10-89,1 0-33,0-1-47,0 0-59,-5-2 35,1 0-35,0 0-41,0 0-45,-1 0 16,-1-1-36,1 0-39,-1 0-39,1 0-44,-1-1-44,1 1-48,-1-1-50,-4 1 258,0-1-37,4 0-474,0-1-299,4 0-718</inkml:trace>
  <inkml:trace contextRef="#ctx0" brushRef="#br0" timeOffset="22084.5991">3043 2290 5632,'18'-14'747,"-7"6"-287,-3 2-120,-1 2-53,-1 0-26,-1 1-70,0 0-6,4 1 165,-6 1-94,-3 1 44,0 1-34,1-1 177,-1 1-109,0 0-93,1 1-85,-1 0-55,0 1-19,-1 3-12,1-5 6,0 0 63,-3 6-23,1-1-43,-3 1-29,-2 4-31,0-1-14,-42 62-34,-3 2 97,11-16 37,-17 27 101,-101 156 984,136-199-1012,15-25-46,6-4 199,2-13-316,0 0-1,0 0 1,0 1-1,0-1 0,0 0 1,0 0-1,0 0 1,0 0-1,1 1 0,-1-1 1,0 0-1,0 0 1,0 0-1,0 0 0,0 0 1,1 1-1,-1-1 1,0 0-1,0 0 0,0 0 1,0 0-1,1 0 1,-1 0-1,0 0 0,0 0 1,0 0-1,0 0 1,1 0-1,-1 0 0,0 0 1,0 0-1,0 0 1,1 0-9,9-3 185,-5 0-141,1 0-38,23-18 80,12-13-51,17-13-18,-39 33-6,42-30-20,5 1-61,-45 31 8,0 1 0,5 0 62,-12 5-59,0 1 1,0 1-1,15-3 59,-24 7-42,0-1 0,0 1-1,0-1 1,1 2-1,-1-1 43,-1 0-18,0 1 0,-1 0 0,1-1 0,-1 1 0,1 1 0,0-1 18,-1 1-5,1-1 0,-1 1-1,0 0 1,0 0 0,0 0 0,-1 0 0,2 2 5,-1-1 5,1 1-1,-1 0 1,0 1 0,0-1-1,0 0 1,0 1 0,1 3-5,6 20 6,-6-8-30,1 13-101,-2-7-92,-3-13 60,0-1-37,-2 29-1309,1-24 767,1-9 308,-1-2-29,1-1-83,0 1-186,0 3-452</inkml:trace>
  <inkml:trace contextRef="#ctx0" brushRef="#br0" timeOffset="23095.8698">3607 2816 5984,'2'-2'98,"19"-17"1093,-15 12-835,-1-1-36,-1 2-86,0-2-36,-1 0-41,-1-1-45,0 4-106,-1 0 49,1-5 140,1 0 102,-1-3 154,-1-6 318,-5 1-34,-2 9-346,-2 2-168,3 4-155,-1 1-34,2 1-16,-1 0-1,1 0 1,-1 0 0,0 1-1,1-1 1,-2 1-16,-29 4 49,21 0-41,0 0-1,0 1 1,-9 4-8,5-1-13,1 1 0,0 1 0,0 1 0,1 0 1,-6 6 12,14-10-7,-1 1-1,1 0 1,0 1 0,1-1 0,0 1 0,0 1 0,1-1 0,0 1 0,-3 9 7,8-16-1,-1 0 1,1 0-1,0 0 1,1 0-1,-1 0 1,0 1 0,1-1-1,0 0 1,0 0-1,0 1 1,0-1-1,1 2 1,-1-3 1,1 0 1,-1-1-1,1 1 0,0-1 0,-1 1 0,1-1 0,0 1 0,0-1 0,0 0 0,0 1 1,0-1-1,1 0 0,-1 0 0,0 0 0,0 1 0,1-2 0,-1 1 0,1 0 0,-1 0 1,1 0-1,-1-1 0,1 1 0,0 0 0,0-1-1,3 1 25,0 1 0,0-1-1,0-1 1,0 1 0,3-1-25,2 0 4,0-1 1,-1 0 0,1 0-1,7-3-4,-1 0-1,-1-1-1,7-4 2,9-5 85,-18 7-57,0 0 0,-1-1 1,0 0-1,8-8-28,-15 12 14,-1-1 1,1 0 0,-1 1-1,0-1 1,-1-1 0,1 1-1,-1-1-14,-1 3 19,-1 0-1,1 0 1,-1-1-1,0 1 0,0-1 1,-1 1-1,1-1 1,-1 1-19,1 1 14,-1 1 0,0-1 0,0 0 1,0 1-1,-1-1 0,1 0 0,0 1 0,-1-1 1,1 0-1,-1 1 0,1-1 0,-1 1 1,0-1-1,1 1 0,-2-2-14,1 2 12,-1-1 1,1 1-1,0-1 0,-1 1 1,1 0-1,-1 0 0,0 0 0,1 0 1,-1 0-1,0 0 0,0 0 1,0 0-13,-1 0 14,-1 0 0,0 0 0,1 0 0,-1 1 0,0-1 0,-2 1-14,-22 3 24,20-1-60,-1 1 1,0 0-1,1 1 0,0 0 1,0 0-1,0 1 1,1 0-1,-5 4 36,7-5-19,0 0 0,0 1 1,1-1-1,-1 1 0,1 0 1,1 1-1,-4 3 19,7-7 3,-1-1 0,0 1 0,0-1 0,1 1 0,-1-1 0,0 1 0,1-1 0,0 1 0,-1 0 0,1-1 0,0 1 0,0 0 0,0-1 0,0 1 0,0 0 0,0-1 0,0 1 0,1 0-3,0-1 5,-1 1 1,1-1-1,0 1 1,0-1 0,0 0-1,0 1 1,0-1-1,0 0 1,1 0 0,-1 0-1,0 0 1,1 0-1,-1 0 1,0 0 0,1 0-1,-1-1 1,1 1-1,0-1 1,0 1-6,6 2-7,0-1-1,0 0 1,0-1 0,5 1 7,1-1-44,1 0 1,-1-2 0,1 0-1,2 0 44,4-2-92,-1-1-1,13-5 93,11-6-49,-16 2 69,0-2 1,-1-2 0,-1 0-1,13-12-20,-17 13 8,6-8 6,-20 16 44,0 1 84,-10 10-35,1 2-51,-2 16-29,2-16-4,-1 7 10,-2 18 3,4-26-44,-1 1 0,1-1 1,1 1-1,-1-1 0,1 3 8,-1-5-10,1-1 0,-1 1 0,1 0 0,-1-1 0,1 1 0,-1-1 0,1 1 0,0-1 0,0 1 0,0-1 0,0 0 0,0 1 0,0-1 0,1 1 10,10 4-116,6-3-37,4-6-110,0-2 74,0-4 74,-1-3 68,0 0 67,-1-2 64,-1 0 60,-1 0 58,-14 11-144,9-9 181,-2 1-50,-1 0-52,-10 15-94,-1 12-43,1-14 0,0-1 0,0 1 0,0-1 0,0 1 0,0-1 0,0 1 0,0-1 0,1 1 0,-1-1 0,1 0 0,-1 1 0,1-1 0,-1 0 0,1 1 0,0-1 0,0 0 0,0 0 0,0 1 0,0-1 0,0 0 0,0 0 0,0 0 0,0 0 0,0 0 0,0-1 0,1 1 0,-1 0 0,0 0 0,1-1 0,-1 1 0,0-1 0,1 1 0,0-1 0,5 2 0,0 0 0,0-1 0,0 0 0,0-1 0,0 1 0,6-2 0,6 0-25,-1-1 0,12-3 25,-3-1-49,-1-1 0,0-2 0,0-1 0,19-10 49,-29 11-8,-1 2 8,0 0-1,0 1 0,0 0 1,5 0 0,-19 6-4,0-1 1,0 1 0,0 0 0,0 0-1,0 0 1,0 0 0,0 0 0,0 0 0,0 0-1,0 0 1,0 0 0,0 0 0,0 1-1,0-1 1,0 0 0,0 1 0,0-1 0,0 0-1,0 1 1,0 0 3,0-1-5,-1 1 0,1 0 0,-1-1 0,1 1-1,-1 0 1,1 0 0,-1 0 0,0-1 0,1 1 0,-1 0 0,0 0-1,0 0 1,0 0 0,1 0 0,-1-1 0,0 1 0,0 0 0,0 0-1,0 0 6,-1 3-11,1 0 0,-1-1 0,0 1-1,0 0 1,0 0 0,0 0 11,-6 12 38,2-7-50,0 0 1,-1-1-1,0 1 0,-2 0 12,-2 3-42,-2 0-1,0-1 1,0 0-1,-3 1 43,-7 4-82,0-1 0,-5 1 82,-22 9-35,24-13 167,-21 6-132,22-10 111,-1-1 94,10-4-78,11-3-48,-1 0 35,2 0 13,-1 0 35,0-1 41,1 0 46,1 0-4,2 0-35,1 0 117,3-1-105,1 1-82,3-1-46,7 0 28,53 0-76,-10 1-65,6-4 19,0-3-44,-12-1-68,-1-2-1,23-10 113,0-5-68,-10-2 61,-2-5 73,-41 19 111,-6 4-36,-1 0-1,5-6-140,-3 1 159,-4 2 35,-1-1 77,-1-1 96,-1 0 115,-2 2-202,-7 10-215,1 1 0,0 0 1,-1 0-1,1-1 0,-1 1 0,0 0 0,0-1 0,0 1 0,0 0 1,0-1-1,0-1-65,-4-5 229,-3 2-39,-2 2-53,-5 2-69,-6 2-60,-1 3-38,0 2-46,1 3-51,0 0-59,0 2-67,1 0-73,1 0-81,-2 2 147,1 0-115,0 2-118,1 0-117,2 2-118,0 1-119,1 1-119,2 1-120,10-14 663,1 0-50,-1 1-46,1-1-40,-1 1-155,0 0-40,0 1-188,-2 3-514</inkml:trace>
</inkml:ink>
</file>

<file path=ppt/ink/ink1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2:11.674"/>
    </inkml:context>
    <inkml:brush xml:id="br0">
      <inkml:brushProperty name="width" value="0.5" units="cm"/>
      <inkml:brushProperty name="height" value="1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0 1101 12064,'2'-5'758,"0"-3"558,-1 3-492,2 1-190,-1 1-62,1 0-152,1 0-60,0 1-69,1-1-75,33-10 329,-11 6-251,2-1-100,-14 3-141,0 0-35,94-30 8,3 0 37,192-64 152,-92 16-42,-1-5-58,-38 16-40,-129 53-132,19-6 20,-2-1 40,141-59 113,-116 48-100,-35 15-40,-1-1-34,13-6-74,0-1-81,-1-1-96,0 0-112,-31 15 164,-1 0-34,1 0-36,-1-1-37,0 0-39,1 0-42,-1-1-43,-1 1-45,-14 8 50,0 0-72,31-20-1464,-28 16 1204,0 1 142,-1 0 91,3-3-28,9-8-207</inkml:trace>
</inkml:ink>
</file>

<file path=ppt/ink/ink1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2:12.022"/>
    </inkml:context>
    <inkml:brush xml:id="br0">
      <inkml:brushProperty name="width" value="0.5" units="cm"/>
      <inkml:brushProperty name="height" value="1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0 44 10144,'0'2'810,"0"0"-112,1-1-102,-1 0-93,1-1-181,0 1-44,-1-1-38,1 0-36,2-1 114,-1 0-94,2 1-67,2-2 31,11 0 228,1 0-37,0 0-35,0 1-37,2 0-36,-1 1-36,1-1-37,0 1-36,16 0 40,-1-1-124,33-4 63,-17 1-105,0-1-37,92-7-26,37 2 230,112 10-203,-247 3 0,35 1 18,-28 1-33,-8 0-40,0 3-58,-24-3 75,52 11-48,-39-4 115,-5 5 82,-14-4 173,-5 2-66,-6 0-54,-4 1-43,-7 11 9,4-19-84,-1 0 0,0 0 1,-4 5-47,-11 12 37,0 0 1,-8 4-38,-8 5-2,-1-1 0,-11 5 2,-87 56-15,43-35 73,69-45-28,-55 36-64,-106 70 95,127-83-92,1 1-62,-6 4-110,31-21 53,0 0-37,0 0-41,0 0-46,1 0-47,-1 0-54,1 0 169,0 0-104,1 1-103,0-1-104,1 1-102,0-1-104,-1 1-101,1 0-102,8-6 400,0 0 72,-4 2-23,-11 10-162</inkml:trace>
</inkml:ink>
</file>

<file path=ppt/ink/ink1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2:13.293"/>
    </inkml:context>
    <inkml:brush xml:id="br0">
      <inkml:brushProperty name="width" value="0.5" units="cm"/>
      <inkml:brushProperty name="height" value="1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1 3038 8064,'1'-4'514,"0"1"-46,0 0-43,0 0-42,1 1-40,-1-1-36,2-2 204,1 1-121,-1 0-102,1 0-86,1 0-66,1 0-27,10-5 50,-10 5-55,2 1 82,-1 0 108,-1 0 7,0 0 88,8-3-88,6-3 78,0-1-52,0 1-45,0 0-44,0 0-40,-1 0-35,21-8 69,-4 1-110,-1 1-61,84-31-29,-67 27 33,219-67-160,3 17 99,-131 38 50,71-16-18,-58 12-14,329-94-14,-385 100 0,68-21 47,0-4-53,62-18-75,-184 58 83,0 0-35,0 0-38,-1 0-41,1 0-42,-1 0-45,0 1-48,-1-1-48,-7 1-161,-1 0 93,-1-3 84,-1 0 75,-1-2 67,-1-1 59,-1-1 49,-1-1 43,28-22 105,70-64 315,-84 67-345,-22 21-79,17-15 10,21-16-73,19-18-7,-13 14 108,37-23-78,2-2-2,-60 43 19,-1 1 54,-1-1 45,1 0 35,197-157 783,-181 148-652,0-2-45,0 0-40,0-2-37,59-50 50,-5-3-92,-10 7-21,-11 10-16,-32 28-67,-11 10-51,-1-2-62,-1-1-459,-16 16 137,-6 5 5,-1 0-84,-5 4 5,0 1-88,0 0-100,-1 0-114,-10 13 11,1-1-154,-1 0-94,-2-1-100,-4 1-104,-3 8 660,-1 0-73,-1-1-207,-1-1-519</inkml:trace>
</inkml:ink>
</file>

<file path=ppt/ink/ink1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2:13.686"/>
    </inkml:context>
    <inkml:brush xml:id="br0">
      <inkml:brushProperty name="width" value="0.5" units="cm"/>
      <inkml:brushProperty name="height" value="1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1 88 10048,'0'-5'563,"0"-1"-67,0 1-22,2-10 738,1 9-657,2 1 4,2 1 88,4-2-261,0 1-108,0 0-92,0 0-76,0 2-64,0 0-36,2 0-45,1 0 1,-1 1-1,3 1 35,77-4-50,62 5 50,-33 6-40,0 3-50,-26-2-34,2-1-62,2 0 70,53 9 70,-2 10 37,-53 0-39,-80-20 42,0 2 0,-1 0 1,1 1-1,-1 0 0,-1 1 1,7 6 5,-13-7-4,1 0 1,-2 0 0,1 1-1,-1 0 1,-1 1 0,1 0 0,-2 1-1,1 0 1,2 7 3,-2-3-30,-1 0 1,0 1-1,-1 0 1,1 7 29,-3-4-24,0 1 1,-1-1-1,1 16 24,-4-11-8,0-1 0,-1 0 0,-2 1 0,0-1 0,-2 0 0,0 0 0,-4 7 8,-11 25-72,-5 0 48,1-9 90,-12 15-66,-19 21 128,-34 40 112,76-104-205,-15 19-111,0 1 63,-5 3 51,-45 53 112,49-61-124,2-5-36,1 1-43,-1-2-53,-1 1-66,0-1-76,-1-1-87,-1 0-99,0-1-109,10-8 276,-1 0 35,-42 33-344,63-50 574</inkml:trace>
</inkml:ink>
</file>

<file path=ppt/ink/ink1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2:15.351"/>
    </inkml:context>
    <inkml:brush xml:id="br0">
      <inkml:brushProperty name="width" value="0.5" units="cm"/>
      <inkml:brushProperty name="height" value="1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1 1325 5472,'0'-1'545,"1"-1"-79,0 1-71,0 0-68,1 0-60,0 0-55,0 0-48,1 1-44,1-1-2,1 1-71,9-1-91,-7 1 73,-4 0 38,-1 0 52,56-8 297,-13-1 640,41-14-1056,-40 7 329,-1 0-62,1-1-88,0-1-110,-36 15-71,125-53 183,1-5-86,75-31-24,-40 22-67,1 2 54,398-145 297,-324 126-235,-99 36-88,-1 2-41,40-11 12,252-73 118,-278 86-117,-1-1-64,-2-1-87,-1-2-115,-76 23 134,35-13-16</inkml:trace>
</inkml:ink>
</file>

<file path=ppt/ink/ink1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2:15.727"/>
    </inkml:context>
    <inkml:brush xml:id="br0">
      <inkml:brushProperty name="width" value="0.5" units="cm"/>
      <inkml:brushProperty name="height" value="1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810 2 7968,'8'-1'743,"0"1"-103,-1-1-97,0 1-89,1 0-83,-1 0-76,1 1-68,1-1-63,6 1-17,10-1 46,42 2 320,-23-1-250,-12-1-144,-2 0-82,59 1 98,-1 4-68,-26 0-58,0 3 0,-1 3 0,20 7-9,-19 0-40,17 9 40,-11 0-51,-2 3 0,-1 3 0,45 33 51,-9 3-20,-57-35 48,0 3 48,-21-17 52,-2 2 1,16 19-129,-26-27 67,-1 0-1,0 1 0,-1 0 1,-1 0-1,3 9-66,-6-13 41,-1 0-1,-1 1 1,0-1 0,-1 0-1,0 1 1,0 0 0,-2-1 0,1 8-41,-2-7 124,0 1 1,0-1 0,-2 1-125,-10 34 305,-7-1-55,-6-3-43,1-10-39,-1-2 0,-1 0 0,-2-2 0,-2 1-168,-125 105 458,-11-11-110,80-66-225,-2-3-39,-2-1-43,-1-3-47,-1-1-50,-1-3-55,-1 0-57,-1-2-62,0-2-66,0 0-69,1-1-73,0-1-77,74-32 344,-53 23-385,-98 41-603,110-47 675,29-13 188,0 0-34,0 0-38,1 0-44,9-4 19,1 0-49,-1-1-43,1 1-38,-4 1-147,-1 0-38,-53 20-1546,80-29 2236</inkml:trace>
</inkml:ink>
</file>

<file path=ppt/ink/ink1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2:33.2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245 330 3904,'-11'31'824,"8"-23"-592,1-1-35,0-3-42,1-1-37,-1 1-12,-3 4 6,-5 10-23,-31 55 346,23-37-298,13-26-7,0 0-43,-5 9-20,-2 3-112,-19 28-183,19-32 227,2-2 88,-1 0 111,5-8-37,1 0 45,-1 1 47,0-1 53,0 0 57,0 0 61,1 0 65,-1 0 70,2-4 32,2-1-100,1-2-92,0 0-80,2-2-72,-1-1-62,2 0-52,-1-1-43,3-3-6,7-10 12,-8 11-27,0 1 48,39-50-25,4 1-70,-7 13-58,2 1 0,1 1 0,6 0 36,-10 10 26,3 0-26,-40 28 1,25-16 35,18-6-87,-17 14 32,-9 7 39,-3 2 27,-1 3 37,-13-3-72,1-1 0,-1 1 0,0 0 0,0-1 0,0 1 1,0 0-1,0 0 0,0 0 0,0 0 0,0-1 0,0 1 1,0 1-13,0-1 18,-1 0 1,1 0-1,-1 0 1,1 0-1,-1 0 1,1 0-1,-1 1 0,0-1 1,0 0-1,0 0 1,0 0-1,0 0 1,0 1-1,0-1 1,0 0-1,0 0 1,0 1-19,-1 2 53,0-1 0,0 0 0,-1 0 1,1 1-1,-1-1 0,0 1-53,-8 10 154,-4 4-1,-20 20 49,22-26-103,1-1 54,8-8-104,-6 5 164,12-12 51,1-1-154,1 0-37,1 0-53,-2 1-71,33-23 1,53-30-222,-48 31 194,-23 15 32,8-7 29,20-7 17,-8 9-46,-19 11-18,0 3-40,5 3-15,-6 6 44,-16-6 69,-1 1-1,1-1 1,-1 1-1,0 0 1,0 0-1,0 0 1,0 0 6,1 1-2,-1 0 0,1 1 0,-1-1 0,0 1 0,0 0 0,0-1 0,0 4 2,1 2-7,0 1 1,-1 1-1,0-1 1,-1 0-1,0 4 7,0 7-53,0 0-40,-1-15 56,2 24-310,4-5 86</inkml:trace>
  <inkml:trace contextRef="#ctx0" brushRef="#br0" timeOffset="335.7926">1104 493 6144,'-1'0'468,"0"-1"-40,0 1-38,1-1-36,0 0 254,1 0-121,1-1-107,0 1-90,2 0-76,-1-1-59,2 1-35,8-3 98,-8 3-91,-1-1 47,0 2 85,14-4 14,0 0-60,0 0-53,1 0-45,3 0-29,0 0-41,43-12-33,-28 3 1,-13 3 39,-5 0 35,0-1 51,-16 9-119,0-1 0,1 1 0,-1 0 0,0-1-1,0 0 1,0 0-19,-2 1 15,-1 1-1,1 0 0,0 0 0,0-1 1,-1 1-1,1-1 0,-1 1 1,1-1-1,-1 1 0,1-2-14,-2-4 72,-3 3 6,1 3-33,0 0 1,-1 0 0,1 1 0,0-1-1,-1 1 1,1 0 0,0 0 0,-1 0-1,-2 0-45,-9 2 108,-1 1-41,-26 7 33,-1 4-65,-2 3-49,1 4-37,27-13 9,0 2 1,1 0-1,1 1 0,-1 1 0,-12 13 42,19-16-21,1 0 0,1 0 0,-4 6 21,7-9-13,1-1 1,0 1 0,0 0-1,0 0 1,-1 5 12,0 17-101,5-11-7,4 0-45,4-1-54,5-1-64,-4-8-71,16 10-622,-10-9 531,8 4-62</inkml:trace>
  <inkml:trace contextRef="#ctx0" brushRef="#br0" timeOffset="638.9084">2011 1 5056,'-2'2'414,"1"-1"-40,0 1-39,-1 0-37,0 3 196,1-1-123,0-1-201,0 0-34,0 3 45,-1 1-90,0 4-109,1 1-43,-1-4 80,1-1 75,-1 0 101,-17 47 153,-1 0-61,-3-1-55,-3-1-49,-1-1-43,-2-1-37,-35 44 17,-27 20-82,50-67-38</inkml:trace>
  <inkml:trace contextRef="#ctx0" brushRef="#br0" timeOffset="1102.2873">1712 318 2976,'17'-33'640,"-9"17"-309,-5 9-175,0 1-35,2-2 34,-1 2-76,0 2-40,-1 1 10,0 0 61,3-3 282,0 1-61,0 1-57,1 1-50,0 0-47,1 2-40,7-2 37,3 3-92,21 6-28,-7 2-144,0 3 38,29 17 34,-2 5 120,-1 3-102,8 6-6,-58-38 52,-1 0-81,0 1-49,3 1-114,1 1-59,6 9-306,-10-5 252,-5-4 259,-4 0 40,-8 4 74,-17 4 201,24-13-226,-47 16 854,6-7 1306,-36 4-2197,29-6 792,26-4-445,1 1-43,-1 0-50,1 2-57,1 2-63,1 1-71,19-9 34,5-2-59,7-1-24,30-8-33,52-17-147,-58 15 159,2-1 85,-18 6 6,0 0 34,8-3 125,0 1 97,0-1 110,-12 5-179,-1 0 33,-10 3-257,9-2 228,4 1 203,-15 2-463,0 0-1,1 0 0,-1 0 1,0 0-1,1 0 0,-1 1 1,0-1-1,1 0 0,-1 0 1,0 0-1,0 0 0,1 0 1,-1 1-1,0-1 0,1 0 1,-1 0-1,0 0 0,0 1 1,1-1-1,-1 0 0,0 0 0,0 1 1,0-1-1,1 0 0,-1 1-14,0 4 135,-2 4-47,-12 27 135,2-9-94,2 2-91,4-10-91,2-1-81,1 6-15</inkml:trace>
  <inkml:trace contextRef="#ctx0" brushRef="#br0" timeOffset="1833.3802">2187 559 5216,'3'-9'1323,"-2"5"-711,0 0-35,-1 0-37,0 1-38,-1 0-41,-1 0-41,0 0-44,0 1-46,-1 0-47,0 0-48,-1 0-51,-1 0-53,0 0-53,-1 1-56,-8-2-4,-1 1-1,1 0 1,-1 1-1,0 1 1,1 0-1,-1 1 1,0 1-1,1 0 1,0 1-1,-13 4-17,-3 3 14,0 0-1,1 2 1,1 2 0,-15 8-14,40-20 0,-37 24 54,23-10 41,15-15-74,1 1-1,0 0 1,0 0 0,0-1-1,0 1 1,0 0 0,0 0-1,0 2-20,1 3 373,4-2-71,3-1-59,1-3-46,14-1 177,0-3-55,13-6 77,-1-3-65,34-20 287,-26 10-118,-32 16-339,0 0 76,-5 4-85,-1-1 0,1 1 0,0 0 0,0 0 0,-1 0 0,6-1-152,-1 3 193,-1 2-36,-1 5-48,0 3-59,-4-1-45,0 0-1,0 0 1,1 10-5,-3-11 3,1-1 0,0 1 1,0 0-1,1-1 0,2 4-3,-3-8-3,-1 0 1,2 0 0,-1 0-1,0 0 1,1 0 0,-1 0-1,1-1 1,2 3 2,4 1-141,1 0-82,-1-1-78,1 0-74,0 0-71,0-1-66,0 0-63,0 0-59,6 1-436,-11-3 783,-1 0 39,1 0-10,3 1-85</inkml:trace>
  <inkml:trace contextRef="#ctx0" brushRef="#br0" timeOffset="2371.5499">1840 961 3392,'3'-3'293,"-1"0"81,-1 0 68,-1 1 52,-1-1 147,-4 0 924,1 2-802,0 0-87,1 1-294,0 0-71,1 0-115,-1 0-65,1 0-73,0 0-80,-7 2 238,0 0-37,-10 3 78,1 1-112,0 2-82,-7 5-86,-15 10 23,11-5-20,-1 5 37,25-18-3,0-1 0,0 1-1,1 1 1,-2 1-14,4-5 10,1 1 0,-1 0 1,0 0-1,1-1 0,0 1 0,0 0 1,0 0-1,0 0 0,0 1-10,1-3 4,0 1-1,0-1 1,0 0 0,0 0-1,0 0 1,0 0-1,0 0 1,0 0 0,0 0-1,1 0 1,-1 1 0,0-1-1,1 0 1,-1 0 0,1 0-1,-1 0 1,1-1-1,-1 1 1,1 0 0,0 0-1,0 0 1,-1 0 0,1 0-1,0-1 1,0 1-1,0 0 1,0-1 0,0 1-1,0-1 1,0 1 0,0-1-1,0 1 1,0-1 0,0 0-1,0 0 1,0 1-1,0-1 1,1 0-4,23 2 15,-5-4-56,-5-2 32,0 1 1,-1-2-1,0 0 0,0 0 1,11-8 8,29-17-29,-21 9-22,-5 2 52,0-1-47,6-6-220,17-17 266,-18 10-67,-1-2 97,-18 16 38,0 1 42,-10 13-40,-3 5-63,-1-1 0,1 0 0,0 1 0,-1-1 0,1 0-1,-1 1 1,1-1 0,-1 0 0,1 1 0,-1-1 0,1 0 0,-1 0 0,0 0 0,0 1 0,1-1 0,-1 0 0,0 0 0,0 0 0,0 0 0,0 0 0,0 1 0,0-1 0,0 0-1,0 0 1,0 0 0,0 0-7,0 1 1,-1 0-1,1 0 1,0-1-1,0 1 0,0 0 1,0 0-1,0 0 1,0 0-1,-1 0 1,1 0-1,0 0 0,0-1 1,0 1-1,0 0 1,-1 0-1,1 0 0,0 0 1,0 0-1,0 0 1,0 0-1,-1 0 1,1 0-1,0 0 0,0 0 1,0 0-1,-1 0 1,1 0-1,0 0 1,0 0-1,0 0 0,0 0 1,-1 0-1,1 1 1,0-1-1,0 0 0,0 0 1,0 0-1,0 0 0,-6 3 16,1 0 1,0 1-1,0-1 0,1 1 0,-1 0 0,1 1 0,0-1 0,-3 4-16,-13 18 51,3-1-33,-7 14-56,20-30-4,0 0-40,0 1-74,0 0-83,1 1-103,1-1-119,0 2 104,1 4-54</inkml:trace>
  <inkml:trace contextRef="#ctx0" brushRef="#br0" timeOffset="2683.7173">2392 1007 5472,'5'-6'714,"-2"3"-274,-1 0-112,-1 1-50,-1 2-240,1 0 0,-1 0 1,0 0-1,0 0 0,0 0 0,0-1 1,0 1-1,1 0 0,-1 0 1,0 0-1,0-1 0,0 1 0,0 0 1,0 0-1,0 0 0,0-1 1,0 1-1,0 0 0,0 0 0,0 0 1,0-1-1,0 1 0,0 0 1,0 0-1,0 0 0,0-1 0,0 1 1,0 0-1,0 0 0,0 0 1,0-1-1,0 1 0,-1 0-38,-2-2 779,-1 1-334,1 1-42,-1 0-49,1 0-57,-10 2 107,-1 2-101,0 0-86,-1 0-69,-11 5-6,-15 8-47,25-10-23,12-6-45,-8 4 12,-11 5-53,-8 6-112,26-12 188,7-1-2,13-2 43,7-3-37,-7 0-53,-6 1 6,6-2 20,1 2 1,7-1-40,3 5 80,-24-3-62,1 1 1,-1 0-1,0-1 0,1 1 1,-1 0-1,0 1 1,0-1-1,2 1-18,4 9 364,-4 3-113,-3 2-88,-2 1-67,0 9-15,2-22-34,-1 0-81,2-1-84,-1 1-84,1 0-85,0-1-85,0 1-88,1-1-88,-1-1 251,1 0 39,0 1-15,1 0-93</inkml:trace>
  <inkml:trace contextRef="#ctx0" brushRef="#br0" timeOffset="2949.3322">2834 787 6880,'-3'2'223,"1"0"-36,0-1 3,0 2 46,-4 1 238,4-2-270,0 1 47,-1 0 3,0 1 49,0 0 58,-1 1 65,1 1-440,-1 0 96,-1 1 81,0 0 68,-1 1 48,1 1 39,-13 21 836,11-18-685,0 1-61,2-1-106,-14 35 213,12-27-318,2-8-113,0 0-34,1 0-42,-1-1-51,0 1-59,1-1-68,-1 1-76,0-1-84,1-2 76,-1 3-35,5-12 288</inkml:trace>
  <inkml:trace contextRef="#ctx0" brushRef="#br0" timeOffset="3385.4856">2684 907 7456,'0'-5'1102,"1"4"-598,-1-1-32,1 1-34,0 0-37,0 0-37,1 1-38,-1-1-42,1 1-41,0 0-44,0 0-45,0 0-46,0 0-49,0 0-50,0 0-50,1 0-70,-1 1-70,8-1 336,0 1-98,-1 0-91,1 0-85,-1 0-78,1 1-71,0 0-65,-1 0-59,1 0-41,-1 0-44,10 3-583,-1 0-74,23 10-1619,-29-10 1948,1 0 49,-1 1 52,0 0 86,0 0 103,-6-3 303,-1 0 32,-1-1 67,0 1 55,0-1 56,0 1 60,0-1 63,0 1 64,0 0 68,0 0 70,0 0 73,-1 0 76,0 1 79,0-1 80,0 1 84,-1-1 87,0 1 89,0 0 92,-1-1-194,-1 0-99,-1-1-94,0 0-85,-1 0-79,0 0-70,0-1-64,-1 0-55,-2 1 47,-1 0-93,1-1-75,-7 1 86,8-2-94,0 1 47,-4 1 4,0-1-49,-4 1-22,-1 1-62,-26 7-112,17-1 69,10-1 88,2 0 69,2 2 94,5-3 99,3-1-32,0-5-279,1-1 1,-1 1 0,0 0-1,1-1 1,-1 1 0,1-1-1,-1 0 1,0 1 0,1-1-1,0 1 1,-1-1 0,1 0-1,-1 1 1,1-1-1,-1 0 1,1 1 0,0-1-1,-1 0-28,16 3 387,-1-3-127,-2 0-15,1-2-66,-1 1-57,0-2-47,13-2-25,14-6-81,-22 5 41,-1 0 54,1-1 79,-8 3-8,0 0 43,0-1 49,1 1 55,-9 3-35,0 1-34,0 0 123,-2 2-106,-2 1-86,0 1-79,0-1-32,-7 9-38,4-5 18,3-4 61,-3 6 67,2 1-52,0 0-57,1-1-63,0 0-69,2 1-73,0-1-79,2 0-85,-1 1-90,2-1-95,0 0-101,0 0-106,1 0-112,1 0-117,0 0-122,0 1-128,-4-8 772,1 1-45,0 0-40,0 0-33,0 0-151,0 1-33,5 6-1597</inkml:trace>
</inkml:ink>
</file>

<file path=ppt/ink/ink1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2:31.7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425 161 4736,'-1'-8'288,"-1"0"10,0-2 26,1 2-13,0 3-139,1 0 33,0-2 39,-1 0 42,1 3-375,0 1 71,0-2 67,0 0 60,0-2 98,0 0 72,-1 0 65,1-1 56,0-2 140,-1 1 53,1-2 167,-1-5 423,-1 7-570,-1 7-266,1 3-170,-2 1-36,0 2-43,-1 2-50,-12 14-2,-17 23-50,32-40 5,-120 152 124,-50 64 6,167-213-114,-21 30 72,19-25-28,1 1 38,3-3 181,4-4-56,2-3-47,3-2-39,5-4 22,4-3 8,-14 6-141,31-16 62,-1-3-46,32-20-66,-12 6-73,-14 11-104,5 0 200,-23 13-60,1 1 1,1 1-1,2 0 60,-8 4-28,0 0 0,13-1 28,5 3-16,-26 2 21,-1 1-1,1-1 1,-1 1 0,4 2-5,-7-3 6,0 1 1,-1 0-1,1 0 1,0 0-1,-1 1 0,1-1 1,-1 1-1,0-1 1,1 1-1,0 1-6,-2-2 7,1 1 0,-1-1 0,0 0 0,0 1 0,0 0 0,0-1 0,0 1 0,-1-1 1,1 1-1,0 0 0,-1 0 0,1-1 0,-1 1 0,0 0 0,1 0 0,-1 0 0,0 0-7,-3 22 83,-7 1-74,-3-1-102,6-13 0,-1-1-37,-14 20-99</inkml:trace>
  <inkml:trace contextRef="#ctx0" brushRef="#br0" timeOffset="647.6531">974 336 6880,'-16'-2'906,"7"1"-348,2 1-144,2-1-63,1 1-75,2 0-64,-2 1-23,-5 2 14,4-1-224,0 0 42,-8 3 126,1 1 65,-1 0 61,-33 16 786,27-11-650,9-5-238,1-1-35,1 1-43,0-1-49,8-4-41,-11 7 92,0 0-43,5-3-43,0 0 0,0 1-1,0-1 1,1 1 0,0 0 0,-4 6-9,8-11 17,1 0-1,-1 0 1,1 0 0,-1-1 0,1 1 0,0 0 0,-1 0 0,1 0 0,0 0 0,0 0 0,-1-1 0,1 1 0,0 0 0,0 0 0,0 0 0,0 0-1,0 0-16,1 0 11,-1-1-1,0 1 0,0-1 0,1 1 0,-1-1 0,0 1 1,1-1-1,-1 1 0,0-1 0,1 0 0,-1 1 0,1-1 0,-1 0 1,0 1-1,1-1 0,-1 0 0,1 1 0,-1-1 0,1 0 0,-1 0 1,1 0-11,15 2 128,1-3-96,3-4-9,-1-1 0,0 0 0,-1-1 0,2-2-23,24-9 101,0 5 63,-43 13-160,0-1 1,0 1-1,0 0 0,0 0 0,0 0 0,0-1 0,0 1 0,0 0 0,0 0 1,0 1-1,0-1 0,0 0 0,0 0 0,0 0 0,0 1 0,0-1 1,0 0-1,0 1 0,0-1 0,0 1 0,0-1 0,-1 1 0,1-1 1,0 1-1,0 0 0,-1-1 0,1 1 0,0 0 0,-1 0 0,1 0 1,0-1-1,-1 1 0,1 0 0,-1 0 0,0 0-4,2 4 25,-1 0 0,0 0 0,0 0-1,-1 0 1,1 1 0,-1 3-25,0-5 13,0 1 0,0-1 0,0 0 0,1 0-1,0 1 1,0-1 0,0 0-13,0-2-14,0 0 0,0-1 0,0 1 0,0-1 0,0 1 0,0-1 0,1 1 0,-1-1 0,0 0 0,1 0-1,-1 0 1,1 0 0,-1 0 0,1 0 0,0 0 0,-1 0 0,1 0 0,0-1 14,2 1-35,0 0 1,0 0-1,0-1 0,0 1 1,0-1-1,0 0 0,0 0 0,3-1 35,34-9-218,-22 4 157,-3 0 46,-10 4 24,19-8-52,-1-1 0,3-2 43,80-51-9,-24 13-39,-25 21-70,-49 26 129,12-3-114,-6 5 22,-9 4 77,-4 2 42,-3 3 24,-6 5-25,-11 2 14,-6 0 85,1-2 1,-2-1-1,-11 3-136,3-1 156,1 1 36,32-14-195,-1 0-1,1 1 1,-1-1 0,1 0 0,-1 0-1,1 0 1,-1 1 0,1-1 0,-1 0-1,1 1 1,0-1 0,-1 0 0,1 1-1,-1-1 1,1 0 0,0 1 0,-1-1-1,1 1 1,0-1 0,0 1 0,-1-1-1,1 1 1,0-1 0,0 1 0,0-1-1,-1 1 1,1-1 0,0 1 3,1 0-2,-1-1 0,0 1 0,1 0-1,-1-1 1,1 1 0,-1 0 0,1-1 0,-1 1 0,1-1 0,-1 1 0,1-1 0,-1 1 0,1-1-1,0 1 1,-1-1 0,1 0 0,0 1 2,8 2 11,-1 1 1,1-1-1,5 0-11,-9-1 18,10 2 18,-2 0-61,19 7-87,-21-6 101,-1 2 43,-1 1 64,-9-7-79,1 0 0,0-1-1,-1 1 1,1 0-1,-1 0 1,1 0 0,-1-1-1,0 1 1,1 0 0,-1 0-1,0 0 1,1 0-1,-1 0 1,0 1-17,0-1 32,0 1 0,0-1 0,0 0 0,-1 1-1,1-1 1,0 1 0,-1-1 0,1 0 0,-1 1 0,0-1-1,1 0 1,-1 0 0,0 1 0,0-1-32,-16 18 439,5-9-218,9-8-178,-18 14 233,-12 5 40,8-5-156</inkml:trace>
</inkml:ink>
</file>

<file path=ppt/ink/ink1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2:28.9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187 204 7040,'-1'-1'487,"0"0"-40,0 0-38,1 0-37,-1 1-35,0 0-33,-1 1 209,0 1-114,0 1-101,0 0-88,0 1-76,0 1-55,0 1-66,-5 16-167,5-13 135,-1-2 104,2-3 9,0-1 42,-12 38 17,-1-1-37,-3 7-15,-10 25-1,-17 45 39,17-36 20,21-59-75,2-8 25,3-2 37,1-1 64,2-1-58,-2-10-136,0 1-1,1-1 0,-1 0 1,0 1-1,0-1 0,1 1 1,-1-1-1,0 0 0,1 1 1,-1-1-1,0 0 0,1 0 1,-1 1-1,1-1 0,-1 0 1,1 0-1,-1 0 0,0 1 1,1-1-1,-1 0 1,1 0-1,-1 0-15,1 0 26,0 0 0,0 0 1,0 0-1,0 0 0,0 0 0,0 0 1,0-1-1,0 1 0,0 0 1,0-1-1,0 1 0,0-1-26,10-6 112,2-6-43,1 0 0,1-3-69,45-57 79,-35 41-40,16-22 42,-12 17-60,0-2-64,-22 31 47,2-2-37,11-10-113,-18 19 128,-1 0 1,0 1 0,1-1-1,-1 0 1,1 0 0,-1 0-1,1 1 1,-1-1-1,1 1 1,-1-1 0,1 1-1,1 0 18,-2 0-8,0 0 1,0 0-1,-1 0 0,1 0 0,0 0 0,0 1 0,-1-1 0,1 0 0,0 1 0,-1-1 0,1 0 0,0 1 0,-1-1 1,1 1-1,0-1 0,-1 1 0,1-1 0,-1 1 0,1 0 0,-1-1 0,0 1 0,1-1 0,-1 1 0,1 0 0,-1 0 1,0-1-1,1 1 8,0 4-15,1-1 0,-1 1 0,0-1 0,0 1 0,0 2 15,1 39 0,-3-20 16,1-4 12,0-4 49,1-1 0,0 1 0,1 3-77,-1-16 17,1 1 0,-1-1 0,1 0 0,-1 0 0,1 0 0,1 0 0,-1 0-17,0-3 2,0 1 0,0 0 1,0-1-1,0 1 1,0-1-1,1 0 1,0 1-3,-1-2 1,-1 0 0,0 0 1,0 0-1,0-1 1,1 1-1,-1-1 1,0 1-1,1-1 0,-1 1 1,1-1-1,-1 0 1,1 0-1,-1 1 1,1-1-2,1 0 11,-1-1 0,1 1 0,-1 0 0,0-1 0,1 0 1,-1 1-1,0-1 0,2-1-11,2-1 37,-1 0 0,1-1 0,-1 0-1,1 0 1,-1 0 0,0-1-37,4-5 81,1 0-1,-1 0 1,-1-1 0,0-1-1,5-9-80,9-21 156,-12 21-120,-1 0-39,5-8-87,-9 19-71,-5 10 158,0 0 1,0 0-1,0 0 0,0 0 1,0 0-1,0 0 1,0 0-1,0 0 0,0 0 1,0 1-1,0-1 0,0 0 1,0 0-1,0 0 1,0 0-1,1 0 0,-1 0 1,0 0-1,0 0 0,0 0 1,0 0-1,0 0 1,0 0-1,0 0 0,0 0 1,0 0-1,0 0 1,0 0-1,0 0 0,0 0 1,0 0-1,0 0 0,0 0 1,0 0-1,0 0 1,0 0-1,0 0 0,0 0 1,0 0-1,1 0 0,-1 0 1,0 0-1,0 0 1,0 0-1,0 0 0,0 0 1,0 0-1,0 0 0,0-1 1,0 1-1,0 0 1,0 0-1,0 0 0,0 0 1,0 0-1,0 0 1,0 0-1,0 0 0,0 0 1,0 0-1,0 0 0,0 0 3,-1 7-120,-1 5 84,0-1 65,0 0-62,0 1-71,1 0-81,0 0-92,0 0-102,0 0-110,1 0-121,1-4 324,-1 0 38,1 15-369,-1-23 616</inkml:trace>
  <inkml:trace contextRef="#ctx0" brushRef="#br0" timeOffset="409.8618">1081 469 6720,'-4'0'487,"0"0"-43,0 0-42,-1 0-37,-2 0 151,0 0-80,-1 0-66,0 0-55,-7 0 151,-18 4 474,12 2-755,-2 0-69,0 3-59,0 2-46,18-8-23,-1 1 0,1 0 0,-1 0 0,-3 4 12,6-5-10,0-1 0,1 1 0,-1 1 0,1-1 0,0 0 0,0 0 1,0 1-1,0 0 0,1-1 0,-1 1 0,1 0 0,0-1 0,0 3 10,0-5-6,1 1 0,0 0 1,0-1-1,0 1 0,0 0 0,0-1 1,0 1-1,0 0 0,0-1 0,1 1 1,-1-1-1,1 1 0,-1 0 0,1-1 1,0 1-1,-1-1 0,1 1 0,0-1 1,0 0-1,0 1 0,0-1 0,0 0 1,1 0-1,-1 0 0,0 0 0,0 0 1,1 0-1,-1 0 0,1 0 0,-1 0 1,1-1-1,-1 1 0,1 0 0,-1-1 1,1 0-1,1 1 6,2 1-16,1-1 0,0 0 1,-1-1-1,7 1 16,19-3 30,-20 1-4,0-2 0,0 0 0,0 0 0,0-1 0,-1 0 0,1-1 0,2-1-26,16-11 139,21-17-139,1-1 74,-37 29-103,-7 4-32,-7 3 57,0-1 1,1 0-1,-1 0 1,0 0-1,0 0 1,0 0-1,0 0 0,0 0 1,0 0-1,1 0 1,-1 0-1,0 0 1,0 0-1,0 0 0,0 1 1,0-1-1,0 0 1,0 0-1,0 0 0,0 0 1,0 0-1,0 0 1,1 0-1,-1 1 1,0-1-1,0 0 0,0 0 1,0 0-1,0 0 1,0 0-1,0 0 0,0 1 1,0-1-1,0 0 1,0 0-1,0 0 1,0 0-1,0 0 0,0 1 1,0-1-1,-1 0 1,1 0 3,-2 11-37,-4 7 85,-1 3-2,3-6-106,2-4-91,2-5 31,0 0-36,0 1-94,1 0-68,1-1-76,1 0-85,1-1-90,2 0-100,0 0-106,2-1-115,-4-2 450,0-1 58,2 1-22,1 1-140</inkml:trace>
  <inkml:trace contextRef="#ctx0" brushRef="#br0" timeOffset="715.297">1487 502 5984,'0'-1'467,"0"0"-44,-1-1-41,1 2-40,-1-1-38,0 1-35,-1-1 172,-1 2-115,0 0-97,0 0-80,-1 1-62,0 1-41,-6 4-18,5-3 56,1-1 63,1 0 107,-12 10 48,2-2-119,0 1-45,0 0-40,0 0-33,-9 10-10,10-9-53,0 0 1,1 1-1,-1 3-2,10-14-7,1 0 48,0-2 39,1 0 33,1-1 118,2-1 175,2-3 46,-2 1-251,-1 0-139,0 2-76,-2 0-36,26-28 480,-1-2-103,-1-1-91,1 0-78,1-2-64,1-1-62,0 2-48,1 1-34,-8 11-14,0 2 0,1 0 0,5-2 64,16-8-48,-38 27 28,1-1 0,-1 1 0,1 0 0,0 0 0,0 0 0,0 1 0,0 0 0,0-1 0,4 1 20,-7 1-15,0 0-1,0 0 1,0 0-1,0 1 1,0-1-1,0 0 1,0 1-1,0 0 1,0-1-1,0 1 1,1 0 15,-2 0-21,1 0 0,-1 0 0,1 1 0,-1-1-1,1 0 1,-1 1 0,0-1 0,1 1 0,-1-1 0,0 1 0,0-1 0,0 1 0,0 0 21,3 9-81,-1 0-86,0 2-119,-1 8-242,-1-8 278,0 6-38</inkml:trace>
  <inkml:trace contextRef="#ctx0" brushRef="#br0" timeOffset="1024.6054">1743 677 5824,'5'-6'642,"0"1"-59,0-1-58,0 1-54,1 0-50,-1-1-46,1 1-45,0 0-39,2-1 9,-1 0-48,1 0-41,0 0-35,1-1-5,1 0-32,18-12 177,-11 7-115,-6 5-27,3-3 23,36-27 322,-28 19-261,-6 2 8,-2-1 69,-3-1 88,-3-1 107,-6 4-187,-7 7-103,-3 4-84,-4 4-69,-9 4-48,-7 7-77,-1 4-70,0 4 49,19-11 48,-1 1 0,2-1 0,-1 2 0,1-1 0,0 1 0,1 0 0,0 2 11,3-6-20,2 1 1,-1-1-1,1 1 1,-1 4 19,2-6-26,0 0-1,1 1 0,0-1 1,0 0-1,1 0 1,-1 3 26,3 13-122,3-1-35,5 0-38,5 0-45,1-3-213,-4-7 78,-2-2-17,1-1-96,-1-2-9,-1 0-94,1 0-110,0-1-122,-3 0 369,1-1 60,2 1-20,4 1-142</inkml:trace>
  <inkml:trace contextRef="#ctx0" brushRef="#br0" timeOffset="1498.7123">2577 38 4224,'-2'-2'121,"0"-1"35,-2 0 70,-1-2 160,-4-4 274,3 4-289,2 1-154,2 2-151,0 1-35,-1-1 200,0 1-38,-3 1 97,0 3-69,-1 3-24,7-5-182,-17 18 207,2 3-67,-1 7-31,-7 15 6,7-12-9,-9 16-19,-37 63 65,39-72-75,-1 2 57,-1 1 74,11-18-47,-1 1 39,1-1 42,-1 1 47,3-2 49,7-14-109,3-4-44,-1 0 62,1 1 74,-1-1 88,3-3-121,0-1-50,1-1-43,1 0-41,3-2 67,1-1-106,2-1-72,9-8 5,-12 9-8,65-49-66,47-33-110,-65 54 99,-28 18-5,-17 11 8,0-1 0,0 1-1,-1 0 1,1 0 0,4 0 19,-9 2-5,0 0-1,0-1 1,1 1 0,-1 0-1,0 0 1,1 1 0,-1-1 0,0 0-1,0 1 1,0 0 0,1-1-1,-1 1 1,0 0 0,0 0-1,0 0 1,2 1 5,-3 0 0,0-1-1,1 0 1,-1 1-1,0-1 1,1 1 0,-1 0-1,0-1 1,0 1-1,0 0 1,-1-1 0,1 1-1,0 0 1,-1 0-1,1 0 1,2 18 123,-3-5-87,-1-3-59,0 0-66,0-3-42,1 0-62,-1 2 49,1 4-21,0-15 165</inkml:trace>
  <inkml:trace contextRef="#ctx0" brushRef="#br0" timeOffset="2278.988">3118 416 2304,'20'-23'494,"-11"11"-236,-2 4-28,-3 2-98,-1-4 53,-3 8-86,1-1 66,0-3 819,-1 1-119,0 1-111,-2 1-103,-1 1-95,0 0-88,-1 1-78,0 1-71,0 0-109,1 0-37,-5 1 81,-1 0-74,-1 2-43,8-2-121,-46 16 166,1 7-52,2 3-52,4 0-52,22-14-58,1 1 0,-16 14 32,27-21-9,0 0-1,1 0 1,0 1 0,0 0 0,0 0 0,1 1 0,-3 6 9,7-13 5,0 0 1,1 0-1,-1 0 1,0 0-1,1 0 1,0 0 0,-1 0-1,1 0 1,0 0-1,0 0 1,0 0-1,0 2-5,1-3 7,-1 0 0,0 0 0,1-1 0,-1 1 0,0 0 0,1 0-1,-1 0 1,1 0 0,-1 0 0,1 0 0,0-1 0,-1 1 0,1 0 0,0 0-1,0-1 1,0 1 0,-1-1 0,1 1 0,0 0 0,0-1 0,0 0 0,0 1-1,0-1 1,0 1 0,0-1 0,0 0-7,3 1 52,0 0 1,0-1-1,0 1 0,1-1 1,-1 0-1,0 0 1,1-1-53,33-7 285,-1-6-70,-3-2-63,-33 16-147,45-24 91,-26 12-54,-1 0 1,11-9-43,-19 12 25,-1 0 1,-1 0-1,1-1 0,-1 0 1,0-1-26,-4 4 34,-1 0 1,1-1-1,-1 1 1,-1-1-1,1-1-34,-2 5 27,-1 0 0,0-1-1,0 1 1,0 0 0,0-1 0,-1 1-1,0-2-26,0 4 3,0 1-1,0 0 0,0 0 1,0 0-1,0 0 0,-1 0 1,1 0-1,0 0 0,-1 0 0,1 0 1,-1 0-1,1 0 0,-1 0 1,0 0-3,1 0-3,-1 0 0,0 1 1,1-1-1,-1 1 0,0-1 0,0 1 1,1 0-1,-1-1 0,0 1 1,0 0-1,0-1 0,1 1 0,-1 0 1,0 0-1,0 0 0,0 0 0,0 0 1,0 0-1,1 0 0,-2 0 3,-11 3-77,8-1 68,-1 0 1,1 1 0,0 0 0,0 0 0,-4 3 8,-3 4-44,2 1-54,3 0-78,3 0-102,5 0-63,5-3 46,3-3 46,3-1 44,1-3 45,0 0 44,-2-1 44,-2 0 43,12-2 7,-1-1 1,9-2 21,38-13 8,-13-1 38,21-14-46,-61 30 38,-13 3-33,-1 0-1,0 0 0,1 0 0,-1 0 0,0 0 0,0 0 0,1 0 0,-1 1 0,0-1 0,1 0 1,-1 0-1,0 0 0,0 0 0,1 0 0,-1 1 0,0-1 0,0 0 0,0 0 0,1 1 0,-1-1 0,0 0 1,0 0-1,0 1 0,0-1 0,1 0-4,-1 3 35,0-1-1,1 0 1,-1 0 0,0 1 0,0-1 0,-1 0-1,1 0 1,0 0 0,-1 1-35,0 22 302,5-16-192,-3-9-106,0 0 1,-1 1-1,1-1 0,-1 0 0,1 1 0,0-1 0,-1 0 0,1 0 0,-1 1 0,1-1 0,0 0 0,-1 0 0,1 0 1,0 0-1,0 0-4,15-2 109,2-2-50,34-18-24,-33 13-9,27-14 37,-18 9-94,19-6 31,-39 17 10,-2 1 44,7 1 144,-12 2-180,-1-1 0,1 0 1,0 0-1,0 1 0,0-1 0,0 1 1,0-1-1,-1 0 0,1 1 0,0 0 1,0-1-1,-1 1 0,1-1 0,0 1 0,-1 0 1,1-1-1,-1 1 0,1 0 0,-1 0 1,1 0-1,-1-1 0,0 1 0,1 0 1,-1 0-1,0 0 0,1 0-18,3 10 129,1-2-80,1-1-55,-4-6-4,-1-1 1,1 1-1,0-1 0,0 1 0,0-1 0,0 0 0,0 0 1,0 1-1,0-1 0,0-1 0,1 1 10,12 3-11,16-1 88,0-3-48,7-3-39,20-7-56,-1-5 3,-19 3 57,-8 1 41,-1 0 49,-17 6 150,21-8 140,-27 10-258,1 0 41,0-1 79,0 0 81,-1-1 98,0 0 115,-3 2 22,-3 1-88,-3 2-82,-2 2-73,-1 0-64,-1 0-57,1 0-48,0 1-42,-8 3 53,0 0-40,-16 8 12,-5 5-96,24-12-45,0 1 0,0 0 0,-3 3 18,12-9-2,-1 0 0,1 1 1,0-1-1,0 0 0,0 1 1,0-1-1,1 1 0,-1 0 0,1-1 1,0 1-1,-1 0 2,1 6-44,1-1-39,2 1-48,3-1-62,0 1 66,5 2-17</inkml:trace>
</inkml:ink>
</file>

<file path=ppt/ink/ink1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2:27.2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282 336 6656,'-11'-3'725,"1"-1"-33,-1 0-36,0-1-36,0 0-39,0 0-40,0-1-42,0 1-44,-3-3 86,0 2-86,13 5-455,1 1 1,-1 0-1,0-1 1,0 1-1,0 0 0,0 0 1,1 0-1,-1 0 1,0 0-1,0 0 1,0 0-1,0 0 0,0 0 1,0 0-1,0 0-10,0 1 1,0-1 0,0 1-1,0-1 1,0 1 0,0-1-1,0 1 1,0 0-1,0-1 1,0 1 0,0 0-1,0 0 1,0 0 0,0 1 9,-9 16-155,5-8 120,5-8 41,-14 37-65,-4 19 59,-16 89-21,32-137 21,-6 28 22,1 0 40,-1 7 52,-2 23 110,-11 62 218,19-120-199,3-11-20,1-7-41,2-6-62,5-31 140,0 5-125,0 0-62,24-86-29,24-41-220,-12 59 133,-17 50 38,2 1-1,24-33 6,-31 58-80,13-14 80,-27 36-14,0 0-1,0 1 0,1 0 1,0 0-1,4-2 15,-11 9-12,1 0-1,0-1 0,0 2 0,0-1 1,1 0-1,-1 1 0,4-1 13,11 1-86,1 5-39,-18-3 113,1 1 1,-1-1 0,0 1-1,1-1 1,-1 1-1,0-1 1,0 1-1,0 0 1,0 0-1,1 1 12,-1 1-8,1-1 1,-1 1-1,1 0 0,-1 0 1,-1 0-1,2 2 8,0 6-12,1 0 0,-2 0 1,0 0-1,1 10 12,-1 5-124,-1 21 124,-3-17-73,-2 14 73,-10 30-28,-7-1 40,5-29 50,-1-1-1,-8 10-61,-2-2 223,-21 28-223,17-34 26,7-14 132,-7 6-158,5-10 43,-6 3-62,14-15-37,0 0-40,-1-1-46,0-1-54,14-11-17,1 0-43,-8 4-611,9-6 651,0 1-64,-1 0 38,-4 3-356</inkml:trace>
  <inkml:trace contextRef="#ctx0" brushRef="#br0" timeOffset="568.65">714 607 5472,'2'-9'714,"-1"4"-274,-1 2-112,1 0-50,-1 1-58,1 1-49,-2-1-18,0-1 12,1 1-131,-1-2 46,-1 0 53,1-1 63,-2 1 70,0-1 78,0 1 85,-1 1 94,-1 1 101,-2 1-237,0 0-69,1 2-62,-1-1-56,0 2-49,0-1-42,-7 4 5,2 0-92,-14 10-56,11-5 85,0 1-84,-1 1 0,2 1 0,-8 7 33,15-12-20,1-1 1,0 1-1,0-1 0,1 2 1,0-1-1,0 1 0,1-1 1,0 2 19,3-8-12,0 0 1,0 0-1,1 0 1,-1 0-1,1 0 1,-1 0-1,1 0 1,0 0-1,0 0 1,0 0-1,0 0 1,0 0-1,0 0 1,1 1 0,-1-1-1,1 0 1,-1 0-1,1 0 1,0 0-1,0 1 12,0-2-8,0 0-1,1 0 1,-1 0-1,0 1 1,1-1-1,-1-1 0,0 1 1,1 0-1,-1 0 1,1 0-1,0-1 1,-1 1-1,1-1 1,-1 1-1,1-1 1,0 0-1,-1 1 1,1-1-1,0 0 1,0 0-1,-1 0 1,1-1-1,0 1 1,-1 0-1,1-1 9,22-4-51,-2-3 113,0-2 87,-2-3 64,-1-1 506,16-15-719,-13 9 266,1 0-83,-10 10-124,-11 9-36,0-1 1,0 1-1,0 0 0,0 1 1,0-1-1,0 0 1,0 0-1,0 1 0,1-1-23,-2 1 12,0 0-1,0 0 0,0 0 1,0 0-1,0 0 1,0 1-1,0-1 0,0 0 1,0 0-1,0 1 1,0-1-1,0 0 0,0 1 1,0-1-1,0 1 1,0-1-1,-1 1 0,1 0 1,0 0-12,1 0 7,-1 0 1,0 1 0,0-1-1,0 1 1,0-1 0,0 1 0,0-1-1,0 1 1,-1 0-8,6 14 73,-1 0 1,-1 1-1,0 2-73,4 14 103,-2-11-62,9 13-58,-9-27-45,0-2-54,1-2-51,-1-2-45,2-1-43,-1-2-37,8-3-387,-3-3 61,-1-1-45,18-17-1434,-29 25 2090,11-11-693,0 0 35,-1-1 37,0 0 39,0 0 40,-1-1 42,0 0 44,0 0 45,0 0 48,-1-1 47,0 1 51,0 0 52,-1-1 54,1 1 54,-2 0 58,1 0 58,8-17-114,-1 0 34,10-28 22,-4-1 126,0-3 123,-7 20 175,-5 14-70,-2 5 2,0-1 64,-1 4-2,1 0 63,-1 0 70,0 0 80,0 1 61,0-1 89,0 1 97,0 0 103,-4 14-684,0 1-35,2-6 317,-1 7-235,-1 2-49,0 0-43,0 1-37,0 1 37,0 4 10,0 7 16,-2 1-57,0 0-48,0 0-39,-4 13-9,-10 34-19,12-49-23,-3 14-96,-1 1 89,0-1 55,-11 36 161,7-24-173,5-15-97,-1 0-73,0 2-111,4-12 63,-1-1-35,0 1-36,1-1-40,-1 1-42,1-1-45,0-1 92,0 0 34,-5 17-331</inkml:trace>
  <inkml:trace contextRef="#ctx0" brushRef="#br0" timeOffset="1031.1009">979 349 2304,'-4'-23'494,"3"12"-236,0 5-94,4-1-29,-1 5-161,0-2 36,0-1 51,2-1 53,0 0 52,0 0 52,1-1 51,1 1 51,1 0 49,0 1 50,12-7-67,2 4-40,1 1-39,0 3-42,1 1-42,0 3-43,1 1-43,-1 1-46,1 2-44,0 0-48,0 2-46,-1 0-49,0 1-49,-1 0-50,-1 1-51,0-1-52,25 10-337,-16-6 291,-4-1 142,-1 0 100,-5-2 116,1 0 101,0 1 117,-11-5-51,0 0 34,-5-2 211,2 1 107,0 1 50,1 0 58,-2 1 67,-2 0 75,-2 1 84,-5 0 91,-3 1 100,-2 0-740,-1-1-51,0 0-46,0 0-42,-3 2-17,1-1-44,-7 5-20,-1-1-51,-16 10-20,12-6 65,-29 21 2,17-10-81,7-4-58,4 2-73,18-14 93,6-10 59,0 0 0,0 0 0,0 0 0,1 0 0,-1 1 0,0-1 1,0 0-1,0 0 0,1 0 0,-1 0 0,0 0 0,0 0 0,0 0 0,1 0 0,-1 0 0,0 0 0,0 0 0,0 0 1,1 0-1,-1 0 0,0 0 0,0 0 0,1 0 0,-1 0 0,0 0 0,0 0 0,0 0 0,1 0 0,-1-1 0,0 1 0,21-9 46,1-4-27,0-2 0,-1 0 0,2-4-19,12-10 66,-15 12 7,-1 1 35,-1 2-38,-1-1 90,-9 8-38,1 0 34,-1-1 36,0 1 42,13-11 274,-14 14-263,1 0 100,-2 3-58,-3 5-86,-1 3-69,-1 2-56,-2 3-36,-2 15-24,2-21 6,-2 17-29,2-10 45,1-1 0,0 0 0,1 5-38,2 1-44,-1-7-36,2 0-52,0-1-63,1 1-72,1-1-82,2-1-92,0 0-101,2 0-113,-6-5 385,1 0 36,9 8-344,-14-12 578</inkml:trace>
</inkml:ink>
</file>

<file path=ppt/ink/ink1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2:51.966"/>
    </inkml:context>
    <inkml:brush xml:id="br0">
      <inkml:brushProperty name="width" value="0.5" units="cm"/>
      <inkml:brushProperty name="height" value="1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576 1081 6240,'2'-10'646,"0"-1"-48,0 1-61,0 0-71,1-1-82,1 2-95,0-1-104,0 2-117,-1 1 73,0-1 0,0 1-1,-1-1 1,0 1 0,0-1-1,-1 0 1,0 0 0,0-3-141,0-13 268,0 13-189,-1-1-46,0 5-40,-1 4 11,1 0 1,0 1-1,-1-1 1,1 0-1,-1 1 1,0-1 0,-1-2-5,-5-9 76,1 0 78,4 8-37,0-1 34,1 0 37,1 0 41,2 0 46,2-1 49,-4 7-296,1-1 0,-1 1 0,1 0-1,-1-1 1,1 1 0,-1-1 0,0 0-1,0 1 1,0-1 0,0 1-28,3-12 244,6 8-147,26-7 338,-8 2-161,4 2-103,53-3-13,3 6-65,89 4-19,-81 2-47,110-3 5,-117 0 21,19 2-15,1 4 48,-8 0 36,-24 0-147,-1 1 39,-5-1 39,-14 1 22,6 4-75,13 2 85,-46-9 97,18 0-182,-15-2-21,0 0 88,7 0 97,19 0 175,-57 0-190,-1 0-73,0 0 14,0 0 320,0 0-253,0 0-53,0 0 35,0-2-59,0-1-36,-4-4-8,-8 5-18,-8 1-69,-6-1-12,-5-2 0,-1 3 38,-14 2 78,-2 3-53,-7 0 39,18-3-43,-255-14 39,159 4 26,66 6-32,-34-2-61,-59-2-27,108 4 83,-1-1 41,-232-8 159,143 3-192,34 1-22,80 6 13,0 0 39,-19-4 104,-59-14 305,73 12-368,0-1-48,19 4-9,0 0-1,0 0 1,0-2-1,1 0 1,-9-6-46,14 8 15,1 0 0,0-1-1,-4-4-14,10 9 0,0 0 0,0 0 0,0 1 0,0-1 0,0 0 0,0-1-1,0 1 1,1 0 0,-1 0 0,0 0 0,1 0 0,-1-1 0,1 1-1,-1 0 1,1-1 0,0 1 0,-1 0 0,1-1 0,0 1 0,0 0-1,0-1 1,0 1 0,0 0 0,0-1 0,1 1 0,-1 0 0,0-1-1,1 1 1,-1 0 0,1-1 0,-1 1 0,1 0 0,0 0 0,-1 0 0,1 0-1,0 0 1,0-1 0,0 1 0,5-5 4,0 1 0,0 0 0,0 1 0,1 0 0,-1 0 0,4-2-4,-8 5 3,69-35 131,3 5-71,2 5-54,2 3-39,144-23-126,-129 31 120,4 0 119,-1 2-50,218-23-82,-179 25 56,-55 5 33,1 1 38,158-17-230,-116 10 106,-110 11 55,-6 1 15,1-1-1,0 0 1,0 0-1,-1 0 1,1-1 0,-1 0-1,1-1 1,5-2-24,-9 0 71,-4 1-38,-10-5-35,-9 1-1,11 5 80,-26-6-82,-22-1-113,-23-1 118,36 6 27,-92-8 125,-1 8-100,47 2-54,16-1-104,0 1 40,-54-2 28,-227-7 141,202 10-118,105 3-11,0-1 41,-169-1 200,170-1-215,1-1-44,-104-3 40,88 5-83,54 1 27,15 0 11,20 0-13,27 0-14,1 0 52,117-5 114,-102 3 10,-1 2-48,16 2-39,44 3-59,26 1-34,-52-5 57,67 2 29,2 3-36,1 0-44,-1-3-52,-98-3 89,87 0 67,100 4 148,-148 0-136,-54-3-35,-25-1-9,15 3 2,-50-3 2,0 0-1,0 0 0,0 0 1,0-1-1,0 1 0,0 0 1,0 0-1,1 0 0,-1 0 0,0 0 1,0 0-1,0 0 0,0 0 1,0 0-1,0 0 0,0 0 1,0 0-1,0 0 0,0 0-1,-9-2 57,-19-3 48,-38 0-60,-35 4-22,-22-1-11,-175-17 143,103 5-90,-1 5-61,183 8-13,-130-3-57,3 1 41,-138 11 2,132 3-41,-197 16-76,230-14 137,1 4 40,69-9-148,-42 13 111,63-13-35,-1 0 1,-5 4 34,-15 12-18,23-9 0,16-11 3,0 0-1,0 0 1,0 0 0,0 1 0,-2 3 15,5-6-5,0-1 0,0 1 0,0 0 1,0 0-1,0 0 0,0 0 0,1 0 0,-1 0 0,0 0 1,1 0-1,0 0 0,-1 0 0,1 0 0,0 0 1,0 0-1,0 0 0,1 0 0,-1 0 0,0 0 1,1 0-1,-1 0 0,1 0 0,0 0 0,0 0 1,-1 0-1,1 0 0,1 0 0,-1 0 5,2 1-10,-1 1 1,1-1-1,0 0 1,1-1-1,-1 1 0,0 0 1,1-1-1,0 0 0,2 2 10,6 1-23,1 1 0,9 1 23,17 4 10,0-1 0,1-3 1,0-1-1,30 0-10,168-2 59,-157-5-53,26 1 20,144-5 101,-162 2-114,154-4-107,-50 1 76,1-3 44,170-10-77,-146 8 90,0-1 69,-195 10-60,3 1 35,-1-2 0,22-4-83,-33 1 49,-14 6-49,0 0 0,0 0 0,0 0 0,0 0-1,0-1 1,0 1 0,0 0 0,0 0 0,0 0 0,0 0 0,0 0-1,0-1 1,0 1 0,0 0 0,0 0 0,0 0 0,0 0-1,0 0 1,0-1 0,0 1 0,0 0 0,0 0 0,0 0-1,0 0 1,0 0 0,0 0 0,-1-1 0,1 1 0,0 0 0,0 0-1,0 0 1,0 0 0,0 0 0,0 0 0,0 0 0,-1 0-1,1 0 1,0 0 0,0-1 0,0 1 0,0 0 0,0 0-1,-1 0 1,1 0 0,0 0 0,-27-7-42,-42 1 39,-1 3 0,-26 3 3,41 0 0,-537 14 102,551-11-143,-21 1 57,-2 1 22,21-2-44,8-1-41,-1 0-53,6-1-36,0 0-57,1 0-66,-1-1-75,-5 0-53,12 1 90,4-1 12,0 1-44,2 0 14,1 0-42,0 1-47,0-1-54,3 1 32,-1-1-44,1 1-47,0 0-50,-1 1-53,1-1-56,0 1-60,0 0-62,2-1 256,0 1 75,-2-1-21,-6 3-164</inkml:trace>
</inkml:ink>
</file>

<file path=ppt/ink/ink1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2:53.230"/>
    </inkml:context>
    <inkml:brush xml:id="br0">
      <inkml:brushProperty name="width" value="0.5" units="cm"/>
      <inkml:brushProperty name="height" value="1" units="cm"/>
      <inkml:brushProperty name="color" value="#FF2500"/>
      <inkml:brushProperty name="tip" value="rectangle"/>
      <inkml:brushProperty name="rasterOp" value="maskPen"/>
    </inkml:brush>
  </inkml:definitions>
  <inkml:trace contextRef="#ctx0" brushRef="#br0">414 8748 5568,'1'-4'388,"-1"-1"-55,2-4 479,-2 7-376,2 4 96,-1 1-336,0 2 476,-2-5-543,0 1-45,-2-1-60,0 1-73,-8-2 366,0 0-48,-1 0-42,0-1-40,-12-3 88,-1 0-107,5 0-86,-8-1-12,1 2 96,-22-8-166,14-1 165,19 5-44,0-3 35,11 7-35,1 0-35,-5-6-7,1 0-89,-11-22-187,12 19 156,1 2 88,-10-16 67,4 6 53,1 0 1,-6-15-168,14 29 22,1-2 1,0 1-1,0 0 0,0 0-22,1-13 3,2 0-37,0 19 41,0-1 1,-1 1-1,1 0 1,0-1 0,0 1-1,1 0 1,-1 0 0,1-1-8,3-5-3,-1-2-34,3-7 24,9-8 73,-1 3-43,1-5-6,-9 16-6,0-1 0,0 0 1,3-11-6,15-35 0,-14 32 0,0 0 0,6-26 0,53-263-38,-64 264 55,-4 23-26,2 0-47,12-49-392,-6 27 207,0-1 57,-1-1 68,-3 1 81,-1 11 23,1 1-45,3-8-55,7-23-105,4-24-71,-9 30 169,-2 11 68,10-25-74,-5 22 68,-3-1 87,1-13 54,17-109 18,-23 118 0,0-59-102,-6 40 34,0 0 72,0-133 254,0 142-307,1 0-78,18-224-174,-15 248 148,2-16 6,1 1 51,24-142 165,-13 116-127,48-241 75,-10 51-65,-15 91-94,9-45 3,60-318 37,-79 382-26,-1 2-34,22-159 53,16-162 45,38-243 17,-76 554-78,40-222-88,-57 329-2,1-1 79,36-154 118,-26 129-136,-9 39-54,0 0-76,0 0-93,0 0-111,-7 28 147,0 0-34,0 0-36,0 1-38,0-1-40,0 0-42,0 1-45,0-1-46,-2 6-37,1-1-94,1-3-223,4-12-539,-12 38 1404</inkml:trace>
</inkml:ink>
</file>

<file path=ppt/ink/ink1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05.625"/>
    </inkml:context>
    <inkml:brush xml:id="br0">
      <inkml:brushProperty name="width" value="0.5" units="cm"/>
      <inkml:brushProperty name="height" value="1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3068 620 6816,'-6'-8'446,"0"-1"-34,-6-7 317,0-1-120,0 0-112,-2-1-86,1 0-102,0-1-92,-1-1-82,-10-13 24,-28-40 148,14 27-197,-17-9-28,30 32-95,-2 2-1,-12-8 14,16 14-18,-2 1 1,1 0-1,-6 1 18,7 3 18,0 1-1,-4 1-17,-20-4-18,-34-4 18,22 8-58,0 2 0,-18 3 58,0 3-125,-42 8 125,-8 8-34,34 1 31,1 5 1,1 3-1,1 5 0,2 3 1,1 4-1,2 4 0,2 4 1,-3 6 2,-176 120 64,194-120-26,-11 13-38,-12 23-6,35-27-102,2 2 62,-26 38 37,-4 14 9,20-18-83,27-37 31,0 7 52,5-1 26,3 1 1,2 1-1,-9 45-26,14-33 56,4 1-47,13-48-20,1 0 0,1 0 0,2 0 0,1 4 11,4 15 51,4-1 48,-2-23 3,0 0 1,3 0 0,0-1-1,7 13-102,4 0 183,0-1-62,7 6-39,-11-21-33,15 15-49,-16-21 19,2 0-1,4 3-18,19 11 60,-4-8 33,3-2 56,33 10-39,37 12-60,-81-32-40,86 29-23,58 8 137,3-9 49,-58-16-99,-35-10-175,59 2 101,-66-10 3,0-1 34,19 1 77,164 7-137,-86-11 118,-28-4 100,-73-1-47,0 0 40,38-3-156,-6 1 42,57-13-74,-96 8 19,-1-3 0,60-21-19,-112 31 2,47-17 71,29-13 167,-47 16 35,3-4-275,10-9 135,-17 6-29,-2-1 437,24-24-543,-21 14 156,7-8-30,30-31 17,-1-2-60,-50 52-105,1 0 40,17-17 164,8-14-182,-23 20-5,-3-2-88,5-19 133,-5-3 77,-5-1 62,-5-1 44,1-22 491,-4-10-714,-3 18 279,-4 42-172,1-10-208,-2 0 52,-1 0 44,-1 0 33,-2 12 41,-1 0 0,-2 0 0,-1 1 0,-5-15-69,-4-2 48,-1 1-1,-3 0 1,-1 1 0,-12-15-48,12 26 105,-8-7-105,7 14 141,-14-15-141,25 31 21,-53-58 58,-33-33-41,-6 6-19,27 38 27,20 20 1,-1 3-36,-17-5-47,-2 2 0,-62-21 36,31 20 73,13 11-39,-51-4-98,-2 7-28,50 10 77,82 14 18,-93-14-87,-54-2 99,0 11 23,54 9-81,-144 23-83,168-13 1,-2 2-110,-3 5-156,29-4 33,11 0-31,0 1-108,9 0-14,0 1-103,1 2-115,19-8 317,0-1-33,5-1 353,0-1-113,0 1-99,-1 0-89,4-1 2,-1-1-47,0 1-40,0 0-34,-11 8-561,-29 22-1537,36-26 1859,0 0 55,1 0 62,-1 1 99,1 0 118,7-7 259,1 1 37,-27 22-723,-17 15-315,48-41 1093</inkml:trace>
</inkml:ink>
</file>

<file path=ppt/ink/ink1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06.763"/>
    </inkml:context>
    <inkml:brush xml:id="br0">
      <inkml:brushProperty name="width" value="0.5" units="cm"/>
      <inkml:brushProperty name="height" value="1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10367 2121 7648,'-3'-8'351,"-3"-7"337,1 2-52,-1-4 80,-4-18 317,0 6-639,-5-1-62,-2 0-51,-3 2-40,-7-7-32,-1 0-77,-63-79 119,71 92-219,-16-19 72,-16-25 128,19 20-71,-2 2 0,-1 1 1,-3 2-1,-25-20-161,-8 2 349,-1 0-62,-59-48 181,95 77-383,-35-30 48,-1 1-34,-77-53 16,32 35 55,-93-44-170,104 67 75,-17 0-75,-168-57-25,-18 9 25,-306-74-87,335 107 10,1 11 48,117 32 13,0 8 0,-1 6 1,-37 8 15,-35 11-23,-214 34 23,264-12-16,1 8 0,-9 11 16,-355 123-112,455-138 70,2 4-1,1 4 0,2 4 1,-70 49 42,-157 130-109,184-122 90,40-27 13,3 5 1,4 3 0,-50 66 5,12 2-72,14-17 48,-5 5 74,4 2-43,-227 339-88,203-265 99,6-4 41,2-5-65,-52 106-52,128-218 53,-81 154 11,7 3 46,86-170-35,-118 237 9,111-235-19,-114 225 13,136-259-20,-132 282 0,18 5 0,31-25-94,62-177 86,20-50 87,2 0-32,-18 83-40,-3 16-102,17-60 32,13-62 53,-1 1 43,3-21 25,-3 0 36,-50 118 43,17-54-84,7-19-51,-1-2-50,24-51 115,-7 8-67,8-17 95,1-2 89,14-21-72,0 1-123,1-2-107,-1 0-94,1 0-78,0 0-65,1-1-50,-1 0-36,3-4-1113,-2 2 949,0 1 309,0 1 39,-1 0 44,1-1 53,2-3-380,0-1 71,0-2-24,3-5-169,-6 13 661</inkml:trace>
</inkml:ink>
</file>

<file path=ppt/ink/ink1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13.7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4471 0 5472,'-57'34'714,"20"-12"-274,8-4-112,2 1-50,6-3-80,1 0-40,-19 17 66,5-4-95,4-4-107,-2 0 88,-2 2 71,-1 0 49,-64 49 482,56-41-432,-3 4-37,0 1-112,-45 51 115,24-15-113,-26 39-18,-7 20-49,-120 176-12,-26 28-28,-40 48-20,-168 265-129,-47 146 123,233-323-5,236-416 5,-110 197 13,-218 401 52,188-328-79,10-1-77,93-179-86,-84 194-89,107-237 146,1-1-51,13-29 5,1 0-44,-1 1-51,0 0-59,11-28 23,1 1-44,-1-1-39,1 1-34,-5 9-121,0 1-34,-49 119-1259,72-176 1798</inkml:trace>
</inkml:ink>
</file>

<file path=ppt/ink/ink1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14.1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888 1280 6560,'-22'-160'861,"7"59"-331,2 24-137,0 8-60,-1 10-75,-1 9-59,-4-3-21,-10-20 12,27 69-183,-14-35 78,-59-133 264,32 80-154,23 53-153,0 0-35,-44-74-104,57 99 72,-2-1 10,0 0 0,0 1 0,-1-1-1,-1 2 1,-7-7 15,14 16-12,0 1 0,0-1 0,-1 1 0,1 0 0,-1 1 0,0-1 0,0 1 0,-4-2 12,-18-2-97,-4 8-46,-9 10-299,26-6 260,-1 1 1,0 1 0,1 1 181,-16 10-296,1 2-64,9-6 68,0 0-56,19-15 337,-11 10-257,-1-1-35,-13 11-391,-6 6-257,-19 13-609</inkml:trace>
</inkml:ink>
</file>

<file path=ppt/ink/ink1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18.00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514 30 6816,'0'-3'864,"0"0"-41,-1 0-42,1 1-46,0 0-46,-1 0-51,0 0-52,0 1-54,0 0-57,-1-1-60,1 1-61,-1 0-64,0 0-67,-1 0-68,0 0-72,0 0-73,-14-1 275,-2 2-118,1 5-92,0 1-66,5 0-64,0 1 0,-8 6 55,4-2-5,-4 3-44,1 2 0,-16 15 49,13-8-26,0 2 1,2 0-1,-9 15 26,4-2-63,2 2 0,-3 10 63,-15 39-184,14-17 108,18-44 84,2-1 0,2 1 1,-1 9-9,2 13 2,8 0-35,-2-39 4,1 0 0,1-1 0,2 6 29,-2-7-40,1 0-1,0-1 1,0 1-1,2 1 41,-2-4-43,0-1 0,0 1 0,1-1 0,-1 0 0,2 0 43,0 0-38,0 0 0,0 0 0,0-1 0,4 1 38,-2 0-30,1-1-1,-1-1 1,6 2 30,28 4-36,2-6 54,0-6 49,-2-5 45,-4-5 41,-31 9-92,0 1-1,0-1 1,0 0-1,-1-1 1,0 0-1,0 0 0,3-3-60,-2 2 53,-2-1 0,1 0 0,-1 0-1,0 0 1,0-1 0,-1 0 0,0 0 0,0 0-1,-1 0 1,1-4-53,-2 6 36,-1 0 1,1 0-1,-1-1 1,-1 1-1,1 0 0,-1-1 1,0 1-1,-1 0 1,1-1-1,-1 1 0,0 0 1,-1-1-1,0 1 0,0 0-36,0 1 36,0 0-1,-1 0 1,0 0-1,0 1 1,0-1-1,0 1 1,-1 0-1,1 0 1,-1 0-1,0 1 1,-2-2-36,-13-7 18,12 8 2,0 1 1,-1 0-1,0 0 0,1 1 1,-7-1-21,-21-2-9,6 5-109,15 1 6,0 1-43,0 0-47,1 1-55,1 1-58,0 0-66,3 0 75,-4 3-44</inkml:trace>
</inkml:ink>
</file>

<file path=ppt/ink/ink1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18.3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183 155 4640,'1'1'130,"1"3"264,1 1-46,0-1-42,0 0-38,4 5 171,1 0-101,0-2-76,-6-5-194,0 0 0,1-1 0,-1 1 0,1-1-1,-1 0 1,1 0 0,-1 0 0,1 0-68,6 1 225,2-1-101,1-2 47,-1 0 43,1-2 37,1-2 93,0 0 39,2-4 116,7-6 301,-16 10-462,-1-1 1,1 1-1,-1-1 0,3-4-338,6-15 820,-6 3-242,-6 11-338,-1 0-38,-1 8-116,0 0 0,0 0 0,0 1 0,0-1 0,-1 0 1,0 1-1,1-1 0,-1 0 0,0 1 0,0-1 1,-1-1-87,-8-10 420,-4 4-51,-1 2-62,-3 3-75,0 4-87,-1 3-97,9 0-62,0 1 0,0 1 0,1-1 0,-1 2 14,-23 12-71,7 0-33,0 2-57,10-6 23,1 1-33,1 0-36,0 1-42,1-1-44,0 1-50,2 0-52,0-1-57,-1 4 47,-1 1-58,5-5-45,0 1 0,1 0 0,-1 4 508,-2 14-707,7-16 399,2 0 41,2 5-8,4-1 112,-3-18 123,-1 1 1,1-1-1,0 0 1,0 1-1,0-1 0,0 0 1,1 0 39,18 19-160</inkml:trace>
</inkml:ink>
</file>

<file path=ppt/ink/ink1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18.6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119 1 6560,'-1'4'216,"0"-1"-35,1 1 1,-1 0 46,-1 4 220,2-5-254,0 2 43,-1-1 2,1 2 47,0 1 53,-1 1 60,1 7-245,-1 4 41,-4 56 550,3-40-469,-1-2-83,2-18-145,0 0-38,-19 142 396,10-90-258,-3 8-37,1-1-85,5-35-55,1-1-34,-1 1-39,1-1-43,3-22 3,-3 19-249,2-18 221,-1 6-17</inkml:trace>
</inkml:ink>
</file>

<file path=ppt/ink/ink1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18.85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26 5984,'3'-9'781,"-2"3"-300,0 3-124,-1-1-56,1 2-65,-1 1-56,1 1-20,1 0 10,5 2 401,0 0-85,1 0-78,0 0-71,-1 1-64,1-1-57,0 1-50,0-1-44,3 2-10,1-1-52,24 8 5,-21-7 15,2 0-47,1 1-96,3 1-108,9 4-193,-12-4 194,8 2-17</inkml:trace>
</inkml:ink>
</file>

<file path=ppt/ink/ink1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19.1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355 30 5888,'0'-3'469,"-1"0"-36,0 1-35,0-1-33,-2-2 270,0 2-114,-1 0-101,0 0-90,-1 1-75,0 1-63,0 0-56,0 1-35,-20 0 237,17 1-124,7-1-189,-23 4 138,-1 2-53,-5 3-34,-13 8-33,19-5 1,-20 13-44,23-11 51,1-1 38,14-9-71,-25 22 28,19-11 0,11-13-36,1-1-1,-1 0 0,1 0 1,-1 1-1,1-1 0,0 0 1,0 1-1,-1-1 0,1 0 1,0 1-1,0 0-9,1-1 14,-1 1 0,0-1 0,1 0 0,0 0 0,-1 0 1,1 1-1,0-1 0,-1 0 0,1 0 0,0 0 0,0 0 0,0 0 0,0 0 0,0-1 0,0 1 1,0 0-1,0 0 0,0-1 0,0 1 0,1-1 0,-1 1 0,0-1 0,0 1 0,1-1 0,-1 0 0,0 1 1,0-1-1,1 0-14,21 3 159,-2-1-35,-13-2-77,7 1 53,19 1 23,-20 0-44,-2 0 23,-1 1 47,-1 2 60,-1 1 75,-8-6-268,0 1 0,0 0 0,0 0 0,0-1 0,-1 1 0,1 0 1,0 0-1,-1 0 0,1 0 0,-1 0 0,1 0 0,-1 0 1,1 1-17,-1-1 27,0 1 1,1-1 0,-1 1 0,0-1 0,0 1 0,0-1 0,0 1 0,-1-1 0,1 1 0,0-1 0,-1 1 0,1-1 0,-1 1 0,1-1-28,-6 11 185,-1-1-34,-3 3-39,7-11-105,-7 10-68,0 0-112,0-1-100,-1 0-88,-2 2-171,0 0-87,-2 3-211,-9 7-513,24-24 1342,-2 2-526,0 0-84,0 0-44,-1 1-941,2-1 682,0 0 158,0 0 101,0 0-33,1 2-234,0-4 919</inkml:trace>
</inkml:ink>
</file>

<file path=ppt/ink/ink1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19.70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483 370 7136,'-1'-3'497,"0"0"-43,-1 0-41,1 0-38,-1-1-35,0 1-33,-2-3 220,-2-1-26,-1 1-107,0 2-102,5 3-225,0 0 0,0 0 0,0 0 0,0 1 0,0-1 1,0 1-1,0 0 0,0-1 0,-1 1-67,-10 0 189,-1 2-35,-13 3 59,0 4-102,1 3-79,3 0-78,2 1-1,0 1 1,-8 7 46,6-2-21,2 0 0,0 1 0,1 2 0,-4 5 21,1 3-14,2 0 0,-18 33 14,33-53-15,1 1 1,0-1 0,0 1 0,1 0 0,0 1-1,-2 10 15,6-20-3,0 0 0,-1 1 0,1-1 0,0 0 0,0 0 0,0 0 0,1 0 0,-1 0 0,0 0 0,1 0 0,-1 0 0,1 0 0,0 0 0,0 0 0,0 0 3,0-1 0,-1 0 1,1 0-1,0 0 1,0 0-1,-1 0 1,1-1-1,0 1 1,0 0-1,0-1 1,0 1-1,0-1 1,0 1-1,0-1 0,0 1 6,1-1-1,0 1 1,-1-1-1,1 1 1,0-1-1,0 0 1,-1 0-1,1 0 1,0 0-1,0 0-5,6-2 58,0 1-1,-1-1 0,1 0 0,-1-1 0,0 0 1,0 0-1,0-1 0,3-1-57,7-6 230,0-1 0,9-8-230,18-18 324,-2-2-52,-11 5-17,-1-1 0,-2-1 1,-1-1-1,17-35-255,-21 30 217,-2-1 32,-2-1 43,-1 0 51,-2 0 60,-2-1 68,-2 0 79,-1 0 86,-7 26-402,-1-8-20,-5 29-216,-2 12-64,-3 7-1,4-7 63,-3 17 42,-1 0-48,1 1-54,0 0-55,0-1-60,1 2-63,0-1-66,0 0-71,1 0-74,0 1-77,1-1-82,1 1-84,0-1-89,1 1-91,1-1-96,1 0-99,0-18 632,0 0 60,0 3-19,1 6-135</inkml:trace>
</inkml:ink>
</file>

<file path=ppt/ink/ink1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20.11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185 214 6400,'2'-3'211,"-1"0"-33,1 0 1,0-1 45,1-3 212,-1 4-248,-1-1 41,1 1 2,0-2 44,0 0 50,1-1 57,-1-1-322,1 0 63,0-1 58,0 0 50,0-2 45,0 1 39,2-12 407,-1 3-49,-3 12-346,-1-1 0,1 1 0,-1-1 1,-1 1-1,1-2-327,-6-14 925,-2 12-337,-2 4-124,-2 5-111,-1 3-98,-1 2-84,1 2-71,1 0-59,2-1-44,9-5 2,-17 11 8,0 0 0,1 1 1,-8 7-8,3 1-42,0 3-66,15-13 79,1 3-129,6-13 155,0 0-1,0 1 1,0-1 0,0 0-1,0 0 1,0 1-1,0-1 1,0 0 0,0 0-1,0 1 1,1-1-1,-1 0 1,0 0 0,0 1-1,0-1 1,0 0-1,0 0 1,0 0 0,1 1-1,-1-1 1,0 0-1,0 0 1,0 0 0,1 0-1,-1 1 1,0-1-1,0 0 1,0 0 0,1 0-1,-1 0 1,0 0 3,6 1-3,3-2 52,18-8-37,0-2 83,-2-3 95,0 0 103,-11 6-89,0 1 36,-1-1 35,1 2 37,-10 4-89,0 1-33,2 2 102,-2 2-100,-2 3-78,-1 2-51,-2 14-20,0-14 30,3 37-165,0-33 84,0 0 0,1-1-1,0 1 1,1-1 0,1 1 8,12 20-39,-14-26 17,1-1 0,0 0 0,0 0 0,3 1 22,10 8-102,4-3-43,-9-8 33,1-1-98,-1-1-93,-1-3-88,1 0-82,-2-2-77,1-1-70,-1-2-65,0 0-60,0 0-53,-1-2-50,-1 1-42,8-11-996,-3 1-104,-7 10 1292,-1-1 89,2 0-33,3-6-217,-9 13 766</inkml:trace>
</inkml:ink>
</file>

<file path=ppt/ink/ink1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20.35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93 34 7712,'3'-14'1019,"-1"6"-391,-1 2-162,0 1-73,-1 6 461,0 0-112,-1 0-104,1 1-95,0 0-87,0 0-80,0 0-72,0 1-63,0-1-83,0 0-34,0 3 41,-1 1-71,0 8 28,1-9-16,-1 0 56,1-1 87,-3 12 154,0 0-68,0 0-60,0 0-56,-1 4-18,0-1-59,-3 10-11,0 1-68,-7 29 21,10-39-28,-1 0 34,3-11-83,-3 19 29,1-9-67,0-3-72,1 0-105,0-3-66,0 0-113,2-6 147,-1-1-35,1 0-37,0 1-39,-1 1 36,0 0 40,0 1-14,-1 5-101</inkml:trace>
</inkml:ink>
</file>

<file path=ppt/ink/ink1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20.53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44 5216,'3'-5'691,"-1"1"-266,0 2-111,-1 0-48,0 1-58,-1 0-50,2 0-18,1 0 10,2 0-116,1 0 74,-1 0 65,2 0 53,7-1 327,9-1 475,-12 2-616,-2 0-52,1 1-92,45-2 952,-32 1-734,4-1-20,-14 1-273,0-1-33,8 1 13,-1-1-107,-10 1-79,1 0-34,-1 1-34,0-1-38,0 1-41,0-1-41,1 1-44,-1 0-46,0 0-49,0 0-50,0 0-53,0 0-55,-2 1 97,-1-1 50,2 1-22,4 0-130,-12-1 489</inkml:trace>
</inkml:ink>
</file>

<file path=ppt/ink/ink1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20.8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287 4 7648,'-6'-1'917,"0"0"-90,0 0-84,0 1-80,0-1-77,-1 1-71,1 1-69,0-1-62,0 1-60,0 0-55,0 0-51,-1 0-46,1 0-42,0 1-38,-6 2-5,-2 0-108,3 1-58,-15 6-162,11-3 175,8-5 85,1 1 39,-1-1 48,1 1 54,4-3-158,-18 10-22,-13 11-80,27-18 74,0 1-1,1-1 1,0 1 0,-2 2 26,-4 12-28,10-18 30,1-1-1,0 1 1,0-1 0,0 1-1,-1-1 1,1 1-1,0-1 1,0 1 0,0-1-1,0 1 1,0-1-1,0 1 1,0 0 0,0-1-1,0 1 1,0-1-1,1 1 1,-1-1-1,0 1 1,0-1 0,0 1-1,1-1 1,-1 1-1,0-1 1,1 1 0,-1 0-2,1-1 7,0 1 0,0-1 0,-1 1 1,1-1-1,0 1 0,0-1 0,0 1 0,0-1 1,0 0-1,0 1 0,0-1 0,0 0 1,0 0-1,0 0-7,4 0 41,-1 1 0,0-2 0,1 1 0,-1 0 0,0-1 1,4-1-42,15-6 299,0-2-58,-8 2-49,-1 0 0,0-1 0,8-7-192,7-9 328,-15 12-124,0-1 38,2-4 154,-1 0 101,-17 20-91,0 2-62,0 0-58,-1 1-59,0 1-57,0 0-55,0 1-54,0 0-53,0 0-52,0 1-49,0-1-50,1 1-46,0 0-47,0-1-44,1 0-44,0 0-42,1 3-46,1 6-61</inkml:trace>
</inkml:ink>
</file>

<file path=ppt/ink/ink1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21.29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358 310 8064,'-5'-8'1053,"2"4"-404,1 0-167,0 2-74,2 1-120,-1 0-42,0 0-39,0 0-35,-1 1 76,0-1-104,0 1-72,-3 1-93,4 0 91,1-1 40,-3 1 90,0 1-42,-3 4 56,-1 2-86,0 5-36,4-8-15,-12 19 54,0-1-40,-14 24-4,-2 4-100,-41 66-143,51-81 153,-1 0 56,-1 5 97,12-21-31,-1 1 34,1-1 37,0 1 41,0 0 45,0 1 47,7-14 33,2-5 49,3-7 436,2-2-465,0-1-67,0-1-99,-1 5-150,-1 0-36,1 0-41,-1 1-46,10-23 263,0 0-46,12-26 43,-2 6-108,26-58 23,-10 22-56,-3 4-36,12-28-27,-17 41-172,5-3 179,-20 43-122,11-14 122,-14 24-87,0 0 1,13-12 86,-19 21-43,1 0 1,0 1-1,0-1 1,0 1-1,2 0 43,10-4-116,-3 4-25,0 4-60,1 3-79,-1 4-97,-9-2-27,8 9-723,-10-10 860,0 0 35,7 10-340,-10-14 561</inkml:trace>
</inkml:ink>
</file>

<file path=ppt/ink/ink1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21.5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 11 7808,'-2'3'542,"1"-1"-38,0 0-39,1-1-37,0 1-35,0-1-35,1 1 260,1 0-125,2 0-114,0-1-105,1 1-96,-3-1-128,9 2 305,1-1-40,-1 0-40,0-1-39,0-1-37,1 0-38,-1 0-36,1-1-35,0 0-35,-1-1-34,12-2-77,1-1-126,-1 0-119,-4 1-38,1 0-74,-1 1-72,-1 0-67,-11 2 194,0 0-56,15-1-1104,-13 1 902,0 0 105,0 1 67,1-1-22,6 1-161</inkml:trace>
</inkml:ink>
</file>

<file path=ppt/ink/ink1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21.89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201 60 6816,'-2'2'481,"0"1"-40,0 0-41,0-1-36,1 1-36,0 0-34,-2 2 201,2-2-252,0 1-37,-1 2 108,1-1-149,1 1-50,-2 4 12,-1 7-27,1-6 33,-1-1 92,2-5-58,-1 0 45,-9 18 35,-1 0-70,-3 5-36,-11 14-21,-21 26 51,31-47-64,1 0 50,10-15 72,-10 11 189,11-12-222,1-3 68,2-2 95,2-1-136,1-2 35,-1 1-243,28-38 237,1-1-58,0-1-48,2 0-42,21-23-1,-14 20-32,5-2-71,-29 33 9,0 0 0,1 1 0,1 1-1,5-4-8,-14 12-8,0 0 0,0 0 0,9-3 8,-16 7-10,0-1 1,1 1-1,-1-1 1,0 1 0,1 0-1,-1 0 1,0 0-1,0 0 1,1 0-1,-1 0 1,0 0-1,1 0 1,-1 0-1,0 0 1,1 1 0,0-1 9,4 6-133,-2 2-67,-3 2-91,-1 1-114,0-6 153,0 1-37,-1-1-39,0 0-43,1 1-158,-1-1 202,1 1 43,-1 1-15,1 3-103</inkml:trace>
</inkml:ink>
</file>

<file path=ppt/ink/ink1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22.7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114 108 6880,'2'-2'229,"-1"0"-37,1 1 1,0-1 48,2-2 230,-2 2-267,0-1 45,0 1 4,1-1 47,0 0 57,1-1 63,0-1-397,2-1 109,0-1 93,0 0 79,2-3 147,0 0 69,11-19 1212,-18 27-1427,0 0-55,-1 1-50,-1 0-44,0 1-40,0 0-32,-2 2 4,-8 5-60,9-4 62,-15 12-32,0 2-32,-17 18-55,5-1-61,10-10-53,2 0 1,-5 9 142,12-14-83,7-13 42,0 0 0,1 0-1,0 0 1,0 0 0,1 0 0,-1 0-1,1 2 42,2 9-79,5-3 41,6-4 57,8-4 78,0-4 4,0-4 81,4-3 116,13-9 249,-3-5 28,-13 5-228,-5 1-106,-2 0-63,-8 7-111,0 0-1,0-1 1,-1 0 0,0 0-1,-1-1 1,0 0 0,0 1 0,0-1-1,-1 0 1,0-1 0,0-2-67,2-16 230,-4 1 44,-5 0 57,-5 2 68,0 11-210,-1 3-55,-2 5-47,-1 2-39,-8 4-33,15 0-25,1 1-1,0-1 1,0 1 0,1 0-1,-3 2 11,-4 1-34,1 2 1,0 0-1,-5 4 34,-14 16-128,13-8-10,2 0-65,4 1-80,3 0-96,5-6-15,3-3 62,3-1 57,1-2 52,3-2 47,1 0 41,12 1-28,8-4 103,-15-3 81,1 0-1,-1-2 1,3 0-21,12-4 73,34-14 157,-30 9-157,1 2-97,-18 6 81,-14 3-42,0 0 0,0 0-1,0 0 1,0 0 0,0 1 0,0-1 0,0 0 0,0 1 0,1 0-15,-2 0 7,0-1 1,0 1 0,0-1 0,0 1-1,0 0 1,0-1 0,0 1-1,0 0 1,0 0 0,-1 0 0,1 0-1,0 0 1,-1 0 0,1 0-1,0 1-7,3 14 25,-4-3-3,1 15 101,-1-27-115,1 0 1,-1 0-1,0 0 0,1-1 0,-1 1 1,0 0-1,1 0 0,-1 0 1,1 0-1,-1 0 0,1-1 0,0 1 1,-1 0-1,1-1 0,0 1 0,0 0 1,-1-1-1,1 1 0,0-1 0,0 1 1,0-1-1,0 1 0,0-1 1,-1 0-1,2 1-8,23 0 108,3-5-65,28-15-22,-48 16-12,29-11-22,0-3 59,1-1 54,-1 0 50,28-13 218,-52 25-297,1 2 41,-1 1 40,0 2 42,0 2 40,-2 4 42,0 3 40,-2 4 41,-6-8-168,-1 1 1,0 0 0,0-1-1,2 6-189,2 21 712,-5 1-62,-1 1-80,0-12-265,0-1-39,1-1-46,2 0-48,0-8-67,2-1-38,-4-9-63,0 0 0,0 0-1,1 1 1,-1-1 0,0 0 0,1 0-1,-1 0 1,0 0 0,1 0-1,0 0-3,13 3-41,12-4-92,7-8-54,-12 1 98,-6 0 67,-1 1 69,-9 4 9,27-13 16,1-1-56,6-3-56,22-6-96,-49 20 95,1 1 0,0 1-1,0 0 1,0 1-1,0 0 1,10 1 41,-9 2-16,-11-1 22,1 1 1,-1 0-1,0 0 0,0 0 0,1 1 0,0 0-6,3 2-18,-1 1-36,-1 0-26,-1 0-40,-1 1-48,0 1-55,-1 0-61,-1 1-68,0 1-77,-1 0-83,-1-5 8,0 0-90,0 1-142,-1 6-1058,1-7 1198,-1 2-159,1-1 98,-1 3-36,0 2-241</inkml:trace>
</inkml:ink>
</file>

<file path=ppt/ink/ink1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23.3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327 272 6656,'4'-4'384,"1"0"85,10-11 988,-8 9-898,-4 3-299,0-1-49,0 1-57,0 0-70,1-3 527,0 0-79,0 0-71,-1-1-63,1-1-54,-2 1-47,2-9 191,-3 14-409,-1 0-1,1-1 0,-1 1 1,0-1-1,0 1 1,0-1-1,0 1 1,-1-1-1,1 1 0,-1-1 1,1 1-1,-1-1 1,0 1-1,-1-2-78,-2-2 281,-2 1 47,-3 1-114,1 3-108,-2 2-74,-4 4-52,7-3 34,-8 4-40,0 1 0,0 0 0,1 1 0,-7 5 26,12-7-13,-13 9-76,-1 1-1,1 1 90,-9 11-137,1 2-40,2 1-49,3 2-53,3 1-60,2 2-68,11-14-11,6-15 250,1 0 0,0 0-1,0 0 1,0 6 168,2-10-43,0 0-1,0-1 1,0 1-1,0-1 1,0 1-1,0-1 1,1 1-1,-1-1 1,1 1-1,0-1 1,0 1-1,0-1 1,0 0-1,0 1 44,0-1-22,0-1 0,0 0 1,1 1-1,-1-1 0,0 0 0,1 0 0,-1 0 1,0 0-1,1 0 0,-1 0 0,1 0 0,0 0 0,-1 0 1,1-1 21,15 4-54,0-2 39,-10-3 33,0 0 0,0 0 1,0 0-1,1-1-18,27-10 186,-3-2 82,18-13 118,-2-3-64,-1-4-56,-3-3-50,-2-3-44,-3-1-39,-16 13-46,0-1 1,-2-2-88,5-11 96,-5-2 76,-18 35-113,0 0-1,-1 1 1,0-1 0,0-2-59,-1 5 47,-1 0 1,0 1 0,0-1-1,0 0 1,-1 1 0,0-7-48,-3 1 76,0 3-71,-4 1-71,-8 2-120,-8 6-32</inkml:trace>
</inkml:ink>
</file>

<file path=ppt/ink/ink1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23.6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21 114 7808,'4'-4'258,"-1"0"-41,0 0 1,2-1 54,0-1 28,-1 2-71,-1 0 0,1-1 51,-1 0 3,1 0 54,0-2 63,1-1 70,-2 3-310,2-5-31,0 3 8,-1 0 44,1 0 90,-1 2 40,1 1 93,-1 0 109,1 2 122,-3 1-258,-1 1-60,0 0-55,0 1-50,0 0-45,0 1-40,0 2 29,-1 1-93,-1 7-63,1-11 40,0 1 37,-2 24 8,-1-1-38,-8 27-55,-2-1-111,-1 0-85,-1-2-56,-5 28-483,14-51 403,3-12 122,0-1-40,1-2 7,0 0-36,0 0-41,0 0-45,0 0-48,0 0-52,0 0-56,0 1-61,2-11 318,0 0 102,0 1 80,0-1 55,-1 4 33,1-3-77,0-1-16,0 0-49,0 0-59,-1 0-67,1 0-15,0 0-59,-1 0-65,1-1-71,-1 1-76,1 0-82,-1-1-87,0 1-93,1-1 133,-1 0 91,1 0-31,-1 0-214,1 0 835</inkml:trace>
</inkml:ink>
</file>

<file path=ppt/ink/ink1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23.79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81 4992,'6'-22'646,"-3"9"-248,-1 4-103,0 1-45,0 3-52,-1 2-47,0 1-16,3-1 10,-1 2-195,0-1 86,1 0 73,1 0 67,-1-1 60,3 1 114,0 0 62,1 1 146,6 1 362,-5 2-511,0 0-85,1 1-77,-1 0-67,2 1-38,1 0-66,1 2-49,7 2-58,-4 0-1,-6-4 39,19 8-49</inkml:trace>
</inkml:ink>
</file>

<file path=ppt/ink/ink1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24.07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152 0 7808,'0'1'632,"1"-1"-58,-1 0-56,1 1-54,-1-1-50,0 1-47,0 0-45,0 0-42,0 0-38,0 0-37,0 2 110,-1 0-109,0 0-86,0 2-54,-2 5-40,1-7 42,1 0 97,0-1-34,1-1 39,-10 21 142,0-1-65,0 1-58,-1 0-50,-5 14-1,-1 0-87,-31 75-98,41-96 56,2-4 10,2-3 35,0-1 31,1-1 49,1-1 22,1 1 47,-1-1 53,2-1 60,-1-3-149,1-2-38,1-1 29,0 0-107,0-1-35,6-6-43,-6 6 61,23-30-17,-5 8-69,2 1-36,-15 18 48,0 0 0,0 1 1,1-1-1,-1 2 0,9-5 40,-10 6-18,0 0 1,1 1-1,-1 0 0,1 0 1,2 1 17,-7 0-10,0 1 1,1-1 0,-1 1-1,0 0 1,1 0 0,-1 0-1,1 0 1,-1 1 0,0-1-1,1 1 1,-1-1 0,0 1-1,0 0 1,1 0 0,-1 0-1,0 0 1,0 0 0,0 0-1,0 1 1,0-1 0,-1 1-1,1-1 1,0 1 0,1 1 9,-2-1-3,1 1 1,0 0 0,0 0-1,-1-1 1,0 1 0,1 0 0,-1 2 2,2 6-68,0 0 43,2 25 57,-4-20-57,-1-7-26,1 0-39,-1 0-33,1-1-47,-1 1-52,1-1-60,0 1-66,0 0-73,0-1-79,1 0-87,-2-3 301,1-1 38,3 8-368,-4-12 614</inkml:trace>
</inkml:ink>
</file>

<file path=ppt/ink/ink1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24.3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77 242 7552,'4'-2'728,"-1"0"-88,0 1-82,1-1-77,-2 1-141,1-1-44,-1 1-43,0 0-39,1 0-36,-1-1-34,3 0 57,-1-1-97,0 1-71,0-1-46,6-4-76,-3 2 87,-4 3 41,0-1 38,1-1 47,-1 1 55,10-9-149,-1 0 49,1-1 44,0 1 38,1-4 74,1-1 35,-4 3 193,-1 0 0,6-11-463,-10 14 155,-1 1 90,-4 5-78,0-1 36,-1 1 41,-1-1 43,-2-1 68,-3 3-79,0 1-66,-2 3-54,-6 2 11,-6 5-8,-11 9-107,0 4-82,12-5-49,1 0 1,0 1-1,1 1 0,-3 6 79,-12 18-54,24-29 18,1 1 39,3-6 21,0 1-1,0 0 1,1-1 0,0 3-24,-1 11 1,4 0-99,2-6-49,3-2-81,-1-2 87,5 5-22</inkml:trace>
</inkml:ink>
</file>

<file path=ppt/ink/ink2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24.69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94 91 8320,'0'-2'567,"-1"1"-36,0-1-35,1 2-34,-2-1 367,1 0-118,-1 2-107,0 1-97,0 0-85,0 1-75,0 0-115,1 0-36,-2 3 112,-6 12 350,8-15-454,0 0 55,-7 12 305,0 2-107,1-1-91,-1 1-76,2-2-82,0 1-37,0-1 40,1 1-1,1-1 1,-1 10-211,4-16 146,4-3 63,-3-6-188,0 0 0,1 0 0,-1 1 0,0-1-1,1 0 1,-1 0 0,0 0 0,1 0 0,-1 0-1,0 1 1,1-1 0,-1 0 0,1 0 0,-1 0 0,0 0-1,1 0 1,-1 0 0,1 0 0,-1 0 0,0 0-1,1-1 1,-1 1 0,1 0 0,-1 0-21,10-4 326,-4 0-169,-1 0-85,0 1-68,-2 1-69,24-18 164,-1-1-1,-1-2 0,-2 0 1,4-5-99,21-27 129,-8 11-92,-25 28-45,1 0-35,-7 7-25,1 0-1,1 1 1,9-7 68,-5 9-91,-3 6 41,-11 1 49,0-1 1,0 1 0,0 0-1,0-1 1,0 1-1,0 0 1,0 0 0,0 0-1,0 0 1,0 0-1,0 0 1,0 0 0,-1 0-1,1 0 1,0 0-1,-1 0 1,1 1 0,2 5 23,-1 1 0,1 0 0,-1 0 1,-1 0-1,0 0 0,0 1-23,1 1 20,1 8-25,-1-7-46,0-1-69,1-1-106,0-1-67,0-1-115,-1-3 154,0-1-35,0 1-38,1-1-42,0 1 43,0 1 42,0-1-15,3 4-104</inkml:trace>
</inkml:ink>
</file>

<file path=ppt/ink/ink2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25.28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419 31 8384,'-3'-3'286,"1"0"43,-4-2 436,2 0 7,-8-3 1116,8 6-1255,0 0-57,-1 1-81,0 0-101,1 1-200,0 0-62,0 0-68,0 1-75,-35 8 162,1 6-87,2 4-72,0 1-58,19-10 21,-6 4-101,-2 1-79,0 1-80,0 1-78,1 2-77,1 1-78,2 1-75,3 2-77,12-11 400,4-1 91,8 0 96,7-3 103,10 1 125,3-4-50,6 0-35,19-2-34,-19-1-7,3 0 55,4 1 33,0 1 82,-14 0 13,-1 2 73,-9 0 266,-6 2-69,-7 1-66,-4 1-65,-3 0-62,-3 0-60,-1-1-58,0-1-57,3-3-16,0-1-43,1 0-38,-1 0-33,-7 5-166,-8 2-234,8-4 217,-6 3-38,19-10 267</inkml:trace>
</inkml:ink>
</file>

<file path=ppt/ink/ink2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25.6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264 20 10208,'0'-1'286,"1"1"-39,0-1 156,3-5 531,-4 5-688,1 0 45,0-1 103,-1 1 90,0 0 109,0 0-251,0 1 35,-1-2 39,0 1-60,-1 0-54,1 1-52,-1 0-44,-1 1-42,-2 1 62,-1 2-93,-6 5-46,11-7-35,-69 58-225,44-35-60,-13 19 233,23-24-148,0 1-1,-7 14 149,14-20-121,1 2 0,0-1-1,-5 18 122,11-28-58,0 1-1,0-1 1,1 1 0,0 0-1,0 0 1,1-1 0,0 7 58,0-11-13,1 1 0,-1-1 1,0 1-1,1-1 1,0 0-1,0 1 0,0-1 1,0 0-1,0 0 1,1 2 12,7 6-12,6-4 46,-11-6 13,1 1 1,0-1-1,0 0 0,0 0 1,-1-1-1,1 1 0,0-1 1,0 0-1,-1 0 0,1-1 0,-1 1 1,1-1-1,-1 0 0,3-1-47,27-18 308,-2-1-62,-8 2-112,1-1 56,-9 7 44,-1-1 1,0-1-1,8-12-234,-15 17 153,-1 0-1,5-9-152,-2-2 111,-2-2-39,-2-8-50,-6-1-103,0 28 57,-1 1 0,1-1-1,-1 1 1,-1 0 0,1-1 0,-1 1-1,1 0 1,-2-2 24,-8-10-140,-3 4-35,-2 4-37,-3 4-42,-2 4-45,-1 5-48,-5 8-530,17-7 466,2 0 67,1 0-63,0 1-139,4-3 229,-1-1-33,1 1-37,0 1-39,0-1-41,0 0-46,0 1 49,-1 1 62,1 0-20,-2 4-146</inkml:trace>
</inkml:ink>
</file>

<file path=ppt/ink/ink2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26.03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58 61 6464,'1'-3'674,"1"0"-59,-1 0-54,0-1-49,1-1 176,-1 0-83,-1 0-64,0 0-48,0 4-326,0 0 1,-1-1-1,1 1 0,0-1 1,-1 1-1,1-1 0,-1 1 0,1 0 1,-1-1-1,0 1 0,0-1-167,-3-3 695,-2 1 107,4 3-542,0 1-50,-1 1-44,1 0-40,-3 3 26,1 1-102,-4 11-127,6-11 97,-11 31-109,6 4 57,6-34 37,0 0 0,1 0 1,0 0-1,0 0 0,1 1 0,0-1 0,0 0 0,0-1 1,1 1-1,-1 0 0,3 4-5,5 3 185,1-6 57,-8-6-186,0-1 0,0 1 0,0-1 0,0 1 0,1-1 0,-1 0 0,0 0 0,0 0-1,0 0 1,0 0 0,0 0 0,1-1 0,-1 1 0,0-1 0,0 1 0,1-1-56,20-11 503,-8 3-248,-4 1-117,-2 0-90,3-3-44,-1-1 59,-4 4 27,-1 0 0,-1 0 0,1 0-1,1-6-89,3-7 93,-7 9-89,0 1-39,-1-1-48,-1 1-55,-1 3-50,0 3 1,-1 0-29,-1 1-73,1 1 64,0 1-39,-1 0-41,1 1-48,-1 0-49,-1 0-55,1 1-58,-1 1-62,2-1 305,0 1 36,-3 1-341,4-2 574</inkml:trace>
</inkml:ink>
</file>

<file path=ppt/ink/ink2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26.3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93 121 8320,'7'-5'1087,"-3"2"-418,-1 0-173,0 2-76,-2 0 55,0 1-51,0 0-47,-1 0-43,1 1-41,-1 0-37,0 1 159,0 1-162,-1-1-55,1 0-13,-1 1 34,-2 5-9,0 0-46,0 0-41,0 0-34,-6 11 15,-6 8-89,7-12 3,3-6 23,-3 7 112,-6 12 45,3-6-65,4-8-15,2-2 15,0 0 42,1-2 12,0 1 43,1-1 51,1 0 56,2-5 238,2-5-340,1-2-48,2-3 33,0-1-44,-1 0-37,1 0-35,1-1-16,0-1-35,1-2-23,3-4-29,4-5-11,-5 6 36,25-33 31,13-18-22,-14 22-73,-5 8-53,2 2-69,-22 24 92,15-13 78,-15 14-49,1 1-58,-2 2-45,0 0-68,0 0-83,1 1-93,-1 2-108,1 0-121,-5 1 259,1 0-35,0 0-36,-1 1-38,0 0 131,0 0 44,0 0-17,3 1-106</inkml:trace>
</inkml:ink>
</file>

<file path=ppt/ink/ink2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26.6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268 102 7968,'2'-3'606,"0"1"-58,0-1-53,1 1-52,-1-1-48,0 1-46,1 0-41,-1-1-40,1 0 60,0 0-67,0-1-60,0 1-48,3-4 39,6-9 63,-9 11-126,-1-1 69,0 2-37,-1 0 40,0 1 44,0-1 51,-1-3 200,0 2-85,-2 1-77,-2 2-71,0 1-62,0 0-56,-2 2-46,0 0-40,-4 2-28,-15 9-116,18-9 97,6-2-5,-51 30-48,21-10 40,2 2 0,-26 24 1,20-11-42,33-34 42,-6 6 16,0 1 0,1 0 1,0 1-1,-4 6-16,1 10-44,9-25 40,1 0 1,0 0-1,0 0 1,0 0-1,-1 0 1,1 0-1,0 1 1,1-1-1,-1 0 1,0 0-1,0 0 0,0 0 1,1 0-1,-1 0 1,0 0-1,1 0 1,-1 0-1,1 0 1,-1 0-1,2 1 4,-1 0-15,0-1 0,0 0 1,1 0-1,-1 0 0,1 0 0,-1 0 0,1 0 0,-1 0 0,1 0 0,-1-1 0,1 1 0,1 0 15,25 4-300,-15-5 99,-1 0-35,16 0-620,-15 0 464,-4-1 71,0 1-50,1-1-116,0 0-97,0 1-117,-5-1 301,0 1-37,1-1 19,1 0 56,1 0-17,3 0-130,-11 1 508</inkml:trace>
</inkml:ink>
</file>

<file path=ppt/ink/ink20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27.03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8 142 7136,'-2'1'586,"0"1"-49,1-1-49,0 0-45,0 1-44,1-1-40,0 1-40,0-1-36,1 2 181,1 0-119,1 0-102,0 0-84,1 0-77,-1-1-36,14 7 8,-13-7 19,0 0 81,7 1-191,0-1 44,1 0 40,-1-1 36,3-1 58,0-1 37,8-1 144,-1-1 43,21-7 392,-15 1-312,-5 1-162,-12 4-183,0-1-33,8-2 162,-1-2 1,1 0-1,9-9-229,-21 14 61,0 0-1,-1-1 0,0 0 1,0 0-1,2-2-60,4-12 114,-4-1-34,-6 18-69,-1 1 1,0-1 0,0 1 0,0-1-1,0 1 1,0-1 0,0 1 0,0-1 0,0 1-1,-1-1 1,1 0-12,-1 1 14,1 0 0,-1 0 0,1 0 0,-1 0 0,1 0 0,-1 1 0,0-1 0,1 0-1,-1 0 1,0 0 0,0 1 0,0-1 0,0 0 0,0 1 0,1-1 0,-1 1 0,0-1 0,0 1 0,-1-1-14,-10-1 112,-1 2-46,4 1-58,1 0-39,-21 9 81,0 2 44,13-3 8,0 0-1,0 2 1,1-1 0,-8 8-102,-8 11 121,15-9-109,13-15 1,0-1 0,1 1 0,-1-1 0,1 1 0,0 0 1,1 0-1,-1 0 0,1 0 0,-1 5-13,2 9 12,5 0-45,4-1-65,6-1-84,-9-13-5,10 5-346,-7-4 297,6 1-32,-15-6 266</inkml:trace>
</inkml:ink>
</file>

<file path=ppt/ink/ink20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27.36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268 41 7040,'7'-11'928,"-2"5"-356,-2 1-148,-1 1-66,-1 2-81,0 1-35,-1-2 161,0 0-47,-6-1 360,4 3-408,0 1-24,1-1 56,0 1 68,0 0 82,-4 0 175,0 1-93,0 0-84,-1 1-79,1-1-70,0 1-62,-1 1-55,1-1-48,-1 1-17,-1 1-44,-19 12 207,22-14-221,-1 1-58,-16 11 97,1 1-57,2 3-67,7 3-75,11-20 55,0-1 0,-1 1 0,1 0-1,0 0 1,0 0 0,0 0 0,0 0 0,0 0-1,0 0 1,0 0 0,0 0 0,1 0-1,-1 0 1,0 0 0,1 0 0,-1 0 0,0-1-1,1 1 1,-1 0 0,1 0 0,-1 0 0,1-1-1,0 1 1,-1 0 0,1 0 0,0-1 0,0 1-1,-1-1 1,1 1 0,0-1 0,0 1 0,0-1-1,0 1 7,16 6-53,0-2 61,-13-4 7,17 5 6,5 0-39,14 7-63,-35-11 67,0 0 0,-1 0 0,1 0-1,0 1 1,-1 0 0,0 0 0,1 0-1,-1 1 1,-1-1 0,1 1 0,1 1 14,1 6 71,-2 1 37,-4 3 59,-7 7 132,4-15-170,-1-1 1,0 0-1,0 1 0,-3 2-129,-10 11 272,-2-1 209,0-1 0,-1 0-481,-1-1 279,-1 0-51,-6 3-43,14-10-144,0-1-42,0 1-45,0-1-49,0-1-55,1 1-58,6-5 151,0 0-79,1 0-90,0 0-100,1 0-112,-1 0-124,4-2 231,-1 0-35,1 1-37,0-1-37,-1 0 16,1 1 55,0-1-18,-1 2-133,3-4 519</inkml:trace>
</inkml:ink>
</file>

<file path=ppt/ink/ink20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28.58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317 126 4736,'1'-3'1142,"0"0"-115,1 1-86,1 0-62,4-5 1393,-6 5-1481,-1-2 50,0 1-422,0-1-35,-3-1 286,0 1-122,-1 0-110,-2 2-100,0 1-87,-1 0-76,0 2-66,-2 0-46,0 0-58,-18 6-146,18-4 128,7-2 31,-11 4-94,1 0 1,0 0-1,-6 4 76,3 0-55,1 1-1,0 0 1,1 0-1,-4 5 56,-21 24-144,15-11 15,6-4-11,1 0-38,14-19 143,-7 10-66,4-4-15,3-2-54,2 0-96,3-2 83,3-3 60,1-3 48,2-2 36,-3 0 28,0-1 0,0 0 0,0 0 0,5-4 11,32-18 62,-9 2-5,28-24-57,-28 19 95,-2-1 92,-16 14-48,0 0 35,-1 0 39,1 0 45,6-6 200,-19 18-327,4-5 329,-4 4-60,-3 4-67,-2 1-74,-1 2-120,-1 0-46,0 1-50,-1 0-51,3-2 43,-4 4 9,0 1-34,3-5-24,1 1 0,0 0 0,0-1 0,0 1 0,0 0 0,0 0 0,1 0 0,-1 0 0,1 3 14,0-7 1,1 1 1,0-1-1,0 1 0,0-1 1,0 1-1,0-1 1,0 1-1,0-1 0,0 1 1,0-1-1,0 1 0,0-1 1,0 1-1,0-1 1,1 1-1,-1-1 0,0 1 1,0-1-1,1 1 1,-1-1-1,0 1 0,0-1 1,1 0-1,-1 1 1,0-1-1,1 1 0,-1-1 1,1 0-1,-1 0 1,0 1-1,1-1 0,-1 0 1,1 0-1,-1 1 0,1-1 1,-1 0-1,1 0 1,-1 0-1,1 0 0,-1 0 1,1 1-1,-1-1 1,1 0-1,-1 0 0,1-1 1,-1 1-1,1 0-1,3 0 7,1-1 0,-1 1 1,1-1-1,-1-1 0,2 1-7,-3 0-5,42-14 34,-1-3-43,21-7-58,-50 19 42,0 2 0,1 0-1,-1 1 1,1 0 0,6 1 30,-6 2 11,5 5 52,-20-4-59,0-1 1,1 1-1,-1 0 1,0 0-1,0-1 1,0 1-1,0 0 1,0 0-1,0 0 1,0 0-1,0 0 1,-1 1-1,1-1 1,0 0-1,0 0 1,-1 1-1,1-1 1,-1 0-1,1 0 1,-1 1-1,0-1 1,0 1-1,1-1 1,-1 0-1,0 1-4,-1 8-47,-1 2 37,-1 15 42,3-25-33,0-1 0,0 0 0,0 0 0,0 0 0,1 0 0,-1 1 1,0-1-1,1 0 0,-1 0 0,0 0 0,1 0 0,-1 0 0,1 0 0,0 0 0,-1 0 1,1 0-1,0 0 0,0 0 0,0 0 1,0 0-18,0-1 1,0 1 0,0 0-1,0-1 1,1 0 0,-1 1-1,0-1 1,0 0 0,0 1-1,1-1 1,-1 0 0,0 0 0,1 0 16,19-3-290,0-3-55,-2-1-46,-16 6 303,14-6-209,0-1 58,8-2-18,0 0 78,5 0 37,-19 7 93,0 1 0,1 0 0,0 0 50,1 2-62,-12 0 63,1 0-1,-1 1 1,1-1 0,0 1 0,-1-1 0,1 1-1,-1-1 1,1 1 0,-1 0 0,0 0 0,1 0 0,-1 0-1,0 0 1,1 0-1,5 7-83,-7-8 48,1 1-1,0 0 1,0 0 0,0-1-1,0 1 1,-1 0 0,1-1-1,0 1 1,0-1 0,0 1-1,0-1 1,0 0-1,1 1 1,-1-1 0,0 0-1,0 0 1,0 1 0,1-1 35,14-2-377,6-5-7,-12 3 240,-1-1 37,-5 3 65,5-2-67,1-1 74,-1 0 69,1 0 65,-1-1 61,0-1 57,0 1 52,0-1 48,4-6 278,-1 0 95,-5 2-121,-1 0 36,2-14 682,-7 11-443,-5 4-112,-2 4-113,-2 2-113,-3 4-115,1 1-113,-1 3-116,1 0-115,-2 4 42,-1 2-45,10-7-48,-1 0-1,1 1 1,0-1 0,0 1-1,-2 3 5,4-5-12,0 0 1,0 1-1,0-1 0,0 0 0,0 1 0,0-1 0,1 1 0,-1 0 12,1-1-12,0 0 0,-1 0 0,2 0 0,-1 0 1,0 0-1,0 0 0,1 0 0,-1 0 0,1 0 0,-1 0 0,1 0 1,0-1-1,0 1 0,-1 0 0,1 0 0,1-1 0,-1 1 0,0 0 12,12 12-154,1 0-57,3-2-56,0 0-54,2-1-54,0 0-52,0-1-51,0 0-50,-2-1-9,-1-1-42,1 2 135,1 0-64,-1 0-94,-8-5 257,-1 0-33,4 3-8,5 4-49</inkml:trace>
</inkml:ink>
</file>

<file path=ppt/ink/ink20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29.1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57 15 3136,'14'-8'677,"-8"5"-325,-2 1-240,-1 1 50,0 1 46,-1 0 38,1 0 93,-1 1 36,4 5 867,-4-2-500,-1 0-288,0-2-114,0 1-47,-1 0-93,0-1-46,1 0-52,-1 0-58,0-1-65,2 16 533,-1-1-95,-1 1-84,-1 0-75,0 4-31,-2 0-76,0 3-45,-2 12-39,3-19-47,-1 7-36,-7 42 74,-8 40 168,9-61-161,-3 1-64,-1 0-101,12-42 121,-1-1-45,1 1-61,0-1-77,0 0 3,0-1-47,-1 0-51,1 0-56,0-1 5,0 1-44,0-1-49,0 1-50,-1-1-54,1 1-56,0-1-60,-1 0-61,0 1-53,0-1 95,0 1-35,-1 0-235</inkml:trace>
</inkml:ink>
</file>

<file path=ppt/ink/ink2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29.3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74 5568,'8'-17'725,"-4"7"-278,-1 3-115,-1 1-50,0 2-58,-1 2-52,1 0-18,2 0 11,-2 0-174,1 1 47,1-1 38,0 0 35,5-2 225,18-5 586,-16 8-673,18-1 82,1 1-34,-1 3-40,2 1-43,-1 1-48,0 1-54,0 0-58,1 1-62,-2-1-63,-1 1-65,1-2-70,-1 0-74,-19-3-138,-1 0-99,6 1-399,-8-1 549,1-1-34,0 1 53,2 1-20,3 0-127,-12-2 491</inkml:trace>
</inkml:ink>
</file>

<file path=ppt/ink/ink2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29.56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73 210 4640,'0'6'625,"0"0"-111,-1 0-99,1-1-85,0 2 15,-1-1-101,-3 14 304,3-15-394,0 0 42,1-1 12,-1 1 48,0 0 53,0 0 64,-1 5-20,-1 0-39,-2 11 219,-2 0-92,-10 26 522,11-33-619,1 0 52,3-11-277,1-1-50,-1 6 51,0-6-45,1 0 43,0-1 25,-1 1 51,1-1 59,-1 0 69,0-1-51,2-3 24,1-6-77,2-1-60,2-2-53,0-2-48,14-33-3,6-15-62,-1 7-99,19-33 107,-14 40 19,-20 35-16,1 0 0,-1 1 0,2 0 0,7-6-3,-13 14-6,1-1 0,-1 1 0,1-1-1,0 2 1,1-1 0,2-1 6,-5 4-17,0-1 0,-1 1 0,1 0 0,0 0 0,0 1 0,0-1 0,2 1 17,4 0-47,-1 2-121,0 1-110,0 3-99,-2-1 152,3 3-40,-10-8 265</inkml:trace>
</inkml:ink>
</file>

<file path=ppt/ink/ink2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30.3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158 109 4992,'2'-3'561,"1"0"-75,0 0-68,-1-1-61,1 1-59,0-1-47,0 1-40,0-1-33,3-3 79,6-10 214,-9 11-278,1 0 47,-2 0 70,0 0 91,-1 2-73,0 0 57,-1 0 62,0 0 70,-1-1-36,-1 2-55,0-1-51,-1 2-47,0 0-44,-1 1-41,1 1-36,-2 0-34,-1 1 43,-1 1-61,-1 0-31,-1 2-11,-8 7 3,1 2-50,-14 16-50,9-4-192,-8 14 176,12-13-58,13-19 57,0-1 0,0 1 0,1 0 1,0 0-1,0 0 0,1 1 0,0-1 1,0 3 0,2 6-175,0-16 166,0 1 1,1 0 0,-1-1 0,0 1 0,1-1 0,-1 1-1,0-1 1,1 1 0,-1-1 0,1 1 0,-1-1 0,0 1-1,1-1 1,-1 1 0,1-1 8,10 3-77,3-5 39,9-6 40,3-6 94,-9 2 54,0-1-35,1-4-13,7-11 9,12-23 78,-14 16 34,-5 8 52,-9 14-94,0 0 36,-4 6-76,-1 5-37,-4 2-102,0 0 1,0 0 0,0 0 0,1 0-1,-1 0 1,0 0 0,0 0-1,0 0 1,0 0 0,0 0-1,0 0 1,1 0 0,-1 0 0,0 0-1,0 0 1,0 0 0,0 0-1,0 0 1,0 0 0,0 0-1,1 0 1,-1 0 0,0 1 0,0-1-1,0 0 1,0 0 0,0 0-1,0 0 1,0 0 0,0 0-1,0 0 1,0 1 0,0-1 0,0 0-1,0 0 1,0 0 0,0 0-1,0 0 1,0 0 0,0 1-1,0-1 1,0 0 0,0 0 0,0 0-3,-2 22 62,-10 20-60,-6 23-65,17-57 69,-1 1 0,2 0 0,-1-1 0,1 1-6,4 11 101,4-8-38,-6-11-61,-1 0 1,0 0-1,1 0 0,-1 0 1,1 0-1,-1-1 1,1 1-1,-1-1 0,1 1 1,-1-1-1,1 1 1,0-1-1,-1 0 1,1 0-1,0 0 0,0 0-2,5-1-9,-1 0 1,0 0-1,1-1 0,-1 0 0,0 0 0,0 0 0,0-1 0,0 0 1,3-2 8,35-25 62,-2-4-42,12-10-46,-41 35 2,1 0 0,-1 1 0,6-2 24,-6 7-16,-12 3 11,0 0 1,0 0 0,0 0 0,0 0-1,-1 0 1,1 0 0,0 0 0,0 1 0,0-1-1,-1 0 1,1 1 0,0-1 0,0 1-1,-1-1 1,1 0 0,0 1 0,-1 0 0,1-1 4,0 2-6,0-1 1,0 0 0,0 0 0,0 1 0,-1-1-1,1 1 1,0-1 0,-1 0 0,1 1 0,-1 0 5,3 12 26,-3-7-44,0 0 49,0 4 91,3 3 136,-3-14-251,0 0 0,0 0 0,0 1-1,1-1 1,-1 0 0,0 0 0,0 0 0,1 1-1,-1-1 1,0 0 0,0 0 0,1 0 0,-1 0-1,0 1 1,0-1 0,1 0 0,-1 0 0,0 0-1,1 0 1,-1 0 0,0 0 0,0 0 0,1 0-1,-1 0 1,0 0 0,1 0 0,-1 0-7,7-2 50,1-4-42,3-2 29,-1-2-1,6-5-36,-3 1-13,1 2-32,1 0-42,0 3-49,-1 4 32,-3 7 51,-10-1 53,0 0 0,1 0 0,-2 0-1,1 0 1,0 0 0,0 0 0,0 1 0,0-1 0,-1 0 0,1 0 0,0 0 0,-1 1 0,0-1 0,1 0 0,-1 1 0,1 0 0,0 5 20,0 0 1,0 0 0,-1 1-1,0 5-20,0 3 10,-1-8-24,1 6 7,-1 11-35,2 1-55,0-24 73,-1 1-1,1 0 1,0 0-1,0-1 1,0 1-1,0 0 1,1 0 24,-1-1-21,-1-1 1,1 0 0,0 0-1,0 0 1,0 0 0,0 1-1,0-1 1,1 0 0,-1-1-1,0 1 1,0 0 0,1 0 0,0 0 20,3 1-159,-1-1 1,1 0 0,-1 0 0,1 0-1,0-1 1,-1 1 0,1-1 0,0 0 0,4-1 158,15-2-645,-4-1 61,-1-2-59,-1 1-76,-2-1-93,-15 6 796,3-1-88,0-1-37,0 1-35,0-1-33,4 0-301,-1-1-111,1 0-95,-1 1-81,1-1-66,-1 0-51,-2 1 318,1 0 78,0 0-27,4-2-188,-10 4 731</inkml:trace>
</inkml:ink>
</file>

<file path=ppt/ink/ink2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32.22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51 571 4064,'-2'1'239,"1"0"-34,-3 1 121,1 0-83,-5 4 225,5-4-301,0 0 34,1 0 53,0-1 62,-1 1 75,1 0 91,1-1-76,0 0 58,0-1 63,0 1 67,0 0 73,0-1 78,1 0 82,0 1 88,16-21-177,0 2-112,0-1-103,1 2-93,0-1-86,0 1-77,0-1-68,0 1-59,5-5-32,0 0-65,4-5-50,11-14-58,-2-2 34,-14 13 84,-4 3 62,-1 0 87,9-22-178,-10 14 63,-7 13 20,0 0 55,-3 0 65,-2 0 78,-2 4 224,-3 9-205,-6-3 127,1 8-245,-2 3-74,-3 4-89,-1 5-101,0 1-80,1 1 0,1 0 0,-8 8 138,2-1-168,2 2 0,-2 3 168,-27 44-259,5 4 78,7-8 70,3 1 0,2 1 0,-15 58 111,22-38-142,7 1-69,10-50-94,2 16 305,1-21-422,5 25 422,-1-28-61,1-2 59,3-1 66,1-1 69,0-9-72,-8-12-33,0 0 1,1-1-1,-1 1 0,1-1 0,0 1 1,-1-1-1,1 1 0,0-1 1,0 0-29,-1 0 23,1-1 0,-1 1 0,0-1 0,1 1 1,-1-1-1,1 0 0,-1 1 0,0-1 0,1 0 1,-1 0-1,1 0 0,-1 0 0,2-1-23,13-4 145,-10 1-111,-1 1-1,0-1 1,0 0-1,0 0 0,3-4-33,14-19 59,-3-4-37,-10 12-13,0-1 0,2-7-9,2-14 54,1-16-60,7-73 155,-14 82-156,1 0-97,-6 37 53,3-1-153,-4 12 198,-1 0-1,0 0 1,0 0 0,0-1-1,1 1 1,-1 0-1,0 0 1,0 0 0,1 0-1,-1 0 1,0 0-1,0-1 1,1 1-1,-1 0 1,0 0 0,1 0-1,-1 0 1,0 0-1,0 0 1,1 0 0,-1 0-1,0 0 1,0 0-1,1 0 1,-1 1-1,0-1 7,5 2-45,0 3 43,2 3-17,-2-1-10,0-1 1,1-1-1,-1 1 0,2-1 29,-5-3-9,0-1 0,1 1 0,-1-1 0,0 1 0,1-1 0,0 0 0,-1 0 0,1 0 0,0-1 0,-1 1 0,1-1 0,0 1 0,2-1 9,0 0-2,1 0 1,-1-1-1,1 1 0,4-2 2,-1-1-18,1 0 0,-1 0-1,0-1 1,2-1 18,35-20-46,-19 7 88,-25 17-38,11-8 2,7-6 47,2-2 13,-7 7-51,-3 3-38,1 1-46,-12 6 65,-1-1 0,1 1 0,-1 0 0,1 0 0,-1 0 0,1 0 0,-1-1 0,1 1 0,-1 0 0,1 0 0,-1 0-1,1 0 1,-1 0 0,1 0 0,-1 1 0,1-1 0,0 0 0,-1 0 0,1 0 0,-1 0 0,0 1 0,1-1 0,-1 0 0,1 0 0,-1 1 0,1-1 0,-1 0 0,1 1 0,-1-1-1,0 0 1,1 1 0,-1-1 4,1 2-6,-1-1 1,1 0-1,-1 0 0,0 0 0,1 0 0,-1 1 0,0-1 0,0 0 0,0 0 0,1 1 1,-1-1-1,-1 0 0,1 0 0,0 1 0,0-1 0,0 0 6,-6 17-2,0-1 0,-1 0 0,0-1-1,-1 0 1,-1 0 0,-5 5 2,-1 4-13,12-19-10,-15 25-31,-2 0 81,-2-1 81,-2-6 79,22-22-207,1-1 1,-1 1-1,0-1 0,0 0 1,0 0-1,0 0 1,-1 0-1,1 0 0,0 0 1,-1-1 19,1 1-24,1-1 1,-1 0 0,0 0 0,0 0 0,0 0-1,0-1 1,0 1 0,0 0 0,0-1-1,0 1 1,0-1 0,0 0 0,1 0 0,-1 0-1,0 0 1,0 0 0,1 0 0,-1 0 0,1 0-1,-1-1 1,1 1 0,-1 0 0,1-1-1,0 0 24,-11-14-127,2-3 91,7 10 63,0 0 35,0 1 39,1 0 45,0-19-18,4 2-72,5 0-62,3 3-53,-7 18 33,-1 1 0,1-1 0,0 1-1,-1 0 1,2 0 0,-1 0 0,3-2 26,-3 2-31,1 1 0,-1 0-1,1 0 1,0 0 0,-1 1 0,1 0-1,0-1 1,0 1 0,0 0 0,0 1 0,0-1-1,1 1 1,2 0 31,10 1-9,0 1-1,-1 0 1,1 2-1,14 4 10,12 3 34,0-5 84,-22-5-16,0-4 34,0-2 39,1-4 45,-6-2 40,-2 0-62,-1-1-58,-2-2-50,-2 0-44,1-1-38,6-16-80,3-3-86,-3 12 72,-13 18 78,0 0 1,1 1-1,0-1 0,-1 1 1,1 0-1,1 0 1,1-1 7,-5 3-2,1 0 0,-1 1 1,1-1-1,-1 0 0,1 1 0,0-1 1,-1 1-1,1 0 0,0-1 1,-1 1-1,1 0 0,0 0 0,-1 0 1,1 0-1,0 1 0,1-1 2,-2 1-3,1 0-1,0-1 1,0 1-1,-1 0 1,1 0-1,-1 1 1,1-1-1,-1 0 1,1 0-1,-1 1 1,0-1-1,1 1 1,-1-1-1,0 1 1,0-1-1,0 1 1,0 0-1,0 0 4,5 13-209,-1 2 53,-3 1 48,-1 0 37,-3 11 16,-4 16 39,1-7-14,3-15-39,2-20 67,0 29-6,4-10-28,-3-20 26,-1-1 1,1 1-1,-1-1 0,1 0 0,0 1 1,0-1-1,-1 0 0,1 1 1,0-1-1,0 0 0,0 0 0,0 0 1,1 0-1,0 1 10,9 2-125,5-6-48,-1-4-26,1-1 81,-1-2 55,20-15-17,-17 10-25,21-22-131,14-22-246,-20 19 180,-10 15 143,-14 17 101,0 0 40,0 1 52,1 2 64,-1 3 75,-2 5 87,-1 4 99,-2 6 110,-2 7-55,-3 0-53,-3-1 113,0 0-1,-3 4-473,0 5 451,1-1 80,6-23-446,0 0 69,1 1 94,1 0 177,3-2-45,0-4-212,-1-1-111,2-2-97,25-23 116,-3-3-47,-20 19-38,1 1-1,0 0 1,0 1-1,1 0 1,0 0-1,8-4 10,-1 6-11,-16 5 3,1 1 1,0 0-1,0 0 1,0-1 0,0 1-1,0 0 1,-1 1-1,1-1 1,0 0-1,0 0 1,1 1 7,-2 0-5,0-1-1,1 1 1,-1 0 0,0-1 0,0 1-1,0 0 1,0 0 0,0 0 0,0 0 0,0 0-1,0 0 1,0 0 0,0 0 0,-1 0-1,1 0 1,0 1 0,-1-1 0,1 0-1,-1 0 1,1 1 0,-1-1 0,0 0-1,1 1 1,-1-1 0,0 0 0,0 1 0,0-1-1,0 0 1,0 2 5,-1 5 3,1 1 1,-2 0-1,1-1 0,-1 1 0,0-1-3,-9 26 80,5-15 5,1 1 37,1-1 43,1 0 50,5-7 125,3-6-99,4-5-83,1-5-63,4-3-41,12-11-12,-25 17-34,44-39-37,-1 2-16,-13 17 71,-17 14-175,-1 3 36,-11 4 98,0 0-1,0-1 1,1 1 0,-1 0 0,0 1 0,1-1 0,-1 0 0,0 1-1,1-1 16,0 1-7,0 0 0,0 1-1,0-1 1,0 0-1,0 1 1,1 1 7,18 15 11,4 4-9,2-6 61,-23-14-47,0 0-1,0 0 1,0-1-1,1 0 1,-1 0-1,0 0 0,0-1 1,1 1-1,-1-1 1,0-1-1,5 1-15,5-3 14,0 0 1,0-1-1,0-1 0,0 0 0,-1-1 1,2-1-15,33-19-26,-24 12-43,-2 0-54,-5 4-13,0-1-44,-16 10-32,-1 1 40,-2 2-72,-3 1 110,-2 3 78,-15 10 55,15-11-55,-6 3 1,1 0 57,-33 25 216,33-25-189,3 0-35,0 0-38,1 1-46,1-1-54,3-3-106,1 0 70,0 0 58,0 0 51,0 5 40,2 16 160,1-18-138,1-1-69,0-2-12,-1-1-39,1 1-45,0-1-50,0 0-55,1 0-61,-1 0-68,1-1-71,0 1-78,0-1-83,0 0-89,0 0-94,1-1-100,-1 1-105,1-1-111,0-1-116,0 0 423,-1 1 111,1-1-37,3 1-259</inkml:trace>
</inkml:ink>
</file>

<file path=ppt/ink/ink2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32.82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133 33 6976,'0'-2'538,"0"0"-73,-1-1 58,0-1-78,-2-7 799,1 7-638,1 2-243,0 0 49,-1 1 60,1 0 70,0 1-32,1 0-114,-1 1-100,0 0-87,0 1-33,-1 0-104,-1 5-86,3-6 50,-1 0 43,-6 18-121,-1 1 56,-27 70 299,24-63-309,6-13-48,0 0-38,-3 5-115,0 1-108,4-10 106,0-1-35,0 1-35,0 0-39,1-2-78,-1 2-65</inkml:trace>
</inkml:ink>
</file>

<file path=ppt/ink/ink2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33.0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8 7968,'0'-2'561,"1"0"-44,0 1-43,-1 0-42,1 0-38,-1 1-39,0-1-35,1 1-34,-1 1 189,1 1-115,-1 1-103,1 0-87,-1 1-64,0 1-83,0 0-55,0 9-167,0-9 143,0-1 66,0 0 102,0 0-259,0 5-293,1-4 243,1 2-28,-1-7 221</inkml:trace>
</inkml:ink>
</file>

<file path=ppt/ink/ink2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33.2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176 17 9216,'9'-6'1212,"-3"2"-466,-2 2-192,-1 0-85,-1 0-100,-1 2-86,1 0-31,-1 1 17,1 3-94,1 0 84,-1 1 52,2 7 488,-2-2-367,-2-4-234,0 1-62,-1 12 156,-1-1-37,-2 20 154,-3 0-114,-1 1-92,1-9-93,-1 1-32,-17 59 70,14-53-67,-5 21-19,-17 74 137,22-85-164,2-8-41,1 0-42,-1 1-52,1-1-63,5-28 30,0 6-39,0-5 14,0-2-42,0 0-93,1-5 52,0 1-55,-1-1-60,0 0-68,0 0-74,0-1-81,-1 0-88,0 0-94,2-2 385,0-1 52,-1 1-14,-1 1-112</inkml:trace>
</inkml:ink>
</file>

<file path=ppt/ink/ink2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33.41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1 130 7296,'3'-20'963,"-2"8"-370,1 3-154,-1 2-66,-1 2-80,1 2-69,0 0-25,2-2 13,2 0-174,0-1 87,1-1 71,0 1 59,7-6 308,13-4 461,-14 12-617,-1 1-179,0 0-47,0 2-40,0 0-34,16 0 43,13 1-57,-29 1-60,26 1 10</inkml:trace>
</inkml:ink>
</file>

<file path=ppt/ink/ink2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33.77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397 0 6560,'5'2'817,"1"-1"-110,9 4 883,-9-3-986,-1-1 221,-1 1 111,-4-1-415,1-1 40,-2 0 45,-1 1 51,-22 1-970,13 0 116,1 1-1,-1 0 1,1 1-1,-3 2 198,-17 7-395,17-6 261,-47 23-279,1 5 116,16-6 137,3 2 43,17-12 45,0 2 0,-3 6 72,11-11 92,12-12-46,0 0-1,0 1 1,0-1-1,0 1 1,1-1-1,-1 1 1,0 3-46,3-7 6,0-1-1,-1 1 1,1-1 0,0 1 0,0-1 0,0 1 0,0-1 0,0 1 0,0-1-1,0 0 1,-1 1 0,2-1 0,-1 1 0,0-1 0,0 1 0,0-1 0,0 1-1,0-1 1,0 1 0,0-1 0,1 1 0,-1-1 0,0 0 0,0 1 0,0-1 0,1 1-1,-1-1 1,0 0 0,1 1 0,-1-1 0,0 0 0,1 1 0,-1-1 0,1 0-1,-1 0 1,0 1 0,1-1 0,-1 0 0,1 0 0,-1 0 0,1 0 0,-1 1-1,0-1 1,1 0 0,-1 0 0,1 0 0,-1 0 0,1 0 0,-1 0 0,1 0-1,-1 0 1,1 0-6,23-5 371,-24 4-359,40-13 402,-2-3-109,0-2-88,0 0-67,-16 7-79,-9 5-93,16-9 117,-21 11-103,1-1-50,0 0-89,1 0-114,-6 3 81,1-1-39,-1 1-41,0-1-45,-2 3 155,1-1-101,0-1-67,-2 1-95,0 0 161,-1 0-34,1 0-15,-1-2-32</inkml:trace>
</inkml:ink>
</file>

<file path=ppt/ink/ink2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34.4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408 44 5888,'0'-2'394,"1"0"-47,0-1-41,0 1-35,1-3 241,4-5 515,-4 6-588,0 1-36,0 1 79,0-1 96,0 0 116,0 1-51,-1 0 93,-1 2-411,0 0-37,1 0 185,-1 2-118,0-1-98,0 1-91,0 0-46,-1 6 137,0-4-114,-3 19 145,-1 0-52,-2 0-48,0 0-43,-11 23 39,-3 0-111,2-7-66,-29 47-46,19-37 78,12-20 45,-31 51-118,17-28 47,5-9 37,0 0 48,1-3 50,0 0 64,1 1 73,-1 0 84,20-32-313,0 0-103,2-4-66,0 1-83,1-1-41,-1-1-79,1 1-84,0-1-96,1-3 16,1 0-434,1-1 548,0-1-105,0 1 180,0 0 33,-1-1 73</inkml:trace>
</inkml:ink>
</file>

<file path=ppt/ink/ink2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35.3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0 204 3968,'3'-9'1099,"0"1"-86,1 0-83,-1 0-79,1 0-75,1 0-72,-1 0-69,1 1-66,0-1-61,1 1-59,0 0-55,0 0-51,0 0-49,0 0-44,1 1-42,-1 0-38,3-2-11,-1 1-43,10-6 8,3-1-107,-7 6-63,0 0 1,8-2 45,-3 3 44,-6 3-8,1 1-43,12 1-105,-7 6-45,-17-2 132,1-1-1,-1 0 0,1 1 1,-1-1-1,0 1 0,0 0 0,0 0 1,0 0-1,0 0 0,0 0 1,0 0 25,2 4-158,5 8-152,-7-9 166,1 1-61,0-1-72,1 2-139,-3-4 156,1 0-39,-1 0-43,1 0-45,-1 0-51,1 1-52,-2-3 194,2 2-28,-1 0 42,0 0-16,1 1-104</inkml:trace>
</inkml:ink>
</file>

<file path=ppt/ink/ink2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35.6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28 1 7136,'-3'2'633,"0"1"-44,-1-1-41,1 1-39,0 1-36,1-1-33,-3 5 350,2-2-232,1 1-55,3 3 172,3 0-63,0-5-91,0-1-60,0-1-56,1 0-51,0-1-47,1 0-43,0 0-40,0-1-35,4 1 51,1-1-63,1 0-24,6-1 16,-13 0-124,19 1 4,0-1-99,0 0-114,-12 0 34,0-1-35,0 1-47,1 0-44,-1 0-44,1 0-48,0 0-50,-1 0-52,1 0-55,0 1-56,0-1-60,-1 0-62,1 1-64,0 0-66,0 0-69,-1 0-72,1 0-73,0 0-75,-6 0 461,0 0 86,2 1-28,3-1-198</inkml:trace>
</inkml:ink>
</file>

<file path=ppt/ink/ink2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35.9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399 54 6880,'2'-3'507,"1"0"-43,0 0 11,0-1-39,0-1 47,2-2 193,-2-4 440,-4 4-281,-1 5-472,1 1-78,-1-1-67,0 1-58,-2 0 22,-4 0 28,6 1-123,0-1 45,-14 0 111,-1 1-84,-8 3-44,0 3-100,-24 10-64,34-9 68,2-1 44,-7 3-44,0 1 0,-1 2-19,4-1 33,0 1 0,1 0 1,1 2-1,-2 2-33,-18 22 55,7 5-36,22-32-36,1 0-1,0 1 1,0 0 0,0 4 17,2-1-45,1 1 53,3 1 54,7 7 99,-7-21-140,0-1 1,1 0-1,-1 1 0,1-1 1,0 0-1,0 0 0,0 0 1,0 0-1,0 0 0,0 0 1,0-1-1,1 1 1,1 0-22,10 4 50,3-3-41,-9-3 63,0 0 0,-1 0 1,1-1-1,1 0-72,4-1 137,-1-1 0,0 0 1,0-1-1,1-1-137,23-10 321,-13 3-139,-6 1-61,0 1-37,15-14 4,-21 16-15,-1-1 0,-1-1 0,6-7-73,-10 11 32,0 0 0,-1-1 1,0 0-1,0 1 1,0-1-1,1-6-32,-3 8 7,-1 0 1,0 0-1,0 1 0,0-1 0,-1 0 0,1-4-7,-5-12-41,-5 5-86,-6 4-69,-2 4-51,10 6 132,0 1-1,0-1 1,0 1 0,0 1-1,0-1 1,0 1-1,-1 0 1,1 1 0,0 0-1,0 0 116,-3 1-122,-5 3-6,14-5 128</inkml:trace>
</inkml:ink>
</file>

<file path=ppt/ink/ink2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36.3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146 45 10304,'0'0'956,"0"1"-111,0-1-106,0 0-98,0 1-93,0-1-86,0 1-79,0 0-73,0 0-65,0 0-61,1 0-52,-1 0-48,0 1-29,0 0-82,0 4-252,0-5 253,0 0 36,0 0 48,0 0 60,-1 0 71,1 0 82,-6 24-20,-4 0-96,-4 4-60,-10 13-40,6-11 2,0 0-77,0 2 30,1-1 79,7-10 39,2-1 71,5-10 123,4-6-93,2-5-76,2-3-60,2-4-38,10-10-8,-17 17-45,42-52-19,-1-2 94,55-65 168,-76 97-224,13-9-21,-4 7-45,2 2-49,-4 7 74,-22 13 27,-1 1 1,1-1-1,0 1 0,0 0 0,2-1-7,-5 2 7,0 0 0,0-1-1,0 1 1,0 0-1,0 0 1,0 1 0,0-1-1,0 0 1,0 1-1,0-1 1,0 1 0,0-1-1,0 1 1,0 0-1,-1 0 1,1 0 0,0 0-1,0 0 1,-1 0-1,1 1 1,-1-1 0,1 1-1,-1-1 1,1 1-1,-1-1 1,0 1 0,0 0-1,0-1 1,0 2-7,1 1-40,0 0-34,0 1-39,-1 0-41,0 0-47,0 0-49,0 0-53,0 0-58,-1 0-61,0 0-64,0 0-69,0 0-73,0 0-75,0 0-81,-1 0-83,1 0-88,-1 1 102,0 0 111,1 2-40,-2 3-270</inkml:trace>
</inkml:ink>
</file>

<file path=ppt/ink/ink2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40.0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173 10 8640,'-1'-1'643,"0"0"-49,0-1 208,-1 0-105,0 0-104,1 1-100,-1 0-100,1 2-95,0 0-93,0 2-91,-9 42-229,-15 25 6,25-70 109,-41 102-125,22-58 97,-4 4 62,0-2 106,11-24 9,8-16-89,2-7-30,3-9-18,9-20-69,6 1 36,22-27 20,-32 47 0,35-44-8,-25 34 35,1 1-1,0 1 1,5-3-26,19-10 29,-30 24-32,0 0-1,11-5 4,10 1-37,2 4-32,-30 5 57,1 1 1,0 0 0,0 0-1,-1 0 1,1 0 0,0 1 0,-1 0-1,1 0 1,3 1 11,-6-1 0,0 0-1,0 0 1,0 1-1,1-1 1,-1 0 0,0 1-1,0-1 1,1 2 0,-2-1 6,1 0-1,0 0 1,-1 0 0,0 0-1,1 0 1,-1 1 0,0-1 0,0 0-1,0 2-5,1 1 31,-1 0-1,0 0 0,0 0 0,0 0 1,-1 0-1,0 1-30,-2 22 205,-4 0 38,0-10 14,0 0 1,-2 2-258,-8 15 299,5-12-137,9-19-239,0-1 37,-1 4 49,1 0 82,-5 10 211,5-12-243,1 0-41,-1 1-70,0-1-103,1-1 21,0-1-40,0 0-45,1 0-47,-1 0-52,0 0-55,1 0-59,-1 0-63,1-1-259,0-2 387,0-1-137,0 1 197,1-1-44,-1 1-50,0-1-46,1 0-42,-1 0-35,1 0-146,0 0-35,1-3-1536</inkml:trace>
</inkml:ink>
</file>

<file path=ppt/ink/ink2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40.39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6 118 8544,'-1'1'620,"0"0"-47,0 0-46,1 0-45,0 1-40,0-1-41,0 0-37,1 0-35,0 1 231,1 0-116,1 1-100,0-1-82,0-1-71,1 1-46,7 2 196,-6-2-164,-3-2-38,0 1 37,23 1 179,2-2-77,0-4-71,1-2-66,-2-3-59,-1-3-55,-3-3-49,-3-2-43,-17 15 21,-1 0 0,1-1 1,0 1-1,-1 0 1,0 0-1,0-1 0,1 1 1,-2 0-1,1-1 1,0 1-1,0-1 1,-1 0-1,1 1 0,-1-3 44,-2-11-235,-4 5 75,-3 1 50,-4 4 62,-3 3 76,-13 4 287,1 7-115,0 5-94,1 4-73,-2 7-58,20-15-2,0 0 0,1 0 1,1 1-1,-1 0 1,-3 9 26,6-10-65,1 1 40,3-5 31,-1 0 0,1-1 0,0 1 0,1 0 0,-1 0 0,1 0 0,0-1 0,0 1 0,1 4-6,4 7-63,-1-9-13,2-1-39,1-1-46,1-1-52,2-2-60,1-2-65,-6 0 292,-1 0-44,1-1-41,-1 0-38,5 0-271,1-1-113,2-2-298,-2 1 63,13-6-1114,-16 6 1352,0-1 37,-1 2 96,1-1 49,-1 0 56,0 0 66,3-2-400,0 1-68,2-2-209,5-3-538,-15 8 1408</inkml:trace>
</inkml:ink>
</file>

<file path=ppt/ink/ink2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40.8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33 0 9472,'-2'5'771,"-1"0"-77,1-1-72,-1 1-69,1 0-66,0 0-62,0 0-58,0 0-54,0 0-50,0 0-48,0 0-43,1 1-39,-2 4 29,0 1-115,2 1-92,0 21-287,3-19 262,0-8 82,-1 0 36,1 0 42,1-1 49,7 12-47,3-6-38,-10-10-53,0 0 1,0 0 0,0 0 0,0 0 0,0 0-1,0 0 1,0-1 0,0 0 0,0 1 0,0-1 0,0 0-1,0-1 1,1 1 0,-1 0 0,1-1-2,2-1 0,0 1 1,0-1-1,0 0 0,2-2 0,12-7 30,-5 1 27,-2-1 40,1-4 9,-2-2-90,17-36-190,-21 37 148,1 0 50,-9 16-23,0 0 0,0 0 0,0 0 0,0-1-1,0 1 1,0 0 0,0 0 0,0 0 0,0 0-1,0-1 1,0 1 0,0 0 0,0 0 0,0 0 0,0 0-1,0 0 1,1-1 0,-1 1 0,0 0 0,0 0 0,0 0-1,0 0 1,0 0 0,0 0 0,1 0 0,-1 0 0,0 0-1,0-1 1,0 1 0,0 0 0,1 0 0,-1 0-1,0 0 1,0 0 0,0 0 0,0 0 0,1 0 0,-1 0-1,0 0 1,0 0 0,0 0-1,2 8-36,-5 18-47,-1-6 66,-3 13 47,5-21 14,0 0-1,1 0 1,1 2-44,2 1 20,4-7-78,3-6-62,2-5-42,-4 0 31,-1 0 0,0 0 0,0-1 0,4-4 131,2-2-184,-6 6 108,10-9-255,-1-1 67,0-1 61,-1 1 55,0-2 49,0 1 43,12-17 53,-21 27-4,0 0 59,1 0 70,1 2 142,-6 3-250,-1-1-1,0 1 1,1 0 0,-1 0 0,0 0 0,0 0 0,1 0 0,-1 0 0,0 1 0,1-1-1,-1 0 1,0 0 0,0 0 0,1 0 0,-1 0 0,0 0 0,0 0 0,1 1-1,-1-1 1,0 0 0,0 0 0,1 0 0,-1 0 0,0 1 0,0-1 0,0 0 0,1 0-1,-1 1 1,0-1-14,2 6 164,-1 4-57,-1-4-151,0 0 51,0 1 47,0 12 206,1-11-180,0-1-66,0 0-79,1-2-68,0 1-86,1-1-100,0 0-116,-1-3 171,0 1-35,0-1-35,0 0-38,1 0-39,0 0-42,-1 0-42,2 0-45,1 0-145,10 3-762,-9-4 859,0 0-83,0-1-78,1 1-225,5-1-573,-12 0 1515</inkml:trace>
</inkml:ink>
</file>

<file path=ppt/ink/ink2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41.48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339 51 7232,'0'-4'860,"1"1"-106,-1-1-97,0 1-91,-1 0-82,1 0-77,-1 0-67,0 0-62,0 1-74,0 0-37,-2-2 73,-1 0-90,-8-2 101,8 4-142,-1 1 40,-4 0-81,1-1 0,-1 2 1,0-1-1,0 1 0,1 1 0,-1-1 1,0 1-1,-4 2-68,-15 4 497,-24 8-497,33-9 125,1 0-36,-17 5 55,12-2-89,5-1-54,2 2-56,16-10 54,0 0 0,-1 0-1,1 0 1,-1 1 0,1-1 0,0 0-1,-1 1 1,1-1 0,0 0-1,-1 0 1,1 1 0,0-1 0,0 1-1,-1-1 1,1 0 0,0 1 0,0-1-1,0 0 1,-1 1 0,1-1-1,0 1 1,0-1 0,0 1 0,0-1-1,0 1 1,0-1 0,0 0-1,0 1 1,0-1 0,0 1 0,0-1-1,0 1 1,0-1 1,1 1-4,0 0 0,-1 0-1,1-1 1,0 1 0,0 0 0,0-1-1,0 1 1,0 0 0,-1-1 0,1 0-1,0 1 1,0-1 0,0 1 0,1-1 4,8 3-39,0-1 1,0 0-1,2-1 39,-6 0-17,5 1-92,3 1 50,14 8 51,-27-11 13,1 1 1,-1 0-1,0 0 0,1 0 0,-1 0 1,0 0-1,0 0 0,0 0 0,0 0 1,0 0-1,0 1 0,0-1 0,0 0 1,0 2-6,0-2 3,-1 0 0,0 0 0,0 0 1,0 0-1,1 0 0,-1 1 1,0-1-1,-1 0 0,1 0 0,0 0 1,0 0-1,0 0 0,-1 0 0,1 0 1,0 0-1,-1 0 0,1 0 1,-1 0-1,1 0 0,-1 0 0,0 0 1,1 0-1,-1 0-3,-5 7-42,-2-1 105,1-1 69,-14 7 262,7-6-230,6-3-142,-1-1-80,1 0-101,-1-1-120,5-1 88,0 0-37,-1 0-40,1 0-42,0 0-45,0 0-48,0-1-49,0 1-53,1-1 133,1 1 49,-1-1-19,-2 1-119</inkml:trace>
</inkml:ink>
</file>

<file path=ppt/ink/ink2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42.14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241 1 7136,'1'0'560,"-1"0"-39,-1 0-39,1 0-37,0 0-36,-1 0-35,0 1 274,0 0-126,-1 0-115,1 0-107,-2 1-97,1 0-80,-1 0-95,0 0-84,-1 1-69,1 0-53,0-1-41,-13 12-985,11-11 905,1 1 97,1-2 143,1 0 55,0 0 62,0-1 72,-4 4-269,-17 16-391,7-5 245,7-6 163,1 0 60,1 1 73,2 0 86,5-10-67,-1 0 0,1 0-1,0 0 1,-1 1-1,1-1 1,0 0-1,0 0 1,-1 0 0,1 0-1,0 0 1,0 0-1,0 0 1,0 0-1,1 0 1,-1 1 0,0-1-1,0 0 1,1 0-1,-1 0 1,1 0-1,-1 0 1,1 0 0,-1 0-1,1 0-29,8 5 335,5-2-36,1-4-51,0-1-67,-1-1-84,-2 0-100,3-3 39,0-1 42,1-3 58,6-5 124,13-16 183,-13 9-246,-7 6-152,-14 15-42,0-1 0,0 0 0,-1 0 0,1 0 0,0 0 0,0 1 0,0-1 0,1 0 0,-1 1 0,0-1 0,0 1 0,0-1 0,0 1 0,0 0 0,1-1 0,-1 1 0,0 0 0,1 0-3,-1 0 2,-1 0 0,0 0 0,1 0 0,-1 0 0,0 1 0,1-1 0,-1 0 0,0 0 0,1 0 0,-1 0 0,0 1-1,0-1 1,1 0 0,-1 0 0,0 1 0,0-1 0,1 0 0,-1 1 0,0-1 0,0 0 0,0 1 0,0-1 0,0 0-2,1 15 34,-3 0 47,-2 0-85,-3 8-122,-2 0-93,-12 22-268,14-31 373,0 0 53,6-12 58,-17 32-243,-2 0 51,0 0 59,-2-1 72,0-1 79,-1 0 91,0-1 101,0 0 111,8-12-115,-13 8 174,12-16-199,0-4-34,14-6-132,0-1 0,-1 1-1,1-1 1,0 0 0,0 0 0,0 0-1,-1 0 1,1 0 0,-1 0-12,2 0 2,0 0 0,0-1 0,-1 1 0,1 0 0,0-1 0,0 1-1,0-1 1,-1 1 0,1-1 0,0 0 0,0 1 0,0-1 0,0 0 0,0 0 0,0 0 0,0 0 0,0 0 0,1 0 0,-1 0-1,0 0 1,1 0-2,-1-1-2,0 0 0,0 0 0,1 0 0,-1 0 0,1 0 0,-1 0 0,1 0 0,0 0 0,0 0 0,0 0 0,0-1 0,0 1 2,7-28-129,-2 16 12,0 4-42,-1 1-95,9-10-474,-4 7 402,5-6-46</inkml:trace>
</inkml:ink>
</file>

<file path=ppt/ink/ink2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42.5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196 1 9216,'-2'0'860,"0"0"-96,0 0-90,0 1-87,0-1-79,0 1-74,0 0-69,0 0-64,0 0-16,0 0-74,0 1-65,0-1-55,0 1-41,-1 0-50,-4 4-134,3-3 93,1 1 93,0-2 63,1-1 83,-18 14-211,-1-1-67,-3 3-89,0 0-66,1 2-52,2 2-38,15-14-11,5-2 110,4-1 91,3-2 76,6-1 76,8-1 128,-8 0-68,16 5 468,-9 3-248,-10 0-153,-2 1-39,-3 2-46,-5 2-52,-1-4-52,-2 1 43,-4 6 63,4-10-17,0 0 0,-1 0 0,0 0 0,0-1 0,0 1-44,-6 3 18,1-1-54,0-2-55,-1 0-69,1-2-82,0-1-94,7-3 225,0 1-115,1-1 65,0 1-35,0-1-37,0 0-40,0 0-42,1-1-43,-1 1-47,1-1-47,0 0-51,0-1-53,1 1-55,0-1-56,0 1 335,1 0-36,-1-2-457,2 0-286,0-2-690</inkml:trace>
</inkml:ink>
</file>

<file path=ppt/ink/ink2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42.7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200 1 11392,'0'0'857,"-1"0"-85,1 1-82,0-1-77,0 1-73,-1 0-68,1 0-64,0 1-61,0-1-2,0 1-73,0 0-64,0 0-58,0 0-35,0 1-58,1 0-48,-1 2-71,1 2-49,-1-4 110,0-1 34,0 0 29,0 0 37,0-1 43,0 1 48,-2 40-69,-5 14-121,-5 18 25,-5-2-34,-24 71-38,11-50 59,26-80-108,0 0 69,-11 31 74,10-30-106,0 0-97,0-3-76,-1 0-116,4-6 125,-1 0-37,0 0-39,-1 0-43,2-3 262,0 0-121,0 0-104,0 0-89,0-2-131,0 1-68,-6-4-1523,5 0 1267,2 1 400,-1-1 57,0 0-302,1-1-114,-1 0-274,-1-3-664</inkml:trace>
</inkml:ink>
</file>

<file path=ppt/ink/ink2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42.95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51 8128,'2'-4'514,"0"0"-44,1 0-42,-1 0-39,0 1-38,1-1-33,2-2 224,-1 3-269,0 0-34,4-2 157,3 1-27,10-1 99,-8 4-441,0 1 42,30 3 252,-24 0-229,0 2-90,-10-3-49,0 2-39,2 0-62,-2 0-64,1 1-69,-1 0-79,0 0-85,0 1-93,-1 1-101,0 0-108,-6-5 452,0 0-35,2 2-416,1 1-268,3 3-638</inkml:trace>
</inkml:ink>
</file>

<file path=ppt/ink/ink2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43.2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10 139 6720,'-3'2'820,"1"0"-34,0 0-36,1 1-38,0 1-39,0-1-42,1 1-43,1 0-46,0-1-48,0 1-49,1-1-52,0 0-53,1 0-56,0-1-58,1-1-59,0-1-61,16-1 231,1-4-95,0-2-76,0-2-55,-8 2-46,0-1 0,-1 0 0,3-2-65,4-5 112,-9 5 31,3-4-57,-2-1-47,-1-2-40,-9 15-5,0 1 0,-1-1 0,1 0 1,0 0-1,-1 0 0,0 0 1,1 0-1,-1 0 0,0 1 1,0-1-1,0 0 0,0 0 0,0 0 1,0 0-1,-1-1 6,1 1-6,-1 1-1,0 0 1,0-1 0,1 1-1,-1 0 1,0-1 0,0 1 0,0 0-1,0 0 1,-1 0 0,1 0-1,0 0 1,0 0 0,-1 0-1,1 1 1,0-1 0,-1 0-1,1 1 1,-1-1 0,1 1-1,-1-1 1,0 1 6,0-1 1,-1 1 0,0-1 1,0 1-1,0 0 0,0-1 0,1 1 0,-1 1 0,-1-1-1,-1 1-14,0 0-1,0 0 0,0 1 1,0-1-1,0 1 1,0 0-1,0 1 15,-5 3-44,0 0-1,0 1 1,1 0 0,0 0 0,-1 3 44,-10 11-39,13-13 45,1 0 0,0 1 1,1 0-1,0 0 0,0 0 0,-1 5-6,-1 11-39,5 1-75,7-1-107,1-13 62,2 0-37,2-3-261,1-1 82,-7-7 271,-1 1 1,1-1 0,0 1-1,0-1 1,0 0 0,0-1-1,0 1 1,0-1 0,0 0-1,0 0 104,6 0-254,0-1-35,2-1-116,0-1-82,0 0-102,0 0-117,-6 1 303,-1 0-37,1 0-38,-1 0-41,0 0-43,1 0-46,-2 0-47,1 0-49,2-2 36,1 1 91,0-1-27,5-3-192,20-14-1279</inkml:trace>
</inkml:ink>
</file>

<file path=ppt/ink/ink2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43.7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 34 6816,'1'12'969,"-5"24"2002,3-28-2360,0 0-34,-1-2-110,1 1-41,0 0-48,0 0-55,0 0-61,1-1-69,-1 1-76,1 0-83,0-7-29,0 0 0,0 1 0,0-1 1,0 0-1,0 1 0,0-1 0,0 0 1,0 1-1,0-1 0,0 0 0,0 1 1,0-1-1,1 0 0,-1 1 0,0-1 1,0 0-1,0 0 0,0 1 0,0-1 1,1 0-1,-1 0 0,0 1 0,0-1 1,1 0-1,-1 0 0,0 1 0,0-1 1,1 0-1,-1 0 0,0 0 0,1 1-5,9-5 234,5-7 2,-7 4-184,-5 5-75,37-40 59,-8 9-24,-9 13 25,-23 20-25,1 0-1,-1 0 0,0-1 1,0 1-1,0 0 0,0 0 1,0 0-1,0-1 0,1 1 1,-1 0-1,0 0 0,0 0 1,0 0-1,1 0 0,-1 0 1,0-1-1,0 1 0,0 0 1,1 0-1,-1 0 0,0 0 1,0 0-1,1 0 0,-1 0 1,0 0-1,0 0 0,1 0 1,-1 0-1,0 0 0,0 0 0,0 0 1,1 0-1,-1 0 0,0 0 1,0 0-1,1 0 0,-1 1 1,0-1-1,0 0 0,0 0 1,1 0-1,-1 0-11,0 5 191,-2 2-35,0 0-36,-1 1-38,0-1-40,1-4-42,-1 5 7,-1-1 53,-7 17 294,7-14-231,2-3-21,3-3-40,3-4-37,2-2-35,8-6-102,-1 0-106,-12 7 166,46-34-565,-21 16 337,1 0 89,-13 9 140,-1 2 35,1 0 41,0 1 44,1 0 240,-12 6-212,0 0 0,1 1 0,-1-1-1,0 0 1,0 1 0,2 0-97,-4 0 36,1 0 1,-1 0-1,0 0 0,1 0 0,-1 0 0,0 1 0,0-1 0,0 0 0,1 1 1,-1-1-1,0 1 0,0 0 0,0-1 0,0 1 0,0 0 0,0 0-36,0 0 28,0-1-1,0 1 1,0 0-1,0 0 1,-1 1-1,1-1 1,-1 0-1,1 0 1,-1 0-1,1 0 0,0 2-27,2 17 162,-5 12-38,-5 2-30,0-12 16,1 0 88,4-12-54,0 0 38,-2 13 48,3-13-184,1-4-61,0 0-40,1 0-48,-1-1-56,2 2-131,0-1-118,0-3 155,-1 0-36,1-1-37,0 0-39,0 0-42,1 0-44,0 0-45,0-1-47,0 0-51,1 0-51,0 0-54,0-1-55,-1 0 300,-1 0-47,0 0-40,1-1-36,0 1-157,0 0-35,6-1-1666,-9 1 2345</inkml:trace>
</inkml:ink>
</file>

<file path=ppt/ink/ink2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54.617"/>
    </inkml:context>
    <inkml:brush xml:id="br0">
      <inkml:brushProperty name="width" value="0.5" units="cm"/>
      <inkml:brushProperty name="height" value="1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3823 407 7808,'1'-3'417,"-1"1"-36,1-2 283,0 0-118,1 0-98,-1 0-41,1-1-77,0 1-56,3-5 309,-2 3-163,-1 2-113,0 1 62,2-6 212,-2 1-105,-3 0-96,-1 1-84,-2 1-76,-1 1-66,-2-1-55,-1 2-45,-6-2-39,-20-4-105,24 8 97,3 1 47,-31-2-154,0 1 44,-8 2 34,-23 3 38,2-1 2,23-2-34,-1-1 421,1 0-36,-1-1-35,1 1-35,-40-2 174,0 1-112,1 1-103,-1 3-97,1 3-90,0 3-82,1 6-75,1 5-69,23-2 127,-25 13 28,-120 59-195,15-6-14,139-63 228,-66 34-79,81-35 82,0 0 51,-26 16 16,1-1-36,-51 30-26,0 2-62,10-2-78,-9 13 113,63-43 20,-24 14 65,5-3-14,22-14-68,8-4-46,1 1-56,4-1 29,0 0 39,-74 65 35,57-53-45,-5 6 21,11-5 84,-27 35-64,31-31-44,-17 23-1,-95 125 124,92-104-113,-10 29 39,0 15 80,-1 22-85,43-91-25,2 1-1,4 0 1,2 2-1,3 0 0,-2 45 26,-2 129 0,11 53 0,7-276 0,0 80 75,9 62-75,-3-109 27,2-1-1,2 0 1,2 0 0,5 5-27,7 16-26,2 0 40,56 140 143,-45-120-94,9 15 2,36 46-11,10-4 59,-28-51 59,-20-29 16,-18-28-57,1 0-75,5 5-56,43 57-70,-48-65 81,-1-2 44,-1 0 60,6 4 161,1-2-77,18 16-14,2-2-91,60 63 27,-54-51-35,1-3-84,3-2-74,2-2-67,-40-34 117,22 17 72,0 0 98,2-2 76,1-4 54,10 2-60,2-2-65,14 3-35,39 13-26,-83-36-103,30 13 48,82 29 139,-98-39-157,-1-1-43,48 11 54,47 5-30,96 4 88,238-2 131,-399-28-193,25-1 279,0-2-80,0-2-66,0-2-53,59-5-15,79-7-32,-124 7-18,0 1 34,37-1 112,-31 4-130,176-9-16,-169 6 15,14-3 96,-70 4-27,0-1 41,7 0 51,0-1-53,0 1-44,1 1-35,62-5 4,185-12 47,-184 14-91,62-3 68,-68 3 46,-23 0 53,1-1 96,-18 0-86,1-2-97,-2-1-65,124-22 13,-86 10 56,-53 10 23,-1-2 79,63-14-60,70-20-35,-16 4-46,-65 17-1,-58 15 10,70-16 47,0-1-61,-1-3-54,-1-4-46,-101 26 125,1 0-51,7-4-36,23-9-41,17-6 15,-28 11 83,-19 7 58,-1-1-54,8-5-34,20-14-32,-2-7 2,-25 11 35,-8 3 36,-3-3 56,28-35-235,-4-3 48,-2-1 51,-1-1 58,3-3 63,1 1-36,-37 46-52,13-24-44,-1-7 64,-3-1-39,10-30-43,-3-2-47,25-92-102,-22 60 109,28-123 88,-29 79-109,-12 27-101,-14 69 40,-1 0-40,-2-7 20,-3 0 65,-3-155-34,-1 166 72,1 0-36,-1-20 124,-2 0-49,-3 1-42,-2 0-33,-10-52-306,-5 2 0,-32-97 399,32 155-1,-4-3 1,4 22-67,-21-35 67,21 49-83,-3 1 1,-10-11 82,-14-12-130,-7 5-35,12 14 66,-23-26 92,-8-7 33,36 40-21,-20-17-65,4 4 8,18 16 57,-132-128 95,90 101-104,25 23-113,-1 1 49,-22-16 32,-110-65 17,147 96-42,0 1 34,-84-47 58,35 19-9,29 17-61,-96-49-20,44 32 13,-19-1 46,-122-32-97,81 36-53,-79-10 95,-4 17-42,-3 13-42,-1 14-42,-1 12-39,0 10-40,2 8-38,1 8-36,-233 21 395,-144 16-16,515-47-86,-1-1-71,0 0-55,-1-2-38,-220 9-426,195-17 401,77-2-341,35 0 241,-1-1-35,-1 1-57,0 0-49,0-1-54,0 1-60,-1 0-65,1 1-69,0 0-76,0 0-81,9-1 398,0 1 65,-7 1-20,-17 0-147</inkml:trace>
</inkml:ink>
</file>

<file path=ppt/ink/ink2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56.370"/>
    </inkml:context>
    <inkml:brush xml:id="br0">
      <inkml:brushProperty name="width" value="0.5" units="cm"/>
      <inkml:brushProperty name="height" value="1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44 29 8320,'-5'-1'352,"-9"-2"855,6 0-462,3 0-325,2-1-44,0 0-55,0-1-62,2 2-94,0 0 22</inkml:trace>
</inkml:ink>
</file>

<file path=ppt/ink/ink2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59.79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25 79 4480,'-1'0'427,"0"-1"-56,0 1-52,1-1-50,0 0-48,0 0-44,0 0-43,1 0-39,0 0-38,0 0-33,1-2-71,2 0-107,0-1-85,-1 1-13,1 0-33,8-6-731,-6 5 618,-1 0 66,-1 1 110,-2 2 161,0 0 46,0-1 48,-1 1 56,7-5-259,0 0 51,1 0 62,1 0 82,-1 2 98,0 3 119,-5 1-72,0 2 37,-1 1 39,1 0 40,-2 2 44,1 1 45,1 10 94,-2 1-113,-1 1-92,-1 0-75,-3 11 4,-2 13-6,2-24-74,-8 54-66,-3 0 63,-11 35 148,-3-1 77,-36 160 563,62-246-1010</inkml:trace>
</inkml:ink>
</file>

<file path=ppt/ink/ink2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4:00.0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37 137 6656,'-7'-24'872,"3"10"-335,1 3-139,0 3-61,1 2-19,1 1-63,-1 1-56,1 1-48,-1-1-21,1 2-45,-3-3 38,2 2-4,1 1 50,-1-1 58,1-1 103,0-1-35,1 2-62,2-1-55,-1 1-49,2 0-43,0 0-36,5-1-37,17-4-204,-20 7 180,-1 0 35,13-1-80,0 0 39,40 3 52,-33 2-67,-9-1-25,0 0-38,-1 1-47,0 0-55,1 0-64,-2 0-72,1 1-80,-1 0-89,-1 0 206,-1-1 39,3 2-15,7 2-93,-21-7 361</inkml:trace>
  <inkml:trace contextRef="#ctx0" brushRef="#br0" timeOffset="1">800 390 4992,'-5'2'293,"0"1"10,0 1 34,2-3-191,0 0 33,0 0 2,-1 0 36,-1 1 41,0-1 46,1 0-342,0 0 60,-1 1 53,0-1 47,-4 2 172,-1 0 85,-25 10 1078,21-7-916,7-3-326,0 0-54,1 0-67,0 0-77,-16 9 233,1 1-70,-1 2-57,2 2-46,-2 5-28,18-17-44,0-1-1,1 1 1,-1 0-1,1 0 1,0 0 0,1 1-1,-1-1 1,1 0 0,0 1-1,0 3-4,2-5 18,1-2 71,1-3 57,1-1 39,5-6 405,-6 6-370,5-8 241,0 0-51,0-1-47,-1 1-42,1-1-37,-1 0-34,5-12 165,6-8 52,-8 16-296,-2-1-57,1 1-48,-1 0-39,2-4-33,5-7-51,-14 25 52,0 0 1,1 0 0,-1 1 0,1-1 0,-1 0 0,0 1 0,1-1 0,0 1 0,-1-1-1,1 0 1,-1 1 0,1-1 0,0 1 0,0-1 4,-1 1 0,0 0 0,1 0-1,-1 1 1,1-1 0,-1 0 0,0 0 0,1 0 0,-1 0-1,0 0 1,1 1 0,-1-1 0,0 0 0,0 0-1,1 0 1,-1 1 0,0-1 0,0 0 0,1 1 0,-1-1-1,0 0 1,0 0 0,0 1 0,1-1 0,-1 0-1,0 1 1,0-1 0,0 0 0,0 1 0,0-1 0,0 1-1,0-1 1,0 0 0,0 1 0,0-1 0,0 0 0,0 1 0,5 30 5,-2 19-68,-2-11 19,2-14 44,2 8 78,0-10-59,0-4-50,1-1-62,-1-7-5,0 0-36,1-1-40,1 0-46,0-1-48,1-1-55,2-1-58,0 0-63,-7-6 317,0 1 1,0-1-1,0 0 1,0 0-1,1 0 1,-1-1-1,0 1 1,1-1-1,-1 1 1,0-1-1,1 0 1,-1-1-1,0 1 1,2-1 126,16-4-703,-3-3 192,-1 0 97,-9 3 251,0 0 35,-1 0 38,1 0 41,40-34-223,-5-3 79,-4-5 105,-21 22 91,-1 0 36,-1 0 37,0-2 43,-1 1 44,-1-1 48,0 0 50,-1 0 55,1-1 56,-2 1 61,-10 24-202,-1 2-44,1 1 79,-2 2-121,-1 4 28,-1 9 39,-2-1-39,-3 16 75,-4 6-76,-8 20-28,9-28-63,-2 8-97,-8 20 152,2-9 18,7-15-79,2-5-54,0 0-55,2-5-47,1 0-58,0 0-67,1-1-78,3-6 59,-1 5-40</inkml:trace>
</inkml:ink>
</file>

<file path=ppt/ink/ink2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4:00.31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405 1 5728,'-16'4'747,"6"-1"-286,3-2-119,1 1-52,2-1-62,1 0-52,0 0-19,-5 3 12,0 1-119,-1 0 42,-4 3 78,-3 0 44,-40 24 589,32-19-506,1 0-88,12-7-154,1-1-41,10-5-12,-42 22 149,2 1-100,1 2-97,4 2-90,33-25 126,0-1 1,0 1 0,1 0 0,-1-1-1,1 1 1,-1 0 0,1 0 0,0 0-1,-1 0 1,1 0 0,0 0 0,0 1-1,1-1 1,-1 0 0,0 0 0,1 1 9,0-2-5,0 1 0,0-1 0,0 0 0,0 0 0,0 1 0,1-1 0,-1 0 0,0 0 0,1 1 0,-1-1 0,1 0 0,-1 0 0,1 0 0,0 0 0,-1 0 5,13 12-17,-2-6-11,0 0-53,1 0-49,1-2-44,0 0-39,0 0-34,15 2-335,6-2-224,-17-4 139,-1 0 0,1-1 0,9-1 667,-20 0-413,1 0 38,0 1 35,0-1 36,7-1-209,-1 0 116,1-1 101,0 0 86,0 0 72,0-1 58,1-1 39,26-11 33,-25 8-30,-2-1-56,0 0-82,-12 8-77,-1 0 90,0 0 86,-2 1 83,0 1 78,-1 0 76,-1 0 71,0 0 69,0 1 64,0 0 61,-1-1 57,1 1 54,-1 0 51,1 0 46,1-1 43,-1 0 39,1 0 141,2 0-448,0-1-42,-1 0-40,1 0-37,0 0-35,0-1-35,0 1 129,1-1-110,0 0-91,0-1-77,0 1-59,0-1-52,3-2-131,-1 1 127,-1 1 95,-1 1 101,21-17-124,0-1 77,0-1 72,-2 0 66,0-1 59,-1-1 55,-1-1 49,-2-1 42,-15 22-425,6-10 258,-4 4-24,-3 1 25,-1 0 80,-1 2-133,-1 3-66,-1 1-53,0 0-40,-14 7 66,15-5-80,-5 3 7,0-1 1,0 2-1,0-1 1,-5 5-63,2-1 56,1 1 1,1 0-1,-1 0-56,-24 32 86,5 1-85,17-18-37,2 0 40,7-16 10,1 0 0,0 0 1,0 0-1,1 1 0,0-1 0,1 0 0,0 8-14,6 20 0,0-18-35,2-1-34,6 5-85,3 0-87,-12-16 29,1-1-43,24 21-1112,-21-19 1033,-1-1 44,3 2-17,5 3-106</inkml:trace>
</inkml:ink>
</file>

<file path=ppt/ink/ink2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4:00.63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629 23 3968,'2'-2'330,"1"-1"-57,10-6 458,-9 6-424,0 0 73,-3 2-93,1 0 45,-2 1 51,0 0 57,0 1 65,-2 0 69,0 2 76,-2 0 83,-4 4-154,0-1-83,-1 1-75,0-1-69,-1 0-62,0-1-56,1 1-49,-1-1-42,-3 2-19,1-2-39,-45 21 111,45-21-122,0 0 38,-48 21 144,-28 13 63,2 0-91,1 3-118,43-20-107,1 2-39,34-20 16,-29 19-55,21-8 20,5 1-35,9-12 89,2 0-36,2 1-129,4-1-97,1-3-63,14-3-509,-16 1 600,-2 0 50,3-1-194,7-5-372,-10 5 473,0 0-59,-1 0 24,0 0-56,1 0 21,2 0-45</inkml:trace>
</inkml:ink>
</file>

<file path=ppt/ink/ink2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4:00.9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155 16 6560,'-4'-3'702,"0"0"-67,0 1-64,-1 0-61,1 0-57,-1 1-55,1 0-51,-1 0-48,1 1-45,-1-1-42,1 2-39,-1-1-35,-5 1 44,1 2-105,1-1-74,1 1-42,-18 10-189,16-7 174,0 0 87,5-3 31,-1 1 38,-4 5-136,3 1 103,5 2 104,2-10-140,-1 0-1,1 0 1,0 0-1,0 0 1,0 0-1,0 0 1,0-1-1,0 1 0,0 0 1,2 1-33,13 15 203,2-2-61,5 4-31,13 9-10,2 0 8,-15-9 14,56 59 86,-42-39-31,-19-21-34,1-1 51,-15-15-270,0 0 76,0 1 61,5 3 147,-5-4-172,-2-2-41,1 1-39,0 0-47,-1 0-55,2-1-91,-1 1-91,0 0-102,0-1-114,-1 0 225,0 0-33,-1 0-34,1-1-36,0 1-38,-1 0-38,1-1-41,0 1-41,2 0-218,-1 0 102,1 1-39,3 0-258,-7-2 989</inkml:trace>
</inkml:ink>
</file>

<file path=ppt/ink/ink2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4:01.5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489 76 5568,'-1'-8'606,"-1"0"75,1 4-234,0 0 1,0 0-1,-1 0 1,1 1-1,-3-4-447,-4-4 1075,3 6-585,-1 1-47,-3-1 59,4 3-297,-1 1-34,-17-3 60,0 2-52,-1 3-45,0 1-41,-24 8-6,0 6-97,27-7-28,0 1 0,1 0 0,0 2 0,1 1 0,-2 2 38,-22 21 15,16-8-86,19-18 23,0 0 0,0 0 0,1 1 0,-2 4 48,7-11-15,0 1-1,0-1 1,0 0 0,0 1-1,1-1 1,0 1-1,0 0 1,0-1-1,1 1 1,-1 1 15,1-4-4,1 1 1,-1 0-1,0-1 1,1 1-1,-1-1 0,1 1 1,0-1-1,0 1 1,0-1-1,0 0 0,0 0 1,1 1-1,-1-1 1,1 0-1,-1 0 0,1 0 1,0 0-1,0-1 1,0 1 3,2 2 5,1 0 0,0-1 0,0 0 0,0 0 0,0 0 0,2 0-5,-2-1 17,1 0-1,-1 0 0,1 0 0,0-1 1,4 0-17,-1 0 31,0-1 1,-1 0-1,1 0 1,0-1-1,0 0 1,-1-1-1,1 0 1,2-1-32,6-3 77,0-1 1,0 0-1,-1-1 0,10-7-77,27-19 111,15-20 72,-40 29-63,-6 3 30,-2-2 66,-2-1 82,-2-1 100,-13 20-253,1-7 114,-3 5-77,-3 7-125,0 2-33,0 0-33,1 0 0,0 1 0,0-1 0,0 1 0,-1-1 0,1 1 1,1-1-1,-1 1 0,0 0 0,0 0 0,1-1 0,-1 1 0,1 0 1,-1 1 8,-2 15-71,2-6 58,1 21 29,1 1 16</inkml:trace>
</inkml:ink>
</file>

<file path=ppt/ink/ink2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4:02.1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160 12 5408,'0'-3'405,"0"1"-35,1-2 272,-1 2-118,0 2-106,0 1-93,0 0-79,-1 2-65,1 0-53,-1 1-31,-1 9 75,1-8-70,1-2 43,0-1 73,-5 31 35,0-1-54,-1 1-49,-1-1-40,-1 6-25,-1 0-40,-19 77-39,5-26 7,9-29 75,11-46-229,0 0 70,-1 0 58,1 1 46,-11 41 270,9-31-222,2-11-83,0-1-47,1 1-58,0 0-68,0-3-32,0 1-60,1-1-67,0 0-74,0 1-79,0-1-86,1 1-92,0-1-98,0-4 264,0 1 66,1 0-24,-1 4-157,0-12 612</inkml:trace>
</inkml:ink>
</file>

<file path=ppt/ink/ink2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4:02.7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131 274 5824,'-4'-11'759,"1"5"-292,2 1-120,-1 1-54,0 0 199,1 0-74,1 3-68,0 0-58,0 2-52,1 1-43,-2 5 97,-2 14-150,0 0-37,-5 20 16,-1-2-89,-20 70-86,16-62 86,0-2 106,7-23-15,0 1 44,0-1 51,0 0 57,0 1 62,1-1 70,4-18-225,-2 18 1052,5-18-659,0-6-329,3-2-39,4-9-41,1 0-43,7-16 24,2-7-102,8-18-80,-11 18 57,34-64-10,30-50-73,-46 92-19,22-25 78,-28 46-21,14-12 21,-33 38-70,15-14 103,-14 15-64,0 3-71,-1 0-103,-3 4 54,-1 1-37,0 0-41,1 0-44,2 1-33,5 1-44,-13 0 350</inkml:trace>
</inkml:ink>
</file>

<file path=ppt/ink/ink2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4: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53 4992,'1'0'230,"-1"1"-51,0 0 291,1 0-210,0-1-68,0 1 45,1-1 56,0 0 64,22 0 74,-1-1-39,1-2-48,0-1-56,0-1-62,-1-1-71,1 0-79,0 0-86,-6 1-66,1 0-65,0 0-68,0 1-72,-4 1 48,6-1-35</inkml:trace>
</inkml:ink>
</file>

<file path=ppt/ink/ink2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4:03.9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87 183 5824,'-2'5'351,"1"-1"12,-1 1 31,1-3-223,0 1 38,0 0 2,-1 1 41,1 1 47,-1 0 53,-2 5-260,0 3 52,-3 10 191,-2 3 104,-3 6 191,-6 10 445,15-37-737,0-1 72,-1 1 145,-1 0 332,2-4-174,1-3-289,2-4 11,1 2-269,0-2-41,9-27 62,1-1-55,2 0-49,1 1-40,6-7-38,2 1-38,-8 15-38,1 2-1,2 0 1,14-15 71,-13 19-4,-13 13-11,0 1 1,0 0-1,1 1 1,-1-1-1,4-1 15,-7 4-3,-1 1 0,1-1-1,0 0 1,0 1 0,0-1 0,0 1-1,0-1 1,0 1 0,0 0-1,0 0 1,-1 0 0,1 0 0,0 0-1,0 0 1,0 0 0,0 1 0,2 0 3,-3 0 1,1-1 1,0 1 0,-1 0 0,1 0 0,-1 1 0,1-1-1,-1 0 1,0 0 0,1 1 0,-1-1 0,0 1 0,0-1-1,0 1 1,0 0-2,5 9-131,-2 2-54,0 1-64,-2 0-74,-1 0-86,0 1-95,0-1-105,-1 0-117,0-7 308,0 0-34,0 0-36,0-1-36,1-1 353,-1-1-74,0 3-128,0-1-79,1 0-67,-1 1-56,1 5-560,5 15-1655,-2-18 1875,0-1 109,-1-5 457,0 1 42,0-1 49,1-1 52,1 1 22,1-1 116,-3-1 82,0 0 32,1-1 36,-1 1 36,6-1 744,-1-1-45,1-1-42,0 0-38,8-3 633,1-2-117,-4 0-318,-1 0-46,2-2 134,6-5 470,-17 12-1300,0-2 77,3-1 134,3-4 299,-1-3 300,-8 6-565,-5 2-89,-2 3-245,0 0-49,-9 7-21,10-4-14,-2 1-28,0 1 0,1 0 1,-1 0-1,0 1 8,-2 2-21,1 0 0,0 1 1,0 0-1,1 0 1,0 1-1,0 0 0,-3 7 21,5-7-6,0-1-1,1 1 0,0 1 1,-2 5 6,1 13-68,5-25 66,0 0 0,0-1-1,0 1 1,1 0-1,-1-1 1,1 1 0,-1-1-1,2 2 3,-2-2 2,1-1 1,0 1-1,0 0 0,0-1 0,0 1 0,0-1 0,0 0 0,0 1 0,0-1 0,1 0 1,-1 1-1,1-1-2,0 0 7,0 1 0,1-1 1,-1 0-1,1 1 0,-1-1 1,1-1-1,0 1 1,-1 0-1,3 0-7,10 1 19,1-2 49,-1-1 43,1-1 38,3-2 72,0-2 35,-8 2-36,-1-1 0,1 0 1,-1 0-1,1-2-220,18-15 524,-11 6-212,-5 2-91,-1-1-44,-3 1-73,-2 1-44,-1-2-50,-1 1-57,-2 0 122,-4 2-41,0 11-36,1-1 0,0 1 1,-1 0-1,1 0 0,-1 0 0,1 0 1,-1 0-1,0 0 0,1 0 0,-1 0 0,0 0 1,0 0-1,0 1 0,0-1 0,0-1 2,-15-3-85,13 4 63,0 1-1,-1 0 1,1 0 0,0 0 0,0 1 0,0-1-1,0 1 1,-3 1 22,-7 2-42,1 1 1,0 0-1,1 1 1,-1 0-1,-3 4 42,6-4-15,1 0-1,0 0 1,0 1 0,1 0 0,0 0 0,0 1-1,-1 3 16,7-11 0,1 1 0,-1-1 0,1 1 0,0-1 0,-1 1 0,1-1 0,0 1 0,-1-1 0,1 1 0,0-1 0,0 1 0,-1 0 0,1-1 0,0 1 0,0 0 0,0-1 0,0 1 0,0 0 0,0-1 0,0 1 0,0 0 0,0-1 0,0 1 0,1 0 0,-1-1 0,0 0 0,1 0 0,-1 1 0,1-1 0,-1 0 0,1 0 0,-1 1 0,1-1 0,-1 0 0,1 0 0,-1 0 0,1 0 0,-1 0 0,1 0 0,-1 0 0,1 0 0,-1 0 0,1 0 0,-1 0 0,1 0 0,-1 0 0,6-1 0,0-1 0,-1 1 0,1-1 0,3-2 0,14-7-2,0-1-1,4-5 3,32-16-72,-50 29 49,1 0 0,0 0 0,0 1 0,0 0 0,3 0 23,-10 2-13,0 0 0,1 1-1,-1 0 1,0 0-1,0 0 1,1 0-1,-1 0 1,0 1-1,0-1 1,1 1-1,-1 0 1,0 0-1,0 0 14,0 1-9,0-1-1,-1 1 1,0-1-1,1 1 1,-1 0-1,0 0 1,0 0-1,0 0 0,0 0 1,0 1-1,0-1 1,0 1 9,1 3-6,1 0-1,-1 1 1,-1-1 0,1 1 0,-1 1 6,9 36 77,-6-22 14,1-2 40,-6-18-117,1 0 0,0 0 0,-1-1 0,1 1 1,0 0-1,0-1 0,0 1 0,0-1 0,0 1 0,1 0-14,-1-2 3,0 1-1,-1-1 1,1 1 0,0-1-1,0 1 1,0-1 0,-1 0-1,1 1 1,0-1 0,0 0-1,0 0 1,0 1 0,-1-1 0,1 0-1,0 0 1,0 0 0,0 0-1,0 0 1,0 0 0,0-1-1,-1 1 1,1 0 0,0 0-1,0-1 1,0 1-3,11-6 0,1-1 0,-2 0 0,1-1 0,-1 0 1,0 0-1,0-2 0,1-2 0,11-7-22,-18 14-6,23-18-64,18-13 53,3 4 14,-16 16-42,-31 15 62,-1 1 1,0-1-1,0 1 0,0 0 1,1 0-1,-1-1 0,0 1 0,1 0 1,-1 0-1,0 0 0,0 0 1,2 1 4,-3-1 2,1 0 0,-1 0 0,1 0 0,-1 1 0,1-1-1,-1 0 1,1 1 0,-1-1 0,0 0 0,1 1 0,-1-1 0,0 1 0,1-1 0,-1 0 0,0 1 0,1-1 0,-1 1 0,0-1 0,0 1 0,0-1 0,1 1 0,-1-1 0,0 1 0,0-1 0,0 1 0,0-1 0,0 1 0,0 0 0,0-1 0,0 1 0,0-1 0,0 1 0,0-1 0,-1 1-2,0 6 57,0 0 1,-1 0-1,0 0 1,-1 2-58,-7 16 248,0-3 50,-1-2 104,5-8-93,0 0 54,4-7-205,-1 5 127,3-10-275,0 1 0,0-1 0,0 0 0,0 1 0,0-1 0,0 0-1,0 1 1,0-1 0,0 0 0,0 1 0,0-1 0,0 0 0,0 1 0,0-1 0,0 0-1,0 1 1,0-1 0,0 0 0,1 0 0,-1 1 0,0-1 0,0 0 0,0 1-1,1-1 1,-1 0-10,7 0 89,0-3-122,0 1 0,0-2 1,-1 1-1,4-3 33,28-19-98,3-3 12,-39 27 81,13-8-47,1 0 0,12-3 52,-25 10-10,0 1 1,1-1-1,0 1 0,-1 0 0,1 1 1,-1-1-1,1 1 0,0-1 0,0 1 0,-1 0 1,1 0-1,0 1 0,0-1 0,-1 1 0,4 1 10,2 3-64,-2 3 39,-1 7 41,-4 2 44,-5 20 87,-2-16-113,4-14-47,-4 17-14</inkml:trace>
</inkml:ink>
</file>

<file path=ppt/ink/ink2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4:04.4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7 319 7968,'0'-1'645,"1"1"-49,0 0-46,-1-1-44,1 1-43,0 0-40,0-1-38,1 1-37,-1 0 111,1-1-70,1 1-64,-1 0-56,0 0-49,1-1-44,1 1 77,11-2 227,-12 1-323,-1 1 57,17-6 383,-1 0-99,0-1-92,0-1-83,1-1-74,-1 0-66,-1 0-58,1-1-47,3-3-38,0 0-42,46-32-126,-39 26 108,-8 6 54,-1-1 58,-4 4-18,-1 0-1,10-11-73,-8 5 148,-9 7-26,-1 0 42,-5 8-137,0 0 0,0-1-1,0 1 1,0-1 0,-1 1 0,1-1-1,-1 0 1,1 1 0,-1-1 0,1 1-1,-1-1 1,0 0 0,0 1 0,0-1-1,0-1-26,0 2 15,0 0-1,0 0 0,-1 0 1,1 0-1,-1 0 0,1 0 1,0 0-1,-1 0 0,1 0 1,-1 0-1,0 0 0,0 0-14,-5-4 51,-3 1-35,5 2-48,0 1-1,-1 0 1,1 0-1,0 0 0,-1 1 1,-1-1 32,-29 3-155,15 2 42,1 0 0,-7 3 113,2 1-105,-16 7 105,18-5-21,0 1 0,1 1 0,0 0-1,1 2 1,-9 8 21,-6 10-64,3 3-45,12-9 22,17-21 83,0 0 1,0 1 0,0 0 0,1-1-1,-1 1 1,1 2 3,1-5 2,0 1-1,1-1 0,-1 1 1,1 0-1,0-1 1,0 1-1,0 0 0,0-1 1,1 1-1,-1-1 1,1 1-2,0 0-4,1 0 0,-1-1 1,1 1-1,0 0 0,0-1 0,0 1 1,1 0 3,0 0 12,0 1 1,1-1 0,0 0-1,0 0 1,4 2-13,-1-1 25,1 0 1,0 0-1,1-1 0,-1 0 0,1 0 1,0-1-1,0 0 0,7 1-25,18 2 49,-1-2-34,0-2-48,-3-2-61,-19 0 120,-1-1-80,1 1-74,-1-1-65,5-1-203,0 1-106,0-1-81,-1 0-56,-4 1 290,-1 0 43,2 0-19,6-1-114,-16 2 408</inkml:trace>
</inkml:ink>
</file>

<file path=ppt/ink/ink2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4:05.6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465 119 7040,'-4'1'801,"1"0"-78,0 0-75,0 0-70,-1 0-65,1 1-61,0 0-57,0-1-53,-1 2 7,0-1-61,0 1-53,0-1-46,-1 1-12,1 1-41,-9 5 158,8-5-143,0 0 58,-35 25-11,1 1-94,2-1-68,-62 53-60,58-47 46,25-20-65,-7 6 94,3-2 11,6-7-68,3-1-55,-1-1-70,9-8 204,0 1-113,0-1-110,-1 0-108,1 0-105,0 0-100,0-1-98,0 0-95,0-1-91,0 0-89,1-1-85,0 0-82,0-2-78,1 0-77,0-1-72,1-1-69,0 1 826,0 0 99,1 1 95,-1-1 87,1 0 85,-1 0 79,1 0 73,0 1 70,0-1 64,0 0 59,0 0 54,1 1 49,-1-1 45,0 0 38,2-3 525,1-2 288,6-11 1816,-6 14-2167,-1 0-63,-1 2-288,1 0-52,-1 0-62,1 0-71,-1 0-118,0 1-59,-1 0-64,1-1-70,0 1-73,0 0-80,0 0-83,0 0-89,0-1 445,3-7 151,-3 8-206,0 0 0,0 0 0,0 1 0,0-1 0,0 0 0,2-1-104,3 0 288,0 3 82,1 3 114,-4 1-189,1 1 39,1 3-8,1 1-67,-1 0-58,0 0-52,1 2-27,-1 1-50,2 1-32,3 7-31,3 6 27,-4-9 78,13 16-9,-19-26-91,1-1 1,0 0-1,0 0 1,3 1-15,-5-4 0,0 1 1,0-1-1,0 0 0,1-1 1,-1 1-1,1-1 1,-1 1-1,1-1 0,0 0 1,0 0-1,-1-1 1,1 1-1,0-1 0,0 1 1,0-1-1,-1-1 1,1 1-1,0 0 0,1-1 0,20-6-27,-2-1-85,0-3-64,-1-2-49,38-27-505,-36 21 442,2 0 45,0 0 109,-6 6 3,1 0 46,-1 1 39,1 0 33,19-10 60,57-26 190,-67 34-197,1 1-47,-28 11 2,1 0 140,9-4 323,-7 2-238,-2 0 75,-1-1 80,-3 3-171,-3 0-71,-1 2-55,-1 0-39,-11 2 0,10-1 11,-50 14 113,0 3-86,23-5-66,1 1 0,1 1-1,0 2 1,-3 3-11,24-13 11,0 0 0,0 1-1,0 2-10,3-4 24,0 1 1,1 0-1,0 1 0,0 0 0,1 0 0,0 0 0,-2 3-24,6-6 11,-1-1 1,0 0-1,1 1 1,0-1-1,0 1 0,0 0 1,0-1-1,1 3-11,0-4 4,0 0 0,0 1 0,0-1 0,1 0-1,0 0 1,-1 1 0,2 1-4,-1-2-1,1 0-1,-1 0 0,1 0 1,0 0-1,0 0 0,1 1 2,0 0-9,0-1-1,0 1 1,1-1-1,0 0 0,0 1 10,6 2 12,-1-1 0,1 0-1,0 0 1,1-1-1,-1 0 1,1 0-1,-1-1 1,1-1 0,0 0-1,0-1 1,9 1-12,4-1 21,0-1 1,1-2-1,-1 0 1,20-5-22,-13 0 21,-1-2 38,-9 2 29,0-1 0,-1-1 0,0-1 0,0-1 0,12-10-88,4-6 77,-5-4-82,-14 10 182,-7 3-89,-9 16-85,-1 1 1,1-1 0,-1 0-1,1 0 1,-1 0-1,1 0 1,-1 0-1,0 0 1,0 0 0,0-1-4,-3-7-26,-6 1-36,7 8 45,0-1 0,-1 1-1,1 0 1,-1 0 0,1 0 0,-1 1-1,1-1 1,-1 1 0,-2-1 17,-1 0-20,1 1 1,-1 0-1,0 1 0,0-1 1,0 1-1,1 1 1,-3 0 19,-2 1-48,0 0 1,0 1 0,-8 4 47,-7 7-163,6 3 113,15-14 63,1 0 0,0 1-1,0-1 1,0 1-1,1-1 1,-2 5-13,3-6 6,0 0 0,0 0 0,0 0 0,0 0-1,1 1 1,-1-1 0,1 0 0,0 0 0,0 1 0,0 2-6,3 6-23,3 1-34,6 2 87,3-2 59,9-1 133,3-5 72,-15-5-130,-1-1 0,0-1 0,0 0 0,2-1-164,24-3 368,-1-1-135,0-4-64,-1-1-50,-1-2-37,21-10 141,21-13-223,-37 15 40,-1-1-1,-1-3 1,-2 0-1,5-7-39,-16 11 61,-1-1-1,11-14-60,0-7 97,-4-3 34,-9 5-73,-20 36-67,1-1 0,-1 1 0,0-1 0,0 0 0,0 1 0,-1-1 0,1-3 9,-1 6-9,0 1 1,0-1 0,0 1-1,0-1 1,0 1 0,0-1-1,0 1 1,-1-1 0,1 1-1,-1-1 1,1 1 0,-1-1-1,1 1 1,-1 0 0,0-1-1,0 1 1,1 0 0,-1 0 0,0-1-1,0 1 1,0 0 0,-1 0-1,1 0 1,0 0 0,0 0-1,0 0 1,-1 1 0,1-1-1,0 0 1,-1 1 0,1-1-1,-1 1 1,1-1 0,-1 1-1,1 0 1,-1-1 0,0 1 8,-13 0-45,1 4 38,-1 1 47,2 1 61,0 2-4,1 0 0,-1 1 0,1 1-97,-4 4 337,-14 15-337,8-4 358,1 1 0,-11 19-358,20-26 95,1 0-1,1 0 1,1 1 0,-1 3-95,-4 21 95,8-18-92,1-1-51,2 1-59,1 0-70,2-4-32,1-1-62,1 1-67,1 0-75,1-1-79,2 1-87,0-1-91,2 1-98,-3-10 380,0 0-36,7 13-510,-1-3 26,20 26-1266,-18-32 1439,1 0 51,0-2 71,2-1 89,-5-5 235,0 0 53,1-1 60,0-1 64,4 1 3,7 3 0,-23-10 109</inkml:trace>
</inkml:ink>
</file>

<file path=ppt/ink/ink2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4:06.11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223 85 7232,'9'-14'940,"-3"5"-360,-2 3-150,-1 2-66,-1 0-76,0 2-67,0 0-24,2-1 15,-2 1-193,1-1 60,3-2 93,1 0 90,0-1 94,1 0 99,0 1 102,-1 1 108,1 1 112,-2 2 115,-5 1-739,0 0-34,-2 1 43,-2 4 50,-15 18 208,1 0-33,1 1-35,-1-1-33,0 1-37,1 0-34,-2 0-33,-1 0-33,5-6-192,0-1 83,-18 23 171,18-22-187,-1 1-89,8-9-36,0 0-42,1-2-18,0 0-37,0 1-40,1-1-44,-1 1-47,1-1-51,0 1-54,0 0-58,3-6-85,-1 2 104,-4 8-580,5-8 610,-1-2-90,1 0-9,-1-1-107,2-1 263,0 0-34,0 0-36,0-1-39,0 0 157,1 0 42,-1-1 40,1 1 37,-1-2-89,1 1 106,0-2 72,0-4 69,0 5-54,0 2-23,1-16 138,1 0 77,-1 0 70,1 0 58,0-7 175,2 1 70,9-51 1257,-6 45-1081,0 8-312,0 3-47,-5 13-218,1 0 1,-1 0-1,1 0 0,0 0 1,0 1-1,1-1-82,0 0 66,0 1-1,1-1 1,0 1 0,-1 0 0,1 0 0,0 1-1,0 0 1,0 0 0,1 0 0,-1 0-1,1 1 1,-1 0-66,22-5 219,21-1-219,3 3 96,-18 3-73,-1 1-39,0-1-47,0 1-54,-6 0-25,-19 1-52,0-1-42,23 0-1040,-21 1 963,-1-1 40,1 1-15,6 0-102</inkml:trace>
</inkml:ink>
</file>

<file path=ppt/ink/ink2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4:06.51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302 1 6720,'-2'1'520,"0"1"-50,0-1-48,0 0-44,0 1-44,0-1-39,0 0-39,0 0-34,0 0 0,0 0-43,0-1-39,-1 1-34,0 0-19,1 0-36,-3 0-27,1 0-41,-6 1-40,3 0 85,1 0 88,3 0-14,0-1 36,-5 2-187,-6 3 4,-1 0 50,1 0 48,-1 0 43,1 1 41,-1-1 35,-13 9 268,6-2-13,1 2 50,12-8-159,0 0-1,0 1 1,1 0-1,0 0 1,-3 6-318,9-12 46,1 0 1,-1 1-1,1-1 1,-1 1 0,1 0-1,0-1 1,0 1-1,0 1-46,1-3 10,-1 0 1,1 0-1,0-1 1,0 1-1,0 0 0,0 0 1,0 0-1,0-1 1,0 1-1,0 0 0,0 0 1,0-1-1,1 1 0,-1 0 1,0 0-1,1-1 1,-1 1-1,0 0 0,1-1 1,-1 1-1,0 0 1,1-1-1,-1 1 0,1-1 1,0 1-1,-1-1 1,1 1-1,-1-1 0,1 1 1,0-1-1,-1 1 0,1-1 1,0 0-1,0 1-10,16 2 132,12-6 12,16-12 87,-26 7-116,1 0 55,-1-1 44,0 0 37,4-3 84,38-24 685,-36 19-608,0-3 365,-15 9-447,-1-1-50,-9 12-276,0 0 0,0 0 0,0 0 1,1 0-1,-1 0 0,0 0 0,0 0 0,0 0 0,0-1 1,0 1-1,0 0 0,0 0 0,0 0 0,0 0 1,0 0-1,0 0 0,1 0 0,-1 0 0,0-1 1,0 1-1,0 0 0,0 0 0,0 0 0,0 0 1,0 0-1,0 0 0,0-1 0,0 1 0,0 0 0,0 0 1,0 0-1,0 0 0,0 0 0,0 0 0,0 0 1,0-1-1,-1 1 0,1 0 0,0 0 0,0 0 1,0 0-1,0 0 0,0 0 0,0 0 0,0 0 1,0-1-1,0 1 0,0 0 0,-1 0 0,1 0 0,0 0 1,0 0-1,0 0 0,0 0 0,0 0 0,0 0 1,0 0-1,-1 0 0,1 0 0,0 0 0,0 0-4,-11 3 151,-3 3-78,4-1-51,6-3-16,0 1 0,0 0 0,1 0 0,-1 0 0,1 0 0,-1 1 0,1 0 0,0-1 0,0 1 0,1 0 0,-1 1 0,1-1 0,0 0 0,0 1-6,-2 9-30,2 0-53,3 3-90,3-1-108,0-8 93,-1 1-35,2-1-37,1 0-42,3 4-268,1-1 40,13 11-429,-9-10 439,1 0 33,7 5-196,1-1 36,-11-8 318,-3-1 109,5 3-29,-14-10 249</inkml:trace>
</inkml:ink>
</file>

<file path=ppt/ink/ink2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3:46.87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4481 946 11456,'-8'-18'852,"2"3"-73,0 0-45,-16-29 1206,7 18-1078,7 12-575,-1 1-61,-1 0-55,0 0-49,-1 0-44,0 1-36,-12-13-46,-4 1-259,-18-14 263,13 15-35,-8-3-199,-4 2 66,-1 4 53,-2 2 44,-30-7 22,-38-3 36,-1 7-62,-1 6 1,-51 2 74,-121 1-125,-3 19 66,157 5 97,-20 9-38,12 6 65,2 8 37,-48 23 47,4 10-86,7 8-60,30-5-68,-101 68 65,19 13 20,128-75 9,2 5-1,5 3 1,3 5 0,-75 96-29,91-89 74,0 10-74,12-10 126,-5 21-126,18-21 23,5 2 0,4 1-1,4 3 1,1 14-23,14-29 46,3 1-1,4 7-45,6-16 85,3 2 0,4 35-85,8 29 123,17 72 176,14-1 25,-6-74-158,2-10 119,7-2-1,52 121-284,-47-151 178,11 8-178,-17-42 60,4-2 1,2-2-1,3-2 1,2-2-1,54 48-60,59 43 364,77 49-364,121 86-48,-254-207 111,65 35-63,27-5 79,-27-31 33,6-13 61,-4-16-89,92 9-44,3-13 32,-89-18 67,-18-2 91,99 14-48,131 14 14,1-13-4,-130-24-20,12-10-107,-92-6 14,-30-2 27,0-3 49,37-3 128,-94 3-97,-1 0 34,1 0 37,-1 0 39,1-1 44,-1 0 46,43-3-70,0 0-90,-34 1-106,1 0-35,102-14 9,204-41-10,-275 35-27,-2-5 44,122-38 12,-1-6-57,-86 24-66,-1-2-48,-92 29 30,0 0 70,146-57 247,-156 60-229,41-19 342,71-39-402,-108 44 302,38-29-302,-59 33 187,-1 0-39,21-20 17,-3-2-48,-23 15 73,35-42-190,-44 41 174,5-9-174,12-28 37,-4-1 0,-2-3 0,30-85-37,22-94 64,-38 86 10,11-31 72,49-176-41,-95 288-74,-4-2-1,-5 0 1,-3-7-31,-4-40 11,-7 1-41,-4 40-117,-16-78 147,7 100-62,-4 1 1,-3 1 0,-4 1 0,-3 1 0,-3 2 0,-5-2 61,9 27-130,-8-9 130,-6-3-80,-29-33 80,-56-50-42,37 55-21,8 15-32,-28-15 95,-23-12-92,-41-20-76,83 66 141,-4 3 46,-67-29-50,-85-28-104,127 66-19,-18 0 154,-41-2-64,-31 6-37,-110-3-161,-4 13 12,108 14 170,-108-5 46,-207-5 100,303 17-63,-44 1-73,45 2-80,-1 2-112,114 3 80,-1 0-37,0 0-41,1 0-45,18 1 73,0 1-48,-1 0-47,1 1-49,-1 0-46,0 1-48,1 1-45,-1 0-47,0 1-46,0 0-45,0 1-44,0 0-45,1 0-45,-1 1-43,1 0-43,-1 1-44,61-6 371,-1 1-66,1 0-58,-1 0-51,-7 1-202,0 0-49,-8 0-245,-26 3-662,74-6 1841</inkml:trace>
  <inkml:trace contextRef="#ctx0" brushRef="#br0" timeOffset="21525.6591">8000 114 5632,'4'-9'898,"1"-3"105,2-2 218,-1 0 113,-1 0 104,-2 2 97,-4 2-1027,-1 2-111,-1 1-100,-3 2-87,0 1-78,-1 2-65,-2 0-53,0 1-43,-3 2-56,-17 3-172,19-1 197,1-1 42,1 1 69,-8 4-85,1 0 1,-1 0 0,1 2-1,1 0 1,-2 2 33,7-5-7,0 1 0,1 0-1,0 1 1,0 0 0,1 1 0,0-1 0,1 1 0,-2 3 7,6-8-12,0-1 0,0 1 0,1 0 0,-1 0 0,1 0 0,0 0 12,0-1 1,1 0 0,0 0 0,-1-1 0,1 1 0,0 0 0,1 0-1,-1 0 1,1 2-1,3 6 47,4-1 37,4-3 43,4-4 48,-11-2-131,0-1 0,0-1 0,0 1 0,-1-1 0,1 0 1,2 0-45,30-13 156,-9-1-87,12-10-20,-28 17-39,17-12 31,11-6 67,-32 21-54,0 0-1,0 1 0,8-3-53,-4 5 15,-3 4 47,-9-2-51,1 1 0,-1 0 0,1-1 0,0 1 0,-1-1 0,0 1 0,1 0 0,-1-1 0,1 1 0,-1 0 0,0 0 0,1-1 0,-1 1 1,0 0-1,0 0 0,0-1 0,1 1 0,-1 0 0,0 0 0,0 0-11,-3 26 316,-1-9-151,0-5-96,3-6-62,0-1-2,0 0 0,0 0 1,1 0-1,0 3-5,3 7 55,-2-16-47,-1 1 0,1 0 0,-1 0 0,1-1 0,0 1 0,-1 0 0,1-1 0,0 1 0,-1 0 0,1-1 0,0 1 0,0-1 0,0 1 0,-1-1 0,2 1-8,14 1 139,3-4-66,18-10-31,-26 8-30,31-11-38,1 0 70,7-5 78,25-9 141,8-3 33,-27 11-164,-10 5-95,0 0-94,-37 13 88,2-1 8,-10 4-27,-4 2-9,-20 11-157,-2-1 63,-21 11-5,34-16 101,-27 15-22,-21 16-55,49-30 57,1 1 0,0 0 0,0 0 0,-1 4 15,6-7 1,0 0 1,1 1-1,-1 0 0,-1 4-1,5-9 0,0 0 0,0-1 0,1 1 0,-1 0 0,0 0 0,1 0 0,-1 0 0,1 0 0,0 1 0,0-1 0,0 0 0,0 0 0,0 0 0,0 0 0,0 0 0,1 0 0,-1 1 0,1-2 0,0 0 0,-1 0 0,1 0 0,0 1 0,0-1 0,0 0 0,0 0 0,0 0 0,0 0 0,0 0 0,0 0 0,0-1 0,0 1 0,0 0 0,1-1 0,-1 1 0,0 0 0,0-1 0,1 0 0,-1 1 0,0-1 0,1 0 0,-1 1 0,1-1 0,0 0 0,5 0 5,1 0-1,0 0 0,0-1 0,0 1 0,0-2 0,0 1 0,0-1 0,1-1-4,19-7 107,15-7-107,-17 6 42,36-13-2,0 3-40,129-36-94,-125 38 85,0 0 40,-57 16-37,12-4 162,-14 5-174,-3 1-32,-1 0-35,0 0-44,0 0-49,-25 9-37,-1 0 46,-8 3 8,0 0 61,-16 8 38,1 2 69,25-11 9,1 2 0,0 0 0,-5 5-16,0 4-20,1 2-38,21-19 55,-1 0-1,1 1 1,0-1 0,0 0-1,1 1 1,-1 0 0,0 1 3,3-5-3,-1 1 0,1-1 0,-1 1-1,1-1 1,-1 1 0,1-1 0,0 1 0,0-1 0,0 1 0,0-1 0,0 1 0,0-1 0,0 1-1,0-1 1,1 1 0,-1-1 0,1 1 0,-1-1 0,1 1 0,-1-1 0,1 0 0,0 1 0,0-1-1,-1 0 1,1 1 0,0-1 0,1 0 3,0 1 12,0 0 0,0-1 0,0 1 0,0-1-1,1 1 1,-1-1 0,1 0 0,-1 0 0,1 0 0,0 0-12,2 0 11,0 0 0,0 0 0,0-1 0,0 1 0,2-1-11,6-1 18,0 0 0,0 0 0,0-2 0,1 0-18,24-6 69,-1-2-36,4-3-32,33-16-1,-8-4 25,-25 9 43,-8 2 38,-3-2 55,-22 18-126,-2 0-54,0-1-44,-3 1-34,-3 7 88,0-1 0,0 1 0,0-1 1,0 1-1,0 0 0,0-1 0,0 1 0,0-1 1,0 1-1,0-1 0,0 1 0,0 0 1,0-1-1,0 1 0,0-1 0,-1 1 0,1 0 1,0-1-1,0 1 0,0 0 0,-1-1 1,1 1-1,0 0 0,0-1 0,-1 1 0,1 0 1,0 0-1,-1-1 0,1 1 9,-2-1-22,1 1 0,-1-1-1,0 0 1,1 1 0,-1 0-1,0-1 1,1 1 0,-1 0 0,0 0-1,0 0 1,1 0 0,-2 0 22,-33 6-281,-2 7 99,3 6 101,29-16 85,1 1 0,1 0 1,-1 0-1,1 1 0,-1 0-4,-6 12 51,9-1-50,2-15-6,0 1 0,1-1 0,-1 0 0,1 1 0,-1-1 0,1 1 0,0-1 0,0 0 0,-1 1 0,1-1 0,0 0 0,0 0 1,0 0-1,1 0 0,-1 0 0,0 0 0,1 1 5,2 1-13,0-1 1,1 0-1,-1 0 0,0 0 1,1 0-1,-1-1 0,4 1 13,5 1 11,0-2 35,2-1 154,1 0-1,0-1 0,-1 0 1,9-3-200,34-10 482,-23 2-232,0 0-55,-1-1-72,-2 0-84,-26 10-43,35-14 40,12-5-29,-18 9 31,-5 4 47,1 3 74,-17 4-143,-2 4 118,-11-2-121,-1 1 0,1-1 0,-1 0 0,0 0-1,1 1 1,-1-1 0,1 0 0,-1 1 0,0-1 0,1 0 0,-1 1-1,0-1 1,1 0 0,-1 1 0,0-1 0,1 1 0,-1-1-1,0 1 1,0 0-13,0 0 27,1 0 0,-1 0-1,0 0 1,0 0 0,0 0-1,0 0 1,0 0 0,0 0 0,-1 0-1,1 0 1,0 0 0,0 0-1,-1 0-26,-6 16 292,-3 1-112,-3 3-71,-10 9-57,3-2 14,12-17-34,-13 18-33,12-17 34,1-2 50,-1 1 74,7-9-141,-1 0 71,-1 2 146,-1-1 82,-4-2 379,7-3-494,0-1-38,2 1-47,2-1-60,3-3-68,5 0-99,-6 4 99,11-4-95,1 0 0,-1 1-1,12-2 109,6-2-193,-10 4-13,-2-1-84,127-40-1094,-108 33 1054,1 0 60,-1 1 81,0 1 101,-24 6 73,1 0 39,-1 0 39,1 0 39,0 1 38,-1 1 37,-2 3 224,-6 3-42,-5 3-43,-4 3-41,-2 0-42,-3 1-42,0-1-40,1-2-40,5-7-106,-13 17 220,0-1-40,-51 55 490,41-48-376,12-10-112,-1-1 34,7-7-130,0 2 44,0 0 70,0 5 151,5-12-330,-1 1 0,1 0-1,0 0 1,0-1 0,0 1 0,0 0-1,0 0 1,0-1 0,0 1-1,0 0 1,0 0 0,0-1 0,1 1-1,-1 0 1,0-1 0,0 1-1,1 0 1,-1-1 0,1 1-26,5 5 195,5-1-60,14 0 60,-8-3-112,-1-1-75,-1 0-80,-5-1-22,0 0-47,0-1-49,-1 1-57,1 0-62,-1-1-66,0 1-72,0-1-79,-2 1 43,0 0 136,1-1 45,0 1-15,4-1-109</inkml:trace>
</inkml:ink>
</file>

<file path=ppt/ink/ink2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4:12.38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3137 47 8960,'-4'-5'358,"-4"-5"428,-1 1-51,1 1-71,-3 2-92,3 3-253,-1 1-55,-2 0-63,-2 1-68,-14 0 76,-1 2-40,-29 2 68,0 4-113,-1 2-81,-103 27-102,93-19 72,31-8 35,-115 34-123,-61 28 75,-141 68-6,345-135 7,-340 144 9,299-126-22,-24 11 75,19-9-47,19-8-62,6-2-47,1 0-62,4-3-33,1 1-60,0 0-68,0 0-75,7-3 206,0-1-56,0 0-69,2 0-79,-1-1-90,1 0-102,0-1-113,1 0-123,6-4 378,-6 2-514,11-4 623,0-1-44,0 1-209,0-2-83,1 1-213,-1-3-529</inkml:trace>
  <inkml:trace contextRef="#ctx0" brushRef="#br0" timeOffset="318.971">1309 177 5472,'-28'22'474,"2"0"-35,1 0-42,0 0-46,-1 2-54,0 2-59,-2 2-66,-2 3-71,11-11-58,-41 42 135,-100 101 330,110-114-398,2-2-53,-20 16 60,-33 31-54,-48 50-86,62-56 21,30-28 35,11-10 27,1 2 39,33-38-30,-4 4-8,7-7 12,3-1 37,2 0 67,4-8-37,1-1 118,5-4 192,11-7-65,2 1-89,5-4-21,18-6 76,45-20-32,2 3-95,2 3-80,1 2-65,58-15-46,76-14-80,-173 46-125,67-19-39,-84 22 76,0 0-87,-16 5 49,0-1-41,0 1-47,0-1-51,0 0-59,0-1-62,0 1-68,0-1-73,1 0 141,0-1 57,3-1-19,13-5-137,-37 15 530</inkml:trace>
  <inkml:trace contextRef="#ctx0" brushRef="#br0" timeOffset="880.9373">1596 1404 6144,'-2'-1'574,"0"0"-65,0 1-60,0 0-57,0 0-53,0 1-48,0 0-45,1 0-40,-2 1 50,0 1-75,-1 1-42,-1 3-26,-2 2 15,2-4 54,-8 7-149,-1 0 0,-4 1-33,-56 33 25,44-28-25,-185 100 0,-98 34 0,-185 55 31,271-116-4,76-31 11</inkml:trace>
  <inkml:trace contextRef="#ctx0" brushRef="#br0" timeOffset="1135.4222">428 1887 7872,'0'5'481,"1"0"-43,0 0-40,-1 1-39,1-1-37,-1 0-34,1 6 192,0-4-246,-1-1-37,2 7 103,-1 2-72,0 6-48,1-4-43,-1 0 19,-2-2-42,0 6-4,-1-1-49,-1 16 14,4-11 17,0-12-51,0 1 0,2-1 0,-1 0 0,2 0 0,0 0 0,1 2-41,-3-9 16,1-1 1,0 1-1,0-1 1,1 1 0,-1-1-1,3 2-16,-3-4 3,1 1 1,-1-1-1,1 0 0,-1 0 0,1-1 0,0 1 0,0-1 0,0 0 1,2 1-4,10 3 23,1-2-67,0-2-57,0-2-45,12-1-153,17-5-206,-5-1 199,25-5-44</inkml:trace>
</inkml:ink>
</file>

<file path=ppt/ink/ink2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4:11.66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1881 467 7872,'-18'-2'979,"7"2"-358,3 0-138,0 2-46,0-1-114,0 1-45,-1 1-53,-3 0-57,8-1-125,-31 6 252,-7-1-57,-13 2-78,-246 37-44,-8-17-88,290-28-155,0 0 36,-20 1 8,7-1 92,-1-1 54,-72-2 282,60-1-247,22 1-86,0 0-34,0 0-40,1-1-49,1 0-34,1 0-49,0 0-53,0-1-58,0 0-63,0 0-69,0 0-73,1-1-77,-29-9-855,39 11 1086,0 0-54,-2-1-232,1 0-97,-2-2-243,-4-1-597,15 6 1553</inkml:trace>
  <inkml:trace contextRef="#ctx0" brushRef="#br0" timeOffset="296.8282">1690 1 6144,'-17'4'586,"1"1"-67,4-2-169,0 0-41,-1 0-39,0 0-42,0 1-40,-2-1-43,-2 1-43,-1-1-42,4 0-10,-112 23 301,26-1-155,-230 60 97,-11 3-30,7 15-51,223-61-157,12 3-35,62-23-7,31-18-19,0 0-1,0 1 0,0 0 0,-3 4 7,7-7-3,1-1 0,-1 1 0,0 0 1,1 0-1,-1 0 0,1 1 0,0-1 0,0 0 0,0 0 1,0 1-1,0-1 0,0 1 0,1-1 0,-1 1 1,1-1-1,0 1 0,-1-1 0,1 1 0,0-1 0,0 1 1,1-1-1,-1 1 0,1-1 0,-1 1 0,1-1 0,0 1 1,0-1-1,0 0 0,1 2 3,1 1-1,0 0 1,0 0-1,1-1 1,0 1-1,0-1 1,0 0-1,1 0 0,-1 0 1,1-1-1,0 0 1,0 1 0,10 4 11,1 1 0,1-2 0,4 2-11,34 9 108,0-1-1,1-3 1,48 5-108,36-1 113,-71-11-93,0-2-34,-5-1-108,32-1-124,63 2-52</inkml:trace>
</inkml:ink>
</file>

<file path=ppt/ink/ink2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4:16.85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1533 996 11264,'-6'-1'6,"0"0"0,0 0 1,0 0-1,0-1 0,0 1 1,1-2-1,-1 1 0,-4-3-6,-19-11 76,3 0 45,21 13-86,-33-22 388,-1-1-58,1 0-46,0-1-40,-29-23 155,-89-69 498,93 70-462,13 13-225,-1 2-64,-1 3-68,-1 2-71,-1 3-76,-2 2-79,-1 2-82,-1 2-87,51 18 318,1 0-52,-1 0-49,1 0-49,0 0-48,-1 0-45,1 1-43,-1-1-44,1 1-40,0 0-40,-1-1-38,1 1-36,-1 0-36,1 0-32,-7-1-612,4 1 460,-1 1 87,-1-1-32,-6 0-213,17 1 821</inkml:trace>
  <inkml:trace contextRef="#ctx0" brushRef="#br0" timeOffset="538.535">1070 85 8064,'0'0'16,"-5"-7"1124,-1 1-97,1 0-119,2 3-514,0 0-38,0 0-41,0 0-43,0 1-46,-1-1-49,1 1-52,-1 0-53,0 0-58,0 0-59,-40-13 177,20 9 2,-21-3-150,-25 1 198,25 5 37,-39 3 64,-2 6-44,0 3-56,1 2-68,62-8-109,13-1-28,-76 10-5,27-3 108,22-2 38,1 2 72,1 0 88,0 1 103,9 0-127,-1 2-72,4 5-100,14-7-94,1 2-35,-3 13 14,0 17 50,4 2-6,3-15-54,3-21 6,0 11-23,0-1 0,1 12 43,1-15-8,1 0 1,0 1 0,2 2 7,-1-4 13,1-1 0,1 0 1,4 8-14,-3-8 33,1-1 0,0 0 1,7 9-34,0-4 31,1 0 0,0-1 0,15 12-31,-5-8 54,2 0-1,0-2 1,1-1 0,0-1-54,30 13 231,35 11-231,7-2 122,-87-33-257,-1 0 50,1 0 44,0-1 37,5 3 50,0 0 45,39 17 319,-33-13-284,-4-1-93,0 0-98,-10-5-12,0 0-36,0 1-38,0-1-41,0 1-46,-1 0-49,1 0-52,0 0-57,-1 0-58,1 1-64,-1-1-66,1 1-69,-1-1 108,0 1 72,2 0-28,5 5-172</inkml:trace>
  <inkml:trace contextRef="#ctx0" brushRef="#br0" timeOffset="5081.7177">1934 731 4992,'-1'0'593,"-1"-1"-50,0 1-48,-1 0-45,1 0-44,0 0-40,-1 0-39,1 0-36,-1 0 14,-1 1-45,1-1-40,0 1-37,-2 0 31,1 0-59,-5 2 31,2-1-82,-52 14 167,35-9-230,10-3-72,0 1-52,0 0-62,1 0-73,12-5 204,-3 1-77,1 1-60,2-2 44,0 1-36,0-1-40,0 1-46,0-1-2,0 1-39,0-1-44,0 1-46,1-1-49,-1 1-54,0 0-57,0-1-59,1 1 5,-1 0 75,0 0-28,0 1-182</inkml:trace>
  <inkml:trace contextRef="#ctx0" brushRef="#br0" timeOffset="5356.2465">1983 677 5632,'0'0'557,"-1"1"-62,1 0-59,-1 0-55,0 0-52,1 0-50,-1 0-46,0 1-42,1-1-15,-1 1-52,0 0-45,0 0-42,0 0-39,0 0-40,0 1-52,-1 1-96,0 3-114,0-3 191,1-2 128,0 0 43,0-1 38,0 2-235,-3 4-91,3-4 94,0 0-61,-1 0-107,2-1 77,-1-1-50,1 1-54,-1 0-62,1-1-66,-1 1-72,1 0-79,-1-1-84,1 0 311,0 0 50,0 0-18,0 0-121,0-1 470</inkml:trace>
  <inkml:trace contextRef="#ctx0" brushRef="#br0" timeOffset="7873.0031">1789 416 4640,'0'6'619,"0"0"-61,0 0-59,-1 0-54,0 0-52,-1 0-48,0 0-45,1 0-42,-2 0-38,1-1-36,-3 7 93,-1-1-102,1 1-74,-6 9-22,5-9-147,1-1 34,-7 13 62,0 1 116,0 0 96,-2 5 144,-5 16 311,1 2 29,9-16-288,2-6-133,2 2-78,3-13-83,1-10-92,1 1 1,-1-1-1,1 1 1,0 0-1,1 3-50,3 2 140,-1-7 154,-3-4-270,1 0 0,-1 1 0,0-1 0,0 0 0,1 0 0,-1 0 0,0 0 0,0 0 0,1 0 0,-1 0 0,0 0 0,0 0 0,1 0 0,-1 0 0,0 0 0,1 0 0,-1 0 0,0 0 0,0 0 0,1 0 0,-1-1-1,0 1 1,0 0 0,1 0 0,-1 0 0,0 0 0,0 0 0,1-1 0,-1 1 0,0 0 0,0 0 0,0 0 0,0-1-24,3-2 261,0-1-39,0 0-58,-1 0-76,-2 4-84,13-22 172,-2 0-47,1 1-43,-1-1-34,14-31-31,11-30-91,-35 82 74,15-38 114,0-1-63,2 1-52,1-1-38,-6 14-36,2 0 0,1 1 0,1 1 1,17-19 70,-22 29-56,10-6 69,-10 12-24,0 2-51,-3 4-21,-1 1-44,1 3 71,-4 4 42,-4-5 20,0 1 0,-1 0-1,1-1 1,-1 1 0,0-1 0,1 1-1,-1 0 1,0-1 0,0 1 0,0 0-6,-4 25 120,1-13-74,2-11-45,-3 13 83,-1 1 0,-5 7-84,-16 30 74,-5-1-71,-2-2-48,16-25 10,-14 21 199,-32 36-164,41-57 33,-11 8-33,13-16-18,0-1-1,-2 0 19,20-16-55,2 0-48,0-1-209,5-1-480,-3 0 438,1 0-10,3 0-50</inkml:trace>
  <inkml:trace contextRef="#ctx0" brushRef="#br0" timeOffset="8137.3312">2041 675 4736,'0'0'651,"1"0"-49,-1 0-47,1 0-46,-1 0-44,0 0-42,1 0-39,-1 1-39,0-1-36,0 1-34,0 0 179,-1 1-113,0 0-100,0 0-61,0 1-95,-1 0-74,-1 4-96,1-4 76,1-1 36,0-1 42,0 1 54,0 0 66,-13 25 72,-2 0-105,-8 9-57,-18 21-52,23-32 3,9-13-23</inkml:trace>
  <inkml:trace contextRef="#ctx0" brushRef="#br0" timeOffset="8305.7365">2078 572 4576,'1'-5'589,"0"1"-226,-1 2-93,0 0-42,0 1 363,0 0-93,0 1-82,-1 0-75,1 1-67,-1-1-58,0 1-50,1 0-42,-2 1 8,0 2 69,1-3-56,-1 3-10,0 0-62,0 1-42,0 2-30,-2 6-27</inkml:trace>
  <inkml:trace contextRef="#ctx0" brushRef="#br0" timeOffset="8689.1643">2218 641 1568,'-2'5'94,"0"-1"4,0 1 8,0 0-4,-1 2 22,-1 3 51,-2 3-216,-1 4 73,-1 2 85,0 1 99,-2 0 113,6-10-118,-1 1 33,0-2 36,1 1 36,-1-1 38,1-1 41,3-7-428,1 1 57,-1 0 52,0 0 48,-1 1 140,1 1 78,-1-1 64,1 1 46,0 1 1179,4-7-879,-1 0-426,1-2-45,4-6 17,0 0-53,-1 0-46,0 0-42,1-3-14,0 0-44,1-3-22,4-7-15,2-5-5,-5 10 14,3-5-70,0 1 39,10-24 133,46-84 620,-51 103-653,0 2-39,-10 16-97,0 0 1,0 0-1,9-7-4,-13 14 0,0 0 0,-1-1 0,2 1-1,-1 0 1,0 0 0,0 0 0,1 1 0,-1-1-1,1 1 1,-1 0 0,1 0 0,-1 0 0,2 0 0,-4 1 1,1 0 1,-1 0 0,0 0 0,1 0 0,-1 0-1,1 0 1,-1 1 0,0-1 0,1 0 0,-1 1 0,0-1-1,0 1 1,1-1 0,-1 1 0,0 0 0,0 0-1,0-1 1,1 1 0,-1 1-2,1 0 8,0 0-1,-1 0 1,1 0-1,-1 0 1,1 1 0,-1-1-1,0 0 1,0 1 0,0-1-1,0 2-7,0 3 23,1 0 0,-1 0-1,0 0 1,0 4-23,-1 10 28,-1-17-142,1 0 46,0 3 31,-2 8 58,1-10-58,1-1-53,-1 1-60,1-1-81,-1 1-94,1-1-112,0-2 172,-1 1-34,1-1-35,0 0-38,0 0-39,0 0-42,0 0-43,-1 1-46,1-1 27,0 0 68,0 0-25,0 2-161,0-4 615</inkml:trace>
  <inkml:trace contextRef="#ctx0" brushRef="#br0" timeOffset="8951.0572">2230 613 4224,'11'-2'489,"13"-4"752,-16 4-845,-1 0-117,0 0-61,0-1-76,0 1-91,10-4-51</inkml:trace>
  <inkml:trace contextRef="#ctx0" brushRef="#br0" timeOffset="9224.4702">2550 411 4576,'1'-2'346,"7"-12"914,-1 9-549,-4 3-296,1 2 53,-2 1-89,-1 0-47,0 0-42,0 1-40,-1 0-37,1 0-32,-1 3 94,0-1-123,-1 1-45,-1 6 75,2-8-85,-7 33 105,-2-2-51,-1 0-44,-3-1-35,-9 19-12,-14 24-31,-2 4 28,36-73-68,-6 10-11,2-10 81,5-8 123,1 0-49,0-5 20,2-12-23,6-19 147,1 0-64,0 1-59,2 0-56,2 0-49,0 1-46,2 1-39,1 1-34,-10 22 47,0-1 1,1 1-1,1 0 1,-1 1 0,7-6 22,-12 13-5,2 0 0,-1 0 1,0 0-1,1 0 0,-1 1 0,1-1 1,0 1-1,0 0 0,0 0 1,0 0-1,0 1 0,0-1 0,0 1 1,0 0-1,1 0 0,-1 0 1,4 1 4,9 1 0</inkml:trace>
  <inkml:trace contextRef="#ctx0" brushRef="#br0" timeOffset="9675.1734">2521 615 4800,'-3'2'298,"0"1"10,-1 0 20,1-1-13,0 1 65,2-2-136,-1 1 43,0 1 113,4-3-107,3-1-88,1-2-71,3-1-38,6-5 29,-7 2-60,0 1-49,5-5-91,1 1-125,-8 5 50,1 0-32,0 0-36,1 0-35,-1 0-35,0 1-38,0 0-38,1 0-37,-1 1-40,1 0-40,-1 0-41,1 1-42,-4 1 26,0 2 93,-1 0 85,-1 2 79,-1 0 70,-1 2 65,0-1 56,-1 1 50,-1 4 61,-1 0 79,-5 13 376,7-19-386,-16 38 1420,12-27-920,2-7-250,0 0 39,1-1-29,-1-1 35,1 1 38,-1 0 43,1-1 46,0 1 50,-1-1 54,1 1 56,3-9-30,0 1-65,0 0-61,1-1-59,-1 1-54,1-1-52,0 1-49,-1-1-45,2 0-4,-1-1-54,1 1-50,-1 0-43,2-2-29,-1 1-45,1-1-39,2-3-62,4-3-58,-4 3 118,-1 2 97,-3 3 1,0 0 36,14-19-101,13-11 72,-14 18-68,2 2-42,-5 6-30,0 0-35,-9 6 24,0 0-33,2 1-177,-2 1 0,-1 1-46,1 3-412,-2 11-852,-1-11 1096,-1 0 60,1-5 369,0 3-195,0 0 32,-1 6-306,1-8 478</inkml:trace>
  <inkml:trace contextRef="#ctx0" brushRef="#br0" timeOffset="10425.9912">2868 704 6144,'5'-3'655,"1"1"-67,-1-1-64,0 0-59,0-1-56,0 1-50,0-1-48,0 0-42,0-1-14,-1 0-43,5-6 109,-1 0-105,6-18 163,-11 20-233,-1 0 41,0-3 113,-2 1 109,-1 2-98,-1 2-53,-2 2-49,0 2-43,-1 2-38,-1 1-33,-8 3 13,1 3-76,-15 12-29,21-12 36,-8 7-19,0 2-40,13-13 10,0 0 0,1 1 0,-1-1 0,0 0-1,1 1 1,0 0 0,-1-1 0,1 1-1,0 0 1,0-1 0,1 1 0,-1 2 10,0-4-3,1 0 1,0 0-1,0-1 1,0 1 0,0 0-1,0 0 1,1 0 0,-1 0-1,0-1 1,0 1 0,0 0-1,1 0 1,-1-1-1,1 1 1,-1 0 0,0 0-1,1-1 1,-1 1 0,1 0-1,-1-1 1,1 1-1,0-1 1,-1 1 0,1-1-1,-1 1 3,2 0-7,0 0 0,0 0 0,-1-1-1,1 1 1,0-1 0,0 1 0,0-1-1,0 1 1,0-1 0,2 0 7,22-1-40,-6-3 78,21-10 123,-16 5 4,0 2 59,-19 7-30,-2 3-59,-2 1-48,-2 2-41,-2 6-33,-5 6-61,2-3 37,4-14 10,1 1 1,0-1-1,-1 0 1,1 0-1,0 1 1,0-1-1,0 0 1,0 0-1,0 1 0,1-1 1,-1 0-1,0 1 1,0-1-1,1 0 1,-1 0-1,1 0 1,-1 1-1,1-1 1,0 0-1,-1 0 1,2 1 0,-1-2 2,0 1 1,0 0 0,0-1-1,0 1 1,0-1-1,0 0 1,0 1-1,0-1 1,0 0 0,0 1-1,0-1 1,1 0-1,-1 0 1,0 0-1,0 0 1,0 0-1,0 0 1,0-1 0,1 1-3,26-9 120,-5-4 84,-1-5 221,-3-4-46,-4-2-53,-2-3-64,-3-2-75,-2 1-83,-2 0-94,-1 1-103,-4 19 45,4-27 43,-6 27-46,0 0-59,-2 1-80,-2 1-99,-1 3 21,-1 3 74,-1 2 63,0 2 52,-4 4 35,10-7 48,1 0 0,0 0 0,0 0 0,0 1-1,0-1 1,0 0 0,0 0 0,1 1 0,-1-1 0,0 1-4,1-2-1,0 0-1,1 1 1,-1-1 0,0 1 0,0-1 0,0 0 0,1 1 0,-1-1 0,0 0 0,0 1 0,1-1 0,-1 0 0,0 0 0,1 1 0,-1-1 0,0 0 0,1 0 0,-1 0 0,0 1 0,1-1 0,-1 0 0,1 0 0,-1 0 0,0 0 0,1 0-1,-1 0 1,1 0 0,-1 0 0,0 0 0,1 0 0,-1 0 0,1 0 0,-1 0 0,0 0 0,1 0 0,-1 0 0,1 0 1,20-1-40,-19 1 39,26-1-33,-23 1 17,1 1 0,-1-1 0,1 1 0,-1 1 0,0-1 0,3 2 17,9 6-33,-5 6 38,-10-13 5,-1 0 0,0 1 0,-1-1 0,1 1 0,0-1 0,-1 1 0,1-1 0,-1 1 0,0-1 0,0 2-10,0 5 120,-1 0 107,0 2 140,-1 6 257,0-7-273,1 0-74,0-3-155,1 0-65,-1-1-69,1-1-60,0 1-70,1 0-76,-1-2-27,0 1-63,1-1-67,0 1-70,0 0-76,1-1-80,-1 1-83,1-1-89,-1-2 267,0 1 66,1-1-25,0 2-161</inkml:trace>
  <inkml:trace contextRef="#ctx0" brushRef="#br0" timeOffset="11374.7978">3561 809 6976,'6'-6'917,"-2"3"-352,-2 0-146,0 1-64,-1 2-287,-1 0 0,1-1-1,-1 1 1,1-1 0,-1 1 0,1-1 0,-1 1 0,0-1 0,1 1 0,-1-1 0,0 0-1,1 1 1,-1-1 0,0 1 0,0-1 0,1 0 0,-1 1 0,0-1 0,0 0 0,0 1-1,0-1 1,0 0 0,0 1 0,0-1 0,0 0 0,0 1 0,-1-1-68,-2-5 724,-2 2-209,3 3-298,-1-1-34,0 1-37,1 0-41,0 0-46,0 1-49,-16-3 222,0 4-108,0 2-87,0 4-64,6-2-46,1 0 0,0 2 0,-2 0 73,-4 5-67,7-5-10,0 0 1,1 1 0,-7 8 76,14-14-15,-1 0 0,1 1 0,0-1 0,0 1 0,1-1 0,-1 1 0,0 0 0,1 0-1,0 0 1,-1 0 0,1 0 0,0 0 0,1 0 0,-1 0 0,1 0 0,-1 3 15,1-5-7,0 0-1,0 0 1,0 0-1,1 0 1,-1 0-1,0 0 1,0-1-1,1 1 0,-1 0 1,1 0-1,-1 0 1,1-1-1,-1 1 1,1 0 7,0 0-15,0 0 1,0 0 0,0-1-1,0 1 1,0 0 0,0-1 0,0 1-1,0-1 1,0 0 0,0 1-1,0-1 1,1 0 0,-1 1-1,0-1 1,0 0 0,0 0 14,22-2-198,-9-2 149,3-3 70,1 0 0,14-9-21,-7 1 84,-1 0-1,21-19-83,-4 0 188,4-9-188,8-9 78,-55 55 205,-1 3-87,-2 4-74,0 2-59,-1 4-44,-10 32-89,12-30 86,3-10-45,1-1-38,0 8-164,4 3-178,5 5-350,7-4 6,-2-9 353,0-4 180,-7-4 160,1 0 39,0-1 18,1-1-1,-1 1 1,0-1 0,0-1 0,1 1 0,5-3 3,18-6 46,-28 7-22,0 1 0,-1-1 0,1-1-1,-1 1 1,1 0 0,0-2-24,3-3 359,-5 1 90,-2 5-405,0 1-1,0-1 1,0 1-1,0-1 1,-1 1-1,1 0 0,0-1 1,0 1-1,0-1 1,0 1-1,-1 0 1,1-1-1,0 1 1,0-1-1,-1 1 1,1 0-1,0 0 0,-1-1 1,1 1-1,0 0 1,-1-1-1,1 1 1,-1 0-44,-6-3 551,3 1-318,-1 2-41,-1-1-14,1 1-110,-16 0 308,10 1-236,1 1-38,-1-1-40,1 1-44,0 1-46,1 0-50,36-11 51,4 0 56,-2 2 43,-3-2 46,-23 7-109,17-4 97,-7 2 30,-2 2 39,0 1 71,-6 1 253,-2 1-118,-2 1-101,-1 1-83,-1 0-88,0-1-33,-4 8 37,3-6-46,-4 12-47,5-14-3,0 0-1,1 0 0,0-1 1,-1 1-1,1 0 0,0 0 1,0 0-1,0 0-16,5 10 66,2-7-53,2-2-31,2-1-34,9-2-44,0-3 38,5-2 25,11-4 29,8-2 3,-15 6-41,-27 4 98,0 0-54,0 0-57,-2 1-57,1-1-59,-1 0-58,-1 1-61,1 0-61,-1-1-62,0 1-62,-1-1-65,1 1-64,0-1-67,0 1-66,0-1-67,0 0-69,-1 1 224,1-1 86,0 1-27,-1 0-203,2-1 791</inkml:trace>
  <inkml:trace contextRef="#ctx0" brushRef="#br0" timeOffset="11831.2511">2236 994 7040,'-2'-4'716,"1"0"-73,-1 0-68,1 0-63,0 0-59,0 0-52,0-1-49,1 1-41,-1-3 156,1 0-92,1 0-67,4-9 340,1 7-180,-4 9-363,-1 6-5,0 1-22,-2 0-36,-4 20 87,-2 0 1,-6 15-130,-1 5 125,12-40-199,0-1 53,-5 22 164,4-19-186,2-5-21,0 1-37,0-1-19,0-1-36,0 1-38,0 0-43,0-1-46,0 1-50,0 0-54,0-1-57,0 0 150,1-1 41,-1 1-13,0 1-89</inkml:trace>
  <inkml:trace contextRef="#ctx0" brushRef="#br0" timeOffset="12084.4012">2095 1065 5984,'0'-9'781,"0"4"-300,0 1-124,0 1-56,2-6 108,-2 8-333,1 0-1,0-1 0,-1 1 1,1 0-1,0 0 1,0 0-1,0 0 0,0 0 1,0 1-1,0-1 0,0 0 1,0 0-1,0 1 1,1-2-76,5-1 343,0 1-51,0 0-73,-1 1-95,-4 0-103,6 0-42,0 0-39,8 2-165,-1 1-117,1 3-89,2 2-166,23 12-879,-36-16 1294,-2-1-189,1-1 47,0 1-18,2 1-119</inkml:trace>
  <inkml:trace contextRef="#ctx0" brushRef="#br0" timeOffset="12434.4015">2389 1048 5824,'1'-1'240,"0"0"48,-1-1 41,1 1 35,0-1 611,0-2 597,0 3-545,-1 1-570,-1 0-54,1 1-68,-1 0-80,0 0-93,0 2-105,0-2-58,-7 19-59,8-20 59,0 0 0,0 1 0,0-1 0,0 0 0,0 0 0,0 1-1,0-1 1,0 0 0,0 0 0,0 1 0,0-1 0,0 0 0,0 0 0,0 1 0,0-1 0,1 0 0,-1 0 0,0 1 0,0-1 0,0 0 0,0 0 0,0 1-1,1-1 1,-1 0 0,0 0 0,0 0 0,0 0 0,1 1 1,-1-1 0,1 0 1,0 0-1,0 0 0,-1 0 1,1 0-1,0 0 0,-1 0 1,1 0-1,0 0 0,0 0 1,-1 0-1,1 0 0,0-1 1,-1 1-1,1 0 0,0-1 0,14-5 186,-1-1-1,0-1 1,4-3-186,2-1 161,1 1-41,-12 7-70,-3 4 37,-6 1-79,0-1 0,1 0 0,-1 0 1,0 1-1,0-1 0,1 0 0,-1 0 0,0 1 1,0-1-1,0 0 0,0 1 0,0-1 0,1 0 1,-1 1-1,0-1 0,0 0 0,0 1 0,0-1 1,0 0-1,0 1 0,0-1 0,0 0 0,0 1 0,0-1 1,0 0-1,0 1 0,-1-1 0,1 0-8,-6 18 248,1-8-185,-21 37-22,-8 7 265,-17 20-306,11-23 74,39-50-75,-19 24 22,-3-1 73,18-18-51,-1-1 1,1-1-1,-1 1 0,0-1 0,0 0 0,-1 0 0,-4 2-43,10-6 7,1 0 1,-1 1-1,0-1 0,1 0 0,-1 0 0,1 0 0,-1 1 1,0-1-1,1 0 0,-1 0 0,0 0 0,1 0 1,-1 0-1,0 0 0,1 0 0,-1 0 0,0-1 0,1 1 1,-1 0-1,1 0 0,-1 0-7,1-1 7,-1 1 0,1 0 0,0-1 0,-1 1 0,1-1 0,0 1 0,0 0 0,-1-1 0,1 1 0,0-1 0,0 1 0,0 0 0,0-1 0,0 1 0,0-1 0,0 1 0,0-1 0,0 1 0,0-1 0,0 1 0,0-1 0,0 1-7,3-15 105,3 3-99,14-15-10,4 2-64,-7 9-31,1 3-55,1 1 37</inkml:trace>
  <inkml:trace contextRef="#ctx0" brushRef="#br0" timeOffset="13280.2445">2583 1124 5408,'1'-5'682,"1"1"-82,-1-1-77,1 1-70,-1-1-66,1 1-58,0-1-55,0 1-47,0-1-45,0 1-36,2-5 64,13-18 179,-14 21-266,1 1 49,0 0 66,0-1 81,0 2 97,0-1 111,-8 10-285,0 1-46,0 1-40,0 0-35,0 2-17,1 0-35,-1 2-21,-2 7-19,-2 4 2,3-8 29,-1 2 90,-1-1-88,1-1-61,-13 27-114,11-23 93,-1 1 74,5-10 16,-1 1 36,1-1 41,0 1 47,0-1 52,0 0 57,4-9 24,0 0-40,0 0-37,1-1-34,1-2 120,0-1-109,1-2-75,1 0-98,0-1-63,5-9-87,-3 6 96,-3 5 63,-1 1 61,21-35 17,2-1-106,-6 12-68,0 0-41,23-25-161,-16 26 87,-24 26 138,-1 0 0,1 0 0,-1 0-1,1 0 1,-1 0 0,1 0 0,-1 0 0,1 0 0,0 0 0,-1 1-1,1-1 1,0 1 0,0-1 0,-1 1 0,1 0 0,0 0 0,0-1 0,0 1 10,5 5-4,-7-4 8,0-1 1,0 1-1,0 0 1,0-1-1,1 1 1,-1 0-1,0-1 0,0 1 1,0 0-1,-1-1 1,1 1-1,0 0 1,0-1-1,0 1 1,0 0-1,-1-1 0,1 1-4,-7 13 84,2-7-75,5-6-13,-6 7-84,0 0 75,0-2 47,-12 12 151,10-11-138,3-3-48,0 1-34,0-1-42,-1 1-50,0-1-81,0 1-80,0 0-93,0 0-102,2-1 353,1 1-47,0-1-41,1 0-36,1 1-90,0 0-33,5 8-850,2-6 506,-1-3 283,-1-2 114,1 1 47,0-2 91,0 0 45,0-1 53,0 1 57,7-2 54,1-1 43,-1 0 39,0-1 34,2-1 68,1-1 37,6-4 173,1-2 40,19-13 480,-15 7-376,-6 3-182,-10 6-231,0 1-34,-2 1 270,13-13 433,-15 11-500,-1 0 40,-2 0 56,-2 0 72,-3 1-113,-3 3-117,-3 3-94,0 3-73,-3 1-46,-9 6-10,10-4-23,0 1 1,0 1-1,0 0 1,-7 7-10,12-9 8,0-1 0,1 1 0,0 0 0,-1 1 1,2-1-1,-1 1 0,0-1 0,1 1 0,0 2-8,2-6-14,0 0-1,1-1 0,-1 1 1,1 0-1,0 0 0,0-1 0,-1 1 1,1 0-1,0 0 0,0 0 1,1 0 14,3 10-189,-1-7 68,1-1-33,0 0-39,1-1-44,1 2-132,0-2-90,1 1-101,0-1-113,1-1-124,-5 0 348,0-1-35,1 0-36,-1 0-39,0 0-39,0 0-41,1 0 51,0 0 77,1 0-26,2 1-184</inkml:trace>
  <inkml:trace contextRef="#ctx0" brushRef="#br0" timeOffset="13595.3235">3060 1080 8640,'2'1'955,"0"0"-81,0-1-78,0 1-75,1 0-71,-1-1-69,0 1-64,1 0-63,1 0 120,0-1-120,0 1-110,0 0-98,0 0-87,1 0-76,-1 0-66,0-1-53,5 2-141,10 2-413,-13-3 468,0 1 75,-2-1 75,0 0 62,0 0 71,0 0 83,1 1-418,0 0 42,1 0 39,-1 0 35,3 1 28,0 0 57,0 0 47,0 0 32,20 7 347,-18-6-339,-1-1-51,-1 0-65,0-1-61,0 1-73,0-1-85,-2 0-36,1 0-73,0 0-80,-1 0-87,1-1-93,0 1-101,0-1-106,-1 0-114,-3 0 468,-1-1 59,0 1-20,2 0-138,-4-1 534</inkml:trace>
  <inkml:trace contextRef="#ctx0" brushRef="#br0" timeOffset="13945.5741">3348 1081 5568,'1'-1'453,"0"0"-33,0-1 326,1 1-116,0 0-105,1 1-97,0 0-85,-1 1-76,1 0-65,1 0-32,0 1-62,1 0-28,6 4 38,-7-3 17,-2-2-26,-1-1 37,6 4-82,0 0 34,8 6 195,0 1 122,-1 2 116,-2 1 110,-2 2 103,-4 0 95,-4 1 90,-5 2-67,-6-1-102,-4-3-100,-4-1-97,-1-2-93,-1-2-90,0-1-87,2-3-84,16-5-352,-1 0 91,0-1 62,1 1 34,-3 0 111,-1 1 132,1-1-146,2 0-106,-1-1-112,2 1-43,0-1-66,1 1-73,0-1-84,0 0-91,0 0-99,1 1-108,0-1-117,0 0 367,0 0-54,2 0-1159,-1 0 961,0 0 113,-1 1 72,1-1-21,1 1-160</inkml:trace>
  <inkml:trace contextRef="#ctx0" brushRef="#br0" timeOffset="14440.3997">3820 1100 6400,'1'0'1044,"-1"0"-111,0 0-107,-1 1-98,1 0-93,0 0-86,0 0-78,-1 1-73,1 0-85,-1-1-52,1 1-46,-1 0-41,0 2 42,0 0-74,-2 9 126,1-8-86,1-3-39,1 0 47,-1 1 56,0-1 65,-5 12 580,0 0-110,-1 0-103,0 0-95,-1 0-86,1 0-80,-1-1-70,0 1-65,1-1-69,0-1-42,-7 14 71,2-3-104,3-5-20,2 0 1,-1 2-119,8-19-145,0-1 35,0 2-22,-1 0 105,1 1 84,-1 0 93,0 6 457,1-4-404,0-2-123,0-1-87,0-1-37,0 1-44,1-1-47,-1 0-53,1 1-57,0-1-63,-1-1-68,1 1-73,0 0-77,1-1-82,-1 0-88,0 0-92,1-1-98,-2 1 468,1 0 56,0 0-18,0 0-129</inkml:trace>
  <inkml:trace contextRef="#ctx0" brushRef="#br0" timeOffset="14779.6638">3887 1081 6240,'-2'-1'786,"0"1"-103,0 0-95,-1 0-87,0 0-79,0 1-74,0 0-64,0 0-57,-2 2 36,0 0-96,-1 0-51,-3 3-1,5-3-32,0-1 48,2-1-4,-1 0 40,-13 8-71,-18 9 206,-20 13 271,29-13-309,3 1-61,8-5-120,3 1-52,10-13-74,0-1-80,0 1-73,0-1-66,0 1-127,0 0-71,0 1-332,0 0-85,0-2 410,1 1 61,-1-1-24,0 2-149</inkml:trace>
  <inkml:trace contextRef="#ctx0" brushRef="#br0" timeOffset="15141.3651">3578 1385 6464,'-9'2'1575,"3"0"858,5-1-1233,3 0-41,-1 0-419,1 0-35,1 0 118,1 0-76,0 0-90,0 0-102,0 0-116,-1-1-266,-1 0-34,0 1-35,0-1-37,-1 1-38,1-1-40,0 0-47,-1 0-48,18 4 495,2 0-37,-1 0-93,0 0-104,0 1-115,-10-2-67,-1 1-33,1-1-34,-1 2-36,1-1-37,-1 1-39,0 0-39,0 1-42,-4-2-35,2 1-48,-7-5 368</inkml:trace>
</inkml:ink>
</file>

<file path=ppt/ink/ink2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4:53.4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88 235 2304,'5'-23'494,"-2"12"-236,-1 3-38,1 4-91,0 5-68,0 2-42,2 10 0,-3-8 23,-2-1 39,2 5 145,1 10 226,-1-4-187,0-2-91,-1 1-65,0 20 154,-1 1-87,-1-1-73,-1 1-58,-2 7-48,-10 75-144,5-66 119,-1 1 85,4-26 20,1 0 39,-1 0 45,-1 0 52,1-1 58,-1 1 62,-2 8 220,5-17-226,-1 0 36,0 0 37,1-1 40,-1 1 41,0 0 43,3-10-304,0 1 31,-1 0 41,2-6-37,0-2-87,0-2-67,1 0-49,0-9-4,1 5 5,19-64 42,-7 31-94,89-271-107,-101 307 106,38-110 0,52-105 0,-89 213 0,26-50-24,3 1-34,-23 43 32,0-1 1,0 1-1,1 0 0,1 1 1,0 0-1,0 1 0,9-6 26,-16 12-10,0 1 1,0 1-1,0-1 0,0 0 0,1 1 0,-1-1 0,0 1 1,1 0-1,-1 0 0,1 0 0,-1 1 0,1-1 0,-1 1 0,1 0 1,0 0-1,-1 0 0,1 0 0,-1 1 10,0 0-5,0-1-1,0 1 1,-1 0 0,1 0-1,-1 1 1,1-1-1,-1 0 1,0 1 0,1 0-1,0 1 6,0-1-2,0 2-1,0-1 1,0 0 0,0 1-1,-1-1 1,0 1-1,0 0 1,1 0 2,2 9 3,1 0 0,-2 0 0,0 0 0,-1 0 1,0 1-1,0-1 0,-1 11-3,-1-2 13,-1 1 0,-1 0 0,-1 0 0,-2 11-13,-5 9 27,-2 0 0,-2-1-1,-1 0 1,-13 23-27,6-20 16,-1-1 0,-3-1 0,-2-1 1,-28 34-17,24-39 68,-19 17-68,26-31 19,1-2-67,-1-4-70,-1-2-76,-12 3-35</inkml:trace>
  <inkml:trace contextRef="#ctx0" brushRef="#br0" timeOffset="372.4801">793 590 4320,'11'-10'566,"-5"4"-217,-1 2-91,-2 0-39,1 0 101,-2 1-97,-1-1-44,-2 0 3,-2 1 41,1 2 26,1 0 61,0 1-112,0 0 35,-2 0 53,0 0-60,0 1-52,0 0-45,0 1-22,0-1-40,-5 5 34,4-3-40,1-1 52,-18 13 52,0 1-71,1 2-57,1 1-43,-49 60-169,63-72 167,-21 25-45,2 2 43,19-26 15,1-1 0,-1 1 1,2-1-1,-1 1 0,1 1 0,1-1 0,-1 0 0,1 2-5,2-9 2,-1 1-1,1-1 1,0 1-1,0 0 1,0-1-1,-1 1 1,1-1-1,1 1 1,-1 0-1,0-1 1,0 1-1,1-1 1,-1 1-1,1-1 1,-1 1-1,1-1 1,-1 1-1,1-1 1,0 0-1,0 1 1,0-1-1,0 0 1,0 0-1,0 1 1,0-1-1,0 0 1,0 0-1,1 0 1,-1 0-1,0-1 1,1 1-1,-1 0 1,1 0-1,-1-1 1,1 1-1,-1-1 1,1 1-1,-1-1-1,4 1 6,0-1 0,0 0 0,0 0 0,-1 0 0,1 0 0,0-1 0,0 1 0,-1-1 0,1-1 0,0 1-1,-1-1 1,3 0-6,17-10 49,0-2-43,-2 0-65,-1-2 1,4-3 58,14-15-64,-15 10 68,-3 5 47,-1-1 54,-5 5 27,12-10 38,-13 14-138,1 2-42,-14 8 11,0 0 1,0 1 0,0-1-1,0 1 1,0 0 0,0-1-1,0 1 1,0 0 0,0-1-1,1 1 1,-1 0 0,0 0-1,0 0 1,0 0 0,1 0-2,-1 1 5,0-1 1,0 0 0,0 1 0,-1-1 0,1 1 0,0-1 0,0 1-1,-1-1 1,1 1 0,0 0 0,-1-1 0,1 1 0,-1 0 0,1 0-1,-1-1 1,1 1 0,-1 0 0,0 0 0,1 0 0,-1 0 0,0-1-1,1 1 1,-1 1-6,3 27 143,-3-12-104,-3 18-18,-1 47-36,4-70 9,1 1 1,0 0-1,1 0 1,1 0 0,0 1 5,5 7 0,6-7 0</inkml:trace>
  <inkml:trace contextRef="#ctx0" brushRef="#br0" timeOffset="550.8936">1511 0 5056,'1'7'305,"1"-1"13,0 1 31,-2-4-199,1 1 33,-1 1 3,0 1 35,1 1 41,-1 2 46,0-6-303,1 15 71,0 4 75,-1 3 46,-3 40 320,-3-22-257,-5 11-23,-3 3-62,-4 14-22,-12 30 28,-1-1-63</inkml:trace>
  <inkml:trace contextRef="#ctx0" brushRef="#br0" timeOffset="713.5367">1117 334 5888,'6'-2'508,"0"1"-51,-1 0-51,1-1-47,0 1-44,0 0-42,0 0-39,0 0-38,1 0-5,0 0-45,1 0-40,-1 1-36,2-1-28,-1 0-38,6 0-51,-1 0-42,9-1-92,-6 0 105,-4 1 75,0-1 85,39-5-201</inkml:trace>
  <inkml:trace contextRef="#ctx0" brushRef="#br0" timeOffset="986.1175">2097 297 4160,'-3'0'547,"0"0"-59,0 0-56,-1 1-50,1-1-47,0 1-43,-1 0-38,1 0-34,-4 1 103,0 1-72,-20 8 364,13-5-296,-24 13 4,0 1-83,-1 2-73,0 2-61,-7 5-42,0 1-52,-84 66-92,81-55 33,28-19 61,2 1 35,17-21-38,-9 16 49,11-10 47,3-5-6,2-1 42,8-1-20,-1-3-46,-5 0-49,1-1 1,-1 0-1,7-4-28,-2 1 24,31-16 78,-2-2-1,26-19-101,-5-1 60,-51 36-56,-7 5-1,18-12 23,-7 7 22,-2 2 25,1 2 43,-14 4-107,1 0 1,0 0-1,0 0 0,-1-1 0,1 1 0,0 0 0,0 0 0,-1 0 1,1 0-1,0 1 0,0-1 0,-1 0 0,1 0 0,0 0 0,0 0 0,-1 1 1,1-1-1,0 0 0,-1 1 0,1-1 0,0 1 0,-1-1 0,1 1 0,-1-1 1,1 1-1,0-1 0,-1 1 0,0-1 0,1 1 0,-1 0 0,1-1 1,-1 1-1,0 0 0,1-1 0,-1 1 0,0 0 0,0 0 0,1-1 0,-1 1 1,0 0-1,0 0 0,0 0-9,0 23 204,-2-7-132,1-11-65,-4 25 178,-5 14-185,3-14 41,1 0-41,2 0-56,3 0-71,2-19-98,5 13-446,0-12 365,5 5-44</inkml:trace>
  <inkml:trace contextRef="#ctx0" brushRef="#br0" timeOffset="1571.4106">2710 306 7040,'0'-3'64,"1"0"61,0 0 54,0 1 48,0-1 100,0 1 47,-1-1 121,1 1 302,-1 2 3,0 1-297,-1 1-120,1 1-46,-2-1-98,1 2-46,0-1-53,-1 2-59,-8 19 361,-1 0-71,0 0-67,-1 0-60,0 0-52,-1 0-47,0-1-39,0 1-34,-8 13-9,-42 67-18,36-60 23,10-18 16,1 1 46,8-13-94,4-7-20,0-1 0,-1 1 1,1-1-1,-1 0 1,-2 2-17,4-7 14,5-6-4,5-12-2,94-170 18,-69 133 4,2 2-1,17-17-29,-19 31 22,6 3-57,-33 31 25,0 0 0,0 0 1,1 1-1,-1 0 0,1 0 0,0 0 1,0 1-1,0 0 0,0 0 0,0 0 1,0 1-1,0 0 0,1 0 1,1 0 9,-7 1-2,1 0 1,-1 0 0,1 0 0,-1 0 0,1 1 0,0-1 0,-1 1-1,1-1 1,-1 1 0,0-1 0,1 1 0,-1 0 0,1-1 0,-1 1 0,0 0-1,1 0 1,-1 0 0,0 0 0,0 0 0,0 1 0,0-1 0,0 0 1,1 2 2,-1-1 1,0 1-1,1 0 1,-1 0 0,0 0-1,-1-1 1,1 1 0,0 0-1,-1 0 1,0 0-1,1 1-2,-1 6 10,0 0 0,-1 0 1,0 0-1,-1 0-10,-3 17-7,-4 9 49,-2-1 50,-5 5 66,-11 20 132,7-16-72,9-13-26,11-31-177,0 1 0,0 0 1,0-1-1,-1 1 0,1 0 1,0 0-1,0-1 0,0 1 0,0 0 1,0-1-1,0 1 0,0 0 1,0-1-1,1 1 0,-1 0 0,0 0 1,0-1-1,0 1-15,5 0 92,3-5-80,11-10-68,1-3-99,-1 0-79,0-2-53,32-38-610,-29 32 564,-10 12 181,-1-1 36,1 1 43,-1 0 50,21-21-116,-18 20 99,1 0 0,0 2 0,0 0 1,6-4 39,-17 14-7,-1 0-1,0 0 1,1 1 0,0-1 0,-1 1 0,1 0 0,0 0 0,0 0 0,-1 0 0,1 0 0,0 1 0,0 0 0,1 0 7,-4 0 1,1 0 0,0 0-1,0 1 1,0-1 0,-1 1 0,1-1 0,0 1 0,-1 0 0,1 0 0,-1 0 0,1 0 0,0 0-1,0 1 5,0-1 0,-1 1 0,1 0 0,-1-1 0,0 1-1,1 0 1,-1 0 0,0 0 0,0 0 0,0 0 0,-1 0 0,1 0-5,1 5 17,0 1 0,-1-1 0,0 0 0,0 0 0,-1 1 0,0-1 0,0 0 0,-1 1 0,-1 6-17,-3 13 90,-2-1 0,0 2-90,2-11 51,-7 20 159,4-12-84,3-9-99,3-2 35,2-6-107,0-3-85,2-1-111,0-1 22,0-2-61,1 0-67,0 0-73,0-1-80,1 0-87,1-1-92,0-1-100,0 0 180,1 0 78,1-1-31,3-2-192</inkml:trace>
  <inkml:trace contextRef="#ctx0" brushRef="#br0" timeOffset="2181.3249">3648 416 7136,'-4'-2'231,"1"1"-36,0-1 2,-1-1 50,-4-2 246,5 4-282,-1-1 47,-1 1 2,0-1 50,-1 0 59,-1 0 65,-2 0-319,1-1 12,-1 1 0,1 0 0,-1 1 0,0 0 0,-4 0-127,-2 2 99,0 1-36,3 2-105,0 0 0,0 1 0,1 0 0,0 0 0,0 1 0,-9 7 42,13-8-17,0 1 0,0-1 0,1 1 0,0 0 0,0 1 17,-8 14-6,5 1 34,9-20-23,-1-1 0,1 0 0,-1 0-1,1 1 1,0-1 0,0 0-1,0 0 1,0 1 0,0-1 0,0 0-1,0 0 1,0 1 0,0-1 0,0 0-1,1 1 1,-1-1 0,1 0 0,-1 0-1,1 0 1,-1 0 0,1 1-1,0-1 1,-1 0 0,1 0 0,0 0-1,0 0 1,0 0 0,0-1 0,0 1-1,0 0 1,0 0 0,0-1 0,0 1-1,0 0 1,0-1 0,0 1-1,1-1 1,-1 1 0,0-1 0,0 0-1,1 0 1,-1 1 0,0-1 0,1 0-1,0 0-4,6 0 37,1 0-1,-1 0 1,1-1-1,-1 0 1,0 0-1,4-1-36,12-4 65,-4 0-23,-1-1-1,5-3-41,2-2 68,0-1 76,0-2 112,-13 8-75,0-1 43,0 0 46,0 0 52,-5 3-73,0 1-83,-2 3 220,-5 4-160,-2 1-110,0 0-52,-2 2-41,-10 25-23,0 2 1,-1 13-1,4-7-29,4 0-34,6-25 20,3 8 106,-3-20-59,1-1 0,-1 1 0,1-1 0,0 1-1,-1-1 1,1 1 0,0-1 0,0 0 0,0 0 0,0 1 0,0-1-1,1 0-3,-1 0-6,0 0-1,0 0 1,0-1-1,0 1 1,0-1-1,0 1 1,0-1-1,0 0 1,0 1-1,1-1 1,0 0 6,19 1-483,-16-2 329,1-1 0,0 1-1,-1-1 1,5-2 154,22-11-581,-13 4 160,-12 7 214,28-17-188,-1-1 97,-2-1 95,0 0 90,0-1 88,-2-1 84,1-1 80,-2 0 78,-22 21-170,0-1 79,0 2 64,-1 1 48,-6 3-219,0 0-1,1 0 1,-1 0 0,0 0-1,0 0 1,1 0 0,-1-1-1,0 1 1,1 0 0,-1 0 0,0 0-1,0 0 1,1 0 0,-1 0-1,0 1 1,1-1 0,-1 0-1,0 0 1,0 0 0,1 0-1,-1 0 1,0 0 0,0 0 0,1 1-1,-1-1 1,0 0 0,0 0-1,1 0 1,-1 0 0,0 1-19,0 0 38,1 0 0,-1-1 0,0 1 0,0 0 0,1 0 0,-1 0 0,0 0 1,0 0-1,0 0 0,0 0 0,0 0 0,-1 0 0,1 0 0,0 0 0,0 0-38,-5 18 401,-2 1-97,-2-1-78,0 0-61,-2 5-17,6-15-81,2 1 1,-1-1-1,1 1 1,-1 9-68,2 2 134,2-20-130,0 0 0,0 0 1,0 0-1,0 0 0,0-1 0,0 1 0,1 0 0,-1 0 0,0 0 0,0 0 0,1-1 1,-1 1-1,1 0 0,-1 0-4,1-1 1,-1 1 0,0-1 0,1 0 0,-1 1 0,1-1 0,-1 1 0,1-1 0,-1 0 0,1 1-1,-1-1 1,1 0 0,0 0 0,-1 0 0,1 1 0,-1-1 0,1 0-1,12-1-46,3-4-82,0-4-180,0-1 47,0 0 42,-1-2 38,15-13-89,-1-2 94,0-1-85,12-6 261,-9 12-137,-30 21 130,-1 0 0,1 0 1,0 0-1,0 0 0,-1 0 1,1 0-1,0 1 0,0-1 1,0 1-1,0-1 0,0 1 1,0 0-1,0 0 1,0 0-1,1 0 7,-2 0 0,0 0-1,0 1 1,-1-1 0,1 0-1,0 1 1,-1-1 0,1 0 0,0 1-1,-1-1 1,1 1 0,0-1-1,-1 1 1,1 0 0,-1-1 0,1 1 0,0 1 5,0 0 1,0-1-1,0 1 1,0 0 0,-1-1-1,1 1 1,-1 0 0,1 0-1,-1 0-5,1 6-149,0 1 97,-1 0 74,-2 13 126,1-13-138,1-4-38,-1 1-38,1 0-48,-1-1-56,1 1-63,0 0-73,0-1-80,0 1-90,1-2 105,-1-1-45,1 1-50,-1 0-50,1-1-53,0 1-56,1-1-59,-1 1-61,0-1 115,1-1 81,-1 1-30,2 1-201</inkml:trace>
  <inkml:trace contextRef="#ctx0" brushRef="#br0" timeOffset="2445.9358">4758 102 3648,'2'6'477,"-1"-1"-86,1 1-78,-1-1-68,0-2-87,0 1-35,1 3 32,-1 0-83,2 7 12,-3-9-22,0 0 42,1 1 61,-1 0 76,0 0 91,0 1 106,-1 11 291,-1-1-111,-1 0-102,-1 1-91,0-1-82,-1 0-72,0-1-62,-1 0-51,0 3-19,1 0-25,-2 8 12</inkml:trace>
  <inkml:trace contextRef="#ctx0" brushRef="#br0" timeOffset="2623.7776">4625 301 8320,'3'0'480,"0"0"-37,0 0-35,0 0-34,4 0 280,0 0-117,0 0-105,0 0-91,0-1-80,1 1-69,-1-1-48,1 1-48,15-1 43,-10 1-150,-2 0 57,18 0 178,-17 0-159,-1-1-60,0 1-74,-5 0-10,0-1-33,0 1-38,0 0-42,1-1-45,-1 1-49,0-1-53,1 1-57,5-2-93,5 0-90,-13 2 469</inkml:trace>
  <inkml:trace contextRef="#ctx0" brushRef="#br0" timeOffset="2927.6277">278 1517 5216,'-1'-2'640,"1"1"-100,0-1-91,1 0-83,0 1-140,0-1-38,1 0 90,1-1-104,1 1-75,6-3 41,-5 3-21,-3 1-8,0 0 42,0 0 54,0 1 60,7-4 172,1 1-56,0-1-51,0 1-48,0 1-44,0-1-40,10-2 95,-1 1-126,-1 0-70,42-7 24,-35 6-24,-4 2 70,27-4-14</inkml:trace>
  <inkml:trace contextRef="#ctx0" brushRef="#br0" timeOffset="3140.3163">245 1749 5408,'-3'7'702,"1"-3"-269,1-1-112,0-1-49,0 0-13,1-1-73,6 1 51,1-1-186,1-1 73,0 1 63,0-1 53,10-1 339,12-2 494,-16 1-639,-1 0-50,1 0-89,-6 0-174,0 0-48,-1 1-55,0-1-61,14-3 188,0-1-45,3-1-26,12-3-21,-24 6-41,41-10 26</inkml:trace>
  <inkml:trace contextRef="#ctx0" brushRef="#br0" timeOffset="3526.1916">1422 1266 5824,'-1'-6'353,"1"-2"11,-1 0 30,1 5-223,0-1 38,-1 0 2,0 0 40,0-1 47,0-1 53,1 3-339,-1-2 59,0-1 67,-1 0 69,-1-1 73,0 0 74,-2 0 79,0 0 82,-2 2 83,-4-2-124,1 4-194,0 2-96,-2 1-66,-13 6-17,-1 3-53,10-2-57,1 1 1,-4 3 8,-22 15-164,-13 14 164,39-29-34,-1 0-4,1 1 1,-6 7 37,0 6-83,18-21 56,1 0-1,0 0 1,0 0-1,0 0 1,1 0-1,-1 1 28,2-4-6,0 1-1,-1-1 1,1 0-1,0 1 1,0-1 0,0 0-1,0 0 1,0 1 0,0-1-1,0 0 1,1 1 6,6 10-37,-5-10 37,0 0-1,0-1 1,1 1-1,-1 0 1,1-1-1,-1 0 1,1 0-1,0 1 1,-1-1 0,2 0 0,5 1 11,1 0 1,-1 0 0,7 0-12,7-1-4,-1-1 36,12-2-77,1 1-16,-12 1 71,-4 1 60,-1 2 79,-17-3-136,0 0 0,0 1 0,0-1 1,0 0-1,0 1 0,0-1 0,0 0 0,0 1 1,0-1-1,0 1 0,0-1 0,-1 1 1,1 0-1,0-1 0,0 1 0,-1 0 0,1 0 1,0 0-1,-1-1 0,1 1 0,-1 0 1,1 0-1,-1 1-13,1-1 17,-1 1 1,0 0 0,1 0-1,-1-1 1,0 1 0,0 0-1,0 0 1,0 0 0,-1-1-1,1 1 1,-1 0 0,1-1-1,-1 1-17,-11 26 131,5-15-109,0-3-35,5-7 1,-14 21-35,-1 0 55,-2 2 150,-23 22-158,12-19 5,15-15-44,-1-1-39,0-1-46,-1-1-52,12-8-74,0 0-50,-13 6-1332,13-7 1233,2 0 52,-1-1-21,-1 1-128</inkml:trace>
  <inkml:trace contextRef="#ctx0" brushRef="#br0" timeOffset="3819.8678">1670 1316 5216,'-11'21'453,"2"2"103,3-1 2,-3 31 811,7-34-905,1 1-37,1-1-51,0 0-68,0-7-146,1 0-41,-1 0-46,1 0-48,0 1 29,0 1 99,2 4 132,3 8 268,5-3 40,-1-10-239,0-5-116,3-1-74,-11-7-116,-1 1-1,1-1 0,0 1 1,0-1-1,-1 0 0,1 0 1,0 0-1,0 0 0,0 0 1,0 0-1,-1 0 0,1-1 1,2 1-50,7-6 279,0-2-33,0-2-38,-2-1-44,-1-1-48,-1 1-53,-5 10-58,1-4 21,30-50 242,-16 14-157,1-24-38,-14 48-75,0-1-39,0 1-53,-3 13-56,-1-4-292,0 8 442,0-4-199,0 0-28</inkml:trace>
  <inkml:trace contextRef="#ctx0" brushRef="#br0" timeOffset="4305.7047">2049 1102 6656,'-4'-17'872,"1"7"-335,2 3-139,-1 2-61,1 1-73,1 2-62,0-1-22,1-1 11,0 2-161,2-6 135,5-6 178,-2 9-201,1 4-64,-2 3-78,1 3-54,4 13 25,-4 10 126,-4-18-64,0 9 41,0 0-1,-2 0 0,0 0 1,0 0-1,-5 18-73,-6 30 148,-3-4-37,11-49-91,-7 28 60,-4 20-1,-5 19 24,7-28 17,3-8 40,0 0 76,7-34-173,-3 13 65,3-7-13,1-4 32,2 2 72,-1-15-212,0 1 0,0-1 0,0 1 0,0-1 0,0 1 0,0-1 0,0 1-1,0-1 1,0 1 0,0-1 0,0 1 0,0-1 0,1 1 0,-1-1 0,0 1 0,0-1 0,1 0-1,-1 1 1,0-1 0,0 1 0,1-1 0,-1 0 0,0 1 0,1-1 0,-1 0 0,1 1 0,-1-1-1,0 0 1,1 0 0,-1 1 0,1-1 0,-1 0 0,1 0 0,-1 0 0,1 0 0,-1 0-1,1 1 1,-1-1 0,1 0 0,-1 0 0,1 0 0,-1 0 0,1-1 0,-1 1 0,1 0 0,-1 0-1,1 0 1,-1 0 0,0 0 0,1 0 0,-1-1 0,1 1-7,14-9 136,0-4-81,24-25-72,3-7 17,-2 1-31,10-5 31,-37 37-2,1 0 0,0 2 0,1-1 1,1 2-1,-1 0 0,2 0 2,-13 8-4,0-1-1,0 1 1,0 0-1,0 0 1,0 0 0,1 0-1,0 1 5,-3 0 1,0-1 0,0 2 1,1-1-1,-1 0 0,0 0 0,0 1 0,0-1 0,1 1-1,-2-1 5,0 1 0,0-1 0,0 1 0,0-1-1,0 1 1,0-1 0,-1 1 0,1 0 0,0-1 0,0 1 0,0 0 0,-1 0-1,1-1 1,0 1 0,-1 0 0,1 0 0,-1 0 0,1 0 0,0 1-5,0 11 95,-4 5 43,-7 7 9,-5 0-51,-18 22-14,25-37-76,-1 2 4,-1 0 0,-1 0 0,-3 1-10,3-3 0,0-1 0,-1 0 0,0-1 1,0-1-1,-1 1 0,0-2 0,0 0 0,0-1 1,-8 2-1,17-6-48,0 1 39,-10 0 93,7-1-72,0 0-85,1-1-100,3 0 37,0 0-38,0-1-44,0 1-46,1 0-52,0-1-55,0 0 66,1 0-114,0 1-97,0-1-77,1 0 7,0 0-36,0-2-1500,0 2 1251,0 1 532,0-1-454,1 0 106,-1 0-36,1-1-247</inkml:trace>
  <inkml:trace contextRef="#ctx0" brushRef="#br0" timeOffset="4688.5216">2843 1379 7712,'-15'-7'1019,"7"3"-391,1 1-162,2 1-73,1 0-100,-1-1-37,-2-1 159,1-1-105,1 1-74,-7-5 216,6 7-234,-3-1 106,4 2-116,-1 1 40,-22 0-95,0 5-65,1 3-50,1 3-35,15-5-11,0 1 0,0 0-1,1 0 1,0 1 0,-3 3 8,-11 14 21,22-23-20,-1 1 0,1 0 0,0 0 0,0 0 0,0 0 0,1 0 0,-1 0 0,1 0 0,-1 1 0,1-1 0,0 1 0,0-1 0,0 2-1,1-4 2,0 0 0,0 0 0,1 0 0,-1 0-1,0 0 1,0 0 0,0 0 0,1 0-1,-1 0 1,0 0 0,1 0 0,-1 0-1,1 0 1,-1 0 0,1-1 0,-1 1-1,1 0 1,0 0 0,0 0-2,1 0 2,-1 0 1,1 0-1,0 0 1,0 0 0,0 0-1,0 0 1,0 0-1,0-1 1,0 1-1,0-1 1,0 1-1,0-1 1,1 0-3,12 1-18,0-1-1,1 0 1,-1-1 0,12-3 18,64-14-4,-26 4 59,-59 12-41,19-1 33,-17 4 17,1 2 51,-8-3-110,-1 0 0,0 0 0,1 0 0,-1 0 0,0 1 0,1-1 0,-1 0 0,0 0-1,1 0 1,-1 1 0,0-1 0,0 0 0,1 0 0,-1 1 0,0-1 0,0 0 0,1 0 0,-1 1 0,0-1 0,0 0-1,0 1 1,0-1 0,1 0 0,-1 1 0,0-1 0,0 0 0,0 1 0,0-1 0,0 0 0,0 1 0,0-1-5,-6 13 116,-20 13 20,26-26-135,-30 25 11,-3-1 193,-14 7-205,21-15 8,0-1-73,7-5-39,0 0-60,1 0-68,0-1-79,17-9 287,-12 7-224,7-4 89,3-2 32,0 1-40,0-1-47,0 0-55,1 0-3,-1 0-48,1-1-54,0 1-58,-1 0-63,1-1-67,-1 0-72,1 1-77,0-1 42,1 0 87,-1 0-33,1 0-212</inkml:trace>
  <inkml:trace contextRef="#ctx0" brushRef="#br0" timeOffset="5023.9276">2999 1511 3968,'9'-5'243,"0"-1"5,1 0 22,-1 2-7,2-1 60,-4 2-114,2-1 37,-3 2-163,13-4 29,-12 3-50,1 1 33,0-1 50,0 0 63,0 1 74,0-1 88,0 0 101,0 1 114,-5 0-245,1 1 33,-1 0 35,0 0 37,1-1 143,-2-1-95,0 0-87,-1 0-77,0-1-70,0 0-61,-1 0-54,-1-1-44,1 0-29,-1-1-37,-3-9-16,2 11 35,1 3-60,1 0-1,-1 0 0,0 0 0,0 0 0,1 0 1,-1 0-1,0 0 0,0 0 0,0 0 1,0 0-1,0 1 0,0-1 0,0 0 1,-1 1-1,1-1 0,0 1 0,-1-1 8,0 0-14,-1 0 0,0 1 1,0-1-1,0 1 0,0 0 0,0 0 0,-3 0 14,-2 0-28,-1 2 0,0-1 0,1 1 0,-8 3 28,1 0-20,0 1-1,1 1 1,-4 1 20,2 2-8,1 0 0,-13 10 8,18-12 4,0 0 1,0 1-1,1 1 1,0-1-1,1 1 0,0 1 1,0 0-1,2 0 1,-3 4-5,1 11 76,8-24-58,-1 1 0,1-1 0,0 1 1,0 0-1,0-1 0,0 1 0,1-1 1,-1 1-1,1-1 0,0 1 0,-1-1 0,1 1-18,0-1 17,0 0-1,0-1 0,0 1 0,0 0 0,1-1 1,-1 1-1,0-1 0,1 1 0,-1-1 0,1 0 0,-1 1 1,1-1-1,-1 0 0,1 0 0,0 0-16,1 0 17,0 0 0,0 0 0,0 0 0,-1 0 0,1-1 0,0 1 0,3-1-17,25 0 146,2-5-105,-16 1-72,-1 0-40,0-1-46,-1 0-49,33-9-132</inkml:trace>
  <inkml:trace contextRef="#ctx0" brushRef="#br0" timeOffset="5302.6599">3856 1019 7872,'-6'5'1042,"2"-2"-401,1-1-166,0 0-73,2-1-87,0 0-75,0 1-27,-2 3 16,-7 19 175,1-3-191,3-2-106,0 1-90,-7 41 48,-1 2-90,-13 61-89,15-58 50</inkml:trace>
  <inkml:trace contextRef="#ctx0" brushRef="#br0" timeOffset="5487.5368">3317 1316 6656,'5'2'379,"-3"-1"-162,0 0-35,4 2 281,-3-2-266,0 0 44,0 0 3,1-1 50,1 1 55,1-1 66,2 1-327,3-1 96,5 1 201,-1 0 13,24 1 596,-27-1-723,0-1-36,-1 0-68,-1 0-48,-1 0-58,1 0-67,44-3 317,1-2-65,0-2-86,0-2-109,-19 3-88,0 0-64,-1-1-71,0 1-78,6-1 56,19-4-31,-59 11 223</inkml:trace>
  <inkml:trace contextRef="#ctx0" brushRef="#br0" timeOffset="6239.9152">3103 1851 2656,'13'-4'549,"-7"2"-261,0-1 12,-2-3-2,-1 3-34,2 4-38,-3 0-89,-1 0-84,1 0-74,-1 1-66,1 0-90,-1 1-64,0 0-112,0 2-247,0 0-3,0-2 246,-1 0 110,0-2 62,0 1 92,0-1 63,0 0 73,0-1 84,6-3 736,3 0 372,5-2 490,-5-1-477,-4 2-741,-2 0-64,1-1 33,-1-4 194,-2 5-373,-1 0-82,-2 2-65,-1 0-48,1 1-81,1 1-1,-1 0 0,1-1 1,-1 1-1,0 0 0,1 0 1,-1 0-1,0 0 0,1 1 1,-1-1-1,1 0 0,-1 1-20,-7 1 0,1 0 0,0 1 0,0 0-1,-4 3 1,-2 1 12,1 1-1,0 0 1,0 1-1,1 1-11,-6 6 12,0 0-1,-4 6-11,-8 15-41,8-8 39,16-18-33,-1 0 0,1 0 0,-1 5 35,-1 10-21,4 0 69,4-8 41,3-1 57,-1-11-136,1 0 51,0-1 43,0 0 36,5 2 210,-6-6-267,0 0 0,0 0 1,0 0-1,0 0 0,0 0 0,0 0 1,0-1-1,0 1 0,0-1 1,0 0-1,2 1-83,5-1 225,0-2-63,16-5 504,0-3-109,-1-3-93,0-3-81,-6 3-125,-1-1-35,8-8 60,-4 0-40,-20 21-236,13-14 108,5-10-26,-17 22-80,0 1-1,-1-1 0,1 0 0,-1 0 0,1 1 0,-1-1 0,0 0 0,0 0 1,-1-1-1,1 1 0,-1 0 0,1 0 0,-1 0 0,0-1-8,-4-7 35,-3 3-45,-3 3-41,-2 3-42,0 1-38,-2 1-37,2 2-35,2-1-34,4 0 32,1 0 59,-2 1 25,-4 0-11,2 1 3,3-2 2,1 0-19,0 0-48,1 0-11,0-1-47,0 1-53,0-1-59,3 0 89,1 0-36</inkml:trace>
  <inkml:trace contextRef="#ctx0" brushRef="#br0" timeOffset="6607.0092">3600 1672 6464,'-1'2'735,"1"0"-63,-1 0-61,0 0-58,0 0-57,0 1-52,0 0-51,0 0-48,0 1-44,0-1-43,0 1-39,0 0-38,-2 4 83,0 0-117,0 2-92,0 0-86,-1 0-55,-3 14-174,2-11 175,2-6 95,1 0 50,0-1 61,0-1 70,-58 161 42,39-95-60,20-70-130,0 5 68,-1-1-42,-2 14 40,3-11-27,0-4 1,1 1 37,0 0 57,0-1 61,1 1 72,0-1 81,0-3-141,-1-1-36,2-2 116,0-1-110,0-1-82,1-1-45,2-8 56,-5 12-124,11-26 162,0 0-67,0-7-39,3-20-11,11-56-171,-12 51-27,-13 58 120,2-6-82,4-15 8,-3 15 19,0 0-51,0 1-33,1 2-59,-1 0-69,1 1-79,1 2-92,0 0-100,0 3-113,1 1-122,-5-2 688,1 0-52,0 1-48,-1-1-48,1 1-45,0-1-44,-1 1-41,1 0-42,0 0-38,-1 0-37,1 0-35,-1 0-34,2 2-650,0 1-113,-1-2 515,0 1 108,1 1-35,1 1-250</inkml:trace>
  <inkml:trace contextRef="#ctx0" brushRef="#br0" timeOffset="6871.6133">3593 1933 6976,'-8'5'917,"3"-2"-352,1-1-146,2-1-64,0 1-76,0-2-66,1 0-23,-1 0 13,1-1-220,-1 1 40,1-1 38,-1 1 35,0-1 82,0 0 51,-1 0 41,1 0 35,-3 0 309,-3-4 918,7 3-1110,0 1-42,0-1-56,2 0-71,0 0-85,2 0-100,0 1-115,-1 0-24,1 0-34,3-2 64,0 2 43,17-4 116,-12 4-105,-5 0-41,0 1-37,0 0-24,-1-1-37,0 1-41,1 0-47,-1 0-51,0 0-57,0 0-61,0 0-66,0 0 143,1 0 41,1 1-15,4 0-97,-11-1 373</inkml:trace>
  <inkml:trace contextRef="#ctx0" brushRef="#br0" timeOffset="11928.3149">2891 2062 3904,'-1'5'766,"0"-1"-75,-2 1-71,0-1-66,-1 0-64,0-1-59,-1 1-55,1 0-50,-2 0-5,0 1-57,1 0-51,0 0-44,-13 20 8,1 2-44,-13 30 24,9-10-109,-6 23-51,22-56-2,-7 21-13,2 1 39,7-21 6,0-1 0,0 1 0,2 0 0,0 0 0,1 0 0,0 2-27,0-14 9,1 1 0,-1-1 0,1 1-1,0-1 1,0 1 0,0-1 0,0 0 0,1 0 0,1 4-9,-2-6 10,1 1 1,-1 0 0,0 0 0,1-1-1,-1 1 1,1 0 0,0-1-1,0 0 1,-1 1 0,1-1-1,0 0 1,2 1-11,0-1 17,-1 0-1,1 0 1,0-1 0,-1 1-1,1-1 1,0 1-1,-1-1 1,1-1-1,0 1 1,-1 0 0,1-1-1,0 0 1,-1 0-1,1 0 1,-1 0 0,1 0-1,-1-1 1,0 0-17,7-2 60,-1-2 0,1 1 1,-2-1-1,3-2-60,2-2 107,-1-2 0,1 1 1,-2-2-1,3-3-107,1-3 212,-2-1 1,10-16-213,2-14 233,-19 37-87,3-16 252,-9 24-154,-3 9-104,0 4-77,1-2-52,0-2-2,-3 13-26,-4 25-138,9-29 139,1 0 41,-1-12-26,0 0-1,0 0 1,0 0 0,1 0 0,-1 0 0,0 0 0,1 0 0,-1-1 0,1 1 0,-1 0 0,1 0 0,-1 0-1,1 0 1,0 0 1,-1-1-4,1 1 0,0-1 1,-1 1-1,1-1 0,0 1 0,0-1 0,-1 0 0,1 1 0,0-1 0,0 0 0,0 0 0,0 0 0,-1 0 0,1 0 1,0 1-1,0-2 0,0 1 0,0 0 0,-1 0 0,1 0 0,1 0 4,20-8-37,-9 0 102,12-8 3,0-2-33,-4 1-30,0-1 0,6-9-5,4-8 23,-2-1 62,-11 11 25,-1 1 55,-18 27-83,-1 5-45,-8 29-28,1-10-58,-4 14 18,0 2 35,10-28 11,-1 0 0,2 0 0,0 0 0,1 11-15,1-22 1,0 0 0,0 1 0,1-1 0,-1 0 0,1 0 0,0 0 0,1 0 0,-1 0 0,1 0 0,-1 0 0,1 0-1,0-1-8,0-1 0,0 1 1,0 0-1,0-1 0,0 1 0,1-1 0,2 2 8,10 6-98,4-3-71,1-3-89,2-3-106,-14-1 105,0-1-47,30-5-1316,-27 4 1231,0-1 50,2 1-18,8-3-125,-21 5 481</inkml:trace>
  <inkml:trace contextRef="#ctx0" brushRef="#br0" timeOffset="12479.7964">3715 2382 2496,'-2'-3'253,"1"1"-53,-1-1-45,1 1-38,-1-3 37,-1-7 108,3 8-120,-1 0 67,1 0 95,-1 0 113,1 2-158,0 0 37,-1 0 40,1-1 42,-1 0 151,0-1-60,1 0-43,-1 0-55,0 1-49,0-1-47,0 0-40,0 1-36,-2-4 108,-2 0-52,4 6-217,0-1 0,0 1 0,0 0 0,0 0 1,0 0-1,-1 0 0,1 0 0,0 0 0,-1 1 0,1-1 1,-1 0-1,0 0-38,-12-2 169,-2 3-62,1 3-50,-1 3-39,0 1-55,0 1-1,-12 8 38,12-6 6,-30 18-49,1 5-45,32-23 46,1 1 0,0 0 0,1 1 0,0 1 0,-6 8 42,15-18-2,1-1-1,-1 1 1,0 0-1,1 0 1,0 0 0,0-1-1,0 1 1,0 0 0,0 1-1,0-1 1,1 0-1,-1 0 1,1 0 0,0 0-1,0 0 1,0 1 2,1-2 0,-1 0 1,1 0-1,0 0 1,-1 0-1,1 0 1,0 0-1,0 0 1,1 0 0,-1 0-1,0 0 1,0-1-1,1 1 1,-1 0-1,1-1 1,0 1-1,-1-1 1,1 0-1,0 1 1,0-1-1,0 0 1,0 0-1,0 0 0,4 1 13,-1 0 1,1-1-1,0 1 0,0-1 0,0-1 0,0 1 0,0-1 0,0 0 1,0 0-1,0 0 0,-1-1 0,1 0 0,3-1-13,-3 1 7,1-1 0,-1 0 1,0 0-1,0 0 0,-1 0 0,1-1-7,2-1-7,-1-1 1,0 1-1,0-1 0,0-2 7,10-9-79,0-1-1,11-15 80,10-10-94,-12 17 64,-20 21-16,1 0 70,-1 2 55,0 1 37,-5 1-98,-1 0-1,1 0 1,0 0 0,0 0 0,-1 0-1,1 0 1,0 0 0,-1 1-1,1-1 1,0 0 0,-1 0 0,1 1-1,-1-1 1,1 0 0,0 1-1,-1-1 1,1 1 0,-1-1 0,1 1-1,-1-1 1,1 1 0,-1 0-18,4 7 131,-1 7 83,-2 0-35,-5 17 86,-5 0-92,-2-1-57,-2 10 14,2 5-60,6-23-60,0 1 17</inkml:trace>
  <inkml:trace contextRef="#ctx0" brushRef="#br0" timeOffset="12744.2347">4035 2247 4736,'0'0'236,"-1"-1"-18,0-1 191,0 2-253,0 0 40,0 0-23,0 0 33,0 1 39,0 0 44,-3 2-233,0 0 61,0 1 51,0 1 41,-2 0 82,-16 20 991,16-18-1005,1-1-62,-1 0-81,1 0-99,-10 10 315,-1 0-47,1-1-43,-1 0-42,-2 3-9,0 0-49,0 0-45,0 1-40,17-17 28,2-2-44,5-6-28,7-5-51,-5 3 39,53-53 35,-13 11-81,41-55 27,-72 85-53,-16 19 47,0 1 1,0-1-1,0 0 0,0 0 1,0 0-1,0 0 0,0 1 1,0-1-1,0 1 0,1-1 0,-1 1 1,0-1-1,1 1 0,-1 0 1,0-1-1,1 1 6,3 3 37,-1 3 1</inkml:trace>
  <inkml:trace contextRef="#ctx0" brushRef="#br0" timeOffset="13040.3662">4231 2468 4320,'14'-9'566,"-5"3"-217,-3 2-91,-1 1-39,-1 1-47,-2 1-41,0-1-15,3-3 9,-3 3-176,0-1 43,2-1 60,0-1 66,0 0 59,1-1 51,1-1 106,0-1 51,1-2 128,1-6 317,-1-6 321,-7 7-471,-2 6-320,-3 1-68,-1 0-82,-4 0-95,8 7-75,-1 0 0,0-1 0,1 1 0,-1 0 0,0 0 0,0 0 0,0 0-40,-20 0 194,-1 6-68,0 5-53,-3 5-34,11-3-22,0 0 1,-6 7-18,4-2 35,0 0 0,-3 7-35,15-17 8,1 0 1,0 1-1,0-1 0,0 1 0,1 0 1,0 0-1,-2 9-8,6-15-1,-1 0 1,1-1-1,-1 1 1,1 0-1,0 0 1,0 0-1,0 0 0,0 1 1,0 0 0,1-1-11,-1 0-1,1-1 1,-1 1 0,1 0 0,0 0 0,0-1-1,0 1 1,0-1 0,0 1 0,0 0 11,14 15-80</inkml:trace>
  <inkml:trace contextRef="#ctx0" brushRef="#br0" timeOffset="13751.8777">4618 2118 6304,'0'1'788,"-1"0"-110,1 1-103,-1-1-95,1 1-86,-1-1-78,0 1-69,-1 0-62,1 0-32,-1 1-63,-1 2-38,-5 6-75,6-7 76,-1-1 70,1 0 59,-18 26-73,-1-1-64,-54 67-42,40-55 75,-14 12 207,24-26-105,-1 0 34,-7 7 107,1-1 74,1 1 87,2-1 99,35-37-479,2-1-57,19-12-52,-21 14 17,15-9-40,0 1 1,0 2 0,13-5 29,-19 10-7,-1 0 0,9-1 7,-12 4 18,0 1 0,0 0 0,9 0-18,7 4-54,-24-2 56,0 0 0,0 0 0,0 0-1,0 0 1,-1 1 0,1-1 0,0 1 0,-1 0 0,0 0-1,2 1-1,-2-1 3,0 0 0,0 0-1,0 1 1,-1-1-1,1 0 1,-1 1-1,0-1 1,0 1 0,0-1-1,0 1 1,0 1-3,0 0-7,0 0-1,0 0 1,-1 0 0,0-1 0,0 5 7,-1-1-82,1 0 42,-5 23 66,3-23-54,1 1-52,0 0-70,0-1-90,0-2 21,1 1-53,0-1-60,0 1-64,0-1 52,0-3 57,1 0-42,0-1 122,-1 0-35,2 0-251,-1 0 198,0-1-34,0 0-39,0 1-40,0-1-43,1 0-47,0 0-1,1 0 65,0 0-23,3 0-158</inkml:trace>
  <inkml:trace contextRef="#ctx0" brushRef="#br0" timeOffset="14645.0795">4832 2531 6720,'0'-6'883,"0"3"-339,0 0-141,0 1-63,0 1-72,0 0-64,-1 1-23,0-1 14,-7-4 282,-5-2 301,4 0-206,2 3-232,1 1-97,0 0-46,1 1-76,0 0-44,-1 1-51,1-1-57,-21 0 129,0 5-47,21-1-50,0-1-1,1 1 0,-1-1 1,0 1-1,0 1 1,1-1-1,-1 1 0,-2 2 0,4-3-4,0 1-1,0 0 1,0-1-1,0 1 1,1 1-1,-1-1 1,1 0-1,0 1 1,-1-1-1,2 1 1,-1 0-1,0-1 1,1 1-1,0 0 1,0 0-1,0 0 0,0 0 1,0 0-1,1 0 1,0 0-1,0 1 1,0-1-1,1 3 5,5 16-107,4-6 59,8-2 51,-14-13 11,0 0 0,1 0 1,-1 0-1,0-1 0,1 1 0,4 0-14,0-1 30,0 0-1,0-1 0,1 1 1,-1-2-1,0 1 1,1-2-30,10-1 21,-2-1-40,5-2-29,-2-2-1,20-8 49,-3-6 3,-21 8 49,-2-1 49,-9 5-49,-3-1 52,-3 10-79,0 0-1,0-1 0,0 1 1,0-1-1,0 1 0,-1 0 0,1-1 1,0 1-1,-1-1 0,1 1 1,-1 0-1,1-1 0,-1 1 0,0 0 1,0 0-1,1 0 0,-1 0 1,0-1-1,0 1-24,-1 0 27,1 0-1,0 0 1,-1 0 0,1 0-1,0 0 1,-1 0 0,1 0-1,-1 1 1,0-1-27,-10-2 84,1 4-87,0 4-83,10-5 78,0 0 0,0 1-1,0-1 1,0 1-1,0-1 1,0 1 0,0 0-1,1-1 1,-1 1 0,0 0-1,0 0 1,1 0-1,-1-1 1,1 1 0,-1 0-1,0 0 1,1 0 0,0 0-1,-1 0 1,1 0-1,-1 0 1,1 0 0,0 0-1,0 0 1,0 0 0,0 0-1,0 0 1,0 0-1,0 0 1,0 0 0,0 0-1,0 1 1,0-1 0,1 0-1,-1 0 1,0 0-1,1 0 1,-1-1 0,1 1-1,-1 0 1,1 0 8,1 2-30,0 0 0,0 0 0,1 0 0,-1 0 1,1-1-1,-1 1 0,1-1 0,0 0 0,0 0 0,0 0 0,3 1 30,12 5-122,1-3 40,-1-3 38,1-1 33,18-6 78,0-7 95,5-8 120,-22 8-23,0-1 0,-2 0 1,10-10-260,-24 19 147,-5 4-23,-3 2-51,0 1-81,1 1-1,0-1 0,1 1 1,-1 0-1,1 0 1,0 0-1,0 1 9,-5 17 2,8-10 30,4-3 35,7-4 41,6-5 49,-6-2-127,1-1-1,-1-1 1,1 0 0,-1 0-1,8-6-29,16-8 129,5-6-129,-6 3-1,0 3-67,-15 9-4,-15 7 70,0 1 0,0-1 0,1 1-1,-1 0 1,4 0 2,-8 1 1,1-1-1,-1 1 0,0 0 1,0 0-1,1 0 0,-1 0 1,0 1-1,0-1 0,1 0 0,-1 0 1,0 1-1,0-1 0,0 1 1,0-1-1,1 1 0,-1-1 1,0 1-1,0 0 0,0 0 1,0-1-1,0 1 0,0 0 1,-1 0-1,1 0 0,0 0 1,0 0-1,-1 0 0,1 0 1,0 0-1,-1 0 0,1 0 1,-1 1-1,0-1 0,1 0 1,-1 0-1,0 0 0,0 1 1,0-1-1,1 0 0,-1 0 1,0 1-1,-1 0 0,2 14-19,0 1 57,1 29 108,-4-31-155,-1-1-62,1-10 54,0 1-1,-1-1 1,1 0-1,-1 0 1,0-1-1,0 1 1,0-1 0,0 1-1,-2 0 18,-18 23-185,15-11 51,7 1-35,3-3 185,3-3-35,-4-8 1,1-1 1,-1 0 0,1 0-1,-1 1 1,1-1 0,0 0-1,1 1 18,13 7-154,12 0-121,10-6-34,-13-5 173,-6 0 97,-1-2 90,2-1 20,-13 2-57,1-1 0,-1 0-1,0 0 1,0-1 0,0 0 0,2-1-14,11-11 73,-3-3 88,-9 9-35,-2-1 38,-1-1 42,-2 0 50,0-1 54,-2 0 59,-3-1 16,-3 4-58,-3 4-62,-1 3-61,-2 3-63,0 3-65,0 2-64,0 4-67,4 0-12,-1 0 50,4-3 41,1 0 0,-1 0-1,1 0 1,-2 7-24,0 4 8,3-7-41,1 1-40,2-1-50,1 0-59,1 0-69,2-1-78,1 0-88,2-1-98,-1-2-663,-1-1 68,2-1 72,-1 1 78,1 0 83,0-1 86,-1 0 92,1 0 98,-7-3 559,6 3-684,1-1-64,2 2-221,5 2-574</inkml:trace>
  <inkml:trace contextRef="#ctx0" brushRef="#br0" timeOffset="19598.2282">4895 2491 480,'0'0'837,"0"0"-113,1 0-105,-1 0-98,0 0-138,0 0-65,0 0-60,0 0-55,0 1 30,1 0-117,1 0-97,0 1-67,1 0-34,18 15 391,-3-3-42,-6-4-58,-4 0 0,-1 1 40,0-1-128,0 4-77,-5-8 72,0 0-92,1 0-61,3 8-122,-2-5 133,-1-4 78,-1 0 72,1 0 109,-2-3-72,1 1 35,-1 0 36,1-1 38,-1 0 43,1 1 44,-2-3 106,1 1-119,0-1-103,1 0-82,-1-1-71,0 1-39,3-1 15,-3 0 1,-1 1 73,9-3 97,0-1-38,8-4 95,-1-3-115,0 0-87,2-5-59,23-22-31,-22 20 97,-10 9 3,1 1 46,-5 3-115,0 1 1,1-1-1,-2-1 0,1 1 0,2-4-31,1-9 31,-7 16-23,0 0 0,0 1 0,0-1 0,0 1 0,0-1 0,0 1 0,0-1 0,0 1 0,2-2-8,8-10 61,-7 6-84,3 3-81,-7 4 101,1 0-1,-1 0 1,0 0 0,0 0-1,0 0 1,1 0-1,-1 0 1,0 0-1,0 0 1,0 0 0,1 0-1,-1 0 1,0 0-1,0 0 1,0 0-1,0 1 1,1-1 0,-1 0-1,0 0 1,0 0-1,0 0 1,0 0-1,0 1 1,1-1-1,-1 0 1,0 0 0,0 0-1,0 1 1,0-1-1,0 0 1,0 0 3,1 8-28,2 10 10,6 7-54,-7-20 48,0 1 0,0-1-1,0 0 1,-1 1 0,1 3 24,-2-6-4,0-1 0,0 1 0,0-1 0,0 0 0,0 1 0,-1-1 0,1 0 0,-1 1 0,0-1 0,0 0 4,-2 5 52,0-1-1,-1 0 1,1 0-1,-1 0 1,-1-1 0,1 1-1,-1-1 1,0 0-1,0-1 1,-1 1 0,1-1-1,-1 0 1,0 0-1,0 0 1,0-1-1,-1 0-51,-22 9 175,-1-1-42,0-2-56,1-2-72,4 0-73,14-4 92,-40 9-56,38-10 71,1-2 48,0-1 65,1-3 79,0-5 159,3-5-117,3-3-95,2-1-73,-1 2-48,-7-16-107,-12-13 108,4 10 2,9 11-58,3 3-44,4-1-56,2 5 18,0 0 35,1-36 38,1 15 22,0 34-41,2-2-57,0 0-37,-1 18-3,-1-5 98,0 0 45,-1 21-4,-2 15-33,0 27-9,2-56-78,2 0 68,2 9 83,7 13 141,-4-21-134,0 0-55,1-1-82,0-2-86,1 0-107,-4-6 90,-1 0-34,1 0-36,0-1-41,-2-1-156,6 7-689,-5-7 610,-1 0-15,0 0-101,-3-2 340,1-1-36,1 2-434,0 0-276,0 1-665,-2-4 1714</inkml:trace>
  <inkml:trace contextRef="#ctx0" brushRef="#br0" timeOffset="20295.9428">5671 2393 1312,'2'-3'220,"-1"2"-71,0 1-52,-1 1-34,-3 4 63,-2-1 40,-4 0 298,-1 1-102,1-1-87,0 0-71,1-1-61,-1 1-41,-20 7 114,16-6-95,0-1 78,6-2-59,0 1 34,-35 10 387,0 1-58,1 1-59,0 0-62,0 2-61,1 2-65,1 1-64,1 3-67,28-17-76,1 1 0,0 0 0,-5 5-49,2 1 112,4 0 77,6-4 232,4-2-95,3-1-78,2 0-59,-1-4-83,-1 0-1,1 0 1,-1 0-1,1 0 1,2 0-106,40 6 138,4-3-73,-8 0-44,17 5-21,-46-7 8,0 2 0,14 5-8,8 8 43,-20-6-62,-2 2 37,-14-12-15,0-1 0,0 1-1,0-1 1,0 1 0,0-1-1,0 1 1,-1 0 0,1-1-1,-1 1 1,1 0 0,-1-1-1,0 1 1,0 0 0,0 0 0,0-1-1,0 1 1,0 0 0,0 0-1,0-1 1,-1 1 0,1 0-1,-1 1-2,-1 1 1,0 1 0,0-1-1,0 0 1,-1 1 0,-2 2-1,-18 19 54,-5-3 62,0-3 68,-7 2 164,-13 6-348,-9 0 185,6-8-102,-1-3-97,36-12 19,0-1-34,-17 5-123,9-2-30,0 0-54,0 0-50,-1 0-44,1 0-41,0 1-34,-24 9-489,39-13 601,0 0-37,-9 3-423,-5 2-276,-10 6-656</inkml:trace>
</inkml:ink>
</file>

<file path=ppt/ink/ink2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5:52.97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221 256 7808,'-1'0'954,"0"1"-118,1-1-111,-1 2-103,1-1-96,0 0-87,0 1-80,0 0-72,0-1-104,0 1-36,1 2 50,0 0-89,0 2-94,0-1-20,-1-2 43,1-1 45,-1 0 61,1 60 215,-3-32-226,-1 1-34,-1 0-36,-1-1-38,-1 1-39,0 0-42,0 1-51,0 1-52,1 0-53,0 0-57,4-23 209,0 1-66,0-1-73,0 0-81,0 0-87,1 1-95,-1-1-101,0 1-108,1-5 325,0 1 46,0 1-15,0 4-109,0-12 422</inkml:trace>
  <inkml:trace contextRef="#ctx0" brushRef="#br0" timeOffset="252.5444">1 890 5824,'-1'-1'821,"2"-1"-88,0 0-83,2 0-74,0-1-68,1-1-63,0 1-54,0-1-48,4-2 120,0 0-78,10-7 566,2 1-337,2 1-122,0 0-106,1 2-89,5-1-37,0 2-77,-2 1-3,1 2 0,7 0-180,-22 3 1,-8 2-40,-1-1-33,1 0-18,-1 0-34,0 0-37,1 0-42,0 0 4,3 1-28</inkml:trace>
  <inkml:trace contextRef="#ctx0" brushRef="#br0" timeOffset="451.8411">1 375 5216,'2'-14'691,"-2"6"-266,1 2-111,0 1-48,-1 1 14,1 0-65,-1 0-56,1 2-49,0-1-30,0 1-44,2-2-49,-1 2 38,0 0 59,0-3-76,1 1 79,1 0 68,0 1 57,0-1 81,1 0 43,12-7 886,-10 8-732,-4 1-234,1 1-35,6-3 236,1 1-64,-1 0-61,1 1-55,0 0-48,0 0-43,12-2 79,-8 2-143,0-1-37,9-1 65,-8 3-91,-3 1-73,1 0-85,2 2-7</inkml:trace>
  <inkml:trace contextRef="#ctx0" brushRef="#br0" timeOffset="837.8856">462 455 5568,'1'8'725,"0"-4"-278,-1 0-115,0-2-50,1 0-58,-2 0-52,1-1-18,-3 5 11,-3 6 16,-2 2 71,-2 4 112,0 1 58,-28 45 1100,23-40-930,7-14-276,3-6-66,1-1 29,-2-2 98,5-2-86,0-1-97,1-1-74,1 0-55,2-6 20,-2 6-7,-1 3-53,13-26 221,2 1-89,3-5-45,10-12-3,-20 31-91,-1 2 0,1-1-1,0 1 1,1 0 0,1-1-18,10-4-29,2 3-73,-21 10 99,0 1 0,0 0 0,0-1 0,0 1 0,0 0 0,0 0 0,0-1 0,0 1 0,0 0 0,0 0 0,0 0 0,0 1 0,0-1 0,0 0 0,0 0 0,0 0 0,0 1 0,0-1 1,0 0-1,0 1 3,0 0 2,1 0-1,-1 0 1,0 0 0,0 0 0,0 0 0,0 0 0,0 0 0,0 0 0,0 0 0,0 1 0,-1-1 0,1 1-2,2 5 21,-1-1 0,0 1 0,0-1 0,-1 1 0,1 4-21,1 18 28,0-1 1,-2 1-1,-2 8-28,-3 16 118,4-50-83,-1 11 111,1-10-130,0 0-37,1-2-77,1-2-102,-1-1 53,1 0-34,0-2-38,0-1-40,-1 2-21,0 0-49,4-11-1404,-3 9 1314,-1 0 54,1 0-21,0-3-134</inkml:trace>
  <inkml:trace contextRef="#ctx0" brushRef="#br0" timeOffset="1088.7763">741 282 7456,'1'-4'700,"0"0"-100,1 0-88,0 0-75,0-1-18,1 0-56,7-8 653,-5 8-541,-2 3-148,0 0 45,0 1 14,0 0-49,-1 2-44,0 0-41,-1 1-36,0 0-34,0 3 97,-1 0-121,0-1-41,-2 8 138,-13 52 37,-12 24-292,9-30 35,10-30-57,0 1-34,1 1-40,2 0-46,1 0-51,1 1-57,3-26 128,-2 5-68,2-6 10,-1-2 40,1 0-45,0 1-52,0-1-60,0 0-67,0 1-76,0-2 312,0 1-59,0-2-55,0 1-51,0-1-44,1 0-41,-1 0-479,1-2-302,-1-3-1735,0 3 2093,0 0 105,0-1-35,0 0-251</inkml:trace>
  <inkml:trace contextRef="#ctx0" brushRef="#br0" timeOffset="1571.2184">584 481 5824,'-1'-5'795,"1"0"-90,1 0-83,1 1-78,1-1-71,1 2-67,0-1-59,1 0-54,4-1 79,0 1-99,2-1-41,5-1 7,-10 4-159,14-4-168,1 0 75,-6 3 64,1 1 0,0 0 0,7 1-51,7 2-3,-12 0-62,0 1-67,2 1-99,-1 1-113,-10-2 125,1 0-35,-1 1-38,1 0-39,0 0 61,-5-2 83,0 1-33,0-1-36,1 1-36,-1 0-36,0 0-38,1 0-39,-1 0-39,-5-2 227,0 0 104,0 1 97,-1-1 87,1 1 115,0 1 97,-1-1 86,1 0 71,-1 1 165,1 0 62,-1 3 1483,2-3-1293,0 0-87,0-1-327,0-1-71,0 1-182,0-1-36,0 0-39,1 0-42,-1-1-46,1 1-49,-1-1-53,1 1-54,14-7 844,-1-1-81,1-1-69,-1-2-58,5-10 210,-18 19-622,0-1 0,0 0 0,-1 0-1,1 0 1,-1 0 0,1-1-1,-1 1 1,0 0 0,0 0-1,0-3-94,-1-1 143,-1 2-36,-5-1 20,-3 4-93,-3 3-61,-18 7-104,23-5 122,1 0 43,-22 13-74,1 4-41,20-14 37,-1 1 0,2 0-1,-1 0 1,1 1 0,0 0 0,0 0-1,1 1 1,-5 8 44,6-5-111,3-1 93,2-2 63,-1-8-32,1 0 1,-1 1 0,1-1 0,0 0-1,-1 0 1,1 1 0,0-1 0,0 0 0,0 0-1,0 0 1,0 0 0,0 0 0,0 0-14,10 6 40,-3-4-83,0-1-72,1 0-88,0 0-108,-4-2 111,-1 1-34,0-1-35,1 0-38,-1 1-40,0-1-42,0 0-43,0 0-47,1 0 83,0 0 54,2 0-19,2 0-124</inkml:trace>
  <inkml:trace contextRef="#ctx0" brushRef="#br0" timeOffset="2018.8545">1274 375 7968,'2'-7'1042,"-2"3"-400,1 1-165,0 0-73,-1 2-85,0-1-74,0 2-26,-2-2 17,-4-1 311,1 1-45,-1-1-45,1 2-43,-1 0-40,0 0-38,0 1-36,1 0-35,-7 1 170,0 2-114,0 1-97,0 2-82,3-2-76,0 2-35,-5 4-32,-17 15-65,23-17 84,1 0 43,-11 17-136,17-23 73,1-1 0,-1 1 0,0-1 0,1 1 0,-1 0 0,1-1 0,0 1 0,-1-1 0,1 1 0,0 0 0,0-1 0,0 1 0,0 0 0,0-1 0,1 1 1,-1 1 1,0-3 2,0 1 0,1-1 1,-1 1-1,0-1 0,0 0 1,0 1-1,1-1 1,-1 1-1,0-1 0,0 0 1,1 1-1,-1-1 0,0 0 1,1 1-1,-1-1 0,1 0 1,-1 1-1,0-1 1,1 0-1,-1 0 0,1 0 1,-1 1-1,0-1 0,1 0 1,-1 0-1,1 0 1,-1 0-1,1 0-2,15-3 80,3-8-10,-9 4-62,-6 4-5,13-10 63,24-15 194,-27 20-211,-13 7-47,0 1-1,-1-1 1,1 1-1,0 0 1,-1-1-1,1 1 1,0 0-1,-1 0 1,1 0-1,0-1 0,-1 1 1,1 0-1,0 0 1,-1 0-1,1 0 1,0 0-1,0 0 1,-1 0-1,1 1 1,0-1-1,0 0-1,0 1 2,-1-1 0,0 0 0,1 1-1,-1-1 1,1 1 0,-1-1 0,0 1-1,1-1 1,-1 1 0,0 0 0,0-1-1,1 1 1,-1-1 0,0 1 0,0-1-1,0 1 1,0 0 0,0-1 0,0 1-1,0 0-1,0 5 13,0 1-1,-1 0 0,0-1 1,-1 6-13,0-4 2,-5 24-51,0 0 47,-21 74 128,14-61-109,6-19-44,0 1-39,-4 11-118,6-18 46,0-1-35,-8 24-315,9-29 357,1 0 36,0-3 52,-1 0 41,1 0 47,0-1 55,4-10-99,0 0-1,0 0 0,0 0 1,0 0-1,0 0 0,0-1 1,0 1-1,-1 0 1,1 0-1,0 0 0,0 0 1,0 0-1,0 0 0,0 0 1,0 0-1,0 0 1,0 0-1,0 0 0,0 0 1,0 0-1,0 0 0,-1 0 1,1 0-1,0 0 1,0 0-1,0 0 0,0 0 1,0 0-1,0 0 0,0 0 1,0 0-1,0 0 1,0 0-1,-1 0 0,1 0 1,0 0-1,0 0 0,0 0 1,0 0-1,0 0 1,0 0-1,0 0 0,0 0 1,0 0-1,0 0 0,0 0 1,-1 0-1,1 0 1,0 0-1,0 0 0,0 0 1,0 1-1,0-1 0,0 0 1,0 0-1,0 0 1,0 0-1,3-35 119,3-2-63,4-1-59,1 1-54,-10 34 48,2-8-57,6-19-15,-4 17 18,0 1-45,0 1-74,-1 1-43,1 1-81,0 0-93,0 0-108,0 0-121,-2 5 265,0 0-36,0 0-36,0 0-39,0 0-40,1 0-42,0 0 51,0 0 68,1-1-22,3-2-156</inkml:trace>
  <inkml:trace contextRef="#ctx0" brushRef="#br0" timeOffset="3043.8042">1420 477 9152,'-1'-1'668,"-1"0"-51,1 0-51,0 1-47,-1 0-46,1 0-42,-1 0-40,1 0-37,-1 1-36,1 0-33,-3 1 197,1 0-102,-1 1-81,-1 3 73,-3 3 100,5-5-237,1-1 75,1 0 101,1-3-406,-4 7 249,1 2-93,-1 0-71,1 0-49,3-7-36,-1 1 0,1-1 0,-1 1-1,1-1 1,0 1 0,0-1 0,0 1 0,0 1-5,3 5 72,-3-9-67,1 0 1,-1 1 0,0-1 0,0 0-1,0 0 1,0 0 0,1 1-1,-1-1 1,0 0 0,0 0-1,1 0 1,-1 1 0,0-1 0,0 0-1,1 0 1,-1 0 0,0 0-1,0 0 1,1 0 0,-1 0-1,0 0 1,1 0 0,-1 0-1,0 0 1,0 0 0,1 0 0,-1 0-6,8-3 53,3-9-26,-2 2 4,-2-2-1,5-7-30,21-49 224,-14 29-107,-6 13-77,-1 6-42,2 0-43,-10 16 79,0-1-42,0 1-47,0 1-49,1-1-53,-1 1-57,1 1-61,0 0-65,0 1-68,0 0-72,0 1-75,0 1-81,0 1-82,0 0-87,0 1-91,0 2-95,-3-4 472,-1 1 54,1-1 50,0 1 44,-1-1 39,1 0 33,1 2-219,5 3-637,-4-3 610,-2-1 194,0 1-48,0-1-60,0 1-70,3 1 156,-1 0 43,-1-3 147,1 1 37,-1-2 59,-1 1 36,1-1 40,0 0 44,0 0 32,-1-1 36,1 0 39,-1 0 41,1 0 44,0 0 47,-1-1 48,1 0 52,8-5 999,-5 3-621,-1 0 47,-2 1-227,0 0 39,-1 1-64,0-1 36,0 0 43,-2 0 46,1 2-284,-1 0-35,-1-1 252,-1 1-119,0 0-106,-1 1-94,-1 0-81,0 1-68,0 0-54,-3 1-34,-9 3-49,12-4 59,1 0 67,-18 7-103,-1 3-40,17-9 2,1 1 0,0 0 0,-1 0 0,1 0 0,1 0 0,-1 1 0,0-1 1,-1 3 16,-1 5-74,7-3 102,3-4 45,7-1 85,6-2 38,-6-2-104,-3 0-64,-2 0-60,3-1 63,-1-1 1,1 0-1,0 0 0,-1-1 1,0 0-1,0-1 0,0 1 1,5-6-32,17-8 42,-29 17-44,0 0 0,1 1 0,-1-1 0,0 0 0,1 1-1,-1-1 1,1 1 0,-1 0 0,0-1 0,1 1 0,-1 0 0,1 0 2,-2 0-1,1 0 0,-1 0 0,1 0 0,-1 0 0,1 0 1,-1 1-1,1-1 0,-1 0 0,0 0 0,1 0 0,-1 1 0,1-1 1,-1 0-1,0 1 0,1-1 0,-1 0 0,0 1 0,1-1 1,-1 0-1,0 1 0,0-1 0,1 1 0,-1-1 1,1 4-3,0-1 0,0 0-1,-1 1 1,1-1 0,-1 0 0,0 1-1,0-1 1,0 2 3,1 19-14,4-12-28,-4-11 42,0 0 0,-1 0 0,1 0-1,0 0 1,0-1 0,-1 1 0,1 0-1,0-1 1,0 1 0,0 0 0,0-1 0,0 1-1,0-1 1,0 0 0,1 1 2,0-1-1,0 1 0,0-1 1,0 0-1,0 0 0,1 0 1,-1 0-1,0 0 1,0 0-1,0-1 0,0 1 1,0-1-1,0 1-1,14-6-47,-1-2-80,-1 0-111,-8 4 66,-1 1-38,21-16-608,-17 10 310,1 0-1,-1 0 1,0-1-1,4-6 509,-1-2-559,-1-1 71,-5 8 258,-1-1 33,-1 1 39,0-1 42,-1 0 47,0-1 51,-1 0 54,0 0 60,0-6 278,-2 5-73,0 2 6,-1 0 70,-1 2 3,0 1 71,-1 0 81,-1 1 90,2 5-341,-1 1-45,1 1-39,-1 1-37,-3 2 67,0 2-98,1 0-76,-6 9 10,8-8-12,-6 7 21,1 1-115,-1 0-97,1 0-79,1-1-30,0 0-36,-14 27-732,13-22 621,5-11 313,1-2 58,1-1 53,0-2 43,0-2 114,2-4 198,3-6 107,-2 3-230,0 1-130,0 2-113,3-4 306,3 1-93,1 1-75,2 2-61,7-1-34,11 1-51,-22 3 0,55-10 12,0-2-1,13-8-20,-47 12 33,0-1 1,12-8-34,-22 9 47,0-1 1,-1 0 0,15-13-48,-27 20 4,11-11 49,-11 5 24,-5 0 55,0 9-127,0 1-1,-1-1 1,1 1 0,0-1-1,0 1 1,0 0 0,0-1-1,-1 1 1,1-1 0,0 1-1,-1 0 1,1-1 0,0 1-1,0 0 1,-1-1 0,1 1-1,-1 0 1,1-1-1,0 1 1,-1 0 0,1 0-1,-1-1 1,1 1 0,-1 0-1,1 0 1,0 0 0,-1 0-1,1 0 1,-1 0 0,1 0-1,-1 0-4,-4-1 18,0 1 0,0 0 0,0 0 0,0 0 0,-3 1-18,-29 8 46,-32 16 9,68-25-54,-75 35 23,44-18-38,-3 2-62,3 0-98,26-16 77,-7 6-186,1-1-56,1 2-53,5 0-54,5-4 107,3-2-83,3-1-103,-2-2 215,0 0-33,1 0-39,0-1-39,-1 1-44,1-1-45,-1 0-49,1 0-52,-1 0-54,-1 0-57,-2 0 548,6 0-584,0 0 99,2 0-35,3 0-240</inkml:trace>
  <inkml:trace contextRef="#ctx0" brushRef="#br0" timeOffset="3592.2627">195 1183 8544,'3'-6'1121,"0"2"-430,-2 1-179,1 0-79,-2 2-146,1 0-39,-1 0-36,0 0-34,1-1 88,-2 0-99,1 0-84,-1 0-45,-1-2-25,2 3 45,-1 1 23,1-1 48,-2-2 433,-1 0-100,0 1-94,-1 1-81,0 0-74,0 2-63,-1 0-54,1 0-44,-3 2-40,-9 5-112,13-5 100,0-1 42,-24 23-188,20-17 104,1 0 1,0 0-1,1 1 0,-5 7 42,6-8-34,1 1 0,0-1 1,0 1-1,0 0 0,0 4 34,2-7-37,0 0 0,1 1 0,0-1 1,0 6 36,0-10-8,0 1 0,0-1 0,1 0 0,-1 1 0,1-1 0,0 0 0,0 0 0,0 1 0,0-1 0,0 0 1,0 1 7,0-2-1,0 0 0,0 0 1,0-1-1,0 1 1,0 0-1,0 0 1,0-1-1,0 1 1,0-1-1,0 1 1,0-1-1,0 1 0,0-1 1,0 0-1,0 1 1,1-1-1,-1 0 1,0 0-1,0 0 1,0 0-1,1 0 0,-1 0 1,0 0-1,0 0 1,0 0-1,1-1 1,3 0 8,0-1 0,0 1 0,0-1 0,0 0 0,0-1-8,3-1 35,0-1 0,-1 0 1,0 0-1,5-5-35,26-29 150,-16 12-91,2-4-55,-2-2 0,9-16-4,-15 17 27,-1 1 34,-3-1 48,-2-1 59,-9 29-167,0 2-11,-1-1 1,1 1-1,0-1 1,-1 1-1,1 0 0,0-1 1,1 1-1,-1 0 1,1-1 9,-2 4 1,0-1 0,0 0 1,1 0-1,-1 0 0,0 0 1,0 0-1,0 1 1,1-1-1,-1 0 0,0 0 1,0 0-1,0 1 0,0-1 1,1 0-1,-1 0 1,0 1-1,0-1 0,0 0 1,0 0-1,0 1 0,0-1 1,0 0-1,0 1 1,0-1-1,0 0 0,0 0 1,0 1-1,0-1 0,0 0 1,0 0-1,0 1-1,2 15 35,-1-7-69,0 0-42,0-1-48,0 2-55,1-1-60,-1 0-66,2 4 37,1 7-40</inkml:trace>
  <inkml:trace contextRef="#ctx0" brushRef="#br0" timeOffset="3849.1537">569 1108 7712,'-2'-9'1019,"0"3"-391,1 2-162,0 1-73,1 0 181,-1 0-39,1-2 436,0 3-318,-1 1-41,-1 8 549,2-7-1144,-4 11 292,1 2-91,0 1-116,2-6-104,0-1-40,0 0-42,1 1-47,0-1-49,0 0-53,1-1-57,0 0-59,0 0-63,1 0-67,-1-5 268,2 3-714,-1-3 603,2 1-53,-3-2 304</inkml:trace>
  <inkml:trace contextRef="#ctx0" brushRef="#br0" timeOffset="4042.9165">599 866 6304,'-1'-5'827,"0"1"-318,0 2-132,1 0-58,0 1 57,0 0-103,0 1-87,1-1-71,0 1-44,1 0-52,-1 0 55,0 1 102,-1-1-35,0 0 44,1 12 52,0 1-106,0-5-94,-1-1 0,1 1 1,-1 0-1,-1 2-37,-8 47 91,2-12-94,2 0-37,5-33 22,-1-1 0,2 0 1,0 1-1,0-1 0,1 0 0,2 9 18,-2-14-52,1 0-82,0 0-111,-1-3 73,0 0-38,1-1-40,-1 0-45,0-1-47,1 0-52,-1-2-53,1 1-59,-1-2-61,1-1-64,-2 2 377,-1-2-540,0 1 482,0 1-99,0-1-47</inkml:trace>
  <inkml:trace contextRef="#ctx0" brushRef="#br0" timeOffset="4594.059">621 909 4640,'-1'-3'414,"0"-1"110,0 0 100,0 0 92,1 0 80,1 1 73,0 1 61,1 1 53,-2 1-799,0 1 41,2 1 982,-2 0-877,1-1-210,-1 0-52,0 1-60,1-1-70,0 5 324,-1 1-43,1 0-39,-2 0-33,1 1-9,-1 1-35,-3 17 83,0-2-45,0 5-41,0 1-40,-1 5-31,0 20-35,3-16-1,2 12 7,2-21 35,1-1 36,-2-24 97,0-5-49,4-7 13,3-17-12,1-7-85,-1-1 37,9-64 223,-11 63-216,0 0-37,1 1-51,0 0-68,3-5 23,-5 21 61,1 1 1,3-8-8,-5 16 5,-1 0 1,1 1-1,1-1 0,-1 1 1,1 0-1,0-1-5,-1 4-5,0-1 0,0 1 0,0-1 0,0 1 0,5-2 5,-2 1-88,8 0-52,-6 4-5,-4 1 13,0 0-52,0 1-65,1 1-77,-1 0 76,4 3-38</inkml:trace>
  <inkml:trace contextRef="#ctx0" brushRef="#br0" timeOffset="4915.5957">562 1160 5056,'1'-4'567,"0"1"-106,0-1-90,0 0-73,1 0 10,6-8 360,-4 7-321,0 0 71,-2 3-156,1 0 43,4-4 291,0 0-66,1 0-62,-1 0-58,1 0-53,-1 1-49,0-1-46,1 1-40,1-1-5,0-1-45,10-5 65,-2 2-107,24-15 110,-32 20-207,-1 0-90,1 0-95,-1 0-98,-3 2 110,2-1-24</inkml:trace>
  <inkml:trace contextRef="#ctx0" brushRef="#br0" timeOffset="5369.5342">981 831 7040,'-1'-1'514,"1"0"-48,0 0-44,0 0-43,0 1-40,0-1-38,0 0 199,0 1-121,1 0-102,0 0-82,0 1-61,0-1-43,1 3 65,0 0-14,-2-2-20,0 1 42,1 0 52,-1 0 64,0 11 19,-1 1-69,-1 0-60,1 1-54,-2 1-32,0 1-50,-8 34-77,5-21 33,2-10 63,-28 157-47,36-181 63,5-14-73,10-27-56,-13 21 114,-1 0 0,0-9-54,-2 12 6,1 0 1,1 0 0,2-3-7,-5 17-11,2-1 0,-1 1 0,1 0 0,1-3 11,-1 5-18,0-1 0,0 1 0,1 0 1,-1 0-1,5-3 18,3-1-58,-10 8 40,1 0-1,-1 0 0,0 1 1,1-1-1,-1 0 1,1 1-1,-1-1 0,1 1 1,-1 0-1,1 0 1,0 0 18,8 1-52,0 2 35,0 1 49,0 2 64,-8-5-57,1 1-84,-3-1-20,1-1-32,0 1-37,0-1-41,1 1-128,-1-1-88,1 0-98,1 1-107,-2-1 254,1 0 43,1 0-16,1 0-110</inkml:trace>
  <inkml:trace contextRef="#ctx0" brushRef="#br0" timeOffset="5642.6755">1044 923 6464,'2'-1'229,"1"1"36,1-1 235,8-1 736,-9 1-897,1 0-45,-1 0-81,0 1-58,0-1-67,-1 0-79,1 1 134,0-1-39,2 1 7,6 2 73,-8-1-83,1 0 50,6 5 15</inkml:trace>
  <inkml:trace contextRef="#ctx0" brushRef="#br0" timeOffset="5895.5632">443 1220 8224,'2'0'91,"0"0"62,0-1 56,-1 1 50,2-1 229,0 0 83,-1 1 14,2 0 1163,-2 0-1028,-1 1-224,-1-1-50,1 2-63,-1-1-77,0 1-91,-1 0-105,1 0-117,-1 0-45,1-1-35,-2 4 62,-3 3 109,1 0-43,1-3-103,2 0-80,-1-1-108,2 0-57,-1 0-106,2-1-119,-1-1 217,1 0-36,-1 0 158,1-1-66,0-1-65,-1 1-62,1-1-62,0-1-59,-1 0-58,1 0-55,1 0-94,-1 0 266,0 0 61,1 0-20,1-1-137</inkml:trace>
  <inkml:trace contextRef="#ctx0" brushRef="#br0" timeOffset="6101.0437">473 1009 7808,'1'0'132,"1"-1"37,1 0 256,0 0 52,7-2 1005,-6 2-901,-1 0-264,-1 0-58,0 0-71,-1 1-85,1 0 388,-1 0-82,0 0-76,-1 1-68,1 0-59,-1 0-53,1 1-44,-1-1-38,0 3-9,0 1-37,-1-4 43,1 3-123,-1-1 35,-2 7 75,2-4-12,0-2-49,0 0-38,0-1-48,1 0-28,0 0-48,-1 0-54,1 0-60,1 0-5,-1-1-49,0 1-55,1-1-58,0 1-62,0-1-65,0 1-70,1 0-74,-1-2 221,0 1 61,1 0-25,1 2-153,-3-4 462</inkml:trace>
  <inkml:trace contextRef="#ctx0" brushRef="#br0" timeOffset="6852.8532">1524 887 6144,'-11'-2'804,"5"0"-308,1 1-129,2 0-56,0 1-65,1 0-59,0 0-19,-3 2 10,0 0-154,0 0 36,-6 3 149,-3 2 124,7-3-107,0 0 0,1 1 0,-1 0-1,0 1-225,-4 6 268,0 0-60,-1 2-57,-12 18 31,18-23-141,1 0-1,0 0 1,0 1 0,0 2-41,0 8 102,5-10 199,3-4-52,-3-5-229,0-1 0,1 1 0,0-1 0,-1 1 0,1-1 0,-1 0 0,1 0 0,-1 1 0,1-1 0,0 0 0,-1 0 0,1 1 0,0-1 1,-1 0-1,1 0 0,0 0 0,-1 0 0,1 0 0,0 0-20,2-1 84,1 1 0,-1-1 0,1 0 0,-1 0 0,1 0 0,-1 0 1,2-1-85,29-15 349,-12 4 3,-1-1 1,12-11-353,-8 4 296,1-2 95,-1 0 108,-19 16-291,0 0 1,-1 0-1,0 0 1,2-5-209,4-5 424,-5 6-115,-1 1 59,-5 12-208,0 1-71,0 1-54,0 4-70,-1-2-20,1-2 48,0 9-89,1 2 85,-1-9 44,1 1 0,1-1 0,-1 0 0,1 1 0,2 5-33,1-2 21,1-1-35,1-1-46,1-1-59,-3-3 0,2-1-36,0 0-40,0-1-43,-4-2 117,0 1-56,0-1-48,-1 0-40,2-1-287,7-2-876,-8 2 1093,0 0 44,1 0-15,1-1-107,-5 2 409</inkml:trace>
  <inkml:trace contextRef="#ctx0" brushRef="#br0" timeOffset="7220.281">1909 749 7968,'0'0'333,"-1"0"-67,0-1-9,-3 2 273,3-1-338,0 1 37,0 0 83,0 0 77,-1 1 93,1 1 112,-20 50 1294,12-34-1314,0 1-67,-1 1-75,5-11-263,1 0-38,-1 1-39,1-1-44,0 0-47,0-1-51,-10 29 253,-2 15-203,8-22 18,2 0-58,5-18 36,1-8 67,1 0 285,0-4-116,1-3-89,1-1-66,3-9 9,-4 10-7,23-56 313,1-1-102,-1 1-93,-1 4-68,-7 18-90,3 2-81,2 2-65,4 5-50,-13 17 70,-2 8 47,-11 2 40,0 0 1,1 0-1,-1 0 0,0 0 0,0 1 0,1-1 0,-1 0 0,0 0 1,0 0-1,1 0 0,-1 0 0,0 1 0,0-1 0,0 0 1,1 0-1,-1 1 0,0-1 0,0 0 0,0 0 0,0 1 0,0-1 1,1 0-1,-1 0 0,0 1 0,0-1 0,0 0 0,0 0 0,0 1 0,-3 14 43,-3-1-191,-1-1 103,-3 3 88,-8 5 118,-2 0-27,6-8-139,2-3-98,6-5 8,1 0-33,-1 0-21,1 0-33,0 0-36,-1-1-39,1 1-41,0 0-44,0-1-47,0 1-48,0 2-786,5-5-30,2-2 661,1 0 50,0-1 66,0 0 87,0 0 140,-1 0 87,2 0-116,0 0 39,1 1-10,3-1-83</inkml:trace>
  <inkml:trace contextRef="#ctx0" brushRef="#br0" timeOffset="7613.8778">2177 653 5888,'1'-8'770,"-1"4"-295,1 1-121,-1 0-55,0 3 133,0 0-109,1 1-39,-1 0 28,1 1 3,-1 0-24,0-1 41,-1 1 110,-1 6-70,-1 1-38,0-1-36,0 1-34,-3 7 172,0 1-110,2-5-153,-1 0-38,-4 11 41,2-8-108,-19 44 117,19-43-84,-1 0 52,1 0 76,0 0 89,1-4-170,-1 1 57,2-6-51,1 1 33,0-1 37,1 1 45,0 0 47,1-1 54,0 1 59,2 0 63,0-6-229,2-2-78,0-1-64,1-2-49,11-11 13,-1-4-142,0-2 67,27-53 195,-25 42-191,-3 7-112,-4 6 51,20-36-117,-25 49 146,1 0-1,-1 1 1,1-1-1,-1 1 0,1 0 1,1 0-1,-1 1 0,0-1 1,2 0 18,-6 4 2,0 0 0,1 0-1,-1-1 1,0 1 0,1 0 0,-1 0 0,0-1 0,1 1 0,-1 0-1,0 0 1,1 0 0,-1 0 0,1 0 0,-1 0 0,0 0 0,1 0-1,-1 0 1,1 0 0,-1 0 0,0 0 0,1 0 0,-1 0 0,1 0-1,-1 0 1,0 0 0,1 0 0,-1 0 0,1 1 0,-1-1 0,0 0 0,1 0-2,-1 1 2,1 0 0,-1-1 0,1 1 0,-1 0 0,0 0 0,1 0 0,-1 0 0,0-1 0,0 1 1,1 0-1,-1 0 0,0 0 0,0 0 0,0 0-2,-4 33 60,4-31-42,-3 9-93,0-1 59,-1-1 62,-1 1 0,1-2 0,-2 1 0,0 1-46,-4 4-36,5-8-29,0 0-40,-2 4-143,3-6 78,1 0-35,2-3 312,0-1-49,1 0-46,-1 0-45,0 0-42,1 0-39,0 0-39,0 0-34,-1 0-287,1 0-114,1 0-99,-1-1-79,1 0 73,0 0-33,5-1-2797,-4 0 2508,0 0 83,0 0 145,0 1 304,-1-1 35,2 1-359,0-1-41,3 0-288</inkml:trace>
  <inkml:trace contextRef="#ctx0" brushRef="#br0" timeOffset="7888.6852">2429 596 9056,'0'-2'669,"0"0"-44,-1 0-43,0 1-41,0 0-38,0 0-39,0 1-35,-1 0-35,-1 1 297,-1 1-117,-1 1-105,1 0-93,0 0-132,0 0-44,-4 4 96,2-1-114,-6 6 162,10-10-221,-6 7 34,-1 1-39,-7 10 19,2 1-99,6 1-61,8-21 19,0 0 0,0 0 0,-1 0 0,1 0 0,0 0 1,0 0-1,0-1 0,0 1 0,1 0 0,-1 0 0,0 0 0,0 0 1,0 0-1,1-1 0,-1 1 0,0 0 0,1 0 0,-1-1 0,1 1 1,-1 0-1,1 0 4,0 0-4,0 0 1,1 0-1,-1 0 1,0 0 0,0-1-1,1 1 1,-1 0-1,0-1 1,1 1 0,-1-1-1,1 1 1,0-1 3,21 3-3,0-3 38,-15 0-4,-3 0-3,12 0 21,1 2-35,-17-2-16,-1 1 0,1-1 0,0 0 0,0 0 1,0 0-1,0 1 0,-1-1 0,1 0 0,0 1 0,-1-1 1,1 1-1,0-1 0,0 1 0,-1-1 0,1 1 0,-1 0 1,1-1-1,-1 1 0,1 0 0,-1-1 0,1 1 1,-1 0-1,1-1 0,-1 1 0,0 0 0,0 0 0,1 0 1,-1-1-1,0 1 0,0 0 0,0 0 0,0 0 0,0 0 1,0-1-1,0 2 2,-1 1-1,0 1 1,0-1-1,0 1 1,-1-1-1,1 0 1,-1 1-1,0-1 1,0 0-1,0 0 1,0 0-1,-1-1 1,0 2 0,-37 33 1,27-26-2,2 0-27,-22 18 87,18-17-84,3-2-81,5-5 13,1 0-34,4-4-36,1 0-35,-5 1-864,5-2 803,0 0 34,1 0-331</inkml:trace>
  <inkml:trace contextRef="#ctx0" brushRef="#br0" timeOffset="8435.712">1835 897 4320,'0'-2'544,"1"0"-49,-1 0-46,1 1-40,0-1 36,0 0-42,1 0 38,1-1 164,3-4 563,-4 5-733,-1-1 48,2-3 191,0-1-90,-2 2-271,1 1-40,0 0-42,0 0-44,1 0-46,0 0-48,0 0-51,2 0-52,4-3 17,1 0 58,2-2 70,9-2 136,2 1 17,-9 7-124,-1 1-64,-1 3-47,-11-1-47,-1 0 1,1 1 0,0-1 0,0 0 0,-1 1 0,1-1-1,0 1 1,-1-1 0,1 0 0,-1 1 0,1-1 0,0 1 0,-1 0-1,1-1 1,-1 1 0,0-1 0,1 1 0,-1 0 0,1-1-1,-1 1 1,0 0 0,1 0 0,-1-1 0,0 1 0,0 0 0,0 0-1,0-1 1,0 1 0,0 0 0,0 0 0,0 0-7,0 16 162,-1-7 29,-8 19 126,-5-3-112,-3-2-97,-4-2-82,2-6-54,-1-1-34,-4 1-47,-12 7-97,30-20-129,-8 3-668,13-5 943,-2 0-196,-1 1 33,-5 2-332</inkml:trace>
  <inkml:trace contextRef="#ctx0" brushRef="#br0" timeOffset="11749.3066">1776 395 2144,'1'-2'168,"0"0"-16,-1 0 11,1 0 19,-1 0 72,0 1-79,0-1 38,0 2 779,-1-1-96,-1-1-92,1 0-86,-2 0-80,1 0-75,-2 0-68,1-1-65,-1 0 10,-1 0-73,1-1-65,-1 1-55,-1-1-9,0 1-48,-8-2 255,3 5-289,-1 1-112,-1 1-77,-20 7-206,22-5 177,7-3 57,0 1-1,0 0 1,0 0-1,1 0 0,-1 0 1,1 1-1,-1-1 1,1 1-1,0 0 1,0 0-1,0 0 6,2-1 0,0-1-1,1 0 1,-1 1-1,0-1 1,1 0-1,-1 1 1,1-1 0,0 1-1,-1-1 1,1 1-1,0-1 1,0 1-1,0-1 1,0 1 0,0-1-1,0 1 1,0-1-1,1 1 1,-1-1-1,1 1 1,-1-1 0,1 1-1,-1-1 1,1 0-1,0 1 1,-1-1-1,1 0 1,0 0 0,0 1-1,0-1 1,0 0 0,10 11 57,1 0 102,5 0 134,-13-10-180,-1 0 1,1 0 0,0 0-1,1-1 1,1 1-114,-3-1 76,0 0 0,-1-1 1,1 1-1,0-1 0,0 0 0,0 0 1,-1 0-1,3-1-76,12-4 366,-4-5-118,-1-5-75,-8 8 78,0-1-36,3-9 120,-1-2-110,-2 0-90,1-11-52,-3-14-95,0 45-90,5 7 18,1 8 98,2 0 0,0-1 0,1 0 0,0-1 1,1-1-1,10 10-14,-9-11 124,-9-8-112,0-1-46,0 1-65,1 0-85,6 6-40</inkml:trace>
  <inkml:trace contextRef="#ctx0" brushRef="#br0" timeOffset="12216">2105 5 4480,'0'0'589,"0"0"-227,0 0-94,0 0-42,1 0 149,-1 1 46,4 3 1072,-2-2-907,-1-1-324,-1 1-32,1-2-40,-1 1-46,0 6 411,0-1-81,1 0-74,-1 1-65,1-1-59,0 0-52,0 1-44,0-1-38,1 4 24,1 19 138,-2-17-133,-2 19 13,-2 1-50,-7 31 21,5-34-112,2 0 0,0 0 0,2 1 0,1 10-43,1-27 15,0-1 0,1 0 1,0 0-1,1 0 0,0 0 0,1 1-15,-3-12-135,-1 0 93,1 0 73,-1 1 52,2 2 298,-2-3-326,0 0-90,1-1-47,-1 0-55,0 1-65,0-1-70,0 0-81,0-1-86,1 1-96,-1-1-103,0 0 188,0-2-65</inkml:trace>
  <inkml:trace contextRef="#ctx0" brushRef="#br0" timeOffset="12505.1256">2057 150 896,'3'-5'201,"-2"2"-98,-1 2-40,1 1-14</inkml:trace>
  <inkml:trace contextRef="#ctx0" brushRef="#br0" timeOffset="13100.7905">2247 378 5152,'-2'-1'832,"1"1"-118,0 0-108,0 0-100,1 0-89,-1 0-80,1 1-72,0-1-60,0 1-27,0 0-59,1 0-19,3 0 63,15-2-63,0-3 87,-1-2 70,-1-1 56,3-4 114,24-18 640,-36 23-863,4-3 51,-9 7-203,-1-1-1,0 1 1,0-1-1,0 1 1,0-1-1,0 0 1,0 0 0,-1 0-1,1-2-51,0-6 208,-3 1 65,-5 0 94,1 5-141,-1 1 34,4 3-195,-1 0-1,1 0 0,-1 0 1,1 0-1,-1 0 0,1 1 1,-1-1-1,0 1 0,1 0 1,-1 0-1,-1 0-64,-13 2 306,0 3-44,1 3-56,2 2-65,1 2-75,4 0-85,8-9 19,0 0 0,0 0 0,0 0 0,0 0 0,1 0 0,-1 0 0,1 0 0,0 0 0,0 0 0,0 0 0,0 0 0,0 0 0,1 0 0,-1 0 0,1 0 0,0 0 0,0 1 0,3 6 0,0 0 0,0-1 0,1 1 0,1 1 0,0-1-40,1-1 33,-3-5 22,-1 0 0,1-1 0,0 0 0,0 1 0,3 1-15,6 2 7,2 0-79,-7-4-12,0-1-40,1 1-47,-1-1-54,0 0-60,1 0-67,-3 0 46,1-1-43,-1 1-45,0 0-48,0 0-51,1 0-52,-1 0-56,0 0-58,-1 0 214,-1-1 59,1 2-20,3 0-138</inkml:trace>
</inkml:ink>
</file>

<file path=ppt/ink/ink2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6:20.920"/>
    </inkml:context>
    <inkml:brush xml:id="br0">
      <inkml:brushProperty name="width" value="0.5" units="cm"/>
      <inkml:brushProperty name="height" value="1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140 298 4640,'-9'-7'355,"2"2"-53,3 2-115,0 0 1,0 0 0,0-1 0,0 1-1,0-1-187,-9-13 501,9 11-468,0 0 56,1 0 51,0 0 44,-1-2 88,1 0 48,0-4 228,0-1 53,-1-13 639,3 8-489,0 3-234,1 8-311,0 0-41,1-6 168,1 1-71,2 0-59,2 1-50,7-4 13,-11 14-153,-1-1-1,1 1 0,0 0 0,0 0 1,0 0-1,0 0 0,0 0 0,0 1 1,0-1-1,0 0 0,0 1 0,1-1-12,11-1 250,1 0-38,13-3 110,0 0-126,0 0-88,22 0 55,-1 1-57,1 1-47,1 2-39,30 1-47,41 2-79,-96-2 83,16 1-4,0-1 66,9-1 73,25-1 143,26-1 122,-35 3-187,-10 1-119,-1 1-112,-4 2 66,24 6-90,-16-2 36,-20-3 66,-12-3-15,0 0 44,6 0 60,18 1 120,18 1 105,-24-1-175,-18 0-107,2 0-39,-10-3 57,-20 1 309,-1-1-101,-2 1-89,-1 0-73,-1 0-57,-2 1-59,-16 4-139,13-3 100,4-2 50,1 0 43,-133 32 84,-18 3 52,92-20-160,0-1-38,-12 2-36,-38 8-59,-32 7-33,102-22 88,0-2 44,-100 14 145,81-15-138,-25 1 2,-63 6 38,50-10 56,-4-1-226,36 1 124,63-3-135,-1-1 75,-2 1 53,-10 3 76,13-1-90,0-1-40,1 1-53,1 0-66,0 1-78,1 1-94,0 0-104,2 1-120,0-3 232,1 0-34,1 7-373,1 0-84,0-2 34,6 11-1107,0-6 609,-4-6 698,0-1 54,2 2-74,-3-4 356,0 0 41,3 4-488,0-1-87,2 3-243,4 4-611,-12-14 1613</inkml:trace>
</inkml:ink>
</file>

<file path=ppt/ink/ink2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6:21.987"/>
    </inkml:context>
    <inkml:brush xml:id="br0">
      <inkml:brushProperty name="width" value="0.5" units="cm"/>
      <inkml:brushProperty name="height" value="1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162 367 8896,'-12'2'680,"3"-1"-106,-17 2 921,14-2-925,-4-1 105,9 0-253,0-1-52,0 0-47,0 0-42,-2-1 7,1-1-45,-4-3 53,2 0-55,8 4-193,1 1 0,-1-1-1,0 0 1,1 1-1,-1-1 1,1 0 0,0 0-1,-1 0 1,1 0-48,-3-14 336,4 1 32,2 7-141,2-1 34,13-22 88,7 4-89,4 4-75,4 5-60,-17 11-71,1 0 0,7-1-54,2 0 31,1 2-1,6 0-30,25-3 83,0 1-44,12 1-33,35-1-40,0 3 8,-35 2 46,-11 2 36,1-1 48,-3 1 54,39-4 749,25-7-907,94-20 793,-17 3-131,-177 26-546,9-1 140,20-3 223,-32 5-362,0 0-45,6-1 109,-19 2-90,-1 0 63,-5 0 84,-6 1 106,-68 2-169,1 4-38,-1 3-50,1 2-62,-13 0-86,0-1-115,-61 7-51,118-13 144,-1 1-41,-4 0-75,1 0-82,0 1-99,0 0-117,5-1-18,1 0-102,-1 0-113,1 0-123,14-2 378,0-1-34,1 1-37,-1 0-36,0-1-38,0 1-39,1 0-41,-1 0-41,9-2 345,1 0-44,-1 0-40,0 0-35,0 0-143,-1 0-33,-13 3-1505</inkml:trace>
</inkml:ink>
</file>

<file path=ppt/ink/ink2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6:25.608"/>
    </inkml:context>
    <inkml:brush xml:id="br0">
      <inkml:brushProperty name="width" value="0.5" units="cm"/>
      <inkml:brushProperty name="height" value="1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88 39 7040,'-1'-1'101,"-12"-9"823,-1 0-98,11 8-636,0 0-1,-1 0 1,0 1 0,1-1 0,-1 1-1,0 0 1,0 0 0,0 0-1,1 0 1,-1 1 0,0 0 0,-2-1-190,1 1 231,1-2-47,4 2-69,5 2-85,4 2-69,-1-1 42,11 1 106,-2-1 87,34 0 541,-29-3-473,-9 0-153,40-1 325,1 0-106,0-1-91,0 0-73,34-1-6,120 2 50,-33 11-154,87 16-39,-139-13 1,35-5 170,-43-3-56,23 1-79,-129-5 10,6-2-83,-9 0 38,0 1 58,-1-1 89,-3 1 10,0 0 63,0-1 71,-1 1 81,-15-2-317,-1 0-76,1 1-68,-1 0-60,-4 1-91,1 1-58,-4 0-110,-10 1-250,25-2 501,-4 1-315,0 0 42,-25 4-834,20-2 668,-1 0-99,8-1 292,0 0-39,2-1 24,1 0-47,-1 1-42,0-1-36,-2 1-147,1 0-37,-19 4-1542</inkml:trace>
</inkml:ink>
</file>

<file path=ppt/ink/ink2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6:26.295"/>
    </inkml:context>
    <inkml:brush xml:id="br0">
      <inkml:brushProperty name="width" value="0.5" units="cm"/>
      <inkml:brushProperty name="height" value="1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0 0 7808,'1'5'472,"0"-1"-39,0 1-38,0 0-36,1 4 259,1 0-122,-1-3-251,0-1-36,2 5 115,-1-2-151,1-1-50,2 7 19,-2-6-7,0-1-1,0 1 1,1-1 0,1 0-135,1 3 237,2-1 1,-1 0-1,1-1 0,4 3-237,18 12 559,-9-8-226,-4-4-93,0 0-43,3 2-27,19 10 526,0-1-51,1 0-54,1-2-56,-1-1-61,1 0-63,0-1-66,-1 0-69,37 11 266,0-7-70,3-6-68,0-5-65,0-4-63,1-4-61,-1-3-58,-1-1-56,143-13 107,-77 0-140,-107 10-72,-19 2-92,10-1-2,11-1-61,-14 1-42,-4 0-71,-12 2 90,1 0-36,-6 0 195,-1 0-41,1 1-39,0-1-37,5-2-242,0 0-121,-1-1-105,0-1-86,-1-2-70,-1-2-51,2-6-1046,-7 9 1210,-1 0-35,0 1 79,0-1-41,-1 1-48,0-1-54,-1 3 328,0 0-40,0-2-569,-1-2-346,1-4-845</inkml:trace>
</inkml:ink>
</file>

<file path=ppt/ink/ink2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6:26.915"/>
    </inkml:context>
    <inkml:brush xml:id="br0">
      <inkml:brushProperty name="width" value="0.5" units="cm"/>
      <inkml:brushProperty name="height" value="1" units="cm"/>
      <inkml:brushProperty name="color" value="#00F900"/>
      <inkml:brushProperty name="tip" value="rectangle"/>
      <inkml:brushProperty name="rasterOp" value="maskPen"/>
    </inkml:brush>
  </inkml:definitions>
  <inkml:trace contextRef="#ctx0" brushRef="#br0">40 1 8320,'-5'14'487,"1"-2"-69,-5 19 642,5-18-631,0 2 67,0-2-111,0 2 57,2-11-412,1 0 47,0 0 43,1 1 40,-1 1 144,0 0 67,2 1 53,0-1 39,-1-4-283,1 0 0,-1 0 0,1 0 0,0 0 0,0 0 0,0 0 0,0 0 0,0 0 0,0 0 0,1-1 0,0 2-180,5 3 606,3 1-80,0-2 4,1-1-86,0-1-79,1 0-67,0-1-60,0 0-50,13 0 73,16 3 2,33 6-138,2-4-58,-1-3-55,1-3-49,0-4-45,0-4-39,-17-1-222,31-10 343,-14-1-361,38-13-279,16-4-83,-87 25 520,1 1 34,-26 6 120,0 1-45,-1 0-47,1 1-48,-1 0-50,0 0-53,-1 0-55,1 0-56,-7 1 136,-3 1-104,-1-1-75,1 0-163,2-1-386</inkml:trace>
</inkml:ink>
</file>

<file path=ppt/ink/ink2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6:34.2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129 315 3648,'0'-2'807,"0"1"-53,0 0-49,0 0-50,-1 0-47,1 0-45,-1 0-43,1 0-42,-1 1-39,1-1-39,-1 1-36,0-1-34,-1 1 233,0 0-116,1 0-163,-1 1-58,0-1-51,0 1-43,-1 0-20,1 0-40,-7 4 40,-6 5 107,0 2-73,1 2-60,2 2-49,-1 4-41,8-11-21,0 0 1,1 0 0,1 0 0,-1 0-1,0 8 25,0 8-20,4-21 16,0 0 1,0-1 0,0 1 0,1 0-1,-1-1 1,1 1 0,0 0-1,0-1 1,0 1 0,1 1 3,0-2-6,0 0-1,0 0 1,0 0 0,0 0 0,0 0 0,1 0-1,-1-1 1,1 1 0,-1-1 0,1 0 0,0 0-1,0 0 1,0 0 0,0 0 0,1 0 6,0-1-5,0 1 0,0-1 0,0 0 0,0 0 0,0 0 0,0 0 5,1-1 1,-1 0 0,0 0-1,0 0 1,1 0 0,-1-1-1,1 0 0,-1 0 11,0 0 0,0 0 0,0-1 0,1 1 0,-2-1 0,1 0 0,0 0 0,3-3-11,19-17 164,-3-4 35,-16 16-96,0 0 1,-1 0-1,0-1 1,-1 0-1,0 0 1,-1 0 0,3-9-104,-5 9 456,-2 11-449,0 0-1,0 0 1,0 0-1,0 0 1,0 0-1,0 0 1,0 0-1,0 0 1,0 0-1,0 0 1,0 0-1,0 0 1,0 0-1,0 0 1,0 0-1,-1 0 1,1 0-1,0 0 1,0 0-1,0 0 1,0 0-1,0 0 1,0 0-1,0 0 1,0 0-1,0 0 1,0 0-1,0 0 1,0 0-1,0 0 1,0 0-1,0 0 1,0 0-1,0 0 1,0 0-1,0 0 1,0 0 0,0 0-1,0 0 1,0 0-1,-1 0 1,1 0-1,0 0 1,0 0-1,0 0 1,0 0-1,0 0 1,0 0-1,0 0 1,0 0-1,0 0 1,0 0-1,0 0 1,0 0-1,0 0 1,0 0-1,0 0 1,0-1-1,0 1 1,0 0-1,0 0-6,-2 3 146,1 1-52,-1 2-64,0 0-76,-2 38 57,4-40-11,0-1 0,0 0 0,0 1 0,1-1 0,-1 0 0,1 1 0,0-1 0,0 0 0,0 0 0,0 0 0,2 3 0,4 1 18,2-4-47,-7-3 14,-1 0-1,1 0 0,0 0 1,0 0-1,-1-1 1,1 1-1,0 0 1,-1-1-1,1 0 0,0 0 16,4-1-70,-1-1 0,0 0 0,0 0 0,0-1 0,-1 1 0,2-2 70,11-11-304,-1-1 42,0-2 50,0 0 56,0 0 61,1 0 74,0 1 81,0 1 87,-17 17-140,0 0-1,0 0 1,0 0 0,0 0-1,1 0 1,-1 0-1,0 0 1,0 0-1,0 0 1,0 0 0,0 0-1,0 0 1,0-1-1,0 1 1,0 0 0,0 0-1,0 0 1,0 0-1,1 0 1,-1 0-1,0 0 1,0 0 0,0 0-1,0 0 1,0 0-1,0 1 1,0-1-1,0 0 1,0 0 0,0 0-1,0 0 1,0 0-1,1 0 1,-1 0 0,0 0-1,0 0 1,0 0-1,0 0 1,0 0-1,0 0 1,0 0 0,0 0-1,0 0 1,0 0-1,0 0 1,0 1 0,0-1-1,0 0 1,0 0-1,0 0 1,0 0-1,0 0 1,0 0 0,0 0-1,0 0-6,1 8 258,-1 2-79,0-3-55,-4 30 391,1-5-116,0-2-44,4-15-187,-1-15-165,0 0-1,0 0 1,0 0-1,0 0 1,0 0-1,0 1 0,0-1 1,1 0-1,-1 0 1,0 0-1,0 0 1,0 0-1,0 0 0,0 0 1,0 1-1,0-1 1,0 0-1,1 0 1,-1 0-1,0 0 0,0 0 1,0 0-1,0 0 1,0 0-1,1 0 1,-1 0-1,0 0 0,0 0 1,0 0-1,0 0 1,0 0-1,1 0 1,-1 0-1,0 0 0,0 0 1,0 0-1,0 0 1,0 0-1,1 0 1,-1 0-1,0 0 0,0 0-2,8-7 52,1-3-34,-7 6-16,25-29-62,-15 17 52,1-1 0,1 2 0,0 0 1,1 0-1,1 2 0,13-10 8,-26 21-19,-1 0 0,1 1-1,0-1 1,-1 1 0,1 0 0,0 0 0,0 0 0,0 1 0,2-1 19,-4 0-5,0 1 1,1 0 0,-1 1-1,0-1 1,0 0 0,0 0-1,0 0 1,0 1 0,0-1 0,0 0-1,0 1 1,0-1 4,0 1 0,0 0 1,0-1-1,1 1 1,-1 0-1,-1 0 1,1 0-1,0 0 1,0 0-1,0 0 1,0 0-1,0 1 0,7 17 57,-4 1-51,-1-7-40,1-1-37,-2-8 71,0-1-49,0-1-45,0-1-42,0 0-36,1-1-34,3-2-290,1-2-210,8-9-1111,-11 9 1278,0 1 55,1-1-30,1 0-35,-1-2-145,4-1-392,0-1-201,-2 2 457,-2 2 329,0 1 69,1-2-20,3-1-152</inkml:trace>
  <inkml:trace contextRef="#ctx0" brushRef="#br0" timeOffset="317.5491">927 123 7232,'-5'-9'940,"2"3"-360,1 2-150,0 1-66,1 1-76,0 1-67,-1 0-24,-1 1 15,1 0-182,-2 0 43,0-1 60,0 1 50,-1 0 48,0 0 45,-1 1 43,1 1 40,-1 0 37,1 2 36,-1 1-137,0 1-46,0 1-43,0 1-38,-5 8 68,1 3-107,1 4-70,8-20-57,0 1 0,0 0 0,0 0 0,1 0-1,0 0 1,-1 0 0,1 0 0,1 0 0,-1 0 0,0-1 0,1 1 0,0 1-2,6 7 157,3-4-47,-8-8-98,0 1 0,1 0 0,-1-1-1,1 1 1,-1-1 0,0 0 0,1 0-1,-1 0 1,1 0 0,0 0-12,5-1 13,-1-1 0,1 0 0,-1 0 1,0 0-1,1-1 0,1-2-13,2 0 20,0-1 1,0-1-1,0 0-20,30-27 113,-29 21-19,0 0 0,6-10-94,-9 11 69,0-1 1,-2 0-1,1 0 1,-2-1-1,1-1-69,-5 9 143,0 1-1,-1-1 0,0 1 1,0-1-1,0-1-142,-1-4 312,-2 1 104,0 9-247,1 1-59,-2 3-8,-1 4-54,3-5 3,-4 17 58,1 1 1,-1 7-110,0 20 40,5-17-86,2-1-69,4-1-81,2-1-95,-6-23 104,0 1-36,8 18-967,-7-16 904,0 0 37,5 12-365,-7-19 606</inkml:trace>
  <inkml:trace contextRef="#ctx0" brushRef="#br0" timeOffset="1116.4903">778 641 9056,'0'1'275,"-1"-1"-41,1 0 59,0 0-48,-1 0 390,1 1-367,0-1 61,-1 2 6,1-1 66,-1 1 79,0 0 89,-1 8-357,-7 21 352,7-18-399,-1 1-44,1-1-79,-2 12-27,2-18-29,1-1 0,0 1 1,0 0-1,1 0 0,-1 0 0,2 0 0,-1 0 1,1 0-1,0 0 0,1 2 14,-2-9 2,0 1 1,0-1-1,1 1 1,-1 0-1,0-1 1,0 1-1,1-1 1,-1 1-1,1-1 1,-1 1-1,0-1 1,1 1-1,-1-1 1,1 1-1,0-1 1,-1 0-1,1 1 1,-1-1-1,1 0-2,0 0 7,0 1-1,-1-1 1,1 0-1,0 0 1,0 0-1,0 0 0,0 0 1,0 0-1,0-1 1,0 1-1,0 0 0,0 0 1,-1-1-1,1 1 1,0 0-1,0-1 0,0 1 1,0-1-7,17-13 100,-10 6-80,0-3-33,-1 0 1,1 0 0,-2-1 0,5-9 12,1-9-85,-11 26 46,0 2-58,-1 2-38,-1 0-84,1 0-105,0 1 116,0 0-34,0 3-97,-1 2-52</inkml:trace>
  <inkml:trace contextRef="#ctx0" brushRef="#br0" timeOffset="1379.7354">1154 388 6976,'0'-1'557,"0"0"-58,-1 1-55,1-1-53,0 1-49,0 0-47,-1 0-43,1 0-40,-1 0-38,1 0-35,-2 1 49,1 0-102,-1 0-79,1 1-64,-3 3-152,3-4 176,0 1 47,0-1 50,0 0 64,1 0 75,-4 6 136,1 1-52,0 0-45,1 0-39,-2 13 173,2 9 71,1-17-203,-2 21 239,0-1-47,1 0-40,0 0-54,0 0-68,1-12-137,0 1-40,0 0-45,1 0-50,0-18-91,1-1 63,-1 3 54,2 2 75,-1 1-6,0-2-113,-1-2-84,0 0-104,0-1-64,0-1-104,-1 1-119,0-2 196,1-1-35,-2 2-149,0 1-76,2-4 555</inkml:trace>
  <inkml:trace contextRef="#ctx0" brushRef="#br0" timeOffset="1623.3772">938 665 7136,'0'-4'260,"0"-1"-46,0 1-1,0-3 57,-1 1-3,1 2-57,0 0-1,0 1 45,-1 0-1,1 0 45,0 0 51,-1-1 59,1 4-408,1 6 184,0-2-24,0-1 19,-1 0 61,1-2 254,0 0-48,-1-1-44,1 0-42,0 0-39,0 0-35,1 0 190,-1-1-174,1 0-56,-1-1-8,2 0 47,-1 1 104,4-2-57,0 0-52,0 1-46,0-1-44,3 0 28,0-1-70,1 1-51,-1 0-36,16-5 48,-15 4-29,31-11 28,-1 0-67,-2 0-9</inkml:trace>
  <inkml:trace contextRef="#ctx0" brushRef="#br0" timeOffset="1881.1785">486 1371 8128,'-1'-2'754,"0"1"-103,1 0-92,-1 1-81,1 0-72,0 0-59,1 1-51,-1 0-39,1 0 45,0 4 345,-1-3-388,0 0 61,0 0 62,-1 6 96,0 0-93,1 0-84,-1-1-73,1 3-39,0-1-74,1 2-53,0 6-61,0 5-18,-1-8 99,0 0 2,1-3-98,0-2-80,1 0-100,-1-3 9,1-1-56,0 0-63,0 0-69,0-1-74,1 0-83,0-1-87,0 0-94,-2-3 301,0 0-51,2-1-1200,-1 0 982,-2 1 535,2-1-431,0 0 78,1 0-24,1-1-177,-4 2 696</inkml:trace>
  <inkml:trace contextRef="#ctx0" brushRef="#br0" timeOffset="2317.6722">801 1238 6656,'-2'5'388,"1"-2"-167,0-1-36,-2 4 274,2-3-262,0 1 43,0-1 4,1 1 47,-1 1 55,1 1 64,-2 3-261,0 1-15,1-2 16,1-1 33,-1-1 68,1 0 20,0-1 66,1 1 74,0-1 82,-1-3-143,0 1-109,0 1-56,1 1 22,0-4 11,0-3-57,0-1 50,5-17-131,0 0 0,4-7-80,8-7 15,-15 29-33,1 1 0,-1-1 0,1 1 0,0 0 0,1-1 18,12-10-132,1 1 0,9-6 132,-20 16-12,-1 0 0,1 1 0,0 0 0,1-1 12,10 0 35,-1 3 56,-15 1-58,1 0 1,-1 0 0,0 1-1,0-1 1,0 1 0,0 0-1,0-1 1,0 1 0,0 0-1,0 0 1,0 0 0,0 0-1,-1 1 1,1-1 0,0 0-1,-1 1 1,1-1 0,-1 1 0,1 0-1,-1-1 1,0 1 0,0 0-1,0 0 1,0 0 0,0 0-1,0 0 1,0 0 0,-1 0-1,1 0 1,-1 0 0,1 1-34,0 4 143,0 0 0,0 0 0,-1 0 0,1 2-143,-3 28 643,1-20-246,0-1-88,-3 23 638,2-27-709,0 0-72,1-4-110,0 0-53,0 0-60,0 0-70,0 0-77,0-1-85,0 1-93,0 0-102,1-1 40,0 3-69,0-10 510</inkml:trace>
  <inkml:trace contextRef="#ctx0" brushRef="#br0" timeOffset="849.085">377 796 6976,'0'0'557,"0"-1"-57,0 1-57,0 0-51,0 0-50,0 0-47,0 0-43,0 0-40,0 1-38,0-1-35,0 1 50,0 1-103,0-1-77,0 1-63,0 3-143,0-3 170,0-1 47,0 0 53,0 0 63,0 0 77,0 2 296,1-1-55,-1 0-52,1 0-49,-1-1-46,1 1-41,-1-1-39,1 0-36,0 2 69,0-1-80,0 1-63,0 2-44,0 9 125,0 1-37,-2 16 65,-3 5-92,0-8-106,0 0-38,-5 42-59,7-47 75,1-1 35,1-22-40,0 0 0,0 0 0,0 0 0,0 0 0,0 0 0,0 0 0,0 0 0,0 0 0,1 0 0,-1 0 0,0 0 0,0 0 0,0 0 0,0 0 0,0 0 0,0 0 0,0 0 0,0-1 0,0 1 0,0 0 0,0 0 0,0 0 0,0 0 0,0 0 0,0 0 0,0 0 0,0 0 0,0 0 0,0 0 0,0 0 0,0 0 0,0 0 0,0 0 0,1 0 0,-1 0 0,0 0 0,0 0 0,0 0 0,0 0 0,0 0 0,0 0 0,0 0 0,0 1 0,0-1 0,0 0 0,0 0 0,0 0 0,0 0 0,0 0 0,0 0 0,0 0-1,3-6 18,13-36 17,39-98-129,-41 110 117,1 1 45,-8 17-95,0 0 1,0 1-1,1 0 0,6-6 27,-12 14-6,1 0 0,0 1 0,1-1 0,-1 0 0,0 1 0,1 0 0,3-2 6,-5 3 2,0 0-1,0 1 1,0-1 0,0 1-1,0-1 1,0 1-1,0 0 1,0-1 0,0 1-1,0 0 1,0 1 0,0-1-1,0 0 1,0 0 0,0 1-1,0-1-1,0 1 18,-1 0 0,1-1 0,-1 1 1,1 0-1,-1 0 0,1 0 0,-1 0 0,1 0 0,-1 0 0,0 0 0,0 1 0,1-1-18,0 2 26,-1-1 0,1 1-1,-1-1 1,1 1 0,-1 0-1,0-1 1,0 2-26,1 2 48,0 0 1,-1 0 0,0 0-1,0 0 1,-1 1-1,1 2-48,-3 12 161,1-15-95,0 0 0,-1 0-1,0 0 1,0 0 0,-1 2-66,-5 4 115,-2-3-40,-3-5-59,-2-8-77,10 1 1,1-2-37,2-1-49,0 0-64,1 1 29,1 1-38,0 0-40,1 0-46,1 0-1,2-2-44</inkml:trace>
  <inkml:trace contextRef="#ctx0" brushRef="#br0" timeOffset="2042.517">545 1097 7232,'-1'0'324,"1"0"-71,-2 0 404,2 1-469,-1 0 104,1 1 87,0 2 118,1-2-196,-1 0 40,1 8-197,1 7 11,0-8-65,-1 2 35,0 2 54,2-3-104</inkml:trace>
</inkml:ink>
</file>

<file path=ppt/ink/ink2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6:30.20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276 76 4064,'-13'-7'1311,"8"6"-718,1 2-34,-1 0 90,2-1-281,0 1 32,0 0 37,0 1 40,-8 2-166,1 0-35,-10 7 182,2 1-115,0 2-103,1 0-88,2 3-76,0 0-63,1 1-49,-3 8-66,5-6-53,1 1 0,1 2 155,0 1-77,0 2 49,2 0 78,3-8-69,0 1-44,1 4-57,-1 13-120,4-22 96,0-1 0,2 1 1,0 4 143,6 19-210,-1-20 123,3-2 50,5-1 38,-11-13 4,-1 0 1,1 1-1,0-1 0,0 0 1,-1 0-1,1 0 1,0 0-1,0-1 0,3 1-5,16 0-17,1-3 116,6-3 138,15-8 268,-2-5 48,-16 4-231,-6 2-120,-2-1-87,-18 12-112,1 1 5,0-1 1,0 1 0,0-1 0,0 0 0,0 1 0,0-1 0,0 0 0,0 0 0,0 0 0,-1 0 0,1 0 0,0 0 0,-1 0 0,1 0 0,-1 0 0,1 0 0,-1 0 0,0 0 0,1 0-1,-1 0 1,0 0 0,0-1 0,1 1-9,-2-4 4,-2 2-49,-7 1-202,9 2 226,-10 3-208</inkml:trace>
  <inkml:trace contextRef="#ctx0" brushRef="#br0" timeOffset="373.3743">479 350 5216,'-9'0'691,"3"0"-266,2 0-111,1 0-48,1 0-58,0 0-50,1 1-18,-3 1 10,-39 27 842,22-13-618,5-1-140,1 1-103,9-8-113,0 0-37,1 1-40,0-1-44,4-6 107,0 0-1,1 0 1,-1 0 0,0 1 0,1-1-1,-1 0 1,1 0 0,0 1-4,0-1-2,0-1 0,0 0 0,0 1 0,0-1 0,0 0 1,0 0-1,1 1 0,-1-1 0,1 0 0,-1 1 0,1-1 0,-1 0 0,1 0 0,0 0 0,-1 0 0,1 0 0,1 1 2,-1-1-2,0 1 0,1-1 0,-1 0 0,1 0 0,-1 0 0,1 0 0,-1-1 0,1 1 0,0 0 0,-1 0-1,1-1 1,0 1 0,0-1 2,18 1 40,2-5-16,0-3 70,-1-4 54,-2-2 38,-9 6-42,-2 0 0,1-1 0,-1 0 0,5-7-144,2-6 204,-7 7-140,-7 13-61,-1-1 0,1 0 0,0 0 0,-1 0 0,0 0 0,1 0 0,-1 0 0,0 0 0,0 0-3,0-11 27</inkml:trace>
  <inkml:trace contextRef="#ctx0" brushRef="#br0" timeOffset="788.7979">208 512 3136,'5'-5'384,"0"1"-57,13-9 493,-11 8-518,0 0 40,-3 2-81,1 0 34,2-3 291,-4 3-240,0-1 39,10-13 661,-7 9-523,0 1 0,-1-1 1,-1-1-1,1 1 0,0-4-523,0-8 876,-5 1-91,-3 10-438,-1 1-36,-3 0-41,-2 1-47,5 5-195,1 0-1,-1 1 0,0-1 1,1 1-1,-1 0 0,0-1 1,0 2-1,0-1 0,-1 0-27,-24 1 91,11 3-107,1 1-81,1 2-99,2 0-120,5-1 155,-2 3-24,11-8 185</inkml:trace>
  <inkml:trace contextRef="#ctx0" brushRef="#br0" timeOffset="1269.738">442 331 4896,'-3'-1'501,"1"1"-57,0 0-53,-1 1-48,1-1-44,0 2-42,-1-1-37,1 1-33,-2 1 52,1 0-59,-2 1-21,-1 3 23,-1 0 62,3-3 8,-12 10-191,-7 12-99,21-24 29,1 1 1,-1-1-1,1 1 0,0-1 1,0 1-1,0-1 1,0 1-1,0 0 0,0-1 1,1 3 8,-1-3-3,1-1 1,0 1-1,0 0 1,1 0-1,-1-1 1,0 1-1,0 0 1,1-1 0,-1 1-1,1-1 1,0 2 2,0-1-1,0-1-1,0 1 1,0-1 0,0 0 0,1 1 0,-1-1 0,0 0-1,1 0 1,-1 0 0,1 1 0,-1-2 0,1 1-1,0 0 1,-1 0 0,1 0 0,0-1 0,-1 1 0,1-1-1,0 1 1,0-1 0,0 0 0,0 0 0,-1 0 0,1 0-1,1 0 2,3 0 3,0 0 0,0-1-1,0 0 1,-1 0 0,1-1-1,0 0 1,-1 1-3,10-6 114,-1-2-64,-8 5-49,0-1 0,-1 0-1,0 0 1,0 0 0,0 0 0,2-4-1,4-9 76,-10 11 1,-3 1-95,-1 5-71,1 7-46,5 7 99,5 9 102,-1-5 16,-5-12-109,0 0 94,1 1 71,-1 0 50,4 10 376,-3-9-350,-1 0-44,1-1-108,0 0-11,1-1-86,-1-2-2</inkml:trace>
  <inkml:trace contextRef="#ctx0" brushRef="#br0" timeOffset="1537.0478">694 33 5568,'5'-11'725,"-1"4"-278,-2 2-115,0 1-50,-1 1-58,0 1-52,0 2-18,1 0 11,-1 1-194,1 0 50,0 0 45,-1 0 39,1 0 66,-1 0 42,1 1 83,0 1 203,1 4 347,-2-1-370,0 0-193,0-3-194,-1 0-42,2 12 308,0 1-73,-1-1-63,1 1-54,-1 3-23,0 0-44,-2 39 102,-7 50-60,-3 88-24,12-165-207,2-7 17</inkml:trace>
  <inkml:trace contextRef="#ctx0" brushRef="#br0" timeOffset="1693.8961">617 216 4736,'5'-7'623,"-2"3"-240,-1 2-99,0 0-44,-1 0-51,0 1-45,0 1-16,1-1 9,25-1 1254,-16 1-873,1-1-89,-6 2-261,0-1-37,0 0-42,0-1-46,2 0-67,0 0-102,0-1-116,-4 1 75,0 0-33,-1 1-189,0-1-83,0 0-1,5-2-697,-4 1 474,1 0 114,-1 1 74,1-1-27,3-2-186</inkml:trace>
  <inkml:trace contextRef="#ctx0" brushRef="#br0" timeOffset="1909.0496">951 14 6976,'3'1'751,"0"0"-84,-2 1-81,0-1-74,-1 1-69,0 1-64,0-1-58,-1 0-53,0 1-57,1 0-38,-1 3 76,1 24 284,-2 0-114,0-1-100,-1 1-83,-1 5-40,-1 0-70,-13 71 107,14-85-167,2-10-53,-5 27 62,-2-17 50,6-19-132,0-3-42,0-9-146,3 6 78,0 0-1,-1-1 1,1 1 0,1 0 0,0-4 117,2-4-438,-1 4 119,3-6-299,1 2-13,-4 7 267,2-1-40,0-1 14,3-3-46</inkml:trace>
  <inkml:trace contextRef="#ctx0" brushRef="#br0" timeOffset="2335.0775">925 176 3904,'4'-12'824,"-3"9"-592,0 1-35,0 0 2,0 1-43,1-1 48,1 1-109,3 1-12,-5 0 16,0 0-2,4 1 484,0 0-98,-1 1-89,1 1-78,-1 0-71,0 1-59,0 0-50,0 0-42,2 4-3,5 11 25,-8-14-41,-1-1 46,0 2-4,0 0 0,0-1 0,0 1 0,1 6-117,-2-3 128,0 0-1,-1 0 1,0 0 0,0 0 0,-1 1-128,-2 18 336,-3 0 40,2-9-93,0-1 33,-1 4 113,0-2 68,5-19-578,0 0 36,-1 1 44,0 0 81,-2 5 309,1-5-266,1 0-94,-1-1-76,1-1-96,0 1-119,0-1 80,0-1-37,1 1-40,-1-1-42,0 1-46,1-1-47,-1-1-51,0 1-53,1 0 121,0 1 50,0-1-17,0 0-117</inkml:trace>
  <inkml:trace contextRef="#ctx0" brushRef="#br0" timeOffset="2659.4578">1103 258 6976,'-1'2'521,"0"0"-35,0 1 385,1-1-124,1 0-112,0 0-103,1-1-90,1-1-80,0 1-68,1-2-16,0 1-62,0-1-26,5-1 196,-6 1-218,5-3 15,-1 0-38,8-6 52,-3 0-94,15-16 50,-15 15-44,-7 6-73,28-31 129,-21 16-51,-11 18-89,0 0-1,0 0 1,-1 0 0,1-1-1,-1 1 1,1 0 0,-1 0-1,0-2-24,-2-5 65,1 9-68,1-1 0,-1 1 0,1-1 0,-1 1 0,1 0 1,-1-1-1,1 1 0,-1 0 0,1-1 0,-1 1 0,1 0 0,-1 0 1,0-1-1,1 1 0,-1 0 0,0 0 0,1 0 0,-1 0 3,-15 2-86,6 1 90,4 1 6,0-1 1,1 1-1,-1-1 1,-3 5-11,-1 2 37,0-1 0,1 1 0,-6 10-37,-23 35 103,18-20-76,17-29-47,0 0-37,-3 5-156,1 2-108,1-1-82,4-10 325,-1 0 0,1 0 0,0 0-1,-1 0 1,1 0 0,0 0 0,0 0-1,1 0 1,-1 0 0,0 0 0,1 0 0,-1 0-1,1 0 1,0-1 0,-1 1 0,1 0 0,0 0-1,0 0 1,0-1 0,1 1 0,-1-1-1,0 1 1,0-1 0,1 1 78,1 1-320,1 0 40,0 1-16,3 2-104,-7-6 395</inkml:trace>
  <inkml:trace contextRef="#ctx0" brushRef="#br0" timeOffset="2957.9402">1351 93 6304,'0'0'827,"0"0"-318,0 0-132,0 0-58,0 1-69,0-1-58,0 1-22,0 2 12,0 14 325,0-1 42,-3 43 1371,0-33-1124,0 0-57,1-13-409,0 0-35,1-9-153,0 1-47,-1 6 110,1-7-91,1-1 48,0 1 23,0-1 55,0 1 64,1 0 73,1 0 71,0-4-119,2-2-97,0-2-77,1-3-42,7-12 41,-11 17-129,30-48 148,27-30-173,-36 53-2,9-9 2,-2 8-47,1 4-40,-28 22 96,2-1-9,-1 1 1,1-1-1,0 1 0,0 0 1,3-2-1,0 3 35,-2 2 41,0 2 56,-1 5 68,-1 3-99,-2 0-33,-1 14-14,-2-5-67,-3 11-52,-1 4 0,4-16-134,2-10 67,0-4 24,1 0-36,-1 0-41,1 0-50,0 0-139,1 1-103,0-1-117,-1-3 249,1 0-35,-1 0-36,1 0-38,0-1-41,0 0-40,0 0-45,1 0-44,-1-1-48,1 1-48,1-1 99,-1 0 84,2 0-28,2 0-192</inkml:trace>
</inkml:ink>
</file>

<file path=ppt/ink/ink2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6:41.58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174 446 6400,'1'-2'362,"0"1"-154,0-1-34,1-2 272,-1 2-257,0 1 42,0 0 4,0-1 46,0 1 54,1 0 62,-1 0-19,0-1 35,-1 2-319,0 0-1,0-1 0,0 1 1,0-1-1,0 1 0,-1 0 1,1-1-1,0 1 1,0 0-1,0-1 0,0 1 1,-1-1-1,1 1 0,0 0 1,0 0-1,0-1 0,-1 1 1,1 0-1,0-1 0,-1 1 1,1 0-1,0-1-93,-4-1 635,2 1-366,0 0-40,0 1-49,-1 0-54,1 0-60,0 0-69,-9 4 200,0 1-38,-11 7 54,1 2-115,2 3-84,7-6-59,1 1 1,0 0-1,1 1 1,1 1 0,-1 0 44,9-11-8,-2 1-9,0 1-1,0 1 1,0-1-1,1 0 0,0 1 18,1-3-15,0-1 1,1 0-1,0 1 0,-1-1 0,1 0 0,0 1 0,0-1 0,0 0 0,1 2 15,-1-3-8,0 0 0,0 0-1,0 0 1,1 0-1,-1 0 1,0 0 0,1-1-1,-1 1 1,0 0 0,1 0-1,-1 0 1,1 0 0,0 0-1,-1-1 1,1 1-1,-1 0 1,1-1 0,0 1-1,0 0 1,-1-1 0,1 1-1,0-1 1,0 1 0,0-1-1,0 1 1,0-1 8,2 1-14,-1-1 1,0 0-1,0 0 0,0 0 1,0 0-1,1 0 1,-1-1-1,0 1 0,0 0 1,0-1-1,0 0 1,1 0 13,28-13-87,-7-1 101,4-5 55,-13 7-59,-1 0-1,0-1 0,-1 0 1,-1-1-10,13-19 52,-6 2 70,-3 0 104,-11 20-111,-1 2 92,-2 2 8,-1 1 80,-1 9-141,1 3-47,0 0-39,0 3-33,3 9-35,10 30-103,-9-34 119,1-2 53,-2-5-36,3 5-20,1 1-58,1 0-66,1-1-77,1-2-86,0-4-96,2-5-106,-1-6-116,5-7-66,-1-3 74,0-1 82,-1-1 92,-6 8 212,0 0 38,0-1 136,5-6-82,-1 0-1,-3 5 70,-2 3 47,0 1 50,0 1 37,-1 1 52,1 1 58,1 1 66,-9 4-229,1 0-1,-1-1 1,1 1-1,-1 0 1,1 0 0,0 0-1,-1-1 1,1 1-1,-1 0 1,1 0-1,0 0 1,-1 0-1,1 0 1,-1 0-1,1 1 1,-1-1 0,1 0-1,0 0 1,-1 0-1,1 0 1,-1 1-1,1-1-43,-1 0 59,1 1 1,-1-1-1,1 1 0,0-1 0,-1 1 0,1 0 1,-1-1-1,0 1 0,1 0 0,-1-1 0,0 1 0,1 0 1,-1-1-1,0 2-59,3 12 700,-4-1-125,-1-4-171,-2 1-85,-4 12 265,8-15-297,5-3-173,0-5-93,5-8-85,-8 7 57,42-44-212,-17 16 57,-8 12-23,-7 8 21,1 1-48,1 1-53,1 2-64,3 2-72,-5 8 81,-3 5 75,-4 4 69,-2 2 62,-2 2 55,-2-1 49,0-2 42,0-8-3,0-2 56,1-1-91,-1 0-79,1 0-69,1 0-156,1 0-82,-3-3 299,1 1 0,0-1 1,-1 0-1,1 1 0,0-1 0,0 0 1,0 1-1,-1-1 0,1 0 0,0 0 1,0 0-1,0 0 0,-1 1 0,1-1 1,0 0-1,0-1 93,3 1-289,0-1 34,4-1-566,-1-1 88,0 0 78,1-2 68,1 0-40,-1-1 68,2-2-45,5-4-223,4-3-277,-11 10 802,-1-1 33,1 0 35,0 0 37,1 0 25,0-1 50,0 0 52,0 1 55,0-1 58,-1 0 60,1 0 63,-1 0 65,1 0 69,-1 0 71,0-1 73,-1 1 77,0-1 78,0 0 82,0 0 84,-1-1 87,0 0 125,-3 1-67,-2 1-86,-2 1-110,-1 4-404,0 0-36,-1 1-38,0 0-41,-2 1-44,0 1-45,0 1-50,-2 0-51,-13 9 217,-3 3-61,-4 5-27,-9 11 5,10-4-83,21-21-65,0 1 0,1 0 1,0 0-1,0 0 9,3-5-1,1 0 0,-1 1 0,1-1-1,-1 0 1,1 0 0,-1 0 0,1 0 0,0 0 0,0 0 0,-1 1 0,1-1 0,0 0-1,0 0 2,0 0 4,0-1-1,1 1 1,-1-1-1,0 1 0,0-1 1,0 0-1,0 1 1,1-1-1,-1 1 1,0-1-1,0 0 0,1 1 1,-1-1-1,0 0 1,0 1-1,1-1 0,-1 0 1,0 0-1,1 1 1,-1-1-1,1 0 0,-1 0 1,0 1-1,1-1-3,1 0 13,-1 1-1,1-1 0,-1 0 1,1 0-1,-1 0 0,1 0 1,-1 0-1,1 0 1,-1 0-1,1 0 0,0-1-12,15-4 64,-5-1-6,0 0 0,0 0 1,0-2-59,20-14 167,-6 2 50,-1 1 104,-11 7-164,-1-1 50,0 0 43,0 0 39,3-7 166,-1 0 46,-1-1 368,-1-1 1,3-7-870,0-4 689,-13 24-400,4-17 679,-6 16-593,-1 5-214,-2 4-66,-1 3-50,1 2-37,-8 15-61,5 0 126,0 0-50,2 1-56,1-1-65,1 0-73,1 0-80,1 1-89,2-1-95,1 0-105,0-1-111,2 1-121,-2-10 339,0 0-33,0 0-34,0 0-35,1-1-35,0 1-38,0 0-37,1-1-39,0 0-40,0 0-41,0 0 46,14 14-1530,-12-13 1361,-1-2 255,0 0 88,1 1-24,4 4-190</inkml:trace>
  <inkml:trace contextRef="#ctx0" brushRef="#br0" timeOffset="382.2746">598 793 7232,'0'2'660,"0"0"-76,0 0-71,-1-1-66,1 1-62,0 0-57,-1 0-53,1-1-48,-1 2-13,1-1-54,-1 0-47,0 0-39,0 2-14,-3 4-56,2-3 67,2-3 12,-1 0 44,0 1 125,0 0 115,-3 6-68,0 1-34,-4 8 168,-1 0-112,0-1-95,1-2-99,1-1-43,-7 17-5,10-22-120,1 0 40,-13 38 185,12-29-203,3-10-38,0 1-41,0 0-48,0-1-55,2 1-63,-1-1-69,3 5-335,0-6 162,1-2-2,-2-3 213,0 0-33,2 1-304,-1-2 270,-1 0-32,1 0-36,-1 0-39,1 0-40,0-1-43,0 1 156,-1-1 52,2 1-17,0 1-123,-4-2 480</inkml:trace>
  <inkml:trace contextRef="#ctx0" brushRef="#br0" timeOffset="1431.7663">311 819 5728,'-1'0'474,"0"-1"-37,0 0-35,1 1-33,0-1 274,1-1-116,1 1-103,0-1-89,1 1-78,1-1-65,2 0 14,9-3 105,-12 5-217,-1-1 35,20-4-46,-1 0 63,44-10 428,-38 9-390,-11 2-128,-1 0-44,0 0-54,0-1-63,-3 2-37,1-1-55,-1 0-61,1 0-66,-1-1-71,0 1-77,1-1-82,-1 1-87,-10 3 547,2-1-97,0 1-46,1-1-41,-1 0-37,3 0-104,-1 0-38,2 0-131,3 0-347,4 2-391,-7 2 478,-4 1 352,-1 1 36,-2 1 46,0 2 54,-1 1 141,-1-1 65,1 1 63,-1 0 63,0 0 59,0 0 60,0 0 58,0 1 56,-1 1 138,1 0 87,-1 1 84,1-1 81,0 1 382,0 0-82,-1 0-69,1-1-58,-2 10 512,-1 10 502,4-23-1479,-1-1-54,-1 1-47,1-1-42,-1 1-12,0 1-38,-6 13 103,4-9-92,1-5-6,1-1 187,3-9 61,0-2-171,0 1-54,0 1-90,0 0-45,13-23 310,1-1-116,3-4-72,12-13-62,-30 42-60,23-29-13,-21 29 4,-1 0-1,1 1 0,-1-1 0,1 0 0,0 1 0,0-1 0,0 1 1,0 0-1,0 0 0,0-1 0,0 1 0,0 0 0,2 0 7,1 1 101,0 1-42,-1 2-45,0 0-48,0 1-52,0 0-57,0 1-59,0 0-64,0 0-110,0 0-88,-1-2-95,1 0-98,-2-2 213,-1 0-71,1 0-37,2 1-793,-1-2 574,-1 1 134,1 1 84,1-1-29,1 1-198,-5-2 778</inkml:trace>
  <inkml:trace contextRef="#ctx0" brushRef="#br0" timeOffset="1947.8354">1077 773 6880,'-1'-2'469,"0"1"-33,0-1 338,-1 1-120,0 0-110,0 1-101,0 1-91,0-1-80,0 1-71,0 0-85,0 1-33,-2 1 1,0 0-74,-4 4-52,5-4 76,-1 0 101,-39 38 41,16-10-126,8-4-74,2 0-77,11-11 24,6-4 38,0-11 39,0-1 1,1 0-1,-1 1 1,0-1-1,0 1 1,0-1-1,1 0 1,-1 1 0,0-1-1,0 0 1,1 0-1,-1 1 1,0-1-1,1 0 1,-1 1-1,0-1 1,1 0-1,-1 0 1,0 0-1,1 0 1,-1 1-1,1-1 1,-1 0-1,0 0 0,2 0 7,-1 0 1,1 0-1,-1 0 0,1 0 0,-1 0 0,0 0 0,1 0 0,-1-1 0,0 1 0,1-1 0,-1 1-7,8-4 81,0 0 0,0 0 0,0 0 1,-1-2-1,0 1 0,2-2-81,15-14 241,0-4 109,-14 12-127,-1 1 38,-5 6-6,-4 8-90,-3 4-78,-1 3-61,-2 4-79,5-10 29,-3 10-31,2 1 81,2-1 92,6-2 100,-6-10-215,-1-1 1,0 0-1,1 0 0,-1 1 1,1-1-1,-1 0 1,1 0-1,-1 0 0,1 0 1,-1 1-1,1-1 0,-1 0 1,1 0-1,-1 0 0,1 0 1,-1 0-1,1 0 1,-1 0-1,1-1-3,11-3 22,11-12-44,-1-5-152,-1-2 81,15-13-5,-10 15-12,-25 21 107,-1 0-1,0 0 1,0 0 0,1-1-1,-1 1 1,0 0 0,1 0-1,-1 0 1,0 0-1,1-1 1,-1 1 0,0 0-1,1 0 1,-1 0-1,0 0 1,1 0 0,-1 0-1,0 0 1,1 0 0,-1 0-1,0 0 1,1 0-1,-1 0 1,0 0 0,1 0-1,-1 1 1,0-1-1,1 0 1,-1 0 0,0 0-1,1 0 4,2 11-24,-6 20 111,3-26-50,-2 6 8,0 4-63,2-13 10,0 0-1,0 0 0,0 0 1,0 0-1,0 0 0,0 0 0,0 0 1,1 0-1,-1 0 0,1 0 1,-1 0-1,1 0 0,0-1 0,0 1 1,0 0-1,0 0 9,0-1 2,0-1-1,-1 1 1,1-1 0,0 1-1,0-1 1,0 0 0,-1 1-1,1-1 1,0 0 0,0 1-1,0-1 1,0 0 0,-1 0-1,1 0 1,0 0 0,0 0-1,0 0 1,0 0 0,0 0-1,-1-1 1,1 1 0,0 0-1,0 0 1,0-1 0,-1 1-1,1 0 1,0-1 0,0 1-1,0-1-1,6-2-24,0-2-41,-1 1-51,-1 1-65,-3 2 114,5-4-73,4-1-24</inkml:trace>
  <inkml:trace contextRef="#ctx0" brushRef="#br0" timeOffset="2382.4853">1355 875 4384,'0'-9'727,"1"8"499,-1 2-305,8-4-337,-1-1-76,1 0-70,-1 0-65,1-1-60,-1 0-56,0 0-49,0-1-47,4-3 16,0-1-84,3-2-62,5-6-78,0 0-5,-7 7 67,-2 2 57,0 0 72,-3 4-37,-5 3-52,1 0 0,-1 0 0,0 0 0,1 0 0,-1 1 0,1-1 0,0 1 1,-1 0-1,1-1-55,1 3 224,-1 1-57,-2 3-48,-1 0-36,-2 15 125,2-18-156,-5 29 134,-3 0-110,0-3-72,-14 36-65,10-30 80,1-1 104,4-11-71,1 0 60,-2 0 61,1 0 60,-1 0 61,-1 0 61,-1-2 62,-1 0 62,-1-1 62,11-18-386,1-2-45,0 0-47,0 0-53,1-2-54,-1 1-59,1-1-61,0-1-66,0 2 0,-1-1-45,1 0-46,0 1-48,-1 0-49,1 0-52,-1 0-53,0 0-55,0 1 269,0 0 41,0 0-14,0-1-96</inkml:trace>
  <inkml:trace contextRef="#ctx0" brushRef="#br0" timeOffset="2949.1625">1455 951 4640,'2'-6'629,"0"-6"423,-1 8-746,0 0-42,-2 1-9,1 1-108,-1 3-120,0-1-35,-1 2-38,1 0-42,-1 0 113,1 0 0,0 0 0,1 0-1,-1 1 1,0-1 0,1 0 0,-1 3-25,-1 3 105,-1 0 48,-3 6 590,4-7-420,-1 0-33,-1 3 60,0 0-72,0-1-75,-1 1-80,2-4-83,0 0 0,0 1 0,0 0 1,1 0-1,0 0 0,0 4-40,-5 42 161,4-24-99,3-26 28,-1 0-64,0 8-107,1-9 111,0 0 45,1 1 78,-1-1 90,1 1 109,0-2-131,0 0 35,-1-1 363,1-2-94,0-1-82,0 0-74,0-3-8,0 0-74,1-2-15,0-2 49,0 2 23,1-7-54,1 1-36,3-16 157,0 1-117,1 0-101,-2 9-110,-1 0-35,7-20-40,0 2-77,16-51-152,-19 63 198,0-1 46,-8 25-27,16-47-33,12-24 126,-8 31-48,-5 16-54,-1 5-37,1 1-46,-8 12-26,1 0 46,-6 6 63,-1 1 1,0-1-1,1 1 1,0-1-1,-1 1 0,1 0 1,0 0-1,-1 0 1,2 0 12,11 0-99,-8 2 14,0 2-33,3 2-104,0 3-89,-4-2-357,8 10-783,-10-10 863,0 1-142,-1-4 314,-1 0-41,-2-2 266,3 3-157,-1-1 47,1 1-16,0 2-109</inkml:trace>
  <inkml:trace contextRef="#ctx0" brushRef="#br0" timeOffset="3210.5465">1373 859 6720,'6'0'915,"1"0"-100,-1 0-95,0 0-88,1 0-83,-1 0-78,1 1-71,-1-1-65,4 0 50,-1 0-111,1 0-92,-1 0-73,2 0-51,21 0-46,-19-1 51,13 1-127</inkml:trace>
  <inkml:trace contextRef="#ctx0" brushRef="#br0" timeOffset="3498.493">1871 779 6816,'-3'-1'927,"0"0"-126,-1 1-115,0 0-105,0 1-95,-1 0-85,1 1-75,-1 1-65,-1 0-19,1 0-61,-3 2 2,-6 5 177,12-9-265,-13 10-1,-1 1-37,-1 2-14,-15 15-43,6 0 10,13-9 25,6-2 24,3 0 38,4-5-61,2-3 34,4 0 49,7-2 103,-11-7-181,1 0 1,0-1-1,0 0 1,0 1-1,-1-1 1,1 0-1,0 0 1,0 0-1,0-1-41,18-3 167,-16 2-139,0 1 0,-1-1 0,1-1 0,-1 1 1,1-1-1,2-2-28,7-6 99,-4 0 17,-2-1 45,-2-1 55,-4 1 68,-2 11-262,0 0 0,0 0 0,0 0 0,0 0 0,-1 0 0,1 0 0,0 0 0,0 0 0,0 1 0,-1-1 0,1 0 0,-1 0 0,1 0 0,-1 1 0,1-1 0,-1 0 0,1 0 0,-1 1 0,1-1 0,-1 0 0,0 1 0,1-1 0,-1 1 0,0-1 0,0 0-22,-11-2 244,-2 4-50,0 2-71,0 2-95,2 2-115,8-4-7,0 1-37,2-1-218,0 5-292,2-5 321,1-1-38,1-1-113,-1 0 185,0 0-38,0 0-42,0 0-45,1 0 67,1 0 45,-1 0-17,3 1-109,-5-2 423</inkml:trace>
  <inkml:trace contextRef="#ctx0" brushRef="#br0" timeOffset="3818.5024">1982 819 7040,'0'2'614,"0"0"-68,0 0-63,-1 0-61,1 0-56,0 0-53,-1 0-49,1-1-45,-1 1-11,1 0-52,-1 0-48,0 0-40,1 1-30,-1-1-37,-3 5-112,3-3 60,0-2 49,0 0 31,0 1 35,0-1 22,0 0 35,0 0 38,1 0 44,-8 17 305,-6 9 126,3-6-135,5-8-124,5-12 167,1-1-89,1 0-83,-1-1-73,2-1-64,-1 0-56,1-1-47,0 0-39,1-1-1,6-7 22,-6 7-44,-1 1 41,18-21-21,0 0-34,39-47-7,-9 10 10,-15 20 75,-31 34-176,1 1 70,1 1 55,-1 0 40,-5 4-109,0 0-1,0 0 1,1 0-1,-1-1 1,0 1-1,1 0 1,-1 0 0,0 0-1,1 0 1,-1 0-1,0 0 1,1 0 0,-1 0-1,0 0 1,1 0-1,-1 0 1,0 0-1,1 0 1,-1 0 0,0 0-1,1 0 1,-1 0-1,0 0 1,1 0-1,-1 1 1,0-1 0,1 0-1,-1 0 1,0 0-1,0 1 1,1-1-1,-1 0 1,0 0 0,0 1-1,1-1 1,-1 0-12,3 8 151,-1 4-150,-1-9 25,0 0 1,0 0 0,0 0-1,0 0 1,0 0 0,1 0-1,0 0-26,4 3-8,1-2-109,-3-3 5,1-1-45,0-1-48,0-1-55,-2 0-144,1-1-358,1 0 8,-2 1 413,-1 1 43,2-1-15,1 0-109,-5 2 410</inkml:trace>
  <inkml:trace contextRef="#ctx0" brushRef="#br0" timeOffset="4203.1615">2356 718 6656,'-1'2'117,"0"0"40,-2 3 257,0 0 81,-4 7 762,5-8-908,1-1-44,-1 1-23,1-1-112,1 0 346,0 0-45,1-1-43,0-1-40,0 0-39,1 0-35,3 0 212,-1-1-119,1-1-104,-1 0-87,-1 0-70,12-7 113,-1-3-86,6-9-41,-2-2-103,11-12-67,-24 30 37,1-2-43,0 0-1,0 1 0,0 0 0,7-4 45,-3 5-1,0 3 56,0 3 76,-2 6 93,-3 1 279,-3 1-86,-2-3-152,-1 1-33,-2 7 159,2-11-273,0 0-1,0 0 0,0 0 1,1 0-1,0 1 1,0 1-118,3 6 351,-2-12-336,-1 1-1,0-1 1,0 1-1,1-1 1,-1 0-1,0 1 1,1-1-1,-1 0 1,0 1-1,1-1 1,-1 0-1,1 1 1,-1-1-1,0 0 1,1 0-1,-1 1 1,1-1-1,-1 0 1,1 0-1,0 0-14,10-1 206,2-6-114,-6 3-97,-1 0-39,42-34-661,-19 13 362,0 4 100,-12 9 135,31-20-119,-31 24 125,-1 1-37,-8 6-160,-3 2 96,-2 3 82,-2 1 67,-2 5 66,-2 3 115,-5 4-16,-6 8 170,3-5-90,4-7-161,5-7-136,1 1-119,3 3-41</inkml:trace>
  <inkml:trace contextRef="#ctx0" brushRef="#br0" timeOffset="4914.7121">400 1648 6656,'6'-5'872,"-3"2"-335,-1 1-139,0 0-61,-1 2-84,-1 0-39,1-1-37,-1 2-34,1-1 18,-1 1-56,1 1-13,0 2-54,-1-3 34,0-1 75,0 9 425,0 0-89,-1-1-80,0 0-72,0 2-14,0-1-74,-1 2-28,-1 7 8,0 3-1,0-6-31,-6 46 188,0-5-137,2 0-88,3 1-88,4 0-85,0-55-59,0 1 34,0 1 37,0 0 72,0 6 158,0-7-190,0 0-39,0 0-71,0 1-99,0-1-95,0-1 90,0 0-32,0 0-35,0 0-37,0-1-41,0 1-41,0 0-667,0-2 87,-1 0 86,0-1 80,0 0 78,0-1 74,-1-1 71,1 0 66,-1 0 65,1-1 59,-1 1 56,1-1 54,-1 1 49,1-1 45,-1 1 43,1 0 39,-5-14-106,1 0 100,-1-1 93,1 1 86,0-1 80,0-1 72,1 1 65,0-1 59,-1-10 323,2-1 102,1-6 254,6-15 615,-2 39-1342,1 0 44,-2 9-195,1 0 1,-1-1-1,0 1 1,1 0 0,0 0-1,0 0 1,2-2-169,6-5 538,-4 6-307,1 0-35,4 1-1,0 1-91,11 1 92,-1 2-35,20 4 63,-14-1-133,-8-2-112,23 2 115,-27-4-119,1 1-99,-8-1 13,0 0-41,0 0-70,1 0-63,0-1-71,0 1-78,-1 0-84,1-1-92,0 0-99,0 1-106,-3-1 345,1 1 62,0-1-23,4 0-148</inkml:trace>
  <inkml:trace contextRef="#ctx0" brushRef="#br0" timeOffset="5229.708">824 1697 3904,'-6'4'383,"0"1"-35,-6 4 253,1 1-117,0 1-105,0 0-90,1 1-79,0 1-64,1 0-51,0 1-34,-15 29 11,16-24-11,1-3 47,1 1 73,5-15-54,-1 4 76,0-1-35,-5 22 476,6-17-332,1-5-113,1 0 37,0-1 42,1 1 50,0-1 55,0 0 62,4 0 112,1-2-99,1-2-87,0-2-74,-1-1-105,0 0-32,2-3 31,0 1-38,4-6-50,0 0 0,-1-1 0,0 0 1,-1-1-1,0 0 0,-1-1 0,0 0 1,-1-2-104,-1 3 89,-1-1 1,-1 1 0,0-1-1,-1 0 1,3-13-90,-8 23 23,1 1-1,-1 0 0,1 0 0,-1 0 1,0-1-1,0 1 0,0 0 0,-1 0 1,1-1-1,-1 1 0,0 0 1,0 0-1,0 0 0,0-1-22,0 3 9,0-1-1,0 1 1,1 0-1,-1 0 1,0-1 0,0 1-1,0 0 1,-1 0-1,1 0 1,0 0-1,0 0 1,0 1 0,-1-1-1,1 0-8,-1 0 5,0 1 0,0-1 0,0 1 0,0-1 0,1 1 0,-1 0 0,0 0 0,0-1 0,0 2-1,0-1 1,0 0 0,0 0 0,-1 1-5,-2 0-165,0 0 52,-1 1 47,1 0 38,-6 4 56,-13 11 174,16-10-185,1-1-58,-1 3-111,5-5 23,-1 1-41,1-1-46,-1 1-49,1 0-54,0-1-59,0 1-62,1 0-68,-1-1-72,1 1-76,0 0-80,0 0-85,1-1-89,0 1-94,0 0 148,0-1 111,1 2-39,0 2-271,0-8 1023</inkml:trace>
  <inkml:trace contextRef="#ctx0" brushRef="#br0" timeOffset="5932.0031">1295 1589 5472,'-1'0'272,"1"-1"-65,-1 1 299,1 1-217,-1-1-76,0 1 50,0 0 61,0 0 71,-2 5-269,-1 0 45,-17 30 826,15-26-803,1-2-53,0 0-67,1 0-86,-37 63 469,28-47-274,0 1 38,4-4 5,0 0 45,1 0 56,1-1 62,6-17-405,0 1 75,0 2 140,2 0 88,-2-6-264,1 1-1,1-1 0,-1 0 1,0 1-1,0-1 0,0 0 1,0 0-1,0 1 0,0-1 0,0 0 1,0 1-1,0-1 0,0 0 1,1 0-1,-1 1 0,0-1 0,0 0 1,0 0-1,1 1 0,-1-1 1,0 0-1,0 0 0,1 0 1,-1 1-1,0-1 0,0 0 0,1 0 1,-1 0-1,0 0-22,4 0 184,0-2-40,6-5 94,-2-2-69,0-1-55,-1-1-45,16-35 22,-20 41-73,8-21 39,0 1 39,10-27 193,3-11 174,10-32 315,-17 46-409,1 0-69,-6 17-155,0 0-56,-7 19-57,8-19 79,7-12-111,-16 35 13,1 1 0,0 0 0,0 0 1,1 0-1,0 1 0,1-1 0,2-1-13,-3 4-48,1 1 39,-5 3 17,-1 0-1,1 0 1,0 1 0,-1-1-1,1 0 1,0 1 0,-1 0 0,1-1-1,0 1 1,0 0 0,0 0-1,0 0 1,-1 0 0,1 0 0,1 0-8,7 4-56,-6-1-22,1 0-43,-1 2-50,-1 0-58,1 0-64,-1 1-71,-1 0 223,0-1-93,0 0-90,-1 1-86,0 0-85,0-1-81,0 2-78,0-1-75,-1-1 309,1-1 57,0 2-17,0 2-129,-1-8 507</inkml:trace>
  <inkml:trace contextRef="#ctx0" brushRef="#br0" timeOffset="6115.7792">1214 1585 6560,'1'0'823,"1"0"-111,0 0-103,-1 0-93,1 0-85,-1 1-77,1-1-67,-1 0-59,1 1-32,-1-1-50,2 1 18,5-1 124,-5 0-140,0 0 64,10-1 191,-6 0-250,0 0-34,3 1-18,-1-1-53,0 0-56,0 0-56,17-3-10</inkml:trace>
  <inkml:trace contextRef="#ctx0" brushRef="#br0" timeOffset="6328.3626">1655 1571 6464,'0'2'502,"1"1"-44,-1-1-42,0 1-39,0-1-38,0 0-35,0 2 210,0 1-75,1-1-110,-1-1-119,0 1-44,-2 8 251,1-7-203,0 1 90,-1-2-105,1-1 37,-5 12 112,0 1-116,-1 0-119,0-1-118,1 2-27</inkml:trace>
  <inkml:trace contextRef="#ctx0" brushRef="#br0" timeOffset="6497.9218">1551 1437 4800,'-8'-17'634,"4"7"-244,1 3-101,0 2-45,2 2-269,0 0 53,0 1 47,0-1 45,1 0 129,-1 0 70,1 0 53,0 1 37,1-1 1010,-1 3-1101,0 1-33,0 1-43,0 0-53,0 10 204,0-4-201,0-1-75,0 0-109,0-3-55,1 0-39,-1 1-99,1-1-88,0 1-98,1 0-108,0 2 53,2 3-66,-4-10 488</inkml:trace>
  <inkml:trace contextRef="#ctx0" brushRef="#br0" timeOffset="6716.154">1799 1338 7552,'1'4'749,"-1"14"1110,1-11-1328,0 1-47,0 0-23,0 1-103,-1-5-224,1 0-36,0-1-36,0 1-41,6 27-46,-2 0-54,-4 0-60,-2 0-65,-3 0-70,-1 0-76,-1-1-82,-1 0-86,5-24 41,1-1-85,-2 7-885,1-7 866,1 0 41,1 0 71,-1 1-25,0 4-168</inkml:trace>
  <inkml:trace contextRef="#ctx0" brushRef="#br0" timeOffset="6875.7337">1596 1476 6240,'5'-7'815,"-2"3"-312,-1 1-131,0 0-57,-1 1-67,0 1-59,1 0-21,5-2 11,-1 0-188,2 0 92,0-1 78,2 0 64,0 0 45,1-1 34,25-9 774,-21 9-659,0 0-73,-8 3-215,-1 0-35,4-1-78,-2 1 51,0 0 34,18-4 321,-15 4-279,1 0-71,-1 0-112,-4 1-44,-1 1-53,0-1-57,1 1-65,-1 0-71,0 0-77,1 1-83,-1-1-89,0 1 202,-1 0 50,1 1-18,4 0-118</inkml:trace>
  <inkml:trace contextRef="#ctx0" brushRef="#br0" timeOffset="7386.9751">2431 1394 8640,'-2'-6'970,"0"0"-85,1 1-249,0 0-50,-1 0-49,1 1-48,-1-1-48,0 1-47,0 1-46,-1 0-45,-1 0 42,0 1-91,-1 1-77,0 0-64,-5 1-26,-14 6-76,1 3-259,0 1 50,0 2 42,-1 2 35,-18 14-34,21-13 64,0 2-1,1 1 1,-4 5 91,21-20-13,-21 25-73,23-26 67,-1 0 1,1 1-1,0-1 0,0 1 1,0-1-1,0 1 0,0 0 19,1 8-58,0-11 61,1 1 0,-1-1 0,0 0 1,1 1-1,-1-1 0,1 1 0,-1-1 1,0 1-1,1-1 0,-1 0 0,1 1 1,-1-1-1,1 0 0,-1 0 0,1 1 1,0-1-1,-1 0 0,1 0 0,-1 0 1,1 0-1,0 1-3,15-2 119,-5-2-88,-4 0-6,-1 0-1,0 0 0,0-1 1,-1 1-1,1-1 1,-1-1-1,4-3-24,33-37 155,-18 13-112,-8 6-86,0 0 1,5-16 42,-1 0 25,-10 19 42,1 1 53,-8 17-55,10-26 515,-11 25-457,-2 5-5,-1 1-41,-2 2-6,-4 7-11,-28 49 76,21-31-114,7-12-43,0 0-34,1 0-39,0 0-49,4-8-20,0 0-52,1 0-49,0 1-47,1-1-43,0 1-41,1-1-39,0 1-34,5 5-563,2-2-107,4-2-85,3-4-61,8-5-192,-13-1 899,-3 0 255,1 1 46,0-1-10,6-1-94</inkml:trace>
  <inkml:trace contextRef="#ctx0" brushRef="#br0" timeOffset="7736.876">2624 1331 5216,'-3'-3'507,"0"0"45,0-1 156,-1-2 414,-2-2 385,2 4-544,1 0-220,-1 1-77,2 2-298,-1 0-45,0 0-49,0 0-55,0 0-60,0 1-67,-1 1-70,1-1-77,-15 6 271,1 4-77,1 2-59,2 2-44,5-3-32,0 0 0,-6 11-4,4-4 28,10-16-36,-4 6-21,1 0 1,0 0 0,0 0-1,-1 6 29,5-12 1,-1 0 0,1 0 0,-1 0 0,1 0-1,0 0 1,0 0 0,0 0 0,0 0 0,0 0-1,1 1 0,-1-2 5,0 0 0,1 0 0,-1 0 0,1 0 0,-1 0 0,1 0 0,-1 0 0,1 0-1,-1-1 1,1 1 0,0 0 0,-1 0 0,1-1 0,0 1 0,0 0 0,0-1 0,0 1 0,-1-1-1,1 1 1,0-1 0,1 1-5,0-1 5,0 1 0,1 0-1,-1-1 1,1 1 0,0-1 0,-1 0-1,1 1 1,-1-1 0,2-1-5,25-4 124,-17 1-15,-1-1 1,0 0 0,8-5-110,-1 0 209,25-20 202,-32 20-238,-1 0 53,-16 20-95,1-1-98,2 0-59,1 0-65,1-3-5,0-1-35,1 1-36,2-2-42,0 0-45,0 0-47,3-2-52,0 0-55,4-1 5,0-2 64,21-7-499,-13 0 296,-6 2 90,-3 1-9,0 0-99,-1 0 196,4-3-50</inkml:trace>
  <inkml:trace contextRef="#ctx0" brushRef="#br0" timeOffset="7996.7245">2902 991 9312,'1'0'631,"0"0"-51,0 0-48,-1 0-47,1 1-43,-1-1-42,1 1-41,-1 0-36,1-1-36,-1 1-33,1 1 162,-1 0-106,1 0-89,-1 0-98,0 0-36,1 1-2,-1 5 41,0-5-47,0-1 47,0 0 100,0 0 108,0 13 53,0 0-61,0 0-54,1 0-52,-1 0-45,1 0-41,0 15 28,1-9-114,-1 1-44,0 49-120,-1-40 93,0-13 41,-1 1 34,1-14-239,-1 1 36,2 12-209,-1-9 148,0 0-80,-1-3 30,1 0-69,0-1-8,-1 0-66,1-1-74,-1 1-82,0-1 283,0 0-89,0-2-88,-1 0-90,0 0-92,0-2-92,-1 1-94,0-1-95,0 0 396,1 0 69,-1 0-23,-1 0-163</inkml:trace>
  <inkml:trace contextRef="#ctx0" brushRef="#br0" timeOffset="8421.4905">2709 1249 5568,'-1'-12'725,"0"5"-278,1 2-115,0 1-50,-1 1-58,2 2-52,-1-1-18,2 0 11,0 0-191,0 1 53,0-1 46,0 0 41,2-1 155,1 0 71,11-6 941,-8 6-823,-4 1-282,0 1-53,0 0-61,0 1-74,30-4 25,46 0 163,-55 4-185,0-1-75,-6 1-52,0 0-76,1 0-88,-1-1-101,1 0-114,-11 1 211,1-1-34,-1 0-34,1 0-37,0 0-37,-1 0-41,7-1 210,22-2-539,-23 3 597,-8 0 154,0 0 36,0 0 45,0 1 49,0-1 57,0 0 62,2 0 169,-4 0-126,0 1 37,-1-1 37,1 0 40,0 0 41,-1 1 44,-3 0-385,2-1 275,1 0 74,0 0 147,3-1 338,-2-1-17,-4 0-352,-1 0-153,-2 0-85,-4-2 143,-2 4-80,-2 2-68,0 2-56,-5 3 34,-2 3 7,9-4-155,1 1-1,0-1 0,0 1 1,-2 3-93,4-4 54,0 1 1,0-1-1,1 1 1,0 0-1,0 1 1,1-1-1,-1 1 1,-1 5-55,3-6-21,1-1 92,2 1 103,1 2 197,3-3 22,0-2-181,1-2-96,0-1-78,19-2 124,16-9-68,-2-6-59,-16 6 21,12-10 79,-15 9-19,-10 6-16,0 1 39,-10 5-109,1-1-1,0 1 0,-1 0 0,1-1 0,0 1 0,0 0 0,-1 0 0,1-1 0,0 1 0,0 0 0,-1 0 0,1 0 0,0 0 0,0 0 0,0 0 0,-1 0 0,1 0 0,0 0 1,0 0-1,0 1 0,-1-1 0,1 0 0,0 1 0,0-1 0,0 1-29,5 9 440,-5-1-212,0 1-52,-1 1-65,-1-2-80,0-2-68,1-2-60,0 0 54,0 0-40,1-1-42,-1 0-45,0 1-47,1-1-51,0 0-51,0 0-56,1-1-58,0 0-60,0 0-63,1 0-65,0-1-69,1-1-70,1 1-73,0-2-77,-1 0 327,1 1 79,0-1-26,3 0-179,-8 0 705</inkml:trace>
  <inkml:trace contextRef="#ctx0" brushRef="#br0" timeOffset="9152.1146">3642 1037 6976,'-1'-2'443,"0"0"54,-1-1 1153,1 4-688,0 0-394,1 0-164,-1 1-82,0-1-152,0 1-56,1-1-61,-1 1-68,-8 15 618,-1-1-120,1 0-104,-1 0-86,1-2-87,0 1-44,-5 9 373,-9 23-535,22-45-47,0 0 33,0 3 72,0-1 129,1 0 230,1-3-47,1-1-162,1-3-43,-1 0-137,0 0-45,28-42 374,18-24 229,-32 47-433,0 0-44,-3 7-84,-8 11 19,-4 4 100,0 0-80,-2 4-48,1-4-5,-6 13-63,-1 2 62,0 1 61,-1 0 53,-3 18 235,11-33-348,-1 0 0,1 0 0,0 0-1,-1 0 1,1 0 0,0 0 0,0 0 0,0 0 0,0 0 0,0 0 0,0-1 0,0 1 0,0 0 0,1 0 0,-1 0 0,0 0 0,1 0-1,-1 0 1,1 0-11,-1 0 5,0-1 0,1 0-1,-1 1 1,1-1-1,-1 0 1,1 0-1,-1 0 1,1 1 0,-1-1-1,1 0 1,-1 0-1,1 0 1,-1 0 0,1 0-1,-1 0 1,1 0-1,-1 0 1,1 0-1,-1 0 1,1 0 0,-1 0-1,1-1 1,-1 1-1,1 0 1,-1 0-5,15-7 43,5-6-24,2-3 10,11-10 59,9-8-12,-14 15-109,-25 17 35,-1 1-1,1-1 1,0 1 0,0 0 0,0 0 0,0 0 0,1 0-2,-2 0-8,1 1 0,-1 0 0,0 0 0,0 0-1,1 0 1,-1 0 0,0 0 0,0 0 0,0 1 0,1-1 0,-1 1 0,0 0 0,0-1 0,0 1 0,0 0 0,0 0 0,0 1 0,0-1 0,-1 0-1,1 0 1,0 1 0,-1 0 0,1-1 0,0 1 0,-1 0 0,0-1 0,1 2 8,4 10-17,-3 3 36,-1-3-21,0 12 85,-1-17-105,-1 1-58,0-5-140,1 1-57,1-1-56,0-1-55,0 0-52,1 0-51,0-1-49,0 1-47,1-1-46,0-1-43,0 1-42,0-1-41,0 0-37,0 0-38,0 0-34,0 0-33,0-1 239,0 1 90,0 0-29,3 0-203,-7-1 803</inkml:trace>
  <inkml:trace contextRef="#ctx0" brushRef="#br0" timeOffset="9486.9481">4232 1024 6656,'1'-2'406,"2"0"-46,3-3 247,-2 2-169,-1-1-16,0 1 76,-1 1-5,0-1 84,-1 0 100,0 1 114,-1 2-297,-1 0-56,1 0-53,-1 0-48,1 0-45,-1 0-40,-1 0 149,0 0-135,0 1-64,-5 1 305,4-1-209,-12 8 98,-1 0-119,0 1-101,0 2-80,-4 3-58,8-5-59,0 1 0,1 1 0,-1 1 21,-5 8 34,11-8-92,4 1 33,2-13 25,0-1 1,0 1-1,0-1 1,0 1-1,0-1 1,0 1-1,0-1 0,1 1 1,-1-1-1,0 0 1,0 1-1,0-1 0,1 1 1,-1-1-1,0 1 1,1-1-1,-1 0 0,0 1 1,1-1-1,-1 0 1,0 1-1,1-1 2,0 0 0,0 1 1,-1-1-1,1 0 0,0 0 1,-1 0-1,1 0 1,0 0-1,0 0 0,-1 0 1,1 0-1,0 0 1,-1 0-1,1 0 0,0 0 1,0 0-1,-1-1 0,2 1-2,19-9-62,-1-3 85,-3 0 48,21-20 155,-18 13-137,2 2-89,-7 7-72,0 1-75,-14 9 148,-1-1-1,0 1 0,1 0 1,-1 0-1,0 0 0,1-1 0,-1 1 1,0 0-1,1 0 0,-1 0 1,1 0-1,-1 0 0,0 0 0,1 0 1,-1 0-1,0 0 0,1 0 0,-1 0 1,1 0-1,-1 0 0,0 0 1,1 0-1,-1 0 0,0 1 0,1-1 1,-1 0-1,0 0 0,1 0 0,-1 1 1,0-1-1,1 0 0,-1 0 1,0 1-1,0-1 0,1 0 0,-1 0 1,0 1-1,0-1 0,1 0 1,-1 1-1,0-1 0,0 0 0,0 1 1,0-1-1,0 1 0,0-1 0,0 0 1,1 1-1,-1-1 0,1 26 27,0-9-20,0-14-25,-1 0-1,1 0 0,0-1 0,1 1 0,-1 0 0,0-1 0,1 1 19,3 3-81,0-1-34,-1-1-12,1-1-35,0 0-40,1-1-44,1 0-133,0-1-87,1 0-99,0-1-108,-1-1-117,-3 1 347,0-1-33,0 0-35,0 0-35,0 0-38,0-1-37,1 0 1,0 0 84,1 0-28,3-1-193,-9 3 754</inkml:trace>
  <inkml:trace contextRef="#ctx0" brushRef="#br0" timeOffset="9802.4888">4580 958 6560,'-8'5'861,"4"-2"-331,0-1-137,2-1-60,0 0-71,1 0-61,0 0-23,1 2 13,0 2-43,-1 1 104,1-1 91,-1 1 75,0 0 49,-1 0 44,-3 14 1289,2-11-1054,0 0-60,2-5-383,-1 1-35,1 1 44,-1 0-94,0 0-107,0 0-123,-3 8 259,-1 0-96,-2 2-57,-5 8-33,3-7 10,4-5 30,6-11 94,0-1-36,2-1 66,1-2-101,2-1-71,10-10-39,-9 8 48,18-23 55,-1 0-76,-1-2-65,-1-1-56,18-25-170,-24 37 82,0 0 1,2 1-1,2-1 168,-16 16-6,1 1 0,-1 1 0,1-1 0,-1 0 0,1 1 0,0 0 0,0 0 0,0 0 0,0 0 0,0 0 0,0 1 0,1 0 0,1 0 6,19 0-71,-7 6-33,2 3-64,-20-8 167,5 2-282,5 3-548,-3-2 454,5 1-56</inkml:trace>
  <inkml:trace contextRef="#ctx0" brushRef="#br0" timeOffset="10074.543">5019 690 3968,'3'-6'245,"1"-2"6,-1 0 18,0 2-6,0-2 58,-2 3-113,1 0 37,-2 5-245,2-6 111,-1 2 0,0 0 26,0 1 59,1-1 175,-1 2 52,1 0 44,0 1 34,-2 1-426,0 0-1,0 0 1,1 0-1,-1 0 1,0 0 0,0 0-1,0 0 1,1 0-1,-1 0 1,0 0-1,0 0 1,1 0-1,-1 0 1,0 0-1,0 0 1,0 0 0,1 0-1,-1 0 1,0 1-1,0-1 1,0 0-1,0 0 1,1 0-1,-1 0 1,0 0-1,0 1 1,0-1 0,0 0-1,0 0-74,2 3 763,0 1-53,-1-2-279,0 1-43,-1-1-105,1 0-40,-1 0-45,0 0-50,1 5 472,-1 0-52,1 0-51,-1 0-48,0 0-44,-1 0-43,1 0-40,0 0-36,-1 8 205,0-1-115,-1 1-95,1-1-72,-1 4-19,-1 22 199,1 30-22,5-40-249,0-9-80,2 0-49,-5-21-11,2 6-76,2 10 52,-3-11-35,-1 0-68,0-2-48,0 1-76,-1-1-93,0 0-105,-1-1-119,1-1 236,-1 0-36,1 0-36,-1-1-39,1 0-41,-1 0-41,-1 0 82,1 0 59,-1 0-20,-1 0-138</inkml:trace>
  <inkml:trace contextRef="#ctx0" brushRef="#br0" timeOffset="10332.8124">4852 786 8320,'0'0'797,"1"-1"-100,0 1-96,0-1-88,0 1-83,0 0-75,0-1-70,0 1-63,0 0-30,1 0-72,-1 0-59,0 0-50,2 1-79,2 0-216,-4-1 257,1 1 75,-1-1 103,-1 0-29,1 0 36,14 1 208,-1-1-34,1 0-34,0 0-33,14-1 169,0-2-122,-1 0-118,1 0-110,-1-1-105,1 0-100,-12 1 2,0 0-32,18-1-246,0 0-116,0 1-104,-19 2 189,6 1-66</inkml:trace>
</inkml:ink>
</file>

<file path=ppt/ink/ink2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6:37.64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153 84 4480,'10'-9'2040,"-2"2"-597,-4 4-762,0 0-39,1 2-48,-1 1-58,1 2-66,-1 1-76,-1 1-130,0-1-36,1 5 127,-1 0-113,-1 0-90,-1 3-54,-1 14-9,0-16-24,-6 125 132,-7 2-84,-4 49-39,16-138-66,2-17-32,3-5-43,2-2-63,-5-20 162,1 0-58,-1 0-55,1 0-52,0-1-53,1 0-48,-1 0-46,0-1-46,1 0-41,-1-1-41,1 1-39,-1-2-35,3 0-582,0-2-118,-4 2 739,-1 0-51,1-2-1257,-1 1 1055,0 2 693,0-1-572,0 0 77,0-1-23,0 0-178</inkml:trace>
  <inkml:trace contextRef="#ctx0" brushRef="#br0" timeOffset="488.1844">0 384 5568,'9'-9'725,"-4"4"-278,-2 1-115,0 1-50,-1 0-58,-1 2-52,1 0-18,3-1 11,9-4 120,0 1-39,0 0-36,1 1-35,15-3 86,1 2-102,-3 2-87,0 1-50,-6 2-53,0 0 0,0 2-1,20 4 32,-15 0-3,-15-4 106,-1 1-73,0-1-66,1 0-62,-1-1-55,1 1-53,-1-1-45,0 0-41,4-1-144,0 1-49,9-2-412,34-4-1316,-41 3 1580,1-2 57,-3 1 124,1 0 74,0-1 89,-1 0 101,-20 6 981,-4 1-69,-2 1-67,-3 1-66,0 0-66,0 0-66,1 1-64,2-2-65,-42 21 1242,36-15-1082,1 0-38,-3 5 36,3 2-110,9-8-238,0 1-37,2 0-42,0 1-43,3-3-2,2-1 57,0 0 75,5 3 152,-4-10-264,-1 1-1,1 0 1,0 0 0,0-1-1,0 1 1,0 0-1,0-1 1,0 1-1,0-1 1,0 1-1,0-1 1,0 0-1,0 1 1,0-1 0,0 0-36,7 1 140,0-2-39,-2 0-72,0 0 1,0-1 0,0 0-1,0 0 1,0 0-1,0-1 1,0 0 0,-1 0-1,3-2-29,24-19 189,-10 6 13,-5 3 46,2 1 89,-10 9-206,-1 4-42,-7 2-83,0-1 0,0 0-1,0 1 1,0-1 0,-1 1 0,1-1 0,0 1 0,0 0 0,0-1 0,-1 1 0,1 0 0,0-1 0,-1 1-1,1 0 1,0 1-6,2 4 15,0 0 0,0 0 0,-1 1-1,0-1 1,1 4-15,0 1 55,0-3 36,-3-7-91,4 7 5,8 15 76,-7-16-88,3 2-72,-4-6-1,1 0-32,0-1-38,0-1-42,0-1-46,1 0-51,-2-2-136,0 1-88,7-7-1214,-8 6 1352,2-1-171,0-1 72,1 0-27,4-1-172,-10 5 670</inkml:trace>
  <inkml:trace contextRef="#ctx0" brushRef="#br0" timeOffset="763.617">914 2 6304,'0'0'262,"0"-1"-53,-3 1 553,3 1-506,-1 0 77,0 0 104,0 0-171,1 1 35,-9 19 367,0 0-103,1 2-94,1 0-86,1 0-76,0 1-68,0 1-61,1-1-51,-1 6-29,1 0-47,-15 106 9,10-57 12,8-53-78,0 1-34,2 0 1</inkml:trace>
  <inkml:trace contextRef="#ctx0" brushRef="#br0" timeOffset="1000.3448">1070 229 6048,'1'0'364,"1"0"-35,0-1 237,2 0-19,-2 0-204,1 0-37,1-1 278,-1 0-155,-2 0-7,-1 0 88,0 1 3,-1 0-96,-1 0-86,0 0-76,0 1-68,-1 0-58,1 0-50,-1 1-39,-2 0-36,-5 1-82,9-1 94,0-1 48,-6 2-57,0 1 0,0 1 0,0-1 0,-4 4-7,1 0-18,0 0 1,1 1-1,1 0 0,-7 7 18,2-1-20,2 1 0,-7 10 20,-4 11 83,12-17-32,9-15-61,-1-1 1,1 1 0,0 0 0,0-1-1,0 1 1,1 0 0,-1 0 9,1-2-3,0-1-1,0 1 1,0-1 0,0 1 0,1-1-1,-1 1 1,0-1 0,1 1 0,-1-1 0,1 1-1,-1-1 1,1 1 0,0-1 0,0 0 0,0 1-1,-1-1 1,2 0 3,-1 1 7,1-1 0,-1 1 0,1-1 0,0 0 0,-1 0-1,1 0 1,0 0 0,0 0 0,0 0 0,0 0-7,29 6 149,1-5-41,1-5-44,0-1-49,-4 0-47,-23 3 70,-1 0-34,5 0-97,0 0-121,1-1-106,-1 0-93,0 0-80,0 0-66,0 0-52,-2 0 225,1 0 47,0-1-21,6 0-127,-14 3 459</inkml:trace>
  <inkml:trace contextRef="#ctx0" brushRef="#br0" timeOffset="1324.3905">1434 279 4640,'-5'-4'663,"1"2"-41,-1 2-41,1 1-43,1 1-42,-1 1-45,1 1-45,1 1-46,-1 0-47,1 1-47,1 0-49,0 0-49,1 0-50,-1-1-51,2 1-53,0-2-52,1 1 70,1-2 64,1-1 83,4-1 162,2-2 4,-3-1-158,-2 0-82,1 0-62,20-12 276,2-2-108,-2-3-75,-6 4-21,-1-1 0,0-1-115,12-14 219,-29 27-201,1 1 5,0 0 0,-1 0 0,0 0 1,1 0-1,-1-1 0,0-1-23,-1 4 14,-1-1 1,1 1-1,-1-1 0,0 0 0,1 1 0,-1-1 0,0 1 0,0-1 0,0 0 1,-1 0-15,1 1 7,0 0 0,0 0 0,0 0 0,0 0 0,-1 0 0,1 0 0,-1 0 0,1 0 0,0 0 0,-1 0 1,1 0-1,-1 1 0,0-1 0,1 0 0,-1 0 0,0 1 0,0-1-7,0 0 7,-1 0 0,1 0-1,-1 0 1,1 0 0,-1 1 0,1-1 0,-1 1-1,0-1 1,1 1 0,-2-1-7,-2 1 15,0-1 0,-1 1-1,1 0 1,-1 1 0,1-1 0,-6 2-15,-1 1 23,0 0-1,1 1 1,-6 2-23,0 2 64,0 0 1,1 1-1,-12 9-64,11-7 54,1 2 0,1 0 1,-7 7-55,12-9 6,0 0 1,-6 10-7,2 3-19,11-19 35,1 1 0,-1 0 0,1-1-1,0 1 1,0 6-16,1-9 8,1 0-1,-1 0 0,1 0 0,0 0 0,0 0 0,1-1 0,-1 1 0,1 0 0,-1 0 0,1 0 0,0 0 0,0 1-7,0-2-1,0 0 0,1 0 0,-1 0-1,0 0 1,1 0 0,-1 0 0,1 0 0,0 0 0,0 0 0,0 0 1,4 2 13,0 0-62,0 0-53,1-1-46,1 1-76,0-1-37,17 5-600,-10-4 455,7 1-67,-18-4 392</inkml:trace>
  <inkml:trace contextRef="#ctx0" brushRef="#br0" timeOffset="1987.9201">870 844 5056,'0'-11'1021,"-5"-21"2127,3 26-2504,-1 0-38,0 0-29,-1 1-69,-1 0-83,-1 1-97,0 2-111,3 1-155,-1 0-32,0 1-36,0 0-36,0 0-39,-1 0-39,-2 2 118,0 0-1,1 0 1,-1 1 0,1 0 0,-1 0 0,1 0-1,0 1 1,0 0 0,1 0 0,-1 0-1,1 1 1,0 0 0,-1 0 2,1 0-1,1 0-1,0 0 1,0 1-1,0-1 1,0 1 0,1 0-1,0 0 1,0 0 0,1 0-1,0 0 1,0 1 0,0-1-1,1 1 1,-1 0 1,2-6-1,0 1-1,0 0 1,0-1-1,0 1 1,0-1-1,0 1 1,0 0-1,0-1 1,0 1 0,1-1-1,-1 1 1,1 0-1,-1-1 1,1 0-1,0 1 1,0-1-1,-1 1 1,1-1 0,0 0-1,0 1 1,0-1-1,1 0 1,0 1 1,0-1 4,0 0 1,0 0-1,0 0 1,0 0 0,1-1-1,-1 1 1,0-1-1,0 1 1,1-1-1,-1 0 1,0 0-1,0 0 1,1 0-1,-1 0 1,1 0-5,4-2 40,1 1 0,-1-1 1,0 0-1,6-2-40,20-12 247,-7-2 12,0-3-86,-2-3-69,-2-2-50,-13 16-43,-2-1-1,1 0 0,-2 0 0,1 0 0,-1-1 0,-1 0 0,0-1 1,2-11-11,-6 3 164,-4 7-82,2 13-78,1 0 0,-1 0 0,0 0-1,1 0 1,-1 0 0,0 0 0,0 0 0,0 0 0,0 0 0,0 0-1,0 0 1,0 0-4,-1 1-3,1-1 0,0 0 0,-1 1-1,1-1 1,0 1 0,-1 0 0,1 0-1,0-1 1,-1 1 0,1 0 0,-1 0-1,1 0 1,-1 0 3,-6 1-176,0 1 100,-1 1 67,-9 7 60,7-3-103,5-2-57,0 1-82,1-1-44,1-1-82,-1 1-93,1 1-104,1-1-115,1-2 267,0-1-32,1 1-35,-1 0-36,1-1-37,0 1-39,-1 1-83,1 0 82,0 1-29,-1 1-198</inkml:trace>
  <inkml:trace contextRef="#ctx0" brushRef="#br0" timeOffset="2265.0077">1040 734 5152,'-6'-1'668,"2"1"-255,1-1-107,1 1-45,0 0 48,0 0-80,0 0-68,0 1-58,0 1-23,-3 2-95,4-3 45,0 0 49,-4 3 92,2 3-68,1 3-50,3 2-83,7 10-101,-4-16 113,1-1 35,-3-3 82,0 0-1,0 0 0,1 0 1,0 0-1,-1 0 1,1-1-1,1 1-98,20 4 619,2-6-70,2-6-72,-2-4-71,0-3-73,-4-2-73,-4-1-73,-5 4-98,8-9 39,-19 19-120,0 0 0,-1 0-1,1 0 1,-1 0 0,0-1 0,1 1 0,-1 0 0,0-1 0,0 0-8,-2-5-6,-4 7-49,5 2 45,-1-1 0,0 0-1,1 0 1,-1 1 0,0-1 0,1 0-1,-1 1 1,1-1 0,-1 1 0,0-1-1,1 1 1,-1-1 0,1 1 0,-1-1-1,1 1 1,0-1 0,-1 1 0,1 0 10,-2 6-88,0 2-58,1-5 70,1 8-46</inkml:trace>
  <inkml:trace contextRef="#ctx0" brushRef="#br0" timeOffset="2526.3725">1467 570 5728,'-1'-3'637,"0"1"-74,1 1-159,-1-1-41,0-1 259,0 1-234,0 0-52,0-1 225,0 3 275,1 3-346,1-1-202,0 1 37,1 10 40,-2 2-109,-1 3-46,-2 10 32,1-15-103,1-1 46,0 4-189,-1 0 53,-1 3 59,-2 10 96,0 4-17,2-11-154,1-3-97,0-1-106,2-3-72,-1 1-104,2-1-119,0-8 184,0 1-34,-1-5 50,1 0 33,1 5-343</inkml:trace>
  <inkml:trace contextRef="#ctx0" brushRef="#br0" timeOffset="2784.199">1301 694 8064,'0'-2'612,"0"0"-48,1 0-47,-1 0-44,1 0-43,0 0-41,0 0-39,0 0-38,0 1-35,1-1-33,1-1 151,0 0-111,1 1-97,1-1-68,1 1-91,-1 0-62,10-3-182,-9 3 152,1 0 77,-4 1 43,0 0 42,7-2-250,0 0 56,1 0 51,-1 0 42,11-3 86,-4 2 50,25-5 235,-16 5-217,-7 2-134,-9 1-51,-1 0-33,1 1-38,-1 0-41,1-1-47,-1 1-49,1 0-54,-1 1-59,1-1-62,-1 1-66,0 0-70,0 0-75,0 1-79,-1 0-83,0-1 141,-1 1 85,2 0-32,3 2-205,-12-4 793</inkml:trace>
</inkml:ink>
</file>

<file path=ppt/ink/ink2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7:49.23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1655 498 9152,'0'-4'331,"1"-5"350,0 1-37,0 1-49,2 0-60,1 1-72,2 0-83,3 0-96,1 1-107,26-7 235,-16 6-252,1 1-34,1 0-36,0 1-38,0 1-40,-1 1-42,85-4-23,1 3 34,107 3 49,195-7 86,-292-2 11,-1-2 104,232-26 698,-244 25-696,2 0-67,20-2-2,-36 5-99,1-1-33,20-2-27,56-3-39,110-3-25,-95 14 104,-98 5 256,68 11-301,-54 4 62,-87-14-61,27 6 29,-36-7-26,-1-1 1,1 1 0,0 0-1,0-1 1,-1 1 0,1 0-1,0 0 1,-1 0 0,1 0-1,-1 0 1,1 1-1,-1-1 1,0 0 0,2 2-5,-3-3 1,0 0 1,0 0 0,0 1-1,0-1 1,0 0-1,0 0 1,0 0-1,0 0 1,0 0 0,0 1-1,0-1 1,0 0-1,0 0 1,0 0-1,0 0 1,0 1 0,0-1-1,0 0 1,0 0-1,0 0 1,0 0 0,0 1-1,0-1 1,0 0-1,0 0 1,0 0-1,0 0 1,-1 0 0,1 1-1,0-1 1,0 0-1,0 0 1,0 0-1,0 0 1,0 0 0,-1 0-1,1 0 1,0 1-2,-7 1 68,-7 1 86,-1-2-39,-35-4 139,36 2-169,-48-4 315,1-1-106,0 0-88,-1-1-70,-26-3-27,-120-8 36,-149 2-78,-179 22-131,0 22-38,179-3 103,48-4 92,175-12-83,-248 21 17,316-22-56,25-2-86,-5 3 115,42-8-16,0 0 0,0 0 0,0 0 0,0 1 0,0 0 0,0-1 0,-1 2 16,5-3-3,-1 1-1,1-1 0,0 0 1,-1 0-1,1 0 1,0 1-1,0-1 0,-1 0 1,1 0-1,0 1 0,0-1 1,0 0-1,0 1 0,-1-1 1,1 0-1,0 1 0,0-1 1,0 0-1,0 1 0,0-1 1,0 0-1,0 1 0,0-1 1,0 0-1,0 1 0,0-1 1,0 0-1,0 1 0,0-1 1,0 0-1,0 1 1,0-1-1,0 0 0,1 1 1,-1-1-1,0 0 0,0 1 1,0-1-1,1 0 0,-1 1 1,0-1-1,0 0 0,1 0 1,-1 0-1,0 1 0,0-1 1,1 0-1,-1 0 0,0 0 1,1 1-1,-1-1 0,0 0 1,1 0-1,-1 0 4,6 3-19,0-1-1,0 0 0,0 0 1,1 0-1,-1-1 1,4 1 19,30 4-63,27 0 63,53-2 25,387-5 283,5-25-126,0-16-119,-5-11-109,-331 33 96,-2-2 47,-3-2 59,0 0 68,-102 14-111,-65 10-106,48-8 119,-12 0 61,-38 8-152,1 0 0,-1-1 0,1 0 0,-1 0 0,0 1 0,1-1 0,-1-1 0,0 1 0,0 0 0,1-1 0,-1 1 0,0-1 0,1-1-35,-3 3 8,0 0 0,0-1 0,0 1 0,1 0 0,-1-1-1,0 1 1,0 0 0,0-1 0,0 1 0,0 0 0,0-1 0,0 1 0,0-1-1,0 1 1,0 0 0,0-1 0,0 1 0,0-1 0,0 1 0,0 0 0,0-1-1,-1 1 1,1 0 0,0-1 0,0 1 0,0 0 0,-1-1-8,0 0 17,0-1 0,-1 1 0,1 0 0,-1 0 0,1-1 0,-1 1 0,1 0 0,-1 0 0,0 0-17,-37-15 116,-3 5-54,-52-4-18,73 12-36,-164-16 2,-52 0-10,-37 4 0,-7 3 9,-391-7 73,-331 7-34,869 12-7,1 1-13,41 2-70,75-3 30,-28 3-64,22 5-76,19-4 86,10 1 20,4-1 27,-1 0 0,1 0 1,5 0 18,14 3-16,14 0 16,-1 1-14,116 19-55,63 7 21,44 4-11,555 49-175,-405-55 192,-5-3 105,-110-10 16,358 27-83,-612-42 65,57 5 117,-41-7-7,-58-1-106,1-1-1,-1-1 1,1 1-1,-1 0 0,0-1 1,3-1-65,-7 2 3,0 0 0,0 0 0,0 0 1,1 0-1,-1 0 0,0 0 1,0 0-1,0-1 0,0 1 1,0 0-1,0 0 0,0 0 0,0 0 1,0 0-1,0 0 0,0 0 1,0 0-1,0-1 0,0 1 0,0 0 1,0 0-1,0 0 0,0 0 1,0 0-1,0 0 0,0 0 0,0-1 1,0 1-1,0 0 0,0 0 1,0 0-1,0 0 0,0 0 1,0 0-1,0 0 0,0-1 0,0 1 1,0 0-1,0 0 0,0 0 1,0 0-1,-1 0 0,1 0 0,0 0 1,0 0-1,0 0 0,0 0 1,0 0-1,0 0 0,0-1 0,0 1 1,-1 0-1,1 0 0,0 0 1,0 0-1,0 0 0,0 0 0,0 0 1,0 0-1,0 0 0,-1 0-3,-20-8 155,-70-11 31,-73-10-90,-76-2-74,103 15-9,-5 1 92,7 1 53,-244-21 393,223 21-354,54 5 75,-58-5 77,1 1-85,1 0-74,0 2-66,1 2-54,-1 3-46,-157 1-75,194 8-28,-7 5 79,7 9-56,74-7-49,-25 9 105,49-12-113,-1 2 0,-13 6 113,1 7-138,29-17 80,0 0 0,1 1 0,-6 5 58,10-9-31,0 1 1,0-1 0,0 0 0,0 1 0,1-1 0,-1 1 0,1 0-1,0 0 1,-1-1 0,1 1 0,0 0 0,1 0 0,-1 0-1,0 0 1,1 0 0,0 3 30,0-3-21,0-1 0,0 0 0,1 1 0,-1-1 0,1 1 0,0-1 0,0 0 0,0 1 0,0-1 21,1 2-22,1 0-1,-1 0 1,1-1 0,0 1 0,0-1-1,0 0 23,6 5-49,0-1-1,1 0 0,-1 0 0,2-1 0,-1 0 1,10 3 49,38 14-96,16-2 37,10-3-5,23-1 64,125 7 0,-78-15 53,1-4-35,314-4-63,-185-10 31,-95 1 47,-31 0 35,-1 0 48,-121 6-77,16-1 82,-46 3-52,0-1-1,-1 1 1,1-1-1,-1-1 1,1 1-1,2-2-68,-4-2 158,-10 0-44,-5 1-54,0 1 1,-1 0-1,-4 0-60,-47-8 71,-1 3-38,-135-10-7,105 11 26,-328-26 316,239 20-237,-20 0-78,102 6-79,0 0-46,14 2-30,0-1-43,0 0-48,1 1-51,52 2 137,-8 0-69,15 2-23,5-1-44,0 1-92,5 1-27,0-1-87,2 1-99,0 0-110,-1 2-935,15 1 664,3-2 369,3 1 65,3 1 59,5 0-35,14 1-181,42 5-399,-41-7 740,4 1 36,4 0 44,2-1 37,94 5-277,24-2 14,-40-4 189,197 0 3,-176-3 196,15-1 86,-76 1 45,0 0 43,-13 0 20,0-1 39,0 1 42,0-1 45,-1 0 50,0 0 53,0 0 57,0 0 60,-8 0-136,64-6 386,-53 3-198,-25 2-98,63-6 917,-65 5-811,7 0 22,18-2 243,-40 3-422,2 1 116,22-6 737,-34 5-832,-3 0-45,0-1-42,5-7 204,-15 12-494,1-1 0,-1 1 0,1-1 0,-1 0 0,0 1-1,0-1 1,1 1 0,-1-1 0,0 0 0,0 1 0,0-1 0,1 0 0,-1 1 0,0-1 0,0 0 0,0 1 0,0-1-1,0 1 1,0-1 0,-1 0 0,1 1 0,0-1 0,0 0-18,-1 0 26,0 0-1,0-1 1,1 1 0,-1 0-1,0 0 1,0 0 0,-1 0-1,1 0 1,0 0-1,0 0 1,0 0 0,-1 0-1,1 0 1,-1 0-26,-35-13 184,-19 1-80,-5 1-35,-48-1-69,-161 2 0,-103 16-112,-83 18 16,216-6-50,-326 33-15,393-33 68,-2 1-61,30-2-38,0 0-71,1 0-87,-1 1-98,1 0-113,72-9 234,0 1-34,1-1-34,-1 1-36,1-1-39,0 1-40,-3-1-67,0 1-48,-77 10-531,91-12 621,28-3 199,1 0-39,0 0-49,2 0-56,0 0-64,1 0-59,1-1-53,1 1-46,-5 0-192,0 0-46,-4 1-231,-19 2-636</inkml:trace>
</inkml:ink>
</file>

<file path=ppt/ink/ink2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7:52.41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1 174 4800,'0'-10'721,"1"1"-47,2 0-44,0 0-37,-2 8-333,-1 1 419,0 0-489,0 0-39,0 0 63,0 0-79,0 0-52,0 0-13,0 1-36,3 2-24,-2-1 29,0 0 102,0-1 373,0-1-38,0 1-35,0 0-36,1-1 306,1 1-121,0-1-112,0 0-99,1 0-88,-1-1-76,1 1-90,-1-1-36,3-1 6,14-3-50,-14 3 63,-4 1-2,1 1 47,13-4 0,-1 0-44,6-2-20,1 0-56,8-1-49,-4 2-85,20-1 101,-1 1-53,0 2 38,45-2 77,-41 1 24,23-8 110,24-1 56,15 6-79,-1 9-72,-36 5-96,0 6-66,-38-5 27,46 9-56,-26-7 74,-9-3 64,1-3 82,-3-2 173,-1-1-48,1 0-45,0-1-39,46-1 70,0-3-103,-4 0-70,116-12 30,-131 10-25,159-5 31,-169 9-104,1-1-40,41-1 74,135-2 108,-153 6-119,6-1-43,0 1-63,53-3 16,-1-2 99,143-3 93,-200 7-213,-1 0 42,87-3 39,170-1 68,-315 5-51,-1-1 35,29-1 132,20-1 212,49-6 369,-71 5-471,2-1-63,-28 3-153,0 0-34,0 0-38,1 1-44,-1-1-48,0 1-54,25 0 157,25 4-92,-41-1 26,-15 0 20,0 0 36,36 1 79,-24-2 3,-8 0 209,24 5-291,-18-3 12,47 1-145,-52-4 158,-11 0-23,46 1 0,-20 2 53,-21 0-17,29 1 132,-25-2-121,0 1-77,6 0-72,0-1 44,31 1 51,-21-2 57,72-3 177,-64 0-155,-6-1-52,1 1-62,9-1-37,1 0 33,196 1-23,-233 2 53,59-2 32,37-4-104,-53 3 72,0 0 80,-12 2 16,-2 0-57,76-2-95,-74 1 191,1 0-91,110 1-172,-125 2 137,0 0 33,132 10 41,129 27-69,-193-27-91,85-2 91,-28-2-37,-14 8 35,-77-6 15,69 0-13,-33-8 61,67 2-105,-99-1 49,-3 0 53,273-5-85,-220 0 95,-1 1 104,-94 2-170,344-6-52,-109 0 67,63-5 14,-250 4-38,76-4-34,46 9-27,-113 3 67,166-8-21,-44-1-15,140-9 108,-45 1-14,182 10-41,-323 6 47,63-2-19,-78-3-29,-1 2-39,0 0-44,-1 2-47,27-3 227,-51 1-60,-2 4-51,8 5-136,-13 0 97,0-4 105,26 1-8,0 3-59,271 38-129,-250-21 104,212 22 130,-255-37-69,105-6-36,-109-4 23,10 4 11,106-3 1,-75-2-53,-1 7-1,46 10 19,-48-1-32,77-2 107,-6 0 15,-143-8-124,0-3 40,155-9 98,-102 2-104,-66 5-45,1 1-44,91 0 65,112 1 111,-135 6-58,-3 5-57,-121-10-35,0 1 35,19 2 38,-16-2-32,-5 0-31,1-1-44,0 0-58,-1 1-69,1-1-81,-1 0-94,1 0-106,-1 0-118,1-1-2,-6 0 391,-1 0-37,-1 0 8,1 0-44,-1 0-51,0-1-59,-1 1-65,0-1-61,0 1-54,0-1-47,0 0-182,-1 0-47,0 0-219,-1 0-597</inkml:trace>
</inkml:ink>
</file>

<file path=ppt/ink/ink2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7:54.40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 31 4800,'7'0'560,"0"0"-95,0 0-87,0-1-76,1 1-28,0-1-82,4 0-22,0 0-95,8-1-12,-5 1 40,-2 0 84,-7 1-45,1 0 40,36-2 97,1 1-71,19-2-14,1 1-95,-2 0-64,85 0-18,-56 3 79,-3-1 37,119-3 43,-132 1-45,-25 1 6,-1 0 54,69 0 70,2 4-91,52-1-25,116 6 16,-163 3-146,58 5 49,-121-12 2,-2-1 65,22 0 352,-3 2-83,-6-1-95,-1 0-48,75-2 154,-57-4-111,1-1-92,26-1-35,57 3-16,-40 3-6,-1-2-41,65 1-37,-101 1-84,1 1-35,11 1 34,-1-3 83,-36-2 49,-1 0 74,192 3 299,-128 0-313,-67-2-131,1-1-35,424 13 23,-417-9-36,63 3-6,112 4 31,-154-5 25,0-1 47,356-1 594,-300-3-530,76-3-245,-78 0 56,37-1 58,0 2 106,2 2-69,-5-1-17,-61 2-53,-21 0-35,-1 2-43,-2-1 163,50-1-44,-42-1 10,-37 1 28,-11 1 32,0 0 51,84 4 51,0-2-97,214 9-17,181 17-199,-432-26 167,199-1 409,-241-4-406,0 0-40,388-1 86,-247 3-36,75 8-19,-44 1-65,-156-9-44,1 1 35,80 2 60,197 4 177,-204-7-189,385-9 4,-381 4-40,486-27-42,-495 18-6,11-1 21,0-4 53,221-28 238,-192 26-189,-24 2-64,-3 7-72,-50 8 13,44-1-26,-50-2 56,54-1 65,219 3 179,-314 4-202,54 1-10,158 9-72,-179-6 63,1 0 40,1-2 57,0-1 74,-40 0-18,0 0-59,1 1-48,-1 1-36,158 3-78,-125-7 77,217-1 136,-245 3-152,0 0-35,33 0 57,50-1 117,52 0 89,-70 4-165,-27 0-50,51 0 44,71 3 12,-75 2-108,-75-4 37,590 50 110,-508-39-39,0-1-66,253 27-66,-297-30 50,152 14 62,-186-19-89,-2 0-64,-72-6 75,0-1-36,0 0-36,0 1-40,-1-1-41,0 0-42,-1-1-46,0 1-47,-2-1-48,-1-1-52,-1 0-53,-2 0-55,-1-1-57,-3 0-59,-1-1-61,-2-1-64,-6-2 11,-33-12-870,31 12 1084,-2 0-59,-8-4-312,-1-1-112,-8-3-316,-19-8-793</inkml:trace>
</inkml:ink>
</file>

<file path=ppt/ink/ink2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7:57.88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1484 2174 9792,'1'-1'227,"3"-6"593,0 2-65,0 0-77,1 0-84,1 1-95,1 0-104,1 0-113,2 0-122,20-5 175,0 0-88,1 0-77,0 1-66,7-2-47,1 1-58,78-17-137,-72 16 113,1 0 66,196-40 34,2 8-60,52 0-55,150-3-83,3 17 7,-150 17 87,-50 7 57,-1 2 66,228 8-177,1 8 123,-239-5 30,0 2 36,0 0 37,0 1 41,157 7 214,-1-2 125,-147-7-313,96 4 64,-1 0-35,0 1-48,1 1-60,4 6-152,1 6 40,348 38 61,-522-48-67,-123-13 0,415 39 102,-157-23 45,-172-14 111,0-3-51,-2-6-66,0-7-79,-108 6-64,50-5-11,-28-1 69,-27 2 65,-19 5-107,0 1 1,-1 0-1,1-1 0,0 1 1,-1-1-1,1 0 0,-1 0 1,1 0-1,-1 0-27,-1 1 11,0-1-1,0 1 1,0 0-1,0 0 0,-1 0 1,1-1-1,0 1 1,-1 0-1,1-1 1,-1 1-1,0 0 1,1-1-1,-1 1 1,0-1-1,0 1 1,0-1-1,0 1 1,0 0-1,0-1-10,0-1 6,-1 1-1,1-1 1,-1 1-1,0 0 1,0-1-1,0 1 1,0 0 0,0-1-1,-1 1-5,-1-3 8,-1 0 0,1 0 0,-2 0 0,1 0 0,-2 0-8,-27-21-3,12 13-23,-1 2-1,-14-6 27,-16-4-37,-29-6 37,-94-22-6,-38 2-18,-116-9-71,-5 12-4,110 18 67,211 24 32,-358-36-32,108 16-62,-2 5 46,-54 1 35,-161 0 53,-321 8 35,534 8-86,2 2-34,-380 8 39,-853 31 107,1330-36-100,-327 11-12,-278 9-58,518-19 83,2-3 41,20-3-44,40-3-6,30 0-71,63 2-28,32-3-173,51 0 82,17 4 182,0 0-1,0 0 1,0 0 0,0 0 0,0 0 0,0-1-1,1 1 1,-1 0 0,0 0 0,0 0 0,0 0-1,0-1 1,0 1 0,0 0 0,0 0 0,0 0-1,0 0 1,0 0 0,0 0 0,0 0 0,1-1-1,-1 1 1,0 0 0,0 0 0,0 0 0,0 0-1,0 0 1,1 0 0,-1 0 0,0 0 0,0 0-1,0 0 1,0 0 0,0 0 0,1 0 0,-1 0-1,0 0 1,0 0 0,0 0 0,0 0 0,0 0-1,1 0 1,-1 0 0,0 0 0,0 0 0,0 0-1,0 0 4,41-6-261,76-5 16,90-8 26,98-7 107,89 0 75,76 4 5,63 5-86,152 3 24,930-10-240,-1040 18 272,-378 4 57,124-2 4,1865-4 1,-1883 12 0,1048 17 0,-891-12 22,-59-4 74,-56-3-27,-74-9-32,-142-1-3,-55 2 28,71-10 253,-130 13-260,0 0-1,-1 0 0,1-1 1,-1-1-1,6-3-54,-17 7 22,0 0 0,0-1-1,-1 0 1,1 0 0,-1 1 0,1-1 0,-1-1-1,1 1 1,-1 0 0,1-2-22,-2 3 11,-1 0-1,1 0 1,0-1-1,-1 1 1,1 0 0,-1-1-1,1 1 1,-1 0 0,0-1-1,1 1 1,-1-1-1,0 1 1,0 0 0,0-1-1,0 1 1,0-1 0,-1 0-11,1-1 12,-1 1 0,0 0 1,0-1-1,0 1 1,0-1-1,0 1 0,0 0 1,-1 0-1,1 0 1,-3-2-13,0-1 12,-1 0 0,0 0 0,-1 1 0,-4-4-12,-34-18-5,9 10-49,-26-8 54,-51-12-85,-15 2 85,-204-40-107,-101-2 32,-81 0 11,-82 5 11,-57 10 42,-1512-44 59,-13 125-32,1480 11-69,38 9 42,47 6 33,66 3 74,87-7-16,78-7 5,90-4 0,79-5 43,180-21-108,-85 11 23,10 2-58,94-15 14,-1 0-1,1 0 0,-4 3 2,2 3 51,15-9-50,0 0 1,0 0-1,0 0 0,-1 0 1,1 1-1,0-1 0,0 0 1,0 0-1,0 0 0,0 1 0,0-1 1,0 0-1,0 0 0,0 0 1,-1 1-1,1-1 0,0 0 1,0 0-1,0 0 0,0 1 0,0-1 1,0 0-1,0 0 0,0 0 1,1 1-1,-1-1 0,0 0 1,0 0-1,0 0 0,0 1 0,0-1 1,0 0-1,0 0 0,0 0 1,0 1-1,1-1 0,-1 0-1,2 1 7,1 1 1,-1-1-1,1 0 0,-1 0 0,1 0 0,0 0 0,-1 0 0,1-1 1,0 1-1,2-1-7,34 5 85,14-2-85,104 0 85,80-7 43,82-10-16,82 0 86,80 3-92,72 3-95,54 4-43,544 10-63,-745-4 93,2 1 35,240-3-1,-263 0-42,-1 0 34,866-4 142,-718 0-125,98-3-81,-276 2 83,-58-5 37,-61 2 139,-65-1-11,-121 5 144,16-5-352,-34 2 110,2-4 9,-32 10-113,0 1 1,0-1-1,0 0 0,0 1 1,0-1-1,0 0 1,0 0-1,0 1 0,0-1 1,-1 0-1,1 0 0,0 0 1,0 0-7,-1 0 3,0 1 0,0-1-1,0 1 1,0-1 0,1 0 0,-1 1 0,0-1 0,0 1 0,0-1 0,0 0 0,0 1-1,0-1 1,-1 1 0,1-1 0,0 1 0,0-1 0,0 1 0,-1-1 0,1 1 0,0-1 0,0 0-1,-1 1 1,1-1-3,-5-4 9,-1-1-1,1 1 1,-1 0-1,0 0 0,-1 1 1,1 0-1,-3-1-8,-24-15-19,-1 2 1,-13-5 18,-41-12-43,-27-6 43,-182-46-59,-89-5 6,-90 6 42,-88 3-5,-73 4-53,-1457-144-91,1144 141 150,-1268-39 111,1701 108-80,36 9-16,53 2-21,44 5-53,70 4 32,59 1 31,55 3 6,51 4 0,83-4-10,31-2-28,28-8 10,1 1-1,-1 1 1,1 0 0,-1 0-1,1 0 1,-5 3 28,10-5-8,-1 0 0,1 0 1,0 0-1,0 0 0,0 1 0,0-1 1,0 0-1,0 0 0,0 1 0,0-1 1,0 1-1,0-1 0,1 1 1,-1-1-1,1 1 0,-1-1 0,1 1 1,0 0-1,-1-1 0,1 1 1,0-1-1,0 1 0,0 0 0,0-1 1,0 1-1,1 0 0,-1-1 0,0 1 1,1 1 7,1 1-26,-1 0 0,1 0 1,0 0-1,0 0 0,1 0 1,2 3 25,-1-1-28,1-1 1,0 1-1,1-1 1,0 1 27,29 19-70,3-4 36,8-1 26,0-2 0,4-2 8,143 40 10,61-1-52,57-1 20,60 3 65,61 1-22,43-1-63,-373-45 29,305 35 34,204 21 117,-304-36-82,-1-2-46,-101-12-42,1 0-42,1315 87-40,-516-60 84,-630-35 30,-178-8 10,-77-3 23,138-3 159,-68-9-27,-160 10-102,0-2-1,-1-1 0,8-3-62,-31 7 13,0 0 0,0 0-1,0 0 1,0-1 0,-1 0 0,1 0 0,-1-1-1,0 1 1,0-1 0,1-1-13,-4 3 7,-1 0 1,0 1-1,1-1 0,-1 0 0,0 0 1,0 0-1,0 0 0,-1 0 1,1 0-1,0 0 0,-1 0 0,1 0 1,-1-1-1,0 1 0,0 0 1,0 0-1,0 0 0,0 0 1,0-1-1,0 1 0,-1 0 0,1 0 1,-1 0-1,0 0 0,1 0 1,-1 0-1,0 0 0,0 0 0,0 0 1,-1 0-8,-1-3 13,-1-1 0,0 0 0,0 1 1,0 0-1,-3-2-13,-3-4 4,-1 2 1,-1-1 0,0 1-5,-19-11-34,0 1 0,-1 2 0,-31-12 34,-20-4-45,-2 4 0,-2 3 45,-270-59-107,-100-5 43,-80 6 53,-67 13 22,-50 18 37,-674 14 2,660 47-56,0 14-54,72 11 33,47 6 70,57-6-22,55 1-63,58-2-1,53 2-16,57 4-5,65 0 0,132-21-26,-5 5 90,50-13-76,0 0 0,-12 8 76,32-13-14,-1 0 0,1 0 1,0 1-1,1 0 1,-1 0-1,1 0 1,0 1-1,0 0 0,0 0 1,1 1 13,3-4-4,0-1 1,0 1 0,0 0-1,1 1 1,-1-1 0,1 0-1,0 0 1,0 1 0,0-1-1,1 0 1,-1 1 0,1-1-1,-1 1 1,1-1 0,0 1-1,0-1 1,1 1-1,0 1 4,0 0-2,1 1 0,0-1 0,0 0 0,0 0 0,1-1 0,-1 1 0,1 0 0,1-1 0,-1 0 0,0 0 0,1 0-1,1 1 3,8 6-13,0 0-1,0-1 0,1-1 0,1 0 0,13 6 14,6 1-9,1-1 0,0-2 0,12 2 9,55 12 43,16-3-43,156 22 32,62-10-21,63-15 10,32-9-16,1546-5 97,-1470-16-108,-287 6-45,472-8-71,-228-3 135,-75 0 41,-53 2 68,-46-3-47,-56-2-38,-67-1 22,-107 10 4,-56 7-59,0 1 0,0-1 0,0 0 0,0-1 0,0 1 0,0-1 0,3-1-4,-7 2-2,1 1 1,-1 0-1,0-1 0,1 1 1,-1 0-1,0-1 1,1 1-1,-1-1 0,0 1 1,1 0-1,-1-1 0,0 1 1,0-1-1,1 1 1,-1-1-1,0 1 0,0-1 1,0 1-1,0-1 1,0 1-1,0-1 0,0 1 1,0-1-1,0 1 1,0-1-1,0 1 0,0-1 1,0 1-1,0-1 1,0 1-1,0-1 0,-1 1 1,1-1-1,0 1 1,0-1-1,-1 1 0,1-1 2,-2-1-10,0-1-1,0 1 1,-1 0-1,1-1 0,0 1 1,-1 0-1,0 1 1,1-1-1,-2 0 11,-15-8-27,0 1 1,-1 1-1,0 1 0,-21-5 27,-47-9-16,-46-3 16,-52-2-9,43 10-24,-267-21-159,177 21 113,-14 3 40,-282 3 66,-353 41-7,-1 51-72,306-8-7,33 1 27,454-63 41,-314 45 68,179-21-41,13 2-35,-171 40-113,54 5 21,62 0 81,53-7 47,49-7 38,101-37-55,11-3-35,43-23 3,-5 2-24,1 1 0,0 0-1,-1 2 37,13-9-7,-1 0 0,1 0-1,-1 0 1,1 1 0,0-1-1,0 1 1,0 0 0,0-1-1,0 1 1,1 0 0,-1 0-1,1 0 1,0 0 0,0 0-1,0 0 1,0 1 0,1-1 7,0-1-3,0 0 1,0 0-1,0-1 1,0 1-1,0 0 0,1 0 1,-1 0-1,1-1 1,0 1-1,-1 0 1,1-1-1,0 1 1,0 0-1,0-1 1,0 1-1,0-1 0,0 0 1,0 1-1,1-1 1,-1 0-1,0 1 1,1-1-1,0 0 3,6 4 0,-1-1 0,1 0 0,0 0 0,0-1 0,0 0 0,1 0 0,-1-1 0,5 1 0,26 4 24,1-1 0,26 0-24,152-2 48,77-8 27,68-12-38,54-14-26,44-11 31,32-5 60,-63 2-40,573-68 16,-695 76-25,-1-1 35,-217 26-55,180-20 8,1 1-37,543-50-117,-1 9-3,-543 49 117,-1-1 35,-147 13-6,217-19 18,-62-1 27,-72-4-1,-157 23 97,42-14-171,-80 22 21,-1-1 1,-1 1-1,1-1 0,0-1 1,-1 1-1,0-2 0,0 1 1,4-4-22,-10 7 15,0 0 0,0 0 0,-1 0 1,1 0-1,-1 0 0,1-1 0,-1 1 1,0 0-1,0-1 0,0 1 0,0-1 1,0 1-1,-1-1 0,1 0-15,-1 1 13,0-1 0,1 0 0,-2 0 1,1 1-1,0-1 0,-1 1 0,1-1 0,-1 0 0,0 1 0,0-1 0,0 1 0,0-2-13,-2-1 20,0 0 0,0 0 0,-1 0 0,1 0 0,-4-3-20,-26-22 42,10 13-46,-2 1 0,1 1 0,-2 1 0,-21-8 4,-34-11-27,-79-21 27,-169-31 21,-88-2-15,-81 3-97,-70 9 0,-356-1-97,-9 45 46,344 32 56,61 16-42,77 11 75,68 9 117,185-10-32,80-8-48,-123 29-160,125-18 61,50-9-42,16-3-85,27-8 34,0 1-1,-1 1 209,14-6-88,0 0 0,0 1-1,0 0 1,1 1 0,0 0-1,0 0 1,1 1 0,-7 9 88,10-12-86,1 0 0,1 1 0,-1-1 0,1 1 86,1-1-69,0-1-1,0 1 1,0 0-1,0 3 70,1 23-215,7-1 60,7-1 55,6-2 54,6-2 50,4-2 47,-5-9-35,0-1 0,1-1 0,1-1 0,13 4-16,22 6 13,1-3 1,23 2-14,53 6 16,12-4-16,227 15 138,85-7-20,68-8-6,63-7-48,57 0-48,53-2 37,56-5 96,-704-9-137,313 3 41,5 1-34,1372 4-103,3-9 115,-1004 0-72,-23 1 41,-76 1 138,-72-2-10,-80 0 32,-67 2 0,-66 0 144,-200-1-184,-12-2-48,110-2-40,-55 0-21,-51 0 37,-149 4-47,102-6 67,-98 5-43,1 1-1,-1-2 1,0 1-1,0-1 0,0 0 1,0-1-1,3-1-24,-9 3 2,0 1 1,-1 0-1,1 0 0,0-1 0,-1 1 1,1 0-1,0-1 0,-1 1 0,1-1 1,-1 1-1,1-1 0,-1 1 0,1-1 1,-1 1-1,1-1 0,-1 1 0,1-1 1,-1 0-1,0 1 0,1-1 0,-1 0 1,0 1-1,0-1 0,0 0 0,1 1 1,-1-1-1,0 0 0,0 0 0,0 1 1,0-1-1,0 0 0,0 0 0,0 1 1,-1-1-1,1 0 0,0 1 0,0-1 1,0 0-1,-1 1 0,1-1 0,0 0 1,-1 1-1,1-1 0,-1 1 0,1-1-2,-6-5 2,1 1-1,-1 0 0,0 0 1,-1 1-1,1-1 0,-1 1 1,0 1-1,-6-3-1,-40-18-32,-42-12 32,-148-39-59,-98-5-21,-89 2-48,-75 13 75,-57 15 117,102 22-18,-6 11-39,-460 13-87,470 20-5,-597 71-205,734-45 230,0 9 37,-76 21 60,82-5-5,75-9-21,129-29-17,49-12-52,22-5-35,-32 12-188,42-11 155,24-11 98,1 0 0,-1 0 0,0 1 0,1-1 0,-3 4 28,5-6-3,1 0-1,-1 1 1,1-1 0,0 0-1,-1 1 1,1-1 0,0 0-1,-1 1 1,1-1 0,0 1 0,-1-1-1,1 0 1,0 1 0,0-1-1,-1 1 1,1-1 0,0 1-1,0-1 1,0 1 0,0-1 0,0 1-1,0-1 1,0 1 0,0-1-1,0 1 1,0-1 0,0 1-1,0-1 1,0 1 0,0-1 0,0 1-1,1-1 1,-1 1 0,0-1-1,0 1 1,1-1 0,-1 1 0,0-1-1,0 1 1,1-1 0,-1 0-1,1 1 1,-1-1 0,0 0-1,1 1 1,-1-1 0,1 0 0,-1 0-1,0 1 1,1-1 0,-1 0-1,1 0 1,-1 0 0,1 1-1,0-1 4,11 3-19,1 1 0,0-2 0,-1 0 0,1 0-1,1-1 20,66 5-16,0-3 16,175-7 32,92-8 112,96-8-58,81 0-124,78-5-10,57 5 64,1505-1 64,-1117 39 47,-352 1-132,-167-5-90,201 5 4,-33-1 81,-37-5 31,-51 0-10,-38 4 21,-45-3 21,-52-3-42,-49 3-102,-159-6 3,-155-5 0,-65-1 35,239 6-401,-219-7 347,-22-1 6,-8 0-19,-1 0-49,-6 0-18,0 0-50,-1-1-59,0 1-65,0-1-71,-1 0-67,0 1-59,-1-1-51,5 0-179,0-1-51,6 1-218,17-2-582</inkml:trace>
</inkml:ink>
</file>

<file path=ppt/ink/ink2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7:17.2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684 134 7872,'-2'-2'540,"0"-1"-39,0 1-35,0 1-35,-3-2 331,-1 1-122,0 0-112,0 2-100,-1 0-89,0 1-78,1-1-100,0 2-36,-5 0 37,-21 9 50,26-9-124,0 0 49,-82 31 150,4 5-36,44-17-43,0 3-208,8-3 157,-11 9-157,18-9 97,-17 17-97,21-17 16,1 1 0,1 2-16,3-2-22,0 0 1,-2 8 21,5-6-63,1 0 1,-3 12 62,9-23-23,1 2 1,1-1-1,0 0 1,1 1-1,1-1 1,0 1-1,1 0 1,0 0-1,2 3 23,-1-11-5,1 0 0,0-1-1,1 1 1,-1 0 0,1-1-1,1 1 1,-1-1 0,1 0-1,0 0 1,0 0 0,1 0-1,0 0 1,0-1 0,0 1-1,1-1 1,0 0 0,0-1-1,0 1 1,0-1 0,4 2 5,8 4-67,1-1 53,4 0 49,13 1 74,1-2 2,-12-4-74,-4-2-48,0 1-51,-7-1-17,1 0-34,13 2-153</inkml:trace>
  <inkml:trace contextRef="#ctx0" brushRef="#br0" timeOffset="359.315">568 755 5472,'3'4'719,"0"-1"-89,1-1-97,-1-1-102,0 0-109,1-1-116,0 0-122,-2 0-90,0 0-33,21-5 698,-1-5-116,1-8-10,-8 2-196,-1-2-34,9-22 271,-11 12-159,-3 6-15,-2 2 76,-6 13-329,1 1 1,-1 0-1,0 0 1,0-1-1,-1-2-147,0 4 114,0 0-1,-1 0 0,1 0 1,-1 0-1,0 0 1,-2-3-114,2 4 66,0 1 1,-1-1-1,1 1 1,-1 0-1,0 0 1,0 0-1,-1 0 1,1 0-1,0 0-66,-1 0 49,1 1 0,-1 0 0,0 0 0,0 0 0,0 0 0,0 0 0,0 1 0,0-1 0,0 1 0,-1-1-49,-13 0 87,1 4-50,13-1-42,-1 1 1,0-1-1,1 1 0,-1 0 1,1 0-1,-1 0 1,0 2 4,-3 1-25,1 0 1,1 1-1,-1 0 1,1 0-1,0 0 25,-6 9-22,7-8-3,-1 1 1,1 0-1,1 0 1,-1 0-1,1 1 1,1-1-1,0 1 1,0-1-1,0 4 25,1-4-29,1-1-1,0 1 0,0-1 1,0 1 29,7 22-143,5-1-60,6-3-76,6-2-96,-5-11-338,-11-8 363,-3-2 116,0-1-37,0 0-47,0 0-56,-1 0 15,1-1-49,-1 1-54,1-1-58,-1 0-64,0-1-68,1 1-73,0-1-78,1 1 72,1-1 96,0 0-33,6 0-231</inkml:trace>
  <inkml:trace contextRef="#ctx0" brushRef="#br0" timeOffset="716.3126">1137 384 6816,'1'8'894,"-1"-3"-343,1-2-143,-1 0-64,0-1-74,0-1-64,0 1-24,-2 4 13,-1 4-65,-1 2 55,-17 59 921,15-49-865,3-12-167,1-1-39,-8 31 196,-2 8 68,9-17-18,4-22-188,4-7-1,-4-3-76,1 0 1,-1 0-1,1 0 1,-1 0 0,1-1-1,-1 1 1,0 0 0,0-1-1,0 1 1,0 0 0,1-2-17,24-35 318,14-25 92,1-2 54,-13 24-56,-23 35-338,0 0 1,0 0-1,0 1 1,0-1-1,1 1 0,0 0 1,1 0-71,-6 4 14,1 0 0,-1 0 1,1 1-1,-1-1 0,0 0 0,1 1 0,-1-1 1,1 1-1,0-1 0,-1 1 0,1 0 0,-1-1 0,1 1 1,0 0-1,-1 0 0,1 0 0,-1 0 0,1 1 1,-1-1-1,1 0 0,0 1 0,-1-1 0,1 1 1,-1-1-1,1 1 0,-1 0 0,0 0 0,1 0 1,-1 0-1,0 0 0,0 0 0,1 0 0,-1 0 1,0 0-15,2 2 18,-1 0 0,0 0 0,1 1 1,-1-1-1,-1 0 0,1 1-18,11 35 61,-9-25-45,13 48 24,11 36-70,-22-80 9,1-1 0,1 1 0,0-1 0,3 2 21,-5-10-77,0 0 69,1-1 46,-3-3 4,1-1 1,-1 0 0,1 0-1,-1 0 1,1-1-1,2 1-42,1 0 12,1-1-42,-1-2-53,0-1-64,0-3-76,-1-1-87,0-3-98,-1-2-110,-4 5 220,-1 0-48,3-8-797,-3 7 797,0 0-28,1-1 49,-1 0-18,2-4-118,-3 10 460</inkml:trace>
  <inkml:trace contextRef="#ctx0" brushRef="#br0" timeOffset="1113.2861">1829 8 7040,'1'-1'558,"-1"0"-59,1 0-54,0 1-52,-1-1-49,1 1-46,0 0-44,-1 1-39,1-1-38,-1 1-34,2 1 52,-1 0-101,0 1-78,0 0-63,1 6-137,-1-6 159,-1-1 46,1 0 50,-1 0 62,0 0 75,1-2-166,1 13 610,-1 0-81,1-1-73,-2 0-64,0 2 10,0 0-69,-1 8 83,-1 0-83,0 0-54,1-4-73,-1 0-37,-1 17 112,-1 1-115,0 0-89,-3 21-58,-1 29-79,5-52 82,0 0-51,-1 1-54,0 1-56,1-9-22,0 2-38,0-1-41,1-1-42,-1 1-44,1 0-44,1-1-48,-1 0-47,1-1 44,0-9 53,0-4-40,1-6 140,-1 0-35,1-4 297,-1 0-69,1-1-62,-1 0-58,1 0-51,0 0-44,-2-1-357,1-1 43,-3-10-1156,2 1 1018,0-1-27,-1-15-1043,2 15 1174,0 2 184,1-1 35,-1-1 44,0 1 52,-1-3-110,0 0 38,0 0 39,0-1 40,-1 0 41,1 0 43,-1 0 41,0-1 45,-1 1 45,1 0 45,-1 0 47,1 0 47,-1 0 49,0 1 49,0 0 51,0 0 51,1 3-206,0-1 42,-1 2 37,1-1 36,-3-8 282,0 1 107,0 1 14,0 1 50,-16-32 1601,11 25-1317,6 11-360,-6-13 738,4 7-479,5 2-194,2 1-75,3 5-308,3 1-81,2 2-67,1 1-50,-1 2-45,0 0 0,0 0 0,7 0-5,-8 1 44,13-2-142,0 1 95,42-2 191,-46 4-177,0 1-46,-1 1-60,0 1-77,-5-1 6,-1 0-44,1 1-51,-1 1-55,0 0-19,5 2-55</inkml:trace>
  <inkml:trace contextRef="#ctx0" brushRef="#br0" timeOffset="1383.7433">2109 426 6976,'4'-1'741,"-1"0"-51,-1 2-63,-1-1-78,-1 2-88,0-1-104,-1 2-114,0-2-170,0 0-33,0 1-36,0 0-45,-1 3 382,0 0-35,-2 4 211,1 1-129,-2 1-90,0 1 62,-2 0-49,0 1-44,0 0-37,-8 13 140,-4 11 66,10-15-258,0-2-94,1-1-101,5-12-57,2-2 112,1-3 85,0-2 56,6-8 310,-3 2-358,0-1-41,5-11 100,1 0-34,9-19 70,-1 3-92,24-46 84,-22 43-88,0 2 69,-18 33-192,6-11 55,0 0-32,11-11-40,-16 22 6,-1 1 1,1-1 0,0 1-1,0 0 1,0-1 0,-1 1-1,1 0 1,0 0 0,1 0-1,-1 1 1,0-1 0,0 0-1,0 1 1,0-1 0,0 1-1,1 0 1,-1 0 0,0 0-1,0 0 1,1 0 0,-1 0-1,0 1 1,0-1 0,1 1 0,0 0 2,1 0 29,1 1-48,-1-1-44,0 1-39,3 2-116,-1-1-65,1 1-50,-1 1-35,4 2-8,6 4-56</inkml:trace>
  <inkml:trace contextRef="#ctx0" brushRef="#br0" timeOffset="1725.2711">2652 376 6880,'-4'-2'653,"0"0"-49,0 1-48,0-1-46,-1 2-44,1-1-42,-1 1-40,0 0-38,1 0-36,-1 1-34,-5 1 181,0 0-114,0 2-98,-1 1-58,-1 0-91,2 1-66,-16 9-60,16-8 52,4-4 40,-25 19-68,14-8 38,1-1 1,-14 17-33,21-19-58,6-3 55,3-2 44,4-3 36,8-2 97,14-9 133,-6-3 88,-1-1 0,-1 0 0,1-2-1,-2 0 1,1-2-395,20-15 714,-35 28-680,1 1 34,8-4 262,-12 6-318,1-1 0,-1 1 0,0 0 1,1 0-1,-1 0 0,1 0 0,-1 0 0,0 0 1,1 0-1,-1 0 0,1 0 0,-1 1 0,0-1 1,1 0-1,-1 0 0,0 0 0,1 0 1,-1 0-1,0 1 0,1-1 0,-1 0 0,0 0 1,1 1-1,-1-1 0,0 0 0,0 0 0,1 1-12,1 3 69,-1 3-35,0 10-108,-1 1 41,-3 37 65,0-10-19,3-15-96,1-11-30,1-1-61,2 0-72,2 0-84,-3-10-5,7 5-583,-2-8 506,5 2-61</inkml:trace>
  <inkml:trace contextRef="#ctx0" brushRef="#br0" timeOffset="1996.2574">3157 1 9568,'0'6'791,"0"1"-64,-1-1-63,1 1-59,-1 0-56,0 0-53,0-1-49,0 1-48,0 0-44,-1 0-40,1 0-38,-1 0-35,-1 8 149,-1-1-102,1-2-107,-1 0-42,-8 26 209,6-23-163,1 1 87,2-8-92,0-1 36,1-1-31,-14 39 265,-1 0-101,0 2-92,0 1-107,0-1-104,1 0-104,2 1-104,0-1-103,2 1-102,2 0-102,10-46 421,-4 21-507,-3 29-617,6-33 692,2-1-83,0-8 240,0-1-33,1 0-37,1 0-40,-1-3 192,0-1 34,5 11-292</inkml:trace>
  <inkml:trace contextRef="#ctx0" brushRef="#br0" timeOffset="2583.395">391 1486 6976,'5'-9'917,"-2"3"-352,-2 2-146,1 1-64,-2 2-87,0 1-42,1 0-38,-1 0-36,0 0 18,0 0-58,0 1-45,0 0-35,0 3 14,0-3 33,0 0 79,-6 11 354,0 1-52,0-1-47,1 1-47,-1-1-42,1 0-42,-1 1-37,1-1-37,-6 12 111,0 1-114,1 0-93,0-1-75,-2 9-70,-15 46-158,19-51 173,0 3 76,4-16 12,0 1 33,3-13-101,1 1-1,-1-1 0,1 1 1,-1 0-1,1-1 0,0 1 1,0 0-2,0-4 0,0 0 0,0 0 1,0 0-1,0 0 0,0 0 1,0 0-1,0 0 0,0 0 0,1 0 1,-1 0-1,0 1 0,0-1 1,0 0-1,0 0 0,0 0 0,0 0 1,0 0-1,0 0 0,0 0 1,0 0-1,0 0 0,0 0 1,0 0-1,0 0 0,0 0 0,0 0 1,1 1-1,-1-1 0,0 0 1,0 0-1,0 0 0,0 0 0,0 0 1,0 0-1,0 0 0,0 0 1,0 0-1,0 0 0,1 0 1,-1 0-1,0 0 0,0 0 0,0 0 1,0 0-1,0 0 0,0 0 1,0 0-1,0-1 0,0 1 0,0 0 1,1 0-1,-1 0 0,0 0 1,0 0-1,0 0 0,0 0 0,0 0 1,0 0-1,0 0 0,8-12 37,21-43-17,2-2 55,46-89 211,-47 85-192,-26 51-86,48-94-5,-41 85-11,0 1 0,2 0 0,0 1 0,4-4 8,-14 18-1,0 0 1,0 1-1,0-1 1,0 1-1,1-1 1,-1 1-1,0 0 1,1 0 0,1 0 0,-3 1-10,0 0 1,-1 1-1,1 0 1,0-1-1,-1 1 1,1 0-1,0 0 1,0 0-1,-1 0 1,2 0 9,7 3-97,-1 3-43,0 3-138,-2 2-105,-3-6 138,-1 1-41,0 0-46,0 1-52,-1-1-58,1 1-61,-1-1-67,1 1-71,-1-1-78,0 1-82,0-1-87,0 0-92,-2-4 773,2 2-253,-1 1 32,2 4-342,0 1-41,2 7-277</inkml:trace>
  <inkml:trace contextRef="#ctx0" brushRef="#br0" timeOffset="2898.6879">692 1628 5472,'-1'-1'380,"0"1"-33,0-1 251,0 2-116,0-1-103,0 1-90,1 1-78,0-1-65,-1 0-52,1 1-23,0-1 346,0 0-62,0 0-58,1 0-51,0-1-44,0 0-40,1 1 68,0-2-105,4 0 91,-4 1-18,-1 0-63,0 0 39,9-2 154,-1 0-66,1 0-58,-1-1-47,3 0-20,-1-1-40,23-12 110,-5-2-22,0-1 63,4-7 642,13-13-890,-38 32 125,0-1 0,0 0 0,-1 0-1,4-6-124,-9 11 35,0-1 0,0 1 0,0 0 0,-1-1 0,1 0 0,-1 1 0,0-1 0,0 0-35,-1 2 18,1-1 0,-1 1 0,0 0 0,0-1 0,0 1 0,0 0 0,-1-1 0,1 0-18,0 2 4,-1 0 1,1 0-1,0 1 1,0-1-1,-1 0 1,1 0-1,-1 0 1,1 1-1,-1-1 1,1 0-1,-1 1 1,1-1-1,-1 0 1,0 1-5,1-1 1,-1 1 1,0-1-1,0 0 1,0 1-1,0 0 0,0-1 1,0 1-1,0 0 0,0-1 1,0 1-1,-1 0 1,1 0-1,0 0 0,0 0 1,0 0-1,0 0-1,-20 5 14,7 0 36,-9 8 19,-1 4 64,12-7-12,1 0 1,0 0-1,1 2 1,0-1-1,-4 8-121,-8 17 209,11-14-136,4 1-55,3-1 55,6-2-52,4-2-57,3-2-65,5-3-70,2-2-77,2-2-84,2-2-90,-11-5 151,14 2-469,-17-3 557,9 2-199,9 2-52</inkml:trace>
  <inkml:trace contextRef="#ctx0" brushRef="#br0" timeOffset="3298.2578">1326 1306 7552,'0'0'357,"0"0"-79,2-1 365,-2 2-255,0 0-136,0 0 54,0 0-66,0-1 33,-1 2 37,1-1 40,-4 7-182,1 1 42,-3 8 211,-8 29 649,10-31-788,0-1-51,0 2-47,2-8-139,0-1-37,-9 29 179,0 0-38,-13 36 54,1-3-99,-8 36-43,21-61-15,-2 18-46,5 10 76,7-47-44,-1-25-31,1 0-1,0 1 1,0-1-1,0 0 1,0 0-1,0 1 1,0-1-1,0 0 1,0 1-1,0-1 1,1 0-1,-1 0 1,0 1-1,0-1 1,0 0-1,0 0 1,0 1-1,0-1 1,0 0-1,1 0 1,-1 1-1,0-1 1,0 0-1,0 0 1,1 0-1,-1 1 1,0-1-1,0 0 1,0 0-1,1 0 1,-1 0-1,0 1 1,1-1-1,-1 0 1,0 0-1,0 0 1,1 0-1,-1 0 1,0 0-1,0 0 1,1 0-1,-1 0 0,6-5 81,0-4 63,-1 0 1,-1 0-1,2-3-144,3-12 239,2-12 256,0-4-93,-2-2-87,1 0-79,1-8-36,3-11-52,0-1-92,0 3-69,12-25 13,-12 44 57,17-32-57,-23 57-5,0 0 1,7-8 4,-9 15-14,-1 1 0,1 0 1,1 0-1,-1 1 0,3-2 14,-7 7-6,-1 0 0,1-1-1,0 1 1,0 0 0,0 0 0,-1 0-1,1 1 1,0-1 0,0 0 0,0 1-1,1-1 7,-2 1 1,0 0-1,0 0 0,0 0 0,0 0 0,0 0 0,0 0 0,1 0 0,-1 1 0,0-1 0,0 0 0,0 1 0,0-1 0,0 1 0,0-1 1,0 1-1,0-1 0,0 1 5,0 0 1,1 0-1,-1 0 0,0 1 1,0-1-1,0 0 1,0 0-1,0 1 1,0-1-1,-1 0 1,1 2-6,1 0 15,-1-1 1,0 1-1,-1 0 1,1 0-1,0 0 1,-1 0-1,0 1-15,1 8 24,-1 0-1,0 0 1,-1 0-1,-1 0 0,0 0 1,-1 2-24,-4 13 13,-3 0-42,-4 5-89,6-16 16,-1 0-33,1 0-37,-1-1-41,0 1-45,0 0-47,-1-1-58,8-9 120,0 3-38,2-9 267</inkml:trace>
  <inkml:trace contextRef="#ctx0" brushRef="#br0" timeOffset="3666.6786">1851 1254 6976,'1'-2'220,"0"0"-33,0 0 44,-1-1-37,3-4 290,-2 5-278,0 0 48,0 0 3,0 0 51,1 0 58,0 0 68,0-1 18,-5 2 299,-4 2 3,1 1-293,-2-1-15,-7 2 79,0 1-79,0 0-69,0 1-61,-3 1-3,0 2-55,-3 2 0,-11 10 86,6-1-245,-1 2-52,0 2-43,1 3-35,18-16-3,0 0 0,1 0 0,-3 6 34,6-10-21,1 0 0,0 1 0,0-1 0,0 1 1,1 0-1,0 0 0,0 0 0,1 0 0,0 0 0,0 2 21,1-5-10,0 0-1,0-1 0,1 1 1,-1-1-1,1 1 1,-1 0-1,1-1 1,0 0-1,1 1 0,-1-1 1,1 0-1,-1 1 1,1-1-1,1 2 11,0-2-9,0 0-1,0 0 1,0 0-1,0 0 1,0 0-1,0-1 1,1 0 0,0 1-1,-1-1 1,1-1-1,1 2 10,5 0-13,-1 0 0,1-1 0,-1 0-1,1 0 1,0-1 0,0 0 0,0-1 0,0 0-1,-1 0 1,4-2 13,41-7-18,-39 5 34,-1 0-1,8-5-15,-11 4 25,1 0 0,-1-1-1,-1 0 1,1-1 0,-1-1 0,0 1 0,6-8-25,-8 7 30,-1 1 0,0-1 0,0 0 0,-1-1 0,0 0 0,-1 1 0,0-2 0,2-5-30,-1-6 79,-7 20-63,1-1 1,0 0 0,0 1-1,0-1 1,-1 0 0,1 1-1,-1-1 1,0 1 0,1-1-1,-1 1-16,0-1 17,0 1-1,0-1 1,0 1 0,0 0-1,0 0 1,0-1-1,0 1 1,0 0 0,-1 0-1,1 0 1,-1 0-1,1 0 1,0 1 0,-1-1-1,1 0 1,-1 1-1,0-1 1,1 1 0,-1-1-17,-16-2 98,0 2-54,13 0-43,-40 2-98,30 1 23,-1 1-48,3-1-28,0 0-55,0 1-64,1 0-73,-2 1 51,-5 2-49,17-5 321</inkml:trace>
  <inkml:trace contextRef="#ctx0" brushRef="#br0" timeOffset="4025.5958">2281 1107 7392,'2'0'144,"-1"0"73,1-1 126,1 1 65,5-2 1091,-6 1-925,-1 0-329,0 1-43,0-1-52,-1 0-60,0 1 218,-1 1-48,0-1-42,0 0-39,-1 1 27,-1 0-63,1 0-47,-1 0-33,-4 1 58,4-1 29,-31 17 313,0 2-95,2 2-88,1 2-83,2 2-74,3 3-68,3 1-62,3 3-54,20-31 51,-1-1 0,0 0 0,1 1 0,-1-1-1,1 1 1,-1 0 0,1-1 0,0 1 0,-1-1 0,1 1 0,0 0-1,0-1 1,0 1 0,0 0 0,1-1 0,-1 2 10,0-2-4,1 0 0,-1-1 0,1 1 0,-1 0 0,0 0 0,1 0 0,-1-1 0,1 1 0,0 0 1,-1-1-1,1 1 0,0 0 0,0-1 4,14 6-5,-4-5 5,0-1 0,0 0 0,7-2 0,7 1 0,19-3 1,19-1-5,-57 5 8,-1 0 0,0 0 0,1 1-1,-1 0 1,0 0 0,0 0 0,0 1 0,1-1 0,3 3-4,-7-3 11,-1 0 0,1 0 1,0 0-1,-1 1 1,1-1-1,-1 0 1,1 1-1,-1-1 0,1 1 1,-1-1-1,0 1 1,0 0-1,0 0 1,0-1-1,0 1 0,0 0 1,-1 0-1,1 0 1,-1 0-1,1 0 1,-1 0-1,0 0 0,1 0 1,-1 0-1,0 0 1,-1 0-1,1 0 1,0 0-1,-1 2-11,0 1 31,0 1 1,-1-1 0,0 1-1,-2 4-31,-11 19 76,-3-2-78,4-9 53,-2 0 0,-8 7-51,2-4 7,-1-1-49,1-1-68,1-1-90,14-12 114,-2 2-24,-4 4-14</inkml:trace>
  <inkml:trace contextRef="#ctx0" brushRef="#br0" timeOffset="4328.1606">2678 1227 8640,'0'-1'676,"1"0"-64,-2 0-61,1 1-59,0 0-54,-1-1-52,0 2-48,0-1-45,0 0-42,-1 0-38,-1 2 112,-1-1-115,-1 1-86,0 1-56,-8 4 3,8-4-1,1-1 33,1 0 56,-1 0 70,1 0 82,-11 7-71,-1 1-47,0 0-43,0 0-39,-14 11 14,-1 1-101,7-2-55,5-5-33,2 1-1,-1 3 65,-10 14-27,25-29 8,-1 0 0,1 0 1,0 0-1,-1 0 0,2 0 0,-1 0 1,0 1-1,1 1 19,1-5-2,-1 0-1,1 0 1,0 0-1,0 0 1,0 0-1,0 0 1,0 1-1,0-1 1,1 0-1,-1 0 1,0 0-1,1 0 1,-1 0-1,0 0 1,1 0-1,-1 0 1,1 0-1,0 0 0,-1 0 1,1 0-1,0 0 1,0 0-1,-1-1 1,1 1-1,0 0 1,0 0-1,0-1 1,0 1-1,0-1 1,0 1-1,0-1 1,0 1-1,0-1 1,0 1 2,4 0-6,-1 0-1,1 0 1,-1 0-1,1-1 1,-1 0 0,1 0-1,-1 0 1,1 0 0,-1-1-1,1 1 1,-1-1 0,0 0-1,1 0 1,-1-1 0,2-1 6,5-1-16,0-1 1,0 0 0,0-1 15,13-10 8,-4 2 87,-2-2 66,10-10 178,-4-3 79,-16 18-191,-1 0-1,0 0 1,0 0 0,2-9-227,-5 11 130,-1 1 1,0-1-1,-1 0 1,0-2-131,0-8 268,-3 17-241,1 0 0,-1 0 0,1 0 0,-1 1 0,1-1 0,-1 0 0,0 0 0,0 1 0,0-1 0,0 0 0,-1 0-27,-8-7 107,-2 5-48,-1 4-52,-2 2-54,0 3-56,1 0-58,2 0-62,1 0-63,9-4 224,-12 6-183,-5 4-38,18-10 272</inkml:trace>
  <inkml:trace contextRef="#ctx0" brushRef="#br0" timeOffset="4682.6706">3006 889 8960,'2'-3'679,"0"1"67,5-1 1668,-4 2-1543,0-1-61,-3 2-570,0 0-51,0 0-45,0 1-38,0-1 13,0 3-2,0-2 8,-1 9 149,-1 0-85,-1 1-66,-2 0-48,-3 11 0,-2 8-122,-3 9 37,-17 58 52,16-38-97,-13 112-1391,20-98 764,6-60 511,0-3-27,1-5 40,0 0-55,-1-2 34,1 0-32,0-1-37,0 1-41,-1 0-289,1-2 239,0 1-37,0-2-38,0 1-39,-1-1-43,1 0-45,0-1 216,0 1 44,0-1-12,0 0-98</inkml:trace>
  <inkml:trace contextRef="#ctx0" brushRef="#br0" timeOffset="4850.465">2799 1238 6400,'-2'-5'297,"0"-1"76,0 0 107,-4-11 711,5 11-803,0 2-123,0 0-39,0 0-46,0 0-55,1 1 458,0 0-54,0-1-53,1 1-49,0 0-45,0-1-44,0 1-38,0 0-37,1-1 8,1 0-42,1-3 123,3-1-64,2-1 21,-2 3-265,0 1 1,0 1-1,1-1 1,-1 1 0,1 0-1,0 1 1,3-1-45,20-5 106,-5 4-57,0 1-50,1 1-65,-1 0-80,-5 1-44,0 0-72,-15 1 61,-1 0-36,28-2-1362,-25 2 1230,1 1 48,1 0-20,5 0-119,-14 0 458</inkml:trace>
  <inkml:trace contextRef="#ctx0" brushRef="#br0" timeOffset="5120.6939">3329 1055 6464,'0'2'557,"0"0"-60,0 0-58,-1 1-54,1-1-51,-1 0-46,1 0-44,-1 0-41,0 0-7,0 0-47,1 0-41,-2 1-36,0 2-6,-3 2-105,3-4 31,0 1 37,0 0 104,0 0 94,1-2-64,0 0 39,-5 14 93,0-1-86,0 0-69,1 0-56,-1 0-39,-10 25 4,9-22-2,3-10-19,-11 25 32,6-9 61,7-15-23,-1 1 37,2-1 45,1 0 52,0-5-181,0-1 57,1-2 73,1 0 143,0-3-14,0 0-155,0-1-79,-1-1-65,5-10 219,-1-2-82,-1-1-64,0 0-42,10-37 19,-5 28 8,10-19-69,6-1-19,-1 11-66,4 3-88,-1 11 56</inkml:trace>
  <inkml:trace contextRef="#ctx0" brushRef="#br0" timeOffset="5686.0934">3652 985 7712,'-3'1'627,"0"0"-63,0 0-60,-1 1-59,2-1-56,-1 1-51,0 0-51,0 0-46,1 0-45,-1 0-41,1 0-38,0 0-37,-2 2-15,0 0-111,-4 7 291,1 0-85,-2 7-43,3 2-101,-1 19-74,5-26 69,2 0 42,-1-1-17,1-9-38,0 1 1,0-1 0,1 0 0,-1 0-1,1 1 1,0-1 0,0 1 1,3 4 23,2-2 43,3-2 61,2-3 78,-8-1-152,1 0 0,-1-1 0,0 0 0,0 1 0,0-1 0,0 0 0,0-1 0,0 1 0,0 0 0,0-1 0,2-1-53,29-23 649,-22 16-398,3-3 9,-1-1-83,1-2-47,7-9-33,2-4 2,-21 25-49,1 0 36,8-3 296,-12 7-374,0 0 0,0 0 0,0 0 0,1-1 0,-1 1 1,0 0-1,0 0 0,0 0 0,0 0 0,1 0 0,-1 0 0,0 0 0,0 0 1,0 0-1,1 0 0,-1 0 0,0 1 0,0-1 0,0 0 0,0 0 0,1 0 0,-1 0 1,0 0-1,0 0 0,0 0 0,0 0 0,1 0 0,-1 1 0,0-1 0,0 0 0,0 0 1,0 0-1,0 0 0,0 0 0,0 1 0,0-1 0,1 0 0,-1 0-8,0 6 98,-1 3-62,-3 5-59,0-1 1,0 1 0,-4 2 22,-9 22-17,6-13 37,-17 36-86,-56 108-299,46-98 262,2-9 108,19-31 45,-2-1 39,9-13-71,-1-1 1,-4 2-19,-2 3 57,7-11 12,-1 1 37,1-2 45,-1 1 53,-5 2 36,7-7-34,0-3 16,0-1 59,9-1-254,-1 0 0,1 0 0,-1 0 0,0 0 0,1 0 0,-1 0 0,1 0 0,-1-1 0,1 1 0,-1 0-1,1 0 1,-1 0 0,1-1 0,-1 1 0,1 0 0,-1-1 0,1 1 0,0 0 0,-1-1 0,1 1-27,-4-12 437,4 0-140,5-7 94,1 5-337,0-1 0,1 1-1,0 0 1,1 1-1,1 0 1,0 0 0,1 1-1,0 0 1,4-3-54,12-9 66,1 1-39,-4 5-43,2 1-42,0 1-48,0 0-55,1 1-62,0 0-68,-1 1-76,1 0-82,-8 4 79,-1 0-47,-10 7 315,-1 0-49,0-1-46,0 1-45,0 0-42,0 0-40,1 0-39,-1 0-35,5-3-499,1 1-118,0 0-103,-1 0-84,-3 2 445,0 0 101,2 0-32,3-1-235</inkml:trace>
  <inkml:trace contextRef="#ctx0" brushRef="#br0" timeOffset="6135.0023">3294 1055 6048,'0'0'793,"0"0"-304,0 0-127,0 0-54,1-1 526,5-6 1253,-3 5-1424,3-3 42,0 0-125,-3 2-279,1-1-40,-1 1-39,1 1-35,3-4 92,0 2-108,0 1-99,0 1-44,2 1-37,6 2-52,9 3-21,0 1 67,49 13 153,-44-11-98,0 0-69,-9-2-47,0-1-60,-13-3 8,2 1-16</inkml:trace>
</inkml:ink>
</file>

<file path=ppt/ink/ink2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7:31.76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26 2554 8224,'-11'4'1076,"5"-1"-414,1-2-170,1 0-77,7-2 33,0 0-37,0 0-35,0 0-32,2-1 250,1-1-113,0-1-100,0 0-87,0 0-75,0 0-61,0-1-52,0 0-33,13-11 73,-11 9-56,2-2 100,-3 2 22,0 1 86,23-20 72,0 1-41,0 0-41,1 1-40,-2 1-56,-1-1-34,1 1-35,0-2-34,25-23 105,31-26 35,1-1-77,19-12-45,55-40-47,-44 40-173,-30 22 54,-1 1 33,0-3 46,1-2 56,-60 47-56,126-105 18,198-181-128,-265 227 63,0 1 40,170-165 125,-129 120-106,-2-1-90,-43 41-56,0-1-78,-64 67-20,23-26-218,-17 19 111,-10 11 91,-1 0-50,0 0-63,0 1-74,-6 5 9,0 1-64,9-16-1254,-11 15 1022,-1 0 119,-1 1 76,-1-2-28,-1-4-186</inkml:trace>
</inkml:ink>
</file>

<file path=ppt/ink/ink2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7:32.09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0 11 8640,'1'-2'440,"0"1"-32,2-2 314,0 1-117,0 1-105,0 0-96,1 0-86,0 2-75,0-1-65,1 1-36,0 0-61,0 1-45,13 5 19,-14-5 17,0-1 60,11 6-66,-1-1-39,-3 1-42,0 1-1,0 0 1,-1 0 0,3 4 15,32 32 0,-2 2 0,12 19 0,0 6-63,-5 5 68,-3 3 54,-4 2 44,111 259 482,-111-239-437,0-3-47,68 125 177,-33-86 123,6-3 0,74 87-401,-45-82 190,7-7-68,-70-81-115,73 65 195,-76-76-186,0-3-90,-23-19-9,1-1-37,-1 0-41,1-2-47,-15-9-81,-1 0-72,2 0-144,4 3-329</inkml:trace>
</inkml:ink>
</file>

<file path=ppt/ink/ink2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7:32.74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4137 450 7648,'-23'-44'997,"8"16"-383,3 7-158,2 3-70,0 2-65,0 3-66,1 1-57,-1 1-48,-5-5 28,-20-11 58,26 20-150,-13-8 65,2 3-55,-3 0-36,-13-4-37,18 8-22,-30-11-58,-41-11 57,16 10-24,-70-9 24,-79 2-14,75 14-23,78 7 3,-74-6 8,0 3 61,-30 2 66,-87 6 122,0 14 10,88 6-113,30 4-62,1 7-55,64-11-7,2 4-1,1 2 1,1 4 0,1 3 0,-28 19 4,-6 12-5,3 6 60,17-4 82,2 4 1,3 4 0,-21 27-138,25-14 81,7-3 205,-26 48-286,43-50 117,3 2-1,4 3 0,-3 16-116,15-23 195,-5 30-195,16-34 242,-6 43-242,6 14 201,12 2 40,9-60-88,4 0-1,3 0 1,3 0-1,14 56-152,-5-57 167,3 1 0,22 48-167,-21-73 246,12 22-246,-3-17 155,2-2-1,7 8-154,11 6 301,21 21-301,17 9 232,35 22-16,-75-77-133,3-2-1,1-3 1,4 0-83,57 27 83,4-7 52,5-8 42,4-9 35,-58-21-47,2-3 1,0-4-1,0-2 1,1-4-1,0-2 1,29-5-166,5-7 551,17-6-551,106-30 503,-3-16-57,-7-14-69,-27-5-48,-4-13-89,-11-8 125,5-13-365,-72 40 82,-2-4-37,12-13-34,-5-6 0,-4-4 0,9-19-11,-37 27 0,-2-6 64,-26 24 58,-3-2 0,-3-3 0,4-16-122,-19 27 132,0-9-132,-10 15 58,4-26-58,-8 12-12,-5-1-33,-4-1-38,-6 0-45,-4 41 24,-2-1 0,-3-6 104,0 6-125,-2 1-1,-3-3 126,-1 2-298,-16-35 298,11 35-347,-19-30 347,13 30-401,-19-22 401,13 23-456,-19-18 456,14 21-517,-19-15 517,15 18-578,-19-11 578,8 11-479,-25-13 479,-55-20-386,23 19 124,-55-13-89,31 18-459,-114-20 810,162 46-217,-1 2-44,14 4-1,-1 2-49,1 2-57,-1 2-64,0 2-72,0 3-80,0 2-88,0 2-96,18 0 328,0 1 57,-10 3-20,-30 6-141</inkml:trace>
</inkml:ink>
</file>

<file path=ppt/ink/ink2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7:33.05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11 64 9056,'-6'-7'1011,"3"2"-122,2 2-120,2 1-116,2 0-112,1 2-109,2-1-104,1 1-101,-1 1-123,0-1-50,1-1-49,0 1-48,19-3 147,1 0 43,52-4 328,-10 2-233,0 0-40,72-4 106,290-3 337,-267 13-499,2 2-44,168 11 7,-6 12-13,9 15-96,-258-29-53,0 0 49,181 35 121,-148-24-111,-47-9-43,1 1-44,4 2-64,0 1-74,-1 0-84,-1 1-98,-40-10-33,0-1-80,6 2-180,15 6-426,-10-4 227,-13-4 335,14 4-206,0 0 98,7 2-36,25 7-243</inkml:trace>
</inkml:ink>
</file>

<file path=ppt/ink/ink2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8:38.63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74 334 8064,'-19'-48'1053,"8"18"-404,2 8-167,2 2-74,0-1-27,1 3-69,1 2-62,2 1-55,0-1-24,1 1-58,1-9-27,1-4-64,0 24-22,0-3-41,2-9 5,-1 10-13,1 0-57,1 0-78,-1 3-9,0 0-48,0-1-96,1-1-223,-3 5 521</inkml:trace>
</inkml:ink>
</file>

<file path=ppt/ink/ink2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8:40.771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513 214 3072,'13'-15'400,"1"0"-70,1 0-65,1 1-59,0 0-53,0 2-47,0 1-42,-1 2-36,11-6 58,0 4-67,-1 3-61,-1 5-53,-21 2 86,1 1 1,-1 1-1,1-1 1,-1 0-1,0 1 1,1 0-1,-1 0 1,0 0-1,0 0 0,0 0 1,0 1-1,0-1 1,2 2 8,-4-2 2,0 0-1,0 0 1,0 0 0,0 0 0,0 0 0,0 0-1,0 0 1,0 0 0,-1 0 0,1 0 0,0 0-1,-1 1 1,1-1 0,-1 0 0,1 1-2,-1 10 56,-6 2 36,2-7-79,-2 0 54,0 0 47,-1 0 39,-7 5 195,-20 13 605,-2-2-351,0-1-91,-2-2-81,0-1-66,-6 0-21,0-1-50,0-3 118,0-2 0,-19 2-411,-2-4 398,25-7-118,1-1 45,-2-1-16,0-4-35,2-5-46,1-5-53,36 11-168,1 1 0,-1-1-1,1 0 1,-1 1 0,0-1-1,1 0 1,0 0 0,-1 0-1,1 0 1,0 0 0,-1 0-1,1 0 1,0-1 0,0 1-1,0 0 1,0-1 0,0 1-1,0-1 1,0 1 0,1-1-1,-2-1-6,2 2 3,0 0 0,0 0 0,0 0 1,0 1-1,1-1 0,-1 0 0,0 0 0,0 0 0,1 0 0,-1 0 0,0 0 0,1 0 0,-1 1 0,1-1 1,-1 0-1,1 0-3,1-1-1,-1-1 1,1 1-1,1 0 1,-1 0 0,0 1-1,0-1 1,2-1 0,12-6-32,0 0 1,0 1-1,1 1 0,0 0 1,1 1-1,10-2 32,13-1-68,1 2 1,17-1 67,-32 6-31,0 1 1,7 1 30,-13 1-45,0 1 0,0 1 0,0 1 0,0 1 0,3 2 45,-9-2-42,0 1 1,0 1 0,11 6 41,-14-6-24,-1 1 1,8 6 23,13 16-3,-4 5 41,-19-21-29,0 0 0,-1 0 0,5 15-9,-10-21 16,0 1 1,0-1-1,0 7-16,-2-11 15,-1 1 0,1 0 0,-1 0 0,0-1 0,0 1 0,-1 4-15,-5 8 83,-3-4 76,-5-4 107,11-8-198,0 0 1,0 0 0,0-1 0,0 1 0,0-1 0,0 0 0,-3 1-69,-23-5 487,10-3-214,4 1-103,3-1-74,7 3-58,1 0 1,-1 1-1,1-2 1,-1 1-1,-1-3-38,2 2 34,1 0 0,-1-1-1,1 1 1,-3-6-34,3 3 28,0 1 0,1-1 1,-2-6-29,-1-25 46,5 24-40,0 0 0,1 1 0,2-7-6,0 2-8,1 1 1,1 0-1,7-17 8,-4 16-29,1 1 0,0 0-1,1 0 1,1 1 0,1 1 0,0-1 0,11-8 29,-12 13-22,0 2 0,1 0 0,0 0 0,9-5 22,-11 10-8,0-1 0,0 1-1,0 0 1,1 1 0,-1 0 0,6 0 8,-10 3-25,-1 0 0,1 0 0,0 0 0,-1 1 0,1 0 0,-1 0 0,1 1 0,0 0 0,-1 0 0,1 0 0,-1 0 0,0 1 0,5 2 25,-3-1-26,0 1-1,0 0 1,0 0-1,-1 1 1,1 0 0,-1 0-1,0 0 1,0 1-1,1 2 27,19 28-75,-7 3 34,-7 2 39,-10-33 15,-1 1 1,0 0 0,0 5-14,-2-3-13,1 0 0,-2 0 0,1 0 0,-2 2 13,0-1 5,0 0 0,-2 0 0,-2 5-5,0-1 32,-2 0-1,0 0 1,-1-1-1,-1-1 1,-4 6-32,-9 6 122,-1 0 0,-26 20-122,-19 10 83,38-32-25,0-2 0,-15 6-58,21-13 142,-28 9-142,1-5 146,0-7 59,-2-5 76,-1-8 87,17-5-200,31 4-139,0 0 0,0 0 0,1-1 0,-1 0-29,4 1 9,0 0 1,-1-1-1,1 1 0,1-1 1,-1 0-1,0 0 0,0-1-9,1 1 2,1 0-1,-1 0 1,1 0-1,0 0 1,0 0-1,0 0 1,1 0-1,-1-1 1,0-3-2,0 1 2,1 0 0,0 0-1,0-1 1,1 1 0,-1 0 0,1-1 0,1 1 0,-1 0 0,1 0-1,0-1 1,1 1 0,-1 0 0,1 0 0,0 0 0,2-3-2,3-5-3,0 1 0,1-1 0,1 2 0,0-1 0,0 1 1,3-1 2,6-7-23,2 0 0,1 1 0,10-6 23,-4 5-54,2 1 0,18-9 54,3 2-83,2 3-1,1 2 1,21-4 83,-38 14-27,0 2 0,0 1 0,30-2 27,-51 8-11,-1 1 0,1 1 0,-1 0 0,1 1 0,0 0-1,-1 2 1,1-1 0,-1 2 0,0 0 0,13 6 11,-23-9 0,-1 1-1,1 0 1,-1 0 0,1 0-1,-1 0 1,0 1 0,0 0-1,0-1 1,0 1 0,0 0-1,-1 0 1,1 1-1,-1-1 1,0 0 0,0 1-1,0 0 1,0 0 0,0 1 0,-1 0 0,0 0 0,0 1 0,0-1 0,-1 0 0,0 1 0,0-1 0,0 1 0,0-1 0,-1 0 1,0 1-1,-1 3 0,-2 6-6,0-1 1,-1 0 0,-1 0 0,-1 2 5,0-1 5,-1-1 0,-1-1 0,-7 10-5,2-7 20,0 0 0,-1-1 0,-1 0 0,0-1 0,-1-1 0,-3 1-20,-10 5 74,-1-1 0,0-1-1,-16 4-73,-6 0 299,-38 10-299,13-12 66,43-12 46,-12-1-112,24-3 61,0-2 1,0-1-1,-1-1 1,1-1 0,-20-4-62,27 2-19,-19-9 34,16 2-70,7 1-65,1 0-96,3-1-314,0-6-218,7 9 404,2-1-136,0 4 178,0 0-40,1 1-48,1-1-53,-1 2 26,0 0-55,1 0-47,-1 0-43,1 0-158,1 0-42,0-1-192,3-1-522</inkml:trace>
</inkml:ink>
</file>

<file path=ppt/ink/ink2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8:41.68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727 661 5408,'1'-38'723,"0"13"-229,1 0-39,0-3-52,3-5-68,0 3 21,2 0 102,3-6 182,9-17 391,-8 27-535,2 1-44,-4 9-186,1 0-37,-1 4-71,0-1-35,1 1-38,0 1-43,-5 6-26,6-2-79,-11 7 60,0-1 1,0 1 0,1 0 0,-1 0 0,0 0 0,0 0 0,0-1 0,1 1 0,-1 0 0,0 0 0,0 0-1,1 0 1,-1 0 0,0 0 0,0 0 0,1 0 0,-1 0 0,0 0 0,0 0 0,1 0 0,-1 0 0,0 0-1,0 0 1,1 0 0,-1 0 0,0 0 0,0 0 0,1 0 0,-1 0 0,0 0 0,0 0 0,0 0 0,1 0-1,-1 1 1,0-1 0,0 0 0,0 0 0,1 0 0,-1 0 0,0 1 0,0-1 0,0 0 0,0 0 0,1 0-1,-1 1 1,0-1 0,0 0 0,0 0 0,0 1 0,0-1 0,0 0 0,0 0 0,0 1 0,0-1 0,0 0-1,0 0 1,0 1 0,0-1 0,0 0 0,0 0 0,0 1 0,0-1 0,0 0 0,0 0 0,0 1 0,0-1-1,0 0 1,0 0 0,-1 1 2,0 4 11,-1 0 0,0 0 0,0-1 0,-1 1 0,1 0 1,-1-1-1,0 0 0,0 1 0,-1-1 0,-1 2-11,-5 6 7,-30 37-35,-14 10 28,17-22 95,-33 25-95,38-36 102,-2-2 0,-20 10-102,26-18 100,0-2 0,-1-1-1,-17 5-99,14-8 89,-1 0 42,5-3 130,0-1 0,-21 2-261,32-6 153,0-2 0,-11 0-153,-13-5 158,9-3-72,1-5-55,28 11-29,-1 0 0,0-1 0,1 1 0,-1-1 0,1 1 0,-1-1-1,1 0 1,0 0 0,0-1 0,1 1 0,-1 0 0,1-1 0,-1 0 0,1 0 0,1 1 0,-1-1 0,0 0 0,1-1 0,0 1 0,0 0 0,0 0-1,0 0 1,1-1 0,-1 1 0,1 0 0,0-1 0,1 1 0,-1 0 0,1-1 0,0 1 0,0-1-2,2-7 6,1-1-1,1 1 1,0 0 0,0 0 0,1 0 0,1 1-1,0 0 1,1 0 0,6-7-6,1 0 4,1 1-1,15-12-3,-9 11-47,1 1-1,0 0 1,22-9 47,-17 11-68,2 1-1,-1 2 1,10-2 68,-9 4-103,27-3 103,-1 5-55,-44 7 28,1 0 0,-1 1 1,0 1-1,1 0 0,9 2 27,-16-1-11,1 0-1,-1 0 1,1 0-1,-1 0 1,0 1-1,0 0 1,0 1-1,0-1 1,-1 1-1,6 5 12,-6-5-3,-1 1 0,1 0 0,-1 0 0,0 0 0,0 1 0,-1 0 0,3 5 3,-2-2 0,0 0 0,-1 0-1,2 9 1,-2-4-16,-1-1-1,0 1 0,-1 0 1,0 4 16,-2 2-13,0-1-1,-3 17 14,-7 11 73,4-23 93,-2 0 0,0-1 1,-1 0-1,-2-1 1,0 0-1,-2-1 1,-8 11-167,-1-3 534,-24 24-534,9-16 228,-1-2-38,16-16-76,-2-1-39,8-6-25,-1-1-1,0-1 0,-10 4-49,-15 2 126,32-13-50,1-1 1,-1 0 0,-2-1-77,-17 0 237,-1-5 86,26 3-268,-1-1-1,1 1 0,0-1 1,0 0-1,0 0 1,-2-2-55,3 2 32,0-1 1,1 0-1,-1 1 1,1-1 0,0 0-1,0-1 1,-1 1-33,1-1 29,0 0 1,1-1-1,-1 1 0,1 0 1,-2-5-30,1 2 21,1 0 0,0 0 0,0 0 0,1-1-21,-1-3 14,1-1 0,0 1 0,1-1-14,1-14 5,2 0 0,0 1 0,3-7-5,2-3 13,5-11-13,2 1-37,15-32 37,-4 22-42,2 1 1,21-28 41,-26 48-29,1 1 0,2 2-1,16-15 30,-20 24-31,1 1 1,1 1-1,1 1 31,-5 5-46,0 1 0,6-1 46,-9 5-65,1 1 0,16-4 65,-18 7-60,0 1 1,0 1 0,9-1 59,-10 2-59,0 2 0,0-1 0,0 2 0,1 0 59,-4 1-31,0 0 0,0 1-1,0 0 1,-1 0 0,1 1-1,-1 1 1,0 0 0,0 0-1,-1 1 1,0 1 0,2 1 31,-3-1-21,-1 0 0,0 0 0,3 5 21,-4-4-3,-1 0 0,0 0 0,4 8 3,-3-2 28,0 1 0,-1 0 0,-1 0-1,0 0 1,-1 1 0,-1-1 0,2 17-28,0 41 48,-7-3-51,-2-25-25,-4-1 41,-5-1 40,-4-2 42,-5-3 43,-6-4 44,-5-4 46,24-23-137,-1-1 1,0 0-1,0 0-91,-4 1 102,-1-1 0,-1 0 0,-3 0-102,0-1 99,1 0-1,-15 0-98,13-3 46,-1-1 0,1 0 0,-5-2-46,6-1 25,1 0-1,-1-1 0,1-1 0,0 0 0,-13-6-24,-4-4 42,12 5-120,4 0-106,10 5 41,-1-1-42,3 1-3,-1 0-34,1 0-37,0 0-39,-1 0-42,1-1-44,1 1-48,-1-1-48,6 5 255,1-1 43,-2 0-78,1 0 100,-2-1-104,2 2 147,0-1-46,0 1-114,1-1-116,-1 1 124,1 0-45,0 0-51,0 0-53,0 0-60,0 0-62,0 0-68,0 0-71,2 1 25,0 1-90,0-1 85,1 1-37,0 0-177,2 2-477</inkml:trace>
</inkml:ink>
</file>

<file path=ppt/ink/ink2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8:42.53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303 1061 6400,'-8'-24'720,"2"1"-53,3 8-267,1 0-47,2 1-101,0-1-45,1-2-50,2-2-55,-2 15-78,6-39 167,3-4-48,-1 14-89,2-2-44,3-3-63,1 1-60,34-84-399,-27 70 361,-10 25 119,0 0 43,1 0 49,0 1 58,-6 10-106,11-20 87,1 0 77,2-3 83,-2 6 419,17-21-678,-13 25 205,18-19 309,5 2-72,-30 31-257,0 1 0,3 0-185,-8 6 98,1 0 1,0 0-1,7-1-98,-15 6 16,1 0 0,-1 1 0,0 0-1,1 0 1,-1 0 0,1 0 0,-1 1-1,1 0 1,0 0 0,-1 0-16,-2 0 7,0 0 0,0 1 1,-1-1-1,1 1 1,0-1-1,-1 1 0,1 0 1,-1-1-1,1 1 0,-1 0 1,1 0-1,-1 0 0,1 0 1,-1 0-1,0 1-7,1-1 13,-1 0 0,0 1 1,0-1-1,0 1 0,0 0 0,0-1 1,-1 1-1,1 0 0,0-1 0,-1 3-13,2 3 23,-1 0 0,-1 0 1,1 0-1,-1 0 0,-1 0 0,1 1 0,-1-1 0,0 0 0,-1 0 0,0 0 0,-2 5-23,-3 6 67,0 0-1,-2 0 1,-8 14-67,-2-2 157,-2-1 1,-1 0-1,-1-2 1,-12 12-158,-35 28 687,-4-2-687,15-16 373,33-30-79,-12 6-294,20-15 115,-1 0 1,-12 4-116,18-8 46,-1-2 0,-1 1 0,1-2 1,-1 0-47,6-1 44,0-1 1,-1-1 0,-6 0-45,10 0 15,0-1 0,0 0-1,0 0 1,0 0 0,0-1 0,-1 0-15,4 1 4,0 0 0,0 0 0,0-1 0,0 0 0,1 1 0,-1-1 0,0 0 0,1-1 0,-1 1 0,1 0 0,-1-1-4,1 0 1,0 1-1,1-1 0,-1 1 1,1-1-1,0 0 0,-1 0 1,1 1-1,1-1 0,-1 0 1,0 0-1,1 0 0,-1 0 1,1-3-1,0 1-19,0-1 1,0 0-1,1 0 1,0 0-1,0 0 1,1-4 18,1 1-23,1 0 0,-1 0 0,5-7 23,6-7-48,1 1-1,9-11 49,-21 29-6,17-21-43,0 1 0,2 1 0,6-3 49,-3 4-36,0 2 1,1 1-1,7-3 36,-8 8-22,1 0-1,0 1 0,18-5 23,-21 10-7,0 1-1,1 1 0,-1 1 1,13 0 7,-18 3-25,0 1-1,0 1 1,-1 0-1,1 2 1,0 0 0,7 2 25,-14-1-14,1 0 1,-1 0-1,0 2 0,0-1 1,0 1-1,0 1 1,-1 0-1,0 0 0,0 1 1,0 1 13,1 2 5,0 2 0,0-1 1,-1 1-1,0 0 0,-1 1 1,-1 0-1,0 1 0,-1 0 0,0 0 1,-1 1-1,-1-1 0,0 1 1,-1 0-1,0 1 0,-1-1 0,-1 8-5,1 3 32,-2 1 0,0-1 0,-2 1-1,-2 6-31,-7 36 122,-6-3 52,10-48-168,0 0 46,-9 18 163,-1-4 94,8-19-105,-1 0 0,1-1-1,-2 0 1,-7 7-204,-2 0 201,-2-2-56,-2-1 40,0-2-33,-27 12 74,25-16-136,0-1 1,-1 0-1,0-2 0,0-1 0,-7-1-90,15-2 90,-1-2 0,-14 0-90,16-2 97,-1 0 1,1-1-1,-1-1 1,-16-6-98,20 5 72,0-1 0,0-1 0,-2-1-72,-20-14 105,9 0-54,2-4-44,15 14 14,1-1 0,-8-13-21,10 14-7,1-1 1,1 0 0,-3-7 6,4 9-11,1 0 1,0 0 0,1 0 0,1-1-1,-1 1 1,1 0 0,1-1 0,0 1-1,1-1 1,1-7 10,1 0-37,1-1-1,1 0 0,1 1 1,5-9 37,-1 6-13,0 0-1,2 0 1,0 1 0,2 1 0,11-15 13,-6 13-17,1 0 0,1 1 0,1 1 0,13-9 17,-10 11-77,0 1 1,14-6 76,-15 10-46,-1 1-1,1 1 1,1 1 0,0 1 0,17-3 46,-30 9-38,1 0 1,-1 1 0,1 1 0,0 0 0,9 1 37,-12 1-48,-1-1 0,0 1 0,5 2 48,-6-1-64,0 0 0,0 1 1,8 4 63,-8-3-32,0 0 0,0 1 0,-1 0 1,1 0-1,2 5 32,-4-4-22,0 0 1,0 0 0,-1 1-1,0 0 1,1 3 21,-1-2-14,0 1-1,-1 0 1,-1 0 0,1 6 14,-1-3-3,0 0 0,-1 0-1,-1 7 4,0-4 18,-2 1 0,-1 11-18,0-9 38,-2 0 1,-1 5-39,0-5 59,-2 0 0,0 1-59,-1-2 78,0-1-1,-2 1-77,-19 26 293,-6-4-46,-4-4-41,-4-4-38,15-14-46,-1-1-1,-7 2-121,-3 0 150,-18 4-150,6-6-31,-3-2 63,24-9 28,-2-1 0,1-1 1,0-2-1,-12-1-60,18-1 34,0-2 0,-9-3-34,-6-3-13,0-4-42,-10-9-102,36 13 21,0 0 0,-5-5 136,9 6-136,1-1 1,0 0-1,-3-3 136,-11-17-351,7 3-27,2-2-104,8 10 116,1-1-57,2 0-62,1 0-70,3 0-75,3 0-81,1 0-88,3 1-94,-2 6 425,1 2 63,1-3-20,6-4-143</inkml:trace>
</inkml:ink>
</file>

<file path=ppt/ink/ink2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8:43.735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601 365 9888,'-5'-6'627,"-1"0"51,-8-11 1072,7 10-1040,0 0 1,3 4-398,0 1-36,2 0 37,-1 1-95,1 1-80,-1 0-70,1 0-58,0 1-52,-4 4-250,5-2 201,1 0 77,0-1 43,4 29-212,-2 0 0,-1 1 0,-2-1-1,-2 18 183,-1-16-197,-2 0 0,-5 17 197,2-19-113,-1-1 0,-2 1 113,-8 13-66,-3-3 36,-8 7 87,5-16 53,8-15 4,-2-3 44,0-5 52,-1-7 58,5-5 69,3-3-81,3-3-66,2-2-55,-2-10 5,4-13 2,4 17-109,2 1 0,0 0-1,1-1-32,1-6 33,5-20-33,4-2-8,15-39 8,-12 48-117,10-20 117,-5 19-50,10-14 50,-6 14-4,9-7 4,-5 9 13,2 2-1,1 2 0,1 0 0,11-5-12,-13 12-9,2 2 1,20-11 8,-30 21-37,1 1 0,4-1 37,-11 6-30,0 1-1,0 0 0,1 1 0,0 0 0,0 1 0,7 1 31,-16 1-13,0 1 0,0 0-1,0 0 1,1 1 0,-1 0-1,0 1 1,0-1 0,0 1-1,0 0 1,-1 1 0,6 2 13,-7-2-4,0 0-1,0 1 1,-1-1 0,1 1-1,-1 0 1,0 0 0,0 1 0,0-1-1,0 1 1,-1 0 0,1 0-1,-2 0 1,1 1 0,0-1 0,0 4 4,9 28 25,-5 2 43,-4 9 59,-3-26-4,-1 0 0,-3 7-123,-1 1 142,-1 0-1,-1 0 1,-3 0-142,-18 44 186,20-56-169,-1-1 37,-10 16 140,-3-3 78,12-17-89,-2-1 0,0 0 0,0 0-1,-3 0-182,-6 4 196,-2-1-39,3-3 116,0-2 0,-1-1-273,1-1 211,0 0 1,-3-1-212,3-2 158,0-1 0,-4 0-158,4-2 111,1-1 0,-7-1-111,7 0 71,0-2 1,-8-2-72,9 1 38,1-1 0,-11-5-38,11 3 13,0-1-1,-10-6-12,11 4-6,0-1 0,-10-8 6,11 6-47,1 0 1,0-1 0,1-1 0,-9-13 46,11 14-49,1-2 0,1 1 1,1-1-1,0-1 1,-4-10 48,8 15-34,0 0 1,1-1 0,0 1 0,1 0-1,1-1 1,-1 1 0,2-1 0,0-7 33,0 10-24,1 0 1,1 0 0,0 0 0,0 1 0,0-1-1,1 0 1,1 1 0,-1 0 0,1 0 0,1 0-1,3-6 24,4 0-22,-1-1 0,2 2-1,0 0 1,1 0 0,0 1-1,0 1 1,2 0-1,-1 1 1,1 1 0,1 0-1,-1 1 1,12-3 22,-4 3-52,0 0 0,0 2 0,0 0 1,4 2 51,-5 1-73,1 1 0,-1 1-1,1 1 1,5 1 73,-11 1 5,1 1 1,-1 1-1,12 4-5,-14-3-11,0 1 1,0 0 0,-1 1-1,4 4 11,-9-6-8,-2 1-1,1 0 1,0 0-1,-1 1 0,0 0 1,-1 0-1,0 1 1,0 0-1,0 0 1,-1 1-1,0-1 0,-1 2 1,0-1-1,0 0 1,1 6 8,-1 0-6,-1 1 1,-1 0 0,2 11 5,-3-11 16,-2 0 0,1 0 0,-2 10-16,-1-9 39,-1 0-1,0-1 1,-2 5-39,0-2 93,-1-2 1,-8 16-94,5-14 130,-1-1 0,-6 9-130,2-8 168,0 0 0,-3 2-168,-1-2 416,-17 15-416,15-17 498,-19 12-498,14-13 249,-15 6-249,12-8 190,-14 5-190,13-9 141,-16 4-141,17-7 101,-20 2-101,22-5 35,0-2 0,0-1 0,-19-1-35,23-2 15,1 0 0,0-1 0,0-2 0,1 0 0,-1-1 0,1-1 0,-12-6-15,21 8-25,1 0 0,-1-1 0,1-1-1,1 0 1,-1 0 0,1-1 0,0 0 0,-5-6 25,9 7-36,-1 1-1,1-2 0,1 1 1,-1-1-1,0-3 37,-5-15-132,3-3-35,6 19 123,1 0 0,-1 0 1,2 0-1,-1 0 44,1 0-48,1-1 1,0 1-1,2-7 48,1 4-34,-1 1 1,2-1-1,0 1 0,0 0 0,1 0 1,2-1 33,4-4-51,0 0 1,13-11 50,0 2-44,2 1 0,8-5 44,11-4-46,1 2 35,0 3 38,1 3 0,6-1-27,25-6-6,1 4-80,-25 12-38,0 2-68,-16 5 115,1 2-50,8 1-70,25 1-146,-47 6 12,19 2 331,3 5-177,-10 2 76,0 4 57,-31-10 38,0 0-1,1 1 1,-1 0 0,-1 0 0,1 1 0,-1 0-1,0 1 1,0 0 0,2 2 6,-5-4 3,0 1-1,0 0 0,-1 0 1,1 0-1,-1 1 1,0-1-1,-1 1 1,0-1-1,1 1 1,-2 0-1,1 0 1,-1 0-1,0 0 0,0 0-2,1 29 30,-3-1 39,-1-21 10,0 1 0,-1-1 0,-5 12-79,3-10 130,-1-1 0,-3 6-130,0-3 152,-1-1-1,0 0 1,-5 4-152,-1-1 276,0 0 0,-19 15-276,-17 9 313,7-12-119,-1-3-85,-1-3 32,-1-2 0,-1-2-1,-1-3 1,-47 11-141,31-13 74,-1-5-49,-8-3-73,0-4-100,0-6-121,38-1 83,0-1-38,21 2 123,0 0-62,1-1-67,0 0-71,0-1-79,0 1-81,1-1-88,1 0-93,2 0 204,4 2 100,2-1-1,0 1-72,2 0 109,1 1-41,-1-1-46,1 0-50,0 0-55,0 0-60,1 0-65,0-1-69,0 1 69,3-1-698,-1 2 872,1 0-54,0 1-273,1 0-103,1-1-277,2 1-689,-6 0 1841</inkml:trace>
</inkml:ink>
</file>

<file path=ppt/ink/ink2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8:44.71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457 181 9632,'-3'-18'1268,"1"8"-486,1 1-203,0 2-88,2 2-89,0 0-81,0 0-72,1 1-61,1-1-28,-1 0-55,7-5 62,-4 4-10,5-5-57,1 2-36,3-1-23,8-1-27,-8 4-14,1-1-12,1 1 1,0 1 0,10-2 11,-11 4-23,1 0 0,-1 1 0,0 1 0,1 1 0,0 0 0,11 2 23,-17-1-15,0 1 1,0 0-1,0 1 1,0 0-1,-1 1 1,1 0-1,0 1 1,-1 0 0,0 0-1,0 1 1,-1 0-1,1 0 1,-1 1-1,0 0 1,0 1-1,-1 0 1,0 0 0,6 8 14,-7-7-46,0 0 1,-1 1-1,4 7 46,-5-5-27,1 0 0,-1 0-1,0 2 28,5 35-26,-7 2 57,-5 1 61,-5 0 60,-4-2 64,-2-3 66,-1-7-67,-3-1 112,-6 7 170,9-21 357,-13 16-854,12-20 412,0-1 0,-2-1-412,-19 17 446,3-10-182,16-13-178,0-1-37,-9 2 3,-2-3 34,20-7-35,0-1 0,-1 0 0,0 0 1,1-1-1,-2-1-51,3 0 53,1 0 0,-1-1 1,1 0-1,-1 0 0,0-1-53,1 1 45,1-1 1,0-1-1,0 1 1,1-1-1,-1 0 1,0 0-1,1 0 1,0-1-1,0 0 1,-1-1-46,0 0 42,0-1 0,0 0 0,1-1 0,0 1 0,0-1-42,1 0 31,0 0 1,0-1-1,1 1 1,-2-6-32,2 4 19,0-1 0,1 0 1,-1-6-20,1-32 4,3 29-25,1 1 0,1-3 21,5-16-77,1 1 0,9-21 77,-10 36-36,0 0 0,2 1-1,0 0 1,6-7 36,-3 7-27,1 1 0,1 0 0,1 1 0,0 1 27,2-1-16,1 2 1,0 0 0,1 1-1,1 1 1,0 1-1,1 1 1,0 1 0,1 0-1,0 2 1,1 1 0,0 1-1,0 1 1,10-1 15,-23 5-5,0 1 0,0 0 0,-1 1 0,1 0 0,0 0 0,0 2 0,0-1 0,10 4 5,-13-3-2,0 1 0,-1 0-1,0 0 1,0 1-1,0-1 1,0 2-1,-1-1 1,1 1-1,-1 0 1,0 0-1,-1 1 1,3 2 2,0 3-21,0 0 1,-1 0 0,0 1-1,0 0 1,-1 0 0,-1 0-1,0 1 1,-1 0 0,0 0-1,-1 0 1,-1 0 0,0 1-1,0 3 21,0 10-48,-1 0-1,-3 18 49,-1-2-33,-4 8 33,0-11 71,-2-1-1,-1-1 1,-2 1-71,-13 25 148,9-30-28,-2 0 35,-2 0 42,-2-2 48,-2 1-108,-1-2 41,-5 4 59,-14 12 813,-44 35-1050,51-50 228,-1-1-58,-29 17 141,38-30-115,-1 0-1,-1-2 1,0-1 0,-26 8-196,35-16 231,-24 4-231,28-7 86,-1-1-1,-12-1-85,15-2 30,0 0 0,0-1 0,-5-1-30,7-1-4,0 0 0,0 0 0,-11-6 4,14 5-38,1-1 1,0 0 0,-7-4 37,8 3-50,1-1 1,-1 1 0,-4-6 49,4 2-57,1 1 1,0-1 0,0 0 0,1-1 0,1 0 0,0 0-1,0-1 1,1 1 0,0-1 0,-1-7 56,1 1-113,1 0 0,0-1 0,0-15 113,2-27-190,6 11 68,4 1 43,-1 17-30,2 1 0,11-26 109,-4 20-76,1 0 0,4-3 76,7-7-76,3 0 0,1 2 0,21-20 76,-25 33-85,27-22 85,-32 34-46,0 1 0,1 1 0,6-1 46,-14 9-38,0 1 0,1 1 0,0 0 0,1 1 0,8-1 38,-13 4-30,-1 2-1,1 0 1,-1 0 0,1 1-1,-1 0 1,1 1 0,0 1-1,5 1 31,-8-1-39,-1 1-1,1 1 0,0 0 1,-1 0-1,1 0 0,1 2 40,-2 0-25,-1 0 0,0 0 0,0 0 0,-1 1 0,1 0 0,-1 1 25,1 0-11,-1 1 0,0 1-1,-1-1 1,1 1 0,0 2 11,-1 0 12,0 1-1,-1 0 1,0 0-1,0 3-11,0 0 52,-2 0-1,0 0 0,1 9-51,-3-8 90,0 0 0,-1 1 0,-2 4-90,1-5 131,-2 0-1,0-1 1,-2 7-131,-6 10 244,-3-1 33,4-14-148,0-1 0,-1 0 0,-11 12-129,-11 7 139,-4-4-41,-3-5-48,-4-6-52,33-16-28,-1 0 0,-11 1 30,12-3-40,0-1-1,0 0 1,-3-1 40,2 0-262,1 0 39,-12-3-131,-2-2 62,10 1 5,1-1 1,-13-5 286,7 1-274,3 0-45,1-1-96,6 3 96,0 0-52,0 0-58,0 0-65,1 0-69,0-1-77,0 0-81,0 0-87,0-1-94,0 1-99,1-1-105,0 0-111,0 0-117,0 0-122,4 5 680,1-1-32,-1 1-34,0-1-35,-2-3-354,-2-2-550,8 10 1780</inkml:trace>
</inkml:ink>
</file>

<file path=ppt/ink/ink2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8:45.63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297 148 9632,'0'-3'630,"1"0"-53,-1 0-52,1 0-50,0 0-46,0-1-45,0 1-43,1 0-39,0 0-38,-1 0-35,3-3 132,1 0-113,0 0-93,0 2-87,-1 0-38,1 0-30,18-8-95,-17 10 119,1 1 53,-5 1-81,1 0 1,-1 0 0,1 0-1,-1 1 1,1-1 0,-1 1-1,0-1 1,1 1 0,-1 0-1,0 0 1,1 0 0,-1 1-1,0-1 1,0 0 0,0 1 0,0-1-1,0 1 1,0 0 0,-1-1-1,1 1 1,0 0 0,-1 0-1,0 0 1,2 3 3,1 2-12,0 0 0,0 0-1,-1 0 1,1 3 12,4 16-79,-1 3 17,2 21 62,-1 32 13,-5 1 70,-5-3 69,-1-42-32,0 0-1,-6 17-119,3-30 121,0 0-1,-5 8-120,-5 3 285,-2-7-3,-4-2 37,18-23-249,0 0 0,0-1 0,0 1 0,-1-1 0,0 0 0,0 0 0,0 0 0,-2 1-70,4-3 37,0 0-1,0 0 1,0 0 0,-1-1 0,1 1 0,0-1 0,0 1 0,-1-1 0,1 0 0,0 0 0,0-1 0,-1 1 0,1-1 0,-3 0-37,3 0 25,0 0 1,0-1-1,0 1 1,1 0 0,-1-1-1,-1-1-25,-13-13 111,13 11-94,1 1 1,0-1-1,1 0 0,-1 0 0,1 0 0,0 0 0,-1-6-17,-4-30 21,6 28-33,1 1-1,1-1 1,1-8 12,1-1-21,1 1 1,2 0 20,4-12-61,1 1 1,2 1-1,11-21 61,3 3-23,-9 19 28,2 1-1,1 1 0,1 1 0,1 1 0,9-6-4,4-2-21,2 2 0,2 1 0,17-8 21,-36 24-12,1 2 0,1 1 0,1 1 1,-1 1-1,2 1 0,2 0 12,-15 6-7,0 0 0,0 1-1,0 1 1,0 0 0,1 0 0,6 2 7,-11 0-2,0 0 0,-1 0 0,1 1 0,0 0 0,-1 0 0,1 1 0,-1 0 0,0 0 0,1 1 0,1 1 2,-4-1 6,0-1-1,0 1 1,0 0-1,-1 0 0,0 0 1,0 1-1,0 0 0,0 0 1,2 4-6,-2-1 20,0-1 1,-1 1-1,0 0 0,0 0 1,-1 0-1,2 7-20,-2 4 55,0-1 0,-1 1 0,-1 0 1,0 0-1,-2 0 0,-1 4-55,-4 21 137,-3-1 110,0-8 26,-3 0 42,2-8 63,-1-1 0,-1-1-1,-4 4-377,-12 15 438,-5-2-87,16-21-226,-1-1-40,-35 30 159,-5-1-78,-5-4-63,-4-6-48,43-27-48,0-1 0,-1-1 1,0-1-1,-17 3-7,24-8 3,0-1 1,0-1 0,0 0-1,-1-1 1,1-1-1,-16-3-3,0-2-27,1-4-40,20 4-11,0 0 0,1-1 0,-8-5 78,8 4-103,1-1 1,1 0-1,0-1 1,-8-7 102,9 6-92,1 0 1,0 0-1,0-1 0,1-1 0,1 1 1,0-1-1,0 0 0,1-2 92,-1-2-94,1-1 0,0 0 0,1 0 0,1 0 0,1 0 0,0-1 0,1 0-1,1 0 1,1-13 94,5-10-142,5-1 43,-4 24 66,1-1 0,1 1 0,1 1 0,2-3 33,0 2-32,0 1 1,1 0 0,13-12 31,-10 13-15,1 1 1,1 0 0,0 1-1,1 1 1,1 0-1,0 2 1,19-9 14,-19 11-3,0 1-1,1 1 1,1 0 0,-1 2-1,1 0 1,0 2 0,0 0-1,0 1 1,0 1 0,1 1-1,-1 1 1,0 1 0,0 1-1,0 1 1,0 0 0,-1 2-1,18 6 4,-16-2-5,0 0 0,-1 1-1,5 5 6,-11-6 22,1 1 0,8 10-22,7 9 78,-6 4 56,-5 4 68,-16-29-108,-1 0 1,0 1 0,0 3-95,3 21 385,-4 0-50,-2-1-48,-5-2-45,-3 1-43,-4-2-42,-4 0-37,-5-1-37,7-13-79,-1 0 0,0 0 1,-6 2-5,-29 21-40,4-12-62,-3-3-92,8-8-58,-2-3-98,0-4-115,22-6 185,0-1-34,1-1 150,1-1-84,-1-1-80,1-2-77,-1 0-74,2-1-70,-1-1-69,1-1-63,6 1 319,1 1 43,-2-3-20,-7-2-113,13 6 303</inkml:trace>
</inkml:ink>
</file>

<file path=ppt/ink/ink28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8:56.1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2528 229 4064,'-1'-11'1124,"0"1"-91,0-3 119,-2 1-116,-3 2-106,-6 1-93,1 4-520,-1 1-43,0-1-40,0 1-34,-13-2 112,-1 0-89,-48-5 227,43 7-200,14 3-71,2-1 43,-15-2-13,0 1-39,-30 0 67,0 1-116,0 2-86,-11 1-71,-98 7-114,114-5 157,-1 0 61,-36 3-45,-46 10 104,76-9-83,0 0-35,-20 0-84,-15-1 186,-97 5 53,111-7-60,18-1-63,-29 7-29,40-2-76,15-2 58,8-1 47,2 0 58,-33 5-81,-30 11-88,63-13 21,0 2 1,-1 2 48,-26 15-27,20-3-5,20-11-31,1 1 1,-3 3 62,-27 33-146,17-15 80,9-12 51,8-10 15,1 0 0,1 0 0,0 1 0,1 1 0,0 0 0,1 1 0,3-6 0,1 0 0,0 0 0,0 1 0,1 0 0,1-1 0,-1 1 0,2 0 0,0 0 0,0 9 0,2-7-2,0 1 0,1 0 0,0-1 0,1 1 0,0-1 0,1 0 0,1 0 0,1 2 2,4 3-6,0 0 0,1-1-1,0 0 1,2 0 0,1 0 6,28 25-8,1-3 1,2-1-1,19 9 8,-40-28 100,2-2-1,0-1 1,1-1-1,0-1 1,3-1-100,29 7 94,4-7-104,-23-8-38,0 1 41,42 3 91,-5-1 84,138 8 467,-123-12-422,35-1-290,61-5 119,-1-6 21,-60 1-102,-34 2 76,169 1-60,-150 4 53,-53 0 17,2 0-94,0-3 45,139-13 102,-115 4-108,-28 2 442,-1-3-108,-1-2-89,0-1-72,33-14-2,41-21-6,-83 31-92,-8 2-79,52-25-76,-64 29 92,1 1 32,0-1 51,0 0 62,-3 1-39,-2-1 70,2-4 104,-17 11-114,0 0-1,-1 0 0,2-3-167,-4 3 128,1 0-1,-2 0 0,1-1 0,0 0-127,6-20 293,-4 3-102,-3-2-67,-3-47 239,-2 50-137,-1 0 1,-1 0-1,-3-11-226,-9-16 321,-6 2-64,3 18-138,-3 0-55,5 12-48,-1 0 1,-11-9-17,9 11 34,-1 0 0,-10-6-34,5 8 13,0 0 0,-1 1-1,0 2 1,-4 0-13,-104-34 18,129 44-18,-61-18 9,-75-19 124,85 25-136,-226-48-498,254 57 474,1 0-47,-25-3-186,6 2-60,-1 3-503,-19 1 823,25 3-851,-10 3 851,-13 4-603,13 2 44,2 2-79,30-6 473,1 0-34,-16 6-289,-5 4-214,-17 11-474,40-19 882,0 0 41,-2 2-13,-9 5-89</inkml:trace>
</inkml:ink>
</file>

<file path=ppt/ink/ink28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9:00.29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493 19 5824,'-2'2'558,"0"0"-51,0 0-47,0 0-47,0 1-43,0-1-40,0 0-39,1 0-37,-2 1 8,1 0-45,0 0-40,0 0-36,-1 1-13,1-1-39,-2 3-12,0-1-47,-6 10 19,6-10 27,1-1 65,-15 20-44,-26 33 79,-1-1-102,22-28-84,-1-1-36,-1-1-38,0-2-43,19-18 131,-11 10 112,8-10-93,0 0-73,4-4-18,0 0-37,-4 1-49</inkml:trace>
  <inkml:trace contextRef="#ctx0" brushRef="#br0" timeOffset="300.6153">134 90 3136,'7'2'449,"1"1"-90,-1 1-78,1-1-69,1 2-30,0 0-63,1 1-33,7 5-3,-6-3-149,0 0 61,0 1 52,-1 0 50,1 0 42,-1 1 37,11 9 268,1 2 115,31 23 822,-33-30-955,1-2-83,1-2-112,-11-6-167,1 0-39,-9-3-170,1-1 58,0 1 50,0-1 43,4 1 97,-1-1 47,9-2 261,-6 0-236,-3-1-140,-4 2-60,0-1-34,0 1-38,0-1-42,0 0-47,0 0-50,0 0-55,-1 0-58,1-1-64,-1 0-66,0 1-72,-1-1-76,1 0-79,-1-1-83,0 2 163,0 0 83,-1 0-29,1-1-196,-1 3 765</inkml:trace>
  <inkml:trace contextRef="#ctx0" brushRef="#br0" timeOffset="1021.5183">289 93 3712,'0'-3'337,"-1"1"-39,0 1-37,0-1-34,-1 1 130,0 1-114,0 0-99,0 2-83,0 0-66,0 2-51,-3 8-291,3-6 230,1-3 88,1 0 34,0-1 45,0 1 52,3 11-43,2-2 59,1-1 51,3-2 41,7 2 194,-11-8-232,0-1 1,0 0 0,0 0 0,5 1-173,-2-1 274,1-1-1,0 0 1,4 0-274,14-1 450,-6-2-185,-11 1-181,-1-1-38,1 0 289,1-1-34,10-4 213,0-3-99,-1-1-76,2-5 1,-17 12-259,-1 1-1,0-1 1,-1 0 0,1-1-1,-1 1 1,1 0 0,-1-1 0,-1 0-1,3-4-80,-2-4 33,-4 1 75,-5 0 93,-12-3 178,-4 4-3,6 6-183,3 2-95,2 1-78,-13 0 32,1 1-1,-20 2-51,15 2 1,0 0-1,-8 3 0,7 1-41,0 1-1,-4 3 42,9-2-77,0 1 0,-11 7 77,-2 7 60,4 4-32,25-19-32,0-1 1,1 2 0,0-1 0,1 0 0,0 1 0,-2 5 3,4-7-8,1 0 0,0 0 0,0 0 0,0 0 0,1 1 0,1-1 0,-1 1 0,2-1 0,-1 1 0,1 0 0,0-1 0,1 1 0,0-1 0,0 1 0,1-1 0,0 1 0,0-1 0,4 8 8,5 6 156,4-1 65,6 2 107,15 7 231,5-6-8,-13-10-238,-5-3-109,-1-3-72,24 6 44,1-6 67,-1-7 54,0-6 42,-32 2-191,-1 0 1,0-1 0,1-1-149,-2 0 122,0 0 0,0-1-1,-1-1 1,1 0 0,-1 0 0,-1-1 0,0-1 0,0 0-1,0 0-121,-2 1 52,0-1-1,-1 0 1,0 0-1,-1-1 1,0 1-1,0-2 1,3-9-52,3-19 130,-10 29-98,-1 0 1,0 0-1,0-7-32,-2 6 9,0-1-1,0 1 1,-2-4-9,-2-6-119,-1 1 86,0 4 56,-2-1 33,1 3 72,-1 0 1,-6-9-129,-2 3 67,-1 1-77,8 9-36,0 1-34,1 2-23,-1-1-34,0 1-36,0 0-41,0 1-44,0 0-46,-1 0-50,1 1-53,4 2 130,0 1 37,-7-3-357</inkml:trace>
</inkml:ink>
</file>

<file path=ppt/ink/ink28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8:58.2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844 33 7808,'4'-1'751,"0"-1"-55,-2 2-56,1 0-57,-2 1-57,0 0-57,0 0-60,-1 1-59,0 1-60,-1 0-62,1 0-61,-2 0-62,1 0-64,-1 1-64,0-1-64,0 0-66,-9 17 213,-1 0-41,-22 43-64,13-23 75,10-21 39,1 0 54,-16 25 32,1-1-58,-65 93 49,47-79-43,-3 0-13,-1 1-68,-9 10-61,-29 32-87,79-92 78,-24 26-53,23-27 38,0 0-39,-1 0-71,-1-1-78,0 0-94,0 0-108,7-5 188,0 0-39,-2 1-406,0 0-279,-3 0-647</inkml:trace>
  <inkml:trace contextRef="#ctx0" brushRef="#br0" timeOffset="320.2322">326 210 8896,'0'2'647,"0"-1"-58,-1 1-54,1-1-53,1 1-50,-1-1-47,0 1-44,1-1-43,0 1-40,0-1-36,1 2 121,0 0-116,1-1-96,-1 1-81,1-1-40,10 6-141,-9-5 158,-1-1 95,0-1 99,22 12-78,-1-1-92,25 12-85,-14-3 65,25 21-31,-16-7 91,0 2-91,38 42 163,-2 2 85,-67-65-193,-7-9-57,-2-2-36,-1 0-45,-1 0-29,0 0-47,0-1-53,-1 1-62,-1 0-68,0 0-75,-1 0-82,-1 0-90,2-4 213,-1 1-54,0 0-47,0-1-41,0 1-149,0 0-41,-1 1-181,0 0-489,2-3 1371</inkml:trace>
  <inkml:trace contextRef="#ctx0" brushRef="#br0" timeOffset="1039.4341">239 504 10208,'0'1'511,"1"-1"-35,-1 1-34,1-1-34,0 1 317,0 0-118,1-1-107,-1 1-97,1 0-88,0-1-79,-1 1-82,1-1-49,-1 1-41,1-1-35,1 1-45,4 0-133,-5-1 150,0 0 56,-1 1 83,1-1 105,9 1 15,0 0-52,0-1-45,1-1-41,10-2 21,0-2-96,39-15-57,-49 15 46,0 0 35,47-21 42,0-3-59,17-12-45,35-28-9,-36 17 53,-73 51-52,19-15 9,0 0 0,-1-1 1,5-6-11,-19 16-2,-1 1 0,1-1-1,-1 0 1,-1-1 0,3-2 2,-5 5-6,0 1-1,0-1 1,-1 1-1,1-1 1,-1 0-1,0 0 1,0 0-1,-1 1 1,1-6 6,-1 7 32,0 0-1,-1 0 1,1-1 0,-1 1-1,0 0 1,1 0 0,-2-2-32,1 2 26,-1 1 1,1-1-1,0 1 0,-1-1 1,0 1-1,1 0 0,-3-2-26,-16-12 147,-5 5-39,-3 5-36,-1 3-39,1 2-37,3 3-38,4 0 38,0 2-1,0 1 1,-6 2 4,-4 3-82,-27 13 82,-19 15-258,-14 12 258,75-41-26,-33 19-35,-1 2 78,-9 8 74,23-12 114,-13 13-205,27-19 86,0 1 0,-8 12-86,15-15 18,1 0-1,1 1-17,-15 32-53,20-35-22,1 1 0,0 4 75,3-8-2,0 0 1,2 0-1,-1 1 0,2-1 0,0 1 0,0-1 1,2 1-1,-1 0 0,2-1 0,-1 1 1,3 2 1,-1-4 3,0-1 0,1 0 0,0 0 0,1 0 0,5 9-3,-4-11 14,0 1 0,1-1 0,0 0 0,1-1 0,0 0 0,3 3-14,1 0 137,1-1-1,1-1 1,-1 0-1,1-1 1,1 0-1,-1-1 1,1-1 0,1 0-1,3 0-136,0-1 181,-1-1 0,1-1 0,-1-1 0,4 0-181,1-2 451,20-1-451,-16-1 254,0-2 0,1-1-254,4-3 423,18-6-423,-15 1 316,8-4-316,-6-1 110,-1 0-36,29-17 163,-2-4 1,11-10-238,-56 35 49,0 0 0,0-2 0,-2 0 1,0-1-1,0 0 0,-2-1 0,0-1 0,-2 0 0,2-3-49,7-24 33,-5 0 38,-13 31-22,1-1-1,-2 1 1,0 0-1,-1-1 0,0-1-48,-2 3 70,0 1-1,0-1 0,-1 1 0,-1-1 1,-4-11-70,3 11 69,-1 1 1,-1 1-1,0-1 0,-1 1 1,0 0-1,-2-1-69,-3-3 29,1 2 0,-2-1 0,-12-9-29,11 11-10,-1 1 1,-3-1 9,-24-12-108,-3 4-116,16 10 12,0 3-64,-2 1-72,0 2-80,0 2-87,-1 2-93,0 2-103,0 2-108,24-2 749,0 0-35,-8 1-205,0 1-119,0 0-105,-4 1-224,1 0-103,-4 2-273,-11 2-681,7-1 395,10-3 506,2-1 191,1 1 47,1-2-191,1 1-106,-2 0-298,-6 1-750,19-4 2012</inkml:trace>
</inkml:ink>
</file>

<file path=ppt/ink/ink28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9:41.50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455 346 6816,'-2'-4'600,"0"0"-47,-1 1-43,0 0-43,0 0-41,0 0-39,-1 0-36,0 1-35,-4-2 219,-1 1-117,-1 0-101,0 1-87,-2 0-46,0 0-75,-26 2 36,26 0-19,-12 3-60,2 1-36,-37 15-40,38-11 2,1 1 1,1 0 0,-1 2-1,-14 10 8,22-12-6,1 0 0,0 1 0,0 0 0,0 1 6,3-2-21,1 0 0,0 0-1,0 3 22,-4 9-21,10-18 5,0 1 0,0-1 1,1 0-1,-1 0 0,1 0 0,0 1 0,-1-1 1,2 2 15,-1-2-15,0-1 1,1 1-1,-1-1 1,1 1-1,0-1 1,-1 0-1,1 1 1,1-1-1,-1 0 1,1 2 14,13 13-54,-10-14 53,-1 1 0,1-1 0,0 0 0,1 0 0,-1-1 0,0 0 0,1 0 0,-1 0 0,1-1 0,0 1 0,0-1-1,-1-1 1,5 1 1,-2-1-6,0 0 0,0 0 0,-1-1 0,1 0 0,0-1 0,0 1-1,-1-1 1,1-1 0,-1 0 0,3-1 6,3-3-1,0-1-1,0 0 1,-1-1 0,0 0-1,10-11 2,13-16 2,3-6-2,-32 36 0,81-93 29,-2-3 37,-37 41 20,-3-2-1,12-25-85,-46 64 219,-10 20-113,-2 4-35,-7 8-4,-12 20-2,-9 21 95,2 4-81,4-1-57,7-9-43,2 0 0,-5 24 21,7-1 11,8-32 56,3-10-100,2-5-79,2 0-105,0-8 17,1 0-57,1-1-62,1 0-70,1-1-75,1-1-81,2-1-89,2-1-93,-7-3 440,0-1 37,2 0-12,2 2-90,-9-4 341</inkml:trace>
  <inkml:trace contextRef="#ctx0" brushRef="#br0" timeOffset="503.6044">899 385 5568,'2'-11'725,"-2"5"-278,1 1-115,-1 2-50,1-1-84,-2 0 38,0-1 330,-3 1 230,-5 1 480,5 3-668,-1 1-61,2-1-231,0 1-51,1-1-89,0 1-47,0-1-51,1 1-58,-12 3 323,1 1-64,0 0-59,-1 2-52,1 0-47,0 1-40,-11 9-16,3 1-87,12-11-11,1 1 0,0 0-1,1 1 1,-4 6 33,0 3 3,6-3-62,5-4 33,0-11 27,-1 1 0,1 0-1,0-1 1,-1 1 0,1-1-1,-1 1 1,1-1-1,0 1 1,0-1 0,-1 1-1,1-1 1,0 0 0,0 1-1,-1-1 1,1 0 0,0 0-1,0 1 1,0-1 0,0 0-1,-1 0 1,1 0 0,0 0-1,3 0 8,0 0 0,0-1 1,0 1-1,0-1 1,-1 0-1,4-1-8,9-4-1,5-6-15,-2-2 35,18-17 106,-9 6 39,3 3 40,-30 21-201,0 0-1,0 0 1,0 1 0,1-1 0,-1 1 0,0-1 0,1 1-1,-1 0 1,0-1 0,1 1 0,-1 0 0,1 0-3,-1 0 8,0 0 1,0 0 0,0 0 0,0 1 0,0-1 0,0 0 0,0 1 0,0-1 0,0 1 0,0-1 0,-1 1 0,1-1 0,0 1 0,0 0 0,0-1 0,-1 1 0,1 0 0,0-1 0,-1 1-1,1 1-8,2 1 43,-1 0 0,0 1-1,0 0 1,-1 0-1,2 2-42,3 13 94,-1-3-83,1-4-109,2-3-575,0-2 66,0-3 63,2-1 60,-1-3 57,1-2 56,0 0 51,0-2 50,0-1 47,-1-1 43,1 0 41,-2-1 39,0 0 35,0 1 33,4-6 56,2-3 30,-1-1-41,2-4-70,0 0 1,7-16 56,-8 12 38,-2-1 97,-3 7 43,-1 0 81,-1-1 96,1 1 108,-6 12-177,0 3 58,-1 2 414,-1 4-327,0 1-72,-1-1-182,1 1-64,0-1-80,-1 1-108,-1 20 199,-1 33 229,2-37-255,1 2-37,-1 0-64,1 2-98,0-12 3,0 0-36,0 0-38,0 0-42,0 0-46,0 0-49,0 0-54,0 0-57,0 0-59,0-1-62,0-5 241,0 0 40,0 1-14,0 2-92</inkml:trace>
  <inkml:trace contextRef="#ctx0" brushRef="#br0" timeOffset="764.7898">1142 247 7552,'5'-11'996,"-1"5"-382,-2 1-160,0 1-70,0 2-83,-1 0-72,0 1-26,1 0 13,3-1-46,0 0 49,5 0 228,13-1 684,-15 3-846,0 0-65,-2 1-96,1 0-85,0 0-99,0 1-115,15 5 223,-7-2-96,-3-1-66,0 0-89,-1 0-67,0 0-97,0 0-110,0 0-124,-5-3 251,-1 1-36,1 0-38,-1-1-38,1 0-41,-1 1-42,1-1-44,-1 0-45,2 0 129,-1 0 68,1 1-22,4 0-156</inkml:trace>
  <inkml:trace contextRef="#ctx0" brushRef="#br0" timeOffset="1062.1319">1485 193 7296,'-3'0'238,"1"1"-37,-1 0 1,0-1 51,-2 2 250,2-1-286,0 0 48,0 1 3,0-1 52,-1 2 60,-1-1 69,-1 2-304,-7 2 35,3 1-18,2-1 32,1 2 79,-3 6-103,1 1-57,-1 1-49,2 1-39,-1 10-42,8-22 7,0-1 0,1 1-1,-1-1 1,1 1-1,0-1 1,0 1 0,1-1-1,-1 3 11,7 9 45,4-5 85,4-6 63,2-4 40,-9-1-89,-1-1 1,1 0 0,-1-1-1,7-2-144,-1 0 158,-2-1-39,2 0 100,0-1 1,-1-1-1,0 0 0,0-1 0,5-5-219,13-13 548,-14 10-177,-2-1 66,-1 0 79,0-1 95,-9 10-167,-1 0-116,0-1 167,-3 6-196,-1 3 44,-3 3-230,2 1-55,-1 9-56,2 5-87,1-11 77,3 17-202,2-1 71,-2-15 101,1 1 0,-1-1 0,1 0-1,1 0 1,0 0 0,0 0 0,2 1 38,14 16-187,-6-12 11,1 0-66,0-2-82,1-1-96,1 0-111,-9-6 219,0 0-34,1-1-34,-1 1-38,1-1-39,-1-1-40,-4 0 152,3 0-246,1 0-98,-3 0 266,-1-1 75,0 1 47,2 0-16,2 1-109</inkml:trace>
  <inkml:trace contextRef="#ctx0" brushRef="#br0" timeOffset="1681.0712">1281 68 3488,'-4'-2'370,"1"1"-84,-2-1-34,-5-3 246,6 4-285,1 0-16,0 0 40,0 0 49,0 0 58,1 0-58,0 1 38,-1 0 41,1-1 45,0 1 47,0 0 52,0 0 54,0 0 58,1 0-338,0 0-38,-1 2 142,1 0-116,1 0-91,0 2-50,1 4 37,0-5-32,1 15 261,-1 0-36,1 17 260,-3 1-121,0-1-106,-2 0-92,0 0-77,-1 0-62,-1 0-48,-10 119 198,15-120-367,1-19-3,0-2-50,2-1-77,0-2-101,0-5 97,-1-1-34,-1-2-199,0-1 93,0 0 77,0 0 62,1 1-17,2 1-140,-3-2 165,1-1-107,-1 1 95,0-1-38,-1 0-51,1 0-51,0 0-57,0 0-63,0 0-67,-1-1-73,1 1-79,0 0-84,0-1 161,0 0 78,1 1-27,0-2-187,-2 2 729</inkml:trace>
  <inkml:trace contextRef="#ctx0" brushRef="#br0" timeOffset="1966.7005">1022 231 2720,'-1'-1'884,"1"0"-97,0 0-92,1 0-84,1 0-78,0 0-70,1 0-63,0 1-58,2-2 104,1 1-99,2 0-25,4 0 73,-3 0 0,-3 0-50,6-1 15,1 0-39,0 0-35,-1 0-33,9-2 87,0 1-70,0 0-62,-1-1-51,5-1-24,0 0-44,48-13 75,-63 15-167,11-2 114,-14 3-141,0 1-66,-1 0-86,1 0-105,-4 0 97,1 1-34,2-1-60,2 1-45,-8 0 329</inkml:trace>
</inkml:ink>
</file>

<file path=ppt/ink/ink28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9:39.5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167 69 7648,'-2'-6'348,"-1"0"47,1-1 42,-1 0 37,0-1 136,0-1 35,-7-16 1411,10 25-1767,-1 0-56,1 0-50,0 1-44,-1-1-38,1 1-34,-1 2-9,-1 4-91,1-4 111,-9 65-84,5-25 86,-1 2-35,-14 94-36,2-16-8,8-42 83,4-35-61,-5 61 118,4-41-118,4-34-63,-1 0-48,0 6-24</inkml:trace>
  <inkml:trace contextRef="#ctx0" brushRef="#br0" timeOffset="186.3207">1 84 5888,'9'-9'770,"-3"3"-295,-2 2-121,-1 1-55,0 0 31,0 1-78,-1 0-66,0 0-57,1 1-35,-1 0-49,3 0-29,-3 1 32,0-1 100,6-1 272,0 0-54,0 1-49,1 1-47,-1 1-41,1 0-38,8 3 92,-4 1-135,0 0-51,21 11 41,-15-5-27,-7-3-130,-2-1-90,0 1-112,-2-2-68,0 1-109,-5-4 152,1 0-32,0 1-35,-1-1-37,2 3 21,0-1 44,1 1-15,3 4-102,-9-10 401</inkml:trace>
  <inkml:trace contextRef="#ctx0" brushRef="#br0" timeOffset="443.2138">497 520 8384,'-8'15'1098,"3"-7"-420,1-1-176,1-2-76,0 1 52,0-1-93,1 1-85,0-1-73,1-1-66,-1 1-55,1-1-47,1 0-35,-6 15-119,4-15 102,-1 0 37,3-3-163,-1 0 80,-1 1 65,0 0 83,0 1-32,1-2-109,0 0-80,0 1-100,0-1-59,1-1-98,-1 1-114,1 0 196,0-1-33,0 0 34,0 0 37,2 0-368</inkml:trace>
  <inkml:trace contextRef="#ctx0" brushRef="#br0" timeOffset="704.6772">537 67 7136,'0'1'644,"0"0"-76,0 0-71,0 0-67,-1 0-63,1 1-59,0-1-53,-1 0-50,1 0-19,-1 0-57,1 0-51,-1 0-43,0 0-40,0 0-37,-1 3-187,0-2 118,1-1 136,0 1 88,1-1 108,-12 26 401,8-15-422,2-5-135,0 0-44,1-1-53,-1 1-61,1-1-39,1-1-53,-1 1-59,0-1-65,1 1-68,-1-1-75,1 1-80,-1-1-84,1 1 170,0 0 57,0 2-23,0 2-143</inkml:trace>
  <inkml:trace contextRef="#ctx0" brushRef="#br0" timeOffset="1033.4242">754 393 6560,'0'3'214,"-1"0"-34,0-1 1,-1 1 46,0 4 222,1-4-255,1 0 43,-1 1 3,0 0 46,0 1 54,0 1 61,1-1-404,-1 1 78,-1 1 67,1-1 56,-1 2 41,0-1 34,-9 29 1150,8-24-1042,-1-1-77,1-4-173,1-1-43,-1 1-51,1-1-56,-4 10 145,0 1-61,-1 5-45,0 7-55,7-24 127,0-5-89,1 1-1,-1-1 1,0 0 0,0 0 0,0 0-1,0 0 1,1 0 0,-1 0-1,0 0 1,0 0 0,0 0 0,1 0-1,-1 1 1,0-1 0,0 0-1,0 0 1,1 0 0,-1 0 0,0 0-1,0-1 1,0 1 0,1 0-1,-1 0 1,0 0 0,0 0 0,0 0-1,1 0 1,-1 0 0,0 0-1,0 0 1,0 0 0,0-1 0,1 1-1,-1 0 1,0 0-3,10-8 111,-1-1-41,2-4-24,4-8-23,-3 4-6,16-21-17,31-52-73,-37 56 85,1 0 59,-21 31-58,12-17 55,-5 11 22,-5 8 129,-2 3-125,-1 1-39,-1 4 20,0-4 15,-4 16 154,-2-1-34,-10 19 122,-4 0-93,-1-1-68,-1 2-28,-1 0-26,23-38-116,0 0 0,-1 0 0,1 0 0,0 1 0,0-1 0,0 0 0,0 0 0,-1 0 0,1 1 0,0-1 0,0 0 0,0 0 0,0 1 0,0-1 0,0 0-1,0 0 1,0 1 0,-1-1 0,1 0 0,0 0 0,0 1 0,0-1 0,0 0 0,1 0 0,-1 1 0,0-1 0,0 0 0,0 1 0,0-1 0,0 0 0,0 0-1,8-3 8,14-14-8,6-7 10,13-14-117,2-2-49,-13 15 79,-5 5 59,1 1 62,-21 16-51,-1 0-2,0 0 0,0 0 0,1 1 0,-1 0-1,1-1 10,-4 3 0,-1 0-1,1 0 0,-1-1 0,1 1 1,0 0-1,-1 0 0,1 0 1,0 0-1,-1-1 0,1 1 0,0 0 1,-1 0-1,1 0 0,0 1 0,-1-1 1,1 0-1,0 0 0,-1 0 0,1 0 1,0 1-1,-1-1 0,1 0 1,-1 0-1,1 1 0,-1-1 0,1 1 1,-1-1-1,1 0 0,-1 1 0,1-1 1,-1 1-1,1-1 0,-1 1 0,1-1 1,-1 1-1,0 0 0,1-1 1,-1 1 0,1 3-7,0-1 0,0 0 0,0 1 0,-1-1 0,1 1 0,-1-1 0,0 1 0,0-1 0,0 1 0,-1 2 7,-9 39-57,3-11 56,5-28 15,2 0 1,-1-1 0,1 1-1,0 4-14,1-5 0,0-1-40,0 0-45,1 0-52,0-1-55,0 0-62,1-1-67,0 1-73,0-1-76,0-1-84,1 1-89,0-1-92,0 0-100,0 0-105,1-1-109,-1 1-115,0-1 351,1 0 108,0 1-36,2 0-253</inkml:trace>
  <inkml:trace contextRef="#ctx0" brushRef="#br0" timeOffset="1370.4375">1248 387 7712,'-6'-8'1019,"2"4"-391,1 1-162,1 0-73,1 2 55,-1 0-103,1 0-90,-1 1-75,1 0-60,-1 0-42,-2 3 52,3-2-45,0 1 78,0-2-39,1 1 34,-2 7 45,2-1-34,3 5 81,3-3-96,4-3-71,-8-5-77,1 0 1,0-1-1,0 1 0,0 0 1,0-1-1,0 0 0,-1 0 1,1 0-1,0 0 0,0 0 0,2-1-6,12-3 58,7-6 45,-5 1-99,1-2-1,10-7-3,-16 8 33,0-1 39,-2 2 34,-1-1 50,0 0 58,-2 0 66,-5 5-199,1-2 114,-2 1 92,-1-1 66,-2 6-313,0 0 1,0 1-1,0-1 1,0 1-1,0-1 0,0 0 1,0 1-1,0-1 1,-1 1-1,1-1 1,0 1-1,0-1 1,0 0-1,-1 1 1,1-1-1,0 1 1,-1-1-1,1 1 1,0-1-1,-1 1-40,0-1 56,0 0 1,0 1-1,0-1 0,0 0 0,0 1 0,-1-1 1,1 1-1,0-1 0,0 1 0,0 0 0,-1-1 0,1 1 1,0 0-1,-1 0-56,-21 0 549,-2 4-63,0 3-61,-1 3-55,1 2-50,1 2-47,1 0-42,1-1-37,-13 11 6,0 2-56,1 2-76,3 1-96,17-14-7,6-4-48,4-1-61,2 0-96,2-9 211,0 0-1,0-1 0,0 1 0,0-1 1,0 1-1,0 0 0,1-1 0,-1 1 0,0-1 1,0 1-1,1 0 0,-1-1 0,0 1 1,1-1-1,-1 1 0,0-1 0,1 1 1,0-1 29,0 1-79,0 0 0,1 0 0,-1 0 0,1 0 0,-1-1 0,1 1 0,-1 0 1,1-1-1,0 0 0,-1 1 0,1-1 0,0 0 79,14 1-560,-6-1 223,-2 0 92,-1-1 42,-5 1 140,29-3-1068,22-3-626,-30 3 977,-3 0 63,-1 1-53,1 0-67,-2 0-83,-3 0 378,0 1 75,3-1-21,9 0-164</inkml:trace>
</inkml:ink>
</file>

<file path=ppt/ink/ink28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9:38.1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94 616 7968,'1'-4'260,"0"0"-41,0 0 1,0-1 54,1-1 34,-1 2-74,0 0 2,1-1 52,0 1 4,0-1 57,1-1 65,1 0 76,0-2-318,10-17 236,-3 7-76,-12 19-110,1 1-39,-2 3 79,1-1-161,1 0-35,-1 3-19,0 0-42,-2 12-38,2-13 48,0 0 34,-42 154-168,12-56 101,5-18 80,0 2 98,19-64-100,15-51-40,5-18-83,1-1 44,4-10 38,11-32 54,5-17-3,-33 101-69,69-202 39,-44 137-75,2 5-45,-13 31 36,0 1 36,6-10 110,10-11-102,-18 33 36,0 0-1,2 1 1,7-7-36,3 2-5,1 2-35,-20 18 34,-1 0 0,1 1 0,0 0 0,0 0 1,0 0-1,0 1 0,1 0 0,-1 0 6,-1 1 3,0 0-1,1 0 1,-1 1 0,0 0-1,0 0 1,0 0-1,0 0 1,0 1-1,0 0 1,0 0-1,0 0 1,0 1 0,0-1-1,0 1 1,0 1-1,-1-1-2,15 10-54,-2 2 69,-10-8 24,0 1 0,-1 1 1,0-1-1,0 1 1,-1 0-1,4 6-39,4 15 44,-8-14-67,-1 1-42,0-1-51,-2 1-59,-1-3 48,1 7-18,-2-20 145</inkml:trace>
  <inkml:trace contextRef="#ctx0" brushRef="#br0" timeOffset="465.5752">380 756 4736,'-3'1'214,"0"0"-42,-1 0-6,-1 1 34,-2 1 155,4-2-193,0 0 39,0 0 5,1 1 41,-1 0 47,0 0 54,4-3 34,0 1-66,0 0-59,1-1-53,-1 1-47,1 0-40,2 0 22,9-1-9,-10 1-57,-1-1 51,22-9 464,0-2-106,0-1-92,-1-2-77,4-5-21,0 0-68,-5 0 26,-1 0 0,7-9-250,-16 14 94,9-13-83,-14 15 19,1-3 86,-5 8-11,0 0 39,-1 0 47,-1 0 53,-1 0 58,0 1 66,-4-10 328,-4 5-70,-4 5-79,-2 4-90,-2 3-100,0 2-111,1 2-122,9-2-111,-1 1-33,-8 4 92,0 1 1,0 0-1,-6 6-72,-20 17 108,-5 12-42,4 1-106,29-30-29,0 2 57,3-3 54,1 0 1,-7 14-43,3 1-24,8-14-37,1 1-44,1 4-121,4 0-119,5 7-285,-1-15 262,2 0-51,3 1-236,-4-6 278,1 0-37,1 0-160,1-1-70,0 0-76,1-1-82,0 0-90,0-1-94,0 0-102,-1-1-108,1-1 378,-1 0 109,3 1-35,5 0-252,-17-2 962</inkml:trace>
  <inkml:trace contextRef="#ctx0" brushRef="#br0" timeOffset="803.2252">958 655 7968,'-3'-5'1042,"2"2"-400,0 0-165,0 2-73,0-1-85,0 2-74,-1-1-26,-3 2 17,-5 1-96,-1 0 56,-36 8 595,26-5-503,10-2-178,1-1-35,1 1-43,0-1-48,-46 16 169,17-3-109,16-3-59,2 2-44,3 2-52,4 3-61,8-6 56,3-2 35,2-10 76,0 0 0,0 0 0,0 0 0,0 0 0,1 0 0,-1 0 0,0 0 1,0 0-1,1 0 0,-1 0 0,1 0 0,-1 0 0,1 0 0,-1-1 0,1 1 0,0 0 5,11 8-3,-9-9 10,0 1-1,0 0 0,0-1 0,0 1 0,1-1 0,-1 0 0,0 0 0,2-1-6,32-6 91,-23 3-77,-2-1 0,1-1 1,0 0-1,-1-1 0,9-6-14,7-7 56,-2-2 57,-2 0 82,-2-1 106,2-4-12,-1-3 103,-4-1 110,-7 0 118,-13 34-485,0 0-47,-2 0-29,0 2-34,-2 2-19,2-2 33,-22 49 93,12-17-80,5-5-47,4 0-45,4-19-1,2 0-95,1 0-105,1-1-111,2-1-122,-2-7 188,1 0-33,0 0-34,0-2-37,1 0-36,1-2-39,2 0 6,5-2-69,-13 2 513</inkml:trace>
  <inkml:trace contextRef="#ctx0" brushRef="#br0" timeOffset="1072.4059">1406 15 7808,'5'7'1019,"-2"-2"-391,-1-2-162,0-1-73,-1 0-83,-1 0-73,0 0-25,-1 6 16,-1 0-132,-1 1 40,-2 13 230,-3 5 151,-11 43 801,12-46-919,1-4-120,0-2-99,-35 115 714,25-74-551,5-17-160,1 0-74,2-6-89,2-1-78,0 0-89,1 1-102,1-1-112,1 0-126,2-17 194,1-1-37,0 0-36,0 1-39,0-1-123,2 9-447,-1-16 590,1 0 68,-1-1 45,1 2-13,2 4-94</inkml:trace>
</inkml:ink>
</file>

<file path=ppt/ink/ink28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09:37.2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237 320 5984,'-1'-2'325,"1"0"-38,0-3 183,0-1-113,0 0-84,0-17 523,0 18-573,-1 0 57,0 0 118,0 0 113,0 2-206,0 1 38,0 0 39,0 0 44,-2-2 139,0 2-90,-1 0-82,0 2-74,-1 0-66,0 1-59,0 1-51,1 0-43,-2 2-24,0-1-38,-10 9-1,12-8 20,-2 2-53,1-1 0,-1 1 0,2 1 0,-2 0-4,-1 4-14,1 0-1,0 1 1,-4 11 14,-2 10-93,-7 33 93,16-56-2,-3 13-11,-23 90-39,12-37 45,1 18 54,13-61 90,1 26-137,4-29 384,0-25-243,1-3-35,2-5 28,7-16 10,-9 13-83,15-27 48,-3 1-42,24-61-9,-12 27-25,36-94 37,-4-3-44,-48 132-35,-1 0 43,4-11 68,8-21 110,5 5-10,-5 22-119,-13 25-52,-7 9-35,-1 1 0,1-1 1,0 0-1,-1 1 1,1 0-1,0 0 1,0-1-1,1 1 4,-2 1-2,-1-1 0,1 1 0,-1 0 0,1 0-1,0 0 1,-1 0 0,1-1 0,-1 1 0,1 0 0,0 0 0,-1 0 0,1 0-1,0 1 1,-1-1 0,1 0 0,0 0 0,-1 0 0,1 0 0,-1 1-1,1-1 1,-1 0 0,1 0 2,0 1-1,0 0-1,0 0 0,0 0 1,0 0-1,0 0 0,-1 1 1,1-1-1,0 0 0,0 0 1,-1 0-1,1 1 0,-1-1 1,1 0-1,-1 1 1,0-1 1,4 16 15,-1-1 1,0 1 0,-1 0-1,-1 1-15,0 74 22,-1-70-21,0-3 5,3 139 72,0-125-53,1 0 0,1 0 1,8 24-26,-12-52 11,1 2 7,0 0 0,0 0 0,1 0 0,2 3-18,-4-8 7,-1-1 0,1 0 1,0 0-1,0 0 0,-1 0 0,1 0 0,0 0 0,0 0 0,0 0 0,0-1 0,0 1 1,1 0-9,-1-1 8,-1 1 0,1-1-1,0 0 1,-1 0-1,1 0 1,0 0 0,0 0-1,-1 0 1,1 0-1,0 0 1,-1 0-1,1 0 1,0 0 0,-1 0-1,1 0 1,0-1-1,-1 1 1,1 0 0,0 0-1,-1-1 1,1 1-1,-1 0 1,2-1-7,12-14 86,-3-5-38,3-21-22,-12 35-26,8-31 81,-2-1 0,3-38-81,-2-25 73,3-27-58,-8 99-62,0-2-82,5-19 129,-7 39-41,1 1 0,1 0-1,0 0 1,0 0 41,10-11-106</inkml:trace>
  <inkml:trace contextRef="#ctx0" brushRef="#br0" timeOffset="364.4438">1039 332 7136,'-1'-13'940,"0"6"-362,0 2-149,1 0-67,0 0 37,0 0-77,1 0-15,1-1 56,0-1 136,-2 5-295,0-1 39,-1 1-3,-1-1 39,0 1 48,-1-1 53,-4-3 99,-1 1-87,-1 1-77,0 2-71,0 1-61,0 1-55,0 0-46,0 2-38,-9 3-37,8-2-38,1 1-1,1 0 1,-4 2 31,-1 2 33,2-1-54,1 1-1,0 0 1,-1 1 21,-1 3-10,1-1-1,0 2 1,-9 13 10,9-10-17,1 1 0,0 1 0,1 1 17,-10 30-99,16-40 76,0 1 0,1-1 0,0 1 0,0 0 0,1 0 0,1 7 23,0-13-11,0-1 0,0 1 0,1 0 0,-1 0 0,1 0 0,0-1 0,0 1 0,0 0 0,1-1 0,-1 1 0,1-1 0,0 0 0,0 1 0,0-1 0,0 0 0,1 0 0,-1 0 0,3 1 11,-2-1-11,0-1 0,0 0 1,1 0-1,-1 0 1,1 0-1,-1 0 0,1-1 1,1 1 10,0-1-8,1 1 1,0-1-1,0 0 1,0-1-1,1 1 8,31-4 13,-1-4 54,-8-2-2,0-2 34,19-13 122,-31 13-103,0 0 0,-1-1 1,0-1-1,-1-1 0,2-3-118,8-11 148,-3-2-40,-18 23-53,1 0 0,-2 0 1,1 0-1,-1 0 0,0-1 1,1-5-56,-3 10 16,0-1-1,-1 1 1,1 0 0,-1-1 0,0 1 0,0 0 0,0-1 0,-1 1 0,1-1 0,-1 1 0,1 0 0,-1 0 0,0-1 0,0 1 0,-1 0 0,0-1-16,1 3 11,0-1 0,0 0 1,0 1-1,0-1 1,0 1-1,-1-1 1,1 1-1,-1-1 1,1 1-1,-1 0 1,0 0-1,1 0 1,-1 0-1,0 0 1,0 0-1,0 0 1,-1 0-12,-1 0 11,1 1 0,-1-1 0,0 1 0,0 0 1,0 0-1,0 0 0,1 0 0,-1 0 0,-1 1-11,-16 4-6,1 2-51,2 0-58,3 0-66,-4 2 53,-8 5-16</inkml:trace>
</inkml:ink>
</file>

<file path=ppt/ink/ink28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10:01.22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158 95 2144,'-6'-2'199,"0"2"46,-6-1 353,2 2 24,-12 6 902,15-4-1032,-1 1-65,1 1-90,0 1-114,2-3-150,1 2-67,-1-1-77,1 1-82,-10 11 170,3 2-34,6-9-10,0 1 0,1 0 0,1 0 0,-1 0 0,2 0 0,-1 0 0,1 1 0,0 8 27,2 16 8,3-22 24,1-2 58,5 1 128,3-5 67,-10-7-237,0 1 0,0-1-1,0 0 1,0 0 0,0 1 0,1-1-1,-1-1 1,0 1 0,0 0-1,0 0 1,0-1 0,0 1-1,1-2-47,19-9 329,-4-4 196,-1-3-58,-1-2-63,-2-2-68,-2-1-72,-2 0-78,-2-1-82,-4 2-86,-3 12-55,-2 2 43,1 5 12,0 0 1,-1 1-1,1-1 1,-1 1-1,0-1 1,0 1-1,0-1 1,-1-1-19,-4-4 37,2 4-47,-1 1-32,-1-1-71,-1 2-80,0 1-96,0 2-113,3-1 154,0 1-34,0 1-36,0-1-38,0 1-40,0 1-41,0 0-45,0 0-46,1-1 174,1 1 46,-1 0-15,-1 2-110,3-5 417</inkml:trace>
  <inkml:trace contextRef="#ctx0" brushRef="#br0" timeOffset="301.2504">269 39 1824,'-1'-5'195,"0"2"65,0 0 50,-1 2 41,2 1-294,0 0 1,-1 0-1,1 1 1,0-1-1,-1 0 1,1 0 0,0 0-1,0 0 1,-1 0-1,1 0 1,0 0-1,0 1 1,-1-1-1,1 0 1,0 0-1,0 0 1,0 0-1,-1 1 1,1-1-1,0 0 1,0 0 0,0 1-1,0-1 1,-1 0-1,1 0 1,0 1-1,0-1-57,-2 3 435,0 1-51,1 0-73,-1 1-94,1-3-134,0 1-58,0-1-63,1 1-69,-1-2-16,-2 8 210,0 1-37,-2 8-44,1 1-85,-4 27-200,7-32 227,0 0 41,0 3 73,0 0 104,1-8-25,0 0 42,0-1 44,1 1 49,-1 0 53,1 0 57,0-1 60,0 1 64,-1-6-231,2-1-43,-1-1-39,1 0-36,4-1 67,0-1-103,-1-1-81,1-1-35,8-5-52,-10 6 60,-2 1-122,-1 0 40,3-1 32,0 0 87,5-2 151,-6 2-186,0 1-51,0-1-93,-1 2 19,0-1-35,0 0-51,-1 0-48,1 1-51,0-1-55,0 0-61,0 0-64,0 1-69,-1-1-73,1 0 124,0 1 61,0-1-25,2 0-161</inkml:trace>
  <inkml:trace contextRef="#ctx0" brushRef="#br0" timeOffset="551.0613">429 39 3072,'1'-8'748,"-1"5"-250,1 1 290,1 5 543,-2 2-505,1-2-362,-1 2-55,1-1-68,-1 0-80,0 1-93,1-1-105,-1-1-118,0-1-21,0-1-34,0 1-80,1 10 158,-1 0 34,3 23 117,-1-8-30,-1-10-86,0-2-60,-1 0-73,1-3-46,-1 0-72,0 0-83,1 1-92,-1-7 84,0 3-52</inkml:trace>
  <inkml:trace contextRef="#ctx0" brushRef="#br0" timeOffset="750.8475">359 110 3968,'13'-1'811,"0"0"-82,0 0-105,-6 1-358,-1 0-35,0 0-38,1 0-41,-1-1-43,0 1-46,1 0-50,-1 0-52,1 0-55,-1 0-58,-1 1-10,0-1-38,0 0-41,0 0-41,0 0-104,3 0-65</inkml:trace>
  <inkml:trace contextRef="#ctx0" brushRef="#br0" timeOffset="1157.5837">560 124 2144,'1'9'418,"1"1"-102,-1 1-70,0 0-71,1-1-50,1 16 111,-2-11-35,0-6-28,0 0 56,0-1 15,-1 0 56,1-1 65,-1 1 72,0 0 79,1-1 89,-1 1 95,0-1 104,0-2-304,0-1-66,-1-1-62,1-2-57,0 0-53,0-2-47,0 0-44,-1-2-39,1-1 11,-1-1-69,1-2-50,0-1-52,0-31 16,3 1 0,2-11 12,-1 25-20,1 1 1,0 0 0,2 0-1,3-6 20,-3 16-47,-6 11 32,0 0 0,0 1 1,0-1-1,0 1 0,1-1 0,-1 1 0,1-1 1,1 0 14,-3 1-5,1 1 1,-1 0-1,1-1 1,0 1-1,-1 0 1,1 0-1,0-1 1,-1 1 0,1 0-1,0 0 1,-1 0-1,1 0 1,0 0-1,-1 0 1,1 0-1,0 0 1,-1 0-1,1 0 1,0 0 4,0 1-1,0-1 0,0 1 0,0-1-1,0 1 1,0 0 0,0-1 0,0 1 0,0 0 0,0 0-1,0 0 1,0 0 0,-1 0 0,1 0 0,0 1 1,7 14-74,-4 2 88,-4-13 13,-1 0 0,1 0 1,-1 1-1,1-1 0,-2 0 1,1 0-1,0 0 1,-1 0-1,-2 4-27,-2 4 41,-1 0-34,-1 0-48,-1-1-61,4-5-6,-1 0-37,0 0-40,1-1-44,-1 0 0,-2 3-38</inkml:trace>
  <inkml:trace contextRef="#ctx0" brushRef="#br0" timeOffset="1524.4747">354 462 5472,'3'-2'535,"0"1"-62,0 0-59,0-1-55,0 1-52,-1 0-48,1 0-44,0-1-41,1 1 9,0 0-63,0-1-52,0 1-43,2-1-46,9 0-119,-9 1 131,0 1 62,0 0 94,4 1-109</inkml:trace>
  <inkml:trace contextRef="#ctx0" brushRef="#br0" timeOffset="1733.6538">359 535 4320,'4'-1'751,"-1"0"-88,1 0-82,-1 0-77,2-1 25,-1 1-103,1 0-94,-1 0-84,2 0-47,-1 1-89,-1 0-77,0 1-33,5 2-72,-2 2 108</inkml:trace>
  <inkml:trace contextRef="#ctx0" brushRef="#br0" timeOffset="2161.3804">557 419 4800,'-1'-1'411,"1"1"-34,-2-1 276,1 1-121,-1 0-109,-1 1-97,1 0-83,0 1-73,-1 0-58,-2 2-17,-3 3-78,6-4 19,-1-1 89,-8 11-179,5-6 33,0 1-1,1-1 1,-3 7 21,1 0-45,2 1-33,3 0-47,2 0-59,3-3 18,4-5 96,1-3 99,2-4 103,0-2 106,1-3 110,-1-1 112,-2 0 116,-2 1-168,-1-1-63,1-1-57,0 0-49,-1 0-45,1 0-39,4-9 67,-3 2-101,5-20 104,-9 15-6,-3 11-184,0 7-19,-1-1 0,1 1 0,0 0 0,0 0 0,-1 0 0,1 0 0,-1-1-1,1 1 1,-1 0 0,1 0 0,-1 0 0,0-1-16,-4-1 47,-1 1-73,3 2-28,0 1-32,0 0-39,0 1-42,0 1-48,0 0-52,0 0 155,1 0-96,0 0-81,0 1-69,0-1-11,1 0-35,-6 10-1648,5-9 1565,0 0 62,0 1-22,-1 2-156</inkml:trace>
  <inkml:trace contextRef="#ctx0" brushRef="#br0" timeOffset="2568.0445">643 421 3392,'-2'6'778,"1"-1"-115,-1 2-108,1 0-97,1 1-90,-1 0-80,1 1-71,0-1-62,0 7-15,1 0-100,1 31-150,-1-30 127,0-8 33,-1-1 37,1 6 12,0-6-4,0-1 59,-1 1 81,0-1 99,-1-2-46,1 0 59,-1 0 66,0-1 70,0-2-32,0 0-60,1-1-55,-1-1-50,0-1-45,0 0-40,-1-3 102,0-1-67,0-5 151,0-1-198,1-1-38,1-13 47,2 0-112,2-1-85,0 6-43,2-1-84,1-1 0,5-11 126,-4 17-11,4-1-71,3 4-73,-14 14 140,0-1 0,0 1 0,0-1 0,0 1 0,0 0 0,0-1-1,1 1 1,-1 0 0,0 0 0,0 0 0,0 0 0,0 0 0,0 0-1,0 0 1,1 0 15,-1 0-4,0 0 1,0 1-1,-1-1 0,1 0 0,0 1 0,-1-1 0,1 0 1,0 1-1,-1-1 0,1 1 0,-1-1 0,1 1 0,-1-1 1,1 1-1,-1-1 0,1 1 0,-1 0 0,1-1 1,-1 1 3,5 16 12,-5-12 7,0 0-1,0 1 0,-1-1 1,1 1-1,-2 0-18,-9 31 120,4-20-95,-3-1-83,4-9-20,0-1-43,-2 1-33</inkml:trace>
  <inkml:trace contextRef="#ctx0" brushRef="#br0" timeOffset="3036.6959">842 346 7296,'0'3'781,"0"0"-77,0-1-73,-1 2-71,1-1-66,0 0-64,-1 1-58,1-1-57,-1 2-5,1 0-68,-1 0-64,0 0-56,0 3-32,0 0-93,-1 0-71,1 0-51,-3 15-330,3-15 336,0-1 46,0-1 61,1 0 57,-1 0 67,0-1 77,-2 48-218,2-30 44,1 2 78,0-13-3,0 0 36,0 6 139,1-26 26,0-2-84,1 0-64,0 0-47,4-21 117,-5 7-159,3-19-47,2 1-111,5 1-115,-8 34 135,0 0 0,0 0 0,1 0 0,1-1 84,-4 7-14,-1 0 1,0 1-1,1-1 0,-1 0 0,1 1 0,-1-1 0,1 1 0,0-1 1,-1 1-1,1-1 0,-1 1 0,1-1 0,0 1 0,0 0 0,-1-1 1,1 1-1,0 0 0,-1-1 0,1 1 0,0 0 0,0 0 14,3 4-53,-3 0 70,-2 2 38,-4 10-13,0-1 0,-1 1-1,-6 11-41,-5 2 25,16-28-49,1 1-43,-1-2-40,0 1-37,1 0-131,-1-1-60,1 0-47,0 0-35,1-4-1335,-1 2 1235,2 0 83,-2 1 82,1 0 47,0 0-14,1-1-107</inkml:trace>
  <inkml:trace contextRef="#ctx0" brushRef="#br0" timeOffset="3352.3737">1055 334 7808,'6'-6'1019,"-3"3"-391,0 0-162,-1 1-73,-1 1-104,-1 1-37,0-2 157,-1 1-47,-2-1 20,0 1-35,0 0-50,1 1 35,1 1 108,-9 3-176,1 1-82,-1 1-72,1 1-61,-2 1-55,1 1-53,-17 20-247,27-28 296,-1 0 0,0 0 0,1 0 0,-1-1 0,1 1 0,-1 0 0,1 0 0,-1 0 0,1 0 0,-1 0 0,1 0 0,0 0 0,0 0 0,-1 0 0,1 0 0,0 0 0,0 1 10,0-2-4,1 0 0,-1 1-1,0-1 1,0 0 0,0 1 0,1-1-1,-1 0 1,0 1 0,0-1 0,1 0 0,-1 1-1,0-1 1,1 0 0,-1 0 0,0 1-1,1-1 1,-1 0 0,0 0 0,1 0 0,-1 1-1,1-1 1,-1 0 0,0 0 0,1 0-1,-1 0 1,1 0 0,-1 0 4,17 0-59,0-4 56,-1 0 6,19-6-6,-10 7 61,-25 3-40,1 0 0,0 0 0,-1 0 1,1 0-1,0 0 0,0 0 0,-1 0 0,1 1 0,0-1 0,-1 0 0,1 0 0,-1 0 0,1 1 0,0-1 0,-1 0 0,1 1 0,-1-1 0,1 0 1,-1 1-1,1-1 0,-1 1 0,1-1 0,-1 1 0,1-1 0,-1 1 0,1-1 0,-1 1 0,0-1 0,1 1 0,-1 0-18,0 0 37,0 1 0,1-1 0,-1 1-1,0-1 1,0 1 0,-1-1 0,1 1 0,0-1 0,0 1-1,-1-1 1,1 1 0,-1-1 0,0 1-37,-4 11 188,-1-2-49,-1-1-59,3-3-70,3-6-13,-1 2-71,-1 1 53,0 0 41,-6 9 164,5-7-138,1-3-51,1 0-35,0-1-26,-1 1-34,1-1-39,0 0-44,-1 0-49,1 0-53,-1 0-57,1 0-64,0-1 157,0 0 32,-3 2-319</inkml:trace>
  <inkml:trace contextRef="#ctx0" brushRef="#br0" timeOffset="3782.8544">886 338 5216,'1'-1'646,"0"0"-57,0 0-55,0 0-51,0 1-49,1-1-47,0 1-43,-1 0-42,1 1-39,0-1-36,2 1 128,0 0-114,0 1-93,-1-1-81,1 1-39,10 6-55,-11-5 92,-1-2 97,11 16-127,-7 2 97,-7 2 77,-5-1 52,3-12-124,-1 0 0,0-1-1,0 1 1,-1-1 0,0 0 0,-2 2-137,-9 8 302,9-11-232,0-1-36,-7 3-42,3-1-24</inkml:trace>
  <inkml:trace contextRef="#ctx0" brushRef="#br0" timeOffset="4549.6646">430 816 3968,'-5'-3'548,"1"1"-58,0 1-45,0 1-33,1 1-217,1-1-1,0 1 0,0 0 1,-1 0-1,1 0 1,0 0-1,0 0 0,0 0-194,-7 5 160,-1 0-96,0 2-76,1 1-59,-1 2-69,9-9 114,0 0 0,0-1 0,0 1 0,0 0 0,0 0 0,0-1 0,1 1 0,-1 0 0,1 0 0,-1 0 0,1 0 0,0 0 0,0 0 0,-1 0 0,2 0 26,0 4-50,1-1 50,1-1 47,1-1 42,0-1 38,1-1 32,7 1 242,2-4 180,8-4 452,-16 3-615,8-7 45,-1-3-117,-1-1-99,-2-2-80,0-5-44,-8 14-102,0 1 0,0 0-1,0-1 1,-1 1-1,0-1 1,-1 1-1,1-1 1,-1-3-21,-5-15 121,5 25-353,0 3 69,0 0 59,1 2 46,-1 5 40,1 7 70,-1-11-57,3 8 1,-1-1-1,2 1 1,0 1 4,-3-10-1,1 0 0,0 1 0,1-1 0,-1 0 0,1-1 1,0 1-1,0 0 0,0-1 0,2 2 1,3 1-37</inkml:trace>
  <inkml:trace contextRef="#ctx0" brushRef="#br0" timeOffset="4945.4268">581 792 4224,'-1'-1'444,"0"1"-40,0-1-38,0 1-37,0 0-34,0 0-34,-1 0 168,-1 1-113,1 1-98,0 0-86,0 0-72,-1 2-79,0 0-72,-2 6-194,3-7 227,1 0 33,0-1 41,0 0 41,0 0 50,0-1 57,-3 7 6,0 6 207,3 0 5,4-7-202,0-6 94,4-4 289,-2 0-223,-3 1-145,0 0-64,-1 1-39,4-3 71,-1-1-74,9-12 1,-8 10 20,-3 6-66,-1 6-94,2 15 50,-1-14-36,2 2-66,-2-5 29,0-1-74,0 1-105,1-2-64,-1 1-120,0-2 167,-1 1-38,0 0-40,1-1-44,0 0 40,0 1 45,0-1-18,1 1-113</inkml:trace>
  <inkml:trace contextRef="#ctx0" brushRef="#br0" timeOffset="5214.1181">744 694 4992,'-1'-1'719,"0"0"-62,1 0-61,-1 1-56,0 0-54,1 1-52,-1 0-49,1 0-46,-1 0-44,1 0-40,-1 1-39,1 0-35,-1 2 86,1 1-110,0-1-95,-1 0-46,1 3-59,0 10-135,0-13 178,0 0 59,0-1 33,0-1 47,0 2-251,0 1 34,0 3 11,1 0 84,-1-1 47,2 16 258,-1-12-243,0-6-77,0 0-33,0 0-42,0 0-46,-1 0-33,1-1-48,0 1-52,0-1-56,0 1-63,0 0-65,0-1-71,0 1-76,-1-4 174,1 1 52,-1 0-19,1 0-131,-1-2 503</inkml:trace>
  <inkml:trace contextRef="#ctx0" brushRef="#br0" timeOffset="5383.8555">660 820 4992,'-1'0'385,"0"0"-34,0-1 251,1 1-119,0-1-110,1 0-97,0 1-84,1-1-73,0-1-61,1 1-61,8-4-252,-9 4 227,0 0 33,0 0 54,-1 0 70,38-15-86,-16 7-16</inkml:trace>
  <inkml:trace contextRef="#ctx0" brushRef="#br0" timeOffset="5654.317">857 750 1056,'-2'2'-57,"0"0"60,-1 0 56,0 0 51,-2 2 177,0 1 107,-2 0 185,-1 4 421,2 1 31,4-4-395,2 0-174,1 0-86,0-3-60,1-1-44,0 0-42,1-1-37,1 0 37,1-1-60,5-2 45,4-5-8,-8 4-85,-1-1 79,-2 1 101,1-2-127,-1 0 52,0-1 44,0 0 38,1-2 138,-1 3 38,-3 5-465,0 0 1,0 0 0,1-1 0,-1 1 0,0 0-1,0 0 1,0 0 0,0 0 0,0 0 0,0 0 0,0-1-1,0 1 1,0 0 0,0 0 0,0 0 0,0 0-1,1 0 1,-1 0 0,0 0 0,0 0 0,0-1 0,0 1-1,0 0 1,0 0 0,0 0 0,1 0 0,-1 0-1,0 0 1,0 0 0,0 0 0,0 0 0,0 0 0,1 0-1,-1 0 1,0 0 0,0 0 0,0 0 0,0 0-1,0 0 1,0 0 0,1 0 0,-1 0 0,0 0 0,0 0-1,0 0 1,0 1 0,0-1 0,0 0 0,1 0-21,7 9-136,1-1 79,-2-4 83,2-2 66,0 0-17</inkml:trace>
  <inkml:trace contextRef="#ctx0" brushRef="#br0" timeOffset="6205.8952">1087 605 3488,'0'-1'253,"0"0"-65,0-1-53,0 0-43,0-1-14,0-4 44,0 5-48,0 0 19,0 0 39,0 0 47,0 0 58,0 1 12,0 0 51,0 0 57,0 0 63,0 1 67,0 0 75,0 0 78,0 0 84,0 5-489,1-1-56,-1 1-45,0-1-36,0 3-5,1 9 54,-2-6 7,0 6 187,-1-1-63,-1 11 91,-4 17 133,4-24-260,-1 0 57,1-1 81,3-17-83,0-1-44,0-1-39,1 0-39,1-4 77,1-2-115,0 2-94,0-2-40,3-4-61,8-15-152,-10 20 190,0 1 49,-4 5-50,1-1 0,0 0 0,0 0 0,0 1 0,0-1 0,0 0 0,0 1 1,0-1-1,0 1 0,0-1 0,0 1 0,0-1 21,0 1-6,-1 0 0,1 0 0,-1 0 0,1 0 0,-1 0 0,0 0 0,1 0-1,-1 0 1,1 0 0,-1 1 0,0-1 0,1 0 0,-1 0 0,1 0 0,-1 0 0,0 1 0,1-1 0,-1 0 0,0 0-1,1 1 1,-1-1 0,0 0 6,5 10-15,-5 4 121,-1-9-41,-5 5 250,3-7-294,0 0-95,1-1-111,1-1 42,-1-1-38,1 1-42,0 0-44,0-1 138,1 0-99,0 0-86,0 1-69,0-1-10,0 0-33,0 2-1690,1-2 1609,-1 0 69,0 1-22,1-1-156,-1 0 616</inkml:trace>
  <inkml:trace contextRef="#ctx0" brushRef="#br0" timeOffset="6558.3943">1294 634 5728,'-1'-1'434,"-1"0"-34,-1 0 304,-1 1-118,0 0-105,0 1-90,0 1-79,-1 0-64,1 0-52,-1 2-22,-7 5 215,7-5-193,2-1 31,0-1 75,-4 5-76,-1 1-64,1 1-52,0 1-43,-2 6-21,8-14-44,0 0-1,0 1 1,1-1-1,-1 0 1,0 1 0,1-1-1,0 1 1,-1 1-2,3 2 24,1-4 37,8-7 123,3-6 45,-8 5-141,17-20 82,-18 19-105,4-4 127,-4 5-40,-1 1 48,-5 7-250,2 1 35,5 13 65,-2-10-54,-1 0-84,3 2-206,-3-5 133,0 0-113,-1-2 83,0 0-46,-1 0 0,1 0-40,0-1-45,0 1-48,0-1-53,0 1-56,0-1-62,0 1-63,0-1 215,0 0 53,0 1-18,2-1-119</inkml:trace>
  <inkml:trace contextRef="#ctx0" brushRef="#br0" timeOffset="6836.4341">1420 605 6816,'-1'1'510,"-1"-1"-35,1 1-34,-1 0-33,-1 0 314,0 0-116,0 1-108,0 0-97,-1 0-87,1 0-77,1 0-82,-1 0-48,0 0-39,1 0-34,-3 3-36,-3 6-85,6-8 117,1 1 61,0-1-259,2 0 103,1-2 72,0 0 37,3-1 122,7-3 229,-9 2-321,0 0-63,5-2 138,2-2-34,13-5 45,0 5-99,-22 5-61,-1 0 0,0 0 1,0 0-1,0 0 0,1 0 0,-1 0 0,0 0 1,0 0-1,0 1 0,1-1 0,-1 0 0,0 0 1,0 0-1,0 0 0,0 0 0,1 0 0,-1 0 1,0 0-1,0 0 0,0 1 0,0-1 0,1 0 1,-1 0-1,0 0 0,0 0 0,0 0 0,0 1 1,0-1-1,0 0 0,0 0 0,1 0 0,-1 1 1,0-1-1,0 0 0,0 0 0,0 0 0,0 0 1,0 1-1,0-1 0,-3 11 8,-12 11 2,13-19-9,0 0-32,0 0-55,-1 2-76,0-1-60,0 0-50,0 0-42,-1 1-109,0 0-36,-9 7-991,12-11 1019,1-1 56,-1 1-20,1-1-137</inkml:trace>
  <inkml:trace contextRef="#ctx0" brushRef="#br0" timeOffset="7135.5562">1514 651 5216,'4'-2'651,"0"1"-55,0-1-51,0 0-50,0 0-45,0 0-44,0 0-40,0 0-39,0-1 21,1 0-46,0 1-41,0-1-36,0-1 5,0 1-37,2-2 3,1-1 53,0 0-67,4-5 218,-4-1 47,-7 4-180,-1 8-261,0 0 0,0-1 0,0 1-1,0 0 1,0 0 0,0-1 0,0 1 0,0 0 0,-1 0 0,1-1 0,0 1 0,0 0 0,0 0 0,0 0 0,-1-1 0,1 1 0,0 0 0,0 0 0,0 0 0,-1 0 0,1-1 0,0 1 0,0 0 0,-1 0 0,1 0 0,0 0 0,0 0 0,-1 0 0,1 0 0,0 0-1,-1 0-5,-9 2 79,-8 8-49,0 7 358,10-5-232,2 0-37,2 0-45,5-1-54,6-2-62,6-3-70,0-2 144</inkml:trace>
  <inkml:trace contextRef="#ctx0" brushRef="#br0" timeOffset="64459.6718">380 1152 1984,'3'1'446,"-2"1"-85,0 2-71,-1 0-55,0 2-5,-1 5 230,1-10-370,0 7 162,-1 1-102,0-1-84,-1 1-60,-1 24-171,2-22 185,0-5 29,1-1 33,0 4 144,0-4-65,1-1 37,-1 1 40,1-1 43,-1 0 45,1 0 50,-1-4 37,0-1-36,0 0 277,0 0-122,0 0-110,0 0-98,0-1-85,1 1-73,-1-1-60,0 1-48,0-1-34,1-4-38,-1 4 39,0 0 69,0-1 102,-2-29-117,-3-42 134,6 24-115,3 20-85,4 1-51,3 1-67,5 2-80,-15 25 181,0-1-1,0 1 1,0 0 0,0 0-1,0 0 1,0 0-1,0 0 1,0 0 0,0 1-1,1-1 1,-1 0 0,0 0-1,1 1 1,-1-1-1,0 1 1,2-1 4,6 2-73,-3 2-43,1 2-74,-1 1-92,-1 3-112,-2-5 216,2 4-27,-5-8 204</inkml:trace>
  <inkml:trace contextRef="#ctx0" brushRef="#br0" timeOffset="65007.8223">344 1203 3808,'5'-1'428,"-1"0"-44,1 0-41,-1 0-39,1 0-37,-1 0-33,5-1 141,-3 1-198,-1 0-35,6-1 50,0 0-94,17-6 18,-16 4-19,-3 1-87,14-5 120,-15 7-158,0 1-89,-2 2 5</inkml:trace>
  <inkml:trace contextRef="#ctx0" brushRef="#br0" timeOffset="65397.4564">572 1131 3392,'-1'1'696,"-1"0"-109,-1 1-99,1 1-88,0 0-79,-1 0-67,1 1-57,0-1-47,-1 2 4,0-1 7,1-2-137,-8 10 60,0 3-97,3 2-107,7-17 106,0 1 0,0 0 0,0 0 1,0-1-1,0 1 0,0 0 0,0 0 0,0 0 0,0-1 0,0 1 0,0 0 0,1 0 0,-1-1 0,0 1 0,1 0 0,-1-1 0,1 2 14,2 1-67,2-2 112,-2-1 49,1-2 42,3-2 228,7-9 472,-11 9-604,-1 1-58,5-9 166,-4 7-213,-1 0-1,0 0 1,0 0 0,-1-1 0,1-1-127,-1-3 265,-1 0 85,-1 9-371,0 3 42,-2 6 48,1-2-69,1 0-56,0-1-80,0-1-104,2 0 44,-1 0-99,1-2 103,-1 0-34,1 0-35,0 0-38,0 0-43,0-1-44,0 1-47,0-1-50,1 0-52,0 1-56,-1-2-59,2 1-60,-2-1 341,0 1 50,1-1-14,1 1-112,-3-1 428</inkml:trace>
  <inkml:trace contextRef="#ctx0" brushRef="#br0" timeOffset="65661.0508">678 1107 3808,'-7'4'520,"0"1"-67,0 2-1,-10 10 536,11-10-607,-2 4 290,4-6-280,1 1 46,0-1-309,2-1-68,3-3-54,1-1-38,12-6-135,-9 3 122,-1 1 58,11-6-86,-5 2 50,-1 2 0,1-1 0,10-2 23,0 5-72,-14 3 81,-1 2 42,1 4 155,-5 1 32,-4 6 181,-6 4 76,2-7-238,1-3-124,1-2-101,-6 8-53,3-2-16</inkml:trace>
  <inkml:trace contextRef="#ctx0" brushRef="#br0" timeOffset="65920.7795">811 942 4320,'3'-2'620,"-1"1"-74,1 1-67,-1 0-62,-1 2-57,1 0-52,-1 2-46,1-1-40,0 4 60,-1 0-68,0 2-17,1 4 56,-1-5 29,-1-6-243,6 34 608,-3-12-292,-1-3-151,-1-11-145,0 0-32,0 7-68,0 0-122,-1-8 30,0-1-37,-1 1-39,1-1-43,0-3-45,-1 4-51</inkml:trace>
  <inkml:trace contextRef="#ctx0" brushRef="#br0" timeOffset="66087.1644">800 1065 3552,'3'0'585,"-1"0"-105,1 1-92,0 0-85,0 0-74,0 0-63,0 0-55,-1 0-43,4 1-27,5 2-57,-7-3 49,0-1 48,9 0-28,1 0-15</inkml:trace>
  <inkml:trace contextRef="#ctx0" brushRef="#br0" timeOffset="66444.0045">1080 937 5888,'-3'-3'688,"0"0"-36,1 1-36,1 1-37,-1 0-35,1 1-37,1 1-37,-1 0-35,1 1-38,0-1-35,1 2-37,-1-1-37,0 1-36,1 0-37,0 0-37,-1 0-36,2 1 3,-1 1-85,-1-1-85,1 0-85,0 12 244,-1 1-39,0 8-13,-1 0-47,0 43 14,2-46 14,3 0 55,-4-21-106,1 3 31,-1-1-104,1 0-79,0-1-107,0 0-57,0 0-104,0 0-118,0-1 215,-1 0-35,1 0 0,0-1 43,1 1-19,0 1-110,-2-2 379</inkml:trace>
  <inkml:trace contextRef="#ctx0" brushRef="#br0" timeOffset="66691.0805">1146 1085 5824,'-1'3'663,"0"0"-42,1 1-43,-1-1-42,0 0-43,0 1-40,1-1-43,-1 1-40,0 1 166,-1 1-118,1 0-117,-1 0-115,1 0-113,-1-1-114,0 0-111,0 0-109,2-4 258,0-1-40,0 0-38,0 0-37,0 1-163,0-2-91,0 1 2,0 0-49,0 0-42,1 0-37,-1-1 141,1 1 44,0-1-19,0 1-116</inkml:trace>
  <inkml:trace contextRef="#ctx0" brushRef="#br0" timeOffset="67120.4487">1175 990 4896,'0'0'433,"-1"1"-38,1 0-39,-1 0-35,1 1 220,0 0-123,0 1-111,0-1-95,0 1-84,1 0-69,0 2-76,0-1-68,2 5-173,-2-7 210,0 0 36,0 1 82,-1-1 15,1-1 39,2 11 10,0 7 158,1 1-3,-1-8-188,-1-9 78,-1-2-44,2-1-42,-1 0-35,4-3-32,0-2-91,9-12-287,-12 12 267,1 0 106,0 0-39,3-5-45,-2 4 51,-1 1 52,0 0 68,0 1 51,0 0 76,0 1 88,0 0 100,-1 2 176,-2 1-94,0 0-86,0 2-77,-1-1-69,0 2-60,0 0-53,0 0-43,-1 2 0,-3 7 17,3-8-26,-4 7 154,-2 8 41,6-18-278,1 1 0,-1-1 0,1 1 0,0-1 0,0 1 1,0 0-1,0-1 0,0 1 0,0-1 0,0 1-25,0-2 1,0 0 0,0 1 0,0-1 0,0 0 0,0 0 0,0 0 0,0 0 0,1 0 1,-1 0-1,0 0 0,0 0 0,0 0 0,0 1 0,0-1 0,0 0 0,0 0 0,1 0 0,-1 0 0,0 0 0,0 0 0,0 0 0,0 0 0,0 0 1,0 0-1,1 0 0,-1 0 0,0 0 0,0 0 0,0 0 0,0 0 0,0 0 0,0 0 0,1 0 0,-1 0 0,0 0 0,0 0 0,0-1 0,0 1 0,0 0 1,0 0-1,1 0 0,-1 0-1,9-5 31,7-8 26,13-16 0,-6 6-54,-6 9-79,-14 12-7,0 2 49,0 0 56,-1 3 59,0 8 132,-2-3-134,1-3-86,-1 0-43,0-1-54,1 0-62,0 0-71,0-1-81,1-1-90,0 0-100,-1-1 93,1 0-60</inkml:trace>
  <inkml:trace contextRef="#ctx0" brushRef="#br0" timeOffset="67297.3504">1447 1015 7456,'-1'3'559,"-1"1"-46,1 0-43,-1 0-42,1 0-39,-1 0-38,1 1-35,-1-1-35,-1 3 83,1 1-66,0-1-58,-1 0-52,1 0-45,0 0-39,-2 5 14,3-10-64,0 2-55,0 0-84,0-1-84,1 1-90,0-2-92,1-1-95,1-1-98,2-4-103,-3 3 245,0 0-74,2-3-1142,-2 3 1048,1-1 19,-1 0 71,1 0-27,0-1-179,-2 3 686</inkml:trace>
  <inkml:trace contextRef="#ctx0" brushRef="#br0" timeOffset="67454.781">1465 889 7808,'-1'1'511,"1"0"-37,0 0-35,-1 1-36,1 0 307,0 0-121,-1 1-111,1-1-100,0 1-90,0-1-77,0 1-46,0 0-79,0 3-67,1 2-119,-1-5 87,1 0 64,0 0 97,2 2-217</inkml:trace>
  <inkml:trace contextRef="#ctx0" brushRef="#br0" timeOffset="67710.6263">1466 845 6048,'-3'0'446,"1"-1"95,1 1-48,-1-1 37,-1 1 1303,3 1-1074,-1 0 61,1 0-461,0 0-44,0 0-49,0 0-58,0 1-63,0 0-72,0 0-87,0 1-120,0 5 384,0-1-41,0 1-38,0-1-35,0 7 41,-1 1-89,1-2-65,2 25-76,0-22 60,-2-12-88,1 0 58,0 2 71,0 9 181,-1-10-206,1 1-91,-1-3-12,-1 0-39,1 0-63,0 0-59,-1 0-65,1 0-74,-1 0-78,0 0-86,0-1-92,0 1-98,0-2 372,0 1 49,0-1-14,0 2-111,1-3 438</inkml:trace>
  <inkml:trace contextRef="#ctx0" brushRef="#br0" timeOffset="67939.1291">1405 937 5888,'4'-2'1347,"-3"2"-480,1 1-188,-1 1-58,1 0-37,0 0-107,0-1-286,-1 0-35,1 0-37,0 0-40,16 2 283,-6-3-163,-1 0-76,0-2-47,-2 1-58,0-1-45,0 1-52,-1-1-58,2 0-94,-1 1-89,-5 0 242,1 0-95,0 0-94,0 0-91,-1 1-87,1-1-87,0 0-83,-1 0-80,0 0 297,-1 1 54,0-1-18,3 1-123</inkml:trace>
  <inkml:trace contextRef="#ctx0" brushRef="#br0" timeOffset="68195.9874">1543 997 6560,'1'1'542,"0"0"-42,0 0-40,1 0-40,-1-1-37,0 1-35,2 0 247,1-1-123,-1 0-110,1-1-95,-1 0-83,2 0-54,-1-1-76,0 0-53,7-4-89,-7 4 85,-1 0 54,0 1 71,9-5-77,17-14 220,-22 13-232,-2-1-62,-4 8 34,-1-1 0,0 1 0,0 0 1,0 0-1,0 0 0,1-1 0,-1 1 0,0 0 0,0 0 0,0 0 0,0-1 0,0 1 0,0 0 0,0 0 0,0-1 0,1 1 0,-1 0 0,0 0 0,0-1 0,0 1 0,0 0 1,0 0-1,0-1 0,0 1 0,-1 0 0,1-1 0,0 1 0,0 0 0,0 0 0,0 0 0,0-1 0,0 1 0,0 0 0,0 0 0,-1-1 0,1 1 0,0 0 0,0 0 1,0 0-1,-1-1 0,1 1 0,0 0 0,0 0 0,0 0 0,-1 0 0,1 0 0,0 0 0,0-1 0,-1 1 0,1 0 0,0 0 0,0 0 0,-1 0 0,1 0 0,0 0-5,-9 0 162,1 3 38,0 1 74,-1 0 34,-16 16 787,15-11-659,1 3-61,3-1-105,4-5-344,1-3-56,2 0-50,1-1-45,1-1-39,1 0-33,5-3-371,17-7-1375,-22 7 1643,-2 1 35,2-1 135,0 0-53,0 0-48,0 0-41,0-1-120,0 1-40,9-7-1201,-10 7 1301,1-1 59,0 1-17,2-3-131,-6 5 520</inkml:trace>
  <inkml:trace contextRef="#ctx0" brushRef="#br0" timeOffset="68570.527">1750 852 8384,'-3'2'779,"1"-1"-97,0 1-89,0 0-86,0-1-78,1 1-73,-1-1-68,1 1-60,0-1-28,-1 1-69,1-1-60,0 1-49,0 1-75,-2 3-234,2-4 238,0 1 77,0-1 110,0 0-19,0-1 40,-5 10 261,0 0-91,1 1-98,0 0-103,0 0-110,2-1-116,1 0-122,2-5 62,0-1-33,3 5-151,2-5 81,2-4 70,1-3 61,0-2 52,1-2 42,5-7 50,-3 1 55,1-2-87,-2 1-109,0-1 0,2-5 127,-5 6-40,0 0 37,-1 0 51,-1 0 63,-3 5 5,0-1 39,0 0 41,-1 1 48,-1-3 672,0 11-859,0-1 0,0 1 0,0 0-1,0-1 1,0 1 0,0 0 0,0 0-1,0-1 1,0 1 0,0 0 0,0-1-1,-1 1 1,1 0 0,0 0 0,0-1-1,0 1 1,0 0 0,-1 0 0,1-1-1,0 1 1,0 0 0,-1 0-1,1 0 1,0-1 0,-1 1-57,-6 2 1356,1 3-551,2-1-362,-1 0-58,1 1-66,1 0-77,-1-1-86,1 0-94,1-1-105,1 0-114,-1-1 58,1 0 33,-2 3 12,-5 11 136,7-12-109,0 0-48,0 0-95,0 0-113,1-2 92,-1 1-38,1-1-39,0 0-43,0 0-47,0 1-49,0-1-52,1 0-56,-1 0-57,1 0-62,0 1-65,-1-1-67,2 1 40,-1-1 95,1 2-36,0 1-231</inkml:trace>
</inkml:ink>
</file>

<file path=ppt/ink/ink28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11:16.5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169 80 4736,'4'-3'213,"1"-1"67,0 0 65,9-7 516,-9 8-580,-2 0-75,1 0-34,-1 1-43,0 0-51,4-3 789,-3 4-60,-3 3-84,-2 3-112,1-2-354,-1 0-38,-1 0-40,1 1-44,-1-1-46,0 1-51,1-1-52,0 0-57,0-2 7,-18 37 269,0 0-100,-4 8-69,-13 23-54,15-27 30,-1 0 67,8-14 28,-1 0 59,4-4 25,-1-1 55,1 1 62,-1 0 68,15-30 41,0 1-88,1-1-78,0 0-70,1 0-60,0-1-51,1 1-42,-1-1-33,30-31-213,-28 31 225,0-1 55,-6 8-57,26-28 61,1 0-38,-3 5-64,13-9 36,-26 23-27,0 0 0,1 0 0,0 2 0,1-1-1,0 2 1,0 0 0,0 0 0,1 2 0,9-3 27,-17 6-16,0 0 1,0 0-1,0 0 0,1 1 1,1 1 15,-7-1-7,0 0 0,0 0 1,1 1-1,-1-1 0,0 1 1,0 0-1,0-1 0,0 1 0,0 0 1,0 0-1,0 0 0,0 1 0,0-1 1,0 0-1,-1 1 0,1-1 1,1 2 6,-2-2-2,-1 0 1,1 0 0,-1 0-1,1 0 1,-1 0 0,1 0-1,-1-1 1,0 1 0,1 0-1,-1 0 1,0 0 0,0 0-1,0 0 1,0 0 0,0 0-1,0 0 1,0 0 0,0 1 0,0-1-1,0 0 1,-1-1 0,1 2 1,-1 1 4,-1 0 1,1-1-1,0 1 0,-1-1 1,0 0-1,1 1 1,-1-1-1,-2 2-4,-5 4 36,-1 1 0,0-2 0,-8 6-36,16-12 3,-40 26 62,18-14 109,-18 8-174,8-7 75,-1-4-37,-12-1-81,44-9 28,-5 1-64,3-1-67,1-1-76,3 0 68,0 0-35,1-1-19,1 0-37</inkml:trace>
  <inkml:trace contextRef="#ctx0" brushRef="#br0" timeOffset="634.7248">714 168 6720,'11'-8'883,"-5"3"-339,-1 1-141,-1 2-63,-3 0-90,1 1-39,2 0 116,0 0-51,1 1 54,-3 1-135,-1 0 60,0 0-36,-1 0 50,1 0 0,-1 0 46,-1 0 52,1 0 57,-3 7 81,-1-1-102,0 1-94,-1-1-81,0 0-71,-1 0-61,0-1-50,1 1-40,-21 25-181,21-23 160,0 0 50,1 1 71,1 7-100,7-5 39,-4-11-36,1 0 0,0 0 0,0-1 0,0 1 0,0 0 0,1 0 0,-1-1 0,0 1 0,0 0 0,0-1 0,0 1 0,1-1 0,-1 0 1,0 1-1,1-1 0,-1 0 0,1 0-9,3 1 33,1-1 0,-1 0 0,1-1 1,-1 1-1,4-1-33,11-4 13,1-1-32,1-2 46,-9 3 20,0-1-1,-1-1 0,1 0 0,0-2-46,16-14 42,-17 10-59,-1-1-36,1-5-87,-2-2-93,-10 11-374,-2 3 107,1 4 122,-1 1-64,0 3-78,1 3-89,0-1 129,0-1 33,2 3-355,0-2 111,1 1 98,2-1 83,0-1 70,0 0 57,1-1 43,14 2-671,-12-3 550,1 0-142,-5 0 249,0 0-45,13-1-473,-9 0 480,1-1 35,-1 1 42,0-1 46,1 0 52,-1 0 56,2-2 45,0 1 121,-4 1 48,-1-1 34,0 1 38,1 0 37,2-3 199,0 1 117,0-2 125,-4 4-253,1-1 34,-1 0 35,0 0 36,0 0 36,1 0 38,-1 0 38,0-1 39,0 1 40,0-1 41,3-3 178,2-1-91,-2 1-163,1-1-46,2-2 70,3-6 266,-9 12-598,-1 0 1,1-1-1,-1 1 1,0-1 0,0 0-304,1-4 551,-2 0 42,-2 8-411,0 2-62,-1 1-30,-1 2-75,-3 6-46,2-4 93,-19 43 282,4 4-99,2 1-89,2 1-76,10-36-68,4-16 98,0 0-53,0 1-62,0 0-78,0 0-81,-1 0-86,1 0-91,-1-1-93,0 0-98,0 0-104,0 0-105,-1-1-112,1 0-115,-2 0-119,1-2-124,-1 0-127,1 0 620,1 0-34,0-1-34,-1 0-34,0 0 86,0 0 104,1 0 100,-1-1 94,0 1 91,1-1 86,0 1 81,-1-1 77,2 1 73,-1-1 39,1 1 37,-1-1 35,-1-1 181,1 0 117,-1 0 102,1-1 87,0 1 72,0-1 57,-1-1 303,-1-8 1419,3 8-1595,0 0-2,0-1-90,0 3-374,1 1-40,0-1-44,-1 0-50,1 0-53,0 0-59,0 0-62,0 0-67,1-8 490,1 0-72,2 2-66,1 1-62,1 1-57,1 0-53,1 1-47,1 0-43,6-1-34,2 0-78,3 1-86,8-1-150,-18 4 167,-3 1-162,1 0-56,29-6-1425,-27 6 1325,1 0 56,1 0-20,7-1-132,-19 3 519</inkml:trace>
</inkml:ink>
</file>

<file path=ppt/ink/ink29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11:14.41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521 25 6560,'2'-2'312,"0"0"-39,2-1 174,0-1-95,7-3 393,-8 5-472,1 1 51,0-1 75,0 1 88,0 1 104,-2 0-250,0-1 32,-3 1 7,1 1-37,-1-1 246,-1 1-115,1 0-96,-1 0-56,-1 1-62,-6 2 386,-4 1-198,4-1-196,-2 0-44,-1 1-53,-1 1-61,-27 12 19,0 0-60,-27 15-63,-87 47-146,107-55 171,0 1 72,41-23-71,-50 31 185,36-18-146,19-15-55,0 0 0,0 0 1,0 1-1,0-1 1,0 0-1,0 0 1,0 1-1,0-1 1,0 1-1,1-1 1,-1 0-1,0 1 1,1 0-1,-1 0 0,1-1 0,0 0-1,0-1 0,0 1 0,0 0 1,0 0-1,0 0 0,1-1 1,-1 1-1,0 0 0,0 0 1,1-1-1,-1 1 0,0 0 0,1-1 1,-1 1-1,1 0 0,-1-1 1,1 1-1,-1 0 0,1-1 1,-1 1 0,4 1 0,-1 0 0,0 0 0,0 0 1,1 0-1,-1-1 0,1 0 0,0 1 0,-1-1 1,1 0-1,0-1 0,0 1 0,34 4 69,0-2 1,8-2-70,43 4 74,-72-3-71,1 0 1,-1 2 0,16 5-4,-27-8-17,-1 1-1,0 1 1,1-1-1,3 4 18,-6-5 1,-1 1 0,1 0 0,-1 0 0,0 0 0,1 1 0,-1-1 0,0 0 0,1 2-1,-2-1 7,0-1 0,0 1-1,0-1 1,0 1-1,0-1 1,0 1 0,-1-1-1,1 1 1,-1 0 0,0-1-1,0 1 1,0 0 0,0-1-1,0 1 1,-1 0-1,1-1 1,-1 1 0,1-1-1,-1 1 1,0 0 0,0-1-1,0 0 1,-2 2-7,0 4 12,-2-1 1,1 0 0,-1 0-1,-1 1-12,-9 10 66,-2-1 35,-1 0 38,0-1 44,0-1 48,1-2 55,-61 47 481,44-38-522,15-10-166,0-1-57,-1-1-65,-1-1-78,11-5 40,4-2-12,1 0-34,2-2-63,-4 1-815,4-3 107,4-1 98,2-2 91,2 0 82,0 1 73,-1 0 65,-1 2 57,1-1 33,1-1 56,1 0-14,4-2-117</inkml:trace>
  <inkml:trace contextRef="#ctx0" brushRef="#br0" timeOffset="276.7333">764 114 6976,'2'-8'917,"0"2"-352,-2 3-146,1 0-64,0 1-76,-1 0-66,1 2-23,1-1 13,-2 1-207,2-1-20,-1 0 64,1 1 56,0-1 51,0 1 85,-1-1 51,2 1 107,-1 0 256,2 3 427,-3-2-761,0 1-42,0 0-87,-1 0-43,1 0-51,-1 1-58,0 5 276,0 1-34,-3 9 182,-2 1-104,-1-1-86,-8 11 35,-7 12 21,8-18-76,-2 6-43,0-2-68,-2 5-36,-10 16-15,7-12-9,6-12 7,3-3 18,0-1 39,2-3 12,0 1 38,0-1 42,0 1 48,4-7-140,-10 20 183,2 1-82,11-27-205,0 1 1,1-1 0,0 1 0,0 0-1,0 0 1,1-1 0,-1 1 0,1 0-1,1 0 1,-1 0-35,1-4 15,-1 0 1,0 0-1,1 0 0,0 0 1,-1 0-1,1-1 0,0 1 1,0 0-1,0 0-15,0-1 10,0 0 0,0 0 0,0 1 0,0-1 0,0 0 0,1-1 0,-1 1 0,0 0 0,0 0 0,1 0-10,1 0 9,0 0 1,0 0-1,-1 0 0,1-1 1,0 1-1,0-1 0,0 0 1,0 0-1,0 0 0,0 0 1,2 0-10,4-2 1,0 1 1,-1-2 0,7-1-2,17-8-56,-31 12 54,8-4-93,1 0 45,19-11 8,-17 9-16,-5 2-13,0 0-40,-1 0-18,-1 1-39,1-1-43,0 1-49,0-1-55,-1 0-59,1 1-65,0-1-70,-2 1 191,0 1 42,1-1-14,2-1-100</inkml:trace>
  <inkml:trace contextRef="#ctx0" brushRef="#br0" timeOffset="623.4796">1249 414 9376,'6'-5'1234,"-2"2"-473,-2 0-198,0 2-87,0-1-89,-1 1-52,-1 0-50,0 0-43,0 0 48,0 0-75,-1 0-58,-1 0-44,-4-2 201,5 3-145,0 0 92,-5 0 29,0 0-66,-1 1-56,1 1-47,-5 1 7,-16 9 5,25-11-125,-30 16-26,-2 4-34,10-4-22,1 0 1,0 1 0,2 2-1,0 0 1,-9 13 73,27-29-13,-1 1 0,1 0 0,0-1 0,0 1 0,0 0 1,1 1-1,-1-1 0,1 0 0,-1 6 13,3-9-5,-1 0-1,1 0 1,0 0 0,0 1 0,0-1 0,0 0 0,0 0-1,1 0 1,-1 0 0,0 0 0,1 0 0,0 0-1,-1 0 1,1 0 0,0-1 0,0 1 0,0 0-1,0 0 1,0-1 0,1 1 0,-1 0 0,0-1-1,1 1 1,-1-1 0,1 0 0,0 1 0,-1-1 0,1 0 5,19 9-22,1-6 72,1-4 55,1-4 40,-10 1-27,-1-1 1,0-1 0,-1 0-1,1-1-118,11-7 170,11-7-10,-22 11-112,-1 1 0,0-2 0,2-2-48,7-11 82,-5-3 40,-8 8-7,-4-2 35,-4 18-139,1-1 0,-1 1-1,0-1 1,0 1-1,0-1 1,0 1 0,-1-1-1,1 1 1,-1 0-1,1-1 1,-1 1 0,0 0-1,0-1 1,0 1-1,0 0 1,-1 0 0,1 0-1,0 0 1,-1 0-1,1 0 1,-2-1-11,-11-6 47,-2 2-39,-7 3-77,-1 4-114,12 1 39,1 1-40,1 1-44,0 0-47,-1 1 38,-4 3-32</inkml:trace>
  <inkml:trace contextRef="#ctx0" brushRef="#br0" timeOffset="1096.128">1647 334 9376,'3'-3'883,"-1"1"-107,-1 1-100,0 1-91,-2 0-85,0 0-78,-1 1-68,0 0-63,-3 1 65,1 1-110,-2 0-50,0 1 1,-17 15 100,1 1-104,2 2-88,1 2-69,-7 16-83,21-30 13,1 1-1,-1-1 0,2 1 1,-1-1-1,1 4 35,2-11-3,1 0 0,-1 0 0,1 0 0,0-1 0,0 1 0,0 0 0,0 0 0,0 0 0,1 0 0,0 0 0,-1-1 0,2 3 3,-2-4 6,1 1-1,0-1 0,0 0 0,-1 1 0,1-1 0,0 0 0,0 0 0,0 0 0,0 0 0,0 0 0,1 0-5,6 4 66,3-2 35,4-2 271,1-2-35,12-6 240,-2-6-125,-3-5-119,-2-4-110,-2-2-102,-2-2-96,-3 1-87,-14 25 83,-3 10-6,-3 18-143,6-27 121,0 1 0,0 0 0,0-1 0,0 1 0,0-1 0,0 1 0,1-1 0,-1 1 0,1-1 0,-1 1 0,1-1 0,-1 1 0,1-1 0,0 1 7,8 5-1,5-6 53,-2-2-72,1-2-35,6-4-78,0-3-39,18-12-207,-13 6 170,-5 4 105,33-22 53,-17 9 52,-4 4 42,-1 0 55,-23 17-68,-2 1 65,1 0 87,0 2 174,-6 1-342,0 0 0,0 0 1,0 1-1,1-1 0,-1 0 1,0 0-1,0 0 0,0 0 1,0 0-1,0 0 0,1 1 1,-1-1-1,0 0 1,0 0-1,0 0 0,0 0 1,0 0-1,0 1 0,0-1 1,0 0-1,0 0 0,0 0 1,0 1-1,0-1 0,0 0 1,0 0-1,0 0 0,0 0 1,0 1-1,0-1 0,0 0 1,0 0-1,0 0 0,0 0 1,0 1-1,0-1-14,-2 6 205,-2 3-74,0 0-145,0-1 75,-3 13 149,5-14-175,1-1-34,1 1-50,0-1-65,1 1-77,2-2-90,0 1-106,1-2-118,-1-1 205,0-1-36,1-1-35,0 1-39,0-1 53,1 1 46,0 0-17,4 0-113,-8-2 412</inkml:trace>
</inkml:ink>
</file>

<file path=ppt/ink/ink29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11:20.0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202 370 6720,'3'-7'785,"0"1"-45,-1-1-45,-1 0-40,0 0-37,0 0-35,-1-7 492,-2 4-290,-2 1-52,-4-1 93,7 8-695,-1 1 0,0 0-1,1 0 1,-1 0 0,0 0-1,0 0 1,0 0 0,0 0 0,0 1-131,-7-2 197,0 3-67,1 2-54,0 2-40,3-1-34,-1 1 0,1 0 0,0 0 1,-2 3-3,-24 31-53,17-18-17,0 0 1,0 4 69,5-8-43,1 1 1,0 0-1,1 2 43,3-7-16,1 0 0,-2 11 16,4-18 8,1-1 1,-1 1-1,1 0 1,0 0-1,1 0 1,0 0 0,0 0-9,-1-4 10,1 0 1,-1 1-1,1-1 1,0 0-1,0 0 1,0 1-1,1-1 1,0 1-11,-1-2 9,0 1 1,0-1 0,0 0 0,1 0 0,-1 0 0,0 0-1,0 0 1,1 0 0,-1 0 0,1 0 0,-1-1 0,1 1 0,0 0-10,15 2 259,2-5-37,-13 1-149,0 0 0,0-1 0,0 0 0,0 0 1,1-2-74,5-2 160,0-1 0,0-1 0,0 0 0,6-7-160,0-1 352,0-2-47,2-5 12,6-16 98,-20 28-243,0-1-1,0 0 0,-1 0 0,2-11-171,-1-1 268,-3-2 36,-3 12-166,-3-2-63,3 16-76,0 0 0,0-1 0,0 1 0,0 0 0,0-1 0,-1 1 0,1 0 0,0-1 0,0 1 0,0 0-1,0-1 1,-1 1 0,1 0 0,0-1 0,0 1 0,-1 0 0,1 0 0,0-1 0,0 1 0,-1 0 0,1 0 0,0 0 0,-1 0 0,1-1 0,0 1 0,-1 0 0,1 0 1,-4 3-64,-2 6-41,-8 30 28,12-29 18,0-1 1,0 1-1,0 8 59,1-14-17,1 0-1,0 0 1,0-1-1,0 1 1,0 0-1,1 0 0,0 0 1,-1-1-1,1 1 1,1 0-1,-1-1 1,0 1-1,1-1 1,0 1-1,0-1 1,0 0-1,0 0 0,0 0 1,1 0-1,-1 0 1,1 0-1,0-1 1,0 1 17,2 0 1,-1 0 0,1-1 1,0 1-1,0-1 0,0 0 1,0-1-1,0 1 1,0-1-1,1 0 0,2 0-1,-1 0 11,1-1 0,-1 0 0,0 0-1,1-1 1,-1 0 0,0-1 0,4 0-11,0-2 36,-1 1 0,0-1 0,1-1 0,7-5-36,-7 3 73,1 0 1,-1-1-1,6-7-73,28-28 90,-3-7 77,-31 34-48,-1 1 1,4-9-120,-8 12 103,-1 0 0,0 0 0,3-10-103,-6 9-54,-2 13 52,0 0 0,0 0 0,0 0 0,0 0 0,0 0 0,0 0 0,0 0 0,0 0-1,0 0 1,0 0 0,0-1 0,0 1 0,0 0 0,0 0 0,0 0 0,0 0 0,0 0 0,-1 0 0,1 0 0,0 0-1,0 0 1,0 0 0,0 0 0,0 0 0,0 0 0,0 0 0,0 0 0,0-1 0,0 1 0,0 0 0,0 0-1,0 0 1,0 0 0,0 0 0,-1 0 0,1 0 0,0 0 0,0 0 0,0 0 0,0 0 0,0 0 0,0 0 0,0 0-1,0 0 1,0 0 0,0 0 0,0 0 0,0 0 0,-1 0 0,1 0 0,0 0 0,0 0 0,0 0 0,0 1-1,0-1 1,0 0 0,0 0 0,0 0 0,0 0 2,-2 1-27,1 1-1,0-1 0,0 1 1,0-1-1,0 1 0,0-1 1,0 1-1,0 0 1,0 0-1,1 0 28,-5 10-114,4-6 16,-1 0-33,1 0-40,0 0-45,1 1-51,-1-1-56,1 2-204,1 1-122,-1-5 275,1 1-36,-1-1-37,1 0-39,0 3-34,1 0 69,0 0-25,1 5-162</inkml:trace>
  <inkml:trace contextRef="#ctx0" brushRef="#br0" timeOffset="346.1489">969 525 6400,'6'0'759,"-3"0"534,-6 0 50,-1 0-492,2 0-362,-1 0-45,0 0-57,-1 0-66,2 0-78,-1 0-89,1 0-100,0 0-110,-9 2 394,-1 0-108,-1 1-61,-16 5 115,20-5-137,9-3-139,0 0 0,0 0 0,0 0-1,0 0 1,0 0 0,0 0 0,0 0 0,0 0-1,0 0 1,0 1 0,0-1 0,0 0-1,0 0 1,0 0 0,0 0 0,0 0 0,0 0-1,0 0 1,0 0 0,0 0 0,0 0-1,0 0 1,0 0 0,0 0 0,0 0 0,0 0-1,0 0 1,0 0 0,0 0 0,0 0 0,0 0-1,0 0 1,0 0-8,8-1 245,4-1-54,0-1-94,33-12 74,-1-2 1,19-11-172,-26 7 163,-3-2 93,-18 11-84,0-2 35,-2 0 38,0-1 43,-5 3-112,-2 2 29,-2-1 39,-4 9-197,-1 0 1,1 1-1,-1-1 1,1 0-1,-1 1 1,0-1-1,0 0 1,0 0 0,1 0-1,-2 1 1,1-3-48,0 3 25,0 0 1,-1 0 0,1 0-1,-1 0 1,1 0 0,-1 0 0,1 0-1,-1 0 1,1 0 0,-1 0-1,0 0 1,0 0-26,-9-7 122,-3 3-49,9 4-67,0 1 0,0-1-1,0 1 1,0 0 0,0 0 0,0 0-6,-20 3-45,-6 5-65,-21 11 5,32-10 78,1 1 0,0 0 0,-1 2 27,5-2-23,1 0 0,0 1 0,1 0 0,-1 2 23,5-4-41,1 0 1,-1 0-1,-1 6 41,5-9-5,1 0 1,0 0-1,0 0 1,0 3 4,-2 14-93,5-8-17,3-1-52,3-1-60,4-1-69,-3-6-13,13 6-539,-9-7 474,8 3-56,-18-7 409</inkml:trace>
  <inkml:trace contextRef="#ctx0" brushRef="#br0" timeOffset="663.7479">1459 341 7968,'-1'-1'959,"1"0"-99,-1 2-93,-1 0-89,1 0-81,0 1-75,-1 1-69,0 0-64,1 0-119,0 0-33,-2 3 149,-1 3-48,1-3-149,1 0-35,-4 6 163,3-6-47,-5 11-18,-1 0-71,1-1-69,0 0-39,-5 11-15,3-5-7,-5 20-51,9-22 58,1 0 48,3 6 122,2-16-113,1-1 37,3 2 102,1-2 88,3-4 108,-2-4-179,0-1 34,4-2 276,0-3-104,0 0-84,0-2-64,21-24 751,-30 30-1071,20-24 486,-1-3-97,-3-2-86,0-1-76,-2-1-67,-1 0-57,-1 0-47,0-1-37,22-50-61,-20 50-48,-2 7-49,14-19 130,-11 21-102,2 2-67,1 1-90,2 1-115,-11 12 161,-7 6 132,1 0 0,0 0 1,-1 0-1,1 0 0,4-1 81,2 1-187,1 2-132,-5 1 109,-1 1-39,0 1-47,0 2-51,-1 0-58,-1 1-64,-1-3 382,-1 0-34,1 3-211,0 0-109,-1 0-93,0 1-207,0 0-85,0 2-239,0 4-585,-1-6 960,1 0 89,-1 2-31,1 3-214,-1-11 789</inkml:trace>
  <inkml:trace contextRef="#ctx0" brushRef="#br0" timeOffset="1195.7818">2380 194 5152,'-2'-3'243,"-1"-1"92,0 0 53,-3-5 583,2 3-456,2 3-279,1 0-76,0 1 520,-1 1-105,1 1-94,-1-1-85,1 2-75,-1-1-65,0 1-56,0 0-46,-1 2 30,-3 3 111,4-3-174,0-2 45,-8 13 47,1 0-35,-9 14 95,3-1-98,-18 41 138,20-40-174,-8 14 69,-1 3 55,7-16-50,0 2 40,0-1 48,0 0 54,1 1 60,0-1 69,1 0 74,1 0 82,7-20-390,0 4 48,2-6-10,1-1 68,2-3-125,0-1 42,1 0 13,3-2 57,3-8 11,2-4-90,0-2-81,0-1-72,24-40 93,0-1-37,-1-1-35,-1-1-35,18-30-10,1 2-68,2 2-63,3 3-58,-36 56 58,0 0 0,7-4 44,-18 20-27,0 1 0,1 0 1,5-3 26,-9 6-25,0 2 0,0-1 1,0 0-1,0 1 0,0 0 1,1 0-1,0 1 25,2-1-81,-1 2-48,-1 1-46,0 1-43,-1 0-43,-1 2-40,0 0-38,0 0-37,-1 1-36,0 1-32,1 6-539,-1 0-111,-1 1-98,-1-8 795,0 0 52,0 1-16,0 4-124,-1-10 484</inkml:trace>
  <inkml:trace contextRef="#ctx0" brushRef="#br0" timeOffset="1450.023">2196 429 7040,'-1'1'532,"1"-1"-44,0 1-42,0 0-39,0-1-37,0 1-36,1 0 238,1 0-115,0-1-98,1 1-81,0 0-63,1 0 4,6 0 203,-6 0-224,-1-1 83,0 0 103,13 1 142,-1-1-97,1 0-89,0 1-81,0-1-70,0 0-63,0 0-54,0 0-45,9 0-56,46 0-241,-42 1 207,7 2-49</inkml:trace>
  <inkml:trace contextRef="#ctx0" brushRef="#br0" timeOffset="1783.389">2773 326 9056,'-1'0'526,"1"0"-35,-2 0 392,0 1-125,1 0-116,-1 1-105,1-1-96,-1 2-85,1-1-77,0 0-103,0 0-38,-1 2 47,-1 2-76,0 3-33,1-3 7,-1-1 95,2-2 20,0 0 82,-10 17 108,0 0-98,2-5-140,1 0-36,-8 17 28,6-7-91,8-19-47,1 1 0,-1 0 0,1 0 1,0 4-5,0-8-7,1 0 1,0-1 0,1 1 0,-1 0 0,0 0 0,1 0 0,-1-1 0,2 2 6,-2-2 2,1-1 0,-1 1 1,1-1-1,0 0 0,0 1 0,0-1 1,0 0-1,0 1 0,0-1 0,0 0 0,1 1-2,0-1 11,-1 0 0,1 0 0,0 0-1,-1 0 1,1 0 0,0 0-1,0-1 1,0 1 0,0-1-11,20 3 166,3-6 68,-1-2 67,-1-3 65,-5 2 62,-4-1 4,0 1-1,12-9-431,-1-3 375,-2-2-49,-2-2-58,-3-2-66,-3-2-76,-4-2-83,-7 7-11,-5 11-29,1 10-3,0 0-1,0-1 0,0 1 1,0 0-1,-1 0 0,1 0 1,0 0-1,0 0 1,0-1-1,-1 1 0,1 0 1,0 0-1,0 0 0,0 0 1,-1 0-1,1 0 1,0 0-1,0 0 0,0 0 1,-1 0-1,1 0 0,0 0 1,0 0-1,0 0 1,-1 0-1,1 0 0,0 0 1,0 0-1,-1 0 0,1 0 1,0 0-1,0 1 1,0-1-1,0 0 0,-1 0 1,1 0-1,0 0 0,0 0 1,0 1 0,-6 2 33,1 1-59,1 1-62,1 0-61,0 0-63,1 1-64,1-1-66,0 1-66,1 0-67,1 0-68,0 0-71,1-1-70,1 1-71,0-1-74,1 0-74,0 0-74,0-1 335,1 0 83,0 1-29,4 1-204</inkml:trace>
  <inkml:trace contextRef="#ctx0" brushRef="#br0" timeOffset="3071.7599">1560 317 6816,'-5'-4'1014,"1"1"-114,1 2-107,-1 1-102,1 0-94,1 2-90,-1 0-81,1 0-76,0 2-70,1-1-63,-1 1-57,1 1-51,0-1-43,0 1-39,-1 4-60,0 1-93,-17 76 76,13-54 42,-1 0 35,-3 10 93,1-6 82,4-18-57,0 0 33,-5 17 386,3-11-156,2-9-90,1-2-12,-1 1 50,2-4-14,-1 1 47,0 0 53,-1-1 59,6-11 114,0-2-99,1 0-90,-1-1-82,1-2-49,1 1-79,-1-2-70,1 1-56,0-1-47,0-1-34,11-25-102,-10 24 129,0 1 84,50-109-12,6 2-67,-27 59-101,2 2 60,3 1-77,3 3-37,-28 36 34,-1 1-1,2 0 0,3-2 81,-1 4-119,0 2-63,1 2-80,1 5-101,-12 2 279,-1 0-38,1 1-37,-1 1-37,0 0-35,-1 1-35,1 0-34,-1 0-32,2 2-29,2 2-51</inkml:trace>
</inkml:ink>
</file>

<file path=ppt/ink/ink29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11:22.09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148 341 8320,'2'-3'274,"1"-1"-43,0 1 0,0-1 59,1-1 31,-1 1-77,-1 1 0,1-1 55,0-1 1,0 0 59,0-1 65,1-1 76,-1 3-486,0-1 66,0-1 60,0-1 52,0 0 46,0-1 39,4-8 372,-5 9-233,1-1 0,-1 0 0,-1 0 1,1 0-1,-1 0-416,-1-2 419,-1 1-35,0 2-43,-2 4-65,-1 3-63,1 1-58,-1 3-56,0 0-52,0 0-48,1 0-46,-25 37 106,3 4 40,2 1 38,3-1 35,12-27-95,4-10-49,-19 44 87,-9 27-68,24-54-22,1-1 0,0 9-25,0 22 123,7-55-125,-1 12-3,2 14 139,1-18-148,1 1-89,-1-5 7,1-1-35,0 1-40,0-1-44,2 1 5,3 1-35,-8-5 241</inkml:trace>
  <inkml:trace contextRef="#ctx0" brushRef="#br0" timeOffset="262.0754">374 28 8896,'9'-10'1166,"-4"4"-447,-1 2-186,-1 0-82,-2 3-218,1-1-36,-1 1 110,0 1-127,0 2 28,6 8 559,-5-6-446,-1 0-1,0 0 0,0 0 1,0 0-1,0 0 0,-1 4-320,1 4 644,-1 1-67,-1-1-93,1-6-286,0 0-33,-1 2 6,-2 30 428,-2-1-69,-3 0-66,-1-1-62,-1 0-61,-2 0-56,0-1-54,0 1-51,0-3-55,1 0-38,1 0-37,0 1-35,-7 33-75,7 3-106,9-58-117,1 19-307,0-22 382,1 0-32,-1 1-81,1 0-70,0 0-87,0 1-103,-1-2-120,1-4 301,-1 0-37,1 2 14,-1-1 58,1 2-17,-1 3-127</inkml:trace>
</inkml:ink>
</file>

<file path=ppt/ink/ink29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11:19.1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210 162 5888,'6'-6'770,"-3"2"-295,-1 2-121,0 0-55,-1 1 51,0 1-87,0-1-75,1 2-63,0 0-16,3 3-62,-4-4 18,-1 1 74,5 1 127,1 1 79,0 3 49,-4-1-89,-1 2 43,-2 7 78,-1-1-63,1 0-58,-2 1-51,1-1-49,-1 1-42,-1-1-39,1 0-32,-3 9-3,0-1-53,-15 41-49,10-31 65,-10 30-50,-1-2 113,0-1 123,10-29-70,1 0 35,-5 11 132,1 0 68,-1 0 73,1 1 75,10-27-394,0 1 102,-1-1 103,-1-1 100,-2-2 95,6-10-288,1-2-41,-1-2-44,2-4-44,0-24 161,5-12-95,1 10-89,1 0-37,9-36-9,3 1-81,35-89-83,-36 112 107,2 1 47,-5 12-23,1 0-54,8-16-86,3 3-64,-12 24 35,0 1 1,1 0-1,3-2 131,-6 9-100,1 1 1,11-9 99,9-2-111,-25 18 98,1 1 0,-1 0 0,1 0 0,9-2 13,-11 4-7,-1 1-1,0 0 1,0 0-1,0 0 1,1 1-1,-1 0 1,5 0 7,-6 1-18,0 0-1,0 0 1,0 0-1,0 1 1,0-1-1,1 2 19,-5-3-3,0 0 0,0 1 0,-1-1 0,1 0 0,0 1 0,0-1-1,-1 1 1,1-1 0,0 1 0,-1-1 0,1 1 0,0 0 0,-1-1-1,1 2 4,-3 2-13,-9 2 6,-30 5 8,21-6 7,-1 1-1,0 1-7,20-7 2,0 1-1,0-1 0,0 0 0,0 1 0,0-1 0,0 1 0,0-1 0,0 1 0,0 0 0,0-1 0,0 1 0,0 0 0,0 0 0,0-1 0,0 1 0,1 0 0,-1 0 1,0 0-1,1 0 0,-1 0 0,1 0 0,-1 0 0,1 0 0,-1 0 0,1 1 0,0-1 0,0 0 0,-1 0 0,1 0 0,0 0 0,0 1 0,0-1 0,0 0 0,0 0 1,1 1-3,-1 2 7,0 8 12,-1-1 0,0 1 0,-1-1 0,0 0 0,-1 0 0,0 1 0,-1-1 0,0-1 0,0 1 0,-2-1 0,1 0 0,-6 8-18,-1 0 86,0-1 0,-15 15-86,-1-3 130,-1-4 40,18-16-138,-22 14 190,19-14-158,0-1-71,1-1-89,5-3-6,1-1-42,-1 1-45,0-1-51,0 0-56,1 0-61,-1 0-64,0 0-71,5-2 246,-1 0 34,-5 3-306</inkml:trace>
  <inkml:trace contextRef="#ctx0" brushRef="#br0" timeOffset="395.8875">813 187 8800,'2'-1'300,"0"0"-49,0 0-1,1 0 64,0-1 23,-1 1-79,0 0 2,0 0 57,-1 0 3,1 0 59,1-1 70,-1 1 78,-1 0 42,-1 1-52,0 0-50,0 0-46,0 0-46,-1 0-41,0 0-41,0 1-38,0-1-34,-1 1-34,-1 0 97,0 0-103,-1 1-86,0-1-67,1 1-36,-14 5-178,13-5 195,1-1 88,-38 24-179,20-9 46,1 1-1,0 1 1,-5 7 36,-20 25-145,10-6 48,19-21 68,1 1 0,1 1 29,5-8-21,0 0 0,2 1-1,-2 6 22,5-10-53,1 0 0,-2 11 53,4-20-12,1 0 1,-1 0 0,1 0 0,0 0 0,1 0 0,-1 0-1,1 0 1,0 0 0,0 0 0,1 0 0,-1 0 11,1-2-7,-1 0 1,0-1 0,1 1-1,0 0 1,-1-1 0,1 1-1,0-1 1,0 0 0,0 0-1,2 1 7,-2-1-2,1 0 1,0 0-1,0 0 0,0-1 0,0 1 0,2 0 2,0-1 14,0 1-1,0-1 1,0 0-1,0 0 1,1 0-14,27-2 161,-1-6 74,1-6 54,-14 4 17,0-2-1,0 0 1,8-7-306,3-5 362,-6 3-93,0-1-54,1-6-12,-16 16-122,-1 0 0,0 0-1,-1-1-80,-2 4 59,0-1 0,-1 0 0,-1 0 0,2-4-59,2-21 192,-7 3 8,-4 0 51,2 26-221,0-1 0,0 0 0,0 1 0,0-1 0,-1 1 0,0 0 0,0 0 0,0 0 0,-1 1 0,0-1 0,0 1 0,0-1 0,0 1 0,0 1 0,-1-1 0,0 1-1,-2-2-29,-13-5 54,-1 3-61,3 3-58,-1 3-65,0 2-75,0 2-86,1 2-97,1 3-106,0 3-117,10-5 258,-1 1-34,6-4 311,-1 0-43,0 0-41,1 0-40,0 0-38,0 0-36,-1 3-375,0-1 81,1 0-62,1 0-57,-1 1-51,1-1-45,0 0-37,0 6-912,1-7 1240,0 0 36,0 3-365,0 1-43,1 5-295</inkml:trace>
  <inkml:trace contextRef="#ctx0" brushRef="#br0" timeOffset="5495.0612">289 73 5216,'5'-2'508,"0"0"-60,0 0-49,1-1-42,4-2 256,8-4 295,-10 4-494,-1 1 58,0 0 75,3-2-6,0 1-100,1 0-91,0 0-79,1 0-72,0 2-61,-1-1-53,1 2-41,8 1-41,-16 1-12,0 0-1,0 1 0,0-1 0,0 1 0,0 0 0,0 0 0,0 0 1,0 1-1,0-1 0,0 2 10,8 5 6,0 2 46,0 5-54,-2 1 58,-2 1 53,-2 1 47,-1 1 42,-3 0 36,-1 20 322,-6-6-28,2-20-203,0 0 0,-1 0-1,0-1 1,-7 11-325,-12 17 728,-1-11-294,-4-3-115,-4-3-95,-1-3-74,-9 1-38,14-10-31,-1-1 1,-16 3-82,-11 1 69</inkml:trace>
</inkml:ink>
</file>

<file path=ppt/ink/ink29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12:28.99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132 157 6656,'-1'-3'291,"0"0"-46,-2-3 148,0-2 194,2 4-361,0 1 43,1 0-1,-1-1 49,1 0 60,0 0 68,0 4 9,0 0-323,0 2-76,-3 69-60,-9 37-62,5-45 49,-35 195-86,31-196 106,-7 59 135,9-51 27,-3-3 106,7-35 62,4-23-160,0-5 81,2-13-193,2-1-36,10-22-62,-8 20 19,44-116-19,0 0-27,-38 102 25,1 2-1,2 0 1,13-20 40,-10 24 4,-14 16-24,1 0 1,0 0-1,1 0 0,-1 1 1,0-1-1,3 0 20,-5 3-8,0 0-1,0 0 0,0 0 1,0 1-1,0-1 1,0 1-1,0-1 1,2 0 8,10 3-18,-3 4 32,0 6 33,-7-6-35,-1-1 0,1 2 0,-1-1 0,-1 0-1,1 1 1,-1-1 0,2 7-12,3 31 27,-6 13-60,-2-30-24,-1 0-32,0-7-9,-8 62-206,7-60 172,0 0-52,-1 2-104,-1 0-108,3-12 149,0-1-35,-1 1-38,1 0-42,-2 4-84,-1 7-68</inkml:trace>
  <inkml:trace contextRef="#ctx0" brushRef="#br0" timeOffset="408.8981">701 464 6816,'0'1'695,"0"-1"-73,-1 1-69,0 0-65,1 0-62,-1 0-58,-1 0-52,1 1-50,-1 0 20,0 0-71,0 1-62,0 0-52,-1 0-37,0 0-40,-6 9-55,6-8 49,1-1 24,0-1 34,-47 59-263,-40 54-314,48-55 275,5 2 84,25-37 90,7-15 60,0 0-1,1 0 1,0 4-8,2-9 4,0-1-1,0 1 1,1 0 0,0 0 0,0-1 0,0 1-1,1 0 1,0 1-4,-1-4-4,1 1 0,-1-1-1,1 0 1,0 1 0,0-1 0,0 0-1,1 0 1,-1 0 0,2 2 4,8 6 41,3-4 35,-11-6-47,1 1 1,-1-1-1,0 0 1,1 0-1,-1 0 1,0 0-1,1-1 1,0 1-30,27-9 324,-5-4 55,7-9 53,-4-5-108,-3-4-93,-3-3-75,-13 15-92,0 0 0,-1-2-64,0 0 14,-1-1-1,-1-1 1,-1-1-14,-2 3 19,0-1 0,-1 1 0,-2-1 0,0 0-19,-1 7 10,-1-1 0,-1 1-1,-1-6-9,-8-20-41,9 37 37,0-1-1,0 1 1,0 0 0,-1 0 0,-1-2 4,2 4 4,0-1-1,-1 0 1,1 1 0,0 0 0,-1 0 0,0-1 0,0 1 0,1 1 0,-1-1 0,-3-1-4,3 2 0,0 0 1,0 0-1,0 0 1,-1 0-1,1 1 1,0 0-1,0-1 1,-1 1-1,1 0 0,0 0 1,-1 1-1,-1-1-16,1 1-1,0 0 1,0 1 0,0-1-1,-4 2 17,1 0-18,1 1 0,-1 0 0,1 0 0,-2 1 18,-6 8-88,0 2-49,-2 6-142,10-10 91,0 1-36,-3 8-241,6-10 186,0 1-34,1-1-35,0 1-37,1-1-40,1 1-41,0-5-105,0 1-57,4 10-1409,0-9 1049,-1-5 528,0 0 34,1 1-76,2 0 93,25 4-1551,-31-8 1952</inkml:trace>
  <inkml:trace contextRef="#ctx0" brushRef="#br0" timeOffset="753.1463">1013 298 5216,'-1'0'409,"0"1"-53,0-1-50,0 0-46,0 1-42,0-1-39,0 2 76,-1-1-122,1 1-71,0 0-48,-1 3-61,1-3 57,0 0 51,0 0 75,-10 22 203,1 0-63,0 1-53,2 0-43,-6 21 65,2 5 214,0 8-459,9-34 76,0 14-19,3-32-45,1 0 0,-1-1 0,1 1 0,2 4-12,6 12 59,-9-23-48,1 1 0,-1 0 0,0 0 0,1-1 0,-1 1 0,1 0 0,0-1 0,-1 1 0,1-1 0,-1 1 0,1-1 0,0 1 0,-1-1 0,1 1 0,0-1 0,0 1 0,-1-1 0,1 0 0,0 1 0,0-1 0,0 0 0,-1 0 0,1 0 0,0 0 0,0 0-11,1 0 22,-1 0 0,1-1 0,-1 1 1,1-1-1,-1 1 0,1-1 0,-1 0 1,0 1-1,1-1 0,-1 0 1,0 0-1,0 0 0,1-1-22,17-18 264,-6-1-68,0 0-75,-3-2-39,2-6-21,3-14-11,-10 26-33,6-19 13,-6 12 42,-1 3 59,0 1 96,-1 3 61,0 1 105,-3 16-280,1 2-37,1 1-17,-1 1-45,0 2-17,1 0 0,-1 1 0,1-1 0,1 0 0,0 2 3,12 17-41,-13-23 29,0 1 1,0-1-1,0 0 1,1 0-1,-1 0 1,0 0-1,1-1 1,-1 1-1,1 0 1,1 0 11,-2-1-15,1-1 1,-1 1 0,0-1 0,0 1 0,0-1-1,0 0 1,0 0 0,1 0 0,-1 0 0,0 0-1,0 0 1,0 0 0,0-1 0,1 1 0,0-2 14,2 1-195,-1-1 0,0 0 0,0 0 1,0 0-1,3-3 195,2-2-358,-1 0-48,-2 0 19,1 1-56,-1-1-67,-1 0-76,0 1 238,0-1 47,1-1-16,2-4-109</inkml:trace>
  <inkml:trace contextRef="#ctx0" brushRef="#br0" timeOffset="1214.7142">1692 223 3552,'1'-7'487,"1"1"-103,0-1-83,0 0-61,4-13 334,-4 11-291,-1 4-90,0 0 35,-1 1 44,0-1 51,-1-3 280,-3 3-122,-2 1-109,-1 2-92,-1 2-78,0 0-63,0 2-49,0 0-33,-5 3-10,-1 1 0,1 0 0,-1 2-47,-39 26 228,28-14-68,1 0 38,1 1 41,3 0 48,13-14-169,0 2-50,-1 1-37,-1 7-48,8-15 15,0 0-1,0 0 0,1-1 1,-1 1-1,1 0 1,0 0-1,-1 0 1,1-1-1,0 1 1,0 0-1,0 0 0,0 0 1,0 0-1,1 1 3,3 6 29,4-1 40,10 3-9,-12-10-57,-1 1 0,0-1 1,1 0-1,-1 0 1,2 0-4,11 0-2,1-1 1,4-1 1,-6 0 32,3 0 0,1 0-38,42-3-54,-43 5 82,-1 3 49,-18-4-62,1 0 1,-1 1-1,1-1 1,-1 0-1,1 1 1,-1 0-1,0-1 0,1 1 1,-1 0-1,0 0 1,1 0-1,-1-1 1,0 1-1,0 1 0,1 0-9,-2-2 3,1 1-1,-1-1 0,0 1 0,0 0 0,0-1 0,1 1 1,-1 0-1,0-1 0,0 1 0,0 0 0,0-1 0,0 1 1,0 0-1,0 0 0,0-1 0,0 1 0,-1 0 1,1-1-1,0 1 0,0 0 0,-1-1 0,1 1 0,0 0-2,-11 13-6,-9 5-46,15-15 36,-17 15-101,0-2 0,-1 0-1,-13 5 118,27-16 2,-1 0-71,1-1-67,0 1-64,1-1-33,-1 1-49,1-1-45,0-1-44,-4 3-31,-6 3-60,17-9 436</inkml:trace>
  <inkml:trace contextRef="#ctx0" brushRef="#br0" timeOffset="1965.9894">954 286 5888,'-2'-3'597,"-3"-6"673,4 6-841,0 0 50,0 1-96,0 0 42,1 0 49,-1 0 55,3 10-619,-1-1 33,0 5 18,-1 1 38,0 8 18,2 19 64,0 3-50,1 0 0,3 2-31,-3-30 29,1 1 1,0-1-1,2 2-29,6 12 97,5-2 49,0-9 173,2-7 105,0-5 41,-15-6-375,-1 0 0,0 0 0,1 0 0,-1 0 0,0 0 1,0-1-1,1 1 0,-1-1 0,0 0 0,0 0 0,0 0 0,0 0 0,0-1 1,0 1-1,0-1 0,0 0-90,0-1 97,0 1 0,0 0 0,0-1 0,-1 0 0,1 0 0,-1 0-97,6-9 258,-1 0-49,-2-2-41,0 0-37,2-10 22,1-11-7,-2 6-37,0 2 18,-1 0-64,4-18-74,-1 11-66,4 3-36,-10 25 27,1 0 65,5-13 81,-4 10-103,0 4-79,1 0-113,-3 3 66,1 1-40,0 0-43,0 1-47,-3 0-276,0 1 117,0-1 101,1 1 87,-1 0 85,0 0 51,0 2-6,0 1-63,0-3 94,0 0-57,0 0-8,0-1-52,0 2-70,0-1-35,0 2-422,0 1-273,0 2-648</inkml:trace>
  <inkml:trace contextRef="#ctx0" brushRef="#br0" timeOffset="2698.8314">1814 329 3552,'0'0'751,"1"0"-355,4 0-242,-1 0 48,6 0 304,10 1 617,-11-1-701,-4 0-228,0-1-39,-1 1-48,1-1-53,43-12 824,-2-3-112,-2-5-122,-23 9-371,0-1-34,-1-1-36,-1-1-37,0-1-38,-2-1-39,0 0-41,-1-2-41,-1-1-44,0 0-45,-2-4 126,-11 19-11,0 1 0,0-1 0,-1 1 0,1-1 0,-1 0-1,0 0 1,0-2-33,-1 6 15,0-1 0,0 0 0,0 0-1,0 0 1,0 0 0,-1 0 0,1 1-1,0-1 1,-1 0 0,0 0 0,1 1-1,-1-1 1,0 0 0,0 1 0,0-1-1,0 1 1,0-1 0,-1 0-15,0 0 10,0 0-1,0 1 1,1 0-1,-1-1 1,-1 1 0,1 0-1,0 0 1,0 0-1,0 0 1,-1 0 0,0 0-10,-16-2 15,-1 3 36,-9 6 77,-1 4 42,17-4-46,0 1 1,0 0-1,-3 3-124,-15 13 201,0 5 112,1 6-118,10-7-112,1 3-44,11-16-43,0 1-1,2 0 1,-2 4 4,5-9-12,-1 0 0,2 0 1,0 0-1,0 1 0,1-1 0,0 0 0,0 1 1,1 0-1,1 4 12,0-7 0,1-1 1,-1 0-1,1 1 1,1-1-1,-1 0 0,2 1 0,-1-1 17,1 0 0,0 0-1,0-1 1,1 0 0,-1 0 0,4 3-17,-1-2-23,0 0-1,1 0 1,3 1 23,0-1-14,0 0 0,0-1 0,1 0-1,-1-1 1,1 0 0,13 3 14,12 1-70,10-2-94,-23-5 39,0-1-36,0-1-41,-1 0-46,0-1-50,0 0-55,13-1-4,20-2-54</inkml:trace>
</inkml:ink>
</file>

<file path=ppt/ink/ink29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12:26.9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113 278 6464,'-4'1'522,"1"1"-37,0 0-34,0 0-37,1 0-36,-1 0-36,1 0-35,0 0-37,0 1-35,0-1-37,0 1-36,0 0-36,1 0-36,0 1-37,-1 0-35,1 0-37,-14 53 109,1 1-68,1 7-54,-12 87-112,19-98 122,6-52 20,-4 60-33,4-54 34,0-1 0,1 0 0,0 1 0,0-1 1,0 0-1,3 6 1,-4-11-2,1-1 1,-1 0-1,1 0 1,-1 0 0,1 0-1,-1 0 1,1 0-1,-1 0 1,1-1 0,0 1-1,-1 0 1,1 0-1,0 0 1,0 0-1,0-1 1,0 1 0,0-1-1,-1 1 1,1 0-1,1-1 2,-2 0-3,1 0-1,0 1 1,0-1-1,0 0 1,0 0-1,0 0 1,0 0-1,0-1 1,0 1-1,0 0 1,0 0-1,-1-1 1,1 1-1,0 0 1,0-1-1,0 1 1,0-1 0,-1 1-1,1-1 4,3-2-19,0 0 0,0-1-1,0 0 1,0 1 0,-1-2 0,0 1-1,2-3 20,9-16-55,-2 0 0,0 0 0,-1-1 0,1-9 55,8-24-10,-5 16 84,0 1 93,-13 34-136,9-18 80,-10 23-110,-1 1 1,0 0-1,0 0 1,0-1-1,0 1 1,1 0-1,-1 0 1,0-1-1,0 1 1,0 0-1,1 0 1,-1 0-1,0 0 1,0-1-1,1 1 1,-1 0-1,0 0 1,0 0-1,1 0 1,-1 0-1,0 0 1,1 0-1,-1 0 1,0 0-1,0 0 1,1 0-2,-1 0 1,1 0 0,-1 1 0,1-1 0,-1 0 1,0 1-1,1-1 0,-1 1 0,0-1 0,1 1 0,-1-1 0,0 1 1,1-1-1,-1 1 0,0-1 0,0 1 0,0-1 0,1 1 1,-1-1-1,0 1-1,9 35 71,-3 2-35,-3-15-18,2 0 0,3 11-18,-5-26 13,0 0 0,0 0 0,4 5-13,-4-8 16,0 1 0,1-2-1,-1 1 1,1 0 0,3 2-16,12 6 98,-1-8-40,-15-5-56,0-1 1,0 1-1,0 0 1,0-1-1,0 0 1,-1 0-1,1 1 1,0-2-1,0 1 0,-1 0 1,1 0-1,0-1-2,5-4-5,-1 0-1,1 0 0,-1-1 0,0 0 0,0 0 0,-1-1 0,3-5 6,10-15-2,-1 0 0,-1-2 0,-2 0 1,10-28 1,8-37-21,-8-1-36,-24 91 79,1-1 91,-1 0 125,1-1 202,-2 7-234,0 3-41,-1 0-89,0 2-35,0 3-7,0 0 0,1 0 0,0 0 0,0 1 0,0-1 0,2 2-34,-1-2 26,1 0 0,0-1 0,2 7-26,10 15-7,4-4-93,1-6-71,3-4-97,3-3-111,-12-8 144,1 0-34,-7-3 19,-1 0-43,24 0-1228,-21-1 1156,-1-1 47,2 0-16,5-2-115</inkml:trace>
  <inkml:trace contextRef="#ctx0" brushRef="#br0" timeOffset="418.0168">781 574 6240,'3'2'604,"0"-1"-79,0 0-75,0 0-68,0 0-63,0 0-59,0-1-52,1 0-48,1 1 27,1-2-106,0 1-72,10-3-109,-9 2 103,0-1 98,-3 1 5,0 1 44,14-4-66,-1 0 1,1-1-1,0-1-84,3-2 97,0-2 0,6-3-97,-3-1 134,16-11-134,19-21 70,-47 36-53,-1-1 0,-1 1 1,0-2-1,4-6-17,-10 12 13,0 1 0,0-1 1,-1 0-1,0 0 0,0 0 0,-1-1 0,1 1 0,-1-1 0,-1 1 0,0-1 0,1-1-13,-2 6 9,0 0-1,0 0 1,0 1 0,0-1-1,-1 0 1,1 0 0,0 0-1,-1 0 1,1 1 0,-1-1-1,0-1-8,0 2 14,0-1-1,0 1 1,1 0 0,-1 0-1,0-1 1,-1 1-1,1 0 1,0 0-1,0 0 1,0 0 0,-1 0-1,1 1 1,0-1-1,-1 0 1,1 1 0,-1-1-1,-1 0-13,0 0 26,0 1 0,0-1 0,0 1 0,0 0 0,-1 0 0,1 0 0,0 0 0,0 0 0,-1 1-26,-17 5 101,-34 21 353,2 7-116,2 6-103,38-27-163,0 1 1,-5 6-73,9-8 23,1 0-1,0 0 1,-2 4-23,5-5 2,0-1-1,1 1 0,0 0 1,-1 3-2,3-4-9,0 0 0,0 0 0,1 0 0,1 0 0,-1 2 9,2-2-16,-1 1 0,2-1 0,-1 0 0,1 0-1,2 4 17,8 17-53,-7-21 56,0-1-1,1 0 1,-1-1-1,2 1 1,-1-1 0,1 0-1,1 0-2,16 11-30,2-4-62,2-7-89,1-6-115,-20-3 313,-1-1-36,0 1-35,1-2-33,6-2-182,1-2-113,-2-1-103,0-1-89,0-2-77,-1 0-64,7-8-531,-2-1-2509,13-20 3755,-21 27-779,-1 0 34,4-6 122,5-8-159,-17 27 779</inkml:trace>
  <inkml:trace contextRef="#ctx0" brushRef="#br0" timeOffset="981.2468">1277 294 4736,'-1'-3'194,"0"-1"62,-1 1 53,1 0 45,-1-1 119,-1 0 40,-5-6 1116,3 5-848,-1 2-87,2 1-303,0 1-74,0 1-119,0 0-69,-1 0-78,1 1-84,-8 2 193,1 1-48,-11 7 0,5 0-104,0 1 0,-10 9-8,-10 11 14,-4 6-14,15-12-63,-20 27 63,32-35-38,0 2 0,1-1 0,1 2 0,1-1 0,1 2 0,1-1 0,-7 23 38,15-38-4,-1 1 0,1-1-1,0 1 1,1-1 0,-1 1 0,1-1 0,1 1-1,-1-1 1,1 1 0,0-1 0,1 0 0,-1 1-1,4 5 5,-4-9 0,0 0-1,1 1 1,0-1-1,-1 0 0,1 0 1,1-1-1,-1 1 1,0 0-1,1-1 0,-1 1 1,1-1-1,0 0 1,-1 0-1,1 0 1,0 0-1,0 0 0,1-1 1,-1 1-1,0-1 1,1 0-1,-1 0 0,0 0 1,1-1-1,-1 1 1,4-1 0,21-1 34,-1-6 59,3-8 77,-22 10-89,0-1 0,-1 0 0,1 0 0,0-3-81,2-1 167,0-1 0,4-8-167,5-10 189,-5 4-74,-2 2-52,2-10 85,-1 0 10,4-15-158,-9 18 98,-2 1 75,-2-2 108,-3 16-90,0 0 40,-3 3 158,1-1 30,2 11-249,1 4-49,31 69-107,-14-27-45,4 0-85,-5-16 48,1 1 41,52 59 36,-40-53-46,-28-31-100,1 0 45,7 8-78,-5-7 60,-3-2 7,0-1-40,0 0-12,-1 0-38,1 0-45,0 0-49,0-1-55,0 1-60,0-1-65,0 0-70,5 0-623,-5-2 687,-2 1 195,0-1-35,0 0-40,0 0-36,1-2-484,0 0-302,1-3-728</inkml:trace>
  <inkml:trace contextRef="#ctx0" brushRef="#br0" timeOffset="1297.0265">1616 191 6560,'1'3'613,"0"-1"-68,-1 0-64,1 1-61,-1-1-56,1 1-54,-1-1-48,0 1-46,1 0-12,-1 1-52,0-1-47,0 0-41,0 1-30,0 0-37,-1 9-116,0-6 63,1-1 78,0-2 54,0 0 68,-1 52-67,-5 28-3,-1 56 58,7-119-107,0 83 14,0-82 8,0 0 34,2-4-55,-2-18-27,1 0 0,-1 0 0,0 0 0,0 0 0,0 0 0,0 0 0,0 0-1,0 0 1,1 0 0,-1 0 0,0 0 0,0 0 0,0 0 0,0 0 0,0 1-1,0-1 1,1 0 0,-1-1 0,0 1 0,0 0 0,0 0 0,0 0 0,0 0 0,0 0-1,1 0 1,-1 0 0,0 0 0,0 0 0,0 0 0,0 0 0,0 0 0,0 0 0,1 0-1,-1 0 1,0 0 0,0-1 0,0 1 0,0 0 0,0 0 0,0 0 0,0 0 0,0 0-1,0 0 1,0 0 0,0-1 0,0 1 0,0 0 0,0 0 0,0 0 0,0 0 0,0 0-1,0-1 1,0 1 1,8-18-59,-4 3 98,18-80 0,-2 15-39,-3-1-61,3-13-131,5-4 192,-12 54-67,6-7 67,0 6 3,3 2 35,-13 28-76,-4 8 37,-1 1-1,1-1 1,0 1 0,0 1 0,3-3 1,5-1-29,0 6-41,-12 3 59,0 0 0,0 0 0,0 0 0,0 1 0,0-1 1,0 0-1,0 1 0,0-1 0,0 0 0,0 1 0,0-1 1,0 1 10,12 13-207,-9-6-119,7 19-618,-6-8 516,4 13-66</inkml:trace>
  <inkml:trace contextRef="#ctx0" brushRef="#br0" timeOffset="1663.2091">1779 680 5728,'3'1'597,"-1"-1"-92,0 1-83,1-1-78,0 0-68,-1 0-62,1-1-55,0 1-47,1-1-29,-1 0-45,12-5-75,-10 5 100,-3 0 14,-1 1 40,29-11 194,-1-1-90,-8 2-103,-1-1-34,20-14 13,-7 2 18,7-8-115,-16 11 79,-1 0 48,16-18-38,-27 25-69,-2 0 0,1-1 0,-2 0 0,0-1-20,-4 7 11,-1 0 0,0 0 1,0-1-1,-1 0 0,0 0 0,0 0 1,-1 0-1,0 0 0,-1 0 0,0-1 1,-1 1-1,1-1 0,-2-6-11,0 13 29,1 0 0,-1 0 0,0 0 0,1 0 0,-1 1 0,-1-1 0,1 0 0,-1 0-29,1 1 32,0 0-1,-1 0 1,1 0 0,-1 0-1,1 0 1,-1 0 0,0 1-1,0-1 1,0 1 0,0-1-1,0 1 1,0 0 0,0 0-1,0 0 1,0 0 0,-1 0-32,-15-2 191,-5 7-38,15-2-127,1 1 1,0 0 0,0 1-1,-5 3-26,-17 14 17,2 4-34,13-11-15,1 2-1,-7 10 33,-4 12-9,1 5 30,17-29-1,0 0 1,1 1 0,1 0 0,-1 4-21,4-12 9,0 0 0,0 0 0,0 0 0,1 0 0,0 0 1,1 0-1,0 0 0,0 2-9,0-5 3,0 0-1,0 0 1,1 0-1,-1 0 1,1-1-1,0 1 1,0 0 0,0-1-1,0 0 1,1 1-1,0-1 1,-1 0-1,1 0 1,2 1-3,-2-2-1,1 1 0,-1-1 1,1 1-1,0-1 0,0 0 0,0 0 1,0-1-1,0 1 0,1-1 0,-1 0 1,0 0-1,3 0 1,0-1-20,1 1 0,-1-1 0,0-1 0,6 0 20,13-4-132,0-3-92,-2-1-115,-12 4 118,-1-1-38,12-6-71,-7 3 35,-2 1-59,-7 3 126,0 1-42,-1-1-45,1 1-42,0-1-37,0 1-33,10-8-704,8-6-729,-25 18 1848</inkml:trace>
</inkml:ink>
</file>

<file path=ppt/ink/ink29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12:25.21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412 468 1824,'-7'25'217,"0"2"-37,-9 29 83,1 0-107,0-4-77,3-13-51,2 2 38,0 7-66,-1 2 24,1-8-27,0 2 72,-1 0 66,0 1 57,0-1 46,-11 36 281,-35 103 865,57-183-1381,-19 51 595,5-18-156,3-12-127,0-2 41,-2-1 52,-1-2 61,1-6-53,1-8-56,1-5-54,2-5-51,1-3-50,1-3-49,2 0-46,1 0-46,-5-25 131,4 0-69,1-9-45,0-25-49,3 40-34,-1-97-30,4 39 47,6-16-15,1 36-34,14-53 34,-9 67-119,7-12 119,18-39-49,-15 52 47,25-44 2,-26 61-14,2 0-1,22-26 15,-23 36-48,1 1 0,2 0 48,-17 19-11,-1 0 0,1 1 0,1 0 0,0 0 1,0 1-1,0 0 0,11-3 11,-16 7-5,-1 1 0,1 1-1,0-1 1,0 1 0,-1 0 0,1 1-1,0-1 1,0 1 0,0 0 0,1 1 5,-1 0-10,0 0 0,-1 0 0,1 0 0,0 1 0,0 0 0,-1 1 0,1-1 10,3 3-19,0 0 0,-1 1-1,1 0 1,-1 0-1,0 1 1,-1 0-1,1 0 1,-1 0 0,2 5 19,-1-1-19,0 1 1,0 0-1,-1 1 1,0 1 18,0 3 1,0 0-1,-1 0 1,-1 1-1,0 1 0,3 26 56,-5-1 44,-3-14-72,-1 1-1,-2 4-27,-2 4 65,-3 0 0,-8 28-65,0-15 88,-17 36-88,-8 2-17,7-26 9,-2-1 0,-4-2 0,-36 43 8,-15 5-8,-47 41 8,122-132-30,-1-1-54,0 1-45,-19 16-227,23-22 142,-1-1-1,0 0 1,-1 0 0,-2-1 214,13-8-77,1 0-64,0-1-53,1 0-45,-1-1-213,1-2-312,2-2-128,1 2 636,0 0 34,1 0 70,-1 0 34,1-1 39,0 1 44,2-2-306,0 0-47,1-1-123,3-3-306,-8 8 815</inkml:trace>
  <inkml:trace contextRef="#ctx0" brushRef="#br0" timeOffset="434.6956">793 881 5056,'-2'-3'483,"0"0"-40,0 1-38,-1 1-36,1-1-34,-1 1-34,-2 0 210,-1 0-112,0 2-98,0 0-84,0 1-72,-4 2-27,1 1-93,-9 7-36,13-9 36,0 1 34,2-2 13,-7 6-80,0 1-1,1 0 1,0 0-1,1 1 0,-1 0 1,2 0-1,0 1 1,0 0-1,1 1 1,0-1-1,0 3 9,-10 27-67,1 1-1,-3 26 68,17-68 0,-11 47-112,-1 18 112,11-49-16,0 1-1,1 0 1,1 2 16,0-10 9,1-1 0,0 1 0,2 7-9,-3-13 4,1-1 0,0 1-1,0 0 1,0-1 0,0 1-1,1-1 1,-1 1 0,0-1-1,3 2-3,-4-3 2,0-1-1,1 0 0,-1 1 0,1-1 1,-1 1-1,1-1 0,0 0 1,-1 1-1,1-1 0,-1 0 0,1 0 1,0 1-1,-1-1 0,1 0 0,-1 0 1,1 0-1,0 0 0,-1 0 1,1 0-1,0 0 0,-1 0 0,1 0 1,0 0-1,-1 0 0,1 0 1,0 0-1,-1-1 0,1 1 0,-1 0 1,1 0-1,0-1 0,-1 1 0,1 0 1,-1-1-1,1 1 0,-1-1 1,1 1-1,-1-1 0,1 1 0,-1-1 1,0 1-2,5-5 20,-2 1 1,1-1-1,0 0 1,-1 0 0,0-1-1,0 1 1,-1 0-1,2-4-20,15-50 194,-13 37-88,21-85 416,-3-15-522,-12 63 214,-11 51-147,1-1 1,0 1-1,1 0 1,-1 0-1,2 0 1,0-1-68,2 2 182,0 4-33,-5 3-136,-1 0 0,1 0 0,0 0-1,0 0 1,-1 0 0,1 0 0,0 0 0,0 1 0,-1-1 0,1 0 0,0 0 0,-1 1-1,1-1 1,0 1 0,-1-1 0,1 0 0,0 1-13,1 1 33,1 1 0,-1 0 1,1-1-1,-1 1 0,0 0 0,0 0 1,0 0-1,0 2-33,12 25 99,-3 2-34,15 70 15,-2-8-15,-1-29-47,-11-35-53,2-1-1,4 5 36,-16-30-1,1 0 0,-1 0 0,1 0 0,0-1 0,0 1 0,0-1 0,1 0 0,-1 0 1,1 0 0,6 2-42,0-2-48,1-3-64,1-5-80,-4 0 118,-1-2-53,5-10-282,5-24-605,-7 13 581,-7 16 234,1-3-99,-2 7 130,0 1-33,0-1-36,0 0-34,1-8-398,1-4-258,2-9-615</inkml:trace>
  <inkml:trace contextRef="#ctx0" brushRef="#br0" timeOffset="599.6238">1067 332 5408,'-2'-20'702,"1"8"-269,0 3-112,1 1-49,0 1-24,1 2-67,1 1-32,3-3 142,-3 6-152,-1 0-11,1 0 263,-2 4 44,3 20-1,-1-1 0,0 15-434,-2 1 294,0-12-160,0 1-86,3 49-74,-1 9-66,-1 0-68,-3 1-70,-7 0-72,5-57 1,0-9 26,0-3-57,2-9 118,-1 1-40,0-1-39,0 1-39,-3 8-432,-2 4-287,-5 11-679,13-31 1676</inkml:trace>
  <inkml:trace contextRef="#ctx0" brushRef="#br0" timeOffset="1152.2725">604 963 5216,'4'-9'439,"5"-10"453,-1 6-396,0 3-177,3-1-113,10-7 100,2 1-65,1 2-57,1 2-53,2 2-43,0 1-39,30-7-40,-5 7-106,0 1 0,8 2 97,-26 4-5,0 0 38,16 0-107,1 0-69,87-6-370,-70-1 308,-35 4 144,-1-3 39,-30 9 22,20-8 5,-21 8-3,0 0-1,0 0 1,0-1 0,-1 1 0,1 0 0,0-1 0,-1 1 0,1-1 0,0 1 0,-1-1 0,1 1 0,0-1 0,-1 1 0,1-1 0,-1 0 0,1 1 0,-1-1 0,1 0 0,-1 1 0,0-1 0,1 0 0,-1 0-2,-3-2 102,-11 1-9,13 2-59,-25-1 279,0 4-59,12 0-60,0 0 1,-9 4-195,-5 4 453,-13 6-453,13-4 228,3 1-97,0 3-55,1 3-47,3 3-40,13-15-14,2 1-1,-1 0 0,-1 5 26,4-8-23,1 1-1,0 0 0,0 0 0,0 0 0,1 0 0,0 0 1,1 0-1,-1 4 24,1 2-19,2 1 33,-1-11 2,1 1 0,-1-1 0,1 0 0,0 1 1,0-1-1,1 2-16,-1-3 10,0 0 1,0-1-1,0 1 1,0-1-1,0 1 0,0-1 1,1 1-1,-1-1 1,0 0-1,1 0 0,-1 1 1,1-1-1,-1 0 1,1 0-1,0-1 0,-1 1 1,1 0-1,0 0 1,0-1-1,0 1 0,-1-1 1,1 0-1,0 1 1,0-1-1,0 0 0,1 0-10,3 0 9,-1-1 0,0 1 0,1-1 0,-1 0 0,0-1 0,1 1-9,2-2 33,1-1 0,-1 0-1,0 0 1,0 0-1,4-4-32,5-5 99,-1 0-1,0-1 0,9-12-98,2-3 159,0-2-43,-7 5-24,-2-1 1,0-1-1,-1-1-92,7-22 174,-21 46-168,-2 2 52,0-1 60,0 2 108,-2 4-11,0 2-117,0 0-64,0 2-59,-6 32 135,3 1-50,3-22-59,1 1 1,0 0 0,3 8-2,-2-16-13,0 0 1,1 0 0,1-1-1,-1 1 1,2-1 0,-1 0-1,1 1 1,1-2 0,0 1-1,0 0 1,0-1 0,1 0-1,1 0 1,-1-1 0,2 1 12,3 2-39,1-2-40,0-1-48,2-1-52,-1-2-58,2-1-63,-1-1-68,2-3-74,-7 0-29,0 0-105,2-1-219,6-1-512,-16 3 1299</inkml:trace>
</inkml:ink>
</file>

<file path=ppt/ink/ink29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14:46.76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2822 103 5472,'13'-13'714,"-4"5"-274,-3 2-112,-1 1-50,2-3 71,-1 1-52,-2 0-47,-3 1-42,-1 5-187,0 0 0,1 0 0,-2 1 0,1-1 0,0 0 0,0 0 0,0 1 0,0-1 0,0 0 0,-1 0 0,1 1 0,0-1 0,-1 0 0,1 1 0,0-1-21,-13-10 218,1 5-147,-2 2-34,3 1-27,0 1 0,0 0 0,0 1-1,0 0 1,-6 0-10,-8 2 110,-59 9 35,2 6-107,-81 26-110,63-15 53,31-10 65,-379 89-72,257-57 84,59-11-31,-14 12-27,-126 55 62,86-32 68,172-68-122,-4 2-33,1 0-80,6-3-31,1 0-70,-3 2-148,1-1-98,-2 1-184,-6 3-423</inkml:trace>
  <inkml:trace contextRef="#ctx0" brushRef="#br0" timeOffset="386.5831">933 413 5472,'-11'-4'570,"-6"-2"243,5 4-335,0 1-139,-2 2-70,-31 7 205,-2 7-127,0 3-123,0 2-117,30-12-96,-53 22 48,-128 51-1,113-49-5,39-14-66,-61 27 103,70-27-127,-1 2-106,19-10 19,1 1-43,14-9 126,-15 10-152,9-4-27,3-1-64,4-3 97,1 0-35,1 1-6,3 0 64,1-2 51,1 0 39,20 4-78,50 5-2,5-6 49,1-4 58,1-2 71,1 1 57,2 2-60,0 2-77,0 2-93,1 3-112,-43-5 83,0 1-33,-1 1-37,1 0-39,-1 1-39,-1 0-44,-12-2-6,-1 0-73,5 2-162,16 4-385</inkml:trace>
</inkml:ink>
</file>

<file path=ppt/ink/ink29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14:56.99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242 39 3552,'1'-1'106,"-1"1"0,1-1 1,0 0-1,-1 1 0,1-1 1,0 0-1,-1 1 0,1-1 1,-1 0-1,1 0 0,-1 0 0,0 1 1,1-2-107,-1-5 841,-3 2-215,-2 1-87,1 1-255,0 1-46,0 0-50,0 0-54,-1 1-60,1 0-62,0 1-68,0-1-73,0 1 142,-6 0 109,-9 3 343,13 0-368,-1 1-63,-1 1-75,-6 3 15,0 1 34,6-3 22,1-1 0,-1 1 1,1 0-1,-1 1 0,2 0 0,-6 6-30,0 2 2,-7 5-106,4-4 60,6-6 94,5-5-44,0 0 15,1 7 54,3-11-56,0 1-12,-2 4-101,0-4 82,2-1 54,0 0-383,7 2-235,-4-3 313,-1 0 38,0 0-41,0 0-105,0-1-129,1 1-110,0-1-230,3-1-538</inkml:trace>
</inkml:ink>
</file>

<file path=ppt/ink/ink29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15:12.15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19 8800,'4'9'636,"-1"0"-46,0 1-47,0-1-43,0 0-43,0 1-39,-1-1-39,0 1-36,0 0-35,0 0-33,1 9 184,0 1-110,-1 0-95,-1 5-53,0-1-92,0 10-60,-1 21-65,0-31 36,-1 6 84,1-15-4,0-1 40,0 10-83,-1-11-19,1-1 1,0 1-1,1 0 0,0-1 1,1 1-1,1-1 1,0 3-39,-3-15 4,0 1 1,1-1 0,-1 1-1,0-1 1,0 1 0,0-1-1,1 1 1,-1-1 0,0 0-1,0 1 1,1-1 0,-1 1-1,0-1 1,1 0 0,-1 1-1,1-1 1,-1 0 0,0 1-1,1-1 1,-1 0 0,1 0-1,-1 1 1,1-1 0,-1 0-1,1 0 1,-1 0 0,1 0-5,0 0 3,-1 0 1,1 0 0,0 0 0,-1-1 0,1 1 0,-1 0-1,1-1 1,0 1 0,-1 0 0,1-1 0,-1 1 0,1-1-1,-1 1 1,1-1 0,-1 1 0,0-1 0,1 1 0,-1-1-1,1 0 1,-1 0-4,14-25 39,12-38-4,-13 32 3,23-63 219,1-2-111,-19 54-111,6-7-35,-16 35-38,0 1 1,1 1 0,0-1-1,1 1 1,11-10 37,-19 21-3,0 0 1,0 0-1,0 0 0,0 1 1,0-1-1,1 0 0,-1 1 1,0 0-1,1-1 0,-1 1 1,1 0-1,0 0 1,-1 1-1,1-1 0,0 0 1,0 1 2,-2 0-4,1 0 0,-1 0 0,1 0 0,-1 1 0,1-1 1,0 0-1,-1 1 0,1-1 0,-1 1 0,0 0 0,2 0 4,-1 1-13,1-1-1,-1 1 0,0 0 0,1 0 0,-1 0 0,0 0 1,1 2 13,1 1-7,-1 1 1,1-1-1,-1 1 1,0 0-1,0 0 1,1 6 6,0-1 18,-1 1 0,0 0 0,0 7-18,-1 11 117,0 0 1,-3 21-118,-2 12 83,1-21-38,2-15-62,-1-4-45,1-2-56,0-9-154,-1 14-196,0-17 232,1-1-35,-1-1-92,1 0-115,0-4 189,-1 0-38,1 0-82,0-1-57,0 0-51,0 0-45,0 0-163,0 0-44,0 1-196,0 0-531</inkml:trace>
</inkml:ink>
</file>

<file path=ppt/ink/ink30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15:09.13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1071 7872,'1'5'473,"0"-1"-37,0 1-35,0-1-33,1 6 273,0-1-114,0 0-100,0 0-88,0 0-74,0 0-62,1 4 5,5 22 185,-5-19-165,0-2 80,-2-7-103,0 0 42,3 23-134,5 41 305,-7-49-356,0 0-77,-1-10-37,0 1-37,0-1-41,0 0-46,-1 0-51,0 0-55,1 0-59,-1 0-65,0-9 205,0 0-35,0-1-37,0 0-38,-1 0-41,1 0-43,0-1-45,0 0-46,-1-1-388,0-1-99,-1-1-291,0-3-739</inkml:trace>
  <inkml:trace contextRef="#ctx0" brushRef="#br0" timeOffset="1">83 540 6816,'1'5'534,"1"1"-55,-1-1-51,0 1-50,0-1-45,0 1-44,-1-1-40,1 1-38,-1 0-4,1 1-44,-1-1-41,0 1-36,0 1-22,0 0-36,-1 2-29,1 4-42,-1 11-16,1-17 76,0 0 34,0-1-216,0-1-45,0 2-88,0 4-197</inkml:trace>
  <inkml:trace contextRef="#ctx0" brushRef="#br0" timeOffset="460.7226">566 651 8896,'-10'-12'1166,"4"5"-447,2 2-186,0 1-82,1 2-90,0 0-85,1 0-94,0 1-34,-5 0 254,4 1-192,1 1 79,0 1 110,2-1-236,0 0-79,0 2-57,1 0-61,0 0 17,0-2 34,3 24-194,0 1 1,-2-1 0,-1 3 176,-2 40-311,-7 18 3,3-44 198,-1 0 36,0 1 40,6-42 35,-5 34 3,-7 47-64,7-57 76,1 0 39,-2 2 68,0 0 82,0-1 102,-2 0 120,8-25-416,-9 25 484,6-20-328,0 0 37,-1-2 48,0-1 59,0-2-65,1-2-91,0-3-73,2-1-53,-2-17-61,2-9-69,1 0-64,6-61-481,-3 55 436,-1 0 84,3-34-270,0 0 110,2-14 48,11-42-5,-13 93 220,24-122-244,-20 117 226,1 2 37,1 0 51,2 2 65,-11 32-98,11-26 57,-5 17-87,2 3-48,-9 9 60,0 0 0,-1 0 0,1-1-1,-1 1 1,1 0 0,-1 0 0,1 0 0,0 0-1,-1-1 1,1 1 0,0 0 0,-1 0 0,1 0-1,-1 0 1,1 0 0,0 1 0,-1-1 0,1 0-1,0 0 1,-1 0 0,1 1 0,-1-1-1,1 0 1,-1 0 0,1 1 0,-1-1 0,1 0-1,-1 1 1,1 0 4,1 0-18,0 1-1,-1 0 1,1 0 0,-1 1-1,1-1 1,-1 0 0,1 2 18,3 8-55,-1 0-48,0 0-42,0 1-34,0 10-208,4 33-624,-6-38 716,0 0 48,0-5-174,0 0 43,0 14-268,1 5 4,-3 17-216,-2-25 400,-2 0-65,1-8 120,-1-1-54,0-2 27,0-1-51,-2 0-57,0 0-64,3-5 285,-2 0 40,-9 11-462,3-8 200,-7 6-346</inkml:trace>
  <inkml:trace contextRef="#ctx0" brushRef="#br0" timeOffset="673.9131">198 961 6880,'-7'4'906,"3"-2"-348,1 0-144,1 0-63,1-1-46,1-1-41,1 2 162,1-1-159,3 1 57,1 0 36,-2-1-79,-1 0 9,-1-1 73,6 1 34,0-1-41,0-1-38,1 0-38,-1 0-38,1 0-35,0-1-36,0 0-34,1 0-21,1 0-41,6-1-126,-1 0 45,12-4 71,38-12 179,-46 13-220,0 0-56,0 0-70,-1 0-86,1 0-103,-1 1-119,-9 2 155,0 0-36,0 1-38,-1-1-41,1 1-42,0 0-45,0-1-45,-1 1-50,-5 2 163,0-1-48,0 0-43,0 0-37,1 0-146,-1 1-36,10-3-1529</inkml:trace>
  <inkml:trace contextRef="#ctx0" brushRef="#br0" timeOffset="844.881">877 794 6304,'4'10'724,"-1"1"-88,0-1-83,0 0-74,0 0-70,0 0-63,-1 1-57,1-1-49,1 8 86,-1-1-104,5 43 235,-7-47-327,0 1 40,0 7-138,3 30 179,-3-33-199,-1-3-69,1 0-83,-1 0-102,0-7 76,0-1-33,0 2-18,0 4-30</inkml:trace>
  <inkml:trace contextRef="#ctx0" brushRef="#br0" timeOffset="1009.5237">1040 289 5824,'-1'4'474,"1"-1"-59,-1 1-55,1 0-52,0 0-46,-1 0-42,1 0-40,0 0-34,0 3 44,0 0-76,0-1-50,1 9 23,-1-8 21,2 4-45,2 4-14</inkml:trace>
  <inkml:trace contextRef="#ctx0" brushRef="#br0" timeOffset="1228.0392">1512 625 9568,'-8'1'1246,"3"0"-478,1-1-198,2 0-88,0 0-199,1 1-34,-1-1 155,0 1-111,0 0-95,0 0-61,1 0-83,-3 3-101,3-2 74,1-1 31,-1 0 41,-11 9 95,-1 1-118,3-4-82,0 0-44,-10 7-146,-18 13-276,26-18 350,1 1 47,-17 16-449,1 2 90,2 1 83,0 2 74,3 1 69,1 1 61,3 1 52,3 1 46,10-21 18,1 4 42,3-13 13,0 1 1,1 0-1,0-1 1,0 1-1,0 3-24,1-8 13,-1 1 0,0 0 0,0-1 0,1 1 0,-1-1 0,1 1 0,-1-1 0,1 1-1,0-1 1,-1 1 0,1-1 0,0 0 0,0 1 0,0-1 0,0 0 0,0 0 0,1 1-13,0-1 13,-1 0-1,0-1 1,1 1 0,-1-1 0,1 1 0,0-1 0,-1 0 0,1 1 0,-1-1-1,1 0 1,-1 0 0,1 0 0,-1 0 0,1-1 0,0 1 0,-1 0-1,1-1 1,-1 1 0,1 0 0,-1-1 0,2 0-13,4-2 68,0 0-61,-1-1-59,1 0-55,0 0-52,-1-1-49,1 0-45,-1 0-43,0 0-40,0 0-35,7-6-468,-2-1-105,1 1-81,1-2-157,16-14-1643,-18 19 1945,5-4-491,-16 12 1371</inkml:trace>
  <inkml:trace contextRef="#ctx0" brushRef="#br0" timeOffset="1638.1461">1972 705 8736,'-1'-5'629,"0"1"-36,0 0-38,0 0-37,0 0-40,-1 0-40,0 1-41,0-1-42,-1 1-44,0 0-45,0 1-45,-1-1-47,0 1-47,0 0-49,-1 1-49,0 0-52,1 1-3,1 0 0,-1-1-1,0 2 1,1-1 0,-1 0 0,-3 1 26,-21 9-235,0 5-89,2 1-103,18-11 269,-36 25-292,1 3 91,2 3 79,1 2 65,-19 26-26,18-14 10,1 2 231,38-49-2,-3 3 6,1 0 0,0 0 0,0 0 0,0 0 0,1 1 0,-1 0 0,2 0-1,-1 0 1,1 0 0,-1 4-4,3-10 1,0 0-1,0-1 1,-1 1 0,1 0-1,0 0 1,1-1-1,-1 1 1,0 0-1,0 0 1,0 0-1,0-1 1,0 1 0,1 0-1,-1-1 1,0 1-1,1 0 1,-1 0-1,1-1 1,-1 1-1,1-1 1,-1 1 0,1 0-1,-1-1 1,1 1-1,0-1 0,0 1-1,0-1-1,0 1 0,0-1 0,0 0 0,1 0 1,-1 1-1,0-1 0,0 0 0,0 0 1,1 0-1,-1-1 0,0 1 0,0 0 1,0 0-1,1-1 0,-1 1 0,1-1 2,6-2-30,0 0 0,0-1 0,-1 0 0,1-1 0,-1 1 0,5-5 30,42-37-168,-39 32 154,5-5 35,0 0 39,18-20 143,43-40 345,-56 58-149,-1 6 103,-8 9-243,-2 8-90,-1 6-71,-3 5-53,-4-3-42,-2-1-1,1 1 1,-1 0-1,0 1 1,-1 1-3,-1-7 13,7 24-33,1 5 68,13 28-48,-12-39-23,2-2-38,2-1-51,2-3-61,-13-13-117,1-1 52,12 3-420,-10-6 318,-4 0 127,1-1-35,0 0-43,0 0-50,-1 0-11,0-1-48,-1 1-42,1-1-37,1-1-139,-1 1-35,8-6-1437</inkml:trace>
  <inkml:trace contextRef="#ctx0" brushRef="#br0" timeOffset="1842.85">2428 1 7872,'-1'6'515,"0"1"-48,1-1-44,-1 1-42,0 0-41,0 0-37,-1 7 200,1-6-260,0 0-40,-1 9 102,1 1-78,-1 7-47,0 24 208,0-2-97,0-2-80,0 0-66,-4 34-1,-7 51-33,6-72-30,0-9-85,-17 113 121,12-92-135,5-31-42,0 0-49,-1-1-57,-1-1-69,5-20 177,-1 0-62,1-1-64,-2-1-66,1 0-67,-2 0-67,0-1-71,0 0-70,2-5 239,0 0 36,-11 15-365,16-24 609</inkml:trace>
  <inkml:trace contextRef="#ctx0" brushRef="#br0" timeOffset="2034.4184">2020 519 6560,'9'5'587,"0"-1"-69,4 2 106,-1 0-111,1 1-93,0-1-78,0-1-67,0 1-45,29 11 393,-23-11-325,1 0 88,-10-3-148,0 0 36,14 2-318,1 0 97,-1-1 64,34 3 235,-22-5-208,-17-1-126,0 0-53,-1 0-63,1-1-77,-6 0-2,0 0-49,0 0-53,0-1-57,0 1-61,0-1-65,-1 1-70,1-1-74,-1 0 97,12 0-486,-16 1 624,-1 0-47,2 0-208,0 0-87,1 1-224,5 0-563</inkml:trace>
  <inkml:trace contextRef="#ctx0" brushRef="#br0" timeOffset="2299.7183">2614 916 7392,'-2'10'473,"0"10"521,1 1-95,1-6-380,2 3-82,-2-16-439,0 3 29,1 0 45,0 7 180,1-1 63,5 15 520,-3-17-574,0-1-54,1 0-78,1-1-100,-1-3-75,0-1-62,1 0-67,0-1-74,-2-1 71,-2-1 10,0 0-42,0-1-93,0 0-111,0-1-97,-1 0-195,2-1-457</inkml:trace>
  <inkml:trace contextRef="#ctx0" brushRef="#br0" timeOffset="2473.8111">2740 434 7648,'-2'6'548,"-1"0"-58,1 0-57,0 0-51,0 1-49,-1-1-44,1 0-41,0 1-38,-1 0 0,1 1-42,-3 6 68,1-1-101,-3 13 108,0 0 84,2-2-64,0-1-89,2-1-110,1-8-94,0 1-67,0 1-72,1-1-80,0-6-144,0-1-106,0 3-205,0 4-468</inkml:trace>
  <inkml:trace contextRef="#ctx0" brushRef="#br0" timeOffset="2723.1775">3033 651 8544,'-1'3'795,"0"0"-109,0-1-99,-1 0-89,0 1-4,-1-1-95,1 0-152,0 0-37,-2 1 131,-6 6 325,7-6-386,-1 1 74,-3 6-141,-1-1-34,-8 10 86,5-6-139,0 1-45,-6 6-27,2 2-52,8-11-15,0 0 0,-4 12 13,-2 11 61,10-22-71,1 0 1,0 0-1,1 0 1,0 0 0,0 0-1,1 0 1,1 0 0,0 0-1,1 0 1,0 0 0,2 4 9,-2-10-9,0 0 0,1-1 0,-1 1 0,1 0 1,0-1-1,0 0 0,1 0 0,-1 0 0,1 0 1,3 2 8,-3-3-10,0-1 0,0 0 0,-1-1 0,2 1 0,-1-1 0,0 0 0,0 0 0,1 0 0,0 0 0,-1-1 0,1 0 0,0 0 0,-1 0 0,4 0 10,-2-1 4,0 0-1,1 0 1,-1-1 0,0 0 0,0 0 0,0-1-1,0 1 1,0-1 0,0-1 0,-1 1-1,1-1 1,0 0 0,-1 0 0,0-1-1,0 1 1,0-1 0,0 0 0,-1-1 0,0 1-1,4-5-3,13-20-18,-4-2-46,-6-2-58,-5 2-74,-5 23 138,-1 0-1,0 0 1,-1 1 0,0-1 0,0 1 0,-1-1 0,-1-6 58,-10-17-165,-4 2 33,-4 2 40,-3 2 45,-2 3 50,0 2 58,18 16-66,0 0-1,1 0 1,-2 0-1,1 1 1,-8-3 5,-9 1-53,3 3-43,1 3-65,0 2-82,2 4-100,15-5 136,1 0-36,-10 9-1040,11-7 974,0-1 41,0 1-14,-1 2-96</inkml:trace>
  <inkml:trace contextRef="#ctx0" brushRef="#br0" timeOffset="3786.7356">535 876 2912,'-3'1'237,"0"0"-33,-4 2 118,2-2-124,-1 1-48,-15 2 201,12-3-164,0 0 94,4-1-92,1 0 41,0 0 14,0 0 42,0-1 46,0 1 49,0-1 54,0 1 59,0-1 63,1 0 66,-2-1-69,0-1-44,0 1-42,1-2-40,0 1-37,1-1-37,-4-5 253,3-1-123,0 0-108,1-2-94,1 0-78,1-3-44,1 0-66,1 4-44,0 1 1,1-1-1,1-3-50,1-2 148,6-10-170,0 0 0,2 1 0,1 1 0,1 0 0,7-9 22,3 0-18,0 2-1,3 1 0,13-13 19,0 8-189,-12 14 16,-3 5-31,1 2-78,-4 4-211,-11 7 218,-2 2-62,-5 1 116,1 1-42,-1 0-47,0 0-53,0 1-58,0 0-64,-2 0-42,0 0-116,1 0-239,1 2-564</inkml:trace>
</inkml:ink>
</file>

<file path=ppt/ink/ink30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15:07.97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196 379 5632,'2'-2'288,"0"-1"-35,9-10 814,-8 10-792,0 1 42,0 0 99,1 0 83,0 1 99,0 1 115,-4 0-416,0 0-81,1 1-69,-1-1-55,0 2-28,0 0-70,-1-1 27,1-1 60,-2 14 97,-1 0-65,-2 2-40,-2 8-40,-5 15 18,-37 142-43,-3 10 51,18-63 60,7-21 57,1 0 86,20-82-50,2-9 88,1-11 54,2-11-20,1-4-191,1 1-37,1-12 16,1-5-88,4-15-73,-5 27 36,13-75-128,0-1-67,5-36-112,-5 41 133,-2 14 76,0 0 63,11-52-54,0-3 19,3 3 36,-5 44 109,-14 56-18,1 0 1,2-2-55,-10 24 5,2-5 20,-1 1-1,1 0 1,0 0-1,1 0 1,1-2-25,-5 7 2,1-1 0,-1 0 1,1 1-1,0-1 0,-1 0 1,1 1-1,0-1 1,0 1-1,0-1 0,-1 1 1,1-1-1,0 1 0,0-1 1,0 1-1,0 0 0,0 0 1,0-1-1,0 1 1,0 0-1,0 0 0,0 0 1,0 0-1,0 0 0,0 0 1,-1 0-1,1 1 0,0-1 1,0 0-1,0 0 1,0 1-1,0-1 0,0 1 1,0-1-1,0 1-2,2 1-6,0 1 0,0-1 0,0 1 0,0 0 0,-1 0 0,1 0 0,-1 1 0,0-1 0,0 0 0,0 1 0,0 0 0,-1-1 0,2 5 6,3 11-49,0 0 0,1 14 49,2 20-245,0 35 245,-5-22-79,-1 1-41,-2 12-66,-4 39-140,-7 79-204,5-131 394,0 0 39,1-1 46,-1 0 56,2-22-51,0-2 73,0-1 75,0-2 75,0 1 78,0 0 79,-1 0 81,1 1 81,1-23-73,0 4 368,2-14-475,1 5 283,1-8-92,-1-5-428,0-1-1,0 1 0,0 0 1,0-1-1,0 1 0,-1-1 1,1 1-1,-1-1 0,1 0 1,-1 1-1,1-2-78,12-41 231,0-1-73,-1 0-68,0-2-62,0 1-57,-1-2-53,0 1-46,0-1-43,4-16-117,0 1-54,28-120-387,20-82-295,-14 59 217,-44 186 731,8-36-144,-4 20 42,-1 8-14,1 1-54,2 2-42,-8 20 133,-3 5 147,0 0 0,1 0 0,-1 0 1,0 0-1,0 0 0,0 0 0,0 0 0,0 0 0,0 0 0,0-1 0,0 1 0,1 0 0,-1 0 0,0 0 0,0 0 0,0 0 0,0 0 0,0 0 0,0 0 1,1 0-1,-1 0 0,0 0 0,0 0 0,0 0 0,0 0 0,0 0 0,0 0 0,1 0 0,-1 0 0,0 0 0,0 0 0,0 0 0,0 0 0,0 1 0,0-1 0,0 0 1,1 0-1,-1 0 0,0 0 0,0 0 0,0 0 0,0 0 0,0 0 0,0 0 8,3 11-365,-3-1 255,0 0-35,-1 12-233,-2 6-188,-3 17-385,1-16 370,-7 57-565,9-66 851,-1 1-51,0 8-205,-1 1-91,-1 6-216,-4 20-525</inkml:trace>
  <inkml:trace contextRef="#ctx0" brushRef="#br0" timeOffset="386.7059">853 809 5568,'4'-7'352,"1"0"-43,-1 0-37,1 0-33,3-4 99,-1-1-61,20-26 461,-15 23-370,-6 6-140,0 1 37,1 0 45,-1 1 52,1-2 21,0 0-4,0 1 38,-1-2 50,-1 1 63,-4 7-317,-1 1-38,-1 0 76,-1 2-109,-1 2-79,-8 9-71,8-7 36,-35 67-90,16-23-97,2 0-1,3 2 0,-3 17 160,9-20-68,0 1 43,9-39 30,-2 15 39,3-23-33,1 1-1,0-1 1,0 1 0,0-1-1,0 1 1,0-1-1,0 1 1,1-1-1,0 0 1,-1 1-1,1-1 1,1 3-11,-2-5 4,0 1 0,0-1 0,1 1 0,-1-1 1,0 1-1,1-1 0,-1 1 0,1-1 0,-1 1 0,1-1 1,-1 0-1,0 1 0,1-1 0,0 0 0,-1 1 0,1-1 1,-1 0-1,1 1 0,-1-1 0,1 0 0,-1 0 1,1 0-1,0 0 0,-1 0 0,1 0 0,0 0 0,-1 0 1,1 0-1,-1 0 0,1 0 0,0 0 0,-1 0-4,2-1 11,1 0 0,-1 0-1,0 0 1,0 0-1,0 0 1,0 0 0,0-1-1,-1 1 1,2-1-11,12-12 55,-1 0-1,0-1 1,-1 0 0,4-7-55,-2 1 39,-2 0 0,-1-1 0,0 0 1,-2-1-1,6-16-39,-8 13 32,0-1 0,-2 1 0,-1-1 0,-1 0 0,-1-5-32,-2 8 52,-1-1 0,-1 1 0,-2-13-52,0 21-11,-1-1 91,-2-1 108,-7-6 209,11 21-343,0 1 0,0 0 0,0 0 0,0 0 0,0 0 0,-1 1 1,1-1-1,0 0-54,-15-4 249,2 4-93,-4 5-70,-5 7 4,2 5-43,17-10-47,0 0 0,0 1 0,0-1 0,1 1 1,0 0-1,-1 3 0,-3 6-20,1 0 0,1 0 0,0 1 0,1 0 0,-1 8 20,1-2-135,-1 31-76,5-37 109,1 1-49,1-3-22,1-1-55,1 0-64,0 0-74,1 0-83,1-1-94,1 0-102,1-1-114,8 7-416,-10-14 709,-2-2 194,0 0-33,0 0-37,0-1-34,3 2-465,2 0-287,4 0-697</inkml:trace>
  <inkml:trace contextRef="#ctx0" brushRef="#br0" timeOffset="631.4114">1388 208 8480,'-1'9'540,"0"0"-48,1 0-46,-1 1-44,1 0-42,0-1-38,0 1-37,1 0-33,-1 1 8,1 1-41,1 11 113,-1-10-189,0 0-34,1 2-12,1 7 6,2 16 210,0 0-52,1 0-47,0 0-42,4 29 37,0-1-103,-1 13-83,1 40-126,-9-36-655,-2-64 557,-1-1-39,0-2 2,0-1-41,-1 0-47,-1-1-54,-1 0-61,-1-1-67,0-1-73,-2 0-80,6-9 315,-1 0-43,0 0-39,1 0-35,-1 0-131,-1 1-33,-6 5-1374</inkml:trace>
  <inkml:trace contextRef="#ctx0" brushRef="#br0" timeOffset="897.8718">1161 443 7872,'7'-1'512,"0"0"-43,0 1-42,0-1-38,0 1-37,0 0-35,7-1 220,0 1-112,0 0-98,0 1-78,0-1-64,1 0-40,26 0 164,-23 0-145,-2-1 39,0 0 77,6-1-136,1 0-59,-5 0-83,1 1-79,0-1-98,-1 0-116,-9 1 96,1 1-36,-1-1-38,0 0-40,1 1-44,-1-1-45,0 1-47,0-1-51,4 1 48,-1-1 53,3 0-24,7 0-141,-16 1 420</inkml:trace>
</inkml:ink>
</file>

<file path=ppt/ink/ink30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15:00.17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4045 2727 4896,'-21'-5'2142,"13"2"-1255,0-1 42,0-1-89,4 2-374,0-1-52,0 0-60,1-1-67,0 0-74,0-1-81,1 0-89,1-1-94,0-7 469,1-1-93,3-5 23,6-14 126,-5 20-240,-1 4-44,12-32 211,2 0-84,2 1-65,0 0-46,31-69 245,-29 56-244,-1-1 45,32-112 606,-29 82-473,-2 0-103,-8 28-178,1 0-86,16-88 89,9-73-51,7-38 16,-43 240-174,-1 4 96,0 1 39,3-16 82,-1 9-97,-1 3-99,-2 8-5,1 0-37,1-6-180,-1 7 101,0 0-39,0 0-40,0 0-45,0 0-46,0 0-50,-1 4 27,-1-1-64,2-3-1227,-1 5 1000,-1-1 114,0 1 75,0 0-29,0 0-183</inkml:trace>
  <inkml:trace contextRef="#ctx0" brushRef="#br0" timeOffset="488.1976">3677 1225 7392,'1'-7'488,"1"0"-48,-1 0-45,1 0-42,0 0-40,0 1-37,2-8 176,-1 5-237,0 1-37,3-8 87,1-2-61,4-7 3,-3 8 14,0 2-71,2 0-38,6-7-21,-6 9-51,40-54 89,2 2-42,58-62-16,121-122-131,-109 119 44,-42 44 55,-27 28-25,-17 20 34,-7 6 28,1 1 42,6-7 99,0 0 94,-33 34-299,3-2-12,0-1 0,1 1 0,0 0 0,6-4 0,-11 9-2,-1 0 0,0 0 0,1 1 0,-1-1 0,0 0 0,1 1 0,-1 0 0,1-1 1,-1 1-1,1 0 0,-1-1 0,1 1 0,1 0 2,-2 0-1,0 1 1,0-1-1,0 0 1,-1 1-1,1-1 0,0 0 1,0 1-1,0-1 1,0 1-1,-1 0 1,1-1-1,0 1 0,0-1 1,-1 1-1,1 0 1,-1 0-1,1-1 0,-1 1 1,1 0-1,-1 0 1,1 0-1,-1 0 1,1 0 0,2 9 0,0 0 0,-1 0 0,0 1 0,-1-1 0,0 0 0,-1 10 0,1-7 0,70 651 40,-54-529-32,-14-114-94,-1 0 50,3 47 69,-3-38-49,-1-2-78,0-14 5,0 0-34,0 0-39,0 1-45,1-2-49,-1 1-55,1 5-197,1-1-118,-2-9 265,0 0-34,1 1-35,0-1-37,0 0 10,3 10-531,-3-14 650,0 0-44,1 1-210,1-1-81,0 1-215,3 3-532</inkml:trace>
  <inkml:trace contextRef="#ctx0" brushRef="#br0" timeOffset="5992.7104">4639 173 1312,'-7'-3'765,"2"4"-338,-2 1-179,3-2 87,1 0-76,1-2-65,0 0-56,2-3-11,1-6-71,4-2-34,-1 5 71,-1 3 92,-2 3-43,0 1 40,1-3 85,1-1-45,-1 1-40,1 0-37,2-4 56,0 0-91,10-15 18,-9 13-12,-4 6 8,0 0-40,2-3-12,-1 1-79,5-8-63,-5 10 77,0 1 33,0 0-98,-1 0 67,-1 0 60,-1 1 48,0 1 149,-1 9 233,0-2-416,0 1-41,-3 5-37,-1 0-46,-3 11-70,0 1 280,-1-1-61,-1 0-48,0 0-33,-18 43-7,15-21 66,9-31-109,0-1 0,0 1 0,-4 6 23,-5 9 10,-18 26-10,20-34-74,0 1 59,-17 44 113,16-37-97,0 1-96,-3-2 149,-3 10-23,2-2-25,-1 0 46,5-12 22,0 0 39,1-4 16,1-1 36,-1 1 41,0-1 44,2-3 4,1 0 38,3-7-253,-18 31 201,16-28-218,-1 0-72,-6 12 4,-5 12 45,0-2-3,6-11-41,4-10 43,2 1 1,-4 9 1,3-1 56,6-14-32,-6 17-101,5-13 73,3 7 64,-2 2-15,1-14-101,2-2 50,3 0 48,-3-4-33,-1-1 1,1 1-1,0-1 0,0 0 1,0 1-1,-1-1 0,1 0 1,0 0-1,0 1 1,0-1-1,0 0 0,0 0 1,0 0-10,5-1-44,0 0 60,-4 0-2,-1 1 0,0-1 1,0 1-1,0-1 0,0 1 0,1-1 1,-1 0-1,0 0 0,0 0 1,0 1-1,-1-1 0,1 0 0,0 0 1,0 0-1,0 0-14,2-9 43,0 1 3,-1 0 55,3-4 103,6-17 345,-6 17-383,0 0-101,12-29-123,9-14 58,13-30-54,-29 61 118,10-26 28,0 0-44,5-10-36,14-30-51,33-58-42,-17 52 123,-24 43-55,-11 16-44,-9 20-13,1 0-40,-10 17 53,-1 6 57,0 7 49,-1-11-47,-2 25-43,-3-4-172,-6 20 213,2-12-50,-76 310 40,68-272 21,1-10 12,3 1 0,3 0 0,3 1-23,4-23-49,2-11 56,-1 0 33,-1-1 38,-2-1 38,4-19-47,0 4-123,1-2-3,-1-3 54,1-1 39,-1 1 50,0-2 32,0 1 50,0-1 58,-1 0 65,0-1-18,1 0-40,-1-1-39,0 0-34,-2-3 72,0-2-91,1 0-74,-3-7 42,5 9-36,-9-22 116,3 0-65,1-1-54,1 0-42,0-17-45,1-21-62,4 13 75,2 0-1,6-29 5,-4 41-12,6-34-74,8-35 112,-5 34-10,-5 23-47,0-8 15,9-62 96,-14 91-59,-1-1-16,2 11-49,0 5-41,2 2-57,-3 11-30,2 4 91,2 5-2,-1 4-2,-2 2 38,2 30 17,-3-22 5,-1 7-55,0 0 49,-4 28 71,-7 24 95,4-47-105,1-3-41,1-1-51,-9 90-104,5-48 118,-1 1 50,-3-2 58,-6-1 66,6-31-263,2-13 100,2-5 65,-1 0 75,8-20-99,0 0 0,0 1 1,0-1-1,0 0 0,0 1 0,0-1 1,0 0-1,0 1 0,-1-1 0,1 0 1,0 0-1,0 1 0,0-1 0,-1 0 1,1 0-1,0 1 0,0-1 0,-1 0 0,1 0 1,0 0-1,0 1 0,-1-1 0,1 0 1,0 0-1,-1 0 0,1 0 0,0 0 1,0 0-5,-5-6 124,2-6-24,2 3-54,2-16-12,2 0-37,2-6-95,5-18 98,-1 15-4,-6 24 17,14-50-16,19-43 3,-15 50-24,1 1-35,30-58 13,36-47 58,-36 66-34,-3-1-76,-36 71 148,-7 13-38,-1-2-53,-6 15-37,2 6 29,-1-1 21,-4 16 23,-2-6-48,0 0 1,-3 2 52,1-2-12,-25 61 5,-14 17 7,-13 31-9,35-70 20,3-4 28,-3 0 0,-2-1 0,-26 38-39,35-65-7,-14 19 47,14-26 30,-3-4 51,21-16-118,-1 0 1,0 1 0,1-1 0,-1 0-1,1 1 1,-1-1 0,0 0-1,1 0 1,-1 0 0,0 0 0,1 0-1,-1 0 1,1 0 0,-1 0-1,0 0 1,1 0 0,-1 0 0,0 0-1,1 0 1,-1 0 0,1-1-1,-1 1 1,0 0 0,1 0 0,-1-1-1,1 1 1,-1 0 0,1-1 0,-1 1-1,1-1 1,-1 1 0,1 0-1,-1-1 1,1 1 0,0-1 0,-1 1-1,1-1 1,0 0 0,-1 1-1,1-1 1,0 1 0,0-1 0,-1 0-1,1 0-3,-5-15 61,4 0-45,1-39-74,3 23 88,5-20-30,9-30 14,-3 29-102,-3 13 56,2 1 34,30-78 86,-21 60-67,-2 0-62,14-30 98,-19 48-74,-1 1-45,-3 11-23,-3 16-14,-8 11 96,0 0 0,0 0-1,0 0 1,0 0 0,0 0-1,1-1 1,-1 1 0,0 0 0,0 0-1,0 0 1,0 0 0,0 0 0,1 0-1,-1 0 1,0 0 0,0 0-1,0 0 1,0 0 0,1 0 0,-1 0-1,0 0 1,0 0 0,0 0 0,0 0-1,1 0 1,-1 0 0,0 0-1,0 0 1,0 0 0,0 0 0,0 0-1,1 0 1,-1 0 0,0 0 0,0 0-1,0 0 1,0 1 0,0-1-1,1 0 1,-1 0 0,0 0 0,0 0-1,0 0 1,0 0 0,0 1 0,0-1-1,0 0 1,0 0 3,1 2-3,-1-1 0,0 1 0,1-1 0,-1 1 0,0-1 0,0 1 1,0-1-1,0 1 0,-1-1 0,1 1 0,0-1 0,-1 1 0,1-1 0,-1 1 3,0 5-12,-8 44-61,0-1 35,-42 209 47,28-178 56,-21 40-116,-5-1-46,15-41 80,15-36 43,-28 57 43,-4-1-14,-49 70-55,25-60 57,73-106-47,-60 79 108,48-67-49,-1 1 49,20-23-125,2-6 83,2-4 4,7-4 23,-9 12-106,1-1-45,0 0-59,0 0-65,0 0-74,0-1-81,-5 6 271,0 0-41,0 1-37,1-1-34,2-4-260,0 1-102,0 0-16,0 1-46,13-17-1467,-10 14 1224,-3 2 299,0 1 64,0 0 82,0-1 97,7-8-750,7-8-670,-20 24 1712</inkml:trace>
  <inkml:trace contextRef="#ctx0" brushRef="#br0" timeOffset="26086.1256">1873 1605 5888,'18'-13'660,"-4"3"-108,-1-1-36,21-26 417,-4 2 72,14-13-1005,-7 12 396,5-4-32,-20 19-223,-1 2-36,3-4-33,0 1-59,202-188 228,-127 120-165,-28 27-67,0 0-53,9-7-88,0 1-107,-39 35 73,-1 0-34,1 0-38,-1 1-40,9-8 3,22-18-36</inkml:trace>
  <inkml:trace contextRef="#ctx0" brushRef="#br0" timeOffset="26400.4298">3031 255 4384,'16'-4'466,"1"-1"-74,0-1-67,1 1-59,-1-1-51,1 0-45,16-5 69,28-9 56,-6 2 181,-1 0-114,-2-1-97,-1 1-82,-2 0-68,-1 1-47,185-54 63,-186 61-138,-39 9 38,0 0-1,0 0 1,8 1-31,-7 2 85,-3 2 88,-2 2 115,-2 6 225,-6 1-25,-1-4-244,1-1-126,-1-2-102,-9 16 268,-1-1-33,-16 20 161,-4-2-105,-2-1-89,6-9-95,-1 0-36,-63 53 46,35-32-65,36-30-29,0 1-61,0-1-59,1 1-56,0-1-42,0-1-45,0 1-43,0-1-41,-10 10-28,-16 13-52,47-42 382</inkml:trace>
  <inkml:trace contextRef="#ctx0" brushRef="#br0" timeOffset="27587.4472">426 2133 3072,'-20'7'335,"-3"0"37,0 3-43,7 0-146,-2 3-37,0 3 2,0 0 0,2 1 1,-8 11-149,-12 18 152,18-23-133,3-1-53,-4 5-13,2 0 1,1 1-1,1 1 1,2 0-1,-4 13 47,6-8-13,-4 19 13,8-25-17,0 0 46,-2 0 45,-2-1 43,8-18-144,-1 1 33,-2 10 91,1 1 90,1 0 63,3-13-117,1 0 1,0 0-1,0 0 1,0 0-1,1 0 1,1 3-134,5 12 280,-3-13-260,0-1 43,12 15 258,-5-12-145,-2-5-114,-1-2-64,2-1-62,-9-4 59,1 1 0,-1-1-1,1 0 1,-1 0 0,1 0-1,-1 0 1,1 0 0,-1 0-1,1 0 1,0 0 5,16-6 30,14-12 100,-22 11-93,0-1 0,0 0 0,4-7-37,26-32 37,-4-4-81,-4-1-92,-10 12-21,-1-1-67,3-10-106,9-27-225,-4-2 26,-10 27 243,-5 9 118,1 0 81,1-10-5,-5 18 63,-3 6 42,-1 0 45,-1 5 32,-2-1 46,0 1 51,-1 0 58,-2 13 17,-2-19 600,-1 19-541,2 12-313,0 0 0,0-1 0,0 1-1,0 0 1,0 0 0,0 0-1,0-1 1,0 1 0,0 0 0,0 0-1,0 0 1,0-1 0,0 1 0,0 0-1,0 0 1,-1 0 0,1-1-1,0 1 1,0 0 0,0 0 0,0 0-1,0 0 1,-1-1 0,1 1-1,0 0 1,0 0 0,0 0 0,0 0-1,-1 0 1,1 0 0,0 0-1,0 0 1,0-1 0,-1 1 0,1 0-1,0 0 1,0 0 0,0 0-8,-6 7 281,0 5-70,4-7-149,1-1-40,-4 21-22,0 1 0,2 0 0,1 0 0,1 0 0,1 0 0,2 5 0,1 32 25,4 28 55,-7-89-79,6 42 88,7-4-55,-13-39-25,1-1 1,-1 1-1,0 0 1,1 0-1,-1 0 0,1-1 1,-1 1-1,1 0 0,0 0 1,-1-1-1,1 1 0,-1-1 1,1 1-1,0 0 1,0-1-1,0 1-9,0-1 12,-1 0 0,1 0 0,0 0-1,0 0 1,-1 0 0,1 0 0,0 0 0,0 0 0,-1 0 0,1 0-1,0 0 1,0-1 0,-1 1 0,1 0 0,0 0 0,-1-1 0,1 1 0,0-1-1,-1 1 1,1 0 0,-1-1 0,1 1 0,-1-1 0,1 0-12,8-8 127,-1-2-37,0-2-59,21-43 13,-2-2-93,17-33-80,-18 42 119,-26 49 10,0-1 0,0 1 1,1-1-1,-1 0 0,0 1 1,1-1-1,-1 1 0,0-1 1,1 1-1,-1-1 0,1 1 1,-1 0-1,1-1 1,-1 1-1,1-1 0,-1 1 1,1 0-1,0 0 0,-1-1 1,1 1-1,0 0 0,-1 0 1,0 1 0,1-1 0,-1 0-1,0 0 1,0 0 0,1 1 0,-1-1 0,0 0-1,0 1 1,1-1 0,-1 0 0,0 1 0,0-1-1,0 0 1,0 1 0,1-1 0,-1 0-1,0 1 1,0-1 0,0 0 0,0 1 0,0-1-1,0 1 0,2 34 64,-2-27-36,1 6 26,0-1 1,1 1-1,1-1 0,0 1-54,-1-7 31,0 0 0,1 0 0,0 0 0,0-1-1,0 1 1,1-1 0,0 0 0,2 3-31,-5-7 8,1-1 1,-1 1-1,0-1 1,1 0-1,-1 1 0,1-1 1,-1 0-1,1 0 0,-1 0 1,1 0-1,0 0 1,0 0-1,0 0 0,-1-1 1,1 1-1,0-1 0,0 1 1,0-1-1,0 0 1,1 1-9,0-2 12,-1 1 0,1-1 0,-1 1 0,1-1 0,-1 0 0,1 0 0,-1 0 0,0 0 0,0 0 0,1-1 0,-1 1 0,0-1 0,0 1 0,0-1-12,4-4 33,-1 1 0,1-1 0,-1 0 1,3-5-34,13-23 59,-17 27-63,8-15 18,0-1 45,-1 0 49,-1-1 51,-2 8-41,3 4-88,4 6-87,3 6-87,14 6 56,-2-3 55,6-4 42,-24-1 10,0 0 1,-1 0-1,9-4-19,25-11-35,-18 4-37,-5 0-47,-1-2-76,-5 2-41,1-1-79,-1-1-91,1-1-104,4-5 24,-11 11 252,0-1-86,1 0-96,0-1-117,0-1-103,2-2-226,8-9-541</inkml:trace>
  <inkml:trace contextRef="#ctx0" brushRef="#br0" timeOffset="27782.2536">1754 1476 5984,'1'5'544,"1"0"-45,-1 0 53,1 1-59,0-1-57,-1 1-53,1 0-48,0-1-46,-1 1-41,1 0-38,-1 0-2,1 1-42,0 7 65,0-1-102,0 17 102,-4 24-117,-3 1-58,-3 1-52,-3-1-47,-2 0-45,-2 0-38,-19 49-228,28-87 284,-2 7 21,2-8 51,-1-1-1,0 1 1,-2 1-2,-7 7-35,11-18-46,-9 4-169,11-9 206,0-1 1,-1 1-1,1-1 1,0 1-1,0-1 1,-3 0 43</inkml:trace>
  <inkml:trace contextRef="#ctx0" brushRef="#br0" timeOffset="27952.0752">1320 1751 6400,'10'-4'623,"0"0"31,1 1-51,1 1-70,2 1-88,9 1-37,0 0-58,-5 0-105,1 0-38,0 0-36,-1 0-37,1 0-36,0 0-35,0 1-35,-1 0-35,1 0-34,0 0-34,-1 1-33,1 0-34,17 4-238,0 1-128,-29-6 189,-1 1-51,0 0-46,0-1-40,1 1-135,1 0-40,0 0-164,5 2-442,-13-4 1215</inkml:trace>
  <inkml:trace contextRef="#ctx0" brushRef="#br0" timeOffset="28236.4194">2374 1711 1408,'6'-5'105,"25"-15"258,-14 14-219,-16 6-136,0 0-1,0 0 1,0 0 0,0 0-1,0 0 1,0 0 0,1 0-1,-1 0 1,0 0 0,0 1-1,0-1 1,1 1-8,-2-1 1,0 0 1,0 0-1,0 0 0,1 0 1,-1 0-1,0 0 0,0 1 0,0-1 1,0 0-1,0 0 0,0 0 1,0 0-1,0 0 0,1 1 1,-1-1-1,0 0 0,0 0 1,0 0-1,0 0 0,0 0 1,0 1-1,0-1 0,0 0 1,0 0-1,0 0 0,0 0 1,0 1-1,0-1 0,0 0 0,0 0 1,0 0-1,0 0 0,0 1 1,0-1-1,0 0 0,0 0 1,-1 0-1,1 0 0,0 1 1,0-1-2,-3 5 27,1-2 23,-1 0 60,-17 27 717,1 1-80,-1 1-79,2 0-77,6-12-242,0 0-33,4-7 29,-9 16 322,-6 15 241,12-17-350,5-9-156,1 14 356,5-30-692,0 0 0,0 1 0,0-1 0,0 0 0,0 1 1,1-1-1,0 2-66,-1-2 34,1-1 0,-1 0 1,1 0-1,0 1 0,-1-1 1,1 0-1,0 0 0,0 0 1,0 0-1,-1 0 0,2 1-34,-1-1 21,0-1-1,0 1 0,0-1 0,0 1 1,0-1-1,0 1 0,0-1 1,0 0-1,0 1 0,0-1 0,0 0 1,0 0-1,0 0 0,1 0-20,0 0 19,-1 0-1,1 0 0,0 0 0,0-1 0,0 1 1,-1-1-1,1 1 0,0-1 0,0 0 0,0 0-18,15-10 119,-1-4-35,-10 9-63,0-2 1,-1 1 0,0-1-1,0 1 1,-1-2 0,1-1-22,1-3 44,-1 0 0,-1 0 0,3-11-44,-3 3 86,-1 1 35,-3 13-39,1-1 0,-1 1 0,-1 0 1,1 0-1,-3-7-82,-5-9 128,7 21-125,0 1 0,0 0 0,0-1 0,0 1-1,0 0 1,0-1 0,0 1 0,-1 0 0,1 0 0,0 0 0,-2-1-3,-6-1-206,-6 5 6,8 1 78,0 1-59,2-2 12,1 1-52,3-3 173,-4 3-258,-1 1-56,-15 11-1186,16-10 1183,-3 1-97,-1 2 59,-1 1-24,-6 5-149,16-14 567</inkml:trace>
  <inkml:trace contextRef="#ctx0" brushRef="#br0" timeOffset="28907.6423">1421 2779 8384,'-2'-5'785,"1"-1"-50,0 0-50,-1 1-52,-1-1-52,1 0-54,-1 0-53,0 1-56,-1 0-56,0 1-56,-1 0-58,-1 0-58,1 2-60,-2 0-60,0 1-61,-1 1-61,-6 2-371,0 2 45,0 1 42,0 1 37,-13 10-193,1 3 118,5-1 146,2 0 50,-3 4 13,-7 10-23,-13 20 110,9-4 5,-20 38 73,26-38-95,8-9 33,1 1 81,15-32 4,0 0-1,1 1 1,-1-1 0,2 1 0,-1 0-1,1-1 1,1 1 0,0 5-23,4 6 92,-4-19-81,1 0-1,-1 0 1,1 0-1,-1 0 0,1 0 1,-1 0-1,1-1 1,0 1-1,-1 0 1,1 0-1,0-1 0,0 1 1,0 0-11,0 0 13,0-1-1,0 0 1,0 1-1,0-1 1,0 0 0,0 0-1,0 1 1,-1-1-1,1 0 1,0 0 0,0 0-1,0 0 1,0 0-1,1-1-12,17-6 215,6-8-52,-1-5-47,-10 7-51,-1-1 1,4-5-66,7-11 108,5-12-108,-9 12 74,-1 0-12,33-57-40,-30 49 35,-3 4 76,-10 17-25,0 1 32,-6 11-93,0-1 0,0 1 0,1 0 0,0 0 0,1-1-47,-4 6 5,0-1-1,-1 0 1,1 0-1,0 0 0,0 1 1,0-1-1,0 1 1,0-1-1,0 1 0,0-1 1,0 1-1,1-1 1,-1 1-1,0 0-4,0 0 0,-1 0 0,1 0 0,0 0-1,-1 0 1,1 0 0,0 1 0,0-1 0,-1 0 0,1 0 0,0 1-1,-1-1 1,1 0 0,-1 1 0,1-1 0,0 0 0,-1 1 0,1-1-1,-1 1 1,1-1 0,-1 1 0,1 0 0,-1-1 0,0 1 0,1 0 0,2 5-4,0 1 1,-1-1 0,0 1 0,0 0 0,0 0-1,-1 0 1,0 0 0,0 1 0,-1-1 0,0 4 3,0 48-23,-2-23-102,-5 17 125,-10 37-132,3-31 97,-14 50 19,3-27-108,-5 3 124,-4-4-26,-5-2 73,11-29 44,-2-2 60,-1-6-21,18-25-7,-1-1 0,-13 11-123,19-19 47,-1 0 0,-1-1 1,1 0-1,-1-1 0,-8 4-47,11-6 22,0-1 1,0-1 0,-1 0-1,1 1 1,-6-1-23,-12 1 40,-1-4-95,15 0-4,1-1 1,0 0-1,0 0 1,1-1-1,-1 0 0,1-1 1,-5-2 58,-2-3-53,1-1 40,13 8 7,0 1 1,0-1-1,0 1 0,1-1 0,-1 0 0,0 0 0,1 0 1,-1 0-1,1 0 0,0 0 0,-1 0 0,1 0 0,0 0 1,0-1-1,1 1 0,-1 0 0,0-1 0,1 1 1,-1-1-1,1 1 0,0-1 0,0 1 0,0-3 6,7-19-86,3 5-20,4 0-43,1 2-57,0 2-67,-9 9 65,1 0-38,27-23-1055,-24 21 986,1-1 41,2-1-16,6-5-99,-19 15 388</inkml:trace>
  <inkml:trace contextRef="#ctx0" brushRef="#br0" timeOffset="29321.8667">1301 3383 7136,'7'-4'662,"-1"-1"-65,1 1-60,-1 0-58,1-1-52,-1 0-49,1 0-45,-1 1-40,2-2 10,-1 0-46,8-7 150,-2 2-126,17-16 295,-15 13-424,1 0-65,0 0-63,1 1-59,-1 0-56,1 0-54,0 0-50,0 0-49,6-4-152,-1-1-74,0 1-67,0-1-61,-9 7 502,0 2 57,6-6 66,-14 12-6,-1-1-1,0 0 0,0 0 0,0-1 1,-1 1-1,1-1 0,-1 1 1,0-1-1,1-2-20,3-8-53,0 0-88,0 2-41,-1 0-40,21-49-998,-21 43 914,0-2 94,-4 11 44,0 2 116,0-1 68,-1 1 70,-1 1 75,-2 0 76,-2 2 81,-3 2 84,-2 2 86,-1 1-185,1 1-38,-9 4 161,1 2-113,0 1-83,-2 0-34,-23 12 290,-1 6-107,2 4-95,4 6-84,29-27-158,1 0 1,0 0-1,-1 4-42,4-6 16,0 1 0,0-1 0,0 1 0,0 5-16,2-6 3,0 0 0,1-1-1,0 1 1,0 0-1,0 6-2,2-6-4,-1 0-1,1 0 0,0 0 1,0-1-1,1 1 1,1 2 4,6 13-121,5-1-57,6 0-91,-13-15 114,0 0-1,1-1 1,7 4 155,-5-4-156,-1 0 0,1-1-1,3 1 157,16 3-271,-5-4 89,0-3 58,-19-1 47,0 0 1,0-1-1,0 0 1,0 0 0,5-1 76,1-2-163,0-1-35,2-2-117,-1-1-94,1-1-115,-7 5 213,0-1-38,2-1 67,-1 0 38,15-13-355</inkml:trace>
  <inkml:trace contextRef="#ctx0" brushRef="#br0" timeOffset="29635.8786">2030 2896 6816,'-3'11'501,"-1"0"-59,1 0-53,-1 0-47,-2 9 154,0-1-86,-9 47 716,13-51-853,0-1 36,1-2-95,-1 15 206,0-14-247,-1 0-36,1-3-85,2-6 36,3-19 108,1-17 17,3-1-92,2 2-66,2-2-19,9-17-36,-5 16 49,13-19-60,-5 17-50,-7 16-15,1 0-37,1 3-43,2 3-51,-5 7 101,-14 6 80,1 1 0,-1-1 0,1 1 0,-1-1 0,1 1 1,-1 0-1,1 0 0,-1 0 0,1 0 0,-1 0 0,1 0 1,0 1 25,-1-1-21,0 0 0,0 1 0,0-1 0,0 1 0,0-1 0,0 1 0,0-1 0,0 1 1,0 0-1,0 0 0,0-1 0,0 1 0,-1 0 0,1 0 0,1 1 21,5 13-112,-5-5 88,0-1 0,0 0 1,-1 1-1,0-1 0,-1 1 0,0 2 24,-6 61-96,2-33 79,3-20-5,0-1-38,0 3-50,1 12-104,0-20-20</inkml:trace>
  <inkml:trace contextRef="#ctx0" brushRef="#br0" timeOffset="29969.5915">2437 2845 4384,'5'2'475,"0"-1"-47,1 1 38,0-1-63,-1 1-54,1-1-51,0-1 4,1 1-51,1-2-3,7-3 57,15-10-147,-2-4-55,2-8-32,10-19-19,-27 27 68,-10 11-50,0-1 35,-1-1 91,-2 1 94,-3 0 115,0 4-153,-1 1 38,-3 0 77,0 2-85,-1 1-71,0 3-57,-5 2 9,-3 5 4,6-1-150,0 1 1,1-1-1,0 1 0,0 1 1,1 0-1,0 0 0,-4 9-17,4-5 7,0 1 0,1 0-1,1 0 1,0 1 0,-2 14-7,5-15-26,1 3-47,2 2-41,2-1-35,-2-17 115,1 0 0,0 0 0,0-1-1,-1 1 1,2 0 0,-1 0 0,0-1-1,0 1 1,1-1 0,0 1 0,0 0 34,-1-1-21,0-1 0,1 0 0,-1 0 0,0 0 0,1 0 0,-1 0 0,0-1 0,1 1 0,-1 0 0,1-1 0,-1 1 0,1-1 0,-1 1 0,1-1 0,0 0 0,-1 0 0,1 1 0,-1-1 0,1 0 0,0 0 0,0-1 21,4 0-323,0 0 43,22-10-844,-20 6 702,-1 0-106,-4 3 245,0 0-36,3-3-408,2-1-268,3-4-633</inkml:trace>
  <inkml:trace contextRef="#ctx0" brushRef="#br0" timeOffset="30240.7821">2894 2605 6240,'1'2'579,"0"-1"-78,0 1-73,0 0-66,0 0-60,-1 0-55,0 0-48,0 1-41,0 1 21,-1 0-67,-1 9 70,1-9-93,0 1 56,1-1 76,-1 0 101,0 8-105,0-1-36,-2 12 83,-1 5-81,0-6-115,1-1-35,-5 32 34,5-35-7,1-1 41,1-12-87,0 5 52,0-1 59,-1-1 73,0 0 87,-2-2 42,2-10-88,2 0-162,-1 0-35,1 0-38,0 0-43,2-10-6,0-1-99,1 1-87,1-1-70,-1 3-19,1-1-36,19-48-1456,-15 40 1256,-3 8 50,0 0-88,1-4-203,3-8-495</inkml:trace>
  <inkml:trace contextRef="#ctx0" brushRef="#br0" timeOffset="30618.4556">3325 2502 4800,'2'-10'634,"-1"4"-244,0 2-101,0 0-45,0 2-29,-1 1-33,-1-2 100,0 2-81,-4 1 170,4 1-234,0 0 35,0-1 92,0 1 88,-2 1-84,1 0-33,-3 2 144,-1-1-106,1 0-85,0 0-80,1 0-39,-10 7 38,-19 24-239,2 5 60,3 3 71,7-1 83,16-27-47,2 8-111,3-21 72,0 0 1,0-1-1,0 1 0,0 0 0,0 0 0,0-1 0,1 1 0,-1 0 1,0-1-1,0 1 0,1 0 0,-1-1 0,0 1 0,1 0 0,-1-1 0,1 1 1,-1-1-1,1 1 0,-1-1 0,1 1 0,-1-1 0,1 1 0,0-1 4,0 1 1,0-1 0,0 0 0,0 1 0,-1-1 0,1 0 0,0 0-1,0 0 1,0 0 0,0 0 0,0 0 0,0 0 0,0 0 0,0 0 0,1-1-1,24-7 104,-18 5-85,0-2 0,0 1 0,-1-1 0,1-1 0,-1 1 0,3-4-19,8-8 88,-2-1 72,0 0 100,-9 9-84,0 1 36,-5 6-67,-1 4-43,-2 5 1,-3 17-79,3-16 18,-4 41 11,5-32-67,3-2-41,0-8-99,3-5-100,0-4-116,-3 0 137,1 0-35,-1-1-36,1-1-39,-1 1-40,1-1-42,-1 0-44,0 1-46,0 0-48,-1 0-49,-1 1 284,4-4-287,-1 0 78,2-3-34,4-6-218,16-35-1472</inkml:trace>
  <inkml:trace contextRef="#ctx0" brushRef="#br0" timeOffset="30877.2313">3584 2077 6720,'-3'2'654,"1"-1"-98,1 0-90,1 1-80,0-1-71,1 0-63,1 0-52,-1 1-44,4 1 62,1 6 29,-4-4-114,-2 2 59,0 0 86,-4 14-50,1 1-57,1 0-49,-1 1-42,-1 18-16,-6 20-78,5-29-100,-1 1 72,-8 50 30,8-55-26,-1 0-48,-3 6-116,4-18 52,0 0-40,-1 0-42,-1-1-49,0 0-52,-1-1-57,1-4 29,-3 2-50,11-12 405</inkml:trace>
  <inkml:trace contextRef="#ctx0" brushRef="#br0" timeOffset="31047.9798">3455 2150 6880,'6'1'623,"2"1"89,-2 1-52,1 1-65,0 3-76,2 2-220,2-1-74,1-1-66,0-1-61,5 3-49,-2 1-84,-8-5-16,-5-3-6,0 0-36,0 0-32,0 0-46,1-1-52,-1 1-60,0 0-36,0-1-52,0 1-45,0 0-40,1 0-137,0 0-40,0 0-165,2 1-443,-5-2 1183</inkml:trace>
  <inkml:trace contextRef="#ctx0" brushRef="#br0" timeOffset="31266.4481">3696 2479 6304,'3'3'461,"0"0"-39,0-1-39,0 0-35,4 1 246,0-1-123,0-1-108,1-1-94,1 0-78,-1-2-65,6-1-18,17-10-11,-23 9-9,-1 0 71,3-2-76,1-1-36,-2 1-37,0-1 0,-1 1 0,0-2 1,0 1-1,3-5-10,2-7 89,-9 9-4,-2-1 36,-2 1 41,-2-1 47,-3 1 55,-4 0 59,8 8-273,-1 0 0,0 1-1,0-1 1,0 1 0,1 0-1,-2-1 1,1 1 0,0 0-50,-17-3 312,0 7-76,0 6-70,1 4-62,3 3-54,3 1-47,4 1-40,3 1-34,4 0 52,2-14 27,-1-1 0,1 1-1,0-1 1,0 1 0,1-1 0,-1 1 0,1-1 0,0 0 0,0 0 0,0 0 0,1 0 0,2 3-8,-3-4 2,1 0 1,0 0-1,0 0 1,0 0-1,2 1-2,10 4-29,1-3-39,-3-2-148,10-1-23,-12-3 111,-1 1-58,1-2-83,-2 0-40,-1 0-93,1-1-110,-5 2 209,0-1-32,0 0-37,-1 0-37,1 0-39,-1-1-42,1 1-44,-1-1-45,0 0-48,0 0-49,0 0-5,-1-1 92,0-1-26,-2-3-193,0 5 513,-1 0 1,1 0 0,-1 0 0,0 1 0,0-1 0,-1 0 0,1 0 294</inkml:trace>
  <inkml:trace contextRef="#ctx0" brushRef="#br0" timeOffset="31626.2424">2965 2779 6304,'-4'-1'659,"0"-1"-73,0 0-71,0 0-65,1-1-61,-1 1-55,1-1-51,1 0-47,-2 0-7,2-1-51,-1 0-44,0 0-35,-1-4 16,-3-12 78,4 13-130,2 0 1,-1 0 0,1 0-1,0-1 1,0 1 0,1 0-1,1-7-63,-1 7 45,1 0 0,0 0 0,1 0-1,0 1 1,0-2-45,0 2 18,1 0 1,0 0-1,0 1 1,2-4-19,6-6-17,2 2-43,-11 12 44,0-1 0,0 0 1,0 1-1,0-1 0,0 1 0,0 0 0,1 0 0,-1 0 0,0 0 0,1 0 0,-1 0 0,1 1 0,-1-1 0,1 1 0,0 0 0,-1 0 0,3 0 16,13 4-152,-4 3-38,-1 3-85,0 2-109,-7-5 143,0-1-38,2 4-8,3 6-43,-11-16 329</inkml:trace>
</inkml:ink>
</file>

<file path=ppt/ink/ink30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15:17.55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220 989 7456,'-1'-4'581,"1"0"-46,0-1-44,1 1-42,0 0-40,1 0-38,0 0-36,0 1-35,4-4 205,1 0-116,1 1-99,1 0-86,3 0-48,0 0-75,26-8-12,-25 10 30,38-7-196,0 4 40,-13 4 28,29 3 29,34 6 41,10 7-41,-21-3-50,-41-5-38,0 0 70,113 10 137,-92-10-138,-34-3-40,-1 0-47,0 0-54,1-1-64,-23 0 272,0-1-118,0 0-111,0 0-102,1 0-94,0 0-87,-1-1-79,1 0-70,-4 0 76,1 0-35,10-2-666,3-3-371,10-5-944,-20 4 1746,3-5-338,-17 12 1140</inkml:trace>
  <inkml:trace contextRef="#ctx0" brushRef="#br0" timeOffset="183.18">1908 564 1888,'-2'-8'350,"1"4"-148,3 3-6,1 4-85,-3 0-77,0-1-82,1-1-77,0 0-43,0 0-52,1 0-95,2 0-214</inkml:trace>
  <inkml:trace contextRef="#ctx0" brushRef="#br0" timeOffset="855.566">1203 689 6976,'0'-5'591,"0"0"-53,1-3 131,-1 0-99,-1 1-95,0-1-93,-2 2-88,-2 1-86,-1 1-80,-3 1-79,1 2-148,-1 0 1,1 1-1,-1 0 1,-2 0 98,-35 7-291,0 7 96,1 2 90,11-4 82,-27 10-24,1 3 1,1 2 0,-7 8 46,1 1-21,1 2 38,-235 140 206,191-118-189,31-18-65,46-23-90,-10 8 121,38-25-12,-1 1-15,0 0 0,0 0 0,1 0-1,-1 1 1,-1 1 27,5-4-2,-1-1 0,1 1 0,-1 0 0,1 0 0,-1 0 0,1 0 0,0-1 0,-1 1 0,1 0 0,0 0 0,0 0 0,0 0 0,-1 0 2,1 0 3,0 0 1,1-1-1,-1 1 0,0 0 1,0-1-1,0 1 0,0 0 0,1-1 1,-1 1-1,0 0 0,1-1 0,-1 1 1,1 0-1,-1-1 0,0 1 1,1-1-1,-1 1 0,1-1 0,0 1-3,4 3 19,1 0 0,-1-1 0,1 1 0,0-1 0,0-1 0,0 1 0,1-1-1,-1 0 1,0 0 0,6 0-19,17 3 164,26 0-164,-48-4 21,90 2 37,52-6-106,-61 0 27,-59 2 24,-1 0-71,-1 0-78,1-1-82,-1 0-86,0 0-91,0 0-96,0-1-101,-18 2 231,1 0-70,0 0-158,6-1-374</inkml:trace>
  <inkml:trace contextRef="#ctx0" brushRef="#br0" timeOffset="1519.1679">1764 677 2144,'6'-8'401,"1"0"-54,0 1-80,-2 1-71,-4 4 228,-1 1-62,-1 0-57,0 0-52,0 0-46,-1 1-40,-2-1 70,0 0-116,-5 2 103,6-1-87,-10 4 105,1 0-66,-4 2-30,-7 3 9,4-1-31,7-3-13,-4 2-51,0 0 55,-35 20 416,30-13-342,9-6-118,0 1-45,2 2 19,8-10-33,1 1 1,0 0-1,0-1 1,0 1-1,0 0 0,0 0 1,0 0-1,0-1 0,1 2-12,0-2 5,-1-1 0,1 1 0,0 0 0,0 0 0,0 0 0,0-1 0,0 1 0,0 0-1,0 0 1,1-1 0,-1 1 0,0 0 0,0 0 0,1 0 0,-1-1 0,0 1 0,1 0 0,-1-1-1,1 1 1,-1 0 0,1-1 0,-1 1 0,1-1 0,-1 1 0,1 0 0,-1-1 0,1 1 0,0-1 0,-1 0-1,1 1 1,0-1 0,0 0 0,-1 1 0,1-1 0,0 0 0,0 0 0,0 1 0,-1-1 0,1 0-1,0 0-4,11 2 107,0-1-1,-1 1 0,1-2 0,0 0 0,8-1-106,14-2 202,15 0 4,-28 2-143,11 0-25,20 4-53,-47-3 13,0 1-1,-1-1 0,1 1 0,-1 1 0,1-1 0,-1 1 0,1-1 0,-1 1 0,0 1 0,0-1 0,1 1 0,-2-1 1,1 1-1,0 0 0,2 3 3,3 10-62,-7 2 38,-2-13 29,-1 0 1,1 0-1,-1 1 1,0-1-1,-1 0 1,-1 3-6,-3 8 62,-1-1 0,-1-1 0,-8 13-62,-16 17 242,16-26-35,-1 0 0,-7 4-207,-40 30 404,19-18-179,6-5-78,1 0-64,33-24-61,0-1-46,1 0-63,0 1-83,2-2 3,0-1-50,0 1-55,0 0-61,1-1-24,1-2 61,1 0-42,0 0 123,0 0-35,1 0-390,1 0 54,-1 0 49,1 0 47,-1 0 44,1-1 42,0 1 38,-1 0 36,1-1-24,1 1 42,2-1-206,3-1 36,4-1-101,4-3-29,12-3-168</inkml:trace>
  <inkml:trace contextRef="#ctx0" brushRef="#br0" timeOffset="4846.0454">1853 1072 2560,'-1'-1'322,"1"0"-40,0-1-36,1 1-35,2-1 124,1 0-94,2-1-39,8-1 145,-11 3-224,29-10 283,1 0 56,5-3 149,18-11 367,-2-4-1,-20 6-366,-7 2-149,-2-3-57,-12 12-139,-1 0-39,-1-1-37,1 1-34,12-13 70,0 0-110,6-4-89,20-11-131,-44 36 83,4-2 33,6-3 2,-6 2-72,-4 1-71,-2-1-100,-4 5 44,-3 1-3,-4 0-110,0 1 40,-1 1 37,1 0 35,-8 2-96,0 1 103,2 1 95,1-1 41,-23 12 39,7-3-25,-18 7 220,0 4 90,34-16-167,0-1 0,1 1 1,0 1-1,0 0 0,1 0 0,-3 5-114,10-11 18,0 1 1,0 0-1,0 0 0,1 0 0,0 0 0,-1 0 0,1 1 0,0 2-18,1-5 8,1 0 0,-1 0-1,1 0 1,-1 0 0,1 1-1,0-1 1,0 0 0,0 0 0,0 0-1,1 0 1,-1 0 0,1 0-1,-1 1 1,1-1 0,0 0-1,-1 0 1,1 0 0,0-1-1,0 1 1,0 0-8,2 2 9,0-1 0,0 0 0,0 1 1,0-1-1,1 0 0,-1-1 0,1 1 0,0-1 0,0 1 1,0-1-1,1 0-9,18 8 15,-2-5-39,0 0-49,-1-2-61,-1-1-76,-4 0 75,-4-1 3,-3-1-36,1 1-75,-2-1-88,1 0-78,1 1-156,5-1-368,-14 0 921</inkml:trace>
  <inkml:trace contextRef="#ctx0" brushRef="#br0" timeOffset="5223.3198">2639 465 6464,'-1'2'449,"0"0"-42,0 0-41,0 1-39,0-1-36,1 0-35,-1 2 163,1-1-222,-1 0-36,1 3 66,1 1-82,0 4-85,0-1-37,0-4 44,-1 0 54,0-1 85,-2 18-39,-2-1-42,-5 24 21,-6 9-101,-9 24-83,22-72 36,-5 15 54,-1 1-66,-9 33-73,11-38 109,0 1 59,1-3 45,0-1 66,1 1 76,-1-1 89,2-7 148,3-16 41,5-11-352,1 1-72,1-4-49,5-13-59,4-12-35,-6 15 76,-8 23-63,9-28-65,0 0-53,0 0-45,1 0-41,2-8-85,1 0-36,35-85-767,-16 51 559,-16 40 316,1 1 37,0 0 41,1 0 46,2 2 48,0 0 55,-17 28 33,1 0-35,0-1-46,-1 0-56,1 1-63,0-1-69,-1 0-76,1 0-82,-1 1-89,1-1-96,5-8-579,-9 14 878,0 1-37,1-1-178,-1 1-70,1 0-181,1 0-448</inkml:trace>
  <inkml:trace contextRef="#ctx0" brushRef="#br0" timeOffset="5993.2553">3137 172 3808,'-2'-2'243,"-1"1"-52,-4-2 197,4 1-187,1-1 91,0 0 105,0 1 22,0 1-100,-1 2-88,1 1-76,0 1-65,0 1-50,-2 2-69,3-4-12,-16 27-47,2 0 78,2-2 48,-15 35 112,11-24-95,-1 0-94,-4 6-21,8-14 47,-3 3 42,0 1 65,1 0 82,0 1 101,0-1 117,9-17-147,0 1 36,0-1 38,0 0 41,1 1 44,-1-1 44,4-8-283,0 0-40,-2 9 30,-1 0-102,-3 8-92,2-7 70,0 11-121,6-12 53,2-7 57,1-2 38,2 0 49,-3-9 92,0-1-92,1 0-60,1-3-25,-2 3 25,9-16 186,-2-1-70,-1-1-57,0-1-41,5-15-7,33-74-221,31-50 36,-48 109 82,2 1 0,4-1 43,-8 14-92,21-20 92,-2 9-112,-14 17-71,2 1 0,18-11 183,-13 14-75,1 3 47,-32 19 21,-1 0-1,1 1 1,1 0 0,-1 1 0,0-1 0,1 1 0,-1 1-1,6-1 8,-8 1-6,-1 1 0,0 0 0,1 1 0,-1-1 0,1 1 0,-1-1 0,0 1 0,1 1 0,-1-1 0,0 1-1,0-1 1,0 1 0,0 0 0,0 1 0,-1-1 0,2 1 6,4 5 35,0 1-86,-2 1-75,0 0-64,-1 4-104,0 0-53,-4-7 57,-1 1 0,1 0 0,-1 0 0,0 5 290,0-5-273,-1-1-44,0 3-106,0 4-262,0-13 639</inkml:trace>
  <inkml:trace contextRef="#ctx0" brushRef="#br0" timeOffset="6185.911">3011 583 7552,'12'-2'784,"0"-1"-118,0 1-108,1 1-97,-1-1-88,1 1-75,0 0-67,-1 0-55,4 0-4,7-2-14,-7 1-117,0 0 44,29-4 300,-23 2-195,-7 2-95,-3 1-44,0-1-36,-2 1-34,0 0-34,0 0-37,0 0-43,-2 0-13,1 1-35,-1 0-37,1-1-39,-1 1-43,1 0-44,0 0-48,0 0-49,16 2-643,-17-1 657,0 1-99,0 0-128,-1 1-109,2 0-261,5 3-631</inkml:trace>
  <inkml:trace contextRef="#ctx0" brushRef="#br0" timeOffset="7009.8424">2770 1224 5824,'-3'-6'496,"-2"-3"253,1 0-73,-1 0-68,-1 1-65,-1 2-60,-2 0-55,-1 2-52,-1 2-47,-4 3-171,0 2-72,0 2-57,1 3-42,-1 1-69,0 2 0,-8 7 82,0 2-30,0 1 0,2 1 1,1 1-1,1 1 1,-16 25 29,13-14-37,1 2-1,0 4 38,-12 35-17,31-69 19,-1 0 0,1 0-1,0 0 1,1 0 0,0 0 0,0 0 0,0 0 0,1 0 0,0 1-2,0-5 1,1-1 1,-1 0-1,1 1 1,-1-1-1,1 0 1,0 1-1,0-1 1,0 0-1,0 0 1,0 0-1,0 0 1,1 0-1,-1 0 1,0 0-1,1 0 1,0-1-1,0 1 1,-1 0-1,1-1 1,0 1-1,0-1 0,0 0 1,0 0-1,1 0 1,-1 0-1,0 0 1,0 0-1,1 0-1,2 0 8,0 0-1,-1-1 0,1 1 0,0-1 1,0 0-1,-1 0 0,1 0 1,0-1-1,0 1 0,-1-1 0,1 0 1,1-1-8,11-4 41,0-1 1,11-6-42,-20 9 5,31-16-19,-2-2 76,4-7 71,-16 9 60,0-1-1,12-15-192,-9 5 103,-8 7-56,-1-2-38,-1 0-45,-2 0-55,-7 6 74,-7 6-99,-3 6-26,-2 2-69,-4 2-81,-3 4-93,-9 4-889,-11 8-728,3 5 5,11-6 732,8-6 537,-2 3-507</inkml:trace>
  <inkml:trace contextRef="#ctx0" brushRef="#br0" timeOffset="7976.4277">2985 1376 2560,'14'-2'142,"-6"0"-11,-1 1 34,9-2 250,3-1 198,8-4 435,-1-3 1,-9 2-434,-4-1-198,-7 5-250,0-1-33,2-1-67,-1-1 1,0-1 0,1-1-68,-3 1 12,0 1-37,-2 1-33,-1-1-43,0 0-48,0 1-56,-2-1-64,-1 0-69,0 0-78,-2 0-84,0 2 152,-1 1 54,-1 2 51,0 0 44,-1 1 42,0 2 37,-7 1-28,-4 2 91,-18 11 106,32-13-51,-54 27 86,39-17-76,0 0 1,-1 3-9,6-4-16,1 1 1,1-1-1,-2 4 16,6-6-25,0 0-1,1 1 0,0 0 1,-4 8 25,8-14 16,0 0 1,1 1-1,0-1 1,0 0 0,0 1-1,0-1 1,0 0 0,1 1-1,-1 2-16,1-5 11,0 1 0,0-1 0,0 0 0,1 1 0,-1-1 0,0 1 0,1-1 0,-1 0 0,1 1 0,-1-1 0,1 0-11,0 1 16,0-1 1,0 0-1,0 0 1,0 0 0,0 0-1,0 0 1,0 0-1,0 0 1,0 0 0,1 0-1,-1-1 1,1 1-17,1 1 35,0-1 1,0 0-1,0 0 0,0 0 1,0-1-1,1 1 0,-1-1 0,0 0 1,1 0-1,-1 0 0,2 0-35,2-1 63,0 0-1,-1 0 0,1-1 0,-1 0 1,5-2-63,7-4 163,-1-1 0,0-1 0,8-7-163,3-2 513,34-30 806,-32 25-728,-15 12-334,0 0-34,6-2 8,0 0-90,-10 9-88,-10 4-49,0 1-1,0-1 0,1 1 0,-1 0 0,1 0 1,-1 0-1,0 0 0,1 0 0,-1 0 0,1 0-3,-1 0 4,0 0 0,-1 1-1,1-1 1,0 0 0,-1 0 0,1 1-1,-1-1 1,1 0 0,0 1-1,-1-1 1,1 0 0,-1 1-1,1-1 1,-1 1 0,1-1 0,-1 1-1,0-1 1,1 1 0,-1 0-1,0-1-3,3 12 129,-6 10 9,-2 0-45,3-16-78,0-1 0,1 1 1,0 0-1,0 0 0,0-1 0,1 1 0,0 0 0,0 1-15,0-7 3,0 0 1,0 0-1,0 1 1,0-1-1,0 0 1,0 0-1,0 0 0,0 0 1,0 1-1,0-1 1,1 0-1,-1 0 1,0 0-1,0 0 1,0 1-1,0-1 1,0 0-1,0 0 1,0 0-1,1 0 1,-1 0-1,0 0 0,0 0 1,0 1-1,0-1 1,1 0-1,-1 0 1,0 0-1,0 0 1,0 0-1,0 0 1,1 0-1,-1 0-3,8-2 45,13-10-56,-15 8 7,14-10-34,0 0 1,7-8 37,37-35-185,20-17-153,-84 74 338,22-15-61,-21 15 61,-1 0-1,1-1 1,-1 1 0,0 0 0,1 0-1,-1 0 1,1 0 0,-1 0 0,1 0-1,-1 0 1,0 0 0,1 0 0,-1 0-1,1 0 1,-1 0 0,1 0 0,-1 0-1,0 0 1,1 0 0,-1 0 0,1 1-1,-1-1 1,0 0 0,1 0 0,-1 0-1,0 1 1,1-1 0,-1 0 0,0 0-1,1 1 1,-1-1 0,0 0 0,1 1-1,-1-1 1,0 1 0,0-1 0,0 0-1,1 1 1,-1-1 0,0 0 0,0 1-1,0-1 1,0 1 0,0-1-1,0 1 1,0-1 0,0 0 0,0 1-1,0-1 1,0 1 0,0-1 0,0 1 0,-1 30 7,0 4 14,1-33-18,0 0-1,1 1 1,-1-1-1,1 1 1,-1-1-1,1 0 1,0 0-1,0 1 1,0-1-1,0 0 1,1 0-1,0 1-2,-2-2 5,1 0 0,-1-1 0,1 1 0,-1-1 0,1 1 0,0-1 0,-1 1-1,1-1 1,0 1 0,0-1 0,-1 0 0,1 1 0,0-1 0,0 0 0,-1 0 0,1 1-1,0-1 1,0 0 0,0 0 0,0 0-5,1 0 5,-1 0-1,1-1 1,0 1-1,-1 0 0,1-1 1,-1 1-1,1-1 1,0 0-1,-1 1 1,1-1-5,15-12 0,-4 2-36,3-7 7,-9 10-18,-1-1-1,0 0 0,-1 0 0,1-2 48,0-3-2,-1 0 64,-8 24 209,-1 1-44,-1 4 0,0 0-60,2 1-55,1 0-51,4-1-44,2-1-39,-2-12 10,-1 0 0,0 0 0,1 0 0,-1 0 0,1-1 1,0 1-1,-1 0 0,1-1 0,0 1 0,0-1 0,0 1 0,2 0 12,11 3-507,-12-4 408,0-1 0,1 0 0,-1 0 0,0 0 0,0 0 0,3 0 99,19-7-570,-9 1 103,7-4-434,0-2 74,-2-1 75,0-1 77,-1-2 78,-1 0 79,-1-2 81,0-1 83,-1 0 84,-1-1 86,-1-1 88,0 0 88,-1 0 90,0-1 93,-2 0 93,1 0 95,-8 13-351,0-1 75,0 0 71,-1 1 66,0-1 60,0 0 55,0 1 49,-1-1 45,3-8 441,-2 1 95,0-1 43,1-23 1426,-4 15-1016,-1 18-972,-1 1-45,1 0-45,-2 0-41,0 1-39,-1 1-36,-8-1 146,11 6-392,-1 0 0,1 0 0,0 0 0,-1 0 0,1 0 0,-1 0 0,1 1 0,0-1 1,-1 0-1,1 0 0,-1 1 0,1-1 0,0 0 0,0 0 0,-1 1 0,1-1 0,0 0 0,-1 1 0,1-1 0,0 1 0,0-1 0,0 0 0,-1 1 1,1-1-1,0 1 0,0-1 0,0 0 0,0 1 0,0-1 0,0 1 0,0-1 0,0 1 0,0-1 0,0 0 0,0 1 0,0-1 0,0 1 0,0-1 1,0 1-1,0-1 2,2 22-62,6 13 0,-5-28 34,0 0 0,1 0 1,-1 0-1,1 0 1,1-1-1,-1 0 0,1 0 1,0 0-1,4 3 28,14 9-47,3-4 61,3-7 85,1-5 109,-18-4-71,-5 2 10,-1-1 65,-6 1-209,0 0 1,0 0-1,0 0 0,0 0 1,0 0-1,0 1 0,0-1 1,0 0-1,0 0 0,0 0 1,0 0-1,0 0 0,0 0 1,-1 0-1,1 0 0,0 0 1,0 0-1,0 0 0,0 0 1,0 0-1,0 0 0,0 0 1,0 0-1,0 0 0,0 1 1,0-1-1,0 0 0,0 0 1,0 0-1,0 0 1,0 0-1,0 0 0,0 0 1,0 0-1,0 0 0,0 0 1,0 0-1,0 0 0,0 0 1,0 0-1,0 0 0,1 1 1,-1-1-1,0 0 0,0 0 1,0 0-1,0 0 0,0 0 1,0 0-1,0 0 0,0 0 1,0 0-1,0 0 0,0 0 1,0 0-1,0 0 0,0 0 1,0 0-1,0 0 0,0 0 1,0 0-1,1 0 0,-1 0 1,0 0-1,0 0 1,0 0-1,0 0-3,-4 7 192,0 0-58,-2 1-30,-4 4-16,1-1-25,-17 21 60,1 3-53,18-24-62,0 1 1,1 0-1,0 0 1,1 0-1,-2 5-8,5-7 43,0 1-68,1-1-63,2 0-56,1 2-93,1 0-61,5 4-237,4-1-74,-3-7 323,1-1 37,25 14-368</inkml:trace>
</inkml:ink>
</file>

<file path=ppt/ink/ink30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13:36.70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</inkml:brush>
  </inkml:definitions>
  <inkml:trace contextRef="#ctx0" brushRef="#br0">21 323 4736,'-3'-7'327,"0"2"-53,-5-14 526,6 11-475,0-3 77,0-1 271,2 0-61,-1 0-57,1 0-54,0 0-53,1 0-50,-1-1-47,1 1-44,-1-1-30,1 1-43,-1-1-40,0 1-35,1 3 1,0 0-40,3-6 20,-3 14-136,-1 0-1,1 0 1,0 0-1,0 0 1,-1 0-1,1 0 1,0 1-1,0-1 1,0 0-1,0 0 1,0 0-4,1 1-3,0-1 0,-1 0 0,1 0 0,-1 1 0,1-1 0,0 1 0,0-1 0,-1 1 0,2 0 3,23-1-151,1 3 82,-1 2 65,1 0 48,35 6 147,-11-6-145,0-2 49,9-1 69,32-2 150,60-7 245,-50 1-275,-48 3-195,0 0-56,747-29-49,-669 31 1,-1-1 111,-1-1 72,172-7 311,-210 7-358,0 0-33,17-1-45,0 0-86,-69 3 2,182-3 87,98 7 86,-42 1-70,212 2-4,-168 7 94,-149-5-53,197 21-20,-233-16 34,-1-1-63,182 15-49,-205-17 65,-23-4-24,44 1 91,3 0 20,-46 0-86,28 2-181,-1-2 59,110 7 69,438 31 315,-522-37-310,1-2-52,-78-3 113,1 1-39,14 1-32,41 2-45,47 3-26,-57-4 73,25 2 38,4-1 31,-47-3-55,79-1-3,382 1 4,-394-4 42,123-3 62,1 0-251,3 5 86,-68-1 84,-83 1-3,27 0 24,-54-3-58,240 1 111,-175 3-57,-57-3 6,-61 0-6,1 0-47,14 0-41,98-2-88,-110 1 100,6 0 43,0-1 66,-4 0 9,0 0-89,7 0-70,94 0-154,-105 2 174,47-1 217,-61 0-160,-12 0-58,-1 1-58,-12 0 44,1 0 46,0 1 57,-18 0-34,0 0-35,0 0-33,-2 0-35,0 1-35,0-1-34,-2 1-36,0 0-35,0-1-34,-1 1-37,-1 0-35,0 0-35,-1-1-37,0 1-36,-1 0-36,-1 0-37,0 0-41,0-1-37,-9 2-682,-5 0-382,-11 0-968</inkml:trace>
</inkml:ink>
</file>

<file path=ppt/ink/ink30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4-04T18:13:43.13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17 74 9376,'-6'1'1234,"2"0"-473,1-1-198,1 0-87,1 1-49,1-1-66,0 1-61,-1-1-55,1 1-49,0 0-46,1 0-39,-1 1-34,1 0-13,-1 0-54,3 3-86,-3-3 88,1-1 63,3 12 7,-1 1-40,-1 3-30,-1 8-42,0-8-1,3 46 70,-1 1-104,1 15-126,5 40-227,7-2-18,0-42 211,-12-61 161,1-1 46,0 1 45,1 0 39,8 13 171,4-3 117,-2-8-6,3-4 42,-16-10-315,1-1 0,0 0 0,-1 1-1,1-2 1,0 1 0,-1 0 0,1-1 0,0 1 0,0-1 0,0 0 0,0-1 0,-1 1 0,1-1-1,0 1 1,0-1 0,-1 0 0,4-2-75,14-6 264,-2-4-65,-1-2-54,-1-2-42,6-13-3,7-16-10,12-34-3,-4-2-85,-4-1-116,-18 40 4,0 1-41,9-24-173,1 0-121,-13 34 172,1 0-35,1 0-38,0 1-39,-6 12 62,15-20-512,-11 21 471,7-6-50</inkml:trace>
  <inkml:trace contextRef="#ctx0" brushRef="#br0" timeOffset="345.612">878 582 5408,'7'1'702,"-3"0"-269,-1 0-112,-1-1-49,0 0-58,-1 0-50,1 0-17,2-2 10,4-2-58,1-2 91,-1 1 24,-1-1 35,19-17 653,-16 13-554,0-1-72,-5 5-179,-1 0-34,15-21 244,1-3-95,2-8-51,6-22-27,-21 43-70,-2 0-1,3-12-63,-1-13 147,-7 7 47,-5 1 92,0 18-120,4 14-124,0 0-1,0 0 0,0 0 0,0 0 0,-1 0 1,1 0-1,-1 0 0,0 0-41,1 0 25,-1 1 1,1 0-1,0 1 1,-1-1-1,1 0 1,-1 0 0,1 0-1,-1 1 1,1-1-1,-1 1 1,1-1-1,-2 1-25,-16 0 126,9 2-133,0 1 0,0 0 0,0 0 1,0 1-1,1 0 0,0 1 0,0 0 0,0 1 1,0 0-1,1 0 0,0 0 0,0 1 1,-6 8 6,-13 16-58,4 2-33,4 2-44,3 0-53,9-12-35,1 0 41,2 6 1,4-21 125,0-1 0,0 1 0,1 0 0,0 3 56,0-6-33,0 0 1,1 0-1,-1-1 1,1 1-1,0 0 1,0-1-1,0 1 1,1-1-1,0 0 1,-1 0-1,1 0 1,3 2 32,12 9-171,5-2-37,-16-11-30,-1 0 1,1 0-1,0 0 1,0-1-1,0 1 238,7-1-447,0-1-59,-3-1 23,1 0-68,-1-1-79,0 0-93,-3-1 311,0 1 57,2 0-18,5-2-124</inkml:trace>
  <inkml:trace contextRef="#ctx0" brushRef="#br0" timeOffset="666.4441">1542 149 5056,'0'0'449,"0"0"-39,0 0-38,0 1-36,-1 1 237,-1 2-121,1 0-104,-1 1-91,0 1-75,0 0-59,-1 4-16,-5 12 44,6-16-53,-1-1 60,-8 22 15,0 1-44,-9 28 21,0-1-99,-20 77-22,29-92 29,0 0 56,10-37-192,0 1 47,0-1 42,0 1 37,0 0 52,0-1 39,1 1 68,-1 1 157,1-2 82,1-4-42,0-1-240,0-1-37,1-1-47,0-2-56,6-19 188,2-1-61,-1 0-53,1 1-44,6-15-35,4-17-73,0-5 10,30-82 37,-31 98-36,3 0-55,-3 15 93,-8 17-41,2 3-40,2 3-48,1 6-56,0 5-64,2 8-71,-10-3 194,6 6-15</inkml:trace>
  <inkml:trace contextRef="#ctx0" brushRef="#br0" timeOffset="1164.4879">1955 239 2560,'1'-5'359,"1"0"-104,6-12 280,-5 13-341,-1-1 62,0 0 87,0 1 112,-1 1-77,0 0 67,-1 1 74,0-1 83,0 2-180,0 0-54,0 0-49,-1 1-45,1 1-44,-1-1-38,0 3 89,0-1-139,0 0-59,0 1-39,0 0-42,-2 6 59,1 2-36,1-8-33,1 1 1,-1-1 0,1 1 0,0 0-1,0-1 1,0 1 0,1 0 7,5 11-42,2-9 43,1-2 31,4-3 38,9-4 148,-17 1-154,0 0 0,-1-1 0,1 1 0,-1-1 0,0 0 0,1 0 0,-1 0 0,-1-1 0,4-2-64,19-26 351,-15 16-231,0 1-54,-9 10-58,35-50 157,-13 21-93,-3 6-53,1 0-51,-20 26 24,0-1 1,0 1-1,1-1 1,-1 1-1,1 0 1,0 0-1,-1 0 1,2 0 7,-3 2-2,-1-1-1,1 1 1,0 0-1,-1 0 1,1 0-1,0-1 1,0 1 0,-1 0-1,1 0 1,0 0-1,0 0 1,-1 0-1,1 0 1,0 0 0,-1 0-1,1 0 1,0 1-1,0-1 1,-1 0-1,1 0 1,0 1 0,-1-1-1,1 0 1,0 1-1,-1-1 1,1 1-1,-1-1 1,1 1 0,-1-1-1,1 1 1,-1-1-1,1 1 1,-1 0-1,1-1 1,-1 1 0,0-1-1,1 1 1,-1 0-1,0 0 3,3 5 0,-1 1 0,0-1 0,-1 1 0,0-1 0,0 1 0,0 0 0,-1-1 0,0 1 0,0 0 0,-1 1 0,-4 42 59,-4 14-59,-2-4-19,0-2-37,9-48 40,-11 52 42,-23 79-83,20-91 92,5-20 25,-1 0 37,-1 0 45,0-1 52,-1 0 61,-1 0 66,-2 0 75,0-1 82,10-16-183,-1 1 5,2-5-20,1-3 57,2-3-120,-1 0 39,1-1 14,2-4 20,1-5-139,1 0-34,3-10 33,2 1-91,1-1-64,19-30-123,-14 29 131,8-13-35,2 1 0,1 1 32,-9 13-59,1 1 1,7-6 58,21-14-349,-24 21 171,2 0-88,1 1-106,-8 6 69,0 1-65,1 0-75,-1 0-82,1 1-93,0 1-102,0 0-109,1 1-120,-5 1 383,1 1 77,1-1-23,7 0-174,-20 3 683</inkml:trace>
  <inkml:trace contextRef="#ctx0" brushRef="#br0" timeOffset="2214.6377">2262 1215 5824,'-2'0'507,"-1"0"-40,1 0-38,0 0-37,-2-1 291,0 1-123,1-1-147,0 1-76,0-1-66,0 1-53,-2 1 73,-10 9 223,-7 7-405,13-11-28,0 0-1,0-1 1,-2 1-81,5-3 35,1-1 0,-1 0 0,1 0 0,-1-1 0,0 1 0,-3-1-35,6 0 9,-1-1 0,0 0-1,0 0 1,0-1 0,1 1 0,-3-1-9,5 1 0,-1-1 0,1 1 0,0 0 0,0 0 0,0 0 1,-1 0-1,1 0 0,0 0 0,0 0 0,-1 1 0,1-1 1,0 0-1,0 1 0,0-1 0,-1 0 0,1 1 0,0 0 1,0-1-1,0 1 0,0 0 0,0-1 0,0 2 0,-2 1-1,0 0 0,1 0 0,0 1 0,-1-1 0,1 1 0,0 1 1,-5 8-13,-17 22-125,-3 2 138,-19 26-112,21-19-22,19-32 95,-4 8 26,0 2 39,8-18-16,1 0 0,0-1 0,0 1 0,0 0 0,0 0 0,1 0 0,-1 1 0,1-1 0,0 0-10,0-2-3,0-1 0,0 0 1,0 1-1,1-1 0,-1 0 1,0 0-1,1 1 0,-1-1 1,1 0-1,0 0 0,-1 0 1,1 0-1,0 0 0,-1 0 1,1 0-1,0 0 0,0 0 1,0 0-1,0 0 0,0 0 1,0-1-1,0 1 0,0 0 3,2 0-9,-1 0-1,0-1 0,1 1 0,-1 0 1,0-1-1,1 0 0,-1 1 0,1-1 1,-1 0-1,0 0 0,1-1 0,-1 1 10,34-8-167,-8-2-46,-28 10 212,24-10-129,0 0-392,22-6 522,-15 10-164,-18 6 114,-1 3 41,-10-3 15,-1 1 0,1-1 1,-1 1-1,1 0 0,-1 0 1,1 0-1,-1 0 0,1 0 1,-1 0-1,0 0 0,1 2-6,-1-2 13,1 1-1,-1 0 1,0 0-1,0 0 1,0 0-1,-1 1 0,1-1 1,0 0-1,-1 0 1,1 0-1,-1 1 1,0-1-1,0 0 1,0 0-1,0 1 0,0-1 1,-1 0-1,1 0 1,0 1-1,-1-1 1,0 1-13,-3 9-44,0 0 35,-5 12 75,-2-3 73,2-6 128,0 1 0,-8 7-267,0-1 182,3-6-109,0-1-75,-1 0-95,0 0-115,7-8 56,1 1-37,-1-1-38,0 0-42,0 0-45,0 0-45,0 0-50,0 0-52,6-5-103,0 0 34,-1 2-438,2-1 121,1 0 113,1-2 104,2 1 93,0-1 85,2-1 77,-2 0 123,1 0 39,4 0-122,2-2 55,2 0-24,-3 0 73,0-1 54,0 0 54,-1-1 50,1 0 46,0 0 46,-1-1 41,1 0 39,-1 0 37,0 0 33,8-7 255,0-1 101,-1 0 80,4-6 292,22-29 1294,-27 31-1469,-1-2-41,-7 10-386,0-1-38,11-19 460,3-16 211,-8 19-380,-4 10-143,-10 22-221,1 6-100,0 11-84,3 16-107,0-26 94,3 0-10,3-4 34,-7-8 1,0 0-1,1 0 0,-1 0 1,0 0-1,1 0 1,-1-1-1,1 1 1,-1 0-1,1-1 1,-1 1-1,1-1 0,0 0-7,1 1 24,1-1 0,-1 0 0,1 0 0,-1 0 0,1-1 0,-1 1 0,1-1 0,-1 0 0,1 0 0,-1 0 0,0 0 0,2-1-24,22-14 44,-1-3 36,-15 9 2,-1-1 0,0 0 0,4-6-82,-1-1 157,0 0-1,-2-1 1,-1-1 0,8-18-157,-15 31 31,-1 0-1,1 0 0,-1 0 0,-1 0 1,1-4-31,-2 8 12,1-1 1,-1 1-1,0 0 1,0-1-1,-1 1 1,1 0 0,-1 0-1,0-1 1,1 1-1,-2 0 1,1 0-1,0 0 1,-2-2-13,1 1 11,-1 1 1,0-1 0,0 1-1,0 0 1,0 0-1,0 0 1,-1 0-1,1 0 1,-1 1-1,0 0 1,0 0-1,0 0 1,0 0-1,0 0 1,0 1-1,0 0 1,-1 0-1,1 0 1,-2 0-12,-1 0 9,0 0 1,0 1 0,0 0-1,0 0 1,-4 1-10,5 0-9,-1 0 1,1 1-1,0-1 1,0 1-1,-5 3 9,-5 3-16,0 3-42,-5 6-90,4 2-51,-7 16-57</inkml:trace>
  <inkml:trace contextRef="#ctx0" brushRef="#br0" timeOffset="2665.3265">2634 1453 4640,'7'-8'284,"1"-1"9,0 0 24,-1 0-11,0-2 67,-3 5-133,1-2 43,-1 2-279,0-2 73,0 1 37,1-1 46,0 0 47,1-1 48,-1 0 46,1 0 48,0 1 48,-1 0 48,-1 4-310,-2 2 79,0 5 327,-1 2-173,-2 0-185,1 0-94,-1 0-72,-5 36 111,-2 1-83,2-7-57,-2 1-35,-33 131-290,27-116 312,-1 0 93,2-7 100,5-21-39,1-1 34,0-1 37,0 1 41,0-1 42,-1 1 46,9-24-115,-1 0-33,1-1 91,-1 0-134,1 0-47,0-3-9,1-8-53,-1 9 17,0 0 53,11-44 205,-1-1-64,0 0-57,-1 1-49,1-3-36,0 1-38,11-41-3,-6 31-91,2 2 0,12-21 34,-17 48-2,2 1 1,1 1 0,2-1 1,-11 20-2,0 1 0,0-1 0,2 1 0,-1 1 0,1-1 0,0 2 0,1-1 0,0 1 1,6-3 1,-13 9-7,-1 1 0,1-1 1,-1 1-1,1 0 0,0 0 1,-1 0-1,1 0 0,0 1 1,0-1-1,0 1 0,-1 0 1,1-1-1,0 1 0,0 0 7,-1 1-8,-1-1 0,0 0 1,0 1-1,1-1 0,-1 0 0,0 1 0,0 0 0,0-1 0,0 1 0,0 0 0,0-1 0,1 2 8,0-1-18,-1 1-1,0-1 1,0 0-1,0 1 1,0-1-1,0 1 1,0 0-1,-1-1 1,1 1-1,0 1 19,1 2-28,-1 1-1,0-1 1,-1 0-1,1 0 1,-1 1-1,0-1 1,0 2 28,-1 4-38,-1-1 0,1 0 0,-4 7 38,-11 31-42,-3-4 55,11-25 9,-24 53 35,-11 12-57,7-20 71,23-45-63,5-8-76,1-2-60,-2-1-84,5-5 99,0-1-64,1-4-308,4-7-173,2 0 278,1 2-8,6-10-643,-3 6 578,3-4-64</inkml:trace>
  <inkml:trace contextRef="#ctx0" brushRef="#br0" timeOffset="3322.4743">3328 853 7872,'4'-16'1042,"-1"6"-401,-2 3-166,0 1-73,0 2-87,0 2-75,-1-1-27,0-2 16,-1 2-110,0-6 23,0 2-7,1 1 45,-1 0 91,1 1 46,0 1 99,0 1 117,0 2-218,0 0 36,-9 68-310,-2 13 8,-24 76-8,-12-1 73,30-100 3,4-9-48,2-14-84,4-13-1,7-19 17,0 0 0,0 0 0,0 0 0,0 0 0,0 1 0,0-1 0,0 0 0,0 0 0,0 0 0,0 0 0,0 1 0,0-1 0,0 0 0,0 0 0,0 0 1,0 0-1,0 1 0,0-1 0,0 0 0,0 0 0,0 0 0,0 0 0,0 0 0,0 1 0,0-1 0,0 0 0,1 0 0,-1 0 0,0 0 0,0 0 0,0 0 0,0 1 1,0-1-1,0 0 0,1 0 0,-1 0 0,0 0 0,0 0 0,0 0 0,0 0 0,0 0 0,1 0 0,-1 0 0,0 0 0,0 0 0,0 0 0,1 0-1,6-4 41,23-38 45,-5-3-94,-11 19-64,13-18 72,-20 35 0,1 0 0,-1 0 0,7-5 0,-8 8-16,0 1 0,-1 0 0,2 1 0,-1-1 0,0 1 0,6-2 16,-11 6 0,0-1 0,1 0 0,-1 1 0,1-1-1,-1 1 1,0 0 0,1 0 0,-1-1 0,1 1 0,-1 0-1,1 0 1,-1 0 0,1 0 0,-1 0 0,1 1 0,-1-1-1,0 0 1,1 1 0,-1-1 0,1 1 0,-1 0 0,0-1-1,1 1 1,-1 0 0,0 0 0,0 0 0,0-1 0,0 1-1,0 0 1,0 1 0,0-1 0,0 0 0,0 0 0,0 0-1,0 1 1,0 0 0,1 1 12,-1 1-1,1 0 1,-1-1-1,1 1 1,-1 0-1,0 2-11,0 1-9,0 1-1,-1-1 0,1 1 1,-2 0-1,1 2 10,-9 40-89,2-18 86,3-12 58,3-18-9,0 4 20,-1 0-62,1 0-56,0 1-51,0-1-45,1 1-38,0 5-277,3-5 32,-3-6 390,0-1 1,1 1-1,-1-1 0,0 1 1,1-1-1,-1 1 1,1-1-1,-1 0 1,0 1-1,1-1 1,-1 1-1,1-1 0,-1 0 1,1 0-1,-1 1 1,1-1-1,0 0 41,0 0-55,0 1-1,0-1 1,0 0-1,0 0 1,0 0-1,0 0 1,0 0-1,0 0 1,0 0-1,0 0 1,0-1-1,0 1 56,13-6-390,1-2 121,0 0 34,15-11-134,-1-2 126,1 0 118,-14 8 103,1 1 35,18-12 112,1 2 120,1 3 107,-33 18-352,0-1 100,2 1 123,1 0 243,-1 3 45,-3 2-208,-2 0-105,0 1-74,-2 3 104,-1 1-39,-1 0-34,-1 1-34,-5 8 28,0 0-108,1-5-73,2-1-45,6-10 90,-1 0-34,0 1-102,2-2-38,0 0-141,2-2-86,0-1 161,0-1 82,0 0 59,5-5-377,0 0 39,-1-1 35,0 0 35,5-10-255,-2-1 127,-2-1 116,-1-1 107,-1-1 97,-2 0 89,-1 4 72,-2 1 46,0-1 41,-1-1 37,0-2 65,-1-1 37,-2-4 84,-2-13 201,2 25-258,0-1 1,-5-8-253,3 7 122,-2 0-49,2 2-60,0-1-60,7 15-57,6 3 37,8 3-28,-10-2 72,1-1-59,-1 0-51,0 0-39,5 1-211,15 4-595,-11-4 556,6 2-77,-16-3 391</inkml:trace>
  <inkml:trace contextRef="#ctx0" brushRef="#br0" timeOffset="3594.3573">4427 879 7872,'-2'0'698,"0"0"-70,0 1-66,0-1-63,0 0-57,1 1-56,-1-1-50,0 1-47,0 0 1,0 0-55,0 0-48,0 0-43,-1 1-18,1-1-39,-6 4 52,3-1-42,1-2 20,1 0 32,-1 0 61,-11 7 36,-2 1-58,1 0-52,0 1-43,-15 9-12,-54 42-114,52-35 95,3 2-57,18-14-54,2 0-45,9-14 87,1 0 1,-1-1-1,1 1 1,-1 0 0,1-1-1,-1 1 1,1 0-1,0 0 1,0-1-1,-1 1 1,1 0 0,0 0-1,0 0 1,0-1-1,0 1 1,0 0 0,0 0-1,0 0 1,0-1-1,0 1 1,0 0 0,0 0-1,1-1 1,-1 1-1,0 0 1,1 0-1,-1-1 1,0 1 0,1 0-1,-1 0 1,1-1-1,-1 1 1,1-1 0,-1 1-1,1 0 1,0-1 6,0 1-12,0 0 1,1-1 0,-1 1-1,1 0 1,-1-1-1,0 0 1,1 1 0,-1-1-1,1 0 1,-1 0-1,1 0 12,13 0-33,21-8-7,1-2 50,-19 4 7,0 2 1,0 0 0,0 0 0,1 2 0,3 0-18,-21 2 2,0 0 1,0 0-1,0 0 0,0 0 1,0 0-1,0 0 1,0 1-1,0-1 0,0 0 1,0 1-1,0-1 0,0 0 1,0 1-1,0-1 1,0 1-1,0 0 0,0-1 1,0 1-1,0 0 0,-1-1 1,1 1-1,0 0 1,0 0-1,-1 0 0,1 0 1,-1 0-3,1 0 3,-1 0-1,1 0 1,-1 0 0,0 0 0,0 0 0,0 1 0,0-1 0,0 0-1,0 0 1,0 0 0,0 0 0,0 0 0,0 0 0,-1 1-3,-5 12-6,-8 6-128,-1-1 91,0-3 92,0-1 0,-10 7-49,9-10 4,1 0-35,-1 0-49,0-1-63,6-4 5,0 0-37,0 0-43,0 0-46,6-4 151,-9 6-206,-5 6-50</inkml:trace>
  <inkml:trace contextRef="#ctx0" brushRef="#br0" timeOffset="3862.2833">4743 311 7392,'-10'-1'963,"5"1"-369,1-1-153,1 1-66,1 0-78,0 0-69,1 0-23,-2 2 14,-1 3-76,-9 11 359,9-8-319,1 1-77,0 2-80,-4 40 60,4 28 101,1-17-86,-5 20-50,0-27-44,-1-10-36,-1 0-45,-3 12-100,-2-1-114,7-27 94,0-1-38,0 0-40,0 0-43,0-1-33,0 0-46,2-10 111,1-1 76,0 0 55,-6 19-141,3-13 58,3-10 40,0 1-58,-1 1-99,1 0-100,-1 0-120,2-7 237,0 0-37,1 1 43,-1-1 43,0 1-14,-1 4-102</inkml:trace>
  <inkml:trace contextRef="#ctx0" brushRef="#br0" timeOffset="4026.3676">4394 833 6048,'-8'-25'793,"3"11"-304,2 4-127,0 1-54,1 4-66,1 1-55,1-1-21,1-4 12,1-2-89,5-24 176,-4 25-161,0 0 1,0 0-1,1 1 0,0-1 0,3-4-104,10-11 159,2 4-100,7-2-74,-17 17-7,1 1 1,0 0-1,-1 0 1,4 0 21,51-17-29,-41 16-27,0 1-49,-4 1-30,0 0-54,0 1-60,0-1-71,6 1 38,12-1-42,-35 3 312</inkml:trace>
  <inkml:trace contextRef="#ctx0" brushRef="#br0" timeOffset="4323.419">5114 790 5568,'1'-1'455,"-1"1"-35,-1 0 325,-1 1-119,-2 0-106,-1 2-96,0 0-84,-1 1-71,-1 1-60,-4 2 31,-18 14 189,21-15-162,-19 16 49,0 0-48,-25 25 158,31-27-206,1 1-1,1 1 1,-11 17-220,25-31 93,-7 17 56,12-24-134,-1 0-1,1 1 1,0-1-1,-1 0 1,1 1-1,0-1 0,0 0 1,0 1-1,0-1 1,0 1-1,1 0-14,2 4 130,5-3 48,7-3 21,-11-1-140,-1 0 0,0-1 1,0 1-1,0 0 0,0-1 0,3-1-59,17-15 329,-10 5-177,11-16 186,-1-4-78,-9 10-151,-1 1-64,-1-4 9,-2-1 59,-10 24-97,1 0-1,0 0 1,-1 1 0,0-1-1,0 0 1,0 0-1,0 0 1,0 0 0,0 1-1,-1-1 1,1 0-1,-1 0 1,0 1 0,0-1-1,0 0 1,0 1-1,0-1 1,-1 1-16,1 0 1,0 1 1,0-1-1,0 1 1,-1 0-1,1-1 1,0 1-1,-1 0 1,1 0-1,-1 0 0,1 0 1,-1 0-1,0 0 1,1 1-1,-2-1-1,-16-2-69,8 4-28,-1 2-52,1 1-61,2 0-69,5-1 213,0-1-55,1 1-50,1 0-45,0 1-94,0 0-45,1 1-118,0 4-295,1-5 459,1-1 41,0 2-14,0 2-96</inkml:trace>
  <inkml:trace contextRef="#ctx0" brushRef="#br0" timeOffset="4575.163">5782 842 6656,'1'-1'767,"-1"0"-68,0 0-65,0-1-62,0 2-58,-1-1-56,0 0-52,0 0-49,0 1-47,-1-1-42,1 1-40,-1-1-36,-2 1 95,0-1-109,1 1-92,-1 0-45,-8 1-23,7-1 26,1 0 86,2 1-19,0-1 37,-34 6 232,0 4-103,-7 6-51,-23 17-21,-3 10-169,24-10-120,-10 10 84,26-14-88,11-5-13,10-8-1,4 0-41,5-1-50,7-1-60,-2-7 151,6 5-4</inkml:trace>
  <inkml:trace contextRef="#ctx0" brushRef="#br0" timeOffset="5351.3459">6253 830 7136,'7'-11'940,"-3"5"-362,-1 1-149,-1 2-67,-1 0-78,0 1-67,0 1-26,-2-3 13,0 1-172,1-1 56,-2-1 59,1 0 61,-1-1 62,-1 0 64,-1 1 67,-1 0 69,-1 3 71,-2 0-336,1 1-36,-10 1 74,1 3-105,-2 1-76,4 1-64,1 0 1,-9 5 1,2 1 28,-5 3-57,0 2 0,1 1-1,1 1 1,1 0 0,0 2-1,1 0 1,2 2 0,-1 1 29,15-17-11,1 0 0,0 0 1,0 0-1,0 1 0,1-1 1,0 1-1,0 0 0,0 0 1,1 0-1,0 2 11,2-7 3,-1-1-1,1 0 1,0 1 0,0-1 0,0 1-1,0-1 1,0 0 0,0 1 0,0-1-1,1 1 1,-1-1 0,0 0 0,1 1-1,-1-1 1,1 0 0,-1 0 0,1 1-1,0-1 1,0 1-3,0-2 3,0 1 1,0 0-1,0 0 1,0-1-1,0 1 0,0-1 1,0 1-1,0-1 0,0 1 1,1-1-1,-1 0 1,0 1-1,0-1 0,0 0 1,1 0-1,-1 0 0,0 0 1,0 0-4,5 0 14,0-1 0,-1 0-1,1-1 1,0 1 0,-1-1 0,0 0 0,1 0 0,3-3-14,22-14 110,14-17 7,-1-6 21,-17 14 10,-10 10-17,-1 1 36,-14 15-147,18-17 136,-1 0-108,-11 13-48,-8 6 0,0 0 0,0 0 0,0 0 0,1 0 0,-1 0 0,0 0 0,0 0 0,0 0 0,0 0 0,0 0 0,0 0 0,1 0 0,-1 0 0,0 0 0,0 0 0,0 0 0,0 0-1,0 0 1,0 0 0,1 0 0,-1 0 0,0 0 0,0 0 0,0 0 0,0 1 0,0-1 0,0 0 0,0 0 0,0 0 0,0 0 0,1 0 0,-1 0 0,0 0 0,0 0 0,0 1 0,0-1 0,0 0 0,0 0 0,0 0 0,0 3 1,0-1 1,0 1 0,0-1-1,0 1 1,0-1 0,0 1-1,-1 1-1,0 1 4,-5 29 137,1 21-141,5-9 48,2-37-61,-1 0 1,1 1-1,2 7 13,-3-15-8,0 1 1,0-1-1,0 1 1,1-1 0,-1 0-1,0 1 1,1-1-1,0 0 1,-1 0-1,3 1 8,12 8-82,0-7-29,3-5-53,10-6-425,-19 3 340,0 0 0,-1-1 0,4-2 249,26-19-739,-15 9 164,-22 15 526,9-7-160,0 1 34,10-10-92,3-3 58,8-11 3,-20 20 152,-1-1 1,4-5 53,15-30-35,-7-3 99,-13 24 15,-2 1 35,-2-2 41,-1 1 43,-1-1 47,-2 1 51,-1-1 54,-1 1 58,-1 0 62,-1 0 66,-1 8-244,0 0 96,-3-3 171,-6-9 387,-4 3 5,3 11-384,0 5-169,-1 1-94,0 4-110,1 3-72,-6 3-45,2 6-87,14-4 2,1 1-1,-1-1 0,1 1 0,0 0 0,0-1 1,-1 1-1,1 0 0,0 1 0,0-1 0,1 0 0,-2 2 9,-4 8-6,2 2 35,-2 14-48,4-6 40,1-1-1,1 7-20,0 16-44,0-22-32,1 0-50,-1 15-403,0 1-116,1-10 98,0 1-43,3 29-687,0-23-67,1 0 1,4 10 1343,2-8-858,1-2 56,-10-32 907,0-1-52,0 1-57,1 1-73,-1-1-66,0 0-58,0 0-51,0 0-43,1 2-398,-3-3-894,-2-6 663,0-2 382,-2-4 67,-1 1 96,1-1 90,0 1 86,-1-1 78,1 0 74,-1 1 67,0-1 62,-1-2 99,0 0 76,0-1 66,0 1 54,-6-12 470,-7-15 658,11 23-888,2-1-51,-1 0-95,0-1 58,0-1 34,-19-45 1367,22 48-1486,1 0-35,1 0-47,2 0-54,3 4-83,2 2-65,2 2-52,2 1-41,-2 3-44,0 1 0,0 0 0,0 1 1,0-1-1,7 0-19,32-9 18,1 1 0,40-2-18,26 2 39,-40 6 46,4 1-10</inkml:trace>
  <inkml:trace contextRef="#ctx0" brushRef="#br0" timeOffset="6191.0658">6895 675 7136,'-14'7'940,"5"-3"-362,3-1-149,2-1-67,1-1-78,0 1-67,2-1-26,-1 2 13,2-2-233,-1 0 35,0 2 63,-1 0 62,0 2 88,1 2 184,1-1 14,2-1-172,1-2-82,2 0-54,11 1 258,11-5 250,20-9 430,-34 6-752,3 0-29,0-1-66,10-6 33,15-10 45,-24 10-129,0 0 61,-2-1 86,-10 8-202,-1 0 0,0-1 0,0 1 0,0-1 1,0 0-1,0 0 0,-1 0 0,2-4-94,-4 6 62,0 0 0,1 0 0,-1 0 0,-1 0 0,1 0 0,0 0 0,-1-2-62,0 3 51,0-1 1,0 1-1,0 0 0,0-1 1,0 1-1,-1-1 1,1 1-1,-1 0 0,0 0 1,0-1-52,-6-8 205,-1 4-90,-3 1-55,-6 1-26,13 4-22,-2 0-11,-1 0 0,1 0 0,0 1 0,-1-1 0,-2 1-1,-2 1-17,0 1-1,0 0 0,-10 3 18,5 0-23,1 0 0,0 1 0,0 1 0,1 1 0,-1 0 0,1 0 0,1 2 0,0-1-1,-9 10 24,3 1-58,15-16 30,1 0 0,0 1 0,-1 0 0,2 0 0,-1 0 0,0 3 28,2-6-11,0 0 0,0 0-1,0 0 1,1 1-1,-1-1 1,1 0 0,0 0-1,0 1 1,-1-1 0,2 0-1,-1 1 1,0-1 0,0 0-1,1 1 1,-1-1 0,1 0-1,0 0 1,-1 0 0,1 1-1,0-1 1,0 0 0,1 0-1,-1 0 1,0-1 0,1 1-1,-1 0 1,1 0-1,0 0 12,3 2-2,0 0-1,0 0 1,1 0-1,4 2 3,0-1 7,1 0 0,-1-1 0,1 0-1,3 0-6,47 9 0,-22-8-59,-18-3-1,1 0-39,22 0-204,-18-2 65,0-1-34,14-1-185,0-2-37,38-9-517,-27 0 394,-10-1 184,-1-2 108,1-6 328,-28 13-40,-1 0 0,0-1 1,10-11 36,0-3-12,3-8 84,-15 16 14,1 0 42,-2-1 48,0 0 54,-1 0 61,-1 0 66,-6 15-275,4-14 208,-5 16-286,0 0 0,0 0 0,1-1 0,-1 1 0,0 0 0,0 0 0,0-1 0,-1 1 0,1 0 1,0 0-1,0-1 0,0 1 0,0 0 0,0 0 0,0-1 0,0 1 0,0 0 0,0 0 0,0-1 0,-1 1 0,1 0 0,0 0 0,0 0 1,0-1-1,-1 1 0,1 0 0,0 0 0,0 0 0,0 0 0,-1 0 0,1-1 0,0 1 0,0 0 0,-1 0 0,1 0 0,0 0 0,0 0 1,-1 0-1,1 0 0,0 0 0,0 0 0,-1 0 0,1 0 0,0 0 0,0 0 0,-1 0 0,1 0 0,0 0 0,0 0 0,-1 0 0,1 0 0,0 0 1,0 1-1,-1-1 0,1 0 0,0 0 0,0 0 0,-1 0-4,-15 6-7,1 1-1,-1 1 1,1 0 0,0 0 0,1 2-1,0 0 1,-10 10 7,6-4-13,0 1 0,2 0-1,0 2 1,1-1 0,-4 9 13,7-9-28,-3 13-82,13-28 95,1 1-1,0-1 1,1 0-1,-1 1 1,0-1-1,1 1 1,0-1-1,0 2 16,0-3-5,0 0-1,0 0 1,1 0 0,-1 0-1,1-1 1,-1 1 0,1 0 0,0 0-1,0-1 1,-1 1 5,10 8 284,2-5 83,-8-5-258,-1 0-1,0 0 1,0 0 0,0 0-1,0-1 1,1 1-1,-1-1 1,2 0-109,17-7 634,-8 2-256,-4 0-110,-1 2-60,17-13 287,-1-2-73,-3-2-65,0-1-54,9-17 98,9-20 85,-2-9-124,-7-1-56,-19 34-155,-2-1 0,-1 0 1,-1-1-1,-2 1 0,-2-6-151,0 13 158,-2-1-1,-1 1 1,-1 0 0,-2-1 0,-2-4-158,4 31 10,0 1 1,-1 0-1,0-1 1,0 1-1,0 0 0,0-1 1,-1-1-11,2 3-2,-1 1 0,0-1-1,1 0 1,-1 0 0,0 1 0,1-1 0,-1 0 0,0 1-1,0-1 1,1 1 0,-1-1 0,0 1 0,0-1 0,0 1 0,0-1 2,-13 2-77,11 0 60,1 0-1,-1 0 1,1 0 0,-1 1-1,1-1 1,-1 1 0,1 0-1,0 0 1,-1 1 17,-6 6-90,1 0 0,1 0 0,-1 1 0,2 0 0,-1 1 0,-3 9 90,-11 26-312,5 0-84,6-13-13,3 0-51,2 1-45,2 0-37,4 26-504,1-36 403,2 0 0,0-1 0,2 1 0,7 19 643,5 4-885,5-1 59,3-3 83,4-2 108,-8-15 283,2-1 68,1-2 73,1-1 81,-20-17 161,0 0-36,0-1-36,1 1-38,-1-1-36,0 1-39,1-1-38,-1 1-38,1-1-40,-1 0-39,1 1-40,-1-1-40,1 0-42,0 0-41,-1 0-41,1 1-43,2 0-28,0 1 73,2 0-30,5 3-191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54380" y="2409444"/>
            <a:ext cx="8549640" cy="1632203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08760" y="4352544"/>
            <a:ext cx="7040879" cy="194310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457200" y="45720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486155" y="468630"/>
            <a:ext cx="2212848" cy="83210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457200" y="1327403"/>
            <a:ext cx="9144000" cy="0"/>
          </a:xfrm>
          <a:custGeom>
            <a:avLst/>
            <a:gdLst/>
            <a:ahLst/>
            <a:cxnLst/>
            <a:rect l="l" t="t" r="r" b="b"/>
            <a:pathLst>
              <a:path w="9144000">
                <a:moveTo>
                  <a:pt x="9144000" y="0"/>
                </a:moveTo>
                <a:lnTo>
                  <a:pt x="0" y="0"/>
                </a:lnTo>
              </a:path>
            </a:pathLst>
          </a:custGeom>
          <a:ln w="3937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457200" y="7037831"/>
            <a:ext cx="9144000" cy="277368"/>
          </a:xfrm>
          <a:custGeom>
            <a:avLst/>
            <a:gdLst/>
            <a:ahLst/>
            <a:cxnLst/>
            <a:rect l="l" t="t" r="r" b="b"/>
            <a:pathLst>
              <a:path w="9144000" h="277368">
                <a:moveTo>
                  <a:pt x="0" y="0"/>
                </a:moveTo>
                <a:lnTo>
                  <a:pt x="0" y="277368"/>
                </a:lnTo>
                <a:lnTo>
                  <a:pt x="9144000" y="277368"/>
                </a:lnTo>
                <a:lnTo>
                  <a:pt x="91440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/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02920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80075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457200" y="45720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486155" y="468630"/>
            <a:ext cx="2212848" cy="83210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457200" y="1327403"/>
            <a:ext cx="9144000" cy="0"/>
          </a:xfrm>
          <a:custGeom>
            <a:avLst/>
            <a:gdLst/>
            <a:ahLst/>
            <a:cxnLst/>
            <a:rect l="l" t="t" r="r" b="b"/>
            <a:pathLst>
              <a:path w="9144000">
                <a:moveTo>
                  <a:pt x="9144000" y="0"/>
                </a:moveTo>
                <a:lnTo>
                  <a:pt x="0" y="0"/>
                </a:lnTo>
              </a:path>
            </a:pathLst>
          </a:custGeom>
          <a:ln w="3937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457200" y="7010400"/>
            <a:ext cx="9144000" cy="304800"/>
          </a:xfrm>
          <a:custGeom>
            <a:avLst/>
            <a:gdLst/>
            <a:ahLst/>
            <a:cxnLst/>
            <a:rect l="l" t="t" r="r" b="b"/>
            <a:pathLst>
              <a:path w="9144000" h="304800">
                <a:moveTo>
                  <a:pt x="0" y="0"/>
                </a:moveTo>
                <a:lnTo>
                  <a:pt x="0" y="304800"/>
                </a:lnTo>
                <a:lnTo>
                  <a:pt x="9144000" y="304800"/>
                </a:lnTo>
                <a:lnTo>
                  <a:pt x="91440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457200" y="45720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486155" y="468630"/>
            <a:ext cx="2212848" cy="83210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457200" y="1327403"/>
            <a:ext cx="9144000" cy="0"/>
          </a:xfrm>
          <a:custGeom>
            <a:avLst/>
            <a:gdLst/>
            <a:ahLst/>
            <a:cxnLst/>
            <a:rect l="l" t="t" r="r" b="b"/>
            <a:pathLst>
              <a:path w="9144000">
                <a:moveTo>
                  <a:pt x="9144000" y="0"/>
                </a:moveTo>
                <a:lnTo>
                  <a:pt x="0" y="0"/>
                </a:lnTo>
              </a:path>
            </a:pathLst>
          </a:custGeom>
          <a:ln w="3937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457200" y="7010400"/>
            <a:ext cx="9144000" cy="304800"/>
          </a:xfrm>
          <a:custGeom>
            <a:avLst/>
            <a:gdLst/>
            <a:ahLst/>
            <a:cxnLst/>
            <a:rect l="l" t="t" r="r" b="b"/>
            <a:pathLst>
              <a:path w="9144000" h="304800">
                <a:moveTo>
                  <a:pt x="0" y="0"/>
                </a:moveTo>
                <a:lnTo>
                  <a:pt x="0" y="304800"/>
                </a:lnTo>
                <a:lnTo>
                  <a:pt x="9144000" y="304800"/>
                </a:lnTo>
                <a:lnTo>
                  <a:pt x="91440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457200" y="45720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486155" y="468630"/>
            <a:ext cx="2212848" cy="83210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457200" y="1327403"/>
            <a:ext cx="9144000" cy="0"/>
          </a:xfrm>
          <a:custGeom>
            <a:avLst/>
            <a:gdLst/>
            <a:ahLst/>
            <a:cxnLst/>
            <a:rect l="l" t="t" r="r" b="b"/>
            <a:pathLst>
              <a:path w="9144000">
                <a:moveTo>
                  <a:pt x="9144000" y="0"/>
                </a:moveTo>
                <a:lnTo>
                  <a:pt x="0" y="0"/>
                </a:lnTo>
              </a:path>
            </a:pathLst>
          </a:custGeom>
          <a:ln w="3937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27400" y="589280"/>
            <a:ext cx="8803599" cy="680423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77699" y="1405128"/>
            <a:ext cx="8503000" cy="4957916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81732" y="7050530"/>
            <a:ext cx="4696653" cy="22517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4/10/2018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242048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hyperlink" Target="mailto:umar.ruhi@telfer.uottawa.ca" TargetMode="Externa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0.png"/><Relationship Id="rId7" Type="http://schemas.openxmlformats.org/officeDocument/2006/relationships/customXml" Target="../ink/ink2.xml"/><Relationship Id="rId12" Type="http://schemas.openxmlformats.org/officeDocument/2006/relationships/image" Target="../media/image2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png"/><Relationship Id="rId11" Type="http://schemas.openxmlformats.org/officeDocument/2006/relationships/customXml" Target="../ink/ink4.xml"/><Relationship Id="rId5" Type="http://schemas.openxmlformats.org/officeDocument/2006/relationships/customXml" Target="../ink/ink1.xml"/><Relationship Id="rId10" Type="http://schemas.openxmlformats.org/officeDocument/2006/relationships/image" Target="../media/image19.png"/><Relationship Id="rId4" Type="http://schemas.openxmlformats.org/officeDocument/2006/relationships/image" Target="../media/image16.jpg"/><Relationship Id="rId9" Type="http://schemas.openxmlformats.org/officeDocument/2006/relationships/customXml" Target="../ink/ink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customXml" Target="../ink/ink9.xml"/><Relationship Id="rId18" Type="http://schemas.openxmlformats.org/officeDocument/2006/relationships/image" Target="../media/image29.png"/><Relationship Id="rId26" Type="http://schemas.openxmlformats.org/officeDocument/2006/relationships/image" Target="../media/image33.png"/><Relationship Id="rId3" Type="http://schemas.openxmlformats.org/officeDocument/2006/relationships/image" Target="../media/image17.jpg"/><Relationship Id="rId21" Type="http://schemas.openxmlformats.org/officeDocument/2006/relationships/customXml" Target="../ink/ink13.xml"/><Relationship Id="rId34" Type="http://schemas.openxmlformats.org/officeDocument/2006/relationships/image" Target="../media/image37.png"/><Relationship Id="rId7" Type="http://schemas.openxmlformats.org/officeDocument/2006/relationships/customXml" Target="../ink/ink6.xml"/><Relationship Id="rId12" Type="http://schemas.openxmlformats.org/officeDocument/2006/relationships/image" Target="../media/image26.png"/><Relationship Id="rId17" Type="http://schemas.openxmlformats.org/officeDocument/2006/relationships/customXml" Target="../ink/ink11.xml"/><Relationship Id="rId25" Type="http://schemas.openxmlformats.org/officeDocument/2006/relationships/customXml" Target="../ink/ink15.xml"/><Relationship Id="rId33" Type="http://schemas.openxmlformats.org/officeDocument/2006/relationships/customXml" Target="../ink/ink19.xml"/><Relationship Id="rId2" Type="http://schemas.openxmlformats.org/officeDocument/2006/relationships/image" Target="../media/image9.png"/><Relationship Id="rId16" Type="http://schemas.openxmlformats.org/officeDocument/2006/relationships/image" Target="../media/image28.png"/><Relationship Id="rId20" Type="http://schemas.openxmlformats.org/officeDocument/2006/relationships/image" Target="../media/image30.png"/><Relationship Id="rId29" Type="http://schemas.openxmlformats.org/officeDocument/2006/relationships/customXml" Target="../ink/ink1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3.png"/><Relationship Id="rId11" Type="http://schemas.openxmlformats.org/officeDocument/2006/relationships/customXml" Target="../ink/ink8.xml"/><Relationship Id="rId24" Type="http://schemas.openxmlformats.org/officeDocument/2006/relationships/image" Target="../media/image32.png"/><Relationship Id="rId32" Type="http://schemas.openxmlformats.org/officeDocument/2006/relationships/image" Target="../media/image36.png"/><Relationship Id="rId5" Type="http://schemas.openxmlformats.org/officeDocument/2006/relationships/customXml" Target="../ink/ink5.xml"/><Relationship Id="rId15" Type="http://schemas.openxmlformats.org/officeDocument/2006/relationships/customXml" Target="../ink/ink10.xml"/><Relationship Id="rId23" Type="http://schemas.openxmlformats.org/officeDocument/2006/relationships/customXml" Target="../ink/ink14.xml"/><Relationship Id="rId28" Type="http://schemas.openxmlformats.org/officeDocument/2006/relationships/image" Target="../media/image34.png"/><Relationship Id="rId10" Type="http://schemas.openxmlformats.org/officeDocument/2006/relationships/image" Target="../media/image25.png"/><Relationship Id="rId19" Type="http://schemas.openxmlformats.org/officeDocument/2006/relationships/customXml" Target="../ink/ink12.xml"/><Relationship Id="rId31" Type="http://schemas.openxmlformats.org/officeDocument/2006/relationships/customXml" Target="../ink/ink18.xml"/><Relationship Id="rId4" Type="http://schemas.openxmlformats.org/officeDocument/2006/relationships/image" Target="../media/image18.jpg"/><Relationship Id="rId9" Type="http://schemas.openxmlformats.org/officeDocument/2006/relationships/customXml" Target="../ink/ink7.xml"/><Relationship Id="rId14" Type="http://schemas.openxmlformats.org/officeDocument/2006/relationships/image" Target="../media/image27.png"/><Relationship Id="rId22" Type="http://schemas.openxmlformats.org/officeDocument/2006/relationships/image" Target="../media/image31.png"/><Relationship Id="rId27" Type="http://schemas.openxmlformats.org/officeDocument/2006/relationships/customXml" Target="../ink/ink16.xml"/><Relationship Id="rId30" Type="http://schemas.openxmlformats.org/officeDocument/2006/relationships/image" Target="../media/image35.png"/></Relationships>
</file>

<file path=ppt/slides/_rels/slide7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3.png"/><Relationship Id="rId18" Type="http://schemas.openxmlformats.org/officeDocument/2006/relationships/customXml" Target="../ink/ink27.xml"/><Relationship Id="rId26" Type="http://schemas.openxmlformats.org/officeDocument/2006/relationships/customXml" Target="../ink/ink31.xml"/><Relationship Id="rId39" Type="http://schemas.openxmlformats.org/officeDocument/2006/relationships/image" Target="../media/image56.png"/><Relationship Id="rId21" Type="http://schemas.openxmlformats.org/officeDocument/2006/relationships/image" Target="../media/image47.png"/><Relationship Id="rId34" Type="http://schemas.openxmlformats.org/officeDocument/2006/relationships/customXml" Target="../ink/ink35.xml"/><Relationship Id="rId42" Type="http://schemas.openxmlformats.org/officeDocument/2006/relationships/customXml" Target="../ink/ink39.xml"/><Relationship Id="rId47" Type="http://schemas.openxmlformats.org/officeDocument/2006/relationships/image" Target="../media/image60.png"/><Relationship Id="rId50" Type="http://schemas.openxmlformats.org/officeDocument/2006/relationships/customXml" Target="../ink/ink43.xml"/><Relationship Id="rId55" Type="http://schemas.openxmlformats.org/officeDocument/2006/relationships/image" Target="../media/image64.png"/><Relationship Id="rId63" Type="http://schemas.openxmlformats.org/officeDocument/2006/relationships/image" Target="../media/image68.png"/><Relationship Id="rId68" Type="http://schemas.openxmlformats.org/officeDocument/2006/relationships/customXml" Target="../ink/ink52.xml"/><Relationship Id="rId7" Type="http://schemas.openxmlformats.org/officeDocument/2006/relationships/image" Target="../media/image40.png"/><Relationship Id="rId2" Type="http://schemas.openxmlformats.org/officeDocument/2006/relationships/image" Target="../media/image9.png"/><Relationship Id="rId16" Type="http://schemas.openxmlformats.org/officeDocument/2006/relationships/customXml" Target="../ink/ink26.xml"/><Relationship Id="rId29" Type="http://schemas.openxmlformats.org/officeDocument/2006/relationships/image" Target="../media/image51.png"/><Relationship Id="rId1" Type="http://schemas.openxmlformats.org/officeDocument/2006/relationships/slideLayout" Target="../slideLayouts/slideLayout5.xml"/><Relationship Id="rId6" Type="http://schemas.openxmlformats.org/officeDocument/2006/relationships/customXml" Target="../ink/ink21.xml"/><Relationship Id="rId11" Type="http://schemas.openxmlformats.org/officeDocument/2006/relationships/image" Target="../media/image42.png"/><Relationship Id="rId24" Type="http://schemas.openxmlformats.org/officeDocument/2006/relationships/customXml" Target="../ink/ink30.xml"/><Relationship Id="rId32" Type="http://schemas.openxmlformats.org/officeDocument/2006/relationships/customXml" Target="../ink/ink34.xml"/><Relationship Id="rId37" Type="http://schemas.openxmlformats.org/officeDocument/2006/relationships/image" Target="../media/image55.png"/><Relationship Id="rId40" Type="http://schemas.openxmlformats.org/officeDocument/2006/relationships/customXml" Target="../ink/ink38.xml"/><Relationship Id="rId45" Type="http://schemas.openxmlformats.org/officeDocument/2006/relationships/image" Target="../media/image59.png"/><Relationship Id="rId53" Type="http://schemas.openxmlformats.org/officeDocument/2006/relationships/image" Target="../media/image63.png"/><Relationship Id="rId58" Type="http://schemas.openxmlformats.org/officeDocument/2006/relationships/customXml" Target="../ink/ink47.xml"/><Relationship Id="rId66" Type="http://schemas.openxmlformats.org/officeDocument/2006/relationships/customXml" Target="../ink/ink51.xml"/><Relationship Id="rId5" Type="http://schemas.openxmlformats.org/officeDocument/2006/relationships/image" Target="../media/image39.png"/><Relationship Id="rId15" Type="http://schemas.openxmlformats.org/officeDocument/2006/relationships/image" Target="../media/image44.png"/><Relationship Id="rId23" Type="http://schemas.openxmlformats.org/officeDocument/2006/relationships/image" Target="../media/image48.png"/><Relationship Id="rId28" Type="http://schemas.openxmlformats.org/officeDocument/2006/relationships/customXml" Target="../ink/ink32.xml"/><Relationship Id="rId36" Type="http://schemas.openxmlformats.org/officeDocument/2006/relationships/customXml" Target="../ink/ink36.xml"/><Relationship Id="rId49" Type="http://schemas.openxmlformats.org/officeDocument/2006/relationships/image" Target="../media/image61.png"/><Relationship Id="rId57" Type="http://schemas.openxmlformats.org/officeDocument/2006/relationships/image" Target="../media/image65.png"/><Relationship Id="rId61" Type="http://schemas.openxmlformats.org/officeDocument/2006/relationships/image" Target="../media/image67.png"/><Relationship Id="rId10" Type="http://schemas.openxmlformats.org/officeDocument/2006/relationships/customXml" Target="../ink/ink23.xml"/><Relationship Id="rId19" Type="http://schemas.openxmlformats.org/officeDocument/2006/relationships/image" Target="../media/image46.png"/><Relationship Id="rId31" Type="http://schemas.openxmlformats.org/officeDocument/2006/relationships/image" Target="../media/image52.png"/><Relationship Id="rId44" Type="http://schemas.openxmlformats.org/officeDocument/2006/relationships/customXml" Target="../ink/ink40.xml"/><Relationship Id="rId52" Type="http://schemas.openxmlformats.org/officeDocument/2006/relationships/customXml" Target="../ink/ink44.xml"/><Relationship Id="rId60" Type="http://schemas.openxmlformats.org/officeDocument/2006/relationships/customXml" Target="../ink/ink48.xml"/><Relationship Id="rId65" Type="http://schemas.openxmlformats.org/officeDocument/2006/relationships/image" Target="../media/image69.png"/><Relationship Id="rId4" Type="http://schemas.openxmlformats.org/officeDocument/2006/relationships/customXml" Target="../ink/ink20.xml"/><Relationship Id="rId9" Type="http://schemas.openxmlformats.org/officeDocument/2006/relationships/image" Target="../media/image41.png"/><Relationship Id="rId14" Type="http://schemas.openxmlformats.org/officeDocument/2006/relationships/customXml" Target="../ink/ink25.xml"/><Relationship Id="rId22" Type="http://schemas.openxmlformats.org/officeDocument/2006/relationships/customXml" Target="../ink/ink29.xml"/><Relationship Id="rId27" Type="http://schemas.openxmlformats.org/officeDocument/2006/relationships/image" Target="../media/image50.png"/><Relationship Id="rId30" Type="http://schemas.openxmlformats.org/officeDocument/2006/relationships/customXml" Target="../ink/ink33.xml"/><Relationship Id="rId35" Type="http://schemas.openxmlformats.org/officeDocument/2006/relationships/image" Target="../media/image54.png"/><Relationship Id="rId43" Type="http://schemas.openxmlformats.org/officeDocument/2006/relationships/image" Target="../media/image58.png"/><Relationship Id="rId48" Type="http://schemas.openxmlformats.org/officeDocument/2006/relationships/customXml" Target="../ink/ink42.xml"/><Relationship Id="rId56" Type="http://schemas.openxmlformats.org/officeDocument/2006/relationships/customXml" Target="../ink/ink46.xml"/><Relationship Id="rId64" Type="http://schemas.openxmlformats.org/officeDocument/2006/relationships/customXml" Target="../ink/ink50.xml"/><Relationship Id="rId69" Type="http://schemas.openxmlformats.org/officeDocument/2006/relationships/image" Target="../media/image71.png"/><Relationship Id="rId8" Type="http://schemas.openxmlformats.org/officeDocument/2006/relationships/customXml" Target="../ink/ink22.xml"/><Relationship Id="rId51" Type="http://schemas.openxmlformats.org/officeDocument/2006/relationships/image" Target="../media/image62.png"/><Relationship Id="rId3" Type="http://schemas.openxmlformats.org/officeDocument/2006/relationships/image" Target="../media/image21.png"/><Relationship Id="rId12" Type="http://schemas.openxmlformats.org/officeDocument/2006/relationships/customXml" Target="../ink/ink24.xml"/><Relationship Id="rId17" Type="http://schemas.openxmlformats.org/officeDocument/2006/relationships/image" Target="../media/image45.png"/><Relationship Id="rId25" Type="http://schemas.openxmlformats.org/officeDocument/2006/relationships/image" Target="../media/image49.png"/><Relationship Id="rId33" Type="http://schemas.openxmlformats.org/officeDocument/2006/relationships/image" Target="../media/image53.png"/><Relationship Id="rId38" Type="http://schemas.openxmlformats.org/officeDocument/2006/relationships/customXml" Target="../ink/ink37.xml"/><Relationship Id="rId46" Type="http://schemas.openxmlformats.org/officeDocument/2006/relationships/customXml" Target="../ink/ink41.xml"/><Relationship Id="rId59" Type="http://schemas.openxmlformats.org/officeDocument/2006/relationships/image" Target="../media/image66.png"/><Relationship Id="rId67" Type="http://schemas.openxmlformats.org/officeDocument/2006/relationships/image" Target="../media/image70.png"/><Relationship Id="rId20" Type="http://schemas.openxmlformats.org/officeDocument/2006/relationships/customXml" Target="../ink/ink28.xml"/><Relationship Id="rId41" Type="http://schemas.openxmlformats.org/officeDocument/2006/relationships/image" Target="../media/image57.png"/><Relationship Id="rId54" Type="http://schemas.openxmlformats.org/officeDocument/2006/relationships/customXml" Target="../ink/ink45.xml"/><Relationship Id="rId62" Type="http://schemas.openxmlformats.org/officeDocument/2006/relationships/customXml" Target="../ink/ink4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ustomXml" Target="../ink/ink55.xml"/><Relationship Id="rId13" Type="http://schemas.openxmlformats.org/officeDocument/2006/relationships/image" Target="../media/image77.png"/><Relationship Id="rId3" Type="http://schemas.openxmlformats.org/officeDocument/2006/relationships/image" Target="../media/image22.jpg"/><Relationship Id="rId7" Type="http://schemas.openxmlformats.org/officeDocument/2006/relationships/image" Target="../media/image74.png"/><Relationship Id="rId12" Type="http://schemas.openxmlformats.org/officeDocument/2006/relationships/customXml" Target="../ink/ink57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6" Type="http://schemas.openxmlformats.org/officeDocument/2006/relationships/customXml" Target="../ink/ink54.xml"/><Relationship Id="rId11" Type="http://schemas.openxmlformats.org/officeDocument/2006/relationships/image" Target="../media/image76.png"/><Relationship Id="rId5" Type="http://schemas.openxmlformats.org/officeDocument/2006/relationships/image" Target="../media/image73.png"/><Relationship Id="rId15" Type="http://schemas.openxmlformats.org/officeDocument/2006/relationships/image" Target="../media/image38.png"/><Relationship Id="rId10" Type="http://schemas.openxmlformats.org/officeDocument/2006/relationships/customXml" Target="../ink/ink56.xml"/><Relationship Id="rId4" Type="http://schemas.openxmlformats.org/officeDocument/2006/relationships/customXml" Target="../ink/ink53.xml"/><Relationship Id="rId9" Type="http://schemas.openxmlformats.org/officeDocument/2006/relationships/image" Target="../media/image75.png"/><Relationship Id="rId14" Type="http://schemas.openxmlformats.org/officeDocument/2006/relationships/customXml" Target="../ink/ink5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customXml" Target="../ink/ink64.xml"/><Relationship Id="rId18" Type="http://schemas.openxmlformats.org/officeDocument/2006/relationships/image" Target="../media/image85.png"/><Relationship Id="rId3" Type="http://schemas.openxmlformats.org/officeDocument/2006/relationships/customXml" Target="../ink/ink59.xml"/><Relationship Id="rId21" Type="http://schemas.openxmlformats.org/officeDocument/2006/relationships/customXml" Target="../ink/ink68.xml"/><Relationship Id="rId7" Type="http://schemas.openxmlformats.org/officeDocument/2006/relationships/customXml" Target="../ink/ink61.xml"/><Relationship Id="rId12" Type="http://schemas.openxmlformats.org/officeDocument/2006/relationships/image" Target="../media/image82.png"/><Relationship Id="rId17" Type="http://schemas.openxmlformats.org/officeDocument/2006/relationships/customXml" Target="../ink/ink66.xml"/><Relationship Id="rId2" Type="http://schemas.openxmlformats.org/officeDocument/2006/relationships/image" Target="../media/image9.png"/><Relationship Id="rId16" Type="http://schemas.openxmlformats.org/officeDocument/2006/relationships/image" Target="../media/image84.png"/><Relationship Id="rId20" Type="http://schemas.openxmlformats.org/officeDocument/2006/relationships/image" Target="../media/image8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9.png"/><Relationship Id="rId11" Type="http://schemas.openxmlformats.org/officeDocument/2006/relationships/customXml" Target="../ink/ink63.xml"/><Relationship Id="rId5" Type="http://schemas.openxmlformats.org/officeDocument/2006/relationships/customXml" Target="../ink/ink60.xml"/><Relationship Id="rId15" Type="http://schemas.openxmlformats.org/officeDocument/2006/relationships/customXml" Target="../ink/ink65.xml"/><Relationship Id="rId10" Type="http://schemas.openxmlformats.org/officeDocument/2006/relationships/image" Target="../media/image81.png"/><Relationship Id="rId19" Type="http://schemas.openxmlformats.org/officeDocument/2006/relationships/customXml" Target="../ink/ink67.xml"/><Relationship Id="rId4" Type="http://schemas.openxmlformats.org/officeDocument/2006/relationships/image" Target="../media/image78.png"/><Relationship Id="rId9" Type="http://schemas.openxmlformats.org/officeDocument/2006/relationships/customXml" Target="../ink/ink62.xml"/><Relationship Id="rId14" Type="http://schemas.openxmlformats.org/officeDocument/2006/relationships/image" Target="../media/image83.png"/><Relationship Id="rId22" Type="http://schemas.openxmlformats.org/officeDocument/2006/relationships/image" Target="../media/image8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13" Type="http://schemas.openxmlformats.org/officeDocument/2006/relationships/customXml" Target="../ink/ink73.xml"/><Relationship Id="rId3" Type="http://schemas.openxmlformats.org/officeDocument/2006/relationships/image" Target="../media/image88.png"/><Relationship Id="rId7" Type="http://schemas.openxmlformats.org/officeDocument/2006/relationships/customXml" Target="../ink/ink70.xml"/><Relationship Id="rId12" Type="http://schemas.openxmlformats.org/officeDocument/2006/relationships/image" Target="../media/image94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1.png"/><Relationship Id="rId11" Type="http://schemas.openxmlformats.org/officeDocument/2006/relationships/customXml" Target="../ink/ink72.xml"/><Relationship Id="rId5" Type="http://schemas.openxmlformats.org/officeDocument/2006/relationships/customXml" Target="../ink/ink69.xml"/><Relationship Id="rId10" Type="http://schemas.openxmlformats.org/officeDocument/2006/relationships/image" Target="../media/image93.png"/><Relationship Id="rId4" Type="http://schemas.openxmlformats.org/officeDocument/2006/relationships/image" Target="../media/image89.png"/><Relationship Id="rId9" Type="http://schemas.openxmlformats.org/officeDocument/2006/relationships/customXml" Target="../ink/ink71.xml"/><Relationship Id="rId14" Type="http://schemas.openxmlformats.org/officeDocument/2006/relationships/image" Target="../media/image9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customXml" Target="../ink/ink75.xml"/><Relationship Id="rId13" Type="http://schemas.openxmlformats.org/officeDocument/2006/relationships/image" Target="../media/image101.png"/><Relationship Id="rId18" Type="http://schemas.openxmlformats.org/officeDocument/2006/relationships/customXml" Target="../ink/ink80.xml"/><Relationship Id="rId3" Type="http://schemas.openxmlformats.org/officeDocument/2006/relationships/image" Target="../media/image89.png"/><Relationship Id="rId21" Type="http://schemas.openxmlformats.org/officeDocument/2006/relationships/image" Target="../media/image105.png"/><Relationship Id="rId7" Type="http://schemas.openxmlformats.org/officeDocument/2006/relationships/image" Target="../media/image98.png"/><Relationship Id="rId12" Type="http://schemas.openxmlformats.org/officeDocument/2006/relationships/customXml" Target="../ink/ink77.xml"/><Relationship Id="rId17" Type="http://schemas.openxmlformats.org/officeDocument/2006/relationships/image" Target="../media/image103.png"/><Relationship Id="rId2" Type="http://schemas.openxmlformats.org/officeDocument/2006/relationships/image" Target="../media/image72.png"/><Relationship Id="rId16" Type="http://schemas.openxmlformats.org/officeDocument/2006/relationships/customXml" Target="../ink/ink79.xml"/><Relationship Id="rId20" Type="http://schemas.openxmlformats.org/officeDocument/2006/relationships/customXml" Target="../ink/ink81.xml"/><Relationship Id="rId1" Type="http://schemas.openxmlformats.org/officeDocument/2006/relationships/slideLayout" Target="../slideLayouts/slideLayout5.xml"/><Relationship Id="rId6" Type="http://schemas.openxmlformats.org/officeDocument/2006/relationships/customXml" Target="../ink/ink74.xml"/><Relationship Id="rId11" Type="http://schemas.openxmlformats.org/officeDocument/2006/relationships/image" Target="../media/image100.png"/><Relationship Id="rId5" Type="http://schemas.openxmlformats.org/officeDocument/2006/relationships/image" Target="../media/image96.png"/><Relationship Id="rId15" Type="http://schemas.openxmlformats.org/officeDocument/2006/relationships/image" Target="../media/image102.png"/><Relationship Id="rId10" Type="http://schemas.openxmlformats.org/officeDocument/2006/relationships/customXml" Target="../ink/ink76.xml"/><Relationship Id="rId19" Type="http://schemas.openxmlformats.org/officeDocument/2006/relationships/image" Target="../media/image104.png"/><Relationship Id="rId4" Type="http://schemas.openxmlformats.org/officeDocument/2006/relationships/image" Target="../media/image90.png"/><Relationship Id="rId9" Type="http://schemas.openxmlformats.org/officeDocument/2006/relationships/image" Target="../media/image99.png"/><Relationship Id="rId14" Type="http://schemas.openxmlformats.org/officeDocument/2006/relationships/customXml" Target="../ink/ink7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png"/><Relationship Id="rId13" Type="http://schemas.openxmlformats.org/officeDocument/2006/relationships/customXml" Target="../ink/ink86.xml"/><Relationship Id="rId18" Type="http://schemas.openxmlformats.org/officeDocument/2006/relationships/image" Target="../media/image113.png"/><Relationship Id="rId26" Type="http://schemas.openxmlformats.org/officeDocument/2006/relationships/image" Target="../media/image117.png"/><Relationship Id="rId3" Type="http://schemas.openxmlformats.org/officeDocument/2006/relationships/image" Target="../media/image96.png"/><Relationship Id="rId21" Type="http://schemas.openxmlformats.org/officeDocument/2006/relationships/customXml" Target="../ink/ink90.xml"/><Relationship Id="rId7" Type="http://schemas.openxmlformats.org/officeDocument/2006/relationships/customXml" Target="../ink/ink83.xml"/><Relationship Id="rId12" Type="http://schemas.openxmlformats.org/officeDocument/2006/relationships/image" Target="../media/image110.png"/><Relationship Id="rId17" Type="http://schemas.openxmlformats.org/officeDocument/2006/relationships/customXml" Target="../ink/ink88.xml"/><Relationship Id="rId25" Type="http://schemas.openxmlformats.org/officeDocument/2006/relationships/customXml" Target="../ink/ink92.xml"/><Relationship Id="rId2" Type="http://schemas.openxmlformats.org/officeDocument/2006/relationships/image" Target="../media/image72.png"/><Relationship Id="rId16" Type="http://schemas.openxmlformats.org/officeDocument/2006/relationships/image" Target="../media/image112.png"/><Relationship Id="rId20" Type="http://schemas.openxmlformats.org/officeDocument/2006/relationships/image" Target="../media/image114.png"/><Relationship Id="rId29" Type="http://schemas.openxmlformats.org/officeDocument/2006/relationships/customXml" Target="../ink/ink9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7.png"/><Relationship Id="rId11" Type="http://schemas.openxmlformats.org/officeDocument/2006/relationships/customXml" Target="../ink/ink85.xml"/><Relationship Id="rId24" Type="http://schemas.openxmlformats.org/officeDocument/2006/relationships/image" Target="../media/image116.png"/><Relationship Id="rId32" Type="http://schemas.openxmlformats.org/officeDocument/2006/relationships/image" Target="../media/image120.png"/><Relationship Id="rId5" Type="http://schemas.openxmlformats.org/officeDocument/2006/relationships/customXml" Target="../ink/ink82.xml"/><Relationship Id="rId15" Type="http://schemas.openxmlformats.org/officeDocument/2006/relationships/customXml" Target="../ink/ink87.xml"/><Relationship Id="rId23" Type="http://schemas.openxmlformats.org/officeDocument/2006/relationships/customXml" Target="../ink/ink91.xml"/><Relationship Id="rId28" Type="http://schemas.openxmlformats.org/officeDocument/2006/relationships/image" Target="../media/image118.png"/><Relationship Id="rId10" Type="http://schemas.openxmlformats.org/officeDocument/2006/relationships/image" Target="../media/image109.png"/><Relationship Id="rId19" Type="http://schemas.openxmlformats.org/officeDocument/2006/relationships/customXml" Target="../ink/ink89.xml"/><Relationship Id="rId31" Type="http://schemas.openxmlformats.org/officeDocument/2006/relationships/customXml" Target="../ink/ink95.xml"/><Relationship Id="rId4" Type="http://schemas.openxmlformats.org/officeDocument/2006/relationships/image" Target="../media/image97.png"/><Relationship Id="rId9" Type="http://schemas.openxmlformats.org/officeDocument/2006/relationships/customXml" Target="../ink/ink84.xml"/><Relationship Id="rId14" Type="http://schemas.openxmlformats.org/officeDocument/2006/relationships/image" Target="../media/image111.png"/><Relationship Id="rId22" Type="http://schemas.openxmlformats.org/officeDocument/2006/relationships/image" Target="../media/image115.png"/><Relationship Id="rId27" Type="http://schemas.openxmlformats.org/officeDocument/2006/relationships/customXml" Target="../ink/ink93.xml"/><Relationship Id="rId30" Type="http://schemas.openxmlformats.org/officeDocument/2006/relationships/image" Target="../media/image11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customXml" Target="../ink/ink98.xml"/><Relationship Id="rId13" Type="http://schemas.openxmlformats.org/officeDocument/2006/relationships/image" Target="../media/image126.png"/><Relationship Id="rId3" Type="http://schemas.openxmlformats.org/officeDocument/2006/relationships/image" Target="../media/image106.png"/><Relationship Id="rId7" Type="http://schemas.openxmlformats.org/officeDocument/2006/relationships/image" Target="../media/image123.png"/><Relationship Id="rId12" Type="http://schemas.openxmlformats.org/officeDocument/2006/relationships/customXml" Target="../ink/ink100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6" Type="http://schemas.openxmlformats.org/officeDocument/2006/relationships/customXml" Target="../ink/ink97.xml"/><Relationship Id="rId11" Type="http://schemas.openxmlformats.org/officeDocument/2006/relationships/image" Target="../media/image125.png"/><Relationship Id="rId5" Type="http://schemas.openxmlformats.org/officeDocument/2006/relationships/image" Target="../media/image122.png"/><Relationship Id="rId10" Type="http://schemas.openxmlformats.org/officeDocument/2006/relationships/customXml" Target="../ink/ink99.xml"/><Relationship Id="rId4" Type="http://schemas.openxmlformats.org/officeDocument/2006/relationships/customXml" Target="../ink/ink96.xml"/><Relationship Id="rId9" Type="http://schemas.openxmlformats.org/officeDocument/2006/relationships/image" Target="../media/image1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8.png"/><Relationship Id="rId4" Type="http://schemas.openxmlformats.org/officeDocument/2006/relationships/customXml" Target="../ink/ink10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png"/><Relationship Id="rId13" Type="http://schemas.openxmlformats.org/officeDocument/2006/relationships/customXml" Target="../ink/ink106.xml"/><Relationship Id="rId18" Type="http://schemas.openxmlformats.org/officeDocument/2006/relationships/image" Target="../media/image138.png"/><Relationship Id="rId26" Type="http://schemas.openxmlformats.org/officeDocument/2006/relationships/image" Target="../media/image142.png"/><Relationship Id="rId3" Type="http://schemas.openxmlformats.org/officeDocument/2006/relationships/image" Target="../media/image127.png"/><Relationship Id="rId21" Type="http://schemas.openxmlformats.org/officeDocument/2006/relationships/customXml" Target="../ink/ink110.xml"/><Relationship Id="rId34" Type="http://schemas.openxmlformats.org/officeDocument/2006/relationships/image" Target="../media/image146.png"/><Relationship Id="rId7" Type="http://schemas.openxmlformats.org/officeDocument/2006/relationships/customXml" Target="../ink/ink103.xml"/><Relationship Id="rId12" Type="http://schemas.openxmlformats.org/officeDocument/2006/relationships/image" Target="../media/image135.png"/><Relationship Id="rId17" Type="http://schemas.openxmlformats.org/officeDocument/2006/relationships/customXml" Target="../ink/ink108.xml"/><Relationship Id="rId25" Type="http://schemas.openxmlformats.org/officeDocument/2006/relationships/customXml" Target="../ink/ink112.xml"/><Relationship Id="rId33" Type="http://schemas.openxmlformats.org/officeDocument/2006/relationships/customXml" Target="../ink/ink116.xml"/><Relationship Id="rId38" Type="http://schemas.openxmlformats.org/officeDocument/2006/relationships/image" Target="../media/image148.png"/><Relationship Id="rId2" Type="http://schemas.openxmlformats.org/officeDocument/2006/relationships/image" Target="../media/image121.png"/><Relationship Id="rId16" Type="http://schemas.openxmlformats.org/officeDocument/2006/relationships/image" Target="../media/image137.png"/><Relationship Id="rId20" Type="http://schemas.openxmlformats.org/officeDocument/2006/relationships/image" Target="../media/image139.png"/><Relationship Id="rId29" Type="http://schemas.openxmlformats.org/officeDocument/2006/relationships/customXml" Target="../ink/ink11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2.png"/><Relationship Id="rId11" Type="http://schemas.openxmlformats.org/officeDocument/2006/relationships/customXml" Target="../ink/ink105.xml"/><Relationship Id="rId24" Type="http://schemas.openxmlformats.org/officeDocument/2006/relationships/image" Target="../media/image141.png"/><Relationship Id="rId32" Type="http://schemas.openxmlformats.org/officeDocument/2006/relationships/image" Target="../media/image145.png"/><Relationship Id="rId37" Type="http://schemas.openxmlformats.org/officeDocument/2006/relationships/customXml" Target="../ink/ink118.xml"/><Relationship Id="rId5" Type="http://schemas.openxmlformats.org/officeDocument/2006/relationships/customXml" Target="../ink/ink102.xml"/><Relationship Id="rId15" Type="http://schemas.openxmlformats.org/officeDocument/2006/relationships/customXml" Target="../ink/ink107.xml"/><Relationship Id="rId23" Type="http://schemas.openxmlformats.org/officeDocument/2006/relationships/customXml" Target="../ink/ink111.xml"/><Relationship Id="rId28" Type="http://schemas.openxmlformats.org/officeDocument/2006/relationships/image" Target="../media/image143.png"/><Relationship Id="rId36" Type="http://schemas.openxmlformats.org/officeDocument/2006/relationships/image" Target="../media/image147.png"/><Relationship Id="rId10" Type="http://schemas.openxmlformats.org/officeDocument/2006/relationships/image" Target="../media/image134.png"/><Relationship Id="rId19" Type="http://schemas.openxmlformats.org/officeDocument/2006/relationships/customXml" Target="../ink/ink109.xml"/><Relationship Id="rId31" Type="http://schemas.openxmlformats.org/officeDocument/2006/relationships/customXml" Target="../ink/ink115.xml"/><Relationship Id="rId4" Type="http://schemas.openxmlformats.org/officeDocument/2006/relationships/image" Target="../media/image129.png"/><Relationship Id="rId9" Type="http://schemas.openxmlformats.org/officeDocument/2006/relationships/customXml" Target="../ink/ink104.xml"/><Relationship Id="rId14" Type="http://schemas.openxmlformats.org/officeDocument/2006/relationships/image" Target="../media/image136.png"/><Relationship Id="rId22" Type="http://schemas.openxmlformats.org/officeDocument/2006/relationships/image" Target="../media/image140.png"/><Relationship Id="rId27" Type="http://schemas.openxmlformats.org/officeDocument/2006/relationships/customXml" Target="../ink/ink113.xml"/><Relationship Id="rId30" Type="http://schemas.openxmlformats.org/officeDocument/2006/relationships/image" Target="../media/image144.png"/><Relationship Id="rId35" Type="http://schemas.openxmlformats.org/officeDocument/2006/relationships/customXml" Target="../ink/ink11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3.png"/><Relationship Id="rId13" Type="http://schemas.openxmlformats.org/officeDocument/2006/relationships/customXml" Target="../ink/ink123.xml"/><Relationship Id="rId3" Type="http://schemas.openxmlformats.org/officeDocument/2006/relationships/image" Target="../media/image131.png"/><Relationship Id="rId7" Type="http://schemas.openxmlformats.org/officeDocument/2006/relationships/customXml" Target="../ink/ink120.xml"/><Relationship Id="rId12" Type="http://schemas.openxmlformats.org/officeDocument/2006/relationships/image" Target="../media/image155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2.png"/><Relationship Id="rId11" Type="http://schemas.openxmlformats.org/officeDocument/2006/relationships/customXml" Target="../ink/ink122.xml"/><Relationship Id="rId5" Type="http://schemas.openxmlformats.org/officeDocument/2006/relationships/customXml" Target="../ink/ink119.xml"/><Relationship Id="rId10" Type="http://schemas.openxmlformats.org/officeDocument/2006/relationships/image" Target="../media/image154.png"/><Relationship Id="rId4" Type="http://schemas.openxmlformats.org/officeDocument/2006/relationships/image" Target="../media/image149.png"/><Relationship Id="rId9" Type="http://schemas.openxmlformats.org/officeDocument/2006/relationships/customXml" Target="../ink/ink121.xml"/><Relationship Id="rId14" Type="http://schemas.openxmlformats.org/officeDocument/2006/relationships/image" Target="../media/image15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0.jpg"/></Relationships>
</file>

<file path=ppt/slides/_rels/slide18.xml.rels><?xml version="1.0" encoding="UTF-8" standalone="yes"?>
<Relationships xmlns="http://schemas.openxmlformats.org/package/2006/relationships"><Relationship Id="rId26" Type="http://schemas.openxmlformats.org/officeDocument/2006/relationships/customXml" Target="../ink/ink134.xml"/><Relationship Id="rId21" Type="http://schemas.openxmlformats.org/officeDocument/2006/relationships/image" Target="../media/image169.png"/><Relationship Id="rId34" Type="http://schemas.openxmlformats.org/officeDocument/2006/relationships/customXml" Target="../ink/ink138.xml"/><Relationship Id="rId42" Type="http://schemas.openxmlformats.org/officeDocument/2006/relationships/customXml" Target="../ink/ink142.xml"/><Relationship Id="rId47" Type="http://schemas.openxmlformats.org/officeDocument/2006/relationships/image" Target="../media/image182.png"/><Relationship Id="rId50" Type="http://schemas.openxmlformats.org/officeDocument/2006/relationships/customXml" Target="../ink/ink146.xml"/><Relationship Id="rId55" Type="http://schemas.openxmlformats.org/officeDocument/2006/relationships/image" Target="../media/image186.png"/><Relationship Id="rId63" Type="http://schemas.openxmlformats.org/officeDocument/2006/relationships/image" Target="../media/image190.png"/><Relationship Id="rId68" Type="http://schemas.openxmlformats.org/officeDocument/2006/relationships/customXml" Target="../ink/ink155.xml"/><Relationship Id="rId76" Type="http://schemas.openxmlformats.org/officeDocument/2006/relationships/customXml" Target="../ink/ink159.xml"/><Relationship Id="rId84" Type="http://schemas.openxmlformats.org/officeDocument/2006/relationships/customXml" Target="../ink/ink163.xml"/><Relationship Id="rId89" Type="http://schemas.openxmlformats.org/officeDocument/2006/relationships/image" Target="../media/image203.png"/><Relationship Id="rId97" Type="http://schemas.openxmlformats.org/officeDocument/2006/relationships/image" Target="../media/image207.png"/><Relationship Id="rId7" Type="http://schemas.openxmlformats.org/officeDocument/2006/relationships/image" Target="../media/image162.png"/><Relationship Id="rId71" Type="http://schemas.openxmlformats.org/officeDocument/2006/relationships/image" Target="../media/image194.png"/><Relationship Id="rId92" Type="http://schemas.openxmlformats.org/officeDocument/2006/relationships/customXml" Target="../ink/ink167.xml"/><Relationship Id="rId2" Type="http://schemas.openxmlformats.org/officeDocument/2006/relationships/image" Target="../media/image151.png"/><Relationship Id="rId16" Type="http://schemas.openxmlformats.org/officeDocument/2006/relationships/customXml" Target="../ink/ink129.xml"/><Relationship Id="rId29" Type="http://schemas.openxmlformats.org/officeDocument/2006/relationships/image" Target="../media/image173.png"/><Relationship Id="rId11" Type="http://schemas.openxmlformats.org/officeDocument/2006/relationships/image" Target="../media/image164.png"/><Relationship Id="rId24" Type="http://schemas.openxmlformats.org/officeDocument/2006/relationships/customXml" Target="../ink/ink133.xml"/><Relationship Id="rId32" Type="http://schemas.openxmlformats.org/officeDocument/2006/relationships/customXml" Target="../ink/ink137.xml"/><Relationship Id="rId37" Type="http://schemas.openxmlformats.org/officeDocument/2006/relationships/image" Target="../media/image177.png"/><Relationship Id="rId40" Type="http://schemas.openxmlformats.org/officeDocument/2006/relationships/customXml" Target="../ink/ink141.xml"/><Relationship Id="rId45" Type="http://schemas.openxmlformats.org/officeDocument/2006/relationships/image" Target="../media/image181.png"/><Relationship Id="rId53" Type="http://schemas.openxmlformats.org/officeDocument/2006/relationships/image" Target="../media/image185.png"/><Relationship Id="rId58" Type="http://schemas.openxmlformats.org/officeDocument/2006/relationships/customXml" Target="../ink/ink150.xml"/><Relationship Id="rId66" Type="http://schemas.openxmlformats.org/officeDocument/2006/relationships/customXml" Target="../ink/ink154.xml"/><Relationship Id="rId74" Type="http://schemas.openxmlformats.org/officeDocument/2006/relationships/customXml" Target="../ink/ink158.xml"/><Relationship Id="rId79" Type="http://schemas.openxmlformats.org/officeDocument/2006/relationships/image" Target="../media/image198.png"/><Relationship Id="rId87" Type="http://schemas.openxmlformats.org/officeDocument/2006/relationships/image" Target="../media/image202.png"/><Relationship Id="rId5" Type="http://schemas.openxmlformats.org/officeDocument/2006/relationships/image" Target="../media/image159.png"/><Relationship Id="rId61" Type="http://schemas.openxmlformats.org/officeDocument/2006/relationships/image" Target="../media/image189.png"/><Relationship Id="rId82" Type="http://schemas.openxmlformats.org/officeDocument/2006/relationships/customXml" Target="../ink/ink162.xml"/><Relationship Id="rId90" Type="http://schemas.openxmlformats.org/officeDocument/2006/relationships/customXml" Target="../ink/ink166.xml"/><Relationship Id="rId95" Type="http://schemas.openxmlformats.org/officeDocument/2006/relationships/image" Target="../media/image206.png"/><Relationship Id="rId19" Type="http://schemas.openxmlformats.org/officeDocument/2006/relationships/image" Target="../media/image168.png"/><Relationship Id="rId14" Type="http://schemas.openxmlformats.org/officeDocument/2006/relationships/customXml" Target="../ink/ink128.xml"/><Relationship Id="rId22" Type="http://schemas.openxmlformats.org/officeDocument/2006/relationships/customXml" Target="../ink/ink132.xml"/><Relationship Id="rId27" Type="http://schemas.openxmlformats.org/officeDocument/2006/relationships/image" Target="../media/image172.png"/><Relationship Id="rId30" Type="http://schemas.openxmlformats.org/officeDocument/2006/relationships/customXml" Target="../ink/ink136.xml"/><Relationship Id="rId35" Type="http://schemas.openxmlformats.org/officeDocument/2006/relationships/image" Target="../media/image176.png"/><Relationship Id="rId43" Type="http://schemas.openxmlformats.org/officeDocument/2006/relationships/image" Target="../media/image180.png"/><Relationship Id="rId48" Type="http://schemas.openxmlformats.org/officeDocument/2006/relationships/customXml" Target="../ink/ink145.xml"/><Relationship Id="rId56" Type="http://schemas.openxmlformats.org/officeDocument/2006/relationships/customXml" Target="../ink/ink149.xml"/><Relationship Id="rId64" Type="http://schemas.openxmlformats.org/officeDocument/2006/relationships/customXml" Target="../ink/ink153.xml"/><Relationship Id="rId69" Type="http://schemas.openxmlformats.org/officeDocument/2006/relationships/image" Target="../media/image193.png"/><Relationship Id="rId77" Type="http://schemas.openxmlformats.org/officeDocument/2006/relationships/image" Target="../media/image197.png"/><Relationship Id="rId8" Type="http://schemas.openxmlformats.org/officeDocument/2006/relationships/customXml" Target="../ink/ink125.xml"/><Relationship Id="rId51" Type="http://schemas.openxmlformats.org/officeDocument/2006/relationships/image" Target="../media/image184.png"/><Relationship Id="rId72" Type="http://schemas.openxmlformats.org/officeDocument/2006/relationships/customXml" Target="../ink/ink157.xml"/><Relationship Id="rId80" Type="http://schemas.openxmlformats.org/officeDocument/2006/relationships/customXml" Target="../ink/ink161.xml"/><Relationship Id="rId85" Type="http://schemas.openxmlformats.org/officeDocument/2006/relationships/image" Target="../media/image201.png"/><Relationship Id="rId93" Type="http://schemas.openxmlformats.org/officeDocument/2006/relationships/image" Target="../media/image205.png"/><Relationship Id="rId98" Type="http://schemas.openxmlformats.org/officeDocument/2006/relationships/customXml" Target="../ink/ink170.xml"/><Relationship Id="rId3" Type="http://schemas.openxmlformats.org/officeDocument/2006/relationships/image" Target="../media/image157.png"/><Relationship Id="rId12" Type="http://schemas.openxmlformats.org/officeDocument/2006/relationships/customXml" Target="../ink/ink127.xml"/><Relationship Id="rId17" Type="http://schemas.openxmlformats.org/officeDocument/2006/relationships/image" Target="../media/image167.png"/><Relationship Id="rId25" Type="http://schemas.openxmlformats.org/officeDocument/2006/relationships/image" Target="../media/image171.png"/><Relationship Id="rId33" Type="http://schemas.openxmlformats.org/officeDocument/2006/relationships/image" Target="../media/image175.png"/><Relationship Id="rId38" Type="http://schemas.openxmlformats.org/officeDocument/2006/relationships/customXml" Target="../ink/ink140.xml"/><Relationship Id="rId46" Type="http://schemas.openxmlformats.org/officeDocument/2006/relationships/customXml" Target="../ink/ink144.xml"/><Relationship Id="rId59" Type="http://schemas.openxmlformats.org/officeDocument/2006/relationships/image" Target="../media/image188.png"/><Relationship Id="rId67" Type="http://schemas.openxmlformats.org/officeDocument/2006/relationships/image" Target="../media/image192.png"/><Relationship Id="rId20" Type="http://schemas.openxmlformats.org/officeDocument/2006/relationships/customXml" Target="../ink/ink131.xml"/><Relationship Id="rId41" Type="http://schemas.openxmlformats.org/officeDocument/2006/relationships/image" Target="../media/image179.png"/><Relationship Id="rId54" Type="http://schemas.openxmlformats.org/officeDocument/2006/relationships/customXml" Target="../ink/ink148.xml"/><Relationship Id="rId62" Type="http://schemas.openxmlformats.org/officeDocument/2006/relationships/customXml" Target="../ink/ink152.xml"/><Relationship Id="rId70" Type="http://schemas.openxmlformats.org/officeDocument/2006/relationships/customXml" Target="../ink/ink156.xml"/><Relationship Id="rId75" Type="http://schemas.openxmlformats.org/officeDocument/2006/relationships/image" Target="../media/image196.png"/><Relationship Id="rId83" Type="http://schemas.openxmlformats.org/officeDocument/2006/relationships/image" Target="../media/image200.png"/><Relationship Id="rId88" Type="http://schemas.openxmlformats.org/officeDocument/2006/relationships/customXml" Target="../ink/ink165.xml"/><Relationship Id="rId91" Type="http://schemas.openxmlformats.org/officeDocument/2006/relationships/image" Target="../media/image204.png"/><Relationship Id="rId96" Type="http://schemas.openxmlformats.org/officeDocument/2006/relationships/customXml" Target="../ink/ink169.xml"/><Relationship Id="rId1" Type="http://schemas.openxmlformats.org/officeDocument/2006/relationships/slideLayout" Target="../slideLayouts/slideLayout5.xml"/><Relationship Id="rId6" Type="http://schemas.openxmlformats.org/officeDocument/2006/relationships/customXml" Target="../ink/ink124.xml"/><Relationship Id="rId15" Type="http://schemas.openxmlformats.org/officeDocument/2006/relationships/image" Target="../media/image166.png"/><Relationship Id="rId23" Type="http://schemas.openxmlformats.org/officeDocument/2006/relationships/image" Target="../media/image170.png"/><Relationship Id="rId28" Type="http://schemas.openxmlformats.org/officeDocument/2006/relationships/customXml" Target="../ink/ink135.xml"/><Relationship Id="rId36" Type="http://schemas.openxmlformats.org/officeDocument/2006/relationships/customXml" Target="../ink/ink139.xml"/><Relationship Id="rId49" Type="http://schemas.openxmlformats.org/officeDocument/2006/relationships/image" Target="../media/image183.png"/><Relationship Id="rId57" Type="http://schemas.openxmlformats.org/officeDocument/2006/relationships/image" Target="../media/image187.png"/><Relationship Id="rId10" Type="http://schemas.openxmlformats.org/officeDocument/2006/relationships/customXml" Target="../ink/ink126.xml"/><Relationship Id="rId31" Type="http://schemas.openxmlformats.org/officeDocument/2006/relationships/image" Target="../media/image174.png"/><Relationship Id="rId44" Type="http://schemas.openxmlformats.org/officeDocument/2006/relationships/customXml" Target="../ink/ink143.xml"/><Relationship Id="rId52" Type="http://schemas.openxmlformats.org/officeDocument/2006/relationships/customXml" Target="../ink/ink147.xml"/><Relationship Id="rId60" Type="http://schemas.openxmlformats.org/officeDocument/2006/relationships/customXml" Target="../ink/ink151.xml"/><Relationship Id="rId65" Type="http://schemas.openxmlformats.org/officeDocument/2006/relationships/image" Target="../media/image191.png"/><Relationship Id="rId73" Type="http://schemas.openxmlformats.org/officeDocument/2006/relationships/image" Target="../media/image195.png"/><Relationship Id="rId78" Type="http://schemas.openxmlformats.org/officeDocument/2006/relationships/customXml" Target="../ink/ink160.xml"/><Relationship Id="rId81" Type="http://schemas.openxmlformats.org/officeDocument/2006/relationships/image" Target="../media/image199.png"/><Relationship Id="rId86" Type="http://schemas.openxmlformats.org/officeDocument/2006/relationships/customXml" Target="../ink/ink164.xml"/><Relationship Id="rId94" Type="http://schemas.openxmlformats.org/officeDocument/2006/relationships/customXml" Target="../ink/ink168.xml"/><Relationship Id="rId99" Type="http://schemas.openxmlformats.org/officeDocument/2006/relationships/image" Target="../media/image208.png"/><Relationship Id="rId4" Type="http://schemas.openxmlformats.org/officeDocument/2006/relationships/image" Target="../media/image158.jpg"/><Relationship Id="rId9" Type="http://schemas.openxmlformats.org/officeDocument/2006/relationships/image" Target="../media/image163.png"/><Relationship Id="rId13" Type="http://schemas.openxmlformats.org/officeDocument/2006/relationships/image" Target="../media/image165.png"/><Relationship Id="rId18" Type="http://schemas.openxmlformats.org/officeDocument/2006/relationships/customXml" Target="../ink/ink130.xml"/><Relationship Id="rId39" Type="http://schemas.openxmlformats.org/officeDocument/2006/relationships/image" Target="../media/image178.png"/></Relationships>
</file>

<file path=ppt/slides/_rels/slide19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21.png"/><Relationship Id="rId117" Type="http://schemas.openxmlformats.org/officeDocument/2006/relationships/customXml" Target="../ink/ink228.xml"/><Relationship Id="rId21" Type="http://schemas.openxmlformats.org/officeDocument/2006/relationships/customXml" Target="../ink/ink180.xml"/><Relationship Id="rId42" Type="http://schemas.openxmlformats.org/officeDocument/2006/relationships/image" Target="../media/image229.png"/><Relationship Id="rId47" Type="http://schemas.openxmlformats.org/officeDocument/2006/relationships/customXml" Target="../ink/ink193.xml"/><Relationship Id="rId63" Type="http://schemas.openxmlformats.org/officeDocument/2006/relationships/customXml" Target="../ink/ink201.xml"/><Relationship Id="rId68" Type="http://schemas.openxmlformats.org/officeDocument/2006/relationships/image" Target="../media/image242.png"/><Relationship Id="rId84" Type="http://schemas.openxmlformats.org/officeDocument/2006/relationships/image" Target="../media/image250.png"/><Relationship Id="rId89" Type="http://schemas.openxmlformats.org/officeDocument/2006/relationships/customXml" Target="../ink/ink214.xml"/><Relationship Id="rId112" Type="http://schemas.openxmlformats.org/officeDocument/2006/relationships/image" Target="../media/image264.png"/><Relationship Id="rId133" Type="http://schemas.openxmlformats.org/officeDocument/2006/relationships/customXml" Target="../ink/ink236.xml"/><Relationship Id="rId138" Type="http://schemas.openxmlformats.org/officeDocument/2006/relationships/image" Target="../media/image277.png"/><Relationship Id="rId154" Type="http://schemas.openxmlformats.org/officeDocument/2006/relationships/image" Target="../media/image285.png"/><Relationship Id="rId159" Type="http://schemas.openxmlformats.org/officeDocument/2006/relationships/customXml" Target="../ink/ink249.xml"/><Relationship Id="rId170" Type="http://schemas.openxmlformats.org/officeDocument/2006/relationships/image" Target="../media/image293.png"/><Relationship Id="rId16" Type="http://schemas.openxmlformats.org/officeDocument/2006/relationships/image" Target="../media/image216.png"/><Relationship Id="rId107" Type="http://schemas.openxmlformats.org/officeDocument/2006/relationships/customXml" Target="../ink/ink223.xml"/><Relationship Id="rId11" Type="http://schemas.openxmlformats.org/officeDocument/2006/relationships/customXml" Target="../ink/ink175.xml"/><Relationship Id="rId32" Type="http://schemas.openxmlformats.org/officeDocument/2006/relationships/image" Target="../media/image224.png"/><Relationship Id="rId37" Type="http://schemas.openxmlformats.org/officeDocument/2006/relationships/customXml" Target="../ink/ink188.xml"/><Relationship Id="rId53" Type="http://schemas.openxmlformats.org/officeDocument/2006/relationships/customXml" Target="../ink/ink196.xml"/><Relationship Id="rId58" Type="http://schemas.openxmlformats.org/officeDocument/2006/relationships/image" Target="../media/image237.png"/><Relationship Id="rId74" Type="http://schemas.openxmlformats.org/officeDocument/2006/relationships/image" Target="../media/image245.png"/><Relationship Id="rId79" Type="http://schemas.openxmlformats.org/officeDocument/2006/relationships/customXml" Target="../ink/ink209.xml"/><Relationship Id="rId102" Type="http://schemas.openxmlformats.org/officeDocument/2006/relationships/image" Target="../media/image259.png"/><Relationship Id="rId123" Type="http://schemas.openxmlformats.org/officeDocument/2006/relationships/customXml" Target="../ink/ink231.xml"/><Relationship Id="rId128" Type="http://schemas.openxmlformats.org/officeDocument/2006/relationships/image" Target="../media/image272.png"/><Relationship Id="rId144" Type="http://schemas.openxmlformats.org/officeDocument/2006/relationships/image" Target="../media/image280.png"/><Relationship Id="rId149" Type="http://schemas.openxmlformats.org/officeDocument/2006/relationships/customXml" Target="../ink/ink244.xml"/><Relationship Id="rId5" Type="http://schemas.openxmlformats.org/officeDocument/2006/relationships/customXml" Target="../ink/ink172.xml"/><Relationship Id="rId90" Type="http://schemas.openxmlformats.org/officeDocument/2006/relationships/image" Target="../media/image253.png"/><Relationship Id="rId95" Type="http://schemas.openxmlformats.org/officeDocument/2006/relationships/customXml" Target="../ink/ink217.xml"/><Relationship Id="rId160" Type="http://schemas.openxmlformats.org/officeDocument/2006/relationships/image" Target="../media/image288.png"/><Relationship Id="rId165" Type="http://schemas.openxmlformats.org/officeDocument/2006/relationships/customXml" Target="../ink/ink252.xml"/><Relationship Id="rId22" Type="http://schemas.openxmlformats.org/officeDocument/2006/relationships/image" Target="../media/image219.png"/><Relationship Id="rId27" Type="http://schemas.openxmlformats.org/officeDocument/2006/relationships/customXml" Target="../ink/ink183.xml"/><Relationship Id="rId43" Type="http://schemas.openxmlformats.org/officeDocument/2006/relationships/customXml" Target="../ink/ink191.xml"/><Relationship Id="rId48" Type="http://schemas.openxmlformats.org/officeDocument/2006/relationships/image" Target="../media/image232.png"/><Relationship Id="rId64" Type="http://schemas.openxmlformats.org/officeDocument/2006/relationships/image" Target="../media/image240.png"/><Relationship Id="rId69" Type="http://schemas.openxmlformats.org/officeDocument/2006/relationships/customXml" Target="../ink/ink204.xml"/><Relationship Id="rId113" Type="http://schemas.openxmlformats.org/officeDocument/2006/relationships/customXml" Target="../ink/ink226.xml"/><Relationship Id="rId118" Type="http://schemas.openxmlformats.org/officeDocument/2006/relationships/image" Target="../media/image267.png"/><Relationship Id="rId134" Type="http://schemas.openxmlformats.org/officeDocument/2006/relationships/image" Target="../media/image275.png"/><Relationship Id="rId139" Type="http://schemas.openxmlformats.org/officeDocument/2006/relationships/customXml" Target="../ink/ink239.xml"/><Relationship Id="rId80" Type="http://schemas.openxmlformats.org/officeDocument/2006/relationships/image" Target="../media/image248.png"/><Relationship Id="rId85" Type="http://schemas.openxmlformats.org/officeDocument/2006/relationships/customXml" Target="../ink/ink212.xml"/><Relationship Id="rId150" Type="http://schemas.openxmlformats.org/officeDocument/2006/relationships/image" Target="../media/image283.png"/><Relationship Id="rId155" Type="http://schemas.openxmlformats.org/officeDocument/2006/relationships/customXml" Target="../ink/ink247.xml"/><Relationship Id="rId171" Type="http://schemas.openxmlformats.org/officeDocument/2006/relationships/customXml" Target="../ink/ink255.xml"/><Relationship Id="rId12" Type="http://schemas.openxmlformats.org/officeDocument/2006/relationships/image" Target="../media/image214.png"/><Relationship Id="rId17" Type="http://schemas.openxmlformats.org/officeDocument/2006/relationships/customXml" Target="../ink/ink178.xml"/><Relationship Id="rId33" Type="http://schemas.openxmlformats.org/officeDocument/2006/relationships/customXml" Target="../ink/ink186.xml"/><Relationship Id="rId38" Type="http://schemas.openxmlformats.org/officeDocument/2006/relationships/image" Target="../media/image227.png"/><Relationship Id="rId59" Type="http://schemas.openxmlformats.org/officeDocument/2006/relationships/customXml" Target="../ink/ink199.xml"/><Relationship Id="rId103" Type="http://schemas.openxmlformats.org/officeDocument/2006/relationships/customXml" Target="../ink/ink221.xml"/><Relationship Id="rId108" Type="http://schemas.openxmlformats.org/officeDocument/2006/relationships/image" Target="../media/image262.png"/><Relationship Id="rId124" Type="http://schemas.openxmlformats.org/officeDocument/2006/relationships/image" Target="../media/image270.png"/><Relationship Id="rId129" Type="http://schemas.openxmlformats.org/officeDocument/2006/relationships/customXml" Target="../ink/ink234.xml"/><Relationship Id="rId54" Type="http://schemas.openxmlformats.org/officeDocument/2006/relationships/image" Target="../media/image235.png"/><Relationship Id="rId70" Type="http://schemas.openxmlformats.org/officeDocument/2006/relationships/image" Target="../media/image243.png"/><Relationship Id="rId75" Type="http://schemas.openxmlformats.org/officeDocument/2006/relationships/customXml" Target="../ink/ink207.xml"/><Relationship Id="rId91" Type="http://schemas.openxmlformats.org/officeDocument/2006/relationships/customXml" Target="../ink/ink215.xml"/><Relationship Id="rId96" Type="http://schemas.openxmlformats.org/officeDocument/2006/relationships/image" Target="../media/image256.png"/><Relationship Id="rId140" Type="http://schemas.openxmlformats.org/officeDocument/2006/relationships/image" Target="../media/image278.png"/><Relationship Id="rId145" Type="http://schemas.openxmlformats.org/officeDocument/2006/relationships/customXml" Target="../ink/ink242.xml"/><Relationship Id="rId161" Type="http://schemas.openxmlformats.org/officeDocument/2006/relationships/customXml" Target="../ink/ink250.xml"/><Relationship Id="rId166" Type="http://schemas.openxmlformats.org/officeDocument/2006/relationships/image" Target="../media/image29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11.png"/><Relationship Id="rId15" Type="http://schemas.openxmlformats.org/officeDocument/2006/relationships/customXml" Target="../ink/ink177.xml"/><Relationship Id="rId23" Type="http://schemas.openxmlformats.org/officeDocument/2006/relationships/customXml" Target="../ink/ink181.xml"/><Relationship Id="rId28" Type="http://schemas.openxmlformats.org/officeDocument/2006/relationships/image" Target="../media/image222.png"/><Relationship Id="rId36" Type="http://schemas.openxmlformats.org/officeDocument/2006/relationships/image" Target="../media/image226.png"/><Relationship Id="rId49" Type="http://schemas.openxmlformats.org/officeDocument/2006/relationships/customXml" Target="../ink/ink194.xml"/><Relationship Id="rId57" Type="http://schemas.openxmlformats.org/officeDocument/2006/relationships/customXml" Target="../ink/ink198.xml"/><Relationship Id="rId106" Type="http://schemas.openxmlformats.org/officeDocument/2006/relationships/image" Target="../media/image261.png"/><Relationship Id="rId114" Type="http://schemas.openxmlformats.org/officeDocument/2006/relationships/image" Target="../media/image265.png"/><Relationship Id="rId119" Type="http://schemas.openxmlformats.org/officeDocument/2006/relationships/customXml" Target="../ink/ink229.xml"/><Relationship Id="rId127" Type="http://schemas.openxmlformats.org/officeDocument/2006/relationships/customXml" Target="../ink/ink233.xml"/><Relationship Id="rId10" Type="http://schemas.openxmlformats.org/officeDocument/2006/relationships/image" Target="../media/image213.png"/><Relationship Id="rId31" Type="http://schemas.openxmlformats.org/officeDocument/2006/relationships/customXml" Target="../ink/ink185.xml"/><Relationship Id="rId44" Type="http://schemas.openxmlformats.org/officeDocument/2006/relationships/image" Target="../media/image230.png"/><Relationship Id="rId52" Type="http://schemas.openxmlformats.org/officeDocument/2006/relationships/image" Target="../media/image234.png"/><Relationship Id="rId60" Type="http://schemas.openxmlformats.org/officeDocument/2006/relationships/image" Target="../media/image238.png"/><Relationship Id="rId65" Type="http://schemas.openxmlformats.org/officeDocument/2006/relationships/customXml" Target="../ink/ink202.xml"/><Relationship Id="rId73" Type="http://schemas.openxmlformats.org/officeDocument/2006/relationships/customXml" Target="../ink/ink206.xml"/><Relationship Id="rId78" Type="http://schemas.openxmlformats.org/officeDocument/2006/relationships/image" Target="../media/image247.png"/><Relationship Id="rId81" Type="http://schemas.openxmlformats.org/officeDocument/2006/relationships/customXml" Target="../ink/ink210.xml"/><Relationship Id="rId86" Type="http://schemas.openxmlformats.org/officeDocument/2006/relationships/image" Target="../media/image251.png"/><Relationship Id="rId94" Type="http://schemas.openxmlformats.org/officeDocument/2006/relationships/image" Target="../media/image255.png"/><Relationship Id="rId99" Type="http://schemas.openxmlformats.org/officeDocument/2006/relationships/customXml" Target="../ink/ink219.xml"/><Relationship Id="rId101" Type="http://schemas.openxmlformats.org/officeDocument/2006/relationships/customXml" Target="../ink/ink220.xml"/><Relationship Id="rId122" Type="http://schemas.openxmlformats.org/officeDocument/2006/relationships/image" Target="../media/image269.png"/><Relationship Id="rId130" Type="http://schemas.openxmlformats.org/officeDocument/2006/relationships/image" Target="../media/image273.png"/><Relationship Id="rId135" Type="http://schemas.openxmlformats.org/officeDocument/2006/relationships/customXml" Target="../ink/ink237.xml"/><Relationship Id="rId143" Type="http://schemas.openxmlformats.org/officeDocument/2006/relationships/customXml" Target="../ink/ink241.xml"/><Relationship Id="rId148" Type="http://schemas.openxmlformats.org/officeDocument/2006/relationships/image" Target="../media/image282.png"/><Relationship Id="rId151" Type="http://schemas.openxmlformats.org/officeDocument/2006/relationships/customXml" Target="../ink/ink245.xml"/><Relationship Id="rId156" Type="http://schemas.openxmlformats.org/officeDocument/2006/relationships/image" Target="../media/image286.png"/><Relationship Id="rId164" Type="http://schemas.openxmlformats.org/officeDocument/2006/relationships/image" Target="../media/image290.png"/><Relationship Id="rId169" Type="http://schemas.openxmlformats.org/officeDocument/2006/relationships/customXml" Target="../ink/ink254.xml"/><Relationship Id="rId4" Type="http://schemas.openxmlformats.org/officeDocument/2006/relationships/image" Target="../media/image210.png"/><Relationship Id="rId9" Type="http://schemas.openxmlformats.org/officeDocument/2006/relationships/customXml" Target="../ink/ink174.xml"/><Relationship Id="rId172" Type="http://schemas.openxmlformats.org/officeDocument/2006/relationships/image" Target="../media/image294.png"/><Relationship Id="rId13" Type="http://schemas.openxmlformats.org/officeDocument/2006/relationships/customXml" Target="../ink/ink176.xml"/><Relationship Id="rId18" Type="http://schemas.openxmlformats.org/officeDocument/2006/relationships/image" Target="../media/image217.png"/><Relationship Id="rId39" Type="http://schemas.openxmlformats.org/officeDocument/2006/relationships/customXml" Target="../ink/ink189.xml"/><Relationship Id="rId109" Type="http://schemas.openxmlformats.org/officeDocument/2006/relationships/customXml" Target="../ink/ink224.xml"/><Relationship Id="rId34" Type="http://schemas.openxmlformats.org/officeDocument/2006/relationships/image" Target="../media/image225.png"/><Relationship Id="rId50" Type="http://schemas.openxmlformats.org/officeDocument/2006/relationships/image" Target="../media/image233.png"/><Relationship Id="rId55" Type="http://schemas.openxmlformats.org/officeDocument/2006/relationships/customXml" Target="../ink/ink197.xml"/><Relationship Id="rId76" Type="http://schemas.openxmlformats.org/officeDocument/2006/relationships/image" Target="../media/image246.png"/><Relationship Id="rId97" Type="http://schemas.openxmlformats.org/officeDocument/2006/relationships/customXml" Target="../ink/ink218.xml"/><Relationship Id="rId104" Type="http://schemas.openxmlformats.org/officeDocument/2006/relationships/image" Target="../media/image260.png"/><Relationship Id="rId120" Type="http://schemas.openxmlformats.org/officeDocument/2006/relationships/image" Target="../media/image268.png"/><Relationship Id="rId125" Type="http://schemas.openxmlformats.org/officeDocument/2006/relationships/customXml" Target="../ink/ink232.xml"/><Relationship Id="rId141" Type="http://schemas.openxmlformats.org/officeDocument/2006/relationships/customXml" Target="../ink/ink240.xml"/><Relationship Id="rId146" Type="http://schemas.openxmlformats.org/officeDocument/2006/relationships/image" Target="../media/image281.png"/><Relationship Id="rId167" Type="http://schemas.openxmlformats.org/officeDocument/2006/relationships/customXml" Target="../ink/ink253.xml"/><Relationship Id="rId7" Type="http://schemas.openxmlformats.org/officeDocument/2006/relationships/customXml" Target="../ink/ink173.xml"/><Relationship Id="rId71" Type="http://schemas.openxmlformats.org/officeDocument/2006/relationships/customXml" Target="../ink/ink205.xml"/><Relationship Id="rId92" Type="http://schemas.openxmlformats.org/officeDocument/2006/relationships/image" Target="../media/image254.png"/><Relationship Id="rId162" Type="http://schemas.openxmlformats.org/officeDocument/2006/relationships/image" Target="../media/image289.png"/><Relationship Id="rId2" Type="http://schemas.openxmlformats.org/officeDocument/2006/relationships/image" Target="../media/image160.jpg"/><Relationship Id="rId29" Type="http://schemas.openxmlformats.org/officeDocument/2006/relationships/customXml" Target="../ink/ink184.xml"/><Relationship Id="rId24" Type="http://schemas.openxmlformats.org/officeDocument/2006/relationships/image" Target="../media/image220.png"/><Relationship Id="rId40" Type="http://schemas.openxmlformats.org/officeDocument/2006/relationships/image" Target="../media/image228.png"/><Relationship Id="rId45" Type="http://schemas.openxmlformats.org/officeDocument/2006/relationships/customXml" Target="../ink/ink192.xml"/><Relationship Id="rId66" Type="http://schemas.openxmlformats.org/officeDocument/2006/relationships/image" Target="../media/image241.png"/><Relationship Id="rId87" Type="http://schemas.openxmlformats.org/officeDocument/2006/relationships/customXml" Target="../ink/ink213.xml"/><Relationship Id="rId110" Type="http://schemas.openxmlformats.org/officeDocument/2006/relationships/image" Target="../media/image263.png"/><Relationship Id="rId115" Type="http://schemas.openxmlformats.org/officeDocument/2006/relationships/customXml" Target="../ink/ink227.xml"/><Relationship Id="rId131" Type="http://schemas.openxmlformats.org/officeDocument/2006/relationships/customXml" Target="../ink/ink235.xml"/><Relationship Id="rId136" Type="http://schemas.openxmlformats.org/officeDocument/2006/relationships/image" Target="../media/image276.png"/><Relationship Id="rId157" Type="http://schemas.openxmlformats.org/officeDocument/2006/relationships/customXml" Target="../ink/ink248.xml"/><Relationship Id="rId61" Type="http://schemas.openxmlformats.org/officeDocument/2006/relationships/customXml" Target="../ink/ink200.xml"/><Relationship Id="rId82" Type="http://schemas.openxmlformats.org/officeDocument/2006/relationships/image" Target="../media/image249.png"/><Relationship Id="rId152" Type="http://schemas.openxmlformats.org/officeDocument/2006/relationships/image" Target="../media/image284.png"/><Relationship Id="rId19" Type="http://schemas.openxmlformats.org/officeDocument/2006/relationships/customXml" Target="../ink/ink179.xml"/><Relationship Id="rId14" Type="http://schemas.openxmlformats.org/officeDocument/2006/relationships/image" Target="../media/image215.png"/><Relationship Id="rId30" Type="http://schemas.openxmlformats.org/officeDocument/2006/relationships/image" Target="../media/image223.png"/><Relationship Id="rId35" Type="http://schemas.openxmlformats.org/officeDocument/2006/relationships/customXml" Target="../ink/ink187.xml"/><Relationship Id="rId56" Type="http://schemas.openxmlformats.org/officeDocument/2006/relationships/image" Target="../media/image236.png"/><Relationship Id="rId77" Type="http://schemas.openxmlformats.org/officeDocument/2006/relationships/customXml" Target="../ink/ink208.xml"/><Relationship Id="rId100" Type="http://schemas.openxmlformats.org/officeDocument/2006/relationships/image" Target="../media/image258.png"/><Relationship Id="rId105" Type="http://schemas.openxmlformats.org/officeDocument/2006/relationships/customXml" Target="../ink/ink222.xml"/><Relationship Id="rId126" Type="http://schemas.openxmlformats.org/officeDocument/2006/relationships/image" Target="../media/image271.png"/><Relationship Id="rId147" Type="http://schemas.openxmlformats.org/officeDocument/2006/relationships/customXml" Target="../ink/ink243.xml"/><Relationship Id="rId168" Type="http://schemas.openxmlformats.org/officeDocument/2006/relationships/image" Target="../media/image292.png"/><Relationship Id="rId8" Type="http://schemas.openxmlformats.org/officeDocument/2006/relationships/image" Target="../media/image212.png"/><Relationship Id="rId51" Type="http://schemas.openxmlformats.org/officeDocument/2006/relationships/customXml" Target="../ink/ink195.xml"/><Relationship Id="rId72" Type="http://schemas.openxmlformats.org/officeDocument/2006/relationships/image" Target="../media/image244.png"/><Relationship Id="rId93" Type="http://schemas.openxmlformats.org/officeDocument/2006/relationships/customXml" Target="../ink/ink216.xml"/><Relationship Id="rId98" Type="http://schemas.openxmlformats.org/officeDocument/2006/relationships/image" Target="../media/image257.png"/><Relationship Id="rId121" Type="http://schemas.openxmlformats.org/officeDocument/2006/relationships/customXml" Target="../ink/ink230.xml"/><Relationship Id="rId142" Type="http://schemas.openxmlformats.org/officeDocument/2006/relationships/image" Target="../media/image279.png"/><Relationship Id="rId163" Type="http://schemas.openxmlformats.org/officeDocument/2006/relationships/customXml" Target="../ink/ink251.xml"/><Relationship Id="rId3" Type="http://schemas.openxmlformats.org/officeDocument/2006/relationships/customXml" Target="../ink/ink171.xml"/><Relationship Id="rId25" Type="http://schemas.openxmlformats.org/officeDocument/2006/relationships/customXml" Target="../ink/ink182.xml"/><Relationship Id="rId46" Type="http://schemas.openxmlformats.org/officeDocument/2006/relationships/image" Target="../media/image231.png"/><Relationship Id="rId67" Type="http://schemas.openxmlformats.org/officeDocument/2006/relationships/customXml" Target="../ink/ink203.xml"/><Relationship Id="rId116" Type="http://schemas.openxmlformats.org/officeDocument/2006/relationships/image" Target="../media/image266.png"/><Relationship Id="rId137" Type="http://schemas.openxmlformats.org/officeDocument/2006/relationships/customXml" Target="../ink/ink238.xml"/><Relationship Id="rId158" Type="http://schemas.openxmlformats.org/officeDocument/2006/relationships/image" Target="../media/image287.png"/><Relationship Id="rId20" Type="http://schemas.openxmlformats.org/officeDocument/2006/relationships/image" Target="../media/image218.png"/><Relationship Id="rId41" Type="http://schemas.openxmlformats.org/officeDocument/2006/relationships/customXml" Target="../ink/ink190.xml"/><Relationship Id="rId62" Type="http://schemas.openxmlformats.org/officeDocument/2006/relationships/image" Target="../media/image239.png"/><Relationship Id="rId83" Type="http://schemas.openxmlformats.org/officeDocument/2006/relationships/customXml" Target="../ink/ink211.xml"/><Relationship Id="rId88" Type="http://schemas.openxmlformats.org/officeDocument/2006/relationships/image" Target="../media/image252.png"/><Relationship Id="rId111" Type="http://schemas.openxmlformats.org/officeDocument/2006/relationships/customXml" Target="../ink/ink225.xml"/><Relationship Id="rId132" Type="http://schemas.openxmlformats.org/officeDocument/2006/relationships/image" Target="../media/image274.png"/><Relationship Id="rId153" Type="http://schemas.openxmlformats.org/officeDocument/2006/relationships/customXml" Target="../ink/ink24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8.png"/><Relationship Id="rId13" Type="http://schemas.openxmlformats.org/officeDocument/2006/relationships/customXml" Target="../ink/ink261.xml"/><Relationship Id="rId18" Type="http://schemas.openxmlformats.org/officeDocument/2006/relationships/image" Target="../media/image303.png"/><Relationship Id="rId3" Type="http://schemas.openxmlformats.org/officeDocument/2006/relationships/customXml" Target="../ink/ink256.xml"/><Relationship Id="rId7" Type="http://schemas.openxmlformats.org/officeDocument/2006/relationships/customXml" Target="../ink/ink258.xml"/><Relationship Id="rId12" Type="http://schemas.openxmlformats.org/officeDocument/2006/relationships/image" Target="../media/image300.png"/><Relationship Id="rId17" Type="http://schemas.openxmlformats.org/officeDocument/2006/relationships/customXml" Target="../ink/ink263.xml"/><Relationship Id="rId2" Type="http://schemas.openxmlformats.org/officeDocument/2006/relationships/image" Target="../media/image161.jpg"/><Relationship Id="rId16" Type="http://schemas.openxmlformats.org/officeDocument/2006/relationships/image" Target="../media/image302.png"/><Relationship Id="rId20" Type="http://schemas.openxmlformats.org/officeDocument/2006/relationships/image" Target="../media/image30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7.png"/><Relationship Id="rId11" Type="http://schemas.openxmlformats.org/officeDocument/2006/relationships/customXml" Target="../ink/ink260.xml"/><Relationship Id="rId5" Type="http://schemas.openxmlformats.org/officeDocument/2006/relationships/customXml" Target="../ink/ink257.xml"/><Relationship Id="rId15" Type="http://schemas.openxmlformats.org/officeDocument/2006/relationships/customXml" Target="../ink/ink262.xml"/><Relationship Id="rId10" Type="http://schemas.openxmlformats.org/officeDocument/2006/relationships/image" Target="../media/image299.png"/><Relationship Id="rId19" Type="http://schemas.openxmlformats.org/officeDocument/2006/relationships/customXml" Target="../ink/ink264.xml"/><Relationship Id="rId4" Type="http://schemas.openxmlformats.org/officeDocument/2006/relationships/image" Target="../media/image296.png"/><Relationship Id="rId9" Type="http://schemas.openxmlformats.org/officeDocument/2006/relationships/customXml" Target="../ink/ink259.xml"/><Relationship Id="rId14" Type="http://schemas.openxmlformats.org/officeDocument/2006/relationships/image" Target="../media/image30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customXml" Target="../ink/ink267.xml"/><Relationship Id="rId3" Type="http://schemas.openxmlformats.org/officeDocument/2006/relationships/image" Target="../media/image209.png"/><Relationship Id="rId7" Type="http://schemas.openxmlformats.org/officeDocument/2006/relationships/image" Target="../media/image307.png"/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5.xml"/><Relationship Id="rId6" Type="http://schemas.openxmlformats.org/officeDocument/2006/relationships/customXml" Target="../ink/ink266.xml"/><Relationship Id="rId11" Type="http://schemas.openxmlformats.org/officeDocument/2006/relationships/image" Target="../media/image309.png"/><Relationship Id="rId5" Type="http://schemas.openxmlformats.org/officeDocument/2006/relationships/image" Target="../media/image306.png"/><Relationship Id="rId10" Type="http://schemas.openxmlformats.org/officeDocument/2006/relationships/customXml" Target="../ink/ink268.xml"/><Relationship Id="rId4" Type="http://schemas.openxmlformats.org/officeDocument/2006/relationships/customXml" Target="../ink/ink265.xml"/><Relationship Id="rId9" Type="http://schemas.openxmlformats.org/officeDocument/2006/relationships/image" Target="../media/image30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3.png"/><Relationship Id="rId3" Type="http://schemas.openxmlformats.org/officeDocument/2006/relationships/customXml" Target="../ink/ink269.xml"/><Relationship Id="rId7" Type="http://schemas.openxmlformats.org/officeDocument/2006/relationships/customXml" Target="../ink/ink271.xml"/><Relationship Id="rId12" Type="http://schemas.openxmlformats.org/officeDocument/2006/relationships/image" Target="../media/image315.png"/><Relationship Id="rId2" Type="http://schemas.openxmlformats.org/officeDocument/2006/relationships/image" Target="../media/image210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12.png"/><Relationship Id="rId11" Type="http://schemas.openxmlformats.org/officeDocument/2006/relationships/customXml" Target="../ink/ink273.xml"/><Relationship Id="rId5" Type="http://schemas.openxmlformats.org/officeDocument/2006/relationships/customXml" Target="../ink/ink270.xml"/><Relationship Id="rId10" Type="http://schemas.openxmlformats.org/officeDocument/2006/relationships/image" Target="../media/image314.png"/><Relationship Id="rId4" Type="http://schemas.openxmlformats.org/officeDocument/2006/relationships/image" Target="../media/image311.png"/><Relationship Id="rId9" Type="http://schemas.openxmlformats.org/officeDocument/2006/relationships/customXml" Target="../ink/ink27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customXml" Target="../ink/ink274.xml"/><Relationship Id="rId13" Type="http://schemas.openxmlformats.org/officeDocument/2006/relationships/image" Target="../media/image322.png"/><Relationship Id="rId18" Type="http://schemas.openxmlformats.org/officeDocument/2006/relationships/customXml" Target="../ink/ink279.xml"/><Relationship Id="rId26" Type="http://schemas.openxmlformats.org/officeDocument/2006/relationships/customXml" Target="../ink/ink283.xml"/><Relationship Id="rId39" Type="http://schemas.openxmlformats.org/officeDocument/2006/relationships/image" Target="../media/image335.png"/><Relationship Id="rId3" Type="http://schemas.openxmlformats.org/officeDocument/2006/relationships/image" Target="../media/image295.png"/><Relationship Id="rId21" Type="http://schemas.openxmlformats.org/officeDocument/2006/relationships/image" Target="../media/image326.png"/><Relationship Id="rId34" Type="http://schemas.openxmlformats.org/officeDocument/2006/relationships/customXml" Target="../ink/ink287.xml"/><Relationship Id="rId42" Type="http://schemas.openxmlformats.org/officeDocument/2006/relationships/customXml" Target="../ink/ink291.xml"/><Relationship Id="rId47" Type="http://schemas.openxmlformats.org/officeDocument/2006/relationships/image" Target="../media/image339.png"/><Relationship Id="rId7" Type="http://schemas.openxmlformats.org/officeDocument/2006/relationships/image" Target="../media/image316.png"/><Relationship Id="rId12" Type="http://schemas.openxmlformats.org/officeDocument/2006/relationships/customXml" Target="../ink/ink276.xml"/><Relationship Id="rId17" Type="http://schemas.openxmlformats.org/officeDocument/2006/relationships/image" Target="../media/image324.png"/><Relationship Id="rId25" Type="http://schemas.openxmlformats.org/officeDocument/2006/relationships/image" Target="../media/image328.png"/><Relationship Id="rId33" Type="http://schemas.openxmlformats.org/officeDocument/2006/relationships/image" Target="../media/image332.png"/><Relationship Id="rId38" Type="http://schemas.openxmlformats.org/officeDocument/2006/relationships/customXml" Target="../ink/ink289.xml"/><Relationship Id="rId46" Type="http://schemas.openxmlformats.org/officeDocument/2006/relationships/customXml" Target="../ink/ink293.xml"/><Relationship Id="rId2" Type="http://schemas.openxmlformats.org/officeDocument/2006/relationships/image" Target="../media/image9.png"/><Relationship Id="rId16" Type="http://schemas.openxmlformats.org/officeDocument/2006/relationships/customXml" Target="../ink/ink278.xml"/><Relationship Id="rId20" Type="http://schemas.openxmlformats.org/officeDocument/2006/relationships/customXml" Target="../ink/ink280.xml"/><Relationship Id="rId29" Type="http://schemas.openxmlformats.org/officeDocument/2006/relationships/image" Target="../media/image330.png"/><Relationship Id="rId41" Type="http://schemas.openxmlformats.org/officeDocument/2006/relationships/image" Target="../media/image33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1.png"/><Relationship Id="rId11" Type="http://schemas.openxmlformats.org/officeDocument/2006/relationships/image" Target="../media/image321.png"/><Relationship Id="rId24" Type="http://schemas.openxmlformats.org/officeDocument/2006/relationships/customXml" Target="../ink/ink282.xml"/><Relationship Id="rId32" Type="http://schemas.openxmlformats.org/officeDocument/2006/relationships/customXml" Target="../ink/ink286.xml"/><Relationship Id="rId37" Type="http://schemas.openxmlformats.org/officeDocument/2006/relationships/image" Target="../media/image334.png"/><Relationship Id="rId40" Type="http://schemas.openxmlformats.org/officeDocument/2006/relationships/customXml" Target="../ink/ink290.xml"/><Relationship Id="rId45" Type="http://schemas.openxmlformats.org/officeDocument/2006/relationships/image" Target="../media/image338.png"/><Relationship Id="rId5" Type="http://schemas.openxmlformats.org/officeDocument/2006/relationships/image" Target="../media/image310.png"/><Relationship Id="rId15" Type="http://schemas.openxmlformats.org/officeDocument/2006/relationships/image" Target="../media/image323.png"/><Relationship Id="rId23" Type="http://schemas.openxmlformats.org/officeDocument/2006/relationships/image" Target="../media/image327.png"/><Relationship Id="rId28" Type="http://schemas.openxmlformats.org/officeDocument/2006/relationships/customXml" Target="../ink/ink284.xml"/><Relationship Id="rId36" Type="http://schemas.openxmlformats.org/officeDocument/2006/relationships/customXml" Target="../ink/ink288.xml"/><Relationship Id="rId10" Type="http://schemas.openxmlformats.org/officeDocument/2006/relationships/customXml" Target="../ink/ink275.xml"/><Relationship Id="rId19" Type="http://schemas.openxmlformats.org/officeDocument/2006/relationships/image" Target="../media/image325.png"/><Relationship Id="rId31" Type="http://schemas.openxmlformats.org/officeDocument/2006/relationships/image" Target="../media/image331.png"/><Relationship Id="rId44" Type="http://schemas.openxmlformats.org/officeDocument/2006/relationships/customXml" Target="../ink/ink292.xml"/><Relationship Id="rId4" Type="http://schemas.openxmlformats.org/officeDocument/2006/relationships/image" Target="../media/image305.png"/><Relationship Id="rId9" Type="http://schemas.openxmlformats.org/officeDocument/2006/relationships/image" Target="../media/image320.png"/><Relationship Id="rId14" Type="http://schemas.openxmlformats.org/officeDocument/2006/relationships/customXml" Target="../ink/ink277.xml"/><Relationship Id="rId22" Type="http://schemas.openxmlformats.org/officeDocument/2006/relationships/customXml" Target="../ink/ink281.xml"/><Relationship Id="rId27" Type="http://schemas.openxmlformats.org/officeDocument/2006/relationships/image" Target="../media/image329.png"/><Relationship Id="rId30" Type="http://schemas.openxmlformats.org/officeDocument/2006/relationships/customXml" Target="../ink/ink285.xml"/><Relationship Id="rId35" Type="http://schemas.openxmlformats.org/officeDocument/2006/relationships/image" Target="../media/image333.png"/><Relationship Id="rId43" Type="http://schemas.openxmlformats.org/officeDocument/2006/relationships/image" Target="../media/image33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customXml" Target="../ink/ink296.xml"/><Relationship Id="rId3" Type="http://schemas.openxmlformats.org/officeDocument/2006/relationships/image" Target="../media/image318.jpg"/><Relationship Id="rId7" Type="http://schemas.openxmlformats.org/officeDocument/2006/relationships/image" Target="../media/image343.png"/><Relationship Id="rId2" Type="http://schemas.openxmlformats.org/officeDocument/2006/relationships/image" Target="../media/image317.png"/><Relationship Id="rId1" Type="http://schemas.openxmlformats.org/officeDocument/2006/relationships/slideLayout" Target="../slideLayouts/slideLayout5.xml"/><Relationship Id="rId6" Type="http://schemas.openxmlformats.org/officeDocument/2006/relationships/customXml" Target="../ink/ink295.xml"/><Relationship Id="rId5" Type="http://schemas.openxmlformats.org/officeDocument/2006/relationships/image" Target="../media/image342.png"/><Relationship Id="rId4" Type="http://schemas.openxmlformats.org/officeDocument/2006/relationships/customXml" Target="../ink/ink294.xml"/><Relationship Id="rId9" Type="http://schemas.openxmlformats.org/officeDocument/2006/relationships/image" Target="../media/image34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customXml" Target="../ink/ink300.xml"/><Relationship Id="rId13" Type="http://schemas.openxmlformats.org/officeDocument/2006/relationships/image" Target="../media/image350.png"/><Relationship Id="rId3" Type="http://schemas.openxmlformats.org/officeDocument/2006/relationships/image" Target="../media/image345.png"/><Relationship Id="rId7" Type="http://schemas.openxmlformats.org/officeDocument/2006/relationships/image" Target="../media/image347.png"/><Relationship Id="rId12" Type="http://schemas.openxmlformats.org/officeDocument/2006/relationships/customXml" Target="../ink/ink302.xml"/><Relationship Id="rId2" Type="http://schemas.openxmlformats.org/officeDocument/2006/relationships/customXml" Target="../ink/ink297.xml"/><Relationship Id="rId1" Type="http://schemas.openxmlformats.org/officeDocument/2006/relationships/slideLayout" Target="../slideLayouts/slideLayout5.xml"/><Relationship Id="rId6" Type="http://schemas.openxmlformats.org/officeDocument/2006/relationships/customXml" Target="../ink/ink299.xml"/><Relationship Id="rId11" Type="http://schemas.openxmlformats.org/officeDocument/2006/relationships/image" Target="../media/image349.png"/><Relationship Id="rId5" Type="http://schemas.openxmlformats.org/officeDocument/2006/relationships/image" Target="../media/image346.png"/><Relationship Id="rId15" Type="http://schemas.openxmlformats.org/officeDocument/2006/relationships/image" Target="../media/image351.png"/><Relationship Id="rId10" Type="http://schemas.openxmlformats.org/officeDocument/2006/relationships/customXml" Target="../ink/ink301.xml"/><Relationship Id="rId4" Type="http://schemas.openxmlformats.org/officeDocument/2006/relationships/customXml" Target="../ink/ink298.xml"/><Relationship Id="rId9" Type="http://schemas.openxmlformats.org/officeDocument/2006/relationships/image" Target="../media/image348.png"/><Relationship Id="rId14" Type="http://schemas.openxmlformats.org/officeDocument/2006/relationships/customXml" Target="../ink/ink30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9.jpg"/><Relationship Id="rId7" Type="http://schemas.openxmlformats.org/officeDocument/2006/relationships/image" Target="../media/image354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5.xml"/><Relationship Id="rId6" Type="http://schemas.openxmlformats.org/officeDocument/2006/relationships/customXml" Target="../ink/ink305.xml"/><Relationship Id="rId5" Type="http://schemas.openxmlformats.org/officeDocument/2006/relationships/image" Target="../media/image353.png"/><Relationship Id="rId4" Type="http://schemas.openxmlformats.org/officeDocument/2006/relationships/customXml" Target="../ink/ink30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231895" y="5422392"/>
            <a:ext cx="3416935" cy="68199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R="0" algn="ctr">
              <a:lnSpc>
                <a:spcPct val="100000"/>
              </a:lnSpc>
            </a:pPr>
            <a:r>
              <a:rPr sz="2400" b="1" dirty="0">
                <a:latin typeface="Arial"/>
                <a:cs typeface="Arial"/>
              </a:rPr>
              <a:t>D</a:t>
            </a:r>
            <a:r>
              <a:rPr sz="2400" b="1" spc="-130" dirty="0">
                <a:latin typeface="Arial"/>
                <a:cs typeface="Arial"/>
              </a:rPr>
              <a:t>r</a:t>
            </a:r>
            <a:r>
              <a:rPr sz="2400" b="1" spc="0" dirty="0">
                <a:latin typeface="Arial"/>
                <a:cs typeface="Arial"/>
              </a:rPr>
              <a:t>. Umar Ruhi</a:t>
            </a:r>
            <a:endParaRPr sz="24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10"/>
              </a:spcBef>
            </a:pPr>
            <a:r>
              <a:rPr sz="2000" b="1" spc="-20" dirty="0">
                <a:latin typeface="Arial"/>
                <a:cs typeface="Arial"/>
                <a:hlinkClick r:id="rId2"/>
              </a:rPr>
              <a:t>uma</a:t>
            </a:r>
            <a:r>
              <a:rPr sz="2000" b="1" spc="-120" dirty="0">
                <a:latin typeface="Arial"/>
                <a:cs typeface="Arial"/>
                <a:hlinkClick r:id="rId2"/>
              </a:rPr>
              <a:t>r</a:t>
            </a:r>
            <a:r>
              <a:rPr sz="2000" b="1" spc="-15" dirty="0">
                <a:latin typeface="Arial"/>
                <a:cs typeface="Arial"/>
                <a:hlinkClick r:id="rId2"/>
              </a:rPr>
              <a:t>.ruhi@telfe</a:t>
            </a:r>
            <a:r>
              <a:rPr sz="2000" b="1" spc="-125" dirty="0">
                <a:latin typeface="Arial"/>
                <a:cs typeface="Arial"/>
                <a:hlinkClick r:id="rId2"/>
              </a:rPr>
              <a:t>r</a:t>
            </a:r>
            <a:r>
              <a:rPr sz="2000" b="1" spc="-15" dirty="0">
                <a:latin typeface="Arial"/>
                <a:cs typeface="Arial"/>
                <a:hlinkClick r:id="rId2"/>
              </a:rPr>
              <a:t>.uottawa.ca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154430" y="2281427"/>
            <a:ext cx="7572756" cy="275920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44068" y="1774698"/>
            <a:ext cx="163068" cy="1706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44068" y="2689098"/>
            <a:ext cx="163068" cy="1706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44068" y="3931920"/>
            <a:ext cx="163068" cy="1706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879602" y="955293"/>
            <a:ext cx="8551545" cy="407606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R="12700" algn="r">
              <a:lnSpc>
                <a:spcPct val="100000"/>
              </a:lnSpc>
            </a:pPr>
            <a:r>
              <a:rPr sz="2000" b="1" spc="-20" dirty="0">
                <a:latin typeface="Arial"/>
                <a:cs typeface="Arial"/>
              </a:rPr>
              <a:t>Agenda</a:t>
            </a:r>
            <a:endParaRPr sz="2000">
              <a:latin typeface="Arial"/>
              <a:cs typeface="Arial"/>
            </a:endParaRPr>
          </a:p>
          <a:p>
            <a:pPr>
              <a:lnSpc>
                <a:spcPts val="500"/>
              </a:lnSpc>
              <a:spcBef>
                <a:spcPts val="42"/>
              </a:spcBef>
            </a:pPr>
            <a:endParaRPr sz="50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Databas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Normalizatio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n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(contd.):</a:t>
            </a:r>
            <a:endParaRPr sz="18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  <a:spcBef>
                <a:spcPts val="385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Overvie</a:t>
            </a:r>
            <a:r>
              <a:rPr sz="1600" b="1" spc="0" dirty="0">
                <a:latin typeface="Arial"/>
                <a:cs typeface="Arial"/>
              </a:rPr>
              <a:t>w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&amp; </a:t>
            </a:r>
            <a:r>
              <a:rPr sz="1600" b="1" spc="-5" dirty="0">
                <a:latin typeface="Arial"/>
                <a:cs typeface="Arial"/>
              </a:rPr>
              <a:t>Example</a:t>
            </a:r>
            <a:endParaRPr sz="1600">
              <a:latin typeface="Arial"/>
              <a:cs typeface="Arial"/>
            </a:endParaRPr>
          </a:p>
          <a:p>
            <a:pPr>
              <a:lnSpc>
                <a:spcPts val="700"/>
              </a:lnSpc>
              <a:spcBef>
                <a:spcPts val="34"/>
              </a:spcBef>
            </a:pPr>
            <a:endParaRPr sz="70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Databas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Querie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(contd.):</a:t>
            </a:r>
            <a:endParaRPr sz="18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  <a:spcBef>
                <a:spcPts val="385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Type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o</a:t>
            </a:r>
            <a:r>
              <a:rPr sz="1600" b="1" spc="0" dirty="0">
                <a:latin typeface="Arial"/>
                <a:cs typeface="Arial"/>
              </a:rPr>
              <a:t>f</a:t>
            </a:r>
            <a:r>
              <a:rPr sz="1600" b="1" spc="-5" dirty="0">
                <a:latin typeface="Arial"/>
                <a:cs typeface="Arial"/>
              </a:rPr>
              <a:t> Queries</a:t>
            </a:r>
            <a:endParaRPr sz="16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  <a:spcBef>
                <a:spcPts val="380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0" dirty="0">
                <a:latin typeface="Arial"/>
                <a:cs typeface="Arial"/>
              </a:rPr>
              <a:t>SQL</a:t>
            </a:r>
            <a:endParaRPr sz="1600">
              <a:latin typeface="Arial"/>
              <a:cs typeface="Arial"/>
            </a:endParaRPr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  <a:spcBef>
                <a:spcPts val="22"/>
              </a:spcBef>
            </a:pPr>
            <a:endParaRPr sz="1000"/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Dat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Warehouse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&amp;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Dat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Marts:</a:t>
            </a:r>
            <a:endParaRPr sz="18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  <a:spcBef>
                <a:spcPts val="385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Definitions</a:t>
            </a:r>
            <a:endParaRPr sz="16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  <a:spcBef>
                <a:spcPts val="380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Syste</a:t>
            </a:r>
            <a:r>
              <a:rPr sz="1600" b="1" spc="0" dirty="0">
                <a:latin typeface="Arial"/>
                <a:cs typeface="Arial"/>
              </a:rPr>
              <a:t>m</a:t>
            </a:r>
            <a:r>
              <a:rPr sz="1600" b="1" spc="-5" dirty="0">
                <a:latin typeface="Arial"/>
                <a:cs typeface="Arial"/>
              </a:rPr>
              <a:t> Components</a:t>
            </a:r>
            <a:endParaRPr sz="16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  <a:spcBef>
                <a:spcPts val="380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Examples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780019" y="3079241"/>
            <a:ext cx="1073658" cy="107365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245602" y="1992629"/>
            <a:ext cx="1092708" cy="109194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196328" y="2070354"/>
            <a:ext cx="1008125" cy="101422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44068" y="1475232"/>
            <a:ext cx="163068" cy="1714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44068" y="2372867"/>
            <a:ext cx="163068" cy="16687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44068" y="3541014"/>
            <a:ext cx="163068" cy="17068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44068" y="4712970"/>
            <a:ext cx="163068" cy="17145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879602" y="955293"/>
            <a:ext cx="8636000" cy="425196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5660390">
              <a:lnSpc>
                <a:spcPct val="100000"/>
              </a:lnSpc>
            </a:pPr>
            <a:r>
              <a:rPr sz="2000" b="1" spc="-20" dirty="0">
                <a:latin typeface="Arial"/>
                <a:cs typeface="Arial"/>
              </a:rPr>
              <a:t>Databas</a:t>
            </a:r>
            <a:r>
              <a:rPr sz="2000" b="1" spc="-15" dirty="0">
                <a:latin typeface="Arial"/>
                <a:cs typeface="Arial"/>
              </a:rPr>
              <a:t>e</a:t>
            </a:r>
            <a:r>
              <a:rPr sz="2000" b="1" spc="20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Normalization</a:t>
            </a:r>
            <a:endParaRPr sz="2000">
              <a:latin typeface="Arial"/>
              <a:cs typeface="Arial"/>
            </a:endParaRPr>
          </a:p>
          <a:p>
            <a:pPr>
              <a:lnSpc>
                <a:spcPts val="1100"/>
              </a:lnSpc>
              <a:spcBef>
                <a:spcPts val="90"/>
              </a:spcBef>
            </a:pPr>
            <a:endParaRPr sz="1100"/>
          </a:p>
          <a:p>
            <a:pPr marL="12700" marR="240665" indent="0">
              <a:lnSpc>
                <a:spcPct val="100000"/>
              </a:lnSpc>
            </a:pP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Databas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normalizatio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n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i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th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proces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f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removin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g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redundan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t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dat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fro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m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your table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i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n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o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improv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storag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efficiency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,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dat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integrity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,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an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d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scalability.</a:t>
            </a:r>
            <a:endParaRPr sz="1800">
              <a:latin typeface="Arial"/>
              <a:cs typeface="Arial"/>
            </a:endParaRPr>
          </a:p>
          <a:p>
            <a:pPr>
              <a:lnSpc>
                <a:spcPts val="700"/>
              </a:lnSpc>
              <a:spcBef>
                <a:spcPts val="35"/>
              </a:spcBef>
            </a:pPr>
            <a:endParaRPr sz="70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12700" marR="12700" indent="0">
              <a:lnSpc>
                <a:spcPct val="100000"/>
              </a:lnSpc>
            </a:pPr>
            <a:r>
              <a:rPr sz="1800" b="1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metho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d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fo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r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analyzin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g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an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d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reducin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g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relationa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l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databas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o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i</a:t>
            </a:r>
            <a:r>
              <a:rPr sz="1800" b="1" spc="-10" dirty="0">
                <a:solidFill>
                  <a:srgbClr val="33339A"/>
                </a:solidFill>
                <a:latin typeface="Arial"/>
                <a:cs typeface="Arial"/>
              </a:rPr>
              <a:t>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 most 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streamline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d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for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m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o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ensur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minimu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m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redundancy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,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maximu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m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dat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integrity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,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and 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optimal processing performance.</a:t>
            </a:r>
            <a:endParaRPr sz="1800">
              <a:latin typeface="Arial"/>
              <a:cs typeface="Arial"/>
            </a:endParaRPr>
          </a:p>
          <a:p>
            <a:pPr>
              <a:lnSpc>
                <a:spcPts val="700"/>
              </a:lnSpc>
              <a:spcBef>
                <a:spcPts val="35"/>
              </a:spcBef>
            </a:pPr>
            <a:endParaRPr sz="70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12700" marR="163830" indent="0">
              <a:lnSpc>
                <a:spcPct val="100000"/>
              </a:lnSpc>
            </a:pP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I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n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th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relationa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l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model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,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method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exis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t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fo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r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quantifyin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g</a:t>
            </a:r>
            <a:r>
              <a:rPr sz="1800" b="1" spc="5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ho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w</a:t>
            </a:r>
            <a:r>
              <a:rPr sz="1800" b="1" spc="5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ff</a:t>
            </a:r>
            <a:r>
              <a:rPr sz="1800" b="1" spc="-10" dirty="0">
                <a:solidFill>
                  <a:srgbClr val="33339A"/>
                </a:solidFill>
                <a:latin typeface="Arial"/>
                <a:cs typeface="Arial"/>
              </a:rPr>
              <a:t>i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cien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t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database is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.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Thes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classification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ar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calle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d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norma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l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form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(o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r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NF)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,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an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d there are 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algorithm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fo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r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convertin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g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give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n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databas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betwee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n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them.</a:t>
            </a:r>
            <a:endParaRPr sz="1800">
              <a:latin typeface="Arial"/>
              <a:cs typeface="Arial"/>
            </a:endParaRPr>
          </a:p>
          <a:p>
            <a:pPr>
              <a:lnSpc>
                <a:spcPts val="700"/>
              </a:lnSpc>
              <a:spcBef>
                <a:spcPts val="35"/>
              </a:spcBef>
            </a:pPr>
            <a:endParaRPr sz="70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12700" marR="381000" indent="0">
              <a:lnSpc>
                <a:spcPct val="100000"/>
              </a:lnSpc>
            </a:pP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Normalizatio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n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generall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y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involve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splittin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g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existin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g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table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int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o</a:t>
            </a:r>
            <a:r>
              <a:rPr sz="1800" b="1" spc="-10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multipl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ones, whic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h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mus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t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b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re-joine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d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r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linke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d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eac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h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tim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quer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y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i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issued.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527545" y="955293"/>
            <a:ext cx="2903855" cy="31496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2000" b="1" spc="-20" dirty="0">
                <a:latin typeface="Arial"/>
                <a:cs typeface="Arial"/>
              </a:rPr>
              <a:t>Databas</a:t>
            </a:r>
            <a:r>
              <a:rPr sz="2000" b="1" spc="-15" dirty="0">
                <a:latin typeface="Arial"/>
                <a:cs typeface="Arial"/>
              </a:rPr>
              <a:t>e</a:t>
            </a:r>
            <a:r>
              <a:rPr sz="2000" b="1" spc="20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Normalization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77595" y="1483613"/>
            <a:ext cx="8903207" cy="310514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130290" y="4592573"/>
            <a:ext cx="3238500" cy="238201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69036" y="4783835"/>
            <a:ext cx="162305" cy="17068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003046" y="4721352"/>
            <a:ext cx="4879975" cy="168148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 marR="1132840">
              <a:lnSpc>
                <a:spcPct val="100000"/>
              </a:lnSpc>
            </a:pP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Initia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l</a:t>
            </a:r>
            <a:r>
              <a:rPr sz="1800" b="1" spc="5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Non-normalize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d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versio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n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f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 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Pizz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Sho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p</a:t>
            </a:r>
            <a:r>
              <a:rPr sz="1800" b="1" spc="5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Order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Database:</a:t>
            </a:r>
            <a:endParaRPr sz="18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  <a:spcBef>
                <a:spcPts val="385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Nul</a:t>
            </a:r>
            <a:r>
              <a:rPr sz="1600" b="1" spc="0" dirty="0">
                <a:latin typeface="Arial"/>
                <a:cs typeface="Arial"/>
              </a:rPr>
              <a:t>l</a:t>
            </a:r>
            <a:r>
              <a:rPr sz="1600" b="1" spc="-5" dirty="0">
                <a:latin typeface="Arial"/>
                <a:cs typeface="Arial"/>
              </a:rPr>
              <a:t> values</a:t>
            </a:r>
            <a:endParaRPr sz="16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  <a:spcBef>
                <a:spcPts val="380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Man</a:t>
            </a:r>
            <a:r>
              <a:rPr sz="1600" b="1" spc="0" dirty="0">
                <a:latin typeface="Arial"/>
                <a:cs typeface="Arial"/>
              </a:rPr>
              <a:t>y</a:t>
            </a:r>
            <a:r>
              <a:rPr sz="1600" b="1" spc="-5" dirty="0">
                <a:latin typeface="Arial"/>
                <a:cs typeface="Arial"/>
              </a:rPr>
              <a:t> repeatin</a:t>
            </a:r>
            <a:r>
              <a:rPr sz="1600" b="1" spc="0" dirty="0">
                <a:latin typeface="Arial"/>
                <a:cs typeface="Arial"/>
              </a:rPr>
              <a:t>g</a:t>
            </a:r>
            <a:r>
              <a:rPr sz="1600" b="1" spc="-5" dirty="0">
                <a:latin typeface="Arial"/>
                <a:cs typeface="Arial"/>
              </a:rPr>
              <a:t> groups</a:t>
            </a:r>
            <a:endParaRPr sz="1600">
              <a:latin typeface="Arial"/>
              <a:cs typeface="Arial"/>
            </a:endParaRPr>
          </a:p>
          <a:p>
            <a:pPr marL="412750" marR="12700" indent="-285750">
              <a:lnSpc>
                <a:spcPct val="100000"/>
              </a:lnSpc>
              <a:spcBef>
                <a:spcPts val="380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Nee</a:t>
            </a:r>
            <a:r>
              <a:rPr sz="1600" b="1" spc="0" dirty="0">
                <a:latin typeface="Arial"/>
                <a:cs typeface="Arial"/>
              </a:rPr>
              <a:t>d</a:t>
            </a:r>
            <a:r>
              <a:rPr sz="1600" b="1" spc="-5" dirty="0">
                <a:latin typeface="Arial"/>
                <a:cs typeface="Arial"/>
              </a:rPr>
              <a:t> loo</a:t>
            </a:r>
            <a:r>
              <a:rPr sz="1600" b="1" spc="0" dirty="0">
                <a:latin typeface="Arial"/>
                <a:cs typeface="Arial"/>
              </a:rPr>
              <a:t>k</a:t>
            </a:r>
            <a:r>
              <a:rPr sz="1600" b="1" spc="-5" dirty="0">
                <a:latin typeface="Arial"/>
                <a:cs typeface="Arial"/>
              </a:rPr>
              <a:t> a</a:t>
            </a:r>
            <a:r>
              <a:rPr sz="1600" b="1" spc="0" dirty="0">
                <a:latin typeface="Arial"/>
                <a:cs typeface="Arial"/>
              </a:rPr>
              <a:t>t </a:t>
            </a:r>
            <a:r>
              <a:rPr sz="1600" b="1" i="1" spc="-5" dirty="0">
                <a:solidFill>
                  <a:srgbClr val="FF0000"/>
                </a:solidFill>
                <a:latin typeface="Arial"/>
                <a:cs typeface="Arial"/>
              </a:rPr>
              <a:t>functiona</a:t>
            </a:r>
            <a:r>
              <a:rPr sz="1600" b="1" i="1" spc="0" dirty="0">
                <a:solidFill>
                  <a:srgbClr val="FF0000"/>
                </a:solidFill>
                <a:latin typeface="Arial"/>
                <a:cs typeface="Arial"/>
              </a:rPr>
              <a:t>l</a:t>
            </a:r>
            <a:r>
              <a:rPr sz="1600" b="1" i="1" spc="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i="1" spc="-5" dirty="0">
                <a:solidFill>
                  <a:srgbClr val="FF0000"/>
                </a:solidFill>
                <a:latin typeface="Arial"/>
                <a:cs typeface="Arial"/>
              </a:rPr>
              <a:t>dependencie</a:t>
            </a:r>
            <a:r>
              <a:rPr sz="1600" b="1" i="1" spc="0" dirty="0">
                <a:solidFill>
                  <a:srgbClr val="FF0000"/>
                </a:solidFill>
                <a:latin typeface="Arial"/>
                <a:cs typeface="Arial"/>
              </a:rPr>
              <a:t>s</a:t>
            </a:r>
            <a:r>
              <a:rPr sz="1600" b="1" i="1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among attribute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t</a:t>
            </a:r>
            <a:r>
              <a:rPr sz="1600" b="1" spc="0" dirty="0">
                <a:latin typeface="Arial"/>
                <a:cs typeface="Arial"/>
              </a:rPr>
              <a:t>o</a:t>
            </a:r>
            <a:r>
              <a:rPr sz="1600" b="1" spc="-5" dirty="0">
                <a:latin typeface="Arial"/>
                <a:cs typeface="Arial"/>
              </a:rPr>
              <a:t> figur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ou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 differen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entities/tables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44068" y="1475232"/>
            <a:ext cx="163068" cy="1714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44068" y="2098548"/>
            <a:ext cx="163068" cy="16687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79602" y="955293"/>
            <a:ext cx="8551545" cy="1948814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5660390">
              <a:lnSpc>
                <a:spcPct val="100000"/>
              </a:lnSpc>
            </a:pPr>
            <a:r>
              <a:rPr sz="2000" b="1" spc="-20" dirty="0">
                <a:latin typeface="Arial"/>
                <a:cs typeface="Arial"/>
              </a:rPr>
              <a:t>Databas</a:t>
            </a:r>
            <a:r>
              <a:rPr sz="2000" b="1" spc="-15" dirty="0">
                <a:latin typeface="Arial"/>
                <a:cs typeface="Arial"/>
              </a:rPr>
              <a:t>e</a:t>
            </a:r>
            <a:r>
              <a:rPr sz="2000" b="1" spc="20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Normalization</a:t>
            </a:r>
            <a:endParaRPr sz="2000">
              <a:latin typeface="Arial"/>
              <a:cs typeface="Arial"/>
            </a:endParaRPr>
          </a:p>
          <a:p>
            <a:pPr>
              <a:lnSpc>
                <a:spcPts val="1100"/>
              </a:lnSpc>
              <a:spcBef>
                <a:spcPts val="90"/>
              </a:spcBef>
            </a:pPr>
            <a:endParaRPr sz="1100"/>
          </a:p>
          <a:p>
            <a:pPr marL="12700">
              <a:lnSpc>
                <a:spcPct val="100000"/>
              </a:lnSpc>
            </a:pPr>
            <a:r>
              <a:rPr sz="1800" b="1" dirty="0">
                <a:solidFill>
                  <a:srgbClr val="33339A"/>
                </a:solidFill>
                <a:latin typeface="Arial"/>
                <a:cs typeface="Arial"/>
              </a:rPr>
              <a:t>1</a:t>
            </a:r>
            <a:r>
              <a:rPr sz="1800" b="1" spc="-7" baseline="25462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0" baseline="25462" dirty="0">
                <a:solidFill>
                  <a:srgbClr val="33339A"/>
                </a:solidFill>
                <a:latin typeface="Arial"/>
                <a:cs typeface="Arial"/>
              </a:rPr>
              <a:t>t</a:t>
            </a:r>
            <a:r>
              <a:rPr sz="1800" b="1" spc="240" baseline="25462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Normal Form (1NF):</a:t>
            </a:r>
            <a:endParaRPr sz="18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  <a:spcBef>
                <a:spcPts val="385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Identify/assig</a:t>
            </a:r>
            <a:r>
              <a:rPr sz="1600" b="1" spc="0" dirty="0">
                <a:latin typeface="Arial"/>
                <a:cs typeface="Arial"/>
              </a:rPr>
              <a:t>n</a:t>
            </a:r>
            <a:r>
              <a:rPr sz="1600" b="1" spc="2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Primar</a:t>
            </a:r>
            <a:r>
              <a:rPr sz="1600" b="1" spc="0" dirty="0">
                <a:latin typeface="Arial"/>
                <a:cs typeface="Arial"/>
              </a:rPr>
              <a:t>y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Keys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sz="1800" b="1" dirty="0">
                <a:solidFill>
                  <a:srgbClr val="33339A"/>
                </a:solidFill>
                <a:latin typeface="Arial"/>
                <a:cs typeface="Arial"/>
              </a:rPr>
              <a:t>However,</a:t>
            </a:r>
            <a:endParaRPr sz="18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  <a:spcBef>
                <a:spcPts val="385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multipl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2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entitie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stil</a:t>
            </a:r>
            <a:r>
              <a:rPr sz="1600" b="1" spc="0" dirty="0">
                <a:latin typeface="Arial"/>
                <a:cs typeface="Arial"/>
              </a:rPr>
              <a:t>l</a:t>
            </a:r>
            <a:r>
              <a:rPr sz="1600" b="1" spc="2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represente</a:t>
            </a:r>
            <a:r>
              <a:rPr sz="1600" b="1" spc="0" dirty="0">
                <a:latin typeface="Arial"/>
                <a:cs typeface="Arial"/>
              </a:rPr>
              <a:t>d</a:t>
            </a:r>
            <a:r>
              <a:rPr sz="1600" b="1" spc="-5" dirty="0">
                <a:latin typeface="Arial"/>
                <a:cs typeface="Arial"/>
              </a:rPr>
              <a:t> i</a:t>
            </a:r>
            <a:r>
              <a:rPr sz="1600" b="1" spc="0" dirty="0">
                <a:latin typeface="Arial"/>
                <a:cs typeface="Arial"/>
              </a:rPr>
              <a:t>n</a:t>
            </a:r>
            <a:r>
              <a:rPr sz="1600" b="1" spc="-5" dirty="0">
                <a:latin typeface="Arial"/>
                <a:cs typeface="Arial"/>
              </a:rPr>
              <a:t> th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sam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table</a:t>
            </a:r>
            <a:endParaRPr sz="16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  <a:spcBef>
                <a:spcPts val="380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tabl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contain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repeatin</a:t>
            </a:r>
            <a:r>
              <a:rPr sz="1600" b="1" spc="0" dirty="0">
                <a:latin typeface="Arial"/>
                <a:cs typeface="Arial"/>
              </a:rPr>
              <a:t>g</a:t>
            </a:r>
            <a:r>
              <a:rPr sz="1600" b="1" spc="-5" dirty="0">
                <a:latin typeface="Arial"/>
                <a:cs typeface="Arial"/>
              </a:rPr>
              <a:t> groups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01801" y="3719322"/>
            <a:ext cx="8654795" cy="307695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0E808E6D-DBD9-48B7-9BC7-F0C145614473}"/>
                  </a:ext>
                </a:extLst>
              </p14:cNvPr>
              <p14:cNvContentPartPr/>
              <p14:nvPr/>
            </p14:nvContentPartPr>
            <p14:xfrm>
              <a:off x="813197" y="1481391"/>
              <a:ext cx="2901960" cy="23544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0E808E6D-DBD9-48B7-9BC7-F0C145614473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59557" y="1373391"/>
                <a:ext cx="3009600" cy="451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4B6F4D71-7C45-49AB-A706-1CF5E29A883A}"/>
                  </a:ext>
                </a:extLst>
              </p14:cNvPr>
              <p14:cNvContentPartPr/>
              <p14:nvPr/>
            </p14:nvContentPartPr>
            <p14:xfrm>
              <a:off x="-199843" y="1342071"/>
              <a:ext cx="9715680" cy="540216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4B6F4D71-7C45-49AB-A706-1CF5E29A883A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-208483" y="1333431"/>
                <a:ext cx="9733320" cy="5419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B25704AE-CF69-4897-B5A5-BBB25110A76D}"/>
                  </a:ext>
                </a:extLst>
              </p14:cNvPr>
              <p14:cNvContentPartPr/>
              <p14:nvPr/>
            </p14:nvContentPartPr>
            <p14:xfrm>
              <a:off x="1155197" y="2730591"/>
              <a:ext cx="3174840" cy="6948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B25704AE-CF69-4897-B5A5-BBB25110A76D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101197" y="2622591"/>
                <a:ext cx="3282480" cy="285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3A5DB5AD-DD38-48B0-BD80-458574D23A5B}"/>
                  </a:ext>
                </a:extLst>
              </p14:cNvPr>
              <p14:cNvContentPartPr/>
              <p14:nvPr/>
            </p14:nvContentPartPr>
            <p14:xfrm>
              <a:off x="3273437" y="1828791"/>
              <a:ext cx="3533400" cy="102996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3A5DB5AD-DD38-48B0-BD80-458574D23A5B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219797" y="1720791"/>
                <a:ext cx="3641040" cy="124560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44068" y="1475232"/>
            <a:ext cx="163068" cy="1714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44068" y="2389632"/>
            <a:ext cx="163068" cy="1714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79602" y="955293"/>
            <a:ext cx="8618855" cy="224091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5660390">
              <a:lnSpc>
                <a:spcPct val="100000"/>
              </a:lnSpc>
            </a:pPr>
            <a:r>
              <a:rPr sz="2000" b="1" spc="-20" dirty="0">
                <a:latin typeface="Arial"/>
                <a:cs typeface="Arial"/>
              </a:rPr>
              <a:t>Databas</a:t>
            </a:r>
            <a:r>
              <a:rPr sz="2000" b="1" spc="-15" dirty="0">
                <a:latin typeface="Arial"/>
                <a:cs typeface="Arial"/>
              </a:rPr>
              <a:t>e</a:t>
            </a:r>
            <a:r>
              <a:rPr sz="2000" b="1" spc="20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Normalization</a:t>
            </a:r>
            <a:endParaRPr sz="2000">
              <a:latin typeface="Arial"/>
              <a:cs typeface="Arial"/>
            </a:endParaRPr>
          </a:p>
          <a:p>
            <a:pPr>
              <a:lnSpc>
                <a:spcPts val="1100"/>
              </a:lnSpc>
              <a:spcBef>
                <a:spcPts val="90"/>
              </a:spcBef>
            </a:pPr>
            <a:endParaRPr sz="1100"/>
          </a:p>
          <a:p>
            <a:pPr marL="12700">
              <a:lnSpc>
                <a:spcPct val="100000"/>
              </a:lnSpc>
            </a:pPr>
            <a:r>
              <a:rPr sz="1800" b="1" dirty="0">
                <a:solidFill>
                  <a:srgbClr val="33339A"/>
                </a:solidFill>
                <a:latin typeface="Arial"/>
                <a:cs typeface="Arial"/>
              </a:rPr>
              <a:t>2</a:t>
            </a:r>
            <a:r>
              <a:rPr sz="1800" b="1" spc="-7" baseline="25462" dirty="0">
                <a:solidFill>
                  <a:srgbClr val="33339A"/>
                </a:solidFill>
                <a:latin typeface="Arial"/>
                <a:cs typeface="Arial"/>
              </a:rPr>
              <a:t>n</a:t>
            </a:r>
            <a:r>
              <a:rPr sz="1800" b="1" spc="0" baseline="25462" dirty="0">
                <a:solidFill>
                  <a:srgbClr val="33339A"/>
                </a:solidFill>
                <a:latin typeface="Arial"/>
                <a:cs typeface="Arial"/>
              </a:rPr>
              <a:t>d </a:t>
            </a:r>
            <a:r>
              <a:rPr sz="1800" b="1" spc="-240" baseline="25462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Normal Form (2NF):</a:t>
            </a:r>
            <a:endParaRPr sz="18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  <a:spcBef>
                <a:spcPts val="385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Separat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table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fo</a:t>
            </a:r>
            <a:r>
              <a:rPr sz="1600" b="1" spc="0" dirty="0">
                <a:latin typeface="Arial"/>
                <a:cs typeface="Arial"/>
              </a:rPr>
              <a:t>r</a:t>
            </a:r>
            <a:r>
              <a:rPr sz="1600" b="1" spc="-5" dirty="0">
                <a:latin typeface="Arial"/>
                <a:cs typeface="Arial"/>
              </a:rPr>
              <a:t> som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entities.</a:t>
            </a:r>
            <a:endParaRPr sz="16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  <a:spcBef>
                <a:spcPts val="380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Functiona</a:t>
            </a:r>
            <a:r>
              <a:rPr sz="1600" b="1" spc="0" dirty="0">
                <a:latin typeface="Arial"/>
                <a:cs typeface="Arial"/>
              </a:rPr>
              <a:t>l</a:t>
            </a:r>
            <a:r>
              <a:rPr sz="1600" b="1" spc="-5" dirty="0">
                <a:latin typeface="Arial"/>
                <a:cs typeface="Arial"/>
              </a:rPr>
              <a:t> dependenc</a:t>
            </a:r>
            <a:r>
              <a:rPr sz="1600" b="1" spc="0" dirty="0">
                <a:latin typeface="Arial"/>
                <a:cs typeface="Arial"/>
              </a:rPr>
              <a:t>y</a:t>
            </a:r>
            <a:r>
              <a:rPr sz="1600" b="1" spc="-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betwee</a:t>
            </a:r>
            <a:r>
              <a:rPr sz="1600" b="1" spc="0" dirty="0">
                <a:latin typeface="Arial"/>
                <a:cs typeface="Arial"/>
              </a:rPr>
              <a:t>n</a:t>
            </a:r>
            <a:r>
              <a:rPr sz="1600" b="1" spc="-5" dirty="0">
                <a:latin typeface="Arial"/>
                <a:cs typeface="Arial"/>
              </a:rPr>
              <a:t> primar</a:t>
            </a:r>
            <a:r>
              <a:rPr sz="1600" b="1" spc="0" dirty="0">
                <a:latin typeface="Arial"/>
                <a:cs typeface="Arial"/>
              </a:rPr>
              <a:t>y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ke</a:t>
            </a:r>
            <a:r>
              <a:rPr sz="1600" b="1" spc="0" dirty="0">
                <a:latin typeface="Arial"/>
                <a:cs typeface="Arial"/>
              </a:rPr>
              <a:t>y</a:t>
            </a:r>
            <a:r>
              <a:rPr sz="1600" b="1" spc="-5" dirty="0">
                <a:latin typeface="Arial"/>
                <a:cs typeface="Arial"/>
              </a:rPr>
              <a:t> an</a:t>
            </a:r>
            <a:r>
              <a:rPr sz="1600" b="1" spc="0" dirty="0">
                <a:latin typeface="Arial"/>
                <a:cs typeface="Arial"/>
              </a:rPr>
              <a:t>d</a:t>
            </a:r>
            <a:r>
              <a:rPr sz="1600" b="1" spc="-5" dirty="0">
                <a:latin typeface="Arial"/>
                <a:cs typeface="Arial"/>
              </a:rPr>
              <a:t> al</a:t>
            </a:r>
            <a:r>
              <a:rPr sz="1600" b="1" spc="0" dirty="0">
                <a:latin typeface="Arial"/>
                <a:cs typeface="Arial"/>
              </a:rPr>
              <a:t>l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attribute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withi</a:t>
            </a:r>
            <a:r>
              <a:rPr sz="1600" b="1" spc="0" dirty="0">
                <a:latin typeface="Arial"/>
                <a:cs typeface="Arial"/>
              </a:rPr>
              <a:t>n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h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sam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table.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sz="1800" b="1" dirty="0">
                <a:solidFill>
                  <a:srgbClr val="33339A"/>
                </a:solidFill>
                <a:latin typeface="Arial"/>
                <a:cs typeface="Arial"/>
              </a:rPr>
              <a:t>However,</a:t>
            </a:r>
            <a:endParaRPr sz="18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  <a:spcBef>
                <a:spcPts val="385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Som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table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stil</a:t>
            </a:r>
            <a:r>
              <a:rPr sz="1600" b="1" spc="0" dirty="0">
                <a:latin typeface="Arial"/>
                <a:cs typeface="Arial"/>
              </a:rPr>
              <a:t>l</a:t>
            </a:r>
            <a:r>
              <a:rPr sz="1600" b="1" spc="2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contai</a:t>
            </a:r>
            <a:r>
              <a:rPr sz="1600" b="1" spc="0" dirty="0">
                <a:latin typeface="Arial"/>
                <a:cs typeface="Arial"/>
              </a:rPr>
              <a:t>n</a:t>
            </a:r>
            <a:r>
              <a:rPr sz="1600" b="1" spc="-5" dirty="0">
                <a:latin typeface="Arial"/>
                <a:cs typeface="Arial"/>
              </a:rPr>
              <a:t> repeatin</a:t>
            </a:r>
            <a:r>
              <a:rPr sz="1600" b="1" spc="0" dirty="0">
                <a:latin typeface="Arial"/>
                <a:cs typeface="Arial"/>
              </a:rPr>
              <a:t>g</a:t>
            </a:r>
            <a:r>
              <a:rPr sz="1600" b="1" spc="-5" dirty="0">
                <a:latin typeface="Arial"/>
                <a:cs typeface="Arial"/>
              </a:rPr>
              <a:t> groups</a:t>
            </a:r>
            <a:endParaRPr sz="16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  <a:spcBef>
                <a:spcPts val="380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Stil</a:t>
            </a:r>
            <a:r>
              <a:rPr sz="1600" b="1" spc="0" dirty="0">
                <a:latin typeface="Arial"/>
                <a:cs typeface="Arial"/>
              </a:rPr>
              <a:t>l</a:t>
            </a:r>
            <a:r>
              <a:rPr sz="1600" b="1" spc="2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nee</a:t>
            </a:r>
            <a:r>
              <a:rPr sz="1600" b="1" spc="0" dirty="0">
                <a:latin typeface="Arial"/>
                <a:cs typeface="Arial"/>
              </a:rPr>
              <a:t>d</a:t>
            </a:r>
            <a:r>
              <a:rPr sz="1600" b="1" spc="-5" dirty="0">
                <a:latin typeface="Arial"/>
                <a:cs typeface="Arial"/>
              </a:rPr>
              <a:t> t</a:t>
            </a:r>
            <a:r>
              <a:rPr sz="1600" b="1" spc="0" dirty="0">
                <a:latin typeface="Arial"/>
                <a:cs typeface="Arial"/>
              </a:rPr>
              <a:t>o</a:t>
            </a:r>
            <a:r>
              <a:rPr sz="1600" b="1" spc="-5" dirty="0">
                <a:latin typeface="Arial"/>
                <a:cs typeface="Arial"/>
              </a:rPr>
              <a:t> separat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som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entitie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2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further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85977" y="4101846"/>
            <a:ext cx="6476238" cy="236601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152893" y="4101845"/>
            <a:ext cx="2215895" cy="230352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DFCD8B29-6027-4E86-B73B-5E5534A2B405}"/>
                  </a:ext>
                </a:extLst>
              </p14:cNvPr>
              <p14:cNvContentPartPr/>
              <p14:nvPr/>
            </p14:nvContentPartPr>
            <p14:xfrm>
              <a:off x="3155717" y="251631"/>
              <a:ext cx="1967760" cy="7840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DFCD8B29-6027-4E86-B73B-5E5534A2B405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146717" y="242635"/>
                <a:ext cx="1985400" cy="80171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09514C6C-1D5A-4999-9F95-283B753ACF1E}"/>
                  </a:ext>
                </a:extLst>
              </p14:cNvPr>
              <p14:cNvContentPartPr/>
              <p14:nvPr/>
            </p14:nvContentPartPr>
            <p14:xfrm>
              <a:off x="5303837" y="223911"/>
              <a:ext cx="1396800" cy="73656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09514C6C-1D5A-4999-9F95-283B753ACF1E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294837" y="215271"/>
                <a:ext cx="1414440" cy="754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11C13502-D7CE-401F-B3EB-0FD83750225E}"/>
                  </a:ext>
                </a:extLst>
              </p14:cNvPr>
              <p14:cNvContentPartPr/>
              <p14:nvPr/>
            </p14:nvContentPartPr>
            <p14:xfrm>
              <a:off x="2415917" y="2748591"/>
              <a:ext cx="2398680" cy="9108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11C13502-D7CE-401F-B3EB-0FD83750225E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2362277" y="2640591"/>
                <a:ext cx="2506320" cy="306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D57A5F7B-C827-4752-A9B6-A914C6090A10}"/>
                  </a:ext>
                </a:extLst>
              </p14:cNvPr>
              <p14:cNvContentPartPr/>
              <p14:nvPr/>
            </p14:nvContentPartPr>
            <p14:xfrm>
              <a:off x="1268957" y="1842111"/>
              <a:ext cx="1569240" cy="6732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D57A5F7B-C827-4752-A9B6-A914C6090A10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215317" y="1734111"/>
                <a:ext cx="1676880" cy="282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DCE8F2F3-82BA-43D1-A4D4-1C71EE064347}"/>
                  </a:ext>
                </a:extLst>
              </p14:cNvPr>
              <p14:cNvContentPartPr/>
              <p14:nvPr/>
            </p14:nvContentPartPr>
            <p14:xfrm>
              <a:off x="4343717" y="2154951"/>
              <a:ext cx="1241280" cy="57600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DCE8F2F3-82BA-43D1-A4D4-1C71EE064347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4289717" y="2046951"/>
                <a:ext cx="1348920" cy="273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B2F864B5-655D-4140-BDE7-CF7500FC755B}"/>
                  </a:ext>
                </a:extLst>
              </p14:cNvPr>
              <p14:cNvContentPartPr/>
              <p14:nvPr/>
            </p14:nvContentPartPr>
            <p14:xfrm>
              <a:off x="7518557" y="3780351"/>
              <a:ext cx="18720" cy="29448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B2F864B5-655D-4140-BDE7-CF7500FC755B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7464917" y="3672711"/>
                <a:ext cx="126360" cy="510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59295B63-8328-478A-BB3E-EBFA022B0625}"/>
                  </a:ext>
                </a:extLst>
              </p14:cNvPr>
              <p14:cNvContentPartPr/>
              <p14:nvPr/>
            </p14:nvContentPartPr>
            <p14:xfrm>
              <a:off x="7421717" y="3916431"/>
              <a:ext cx="241560" cy="28512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59295B63-8328-478A-BB3E-EBFA022B0625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7368077" y="3808431"/>
                <a:ext cx="349200" cy="500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DD0830FE-E544-4EC5-A8C8-A477213BCC10}"/>
                  </a:ext>
                </a:extLst>
              </p14:cNvPr>
              <p14:cNvContentPartPr/>
              <p14:nvPr/>
            </p14:nvContentPartPr>
            <p14:xfrm>
              <a:off x="5708477" y="3773151"/>
              <a:ext cx="48960" cy="40572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DD0830FE-E544-4EC5-A8C8-A477213BCC10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5654477" y="3665151"/>
                <a:ext cx="156600" cy="621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DA4AA2F7-A38E-4643-ABAE-F2B1DBAFBF7A}"/>
                  </a:ext>
                </a:extLst>
              </p14:cNvPr>
              <p14:cNvContentPartPr/>
              <p14:nvPr/>
            </p14:nvContentPartPr>
            <p14:xfrm>
              <a:off x="5593997" y="4055391"/>
              <a:ext cx="248400" cy="19764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DA4AA2F7-A38E-4643-ABAE-F2B1DBAFBF7A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5539997" y="3947751"/>
                <a:ext cx="356040" cy="413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CB4317D6-F154-4BA0-B773-C0730A6FEC76}"/>
                  </a:ext>
                </a:extLst>
              </p14:cNvPr>
              <p14:cNvContentPartPr/>
              <p14:nvPr/>
            </p14:nvContentPartPr>
            <p14:xfrm>
              <a:off x="905717" y="3728871"/>
              <a:ext cx="100800" cy="38340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CB4317D6-F154-4BA0-B773-C0730A6FEC76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851717" y="3620871"/>
                <a:ext cx="208440" cy="599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93412735-3987-43B2-98EB-E3BBE387847B}"/>
                  </a:ext>
                </a:extLst>
              </p14:cNvPr>
              <p14:cNvContentPartPr/>
              <p14:nvPr/>
            </p14:nvContentPartPr>
            <p14:xfrm>
              <a:off x="805637" y="3964311"/>
              <a:ext cx="227160" cy="299520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93412735-3987-43B2-98EB-E3BBE387847B}"/>
                  </a:ext>
                </a:extLst>
              </p:cNvPr>
              <p:cNvPicPr/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751997" y="3856671"/>
                <a:ext cx="334800" cy="515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7">
            <p14:nvContentPartPr>
              <p14:cNvPr id="56" name="Ink 55">
                <a:extLst>
                  <a:ext uri="{FF2B5EF4-FFF2-40B4-BE49-F238E27FC236}">
                    <a16:creationId xmlns:a16="http://schemas.microsoft.com/office/drawing/2014/main" id="{1118722F-9DDB-4F78-B9F9-F5A89DEFC347}"/>
                  </a:ext>
                </a:extLst>
              </p14:cNvPr>
              <p14:cNvContentPartPr/>
              <p14:nvPr/>
            </p14:nvContentPartPr>
            <p14:xfrm>
              <a:off x="1729037" y="3478311"/>
              <a:ext cx="2084760" cy="412920"/>
            </p14:xfrm>
          </p:contentPart>
        </mc:Choice>
        <mc:Fallback xmlns="">
          <p:pic>
            <p:nvPicPr>
              <p:cNvPr id="56" name="Ink 55">
                <a:extLst>
                  <a:ext uri="{FF2B5EF4-FFF2-40B4-BE49-F238E27FC236}">
                    <a16:creationId xmlns:a16="http://schemas.microsoft.com/office/drawing/2014/main" id="{1118722F-9DDB-4F78-B9F9-F5A89DEFC347}"/>
                  </a:ext>
                </a:extLst>
              </p:cNvPr>
              <p:cNvPicPr/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1720397" y="3469671"/>
                <a:ext cx="2102400" cy="430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9">
            <p14:nvContentPartPr>
              <p14:cNvPr id="57" name="Ink 56">
                <a:extLst>
                  <a:ext uri="{FF2B5EF4-FFF2-40B4-BE49-F238E27FC236}">
                    <a16:creationId xmlns:a16="http://schemas.microsoft.com/office/drawing/2014/main" id="{F500358C-FBE1-4EE5-A452-E6FF351C509B}"/>
                  </a:ext>
                </a:extLst>
              </p14:cNvPr>
              <p14:cNvContentPartPr/>
              <p14:nvPr/>
            </p14:nvContentPartPr>
            <p14:xfrm>
              <a:off x="5801717" y="3565791"/>
              <a:ext cx="909000" cy="324720"/>
            </p14:xfrm>
          </p:contentPart>
        </mc:Choice>
        <mc:Fallback xmlns="">
          <p:pic>
            <p:nvPicPr>
              <p:cNvPr id="57" name="Ink 56">
                <a:extLst>
                  <a:ext uri="{FF2B5EF4-FFF2-40B4-BE49-F238E27FC236}">
                    <a16:creationId xmlns:a16="http://schemas.microsoft.com/office/drawing/2014/main" id="{F500358C-FBE1-4EE5-A452-E6FF351C509B}"/>
                  </a:ext>
                </a:extLst>
              </p:cNvPr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5793077" y="3556791"/>
                <a:ext cx="926640" cy="342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1">
            <p14:nvContentPartPr>
              <p14:cNvPr id="66" name="Ink 65">
                <a:extLst>
                  <a:ext uri="{FF2B5EF4-FFF2-40B4-BE49-F238E27FC236}">
                    <a16:creationId xmlns:a16="http://schemas.microsoft.com/office/drawing/2014/main" id="{F31C9CD1-829D-4D3C-8B3E-B93790D2C09D}"/>
                  </a:ext>
                </a:extLst>
              </p14:cNvPr>
              <p14:cNvContentPartPr/>
              <p14:nvPr/>
            </p14:nvContentPartPr>
            <p14:xfrm>
              <a:off x="9086717" y="3531951"/>
              <a:ext cx="228600" cy="290160"/>
            </p14:xfrm>
          </p:contentPart>
        </mc:Choice>
        <mc:Fallback xmlns="">
          <p:pic>
            <p:nvPicPr>
              <p:cNvPr id="66" name="Ink 65">
                <a:extLst>
                  <a:ext uri="{FF2B5EF4-FFF2-40B4-BE49-F238E27FC236}">
                    <a16:creationId xmlns:a16="http://schemas.microsoft.com/office/drawing/2014/main" id="{F31C9CD1-829D-4D3C-8B3E-B93790D2C09D}"/>
                  </a:ext>
                </a:extLst>
              </p:cNvPr>
              <p:cNvPicPr/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9078077" y="3522951"/>
                <a:ext cx="246240" cy="30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3">
            <p14:nvContentPartPr>
              <p14:cNvPr id="67" name="Ink 66">
                <a:extLst>
                  <a:ext uri="{FF2B5EF4-FFF2-40B4-BE49-F238E27FC236}">
                    <a16:creationId xmlns:a16="http://schemas.microsoft.com/office/drawing/2014/main" id="{2291F5FA-9426-48BB-8B9A-110D468C3014}"/>
                  </a:ext>
                </a:extLst>
              </p14:cNvPr>
              <p14:cNvContentPartPr/>
              <p14:nvPr/>
            </p14:nvContentPartPr>
            <p14:xfrm>
              <a:off x="7674077" y="3445551"/>
              <a:ext cx="1220400" cy="388800"/>
            </p14:xfrm>
          </p:contentPart>
        </mc:Choice>
        <mc:Fallback xmlns="">
          <p:pic>
            <p:nvPicPr>
              <p:cNvPr id="67" name="Ink 66">
                <a:extLst>
                  <a:ext uri="{FF2B5EF4-FFF2-40B4-BE49-F238E27FC236}">
                    <a16:creationId xmlns:a16="http://schemas.microsoft.com/office/drawing/2014/main" id="{2291F5FA-9426-48BB-8B9A-110D468C3014}"/>
                  </a:ext>
                </a:extLst>
              </p:cNvPr>
              <p:cNvPicPr/>
              <p:nvPr/>
            </p:nvPicPr>
            <p:blipFill>
              <a:blip r:embed="rId34"/>
              <a:stretch>
                <a:fillRect/>
              </a:stretch>
            </p:blipFill>
            <p:spPr>
              <a:xfrm>
                <a:off x="7665080" y="3436551"/>
                <a:ext cx="1238035" cy="40644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44068" y="1475232"/>
            <a:ext cx="163068" cy="1714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79602" y="955293"/>
            <a:ext cx="8551545" cy="161925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5660390">
              <a:lnSpc>
                <a:spcPct val="100000"/>
              </a:lnSpc>
            </a:pPr>
            <a:r>
              <a:rPr sz="2000" b="1" spc="-20" dirty="0">
                <a:latin typeface="Arial"/>
                <a:cs typeface="Arial"/>
              </a:rPr>
              <a:t>Databas</a:t>
            </a:r>
            <a:r>
              <a:rPr sz="2000" b="1" spc="-15" dirty="0">
                <a:latin typeface="Arial"/>
                <a:cs typeface="Arial"/>
              </a:rPr>
              <a:t>e</a:t>
            </a:r>
            <a:r>
              <a:rPr sz="2000" b="1" spc="20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Normalization</a:t>
            </a:r>
            <a:endParaRPr sz="2000">
              <a:latin typeface="Arial"/>
              <a:cs typeface="Arial"/>
            </a:endParaRPr>
          </a:p>
          <a:p>
            <a:pPr>
              <a:lnSpc>
                <a:spcPts val="1100"/>
              </a:lnSpc>
              <a:spcBef>
                <a:spcPts val="90"/>
              </a:spcBef>
            </a:pPr>
            <a:endParaRPr sz="1100"/>
          </a:p>
          <a:p>
            <a:pPr marR="6036310" algn="ctr">
              <a:lnSpc>
                <a:spcPct val="100000"/>
              </a:lnSpc>
            </a:pPr>
            <a:r>
              <a:rPr sz="1800" b="1" dirty="0">
                <a:solidFill>
                  <a:srgbClr val="33339A"/>
                </a:solidFill>
                <a:latin typeface="Arial"/>
                <a:cs typeface="Arial"/>
              </a:rPr>
              <a:t>3</a:t>
            </a:r>
            <a:r>
              <a:rPr sz="1800" b="1" baseline="25462" dirty="0">
                <a:solidFill>
                  <a:srgbClr val="33339A"/>
                </a:solidFill>
                <a:latin typeface="Arial"/>
                <a:cs typeface="Arial"/>
              </a:rPr>
              <a:t>rd</a:t>
            </a:r>
            <a:r>
              <a:rPr sz="1800" b="1" spc="240" baseline="25462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Normal Form (3NF):</a:t>
            </a:r>
            <a:endParaRPr sz="18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  <a:spcBef>
                <a:spcPts val="385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Separat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table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fo</a:t>
            </a:r>
            <a:r>
              <a:rPr sz="1600" b="1" spc="0" dirty="0">
                <a:latin typeface="Arial"/>
                <a:cs typeface="Arial"/>
              </a:rPr>
              <a:t>r</a:t>
            </a:r>
            <a:r>
              <a:rPr sz="1600" b="1" spc="-5" dirty="0">
                <a:latin typeface="Arial"/>
                <a:cs typeface="Arial"/>
              </a:rPr>
              <a:t> al</a:t>
            </a:r>
            <a:r>
              <a:rPr sz="1600" b="1" spc="0" dirty="0">
                <a:latin typeface="Arial"/>
                <a:cs typeface="Arial"/>
              </a:rPr>
              <a:t>l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entities.</a:t>
            </a:r>
            <a:endParaRPr sz="16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  <a:spcBef>
                <a:spcPts val="380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Foreig</a:t>
            </a:r>
            <a:r>
              <a:rPr sz="1600" b="1" spc="0" dirty="0">
                <a:latin typeface="Arial"/>
                <a:cs typeface="Arial"/>
              </a:rPr>
              <a:t>n</a:t>
            </a:r>
            <a:r>
              <a:rPr sz="1600" b="1" spc="-5" dirty="0">
                <a:latin typeface="Arial"/>
                <a:cs typeface="Arial"/>
              </a:rPr>
              <a:t> key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ar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use</a:t>
            </a:r>
            <a:r>
              <a:rPr sz="1600" b="1" spc="0" dirty="0">
                <a:latin typeface="Arial"/>
                <a:cs typeface="Arial"/>
              </a:rPr>
              <a:t>d</a:t>
            </a:r>
            <a:r>
              <a:rPr sz="1600" b="1" spc="-5" dirty="0">
                <a:latin typeface="Arial"/>
                <a:cs typeface="Arial"/>
              </a:rPr>
              <a:t> t</a:t>
            </a:r>
            <a:r>
              <a:rPr sz="1600" b="1" spc="0" dirty="0">
                <a:latin typeface="Arial"/>
                <a:cs typeface="Arial"/>
              </a:rPr>
              <a:t>o</a:t>
            </a:r>
            <a:r>
              <a:rPr sz="1600" b="1" spc="-5" dirty="0">
                <a:latin typeface="Arial"/>
                <a:cs typeface="Arial"/>
              </a:rPr>
              <a:t> lin</a:t>
            </a:r>
            <a:r>
              <a:rPr sz="1600" b="1" spc="0" dirty="0">
                <a:latin typeface="Arial"/>
                <a:cs typeface="Arial"/>
              </a:rPr>
              <a:t>k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relate</a:t>
            </a:r>
            <a:r>
              <a:rPr sz="1600" b="1" spc="0" dirty="0">
                <a:latin typeface="Arial"/>
                <a:cs typeface="Arial"/>
              </a:rPr>
              <a:t>d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tables.</a:t>
            </a:r>
            <a:endParaRPr sz="16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  <a:spcBef>
                <a:spcPts val="380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N</a:t>
            </a:r>
            <a:r>
              <a:rPr sz="1600" b="1" spc="0" dirty="0">
                <a:latin typeface="Arial"/>
                <a:cs typeface="Arial"/>
              </a:rPr>
              <a:t>o</a:t>
            </a:r>
            <a:r>
              <a:rPr sz="1600" b="1" spc="-5" dirty="0">
                <a:latin typeface="Arial"/>
                <a:cs typeface="Arial"/>
              </a:rPr>
              <a:t> dat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redundancy.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622042" y="2958846"/>
            <a:ext cx="6480809" cy="38701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FC37CF23-0C20-4C24-BCE2-AC2ADB45DEAB}"/>
                  </a:ext>
                </a:extLst>
              </p14:cNvPr>
              <p14:cNvContentPartPr/>
              <p14:nvPr/>
            </p14:nvContentPartPr>
            <p14:xfrm>
              <a:off x="1095797" y="1805031"/>
              <a:ext cx="3009240" cy="108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FC37CF23-0C20-4C24-BCE2-AC2ADB45DEAB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42157" y="1697031"/>
                <a:ext cx="3116880" cy="32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BEE3B009-37C5-4425-BA8D-21A0037D4ECD}"/>
                  </a:ext>
                </a:extLst>
              </p14:cNvPr>
              <p14:cNvContentPartPr/>
              <p14:nvPr/>
            </p14:nvContentPartPr>
            <p14:xfrm>
              <a:off x="1179677" y="2163951"/>
              <a:ext cx="1233360" cy="417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BEE3B009-37C5-4425-BA8D-21A0037D4EC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125677" y="2056311"/>
                <a:ext cx="1341000" cy="25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093D567F-0999-47CF-907B-9358DED6F88B}"/>
                  </a:ext>
                </a:extLst>
              </p14:cNvPr>
              <p14:cNvContentPartPr/>
              <p14:nvPr/>
            </p14:nvContentPartPr>
            <p14:xfrm>
              <a:off x="1300637" y="2451591"/>
              <a:ext cx="1836720" cy="3780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093D567F-0999-47CF-907B-9358DED6F88B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246637" y="2343951"/>
                <a:ext cx="1944360" cy="253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6AA45EA0-C05D-4D2A-A221-C7028FDBB1F9}"/>
                  </a:ext>
                </a:extLst>
              </p14:cNvPr>
              <p14:cNvContentPartPr/>
              <p14:nvPr/>
            </p14:nvContentPartPr>
            <p14:xfrm>
              <a:off x="6014117" y="3728871"/>
              <a:ext cx="449640" cy="14472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6AA45EA0-C05D-4D2A-A221-C7028FDBB1F9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960117" y="3620871"/>
                <a:ext cx="557280" cy="360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E7EC25CB-D5DA-4CD4-9AAD-2B31CA96D7D5}"/>
                  </a:ext>
                </a:extLst>
              </p14:cNvPr>
              <p14:cNvContentPartPr/>
              <p14:nvPr/>
            </p14:nvContentPartPr>
            <p14:xfrm>
              <a:off x="6098357" y="3722031"/>
              <a:ext cx="1013040" cy="15444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E7EC25CB-D5DA-4CD4-9AAD-2B31CA96D7D5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6044357" y="3614031"/>
                <a:ext cx="1120680" cy="370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88E76373-76B9-4A57-B427-AE726D90F0F4}"/>
                  </a:ext>
                </a:extLst>
              </p14:cNvPr>
              <p14:cNvContentPartPr/>
              <p14:nvPr/>
            </p14:nvContentPartPr>
            <p14:xfrm>
              <a:off x="6693797" y="3760191"/>
              <a:ext cx="1074960" cy="13932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88E76373-76B9-4A57-B427-AE726D90F0F4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6640157" y="3652551"/>
                <a:ext cx="1182600" cy="354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4018CB44-7F17-4078-96E2-DA424C540BFB}"/>
                  </a:ext>
                </a:extLst>
              </p14:cNvPr>
              <p14:cNvContentPartPr/>
              <p14:nvPr/>
            </p14:nvContentPartPr>
            <p14:xfrm>
              <a:off x="7402277" y="3746511"/>
              <a:ext cx="1217880" cy="16092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4018CB44-7F17-4078-96E2-DA424C540BFB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7348277" y="3638871"/>
                <a:ext cx="1325520" cy="376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CB121734-E66D-49AD-A0D8-94B4A7CD7D43}"/>
                  </a:ext>
                </a:extLst>
              </p14:cNvPr>
              <p14:cNvContentPartPr/>
              <p14:nvPr/>
            </p14:nvContentPartPr>
            <p14:xfrm>
              <a:off x="5817557" y="5079951"/>
              <a:ext cx="270360" cy="3492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CB121734-E66D-49AD-A0D8-94B4A7CD7D43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5763557" y="4971951"/>
                <a:ext cx="378000" cy="250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80CE5F43-D9AD-4694-AB86-CF1CA789D82B}"/>
                  </a:ext>
                </a:extLst>
              </p14:cNvPr>
              <p14:cNvContentPartPr/>
              <p14:nvPr/>
            </p14:nvContentPartPr>
            <p14:xfrm>
              <a:off x="5936717" y="5082111"/>
              <a:ext cx="552240" cy="11484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80CE5F43-D9AD-4694-AB86-CF1CA789D82B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5882717" y="4974471"/>
                <a:ext cx="659880" cy="330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D5D526AE-72C3-4B8D-85E7-9852F2DB1C37}"/>
                  </a:ext>
                </a:extLst>
              </p14:cNvPr>
              <p14:cNvContentPartPr/>
              <p14:nvPr/>
            </p14:nvContentPartPr>
            <p14:xfrm>
              <a:off x="6430277" y="5141871"/>
              <a:ext cx="826920" cy="12420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D5D526AE-72C3-4B8D-85E7-9852F2DB1C37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6376277" y="5033871"/>
                <a:ext cx="934560" cy="339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935E678C-3055-49EF-98CC-796954FAA17C}"/>
                  </a:ext>
                </a:extLst>
              </p14:cNvPr>
              <p14:cNvContentPartPr/>
              <p14:nvPr/>
            </p14:nvContentPartPr>
            <p14:xfrm>
              <a:off x="3658277" y="5045391"/>
              <a:ext cx="307440" cy="8172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935E678C-3055-49EF-98CC-796954FAA17C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3604277" y="4937751"/>
                <a:ext cx="415080" cy="29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04DEC742-CD0E-498A-9E67-554F64A8EE84}"/>
                  </a:ext>
                </a:extLst>
              </p14:cNvPr>
              <p14:cNvContentPartPr/>
              <p14:nvPr/>
            </p14:nvContentPartPr>
            <p14:xfrm>
              <a:off x="3814517" y="5061951"/>
              <a:ext cx="574560" cy="15552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04DEC742-CD0E-498A-9E67-554F64A8EE84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3760877" y="4953951"/>
                <a:ext cx="682200" cy="371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0C1CEC4F-48DD-4DBC-A384-A2EF48422881}"/>
                  </a:ext>
                </a:extLst>
              </p14:cNvPr>
              <p14:cNvContentPartPr/>
              <p14:nvPr/>
            </p14:nvContentPartPr>
            <p14:xfrm>
              <a:off x="4227437" y="5129271"/>
              <a:ext cx="800640" cy="10836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0C1CEC4F-48DD-4DBC-A384-A2EF48422881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4173437" y="5021271"/>
                <a:ext cx="908280" cy="32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AC57A14C-4F9E-4F9E-B383-8F2762FE95ED}"/>
                  </a:ext>
                </a:extLst>
              </p14:cNvPr>
              <p14:cNvContentPartPr/>
              <p14:nvPr/>
            </p14:nvContentPartPr>
            <p14:xfrm>
              <a:off x="2831717" y="3638871"/>
              <a:ext cx="466920" cy="5328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AC57A14C-4F9E-4F9E-B383-8F2762FE95ED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2777717" y="3530871"/>
                <a:ext cx="574560" cy="268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0763F5C2-2327-4DD3-9FB3-F63EAE449E28}"/>
                  </a:ext>
                </a:extLst>
              </p14:cNvPr>
              <p14:cNvContentPartPr/>
              <p14:nvPr/>
            </p14:nvContentPartPr>
            <p14:xfrm>
              <a:off x="3058157" y="3668031"/>
              <a:ext cx="482400" cy="1666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0763F5C2-2327-4DD3-9FB3-F63EAE449E28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3004157" y="3560391"/>
                <a:ext cx="590040" cy="382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DF4FC348-4686-442B-B7EF-21D936F7E831}"/>
                  </a:ext>
                </a:extLst>
              </p14:cNvPr>
              <p14:cNvContentPartPr/>
              <p14:nvPr/>
            </p14:nvContentPartPr>
            <p14:xfrm>
              <a:off x="3713717" y="3823911"/>
              <a:ext cx="608400" cy="11304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DF4FC348-4686-442B-B7EF-21D936F7E831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3660077" y="3716271"/>
                <a:ext cx="716040" cy="328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FEA01153-4451-4F16-95F1-F9FCA6070559}"/>
                  </a:ext>
                </a:extLst>
              </p14:cNvPr>
              <p14:cNvContentPartPr/>
              <p14:nvPr/>
            </p14:nvContentPartPr>
            <p14:xfrm>
              <a:off x="4323557" y="3742551"/>
              <a:ext cx="670320" cy="13068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FEA01153-4451-4F16-95F1-F9FCA6070559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4269917" y="3634911"/>
                <a:ext cx="777960" cy="346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F5E4A19C-D563-4901-B4C0-11EBE63EA763}"/>
                  </a:ext>
                </a:extLst>
              </p14:cNvPr>
              <p14:cNvContentPartPr/>
              <p14:nvPr/>
            </p14:nvContentPartPr>
            <p14:xfrm>
              <a:off x="3448757" y="3785031"/>
              <a:ext cx="209520" cy="10116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F5E4A19C-D563-4901-B4C0-11EBE63EA763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3395117" y="3677031"/>
                <a:ext cx="317160" cy="316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629C5E0D-E8DC-4234-8399-02E199BBCAAA}"/>
                  </a:ext>
                </a:extLst>
              </p14:cNvPr>
              <p14:cNvContentPartPr/>
              <p14:nvPr/>
            </p14:nvContentPartPr>
            <p14:xfrm>
              <a:off x="3501317" y="3814191"/>
              <a:ext cx="429840" cy="5364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629C5E0D-E8DC-4234-8399-02E199BBCAAA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3447677" y="3706551"/>
                <a:ext cx="537480" cy="269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60429F6C-A51F-4F26-8FA3-EC0E48C07C07}"/>
                  </a:ext>
                </a:extLst>
              </p14:cNvPr>
              <p14:cNvContentPartPr/>
              <p14:nvPr/>
            </p14:nvContentPartPr>
            <p14:xfrm>
              <a:off x="7553837" y="2094471"/>
              <a:ext cx="2152440" cy="488880"/>
            </p14:xfrm>
          </p:contentPart>
        </mc:Choice>
        <mc:Fallback xmlns=""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60429F6C-A51F-4F26-8FA3-EC0E48C07C07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7544837" y="2085831"/>
                <a:ext cx="2170080" cy="506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C5A9CA91-6C9B-48D6-B0DB-1D193FD20E72}"/>
                  </a:ext>
                </a:extLst>
              </p14:cNvPr>
              <p14:cNvContentPartPr/>
              <p14:nvPr/>
            </p14:nvContentPartPr>
            <p14:xfrm>
              <a:off x="6362957" y="2256471"/>
              <a:ext cx="1004040" cy="300240"/>
            </p14:xfrm>
          </p:contentPart>
        </mc:Choice>
        <mc:Fallback xmlns=""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C5A9CA91-6C9B-48D6-B0DB-1D193FD20E72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6354317" y="2247471"/>
                <a:ext cx="1021680" cy="317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10FFA1EB-416B-4625-AAB6-B8467F9193DE}"/>
                  </a:ext>
                </a:extLst>
              </p14:cNvPr>
              <p14:cNvContentPartPr/>
              <p14:nvPr/>
            </p14:nvContentPartPr>
            <p14:xfrm>
              <a:off x="4917557" y="2212191"/>
              <a:ext cx="1125000" cy="40032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10FFA1EB-416B-4625-AAB6-B8467F9193DE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4908914" y="2203551"/>
                <a:ext cx="1142646" cy="417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104" name="Ink 103">
                <a:extLst>
                  <a:ext uri="{FF2B5EF4-FFF2-40B4-BE49-F238E27FC236}">
                    <a16:creationId xmlns:a16="http://schemas.microsoft.com/office/drawing/2014/main" id="{8EF3B8E9-8F81-46A3-AE99-1B90BA29421F}"/>
                  </a:ext>
                </a:extLst>
              </p14:cNvPr>
              <p14:cNvContentPartPr/>
              <p14:nvPr/>
            </p14:nvContentPartPr>
            <p14:xfrm>
              <a:off x="-1044043" y="3337551"/>
              <a:ext cx="4291560" cy="3526560"/>
            </p14:xfrm>
          </p:contentPart>
        </mc:Choice>
        <mc:Fallback xmlns="">
          <p:pic>
            <p:nvPicPr>
              <p:cNvPr id="104" name="Ink 103">
                <a:extLst>
                  <a:ext uri="{FF2B5EF4-FFF2-40B4-BE49-F238E27FC236}">
                    <a16:creationId xmlns:a16="http://schemas.microsoft.com/office/drawing/2014/main" id="{8EF3B8E9-8F81-46A3-AE99-1B90BA29421F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-1052683" y="3328911"/>
                <a:ext cx="4309200" cy="3544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105" name="Ink 104">
                <a:extLst>
                  <a:ext uri="{FF2B5EF4-FFF2-40B4-BE49-F238E27FC236}">
                    <a16:creationId xmlns:a16="http://schemas.microsoft.com/office/drawing/2014/main" id="{D51E685F-8B13-4534-9B1B-8B06B5E0A42F}"/>
                  </a:ext>
                </a:extLst>
              </p14:cNvPr>
              <p14:cNvContentPartPr/>
              <p14:nvPr/>
            </p14:nvContentPartPr>
            <p14:xfrm>
              <a:off x="17893894" y="-7065470"/>
              <a:ext cx="3984120" cy="2472840"/>
            </p14:xfrm>
          </p:contentPart>
        </mc:Choice>
        <mc:Fallback xmlns="">
          <p:pic>
            <p:nvPicPr>
              <p:cNvPr id="105" name="Ink 104">
                <a:extLst>
                  <a:ext uri="{FF2B5EF4-FFF2-40B4-BE49-F238E27FC236}">
                    <a16:creationId xmlns:a16="http://schemas.microsoft.com/office/drawing/2014/main" id="{D51E685F-8B13-4534-9B1B-8B06B5E0A42F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17884894" y="-7074470"/>
                <a:ext cx="4001760" cy="2490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106" name="Ink 105">
                <a:extLst>
                  <a:ext uri="{FF2B5EF4-FFF2-40B4-BE49-F238E27FC236}">
                    <a16:creationId xmlns:a16="http://schemas.microsoft.com/office/drawing/2014/main" id="{34E4F894-5581-4A02-A040-680B7CC8D820}"/>
                  </a:ext>
                </a:extLst>
              </p14:cNvPr>
              <p14:cNvContentPartPr/>
              <p14:nvPr/>
            </p14:nvContentPartPr>
            <p14:xfrm>
              <a:off x="-408866" y="-4760750"/>
              <a:ext cx="3400200" cy="655560"/>
            </p14:xfrm>
          </p:contentPart>
        </mc:Choice>
        <mc:Fallback xmlns="">
          <p:pic>
            <p:nvPicPr>
              <p:cNvPr id="106" name="Ink 105">
                <a:extLst>
                  <a:ext uri="{FF2B5EF4-FFF2-40B4-BE49-F238E27FC236}">
                    <a16:creationId xmlns:a16="http://schemas.microsoft.com/office/drawing/2014/main" id="{34E4F894-5581-4A02-A040-680B7CC8D820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-417866" y="-4769750"/>
                <a:ext cx="3417840" cy="673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107" name="Ink 106">
                <a:extLst>
                  <a:ext uri="{FF2B5EF4-FFF2-40B4-BE49-F238E27FC236}">
                    <a16:creationId xmlns:a16="http://schemas.microsoft.com/office/drawing/2014/main" id="{D3ADC787-8EFD-4664-B100-583A0F0F9E18}"/>
                  </a:ext>
                </a:extLst>
              </p14:cNvPr>
              <p14:cNvContentPartPr/>
              <p14:nvPr/>
            </p14:nvContentPartPr>
            <p14:xfrm>
              <a:off x="-11340626" y="13422490"/>
              <a:ext cx="1162080" cy="1440720"/>
            </p14:xfrm>
          </p:contentPart>
        </mc:Choice>
        <mc:Fallback xmlns="">
          <p:pic>
            <p:nvPicPr>
              <p:cNvPr id="107" name="Ink 106">
                <a:extLst>
                  <a:ext uri="{FF2B5EF4-FFF2-40B4-BE49-F238E27FC236}">
                    <a16:creationId xmlns:a16="http://schemas.microsoft.com/office/drawing/2014/main" id="{D3ADC787-8EFD-4664-B100-583A0F0F9E18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-11349626" y="13413850"/>
                <a:ext cx="1179720" cy="1458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108" name="Ink 107">
                <a:extLst>
                  <a:ext uri="{FF2B5EF4-FFF2-40B4-BE49-F238E27FC236}">
                    <a16:creationId xmlns:a16="http://schemas.microsoft.com/office/drawing/2014/main" id="{19D49CD5-A32F-4A92-A678-F70471208CFB}"/>
                  </a:ext>
                </a:extLst>
              </p14:cNvPr>
              <p14:cNvContentPartPr/>
              <p14:nvPr/>
            </p14:nvContentPartPr>
            <p14:xfrm>
              <a:off x="4180054" y="15354970"/>
              <a:ext cx="6757920" cy="990000"/>
            </p14:xfrm>
          </p:contentPart>
        </mc:Choice>
        <mc:Fallback xmlns="">
          <p:pic>
            <p:nvPicPr>
              <p:cNvPr id="108" name="Ink 107">
                <a:extLst>
                  <a:ext uri="{FF2B5EF4-FFF2-40B4-BE49-F238E27FC236}">
                    <a16:creationId xmlns:a16="http://schemas.microsoft.com/office/drawing/2014/main" id="{19D49CD5-A32F-4A92-A678-F70471208CFB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4171054" y="15345970"/>
                <a:ext cx="6775560" cy="100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109" name="Ink 108">
                <a:extLst>
                  <a:ext uri="{FF2B5EF4-FFF2-40B4-BE49-F238E27FC236}">
                    <a16:creationId xmlns:a16="http://schemas.microsoft.com/office/drawing/2014/main" id="{BC61F302-EA31-4693-A0DB-E72EC0FED6CB}"/>
                  </a:ext>
                </a:extLst>
              </p14:cNvPr>
              <p14:cNvContentPartPr/>
              <p14:nvPr/>
            </p14:nvContentPartPr>
            <p14:xfrm>
              <a:off x="23037214" y="15289810"/>
              <a:ext cx="766440" cy="70200"/>
            </p14:xfrm>
          </p:contentPart>
        </mc:Choice>
        <mc:Fallback xmlns="">
          <p:pic>
            <p:nvPicPr>
              <p:cNvPr id="109" name="Ink 108">
                <a:extLst>
                  <a:ext uri="{FF2B5EF4-FFF2-40B4-BE49-F238E27FC236}">
                    <a16:creationId xmlns:a16="http://schemas.microsoft.com/office/drawing/2014/main" id="{BC61F302-EA31-4693-A0DB-E72EC0FED6CB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23028574" y="15281170"/>
                <a:ext cx="784080" cy="87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110" name="Ink 109">
                <a:extLst>
                  <a:ext uri="{FF2B5EF4-FFF2-40B4-BE49-F238E27FC236}">
                    <a16:creationId xmlns:a16="http://schemas.microsoft.com/office/drawing/2014/main" id="{78A588A3-BA8A-4C6E-A760-38BCF9318E21}"/>
                  </a:ext>
                </a:extLst>
              </p14:cNvPr>
              <p14:cNvContentPartPr/>
              <p14:nvPr/>
            </p14:nvContentPartPr>
            <p14:xfrm>
              <a:off x="25253014" y="5995330"/>
              <a:ext cx="135720" cy="634680"/>
            </p14:xfrm>
          </p:contentPart>
        </mc:Choice>
        <mc:Fallback xmlns="">
          <p:pic>
            <p:nvPicPr>
              <p:cNvPr id="110" name="Ink 109">
                <a:extLst>
                  <a:ext uri="{FF2B5EF4-FFF2-40B4-BE49-F238E27FC236}">
                    <a16:creationId xmlns:a16="http://schemas.microsoft.com/office/drawing/2014/main" id="{78A588A3-BA8A-4C6E-A760-38BCF9318E21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25244014" y="5986330"/>
                <a:ext cx="153360" cy="652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187" name="Ink 186">
                <a:extLst>
                  <a:ext uri="{FF2B5EF4-FFF2-40B4-BE49-F238E27FC236}">
                    <a16:creationId xmlns:a16="http://schemas.microsoft.com/office/drawing/2014/main" id="{E2A64E23-B8C3-4E98-8C17-12A39221B71F}"/>
                  </a:ext>
                </a:extLst>
              </p14:cNvPr>
              <p14:cNvContentPartPr/>
              <p14:nvPr/>
            </p14:nvContentPartPr>
            <p14:xfrm>
              <a:off x="10533136" y="148809"/>
              <a:ext cx="10254960" cy="5724720"/>
            </p14:xfrm>
          </p:contentPart>
        </mc:Choice>
        <mc:Fallback xmlns="">
          <p:pic>
            <p:nvPicPr>
              <p:cNvPr id="187" name="Ink 186">
                <a:extLst>
                  <a:ext uri="{FF2B5EF4-FFF2-40B4-BE49-F238E27FC236}">
                    <a16:creationId xmlns:a16="http://schemas.microsoft.com/office/drawing/2014/main" id="{E2A64E23-B8C3-4E98-8C17-12A39221B71F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10524136" y="139810"/>
                <a:ext cx="10272599" cy="574235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197" name="Ink 196">
                <a:extLst>
                  <a:ext uri="{FF2B5EF4-FFF2-40B4-BE49-F238E27FC236}">
                    <a16:creationId xmlns:a16="http://schemas.microsoft.com/office/drawing/2014/main" id="{5A74B58F-3635-49FC-87B4-F4D6C36A1E96}"/>
                  </a:ext>
                </a:extLst>
              </p14:cNvPr>
              <p14:cNvContentPartPr/>
              <p14:nvPr/>
            </p14:nvContentPartPr>
            <p14:xfrm>
              <a:off x="7895776" y="4871649"/>
              <a:ext cx="1648800" cy="1339920"/>
            </p14:xfrm>
          </p:contentPart>
        </mc:Choice>
        <mc:Fallback xmlns="">
          <p:pic>
            <p:nvPicPr>
              <p:cNvPr id="197" name="Ink 196">
                <a:extLst>
                  <a:ext uri="{FF2B5EF4-FFF2-40B4-BE49-F238E27FC236}">
                    <a16:creationId xmlns:a16="http://schemas.microsoft.com/office/drawing/2014/main" id="{5A74B58F-3635-49FC-87B4-F4D6C36A1E96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7886778" y="4863007"/>
                <a:ext cx="1666436" cy="135756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217" name="Ink 216">
                <a:extLst>
                  <a:ext uri="{FF2B5EF4-FFF2-40B4-BE49-F238E27FC236}">
                    <a16:creationId xmlns:a16="http://schemas.microsoft.com/office/drawing/2014/main" id="{670E3672-918E-42B2-83FB-F953E2E53294}"/>
                  </a:ext>
                </a:extLst>
              </p14:cNvPr>
              <p14:cNvContentPartPr/>
              <p14:nvPr/>
            </p14:nvContentPartPr>
            <p14:xfrm>
              <a:off x="7013981" y="-285593"/>
              <a:ext cx="2345195" cy="1429082"/>
            </p14:xfrm>
          </p:contentPart>
        </mc:Choice>
        <mc:Fallback xmlns="">
          <p:pic>
            <p:nvPicPr>
              <p:cNvPr id="217" name="Ink 216">
                <a:extLst>
                  <a:ext uri="{FF2B5EF4-FFF2-40B4-BE49-F238E27FC236}">
                    <a16:creationId xmlns:a16="http://schemas.microsoft.com/office/drawing/2014/main" id="{670E3672-918E-42B2-83FB-F953E2E53294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7004980" y="-294232"/>
                <a:ext cx="2362836" cy="144672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218" name="Ink 217">
                <a:extLst>
                  <a:ext uri="{FF2B5EF4-FFF2-40B4-BE49-F238E27FC236}">
                    <a16:creationId xmlns:a16="http://schemas.microsoft.com/office/drawing/2014/main" id="{35924E11-AB61-4E3A-8575-21CD2407B0D7}"/>
                  </a:ext>
                </a:extLst>
              </p14:cNvPr>
              <p14:cNvContentPartPr/>
              <p14:nvPr/>
            </p14:nvContentPartPr>
            <p14:xfrm>
              <a:off x="2816741" y="-169673"/>
              <a:ext cx="3967560" cy="1325160"/>
            </p14:xfrm>
          </p:contentPart>
        </mc:Choice>
        <mc:Fallback xmlns="">
          <p:pic>
            <p:nvPicPr>
              <p:cNvPr id="218" name="Ink 217">
                <a:extLst>
                  <a:ext uri="{FF2B5EF4-FFF2-40B4-BE49-F238E27FC236}">
                    <a16:creationId xmlns:a16="http://schemas.microsoft.com/office/drawing/2014/main" id="{35924E11-AB61-4E3A-8575-21CD2407B0D7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2807742" y="-178673"/>
                <a:ext cx="3985198" cy="134280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44068" y="1475232"/>
            <a:ext cx="163068" cy="1714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79602" y="650493"/>
            <a:ext cx="8616315" cy="185673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4406900" marR="76835" indent="393700">
              <a:lnSpc>
                <a:spcPct val="100000"/>
              </a:lnSpc>
            </a:pPr>
            <a:r>
              <a:rPr sz="2000" b="1" spc="-15" dirty="0">
                <a:latin typeface="Arial"/>
                <a:cs typeface="Arial"/>
              </a:rPr>
              <a:t>Normalization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15" dirty="0">
                <a:latin typeface="Arial"/>
                <a:cs typeface="Arial"/>
              </a:rPr>
              <a:t>&amp;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ER</a:t>
            </a:r>
            <a:r>
              <a:rPr sz="2000" b="1" spc="-15" dirty="0">
                <a:latin typeface="Arial"/>
                <a:cs typeface="Arial"/>
              </a:rPr>
              <a:t>D</a:t>
            </a:r>
            <a:r>
              <a:rPr sz="2000" b="1" spc="1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Example:</a:t>
            </a:r>
            <a:r>
              <a:rPr sz="2000" b="1" spc="-15" dirty="0">
                <a:latin typeface="Arial"/>
                <a:cs typeface="Arial"/>
              </a:rPr>
              <a:t> Relationa</a:t>
            </a:r>
            <a:r>
              <a:rPr sz="2000" b="1" spc="-10" dirty="0">
                <a:latin typeface="Arial"/>
                <a:cs typeface="Arial"/>
              </a:rPr>
              <a:t>l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Databas</a:t>
            </a:r>
            <a:r>
              <a:rPr sz="2000" b="1" spc="-15" dirty="0">
                <a:latin typeface="Arial"/>
                <a:cs typeface="Arial"/>
              </a:rPr>
              <a:t>e</a:t>
            </a:r>
            <a:r>
              <a:rPr sz="2000" b="1" spc="20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o</a:t>
            </a:r>
            <a:r>
              <a:rPr sz="2000" b="1" spc="-10" dirty="0">
                <a:latin typeface="Arial"/>
                <a:cs typeface="Arial"/>
              </a:rPr>
              <a:t>f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Employees</a:t>
            </a:r>
            <a:endParaRPr sz="2000">
              <a:latin typeface="Arial"/>
              <a:cs typeface="Arial"/>
            </a:endParaRPr>
          </a:p>
          <a:p>
            <a:pPr>
              <a:lnSpc>
                <a:spcPts val="1100"/>
              </a:lnSpc>
              <a:spcBef>
                <a:spcPts val="90"/>
              </a:spcBef>
            </a:pPr>
            <a:endParaRPr sz="1100"/>
          </a:p>
          <a:p>
            <a:pPr marL="12700" marR="221615" indent="0">
              <a:lnSpc>
                <a:spcPct val="100000"/>
              </a:lnSpc>
            </a:pPr>
            <a:r>
              <a:rPr sz="1800" b="1" dirty="0">
                <a:solidFill>
                  <a:srgbClr val="33339A"/>
                </a:solidFill>
                <a:latin typeface="Arial"/>
                <a:cs typeface="Arial"/>
              </a:rPr>
              <a:t>The Relationships Tool in MS Access</a:t>
            </a:r>
            <a:r>
              <a:rPr sz="1800" b="1" spc="-15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allows explicit creation of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relationships betwee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n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tables.</a:t>
            </a:r>
            <a:endParaRPr sz="1800">
              <a:latin typeface="Arial"/>
              <a:cs typeface="Arial"/>
            </a:endParaRPr>
          </a:p>
          <a:p>
            <a:pPr marL="412750" marR="12700" indent="-285750">
              <a:lnSpc>
                <a:spcPct val="100000"/>
              </a:lnSpc>
              <a:spcBef>
                <a:spcPts val="385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Referentia</a:t>
            </a:r>
            <a:r>
              <a:rPr sz="1600" b="1" spc="0" dirty="0">
                <a:latin typeface="Arial"/>
                <a:cs typeface="Arial"/>
              </a:rPr>
              <a:t>l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Integrit</a:t>
            </a:r>
            <a:r>
              <a:rPr sz="1600" b="1" spc="0" dirty="0">
                <a:latin typeface="Arial"/>
                <a:cs typeface="Arial"/>
              </a:rPr>
              <a:t>y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&amp;</a:t>
            </a:r>
            <a:r>
              <a:rPr sz="1600" b="1" spc="-5" dirty="0">
                <a:latin typeface="Arial"/>
                <a:cs typeface="Arial"/>
              </a:rPr>
              <a:t> Cascadin</a:t>
            </a:r>
            <a:r>
              <a:rPr sz="1600" b="1" spc="0" dirty="0">
                <a:latin typeface="Arial"/>
                <a:cs typeface="Arial"/>
              </a:rPr>
              <a:t>g</a:t>
            </a:r>
            <a:r>
              <a:rPr sz="1600" b="1" spc="-5" dirty="0">
                <a:latin typeface="Arial"/>
                <a:cs typeface="Arial"/>
              </a:rPr>
              <a:t> Update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ensure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dat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integri</a:t>
            </a:r>
            <a:r>
              <a:rPr sz="1600" b="1" spc="0" dirty="0">
                <a:latin typeface="Arial"/>
                <a:cs typeface="Arial"/>
              </a:rPr>
              <a:t>ty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betwee</a:t>
            </a:r>
            <a:r>
              <a:rPr sz="1600" b="1" spc="0" dirty="0">
                <a:latin typeface="Arial"/>
                <a:cs typeface="Arial"/>
              </a:rPr>
              <a:t>n</a:t>
            </a:r>
            <a:r>
              <a:rPr sz="1600" b="1" spc="-5" dirty="0">
                <a:latin typeface="Arial"/>
                <a:cs typeface="Arial"/>
              </a:rPr>
              <a:t> paren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 and chil</a:t>
            </a:r>
            <a:r>
              <a:rPr sz="1600" b="1" spc="0" dirty="0">
                <a:latin typeface="Arial"/>
                <a:cs typeface="Arial"/>
              </a:rPr>
              <a:t>d</a:t>
            </a:r>
            <a:r>
              <a:rPr sz="1600" b="1" spc="5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ables.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781300" y="2327909"/>
            <a:ext cx="6646926" cy="45872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C0FEEB9F-5725-4480-991D-6645FBA98D91}"/>
                  </a:ext>
                </a:extLst>
              </p14:cNvPr>
              <p14:cNvContentPartPr/>
              <p14:nvPr/>
            </p14:nvContentPartPr>
            <p14:xfrm>
              <a:off x="1212244" y="2113999"/>
              <a:ext cx="4021200" cy="7488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C0FEEB9F-5725-4480-991D-6645FBA98D91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158604" y="2006359"/>
                <a:ext cx="4128840" cy="290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331BA9C3-4FA6-4780-8F1C-559049FEF9FD}"/>
                  </a:ext>
                </a:extLst>
              </p14:cNvPr>
              <p14:cNvContentPartPr/>
              <p14:nvPr/>
            </p14:nvContentPartPr>
            <p14:xfrm>
              <a:off x="605644" y="3373639"/>
              <a:ext cx="1132560" cy="16034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331BA9C3-4FA6-4780-8F1C-559049FEF9F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52004" y="3265639"/>
                <a:ext cx="1240200" cy="1819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89ABA38D-EBEF-48DA-8A5B-BF948A208DEB}"/>
                  </a:ext>
                </a:extLst>
              </p14:cNvPr>
              <p14:cNvContentPartPr/>
              <p14:nvPr/>
            </p14:nvContentPartPr>
            <p14:xfrm>
              <a:off x="778804" y="3360679"/>
              <a:ext cx="806760" cy="162252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89ABA38D-EBEF-48DA-8A5B-BF948A208DEB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724804" y="3253039"/>
                <a:ext cx="914400" cy="1838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ACF0F6A7-0B6E-402F-98D0-1539F187E2A5}"/>
                  </a:ext>
                </a:extLst>
              </p14:cNvPr>
              <p14:cNvContentPartPr/>
              <p14:nvPr/>
            </p14:nvContentPartPr>
            <p14:xfrm>
              <a:off x="167884" y="3269959"/>
              <a:ext cx="1838880" cy="200412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ACF0F6A7-0B6E-402F-98D0-1539F187E2A5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13884" y="3161959"/>
                <a:ext cx="1946520" cy="2219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F527ABCD-64E2-4A38-8C91-0E774CD2868E}"/>
                  </a:ext>
                </a:extLst>
              </p14:cNvPr>
              <p14:cNvContentPartPr/>
              <p14:nvPr/>
            </p14:nvContentPartPr>
            <p14:xfrm>
              <a:off x="-200756" y="4133959"/>
              <a:ext cx="2388960" cy="23868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F527ABCD-64E2-4A38-8C91-0E774CD2868E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-254396" y="4026319"/>
                <a:ext cx="2496600" cy="454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C15B634D-78B2-462E-A588-D9FCA6A2254C}"/>
                  </a:ext>
                </a:extLst>
              </p14:cNvPr>
              <p14:cNvContentPartPr/>
              <p14:nvPr/>
            </p14:nvContentPartPr>
            <p14:xfrm>
              <a:off x="8506037" y="7482591"/>
              <a:ext cx="14760" cy="540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C15B634D-78B2-462E-A588-D9FCA6A2254C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8497037" y="7473951"/>
                <a:ext cx="32400" cy="2304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44068" y="1475232"/>
            <a:ext cx="163068" cy="1714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79602" y="955293"/>
            <a:ext cx="8552180" cy="499681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3647440">
              <a:lnSpc>
                <a:spcPct val="100000"/>
              </a:lnSpc>
            </a:pPr>
            <a:r>
              <a:rPr sz="2000" b="1" spc="-20" dirty="0">
                <a:latin typeface="Arial"/>
                <a:cs typeface="Arial"/>
              </a:rPr>
              <a:t>Workin</a:t>
            </a:r>
            <a:r>
              <a:rPr sz="2000" b="1" spc="-15" dirty="0">
                <a:latin typeface="Arial"/>
                <a:cs typeface="Arial"/>
              </a:rPr>
              <a:t>g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15" dirty="0">
                <a:latin typeface="Arial"/>
                <a:cs typeface="Arial"/>
              </a:rPr>
              <a:t>with</a:t>
            </a:r>
            <a:r>
              <a:rPr sz="2000" b="1" spc="-20" dirty="0">
                <a:latin typeface="Arial"/>
                <a:cs typeface="Arial"/>
              </a:rPr>
              <a:t> Databas</a:t>
            </a:r>
            <a:r>
              <a:rPr sz="2000" b="1" spc="-15" dirty="0">
                <a:latin typeface="Arial"/>
                <a:cs typeface="Arial"/>
              </a:rPr>
              <a:t>e</a:t>
            </a:r>
            <a:r>
              <a:rPr sz="2000" b="1" spc="20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Objects</a:t>
            </a:r>
            <a:r>
              <a:rPr sz="2000" b="1" spc="-10" dirty="0">
                <a:latin typeface="Arial"/>
                <a:cs typeface="Arial"/>
              </a:rPr>
              <a:t>: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Queries</a:t>
            </a:r>
            <a:endParaRPr sz="2000">
              <a:latin typeface="Arial"/>
              <a:cs typeface="Arial"/>
            </a:endParaRPr>
          </a:p>
          <a:p>
            <a:pPr>
              <a:lnSpc>
                <a:spcPts val="1100"/>
              </a:lnSpc>
              <a:spcBef>
                <a:spcPts val="90"/>
              </a:spcBef>
            </a:pPr>
            <a:endParaRPr sz="1100"/>
          </a:p>
          <a:p>
            <a:pPr marL="12700">
              <a:lnSpc>
                <a:spcPct val="100000"/>
              </a:lnSpc>
            </a:pPr>
            <a:r>
              <a:rPr sz="1800" b="1" dirty="0">
                <a:solidFill>
                  <a:srgbClr val="33339A"/>
                </a:solidFill>
                <a:latin typeface="Arial"/>
                <a:cs typeface="Arial"/>
              </a:rPr>
              <a:t>Query:</a:t>
            </a:r>
            <a:endParaRPr sz="1800">
              <a:latin typeface="Arial"/>
              <a:cs typeface="Arial"/>
            </a:endParaRPr>
          </a:p>
          <a:p>
            <a:pPr>
              <a:lnSpc>
                <a:spcPts val="650"/>
              </a:lnSpc>
              <a:spcBef>
                <a:spcPts val="39"/>
              </a:spcBef>
            </a:pPr>
            <a:endParaRPr sz="65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127000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se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 o</a:t>
            </a:r>
            <a:r>
              <a:rPr sz="1600" b="1" spc="0" dirty="0">
                <a:latin typeface="Arial"/>
                <a:cs typeface="Arial"/>
              </a:rPr>
              <a:t>f</a:t>
            </a:r>
            <a:r>
              <a:rPr sz="1600" b="1" spc="-5" dirty="0">
                <a:latin typeface="Arial"/>
                <a:cs typeface="Arial"/>
              </a:rPr>
              <a:t> instruction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use</a:t>
            </a:r>
            <a:r>
              <a:rPr sz="1600" b="1" spc="0" dirty="0">
                <a:latin typeface="Arial"/>
                <a:cs typeface="Arial"/>
              </a:rPr>
              <a:t>d</a:t>
            </a:r>
            <a:r>
              <a:rPr sz="1600" b="1" spc="-5" dirty="0">
                <a:latin typeface="Arial"/>
                <a:cs typeface="Arial"/>
              </a:rPr>
              <a:t> fo</a:t>
            </a:r>
            <a:r>
              <a:rPr sz="1600" b="1" spc="0" dirty="0">
                <a:latin typeface="Arial"/>
                <a:cs typeface="Arial"/>
              </a:rPr>
              <a:t>r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w</a:t>
            </a:r>
            <a:r>
              <a:rPr sz="1600" b="1" spc="-5" dirty="0">
                <a:latin typeface="Arial"/>
                <a:cs typeface="Arial"/>
              </a:rPr>
              <a:t>orkin</a:t>
            </a:r>
            <a:r>
              <a:rPr sz="1600" b="1" spc="0" dirty="0">
                <a:latin typeface="Arial"/>
                <a:cs typeface="Arial"/>
              </a:rPr>
              <a:t>g</a:t>
            </a:r>
            <a:r>
              <a:rPr sz="1600" b="1" spc="-5" dirty="0">
                <a:latin typeface="Arial"/>
                <a:cs typeface="Arial"/>
              </a:rPr>
              <a:t> wit</a:t>
            </a:r>
            <a:r>
              <a:rPr sz="1600" b="1" spc="0" dirty="0">
                <a:latin typeface="Arial"/>
                <a:cs typeface="Arial"/>
              </a:rPr>
              <a:t>h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data</a:t>
            </a:r>
            <a:endParaRPr sz="1600">
              <a:latin typeface="Arial"/>
              <a:cs typeface="Arial"/>
            </a:endParaRPr>
          </a:p>
          <a:p>
            <a:pPr>
              <a:lnSpc>
                <a:spcPts val="650"/>
              </a:lnSpc>
              <a:spcBef>
                <a:spcPts val="37"/>
              </a:spcBef>
            </a:pPr>
            <a:endParaRPr sz="65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127000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creatin</a:t>
            </a:r>
            <a:r>
              <a:rPr sz="1600" b="1" spc="0" dirty="0">
                <a:latin typeface="Arial"/>
                <a:cs typeface="Arial"/>
              </a:rPr>
              <a:t>g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quer</a:t>
            </a:r>
            <a:r>
              <a:rPr sz="1600" b="1" spc="0" dirty="0">
                <a:latin typeface="Arial"/>
                <a:cs typeface="Arial"/>
              </a:rPr>
              <a:t>y</a:t>
            </a:r>
            <a:r>
              <a:rPr sz="1600" b="1" spc="-5" dirty="0">
                <a:latin typeface="Arial"/>
                <a:cs typeface="Arial"/>
              </a:rPr>
              <a:t> i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lik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askin</a:t>
            </a:r>
            <a:r>
              <a:rPr sz="1600" b="1" spc="0" dirty="0">
                <a:latin typeface="Arial"/>
                <a:cs typeface="Arial"/>
              </a:rPr>
              <a:t>g</a:t>
            </a:r>
            <a:r>
              <a:rPr sz="1600" b="1" spc="-5" dirty="0">
                <a:latin typeface="Arial"/>
                <a:cs typeface="Arial"/>
              </a:rPr>
              <a:t> th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databas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question.</a:t>
            </a:r>
            <a:endParaRPr sz="1600">
              <a:latin typeface="Arial"/>
              <a:cs typeface="Arial"/>
            </a:endParaRPr>
          </a:p>
          <a:p>
            <a:pPr>
              <a:lnSpc>
                <a:spcPts val="650"/>
              </a:lnSpc>
              <a:spcBef>
                <a:spcPts val="37"/>
              </a:spcBef>
            </a:pPr>
            <a:endParaRPr sz="65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127000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runnin</a:t>
            </a:r>
            <a:r>
              <a:rPr sz="1600" b="1" spc="0" dirty="0">
                <a:latin typeface="Arial"/>
                <a:cs typeface="Arial"/>
              </a:rPr>
              <a:t>g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quer</a:t>
            </a:r>
            <a:r>
              <a:rPr sz="1600" b="1" spc="0" dirty="0">
                <a:latin typeface="Arial"/>
                <a:cs typeface="Arial"/>
              </a:rPr>
              <a:t>y</a:t>
            </a:r>
            <a:r>
              <a:rPr sz="1600" b="1" spc="-5" dirty="0">
                <a:latin typeface="Arial"/>
                <a:cs typeface="Arial"/>
              </a:rPr>
              <a:t> perform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thes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instruction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an</a:t>
            </a:r>
            <a:r>
              <a:rPr sz="1600" b="1" spc="0" dirty="0">
                <a:latin typeface="Arial"/>
                <a:cs typeface="Arial"/>
              </a:rPr>
              <a:t>d</a:t>
            </a:r>
            <a:r>
              <a:rPr sz="1600" b="1" spc="-5" dirty="0">
                <a:latin typeface="Arial"/>
                <a:cs typeface="Arial"/>
              </a:rPr>
              <a:t> provide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th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a</a:t>
            </a:r>
            <a:r>
              <a:rPr sz="1600" b="1" spc="0" dirty="0">
                <a:latin typeface="Arial"/>
                <a:cs typeface="Arial"/>
              </a:rPr>
              <a:t>n</a:t>
            </a:r>
            <a:r>
              <a:rPr sz="1600" b="1" spc="-5" dirty="0">
                <a:latin typeface="Arial"/>
                <a:cs typeface="Arial"/>
              </a:rPr>
              <a:t>swers.</a:t>
            </a:r>
            <a:endParaRPr sz="1600">
              <a:latin typeface="Arial"/>
              <a:cs typeface="Arial"/>
            </a:endParaRPr>
          </a:p>
          <a:p>
            <a:pPr marL="812800" indent="-228600">
              <a:lnSpc>
                <a:spcPct val="100000"/>
              </a:lnSpc>
              <a:spcBef>
                <a:spcPts val="345"/>
              </a:spcBef>
              <a:buFont typeface="Wingdings"/>
              <a:buChar char=""/>
              <a:tabLst>
                <a:tab pos="812165" algn="l"/>
              </a:tabLst>
            </a:pPr>
            <a:r>
              <a:rPr sz="1400" spc="-10" dirty="0">
                <a:latin typeface="Arial"/>
                <a:cs typeface="Arial"/>
              </a:rPr>
              <a:t>the results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that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a query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returns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can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be sorted,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grouped,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or </a:t>
            </a:r>
            <a:r>
              <a:rPr sz="1400" spc="-5" dirty="0">
                <a:latin typeface="Arial"/>
                <a:cs typeface="Arial"/>
              </a:rPr>
              <a:t>fi</a:t>
            </a:r>
            <a:r>
              <a:rPr sz="1400" spc="-10" dirty="0">
                <a:latin typeface="Arial"/>
                <a:cs typeface="Arial"/>
              </a:rPr>
              <a:t>ltered.</a:t>
            </a:r>
            <a:endParaRPr sz="1400">
              <a:latin typeface="Arial"/>
              <a:cs typeface="Arial"/>
            </a:endParaRPr>
          </a:p>
          <a:p>
            <a:pPr>
              <a:lnSpc>
                <a:spcPts val="650"/>
              </a:lnSpc>
              <a:spcBef>
                <a:spcPts val="29"/>
              </a:spcBef>
            </a:pPr>
            <a:endParaRPr sz="65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412750" marR="289560" indent="-285750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quer</a:t>
            </a:r>
            <a:r>
              <a:rPr sz="1600" b="1" spc="0" dirty="0">
                <a:latin typeface="Arial"/>
                <a:cs typeface="Arial"/>
              </a:rPr>
              <a:t>y</a:t>
            </a:r>
            <a:r>
              <a:rPr sz="1600" b="1" spc="-5" dirty="0">
                <a:latin typeface="Arial"/>
                <a:cs typeface="Arial"/>
              </a:rPr>
              <a:t> ca</a:t>
            </a:r>
            <a:r>
              <a:rPr sz="1600" b="1" spc="0" dirty="0">
                <a:latin typeface="Arial"/>
                <a:cs typeface="Arial"/>
              </a:rPr>
              <a:t>n</a:t>
            </a:r>
            <a:r>
              <a:rPr sz="1600" b="1" spc="-5" dirty="0">
                <a:latin typeface="Arial"/>
                <a:cs typeface="Arial"/>
              </a:rPr>
              <a:t> ge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 it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dat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fro</a:t>
            </a:r>
            <a:r>
              <a:rPr sz="1600" b="1" spc="0" dirty="0">
                <a:latin typeface="Arial"/>
                <a:cs typeface="Arial"/>
              </a:rPr>
              <a:t>m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on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o</a:t>
            </a:r>
            <a:r>
              <a:rPr sz="1600" b="1" spc="0" dirty="0">
                <a:latin typeface="Arial"/>
                <a:cs typeface="Arial"/>
              </a:rPr>
              <a:t>r</a:t>
            </a:r>
            <a:r>
              <a:rPr sz="1600" b="1" spc="-5" dirty="0">
                <a:latin typeface="Arial"/>
                <a:cs typeface="Arial"/>
              </a:rPr>
              <a:t> mor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tables</a:t>
            </a:r>
            <a:r>
              <a:rPr sz="1600" b="1" spc="0" dirty="0">
                <a:latin typeface="Arial"/>
                <a:cs typeface="Arial"/>
              </a:rPr>
              <a:t>,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f</a:t>
            </a:r>
            <a:r>
              <a:rPr sz="1600" b="1" spc="-5" dirty="0">
                <a:latin typeface="Arial"/>
                <a:cs typeface="Arial"/>
              </a:rPr>
              <a:t>ro</a:t>
            </a:r>
            <a:r>
              <a:rPr sz="1600" b="1" spc="0" dirty="0">
                <a:latin typeface="Arial"/>
                <a:cs typeface="Arial"/>
              </a:rPr>
              <a:t>m</a:t>
            </a:r>
            <a:r>
              <a:rPr sz="1600" b="1" spc="-5" dirty="0">
                <a:latin typeface="Arial"/>
                <a:cs typeface="Arial"/>
              </a:rPr>
              <a:t> existin</a:t>
            </a:r>
            <a:r>
              <a:rPr sz="1600" b="1" spc="0" dirty="0">
                <a:latin typeface="Arial"/>
                <a:cs typeface="Arial"/>
              </a:rPr>
              <a:t>g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queries</a:t>
            </a:r>
            <a:r>
              <a:rPr sz="1600" b="1" spc="0" dirty="0">
                <a:latin typeface="Arial"/>
                <a:cs typeface="Arial"/>
              </a:rPr>
              <a:t>,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o</a:t>
            </a:r>
            <a:r>
              <a:rPr sz="1600" b="1" spc="0" dirty="0">
                <a:latin typeface="Arial"/>
                <a:cs typeface="Arial"/>
              </a:rPr>
              <a:t>r</a:t>
            </a:r>
            <a:r>
              <a:rPr sz="1600" b="1" spc="-5" dirty="0">
                <a:latin typeface="Arial"/>
                <a:cs typeface="Arial"/>
              </a:rPr>
              <a:t> fro</a:t>
            </a:r>
            <a:r>
              <a:rPr sz="1600" b="1" spc="0" dirty="0">
                <a:latin typeface="Arial"/>
                <a:cs typeface="Arial"/>
              </a:rPr>
              <a:t>m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a </a:t>
            </a:r>
            <a:r>
              <a:rPr sz="1600" b="1" spc="-5" dirty="0">
                <a:latin typeface="Arial"/>
                <a:cs typeface="Arial"/>
              </a:rPr>
              <a:t>combinatio</a:t>
            </a:r>
            <a:r>
              <a:rPr sz="1600" b="1" spc="0" dirty="0">
                <a:latin typeface="Arial"/>
                <a:cs typeface="Arial"/>
              </a:rPr>
              <a:t>n </a:t>
            </a:r>
            <a:r>
              <a:rPr sz="1600" b="1" spc="-5" dirty="0">
                <a:latin typeface="Arial"/>
                <a:cs typeface="Arial"/>
              </a:rPr>
              <a:t>o</a:t>
            </a:r>
            <a:r>
              <a:rPr sz="1600" b="1" spc="0" dirty="0">
                <a:latin typeface="Arial"/>
                <a:cs typeface="Arial"/>
              </a:rPr>
              <a:t>f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h</a:t>
            </a:r>
            <a:r>
              <a:rPr sz="1600" b="1" spc="0" dirty="0">
                <a:latin typeface="Arial"/>
                <a:cs typeface="Arial"/>
              </a:rPr>
              <a:t>e </a:t>
            </a:r>
            <a:r>
              <a:rPr sz="1600" b="1" spc="-5" dirty="0">
                <a:latin typeface="Arial"/>
                <a:cs typeface="Arial"/>
              </a:rPr>
              <a:t>two.</a:t>
            </a:r>
            <a:endParaRPr sz="1600">
              <a:latin typeface="Arial"/>
              <a:cs typeface="Arial"/>
            </a:endParaRPr>
          </a:p>
          <a:p>
            <a:pPr>
              <a:lnSpc>
                <a:spcPts val="650"/>
              </a:lnSpc>
              <a:spcBef>
                <a:spcPts val="37"/>
              </a:spcBef>
            </a:pPr>
            <a:endParaRPr sz="65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412750" marR="222885" indent="-285750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Th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table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o</a:t>
            </a:r>
            <a:r>
              <a:rPr sz="1600" b="1" spc="0" dirty="0">
                <a:latin typeface="Arial"/>
                <a:cs typeface="Arial"/>
              </a:rPr>
              <a:t>r</a:t>
            </a:r>
            <a:r>
              <a:rPr sz="1600" b="1" spc="-5" dirty="0">
                <a:latin typeface="Arial"/>
                <a:cs typeface="Arial"/>
              </a:rPr>
              <a:t> querie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fro</a:t>
            </a:r>
            <a:r>
              <a:rPr sz="1600" b="1" spc="0" dirty="0">
                <a:latin typeface="Arial"/>
                <a:cs typeface="Arial"/>
              </a:rPr>
              <a:t>m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w</a:t>
            </a:r>
            <a:r>
              <a:rPr sz="1600" b="1" spc="-5" dirty="0">
                <a:latin typeface="Arial"/>
                <a:cs typeface="Arial"/>
              </a:rPr>
              <a:t>hic</a:t>
            </a:r>
            <a:r>
              <a:rPr sz="1600" b="1" spc="0" dirty="0">
                <a:latin typeface="Arial"/>
                <a:cs typeface="Arial"/>
              </a:rPr>
              <a:t>h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quer</a:t>
            </a:r>
            <a:r>
              <a:rPr sz="1600" b="1" spc="0" dirty="0">
                <a:latin typeface="Arial"/>
                <a:cs typeface="Arial"/>
              </a:rPr>
              <a:t>y</a:t>
            </a:r>
            <a:r>
              <a:rPr sz="1600" b="1" spc="-5" dirty="0">
                <a:latin typeface="Arial"/>
                <a:cs typeface="Arial"/>
              </a:rPr>
              <a:t> get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it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dat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ar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refe</a:t>
            </a:r>
            <a:r>
              <a:rPr sz="1600" b="1" spc="0" dirty="0">
                <a:latin typeface="Arial"/>
                <a:cs typeface="Arial"/>
              </a:rPr>
              <a:t>rred to as its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i="1" spc="-5" dirty="0">
                <a:solidFill>
                  <a:srgbClr val="0070C0"/>
                </a:solidFill>
                <a:latin typeface="Arial"/>
                <a:cs typeface="Arial"/>
              </a:rPr>
              <a:t>record source</a:t>
            </a:r>
            <a:endParaRPr sz="1600">
              <a:latin typeface="Arial"/>
              <a:cs typeface="Arial"/>
            </a:endParaRPr>
          </a:p>
          <a:p>
            <a:pPr>
              <a:lnSpc>
                <a:spcPts val="650"/>
              </a:lnSpc>
              <a:spcBef>
                <a:spcPts val="37"/>
              </a:spcBef>
            </a:pPr>
            <a:endParaRPr sz="65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127000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Th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result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fro</a:t>
            </a:r>
            <a:r>
              <a:rPr sz="1600" b="1" spc="0" dirty="0">
                <a:latin typeface="Arial"/>
                <a:cs typeface="Arial"/>
              </a:rPr>
              <a:t>m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quer</a:t>
            </a:r>
            <a:r>
              <a:rPr sz="1600" b="1" spc="0" dirty="0">
                <a:latin typeface="Arial"/>
                <a:cs typeface="Arial"/>
              </a:rPr>
              <a:t>y</a:t>
            </a:r>
            <a:r>
              <a:rPr sz="1600" b="1" spc="-5" dirty="0">
                <a:latin typeface="Arial"/>
                <a:cs typeface="Arial"/>
              </a:rPr>
              <a:t> ar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referre</a:t>
            </a:r>
            <a:r>
              <a:rPr sz="1600" b="1" spc="0" dirty="0">
                <a:latin typeface="Arial"/>
                <a:cs typeface="Arial"/>
              </a:rPr>
              <a:t>d</a:t>
            </a:r>
            <a:r>
              <a:rPr sz="1600" b="1" spc="-5" dirty="0">
                <a:latin typeface="Arial"/>
                <a:cs typeface="Arial"/>
              </a:rPr>
              <a:t> t</a:t>
            </a:r>
            <a:r>
              <a:rPr sz="1600" b="1" spc="0" dirty="0">
                <a:latin typeface="Arial"/>
                <a:cs typeface="Arial"/>
              </a:rPr>
              <a:t>o</a:t>
            </a:r>
            <a:r>
              <a:rPr sz="1600" b="1" spc="-5" dirty="0">
                <a:latin typeface="Arial"/>
                <a:cs typeface="Arial"/>
              </a:rPr>
              <a:t> a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it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i="1" spc="-5" dirty="0">
                <a:solidFill>
                  <a:srgbClr val="0070C0"/>
                </a:solidFill>
                <a:latin typeface="Arial"/>
                <a:cs typeface="Arial"/>
              </a:rPr>
              <a:t>recordset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AA5BD9A3-F35C-4C82-BDD0-11D846E5891C}"/>
                  </a:ext>
                </a:extLst>
              </p14:cNvPr>
              <p14:cNvContentPartPr/>
              <p14:nvPr/>
            </p14:nvContentPartPr>
            <p14:xfrm>
              <a:off x="7068364" y="1136959"/>
              <a:ext cx="1664280" cy="180144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AA5BD9A3-F35C-4C82-BDD0-11D846E5891C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014724" y="1028959"/>
                <a:ext cx="1771920" cy="201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A2A6DDA2-E497-46D5-81A2-8786CDD6A9CA}"/>
                  </a:ext>
                </a:extLst>
              </p14:cNvPr>
              <p14:cNvContentPartPr/>
              <p14:nvPr/>
            </p14:nvContentPartPr>
            <p14:xfrm>
              <a:off x="5424244" y="204559"/>
              <a:ext cx="5128920" cy="394920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A2A6DDA2-E497-46D5-81A2-8786CDD6A9C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370604" y="96919"/>
                <a:ext cx="5236560" cy="4164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2EFE20AE-62AD-45F0-9CDF-96BD00D1338A}"/>
                  </a:ext>
                </a:extLst>
              </p14:cNvPr>
              <p14:cNvContentPartPr/>
              <p14:nvPr/>
            </p14:nvContentPartPr>
            <p14:xfrm>
              <a:off x="2944204" y="168559"/>
              <a:ext cx="900360" cy="102924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2EFE20AE-62AD-45F0-9CDF-96BD00D1338A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890564" y="60919"/>
                <a:ext cx="1008000" cy="1244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1835DC91-6885-454B-86AF-DEEFAA7B954A}"/>
                  </a:ext>
                </a:extLst>
              </p14:cNvPr>
              <p14:cNvContentPartPr/>
              <p14:nvPr/>
            </p14:nvContentPartPr>
            <p14:xfrm>
              <a:off x="3007924" y="478519"/>
              <a:ext cx="743760" cy="22464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1835DC91-6885-454B-86AF-DEEFAA7B954A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2953924" y="370879"/>
                <a:ext cx="851400" cy="44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B9D2FE0D-4F5A-4155-8CB4-A5A02AE25EE2}"/>
                  </a:ext>
                </a:extLst>
              </p14:cNvPr>
              <p14:cNvContentPartPr/>
              <p14:nvPr/>
            </p14:nvContentPartPr>
            <p14:xfrm>
              <a:off x="2991364" y="243079"/>
              <a:ext cx="656280" cy="4536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B9D2FE0D-4F5A-4155-8CB4-A5A02AE25EE2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2937364" y="135439"/>
                <a:ext cx="763920" cy="261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F254CB1F-0544-4E70-B17A-3BB744BDD0DC}"/>
                  </a:ext>
                </a:extLst>
              </p14:cNvPr>
              <p14:cNvContentPartPr/>
              <p14:nvPr/>
            </p14:nvContentPartPr>
            <p14:xfrm>
              <a:off x="4013764" y="22759"/>
              <a:ext cx="882000" cy="99360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F254CB1F-0544-4E70-B17A-3BB744BDD0DC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3959764" y="-85241"/>
                <a:ext cx="989640" cy="1209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585B5D12-03A1-4459-8FF6-444DB3849522}"/>
                  </a:ext>
                </a:extLst>
              </p14:cNvPr>
              <p14:cNvContentPartPr/>
              <p14:nvPr/>
            </p14:nvContentPartPr>
            <p14:xfrm>
              <a:off x="4194844" y="161719"/>
              <a:ext cx="394200" cy="6735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585B5D12-03A1-4459-8FF6-444DB3849522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4141204" y="54079"/>
                <a:ext cx="501840" cy="889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2116B814-3DFC-476E-80E5-75ACA67FD988}"/>
                  </a:ext>
                </a:extLst>
              </p14:cNvPr>
              <p14:cNvContentPartPr/>
              <p14:nvPr/>
            </p14:nvContentPartPr>
            <p14:xfrm>
              <a:off x="4597324" y="-10361"/>
              <a:ext cx="803160" cy="106992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2116B814-3DFC-476E-80E5-75ACA67FD988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4543684" y="-118001"/>
                <a:ext cx="910800" cy="1285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50C5063F-D64D-4304-A8D7-EC82CF3C643A}"/>
                  </a:ext>
                </a:extLst>
              </p14:cNvPr>
              <p14:cNvContentPartPr/>
              <p14:nvPr/>
            </p14:nvContentPartPr>
            <p14:xfrm>
              <a:off x="4999084" y="368719"/>
              <a:ext cx="413280" cy="10404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50C5063F-D64D-4304-A8D7-EC82CF3C643A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4945444" y="261079"/>
                <a:ext cx="520920" cy="31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CB6AD03B-E393-4517-88B2-A1C8C9DBB4AE}"/>
                  </a:ext>
                </a:extLst>
              </p14:cNvPr>
              <p14:cNvContentPartPr/>
              <p14:nvPr/>
            </p14:nvContentPartPr>
            <p14:xfrm>
              <a:off x="5736724" y="-46721"/>
              <a:ext cx="977040" cy="81324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CB6AD03B-E393-4517-88B2-A1C8C9DBB4AE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5682724" y="-154721"/>
                <a:ext cx="1084680" cy="10288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44068" y="1516380"/>
            <a:ext cx="163068" cy="1714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36701" y="650493"/>
            <a:ext cx="8894445" cy="233108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3888740" marR="12700" indent="1651000">
              <a:lnSpc>
                <a:spcPct val="100000"/>
              </a:lnSpc>
            </a:pPr>
            <a:r>
              <a:rPr sz="2000" b="1" spc="-15" dirty="0">
                <a:latin typeface="Arial"/>
                <a:cs typeface="Arial"/>
              </a:rPr>
              <a:t>Relationa</a:t>
            </a:r>
            <a:r>
              <a:rPr sz="2000" b="1" spc="-10" dirty="0">
                <a:latin typeface="Arial"/>
                <a:cs typeface="Arial"/>
              </a:rPr>
              <a:t>l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5" dirty="0">
                <a:latin typeface="Arial"/>
                <a:cs typeface="Arial"/>
              </a:rPr>
              <a:t>DBM</a:t>
            </a:r>
            <a:r>
              <a:rPr sz="2000" b="1" spc="-15" dirty="0">
                <a:latin typeface="Arial"/>
                <a:cs typeface="Arial"/>
              </a:rPr>
              <a:t>S</a:t>
            </a:r>
            <a:r>
              <a:rPr sz="2000" b="1" spc="1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Concepts:</a:t>
            </a:r>
            <a:r>
              <a:rPr sz="2000" b="1" spc="-15" dirty="0">
                <a:latin typeface="Arial"/>
                <a:cs typeface="Arial"/>
              </a:rPr>
              <a:t> Basic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Databas</a:t>
            </a:r>
            <a:r>
              <a:rPr sz="2000" b="1" spc="-15" dirty="0">
                <a:latin typeface="Arial"/>
                <a:cs typeface="Arial"/>
              </a:rPr>
              <a:t>e</a:t>
            </a:r>
            <a:r>
              <a:rPr sz="2000" b="1" spc="1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Quer</a:t>
            </a:r>
            <a:r>
              <a:rPr sz="2000" b="1" spc="-15" dirty="0">
                <a:latin typeface="Arial"/>
                <a:cs typeface="Arial"/>
              </a:rPr>
              <a:t>y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Operations</a:t>
            </a:r>
            <a:r>
              <a:rPr sz="2000" b="1" spc="-10" dirty="0">
                <a:latin typeface="Arial"/>
                <a:cs typeface="Arial"/>
              </a:rPr>
              <a:t>: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15" dirty="0">
                <a:latin typeface="Arial"/>
                <a:cs typeface="Arial"/>
              </a:rPr>
              <a:t>Select</a:t>
            </a:r>
            <a:endParaRPr sz="2000">
              <a:latin typeface="Arial"/>
              <a:cs typeface="Arial"/>
            </a:endParaRPr>
          </a:p>
          <a:p>
            <a:pPr>
              <a:lnSpc>
                <a:spcPts val="500"/>
              </a:lnSpc>
              <a:spcBef>
                <a:spcPts val="14"/>
              </a:spcBef>
            </a:pPr>
            <a:endParaRPr sz="500"/>
          </a:p>
          <a:p>
            <a:pPr>
              <a:lnSpc>
                <a:spcPts val="1000"/>
              </a:lnSpc>
            </a:pPr>
            <a:endParaRPr sz="1000"/>
          </a:p>
          <a:p>
            <a:pPr marL="355600">
              <a:lnSpc>
                <a:spcPct val="100000"/>
              </a:lnSpc>
            </a:pPr>
            <a:r>
              <a:rPr sz="1800" b="1" dirty="0">
                <a:solidFill>
                  <a:srgbClr val="33339A"/>
                </a:solidFill>
                <a:latin typeface="Arial"/>
                <a:cs typeface="Arial"/>
              </a:rPr>
              <a:t>3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Basi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c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Quer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y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Operation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o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develo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p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usefu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l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set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f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data:</a:t>
            </a:r>
            <a:endParaRPr sz="1800">
              <a:latin typeface="Arial"/>
              <a:cs typeface="Arial"/>
            </a:endParaRPr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  <a:spcBef>
                <a:spcPts val="24"/>
              </a:spcBef>
            </a:pPr>
            <a:endParaRPr sz="1000"/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1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.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Select</a:t>
            </a:r>
            <a:endParaRPr sz="1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385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Create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subse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 o</a:t>
            </a:r>
            <a:r>
              <a:rPr sz="1600" b="1" spc="0" dirty="0">
                <a:latin typeface="Arial"/>
                <a:cs typeface="Arial"/>
              </a:rPr>
              <a:t>f</a:t>
            </a:r>
            <a:r>
              <a:rPr sz="1600" b="1" spc="-5" dirty="0">
                <a:latin typeface="Arial"/>
                <a:cs typeface="Arial"/>
              </a:rPr>
              <a:t> record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tha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 mee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certai</a:t>
            </a:r>
            <a:r>
              <a:rPr sz="1600" b="1" spc="0" dirty="0">
                <a:latin typeface="Arial"/>
                <a:cs typeface="Arial"/>
              </a:rPr>
              <a:t>n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criteria</a:t>
            </a:r>
            <a:endParaRPr sz="16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380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e.g.</a:t>
            </a:r>
            <a:r>
              <a:rPr sz="1600" b="1" spc="0" dirty="0">
                <a:latin typeface="Arial"/>
                <a:cs typeface="Arial"/>
              </a:rPr>
              <a:t>,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Selec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r</a:t>
            </a:r>
            <a:r>
              <a:rPr sz="1600" b="1" spc="-5" dirty="0">
                <a:latin typeface="Arial"/>
                <a:cs typeface="Arial"/>
              </a:rPr>
              <a:t>ecord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(rows</a:t>
            </a:r>
            <a:r>
              <a:rPr sz="1600" b="1" spc="0" dirty="0">
                <a:latin typeface="Arial"/>
                <a:cs typeface="Arial"/>
              </a:rPr>
              <a:t>)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w</a:t>
            </a:r>
            <a:r>
              <a:rPr sz="1600" b="1" spc="-5" dirty="0">
                <a:latin typeface="Arial"/>
                <a:cs typeface="Arial"/>
              </a:rPr>
              <a:t>it</a:t>
            </a:r>
            <a:r>
              <a:rPr sz="1600" b="1" spc="0" dirty="0">
                <a:latin typeface="Arial"/>
                <a:cs typeface="Arial"/>
              </a:rPr>
              <a:t>h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par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numbe</a:t>
            </a:r>
            <a:r>
              <a:rPr sz="1600" b="1" spc="0" dirty="0">
                <a:latin typeface="Arial"/>
                <a:cs typeface="Arial"/>
              </a:rPr>
              <a:t>r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=</a:t>
            </a:r>
            <a:r>
              <a:rPr sz="1600" b="1" spc="-5" dirty="0">
                <a:latin typeface="Arial"/>
                <a:cs typeface="Arial"/>
              </a:rPr>
              <a:t> 13</a:t>
            </a:r>
            <a:r>
              <a:rPr sz="1600" b="1" spc="0" dirty="0">
                <a:latin typeface="Arial"/>
                <a:cs typeface="Arial"/>
              </a:rPr>
              <a:t>7</a:t>
            </a:r>
            <a:r>
              <a:rPr sz="1600" b="1" spc="-5" dirty="0">
                <a:latin typeface="Arial"/>
                <a:cs typeface="Arial"/>
              </a:rPr>
              <a:t> o</a:t>
            </a:r>
            <a:r>
              <a:rPr sz="1600" b="1" spc="0" dirty="0">
                <a:latin typeface="Arial"/>
                <a:cs typeface="Arial"/>
              </a:rPr>
              <a:t>r</a:t>
            </a:r>
            <a:r>
              <a:rPr sz="1600" b="1" spc="-5" dirty="0">
                <a:latin typeface="Arial"/>
                <a:cs typeface="Arial"/>
              </a:rPr>
              <a:t> 150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84631" y="3780282"/>
            <a:ext cx="4032503" cy="254279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538978" y="4313682"/>
            <a:ext cx="3982973" cy="14859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578858" y="4886705"/>
            <a:ext cx="672084" cy="429768"/>
          </a:xfrm>
          <a:custGeom>
            <a:avLst/>
            <a:gdLst/>
            <a:ahLst/>
            <a:cxnLst/>
            <a:rect l="l" t="t" r="r" b="b"/>
            <a:pathLst>
              <a:path w="672084" h="429768">
                <a:moveTo>
                  <a:pt x="421386" y="286511"/>
                </a:moveTo>
                <a:lnTo>
                  <a:pt x="421386" y="0"/>
                </a:lnTo>
                <a:lnTo>
                  <a:pt x="0" y="0"/>
                </a:lnTo>
                <a:lnTo>
                  <a:pt x="0" y="286512"/>
                </a:lnTo>
                <a:lnTo>
                  <a:pt x="421386" y="286511"/>
                </a:lnTo>
                <a:close/>
              </a:path>
              <a:path w="672084" h="429768">
                <a:moveTo>
                  <a:pt x="672084" y="143255"/>
                </a:moveTo>
                <a:lnTo>
                  <a:pt x="421386" y="-143256"/>
                </a:lnTo>
                <a:lnTo>
                  <a:pt x="421386" y="429768"/>
                </a:lnTo>
                <a:lnTo>
                  <a:pt x="672084" y="14325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574285" y="4730496"/>
            <a:ext cx="682751" cy="598169"/>
          </a:xfrm>
          <a:custGeom>
            <a:avLst/>
            <a:gdLst/>
            <a:ahLst/>
            <a:cxnLst/>
            <a:rect l="l" t="t" r="r" b="b"/>
            <a:pathLst>
              <a:path w="682751" h="598170">
                <a:moveTo>
                  <a:pt x="425958" y="150875"/>
                </a:moveTo>
                <a:lnTo>
                  <a:pt x="0" y="150875"/>
                </a:lnTo>
                <a:lnTo>
                  <a:pt x="0" y="447294"/>
                </a:lnTo>
                <a:lnTo>
                  <a:pt x="4572" y="447294"/>
                </a:lnTo>
                <a:lnTo>
                  <a:pt x="4572" y="160781"/>
                </a:lnTo>
                <a:lnTo>
                  <a:pt x="9144" y="156209"/>
                </a:lnTo>
                <a:lnTo>
                  <a:pt x="9143" y="160781"/>
                </a:lnTo>
                <a:lnTo>
                  <a:pt x="420623" y="160781"/>
                </a:lnTo>
                <a:lnTo>
                  <a:pt x="420623" y="156209"/>
                </a:lnTo>
                <a:lnTo>
                  <a:pt x="425958" y="150875"/>
                </a:lnTo>
                <a:close/>
              </a:path>
              <a:path w="682751" h="598170">
                <a:moveTo>
                  <a:pt x="9143" y="160781"/>
                </a:moveTo>
                <a:lnTo>
                  <a:pt x="9144" y="156209"/>
                </a:lnTo>
                <a:lnTo>
                  <a:pt x="4572" y="160781"/>
                </a:lnTo>
                <a:lnTo>
                  <a:pt x="9143" y="160781"/>
                </a:lnTo>
                <a:close/>
              </a:path>
              <a:path w="682751" h="598170">
                <a:moveTo>
                  <a:pt x="9144" y="437388"/>
                </a:moveTo>
                <a:lnTo>
                  <a:pt x="9143" y="160781"/>
                </a:lnTo>
                <a:lnTo>
                  <a:pt x="4572" y="160781"/>
                </a:lnTo>
                <a:lnTo>
                  <a:pt x="4572" y="437388"/>
                </a:lnTo>
                <a:lnTo>
                  <a:pt x="9144" y="437388"/>
                </a:lnTo>
                <a:close/>
              </a:path>
              <a:path w="682751" h="598170">
                <a:moveTo>
                  <a:pt x="430530" y="572614"/>
                </a:moveTo>
                <a:lnTo>
                  <a:pt x="430530" y="437387"/>
                </a:lnTo>
                <a:lnTo>
                  <a:pt x="4572" y="437388"/>
                </a:lnTo>
                <a:lnTo>
                  <a:pt x="9144" y="442722"/>
                </a:lnTo>
                <a:lnTo>
                  <a:pt x="9144" y="447294"/>
                </a:lnTo>
                <a:lnTo>
                  <a:pt x="420623" y="447293"/>
                </a:lnTo>
                <a:lnTo>
                  <a:pt x="420623" y="442721"/>
                </a:lnTo>
                <a:lnTo>
                  <a:pt x="425958" y="447293"/>
                </a:lnTo>
                <a:lnTo>
                  <a:pt x="425958" y="577825"/>
                </a:lnTo>
                <a:lnTo>
                  <a:pt x="430530" y="572614"/>
                </a:lnTo>
                <a:close/>
              </a:path>
              <a:path w="682751" h="598170">
                <a:moveTo>
                  <a:pt x="9144" y="447294"/>
                </a:moveTo>
                <a:lnTo>
                  <a:pt x="9144" y="442722"/>
                </a:lnTo>
                <a:lnTo>
                  <a:pt x="4572" y="437388"/>
                </a:lnTo>
                <a:lnTo>
                  <a:pt x="4572" y="447294"/>
                </a:lnTo>
                <a:lnTo>
                  <a:pt x="9144" y="447294"/>
                </a:lnTo>
                <a:close/>
              </a:path>
              <a:path w="682751" h="598170">
                <a:moveTo>
                  <a:pt x="682752" y="299465"/>
                </a:moveTo>
                <a:lnTo>
                  <a:pt x="420623" y="0"/>
                </a:lnTo>
                <a:lnTo>
                  <a:pt x="420623" y="150875"/>
                </a:lnTo>
                <a:lnTo>
                  <a:pt x="422148" y="150875"/>
                </a:lnTo>
                <a:lnTo>
                  <a:pt x="422148" y="16001"/>
                </a:lnTo>
                <a:lnTo>
                  <a:pt x="430530" y="12953"/>
                </a:lnTo>
                <a:lnTo>
                  <a:pt x="430530" y="25581"/>
                </a:lnTo>
                <a:lnTo>
                  <a:pt x="670175" y="299461"/>
                </a:lnTo>
                <a:lnTo>
                  <a:pt x="672846" y="296417"/>
                </a:lnTo>
                <a:lnTo>
                  <a:pt x="672846" y="310754"/>
                </a:lnTo>
                <a:lnTo>
                  <a:pt x="682752" y="299465"/>
                </a:lnTo>
                <a:close/>
              </a:path>
              <a:path w="682751" h="598170">
                <a:moveTo>
                  <a:pt x="425958" y="160781"/>
                </a:moveTo>
                <a:lnTo>
                  <a:pt x="425958" y="150875"/>
                </a:lnTo>
                <a:lnTo>
                  <a:pt x="420623" y="156209"/>
                </a:lnTo>
                <a:lnTo>
                  <a:pt x="420623" y="160781"/>
                </a:lnTo>
                <a:lnTo>
                  <a:pt x="425958" y="160781"/>
                </a:lnTo>
                <a:close/>
              </a:path>
              <a:path w="682751" h="598170">
                <a:moveTo>
                  <a:pt x="425958" y="447293"/>
                </a:moveTo>
                <a:lnTo>
                  <a:pt x="420623" y="442721"/>
                </a:lnTo>
                <a:lnTo>
                  <a:pt x="420623" y="447293"/>
                </a:lnTo>
                <a:lnTo>
                  <a:pt x="425958" y="447293"/>
                </a:lnTo>
                <a:close/>
              </a:path>
              <a:path w="682751" h="598170">
                <a:moveTo>
                  <a:pt x="425958" y="577825"/>
                </a:moveTo>
                <a:lnTo>
                  <a:pt x="425958" y="447293"/>
                </a:lnTo>
                <a:lnTo>
                  <a:pt x="420623" y="447293"/>
                </a:lnTo>
                <a:lnTo>
                  <a:pt x="420623" y="598169"/>
                </a:lnTo>
                <a:lnTo>
                  <a:pt x="422148" y="596433"/>
                </a:lnTo>
                <a:lnTo>
                  <a:pt x="422148" y="582168"/>
                </a:lnTo>
                <a:lnTo>
                  <a:pt x="425958" y="577825"/>
                </a:lnTo>
                <a:close/>
              </a:path>
              <a:path w="682751" h="598170">
                <a:moveTo>
                  <a:pt x="430530" y="25581"/>
                </a:moveTo>
                <a:lnTo>
                  <a:pt x="430530" y="12953"/>
                </a:lnTo>
                <a:lnTo>
                  <a:pt x="422148" y="16001"/>
                </a:lnTo>
                <a:lnTo>
                  <a:pt x="430530" y="25581"/>
                </a:lnTo>
                <a:close/>
              </a:path>
              <a:path w="682751" h="598170">
                <a:moveTo>
                  <a:pt x="430530" y="160781"/>
                </a:moveTo>
                <a:lnTo>
                  <a:pt x="430530" y="25581"/>
                </a:lnTo>
                <a:lnTo>
                  <a:pt x="422148" y="16001"/>
                </a:lnTo>
                <a:lnTo>
                  <a:pt x="422148" y="150875"/>
                </a:lnTo>
                <a:lnTo>
                  <a:pt x="425958" y="150875"/>
                </a:lnTo>
                <a:lnTo>
                  <a:pt x="425958" y="160781"/>
                </a:lnTo>
                <a:lnTo>
                  <a:pt x="430530" y="160781"/>
                </a:lnTo>
                <a:close/>
              </a:path>
              <a:path w="682751" h="598170">
                <a:moveTo>
                  <a:pt x="672846" y="310754"/>
                </a:moveTo>
                <a:lnTo>
                  <a:pt x="672846" y="302513"/>
                </a:lnTo>
                <a:lnTo>
                  <a:pt x="670175" y="299461"/>
                </a:lnTo>
                <a:lnTo>
                  <a:pt x="422148" y="582168"/>
                </a:lnTo>
                <a:lnTo>
                  <a:pt x="430530" y="585977"/>
                </a:lnTo>
                <a:lnTo>
                  <a:pt x="430530" y="586881"/>
                </a:lnTo>
                <a:lnTo>
                  <a:pt x="672846" y="310754"/>
                </a:lnTo>
                <a:close/>
              </a:path>
              <a:path w="682751" h="598170">
                <a:moveTo>
                  <a:pt x="430530" y="586881"/>
                </a:moveTo>
                <a:lnTo>
                  <a:pt x="430530" y="585977"/>
                </a:lnTo>
                <a:lnTo>
                  <a:pt x="422148" y="582168"/>
                </a:lnTo>
                <a:lnTo>
                  <a:pt x="422148" y="596433"/>
                </a:lnTo>
                <a:lnTo>
                  <a:pt x="430530" y="586881"/>
                </a:lnTo>
                <a:close/>
              </a:path>
              <a:path w="682751" h="598170">
                <a:moveTo>
                  <a:pt x="672846" y="302513"/>
                </a:moveTo>
                <a:lnTo>
                  <a:pt x="672846" y="296417"/>
                </a:lnTo>
                <a:lnTo>
                  <a:pt x="670175" y="299461"/>
                </a:lnTo>
                <a:lnTo>
                  <a:pt x="672846" y="30251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CEDA2E30-42F3-4A6E-BBD2-D50495F08ADC}"/>
                  </a:ext>
                </a:extLst>
              </p14:cNvPr>
              <p14:cNvContentPartPr/>
              <p14:nvPr/>
            </p14:nvContentPartPr>
            <p14:xfrm>
              <a:off x="75197" y="1987191"/>
              <a:ext cx="1834920" cy="5936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CEDA2E30-42F3-4A6E-BBD2-D50495F08ADC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1197" y="1879191"/>
                <a:ext cx="1942560" cy="809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885A7F8B-BB80-4845-A7BB-37CA9816831F}"/>
                  </a:ext>
                </a:extLst>
              </p14:cNvPr>
              <p14:cNvContentPartPr/>
              <p14:nvPr/>
            </p14:nvContentPartPr>
            <p14:xfrm>
              <a:off x="8357717" y="1263591"/>
              <a:ext cx="1219320" cy="13647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885A7F8B-BB80-4845-A7BB-37CA9816831F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8304077" y="1155951"/>
                <a:ext cx="1326960" cy="1580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9DA17CB8-709E-4246-981B-FD0A3139556A}"/>
                  </a:ext>
                </a:extLst>
              </p14:cNvPr>
              <p14:cNvContentPartPr/>
              <p14:nvPr/>
            </p14:nvContentPartPr>
            <p14:xfrm>
              <a:off x="7500557" y="1085031"/>
              <a:ext cx="2537640" cy="212292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9DA17CB8-709E-4246-981B-FD0A3139556A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7446917" y="977031"/>
                <a:ext cx="2645280" cy="2338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D2BBFFEB-0512-471E-B537-562351BD8444}"/>
                  </a:ext>
                </a:extLst>
              </p14:cNvPr>
              <p14:cNvContentPartPr/>
              <p14:nvPr/>
            </p14:nvContentPartPr>
            <p14:xfrm>
              <a:off x="8513237" y="1329471"/>
              <a:ext cx="521280" cy="172584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D2BBFFEB-0512-471E-B537-562351BD8444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8459237" y="1221471"/>
                <a:ext cx="628920" cy="1941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51488ACB-C1D8-4993-AA27-F5D6ADBE0B8B}"/>
                  </a:ext>
                </a:extLst>
              </p14:cNvPr>
              <p14:cNvContentPartPr/>
              <p14:nvPr/>
            </p14:nvContentPartPr>
            <p14:xfrm>
              <a:off x="7593437" y="1856151"/>
              <a:ext cx="2313000" cy="30132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51488ACB-C1D8-4993-AA27-F5D6ADBE0B8B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7539797" y="1748511"/>
                <a:ext cx="2420640" cy="51696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44068" y="1516380"/>
            <a:ext cx="163068" cy="1714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36701" y="650493"/>
            <a:ext cx="8895715" cy="233108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4114800" marR="12700" indent="1424940">
              <a:lnSpc>
                <a:spcPct val="100000"/>
              </a:lnSpc>
            </a:pPr>
            <a:r>
              <a:rPr sz="2000" b="1" spc="-15" dirty="0">
                <a:latin typeface="Arial"/>
                <a:cs typeface="Arial"/>
              </a:rPr>
              <a:t>Relationa</a:t>
            </a:r>
            <a:r>
              <a:rPr sz="2000" b="1" spc="-10" dirty="0">
                <a:latin typeface="Arial"/>
                <a:cs typeface="Arial"/>
              </a:rPr>
              <a:t>l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5" dirty="0">
                <a:latin typeface="Arial"/>
                <a:cs typeface="Arial"/>
              </a:rPr>
              <a:t>DBM</a:t>
            </a:r>
            <a:r>
              <a:rPr sz="2000" b="1" spc="-15" dirty="0">
                <a:latin typeface="Arial"/>
                <a:cs typeface="Arial"/>
              </a:rPr>
              <a:t>S</a:t>
            </a:r>
            <a:r>
              <a:rPr sz="2000" b="1" spc="1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Concepts:</a:t>
            </a:r>
            <a:r>
              <a:rPr sz="2000" b="1" spc="-15" dirty="0">
                <a:latin typeface="Arial"/>
                <a:cs typeface="Arial"/>
              </a:rPr>
              <a:t> Basic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Databas</a:t>
            </a:r>
            <a:r>
              <a:rPr sz="2000" b="1" spc="-15" dirty="0">
                <a:latin typeface="Arial"/>
                <a:cs typeface="Arial"/>
              </a:rPr>
              <a:t>e</a:t>
            </a:r>
            <a:r>
              <a:rPr sz="2000" b="1" spc="20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Quer</a:t>
            </a:r>
            <a:r>
              <a:rPr sz="2000" b="1" spc="-15" dirty="0">
                <a:latin typeface="Arial"/>
                <a:cs typeface="Arial"/>
              </a:rPr>
              <a:t>y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Operations</a:t>
            </a:r>
            <a:r>
              <a:rPr sz="2000" b="1" spc="-10" dirty="0">
                <a:latin typeface="Arial"/>
                <a:cs typeface="Arial"/>
              </a:rPr>
              <a:t>: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Join</a:t>
            </a:r>
            <a:endParaRPr sz="2000">
              <a:latin typeface="Arial"/>
              <a:cs typeface="Arial"/>
            </a:endParaRPr>
          </a:p>
          <a:p>
            <a:pPr>
              <a:lnSpc>
                <a:spcPts val="500"/>
              </a:lnSpc>
              <a:spcBef>
                <a:spcPts val="14"/>
              </a:spcBef>
            </a:pPr>
            <a:endParaRPr sz="500"/>
          </a:p>
          <a:p>
            <a:pPr>
              <a:lnSpc>
                <a:spcPts val="1000"/>
              </a:lnSpc>
            </a:pPr>
            <a:endParaRPr sz="1000"/>
          </a:p>
          <a:p>
            <a:pPr marL="355600">
              <a:lnSpc>
                <a:spcPct val="100000"/>
              </a:lnSpc>
            </a:pPr>
            <a:r>
              <a:rPr sz="1800" b="1" dirty="0">
                <a:solidFill>
                  <a:srgbClr val="33339A"/>
                </a:solidFill>
                <a:latin typeface="Arial"/>
                <a:cs typeface="Arial"/>
              </a:rPr>
              <a:t>3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Basi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c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Quer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y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Operation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o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develo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p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usefu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l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set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f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data:</a:t>
            </a:r>
            <a:endParaRPr sz="1800">
              <a:latin typeface="Arial"/>
              <a:cs typeface="Arial"/>
            </a:endParaRPr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  <a:spcBef>
                <a:spcPts val="24"/>
              </a:spcBef>
            </a:pPr>
            <a:endParaRPr sz="1000"/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2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.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Join</a:t>
            </a:r>
            <a:endParaRPr sz="1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385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combine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table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int</a:t>
            </a:r>
            <a:r>
              <a:rPr sz="1600" b="1" spc="0" dirty="0">
                <a:latin typeface="Arial"/>
                <a:cs typeface="Arial"/>
              </a:rPr>
              <a:t>o</a:t>
            </a:r>
            <a:r>
              <a:rPr sz="1600" b="1" spc="-5" dirty="0">
                <a:latin typeface="Arial"/>
                <a:cs typeface="Arial"/>
              </a:rPr>
              <a:t> on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wit</a:t>
            </a:r>
            <a:r>
              <a:rPr sz="1600" b="1" spc="0" dirty="0">
                <a:latin typeface="Arial"/>
                <a:cs typeface="Arial"/>
              </a:rPr>
              <a:t>h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mor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info</a:t>
            </a:r>
            <a:endParaRPr sz="16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380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e.g.</a:t>
            </a:r>
            <a:r>
              <a:rPr sz="1600" b="1" spc="0" dirty="0">
                <a:latin typeface="Arial"/>
                <a:cs typeface="Arial"/>
              </a:rPr>
              <a:t>,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joi</a:t>
            </a:r>
            <a:r>
              <a:rPr sz="1600" b="1" spc="0" dirty="0">
                <a:latin typeface="Arial"/>
                <a:cs typeface="Arial"/>
              </a:rPr>
              <a:t>n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h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resultin</a:t>
            </a:r>
            <a:r>
              <a:rPr sz="1600" b="1" spc="0" dirty="0">
                <a:latin typeface="Arial"/>
                <a:cs typeface="Arial"/>
              </a:rPr>
              <a:t>g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tabl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fro</a:t>
            </a:r>
            <a:r>
              <a:rPr sz="1600" b="1" spc="0" dirty="0">
                <a:latin typeface="Arial"/>
                <a:cs typeface="Arial"/>
              </a:rPr>
              <a:t>m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(</a:t>
            </a:r>
            <a:r>
              <a:rPr sz="1600" b="1" spc="-5" dirty="0">
                <a:latin typeface="Arial"/>
                <a:cs typeface="Arial"/>
              </a:rPr>
              <a:t>1</a:t>
            </a:r>
            <a:r>
              <a:rPr sz="1600" b="1" spc="0" dirty="0">
                <a:latin typeface="Arial"/>
                <a:cs typeface="Arial"/>
              </a:rPr>
              <a:t>)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(</a:t>
            </a:r>
            <a:r>
              <a:rPr sz="1600" b="1" spc="-5" dirty="0">
                <a:latin typeface="Arial"/>
                <a:cs typeface="Arial"/>
              </a:rPr>
              <a:t>previou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slide</a:t>
            </a:r>
            <a:r>
              <a:rPr sz="1600" b="1" spc="0" dirty="0">
                <a:latin typeface="Arial"/>
                <a:cs typeface="Arial"/>
              </a:rPr>
              <a:t>)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an</a:t>
            </a:r>
            <a:r>
              <a:rPr sz="1600" b="1" spc="0" dirty="0">
                <a:latin typeface="Arial"/>
                <a:cs typeface="Arial"/>
              </a:rPr>
              <a:t>d</a:t>
            </a:r>
            <a:r>
              <a:rPr sz="1600" b="1" spc="-5" dirty="0">
                <a:latin typeface="Arial"/>
                <a:cs typeface="Arial"/>
              </a:rPr>
              <a:t> SUPPLIER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57200" y="3557777"/>
            <a:ext cx="3989832" cy="99898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703826" y="3399282"/>
            <a:ext cx="4897373" cy="159029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251959" y="3973067"/>
            <a:ext cx="688848" cy="189737"/>
          </a:xfrm>
          <a:custGeom>
            <a:avLst/>
            <a:gdLst/>
            <a:ahLst/>
            <a:cxnLst/>
            <a:rect l="l" t="t" r="r" b="b"/>
            <a:pathLst>
              <a:path w="688848" h="189737">
                <a:moveTo>
                  <a:pt x="608024" y="55644"/>
                </a:moveTo>
                <a:lnTo>
                  <a:pt x="601875" y="27462"/>
                </a:lnTo>
                <a:lnTo>
                  <a:pt x="0" y="161543"/>
                </a:lnTo>
                <a:lnTo>
                  <a:pt x="6096" y="189737"/>
                </a:lnTo>
                <a:lnTo>
                  <a:pt x="608024" y="55644"/>
                </a:lnTo>
                <a:close/>
              </a:path>
              <a:path w="688848" h="189737">
                <a:moveTo>
                  <a:pt x="688848" y="22859"/>
                </a:moveTo>
                <a:lnTo>
                  <a:pt x="595884" y="0"/>
                </a:lnTo>
                <a:lnTo>
                  <a:pt x="601875" y="27462"/>
                </a:lnTo>
                <a:lnTo>
                  <a:pt x="615696" y="24383"/>
                </a:lnTo>
                <a:lnTo>
                  <a:pt x="621792" y="52577"/>
                </a:lnTo>
                <a:lnTo>
                  <a:pt x="621792" y="77599"/>
                </a:lnTo>
                <a:lnTo>
                  <a:pt x="688848" y="22859"/>
                </a:lnTo>
                <a:close/>
              </a:path>
              <a:path w="688848" h="189737">
                <a:moveTo>
                  <a:pt x="621792" y="52577"/>
                </a:moveTo>
                <a:lnTo>
                  <a:pt x="615696" y="24383"/>
                </a:lnTo>
                <a:lnTo>
                  <a:pt x="601875" y="27462"/>
                </a:lnTo>
                <a:lnTo>
                  <a:pt x="608024" y="55644"/>
                </a:lnTo>
                <a:lnTo>
                  <a:pt x="621792" y="52577"/>
                </a:lnTo>
                <a:close/>
              </a:path>
              <a:path w="688848" h="189737">
                <a:moveTo>
                  <a:pt x="621792" y="77599"/>
                </a:moveTo>
                <a:lnTo>
                  <a:pt x="621792" y="52577"/>
                </a:lnTo>
                <a:lnTo>
                  <a:pt x="608024" y="55644"/>
                </a:lnTo>
                <a:lnTo>
                  <a:pt x="614172" y="83819"/>
                </a:lnTo>
                <a:lnTo>
                  <a:pt x="621792" y="775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255008" y="4362450"/>
            <a:ext cx="685800" cy="57150"/>
          </a:xfrm>
          <a:custGeom>
            <a:avLst/>
            <a:gdLst/>
            <a:ahLst/>
            <a:cxnLst/>
            <a:rect l="l" t="t" r="r" b="b"/>
            <a:pathLst>
              <a:path w="685800" h="57150">
                <a:moveTo>
                  <a:pt x="614172" y="28955"/>
                </a:moveTo>
                <a:lnTo>
                  <a:pt x="614172" y="0"/>
                </a:lnTo>
                <a:lnTo>
                  <a:pt x="0" y="0"/>
                </a:lnTo>
                <a:lnTo>
                  <a:pt x="0" y="28955"/>
                </a:lnTo>
                <a:lnTo>
                  <a:pt x="614172" y="28955"/>
                </a:lnTo>
                <a:close/>
              </a:path>
              <a:path w="685800" h="57150">
                <a:moveTo>
                  <a:pt x="685800" y="14477"/>
                </a:moveTo>
                <a:lnTo>
                  <a:pt x="599693" y="-28194"/>
                </a:lnTo>
                <a:lnTo>
                  <a:pt x="599693" y="0"/>
                </a:lnTo>
                <a:lnTo>
                  <a:pt x="614172" y="0"/>
                </a:lnTo>
                <a:lnTo>
                  <a:pt x="614172" y="49975"/>
                </a:lnTo>
                <a:lnTo>
                  <a:pt x="685800" y="14477"/>
                </a:lnTo>
                <a:close/>
              </a:path>
              <a:path w="685800" h="57150">
                <a:moveTo>
                  <a:pt x="614172" y="49975"/>
                </a:moveTo>
                <a:lnTo>
                  <a:pt x="614172" y="28955"/>
                </a:lnTo>
                <a:lnTo>
                  <a:pt x="599693" y="28955"/>
                </a:lnTo>
                <a:lnTo>
                  <a:pt x="599693" y="57150"/>
                </a:lnTo>
                <a:lnTo>
                  <a:pt x="614172" y="4997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89431" y="5875020"/>
            <a:ext cx="8254745" cy="101041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243072" y="5167884"/>
            <a:ext cx="2788157" cy="76200"/>
          </a:xfrm>
          <a:custGeom>
            <a:avLst/>
            <a:gdLst/>
            <a:ahLst/>
            <a:cxnLst/>
            <a:rect l="l" t="t" r="r" b="b"/>
            <a:pathLst>
              <a:path w="2788157" h="76200">
                <a:moveTo>
                  <a:pt x="0" y="0"/>
                </a:moveTo>
                <a:lnTo>
                  <a:pt x="0" y="76200"/>
                </a:lnTo>
                <a:lnTo>
                  <a:pt x="2788157" y="76200"/>
                </a:lnTo>
                <a:lnTo>
                  <a:pt x="2788157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437888" y="5205984"/>
            <a:ext cx="398525" cy="525018"/>
          </a:xfrm>
          <a:custGeom>
            <a:avLst/>
            <a:gdLst/>
            <a:ahLst/>
            <a:cxnLst/>
            <a:rect l="l" t="t" r="r" b="b"/>
            <a:pathLst>
              <a:path w="398525" h="525018">
                <a:moveTo>
                  <a:pt x="398526" y="425196"/>
                </a:moveTo>
                <a:lnTo>
                  <a:pt x="298704" y="425196"/>
                </a:lnTo>
                <a:lnTo>
                  <a:pt x="298703" y="0"/>
                </a:lnTo>
                <a:lnTo>
                  <a:pt x="99821" y="0"/>
                </a:lnTo>
                <a:lnTo>
                  <a:pt x="99822" y="425196"/>
                </a:lnTo>
                <a:lnTo>
                  <a:pt x="0" y="425196"/>
                </a:lnTo>
                <a:lnTo>
                  <a:pt x="198882" y="525018"/>
                </a:lnTo>
                <a:lnTo>
                  <a:pt x="398526" y="425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418076" y="5200650"/>
            <a:ext cx="438150" cy="535685"/>
          </a:xfrm>
          <a:custGeom>
            <a:avLst/>
            <a:gdLst/>
            <a:ahLst/>
            <a:cxnLst/>
            <a:rect l="l" t="t" r="r" b="b"/>
            <a:pathLst>
              <a:path w="438150" h="535685">
                <a:moveTo>
                  <a:pt x="22098" y="425958"/>
                </a:moveTo>
                <a:lnTo>
                  <a:pt x="0" y="425958"/>
                </a:lnTo>
                <a:lnTo>
                  <a:pt x="19812" y="435898"/>
                </a:lnTo>
                <a:lnTo>
                  <a:pt x="19812" y="435102"/>
                </a:lnTo>
                <a:lnTo>
                  <a:pt x="22098" y="425958"/>
                </a:lnTo>
                <a:close/>
              </a:path>
              <a:path w="438150" h="535685">
                <a:moveTo>
                  <a:pt x="40316" y="435102"/>
                </a:moveTo>
                <a:lnTo>
                  <a:pt x="22098" y="425958"/>
                </a:lnTo>
                <a:lnTo>
                  <a:pt x="19812" y="435102"/>
                </a:lnTo>
                <a:lnTo>
                  <a:pt x="40316" y="435102"/>
                </a:lnTo>
                <a:close/>
              </a:path>
              <a:path w="438150" h="535685">
                <a:moveTo>
                  <a:pt x="219075" y="524823"/>
                </a:moveTo>
                <a:lnTo>
                  <a:pt x="40316" y="435102"/>
                </a:lnTo>
                <a:lnTo>
                  <a:pt x="19812" y="435102"/>
                </a:lnTo>
                <a:lnTo>
                  <a:pt x="19812" y="435898"/>
                </a:lnTo>
                <a:lnTo>
                  <a:pt x="217170" y="534921"/>
                </a:lnTo>
                <a:lnTo>
                  <a:pt x="217170" y="525780"/>
                </a:lnTo>
                <a:lnTo>
                  <a:pt x="219075" y="524823"/>
                </a:lnTo>
                <a:close/>
              </a:path>
              <a:path w="438150" h="535685">
                <a:moveTo>
                  <a:pt x="119634" y="425958"/>
                </a:moveTo>
                <a:lnTo>
                  <a:pt x="22098" y="425958"/>
                </a:lnTo>
                <a:lnTo>
                  <a:pt x="40316" y="435102"/>
                </a:lnTo>
                <a:lnTo>
                  <a:pt x="115062" y="435102"/>
                </a:lnTo>
                <a:lnTo>
                  <a:pt x="115062" y="430530"/>
                </a:lnTo>
                <a:lnTo>
                  <a:pt x="119634" y="425958"/>
                </a:lnTo>
                <a:close/>
              </a:path>
              <a:path w="438150" h="535685">
                <a:moveTo>
                  <a:pt x="323088" y="425958"/>
                </a:moveTo>
                <a:lnTo>
                  <a:pt x="323088" y="0"/>
                </a:lnTo>
                <a:lnTo>
                  <a:pt x="115061" y="0"/>
                </a:lnTo>
                <a:lnTo>
                  <a:pt x="115062" y="425958"/>
                </a:lnTo>
                <a:lnTo>
                  <a:pt x="119634" y="425958"/>
                </a:lnTo>
                <a:lnTo>
                  <a:pt x="119633" y="9906"/>
                </a:lnTo>
                <a:lnTo>
                  <a:pt x="124205" y="5334"/>
                </a:lnTo>
                <a:lnTo>
                  <a:pt x="124205" y="9906"/>
                </a:lnTo>
                <a:lnTo>
                  <a:pt x="313943" y="9906"/>
                </a:lnTo>
                <a:lnTo>
                  <a:pt x="313943" y="5334"/>
                </a:lnTo>
                <a:lnTo>
                  <a:pt x="318515" y="9906"/>
                </a:lnTo>
                <a:lnTo>
                  <a:pt x="318516" y="425958"/>
                </a:lnTo>
                <a:lnTo>
                  <a:pt x="323088" y="425958"/>
                </a:lnTo>
                <a:close/>
              </a:path>
              <a:path w="438150" h="535685">
                <a:moveTo>
                  <a:pt x="124205" y="435102"/>
                </a:moveTo>
                <a:lnTo>
                  <a:pt x="124205" y="9906"/>
                </a:lnTo>
                <a:lnTo>
                  <a:pt x="119633" y="9906"/>
                </a:lnTo>
                <a:lnTo>
                  <a:pt x="119634" y="425958"/>
                </a:lnTo>
                <a:lnTo>
                  <a:pt x="115062" y="430530"/>
                </a:lnTo>
                <a:lnTo>
                  <a:pt x="115062" y="435102"/>
                </a:lnTo>
                <a:lnTo>
                  <a:pt x="124205" y="435102"/>
                </a:lnTo>
                <a:close/>
              </a:path>
              <a:path w="438150" h="535685">
                <a:moveTo>
                  <a:pt x="124205" y="9906"/>
                </a:moveTo>
                <a:lnTo>
                  <a:pt x="124205" y="5334"/>
                </a:lnTo>
                <a:lnTo>
                  <a:pt x="119633" y="9906"/>
                </a:lnTo>
                <a:lnTo>
                  <a:pt x="124205" y="9906"/>
                </a:lnTo>
                <a:close/>
              </a:path>
              <a:path w="438150" h="535685">
                <a:moveTo>
                  <a:pt x="220979" y="525780"/>
                </a:moveTo>
                <a:lnTo>
                  <a:pt x="219075" y="524823"/>
                </a:lnTo>
                <a:lnTo>
                  <a:pt x="217170" y="525780"/>
                </a:lnTo>
                <a:lnTo>
                  <a:pt x="220979" y="525780"/>
                </a:lnTo>
                <a:close/>
              </a:path>
              <a:path w="438150" h="535685">
                <a:moveTo>
                  <a:pt x="220979" y="534543"/>
                </a:moveTo>
                <a:lnTo>
                  <a:pt x="220979" y="525780"/>
                </a:lnTo>
                <a:lnTo>
                  <a:pt x="217170" y="525780"/>
                </a:lnTo>
                <a:lnTo>
                  <a:pt x="217170" y="534921"/>
                </a:lnTo>
                <a:lnTo>
                  <a:pt x="218694" y="535686"/>
                </a:lnTo>
                <a:lnTo>
                  <a:pt x="220979" y="534543"/>
                </a:lnTo>
                <a:close/>
              </a:path>
              <a:path w="438150" h="535685">
                <a:moveTo>
                  <a:pt x="418338" y="435864"/>
                </a:moveTo>
                <a:lnTo>
                  <a:pt x="418338" y="435102"/>
                </a:lnTo>
                <a:lnTo>
                  <a:pt x="397833" y="435102"/>
                </a:lnTo>
                <a:lnTo>
                  <a:pt x="219075" y="524823"/>
                </a:lnTo>
                <a:lnTo>
                  <a:pt x="220979" y="525780"/>
                </a:lnTo>
                <a:lnTo>
                  <a:pt x="220979" y="534543"/>
                </a:lnTo>
                <a:lnTo>
                  <a:pt x="418338" y="435864"/>
                </a:lnTo>
                <a:close/>
              </a:path>
              <a:path w="438150" h="535685">
                <a:moveTo>
                  <a:pt x="318515" y="9906"/>
                </a:moveTo>
                <a:lnTo>
                  <a:pt x="313943" y="5334"/>
                </a:lnTo>
                <a:lnTo>
                  <a:pt x="313943" y="9906"/>
                </a:lnTo>
                <a:lnTo>
                  <a:pt x="318515" y="9906"/>
                </a:lnTo>
                <a:close/>
              </a:path>
              <a:path w="438150" h="535685">
                <a:moveTo>
                  <a:pt x="323088" y="435102"/>
                </a:moveTo>
                <a:lnTo>
                  <a:pt x="323088" y="430530"/>
                </a:lnTo>
                <a:lnTo>
                  <a:pt x="318516" y="425958"/>
                </a:lnTo>
                <a:lnTo>
                  <a:pt x="318515" y="9906"/>
                </a:lnTo>
                <a:lnTo>
                  <a:pt x="313943" y="9906"/>
                </a:lnTo>
                <a:lnTo>
                  <a:pt x="313944" y="435102"/>
                </a:lnTo>
                <a:lnTo>
                  <a:pt x="323088" y="435102"/>
                </a:lnTo>
                <a:close/>
              </a:path>
              <a:path w="438150" h="535685">
                <a:moveTo>
                  <a:pt x="416052" y="425958"/>
                </a:moveTo>
                <a:lnTo>
                  <a:pt x="318516" y="425958"/>
                </a:lnTo>
                <a:lnTo>
                  <a:pt x="323088" y="430530"/>
                </a:lnTo>
                <a:lnTo>
                  <a:pt x="323088" y="435102"/>
                </a:lnTo>
                <a:lnTo>
                  <a:pt x="397833" y="435102"/>
                </a:lnTo>
                <a:lnTo>
                  <a:pt x="416052" y="425958"/>
                </a:lnTo>
                <a:close/>
              </a:path>
              <a:path w="438150" h="535685">
                <a:moveTo>
                  <a:pt x="418338" y="435102"/>
                </a:moveTo>
                <a:lnTo>
                  <a:pt x="416052" y="425958"/>
                </a:lnTo>
                <a:lnTo>
                  <a:pt x="397833" y="435102"/>
                </a:lnTo>
                <a:lnTo>
                  <a:pt x="418338" y="435102"/>
                </a:lnTo>
                <a:close/>
              </a:path>
              <a:path w="438150" h="535685">
                <a:moveTo>
                  <a:pt x="438150" y="425958"/>
                </a:moveTo>
                <a:lnTo>
                  <a:pt x="416052" y="425958"/>
                </a:lnTo>
                <a:lnTo>
                  <a:pt x="418338" y="435102"/>
                </a:lnTo>
                <a:lnTo>
                  <a:pt x="418338" y="435864"/>
                </a:lnTo>
                <a:lnTo>
                  <a:pt x="438150" y="42595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EF6EBF36-872D-488C-86AF-1ACF6CEFBA0F}"/>
                  </a:ext>
                </a:extLst>
              </p14:cNvPr>
              <p14:cNvContentPartPr/>
              <p14:nvPr/>
            </p14:nvContentPartPr>
            <p14:xfrm>
              <a:off x="296957" y="2111031"/>
              <a:ext cx="1300320" cy="41508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EF6EBF36-872D-488C-86AF-1ACF6CEFBA0F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42957" y="2003031"/>
                <a:ext cx="1407960" cy="630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587D9CA1-E19F-4FED-A840-7E14185A055B}"/>
                  </a:ext>
                </a:extLst>
              </p14:cNvPr>
              <p14:cNvContentPartPr/>
              <p14:nvPr/>
            </p14:nvContentPartPr>
            <p14:xfrm>
              <a:off x="7849397" y="1123191"/>
              <a:ext cx="1240920" cy="128124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587D9CA1-E19F-4FED-A840-7E14185A055B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7795397" y="1015551"/>
                <a:ext cx="1348560" cy="1496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016F522A-44D3-48B8-AD41-17A7E2617AC6}"/>
                  </a:ext>
                </a:extLst>
              </p14:cNvPr>
              <p14:cNvContentPartPr/>
              <p14:nvPr/>
            </p14:nvContentPartPr>
            <p14:xfrm>
              <a:off x="7194197" y="694431"/>
              <a:ext cx="2542680" cy="217728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016F522A-44D3-48B8-AD41-17A7E2617AC6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7140557" y="586791"/>
                <a:ext cx="2650320" cy="2392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AA44EB8E-C377-453F-A209-78C0D8E8EA51}"/>
                  </a:ext>
                </a:extLst>
              </p14:cNvPr>
              <p14:cNvContentPartPr/>
              <p14:nvPr/>
            </p14:nvContentPartPr>
            <p14:xfrm>
              <a:off x="7414517" y="1607751"/>
              <a:ext cx="1984680" cy="37296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AA44EB8E-C377-453F-A209-78C0D8E8EA51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7360517" y="1500111"/>
                <a:ext cx="2092320" cy="58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8929F76E-8C35-42FC-9828-A48CD229D0D1}"/>
                  </a:ext>
                </a:extLst>
              </p14:cNvPr>
              <p14:cNvContentPartPr/>
              <p14:nvPr/>
            </p14:nvContentPartPr>
            <p14:xfrm>
              <a:off x="3241397" y="2096271"/>
              <a:ext cx="32760" cy="320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8929F76E-8C35-42FC-9828-A48CD229D0D1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3232397" y="2087631"/>
                <a:ext cx="50400" cy="4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3E7B1DA2-0126-4249-A7F6-917BAB2609DA}"/>
                  </a:ext>
                </a:extLst>
              </p14:cNvPr>
              <p14:cNvContentPartPr/>
              <p14:nvPr/>
            </p14:nvContentPartPr>
            <p14:xfrm>
              <a:off x="4813157" y="242271"/>
              <a:ext cx="1033560" cy="32256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3E7B1DA2-0126-4249-A7F6-917BAB2609DA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4804160" y="233631"/>
                <a:ext cx="1051194" cy="340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FB371498-A893-40FB-9A70-E14657AF798E}"/>
                  </a:ext>
                </a:extLst>
              </p14:cNvPr>
              <p14:cNvContentPartPr/>
              <p14:nvPr/>
            </p14:nvContentPartPr>
            <p14:xfrm>
              <a:off x="2934677" y="237231"/>
              <a:ext cx="1617480" cy="540000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FB371498-A893-40FB-9A70-E14657AF798E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2925677" y="228591"/>
                <a:ext cx="1635120" cy="55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4968A34F-F21D-4A04-B5A7-B53949E768F3}"/>
                  </a:ext>
                </a:extLst>
              </p14:cNvPr>
              <p14:cNvContentPartPr/>
              <p14:nvPr/>
            </p14:nvContentPartPr>
            <p14:xfrm>
              <a:off x="6124637" y="42111"/>
              <a:ext cx="1167120" cy="821880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4968A34F-F21D-4A04-B5A7-B53949E768F3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6115994" y="33471"/>
                <a:ext cx="1184765" cy="83952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44068" y="1516380"/>
            <a:ext cx="163068" cy="1714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36701" y="650493"/>
            <a:ext cx="8894445" cy="253809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3775710" marR="12700" indent="1764030">
              <a:lnSpc>
                <a:spcPct val="100000"/>
              </a:lnSpc>
            </a:pPr>
            <a:r>
              <a:rPr sz="2000" b="1" spc="-15" dirty="0">
                <a:latin typeface="Arial"/>
                <a:cs typeface="Arial"/>
              </a:rPr>
              <a:t>Relationa</a:t>
            </a:r>
            <a:r>
              <a:rPr sz="2000" b="1" spc="-10" dirty="0">
                <a:latin typeface="Arial"/>
                <a:cs typeface="Arial"/>
              </a:rPr>
              <a:t>l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5" dirty="0">
                <a:latin typeface="Arial"/>
                <a:cs typeface="Arial"/>
              </a:rPr>
              <a:t>DBM</a:t>
            </a:r>
            <a:r>
              <a:rPr sz="2000" b="1" spc="-15" dirty="0">
                <a:latin typeface="Arial"/>
                <a:cs typeface="Arial"/>
              </a:rPr>
              <a:t>S</a:t>
            </a:r>
            <a:r>
              <a:rPr sz="2000" b="1" spc="1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Concepts:</a:t>
            </a:r>
            <a:r>
              <a:rPr sz="2000" b="1" spc="-15" dirty="0">
                <a:latin typeface="Arial"/>
                <a:cs typeface="Arial"/>
              </a:rPr>
              <a:t> Basic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Databas</a:t>
            </a:r>
            <a:r>
              <a:rPr sz="2000" b="1" spc="-15" dirty="0">
                <a:latin typeface="Arial"/>
                <a:cs typeface="Arial"/>
              </a:rPr>
              <a:t>e</a:t>
            </a:r>
            <a:r>
              <a:rPr sz="2000" b="1" spc="1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Quer</a:t>
            </a:r>
            <a:r>
              <a:rPr sz="2000" b="1" spc="-15" dirty="0">
                <a:latin typeface="Arial"/>
                <a:cs typeface="Arial"/>
              </a:rPr>
              <a:t>y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Operations</a:t>
            </a:r>
            <a:r>
              <a:rPr sz="2000" b="1" spc="-10" dirty="0">
                <a:latin typeface="Arial"/>
                <a:cs typeface="Arial"/>
              </a:rPr>
              <a:t>: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15" dirty="0">
                <a:latin typeface="Arial"/>
                <a:cs typeface="Arial"/>
              </a:rPr>
              <a:t>Project</a:t>
            </a:r>
            <a:endParaRPr sz="2000">
              <a:latin typeface="Arial"/>
              <a:cs typeface="Arial"/>
            </a:endParaRPr>
          </a:p>
          <a:p>
            <a:pPr>
              <a:lnSpc>
                <a:spcPts val="500"/>
              </a:lnSpc>
              <a:spcBef>
                <a:spcPts val="14"/>
              </a:spcBef>
            </a:pPr>
            <a:endParaRPr sz="500"/>
          </a:p>
          <a:p>
            <a:pPr>
              <a:lnSpc>
                <a:spcPts val="1000"/>
              </a:lnSpc>
            </a:pPr>
            <a:endParaRPr sz="1000"/>
          </a:p>
          <a:p>
            <a:pPr marL="355600">
              <a:lnSpc>
                <a:spcPct val="100000"/>
              </a:lnSpc>
            </a:pPr>
            <a:r>
              <a:rPr sz="1800" b="1" dirty="0">
                <a:solidFill>
                  <a:srgbClr val="33339A"/>
                </a:solidFill>
                <a:latin typeface="Arial"/>
                <a:cs typeface="Arial"/>
              </a:rPr>
              <a:t>3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Basi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c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Quer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y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Operation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o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develo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p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usefu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l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set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f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data:</a:t>
            </a:r>
            <a:endParaRPr sz="1800">
              <a:latin typeface="Arial"/>
              <a:cs typeface="Arial"/>
            </a:endParaRPr>
          </a:p>
          <a:p>
            <a:pPr>
              <a:lnSpc>
                <a:spcPts val="700"/>
              </a:lnSpc>
              <a:spcBef>
                <a:spcPts val="36"/>
              </a:spcBef>
            </a:pPr>
            <a:endParaRPr sz="70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3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.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Project</a:t>
            </a:r>
            <a:endParaRPr sz="1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385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Create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5" dirty="0"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FF3300"/>
                </a:solidFill>
                <a:latin typeface="Arial"/>
                <a:cs typeface="Arial"/>
              </a:rPr>
              <a:t>subse</a:t>
            </a:r>
            <a:r>
              <a:rPr sz="1600" b="1" spc="0" dirty="0">
                <a:solidFill>
                  <a:srgbClr val="FF3300"/>
                </a:solidFill>
                <a:latin typeface="Arial"/>
                <a:cs typeface="Arial"/>
              </a:rPr>
              <a:t>t</a:t>
            </a:r>
            <a:r>
              <a:rPr sz="1600" b="1" spc="-5" dirty="0">
                <a:solidFill>
                  <a:srgbClr val="FF3300"/>
                </a:solidFill>
                <a:latin typeface="Arial"/>
                <a:cs typeface="Arial"/>
              </a:rPr>
              <a:t> o</a:t>
            </a:r>
            <a:r>
              <a:rPr sz="1600" b="1" spc="0" dirty="0">
                <a:solidFill>
                  <a:srgbClr val="FF3300"/>
                </a:solidFill>
                <a:latin typeface="Arial"/>
                <a:cs typeface="Arial"/>
              </a:rPr>
              <a:t>f</a:t>
            </a:r>
            <a:r>
              <a:rPr sz="1600" b="1" spc="-5" dirty="0">
                <a:solidFill>
                  <a:srgbClr val="FF3300"/>
                </a:solidFill>
                <a:latin typeface="Arial"/>
                <a:cs typeface="Arial"/>
              </a:rPr>
              <a:t> columns</a:t>
            </a:r>
            <a:endParaRPr sz="1600">
              <a:latin typeface="Arial"/>
              <a:cs typeface="Arial"/>
            </a:endParaRPr>
          </a:p>
          <a:p>
            <a:pPr marL="755650" marR="304800" indent="-285750">
              <a:lnSpc>
                <a:spcPct val="100000"/>
              </a:lnSpc>
              <a:spcBef>
                <a:spcPts val="380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e.g.</a:t>
            </a:r>
            <a:r>
              <a:rPr sz="1600" b="1" spc="0" dirty="0">
                <a:latin typeface="Arial"/>
                <a:cs typeface="Arial"/>
              </a:rPr>
              <a:t>,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fro</a:t>
            </a:r>
            <a:r>
              <a:rPr sz="1600" b="1" spc="0" dirty="0">
                <a:latin typeface="Arial"/>
                <a:cs typeface="Arial"/>
              </a:rPr>
              <a:t>m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h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resultin</a:t>
            </a:r>
            <a:r>
              <a:rPr sz="1600" b="1" spc="0" dirty="0">
                <a:latin typeface="Arial"/>
                <a:cs typeface="Arial"/>
              </a:rPr>
              <a:t>g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tabl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projec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Part_Number</a:t>
            </a:r>
            <a:r>
              <a:rPr sz="1600" b="1" spc="0" dirty="0">
                <a:latin typeface="Arial"/>
                <a:cs typeface="Arial"/>
              </a:rPr>
              <a:t>,</a:t>
            </a:r>
            <a:r>
              <a:rPr sz="1600" b="1" spc="-5" dirty="0">
                <a:latin typeface="Arial"/>
                <a:cs typeface="Arial"/>
              </a:rPr>
              <a:t> Part_Name</a:t>
            </a:r>
            <a:r>
              <a:rPr sz="1600" b="1" spc="0" dirty="0">
                <a:latin typeface="Arial"/>
                <a:cs typeface="Arial"/>
              </a:rPr>
              <a:t>,</a:t>
            </a:r>
            <a:r>
              <a:rPr sz="1600" b="1" spc="-5" dirty="0">
                <a:latin typeface="Arial"/>
                <a:cs typeface="Arial"/>
              </a:rPr>
              <a:t> Supplier_Number, Supplier_Name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64058" y="3877055"/>
            <a:ext cx="9127997" cy="8473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322826" y="4791455"/>
            <a:ext cx="433577" cy="490727"/>
          </a:xfrm>
          <a:custGeom>
            <a:avLst/>
            <a:gdLst/>
            <a:ahLst/>
            <a:cxnLst/>
            <a:rect l="l" t="t" r="r" b="b"/>
            <a:pathLst>
              <a:path w="433577" h="490727">
                <a:moveTo>
                  <a:pt x="433578" y="381762"/>
                </a:moveTo>
                <a:lnTo>
                  <a:pt x="325374" y="381762"/>
                </a:lnTo>
                <a:lnTo>
                  <a:pt x="325373" y="0"/>
                </a:lnTo>
                <a:lnTo>
                  <a:pt x="108203" y="0"/>
                </a:lnTo>
                <a:lnTo>
                  <a:pt x="108204" y="381762"/>
                </a:lnTo>
                <a:lnTo>
                  <a:pt x="0" y="381762"/>
                </a:lnTo>
                <a:lnTo>
                  <a:pt x="216408" y="490728"/>
                </a:lnTo>
                <a:lnTo>
                  <a:pt x="433578" y="38176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302252" y="4786884"/>
            <a:ext cx="474725" cy="500633"/>
          </a:xfrm>
          <a:custGeom>
            <a:avLst/>
            <a:gdLst/>
            <a:ahLst/>
            <a:cxnLst/>
            <a:rect l="l" t="t" r="r" b="b"/>
            <a:pathLst>
              <a:path w="474725" h="500633">
                <a:moveTo>
                  <a:pt x="128778" y="381762"/>
                </a:moveTo>
                <a:lnTo>
                  <a:pt x="0" y="381762"/>
                </a:lnTo>
                <a:lnTo>
                  <a:pt x="20574" y="392082"/>
                </a:lnTo>
                <a:lnTo>
                  <a:pt x="20574" y="391668"/>
                </a:lnTo>
                <a:lnTo>
                  <a:pt x="22098" y="382524"/>
                </a:lnTo>
                <a:lnTo>
                  <a:pt x="40450" y="391668"/>
                </a:lnTo>
                <a:lnTo>
                  <a:pt x="124205" y="391668"/>
                </a:lnTo>
                <a:lnTo>
                  <a:pt x="124205" y="386334"/>
                </a:lnTo>
                <a:lnTo>
                  <a:pt x="128778" y="381762"/>
                </a:lnTo>
                <a:close/>
              </a:path>
              <a:path w="474725" h="500633">
                <a:moveTo>
                  <a:pt x="40450" y="391668"/>
                </a:moveTo>
                <a:lnTo>
                  <a:pt x="22098" y="382524"/>
                </a:lnTo>
                <a:lnTo>
                  <a:pt x="20574" y="391668"/>
                </a:lnTo>
                <a:lnTo>
                  <a:pt x="40450" y="391668"/>
                </a:lnTo>
                <a:close/>
              </a:path>
              <a:path w="474725" h="500633">
                <a:moveTo>
                  <a:pt x="237359" y="489777"/>
                </a:moveTo>
                <a:lnTo>
                  <a:pt x="40450" y="391668"/>
                </a:lnTo>
                <a:lnTo>
                  <a:pt x="20574" y="391668"/>
                </a:lnTo>
                <a:lnTo>
                  <a:pt x="20574" y="392082"/>
                </a:lnTo>
                <a:lnTo>
                  <a:pt x="235458" y="499869"/>
                </a:lnTo>
                <a:lnTo>
                  <a:pt x="235458" y="490728"/>
                </a:lnTo>
                <a:lnTo>
                  <a:pt x="237359" y="489777"/>
                </a:lnTo>
                <a:close/>
              </a:path>
              <a:path w="474725" h="500633">
                <a:moveTo>
                  <a:pt x="350520" y="381762"/>
                </a:moveTo>
                <a:lnTo>
                  <a:pt x="350520" y="0"/>
                </a:lnTo>
                <a:lnTo>
                  <a:pt x="124205" y="0"/>
                </a:lnTo>
                <a:lnTo>
                  <a:pt x="124205" y="381762"/>
                </a:lnTo>
                <a:lnTo>
                  <a:pt x="128778" y="381762"/>
                </a:lnTo>
                <a:lnTo>
                  <a:pt x="128777" y="9144"/>
                </a:lnTo>
                <a:lnTo>
                  <a:pt x="133349" y="4572"/>
                </a:lnTo>
                <a:lnTo>
                  <a:pt x="133349" y="9144"/>
                </a:lnTo>
                <a:lnTo>
                  <a:pt x="341375" y="9144"/>
                </a:lnTo>
                <a:lnTo>
                  <a:pt x="341375" y="4572"/>
                </a:lnTo>
                <a:lnTo>
                  <a:pt x="345947" y="9144"/>
                </a:lnTo>
                <a:lnTo>
                  <a:pt x="345948" y="381762"/>
                </a:lnTo>
                <a:lnTo>
                  <a:pt x="350520" y="381762"/>
                </a:lnTo>
                <a:close/>
              </a:path>
              <a:path w="474725" h="500633">
                <a:moveTo>
                  <a:pt x="133350" y="391668"/>
                </a:moveTo>
                <a:lnTo>
                  <a:pt x="133349" y="9144"/>
                </a:lnTo>
                <a:lnTo>
                  <a:pt x="128777" y="9144"/>
                </a:lnTo>
                <a:lnTo>
                  <a:pt x="128778" y="381762"/>
                </a:lnTo>
                <a:lnTo>
                  <a:pt x="124205" y="386334"/>
                </a:lnTo>
                <a:lnTo>
                  <a:pt x="124205" y="391668"/>
                </a:lnTo>
                <a:lnTo>
                  <a:pt x="133350" y="391668"/>
                </a:lnTo>
                <a:close/>
              </a:path>
              <a:path w="474725" h="500633">
                <a:moveTo>
                  <a:pt x="133349" y="9144"/>
                </a:moveTo>
                <a:lnTo>
                  <a:pt x="133349" y="4572"/>
                </a:lnTo>
                <a:lnTo>
                  <a:pt x="128777" y="9144"/>
                </a:lnTo>
                <a:lnTo>
                  <a:pt x="133349" y="9144"/>
                </a:lnTo>
                <a:close/>
              </a:path>
              <a:path w="474725" h="500633">
                <a:moveTo>
                  <a:pt x="239268" y="490728"/>
                </a:moveTo>
                <a:lnTo>
                  <a:pt x="237359" y="489777"/>
                </a:lnTo>
                <a:lnTo>
                  <a:pt x="235458" y="490728"/>
                </a:lnTo>
                <a:lnTo>
                  <a:pt x="239268" y="490728"/>
                </a:lnTo>
                <a:close/>
              </a:path>
              <a:path w="474725" h="500633">
                <a:moveTo>
                  <a:pt x="239268" y="499491"/>
                </a:moveTo>
                <a:lnTo>
                  <a:pt x="239268" y="490728"/>
                </a:lnTo>
                <a:lnTo>
                  <a:pt x="235458" y="490728"/>
                </a:lnTo>
                <a:lnTo>
                  <a:pt x="235458" y="499869"/>
                </a:lnTo>
                <a:lnTo>
                  <a:pt x="236982" y="500634"/>
                </a:lnTo>
                <a:lnTo>
                  <a:pt x="239268" y="499491"/>
                </a:lnTo>
                <a:close/>
              </a:path>
              <a:path w="474725" h="500633">
                <a:moveTo>
                  <a:pt x="454152" y="392049"/>
                </a:moveTo>
                <a:lnTo>
                  <a:pt x="454152" y="391668"/>
                </a:lnTo>
                <a:lnTo>
                  <a:pt x="433578" y="391668"/>
                </a:lnTo>
                <a:lnTo>
                  <a:pt x="237359" y="489777"/>
                </a:lnTo>
                <a:lnTo>
                  <a:pt x="239268" y="490728"/>
                </a:lnTo>
                <a:lnTo>
                  <a:pt x="239268" y="499491"/>
                </a:lnTo>
                <a:lnTo>
                  <a:pt x="454152" y="392049"/>
                </a:lnTo>
                <a:close/>
              </a:path>
              <a:path w="474725" h="500633">
                <a:moveTo>
                  <a:pt x="345947" y="9144"/>
                </a:moveTo>
                <a:lnTo>
                  <a:pt x="341375" y="4572"/>
                </a:lnTo>
                <a:lnTo>
                  <a:pt x="341375" y="9144"/>
                </a:lnTo>
                <a:lnTo>
                  <a:pt x="345947" y="9144"/>
                </a:lnTo>
                <a:close/>
              </a:path>
              <a:path w="474725" h="500633">
                <a:moveTo>
                  <a:pt x="350520" y="391668"/>
                </a:moveTo>
                <a:lnTo>
                  <a:pt x="350520" y="386334"/>
                </a:lnTo>
                <a:lnTo>
                  <a:pt x="345948" y="381762"/>
                </a:lnTo>
                <a:lnTo>
                  <a:pt x="345947" y="9144"/>
                </a:lnTo>
                <a:lnTo>
                  <a:pt x="341375" y="9144"/>
                </a:lnTo>
                <a:lnTo>
                  <a:pt x="341376" y="391668"/>
                </a:lnTo>
                <a:lnTo>
                  <a:pt x="350520" y="391668"/>
                </a:lnTo>
                <a:close/>
              </a:path>
              <a:path w="474725" h="500633">
                <a:moveTo>
                  <a:pt x="474726" y="381762"/>
                </a:moveTo>
                <a:lnTo>
                  <a:pt x="345948" y="381762"/>
                </a:lnTo>
                <a:lnTo>
                  <a:pt x="350520" y="386334"/>
                </a:lnTo>
                <a:lnTo>
                  <a:pt x="350520" y="391668"/>
                </a:lnTo>
                <a:lnTo>
                  <a:pt x="433578" y="391668"/>
                </a:lnTo>
                <a:lnTo>
                  <a:pt x="451866" y="382524"/>
                </a:lnTo>
                <a:lnTo>
                  <a:pt x="454152" y="391668"/>
                </a:lnTo>
                <a:lnTo>
                  <a:pt x="454152" y="392049"/>
                </a:lnTo>
                <a:lnTo>
                  <a:pt x="474726" y="381762"/>
                </a:lnTo>
                <a:close/>
              </a:path>
              <a:path w="474725" h="500633">
                <a:moveTo>
                  <a:pt x="454152" y="391668"/>
                </a:moveTo>
                <a:lnTo>
                  <a:pt x="451866" y="382524"/>
                </a:lnTo>
                <a:lnTo>
                  <a:pt x="433578" y="391668"/>
                </a:lnTo>
                <a:lnTo>
                  <a:pt x="454152" y="39166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499360" y="5404865"/>
            <a:ext cx="4189476" cy="153314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41653" y="3478529"/>
            <a:ext cx="171450" cy="411480"/>
          </a:xfrm>
          <a:custGeom>
            <a:avLst/>
            <a:gdLst/>
            <a:ahLst/>
            <a:cxnLst/>
            <a:rect l="l" t="t" r="r" b="b"/>
            <a:pathLst>
              <a:path w="171450" h="411480">
                <a:moveTo>
                  <a:pt x="171450" y="240030"/>
                </a:moveTo>
                <a:lnTo>
                  <a:pt x="0" y="240030"/>
                </a:lnTo>
                <a:lnTo>
                  <a:pt x="57150" y="353824"/>
                </a:lnTo>
                <a:lnTo>
                  <a:pt x="57150" y="268224"/>
                </a:lnTo>
                <a:lnTo>
                  <a:pt x="114300" y="268224"/>
                </a:lnTo>
                <a:lnTo>
                  <a:pt x="114300" y="354840"/>
                </a:lnTo>
                <a:lnTo>
                  <a:pt x="171450" y="240030"/>
                </a:lnTo>
                <a:close/>
              </a:path>
              <a:path w="171450" h="411480">
                <a:moveTo>
                  <a:pt x="114300" y="240030"/>
                </a:moveTo>
                <a:lnTo>
                  <a:pt x="114300" y="0"/>
                </a:lnTo>
                <a:lnTo>
                  <a:pt x="57150" y="0"/>
                </a:lnTo>
                <a:lnTo>
                  <a:pt x="57150" y="240030"/>
                </a:lnTo>
                <a:lnTo>
                  <a:pt x="114300" y="240030"/>
                </a:lnTo>
                <a:close/>
              </a:path>
              <a:path w="171450" h="411480">
                <a:moveTo>
                  <a:pt x="114300" y="354840"/>
                </a:moveTo>
                <a:lnTo>
                  <a:pt x="114300" y="268224"/>
                </a:lnTo>
                <a:lnTo>
                  <a:pt x="57150" y="268224"/>
                </a:lnTo>
                <a:lnTo>
                  <a:pt x="57150" y="353824"/>
                </a:lnTo>
                <a:lnTo>
                  <a:pt x="86106" y="411480"/>
                </a:lnTo>
                <a:lnTo>
                  <a:pt x="114300" y="35484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784604" y="3478529"/>
            <a:ext cx="171450" cy="411480"/>
          </a:xfrm>
          <a:custGeom>
            <a:avLst/>
            <a:gdLst/>
            <a:ahLst/>
            <a:cxnLst/>
            <a:rect l="l" t="t" r="r" b="b"/>
            <a:pathLst>
              <a:path w="171450" h="411480">
                <a:moveTo>
                  <a:pt x="171450" y="240030"/>
                </a:moveTo>
                <a:lnTo>
                  <a:pt x="0" y="240030"/>
                </a:lnTo>
                <a:lnTo>
                  <a:pt x="57150" y="353824"/>
                </a:lnTo>
                <a:lnTo>
                  <a:pt x="57150" y="268224"/>
                </a:lnTo>
                <a:lnTo>
                  <a:pt x="114300" y="268224"/>
                </a:lnTo>
                <a:lnTo>
                  <a:pt x="114300" y="354840"/>
                </a:lnTo>
                <a:lnTo>
                  <a:pt x="171450" y="240030"/>
                </a:lnTo>
                <a:close/>
              </a:path>
              <a:path w="171450" h="411480">
                <a:moveTo>
                  <a:pt x="114300" y="240030"/>
                </a:moveTo>
                <a:lnTo>
                  <a:pt x="114300" y="0"/>
                </a:lnTo>
                <a:lnTo>
                  <a:pt x="57150" y="0"/>
                </a:lnTo>
                <a:lnTo>
                  <a:pt x="57150" y="240030"/>
                </a:lnTo>
                <a:lnTo>
                  <a:pt x="114300" y="240030"/>
                </a:lnTo>
                <a:close/>
              </a:path>
              <a:path w="171450" h="411480">
                <a:moveTo>
                  <a:pt x="114300" y="354840"/>
                </a:moveTo>
                <a:lnTo>
                  <a:pt x="114300" y="268224"/>
                </a:lnTo>
                <a:lnTo>
                  <a:pt x="57150" y="268224"/>
                </a:lnTo>
                <a:lnTo>
                  <a:pt x="57150" y="353824"/>
                </a:lnTo>
                <a:lnTo>
                  <a:pt x="86106" y="411480"/>
                </a:lnTo>
                <a:lnTo>
                  <a:pt x="114300" y="35484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435858" y="3478529"/>
            <a:ext cx="171450" cy="411480"/>
          </a:xfrm>
          <a:custGeom>
            <a:avLst/>
            <a:gdLst/>
            <a:ahLst/>
            <a:cxnLst/>
            <a:rect l="l" t="t" r="r" b="b"/>
            <a:pathLst>
              <a:path w="171450" h="411480">
                <a:moveTo>
                  <a:pt x="171450" y="240030"/>
                </a:moveTo>
                <a:lnTo>
                  <a:pt x="0" y="240030"/>
                </a:lnTo>
                <a:lnTo>
                  <a:pt x="57150" y="354840"/>
                </a:lnTo>
                <a:lnTo>
                  <a:pt x="57150" y="268224"/>
                </a:lnTo>
                <a:lnTo>
                  <a:pt x="114300" y="268224"/>
                </a:lnTo>
                <a:lnTo>
                  <a:pt x="114300" y="353824"/>
                </a:lnTo>
                <a:lnTo>
                  <a:pt x="171450" y="240030"/>
                </a:lnTo>
                <a:close/>
              </a:path>
              <a:path w="171450" h="411480">
                <a:moveTo>
                  <a:pt x="114300" y="240030"/>
                </a:moveTo>
                <a:lnTo>
                  <a:pt x="114300" y="0"/>
                </a:lnTo>
                <a:lnTo>
                  <a:pt x="57150" y="0"/>
                </a:lnTo>
                <a:lnTo>
                  <a:pt x="57150" y="240030"/>
                </a:lnTo>
                <a:lnTo>
                  <a:pt x="114300" y="240030"/>
                </a:lnTo>
                <a:close/>
              </a:path>
              <a:path w="171450" h="411480">
                <a:moveTo>
                  <a:pt x="114300" y="353824"/>
                </a:moveTo>
                <a:lnTo>
                  <a:pt x="114300" y="268224"/>
                </a:lnTo>
                <a:lnTo>
                  <a:pt x="57150" y="268224"/>
                </a:lnTo>
                <a:lnTo>
                  <a:pt x="57150" y="354840"/>
                </a:lnTo>
                <a:lnTo>
                  <a:pt x="85343" y="411480"/>
                </a:lnTo>
                <a:lnTo>
                  <a:pt x="114300" y="3538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426458" y="3478529"/>
            <a:ext cx="171450" cy="411480"/>
          </a:xfrm>
          <a:custGeom>
            <a:avLst/>
            <a:gdLst/>
            <a:ahLst/>
            <a:cxnLst/>
            <a:rect l="l" t="t" r="r" b="b"/>
            <a:pathLst>
              <a:path w="171450" h="411480">
                <a:moveTo>
                  <a:pt x="171450" y="240030"/>
                </a:moveTo>
                <a:lnTo>
                  <a:pt x="0" y="240030"/>
                </a:lnTo>
                <a:lnTo>
                  <a:pt x="57150" y="354840"/>
                </a:lnTo>
                <a:lnTo>
                  <a:pt x="57150" y="268224"/>
                </a:lnTo>
                <a:lnTo>
                  <a:pt x="114300" y="268224"/>
                </a:lnTo>
                <a:lnTo>
                  <a:pt x="114300" y="353824"/>
                </a:lnTo>
                <a:lnTo>
                  <a:pt x="171450" y="240030"/>
                </a:lnTo>
                <a:close/>
              </a:path>
              <a:path w="171450" h="411480">
                <a:moveTo>
                  <a:pt x="114300" y="240030"/>
                </a:moveTo>
                <a:lnTo>
                  <a:pt x="114300" y="0"/>
                </a:lnTo>
                <a:lnTo>
                  <a:pt x="57150" y="0"/>
                </a:lnTo>
                <a:lnTo>
                  <a:pt x="57150" y="240030"/>
                </a:lnTo>
                <a:lnTo>
                  <a:pt x="114300" y="240030"/>
                </a:lnTo>
                <a:close/>
              </a:path>
              <a:path w="171450" h="411480">
                <a:moveTo>
                  <a:pt x="114300" y="353824"/>
                </a:moveTo>
                <a:lnTo>
                  <a:pt x="114300" y="268224"/>
                </a:lnTo>
                <a:lnTo>
                  <a:pt x="57150" y="268224"/>
                </a:lnTo>
                <a:lnTo>
                  <a:pt x="57150" y="354840"/>
                </a:lnTo>
                <a:lnTo>
                  <a:pt x="85343" y="411480"/>
                </a:lnTo>
                <a:lnTo>
                  <a:pt x="114300" y="35382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A2317EDB-30DC-4D8C-8722-3AE038266DCE}"/>
                  </a:ext>
                </a:extLst>
              </p14:cNvPr>
              <p14:cNvContentPartPr/>
              <p14:nvPr/>
            </p14:nvContentPartPr>
            <p14:xfrm>
              <a:off x="3431477" y="1753191"/>
              <a:ext cx="2098080" cy="52524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A2317EDB-30DC-4D8C-8722-3AE038266DCE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422837" y="1744191"/>
                <a:ext cx="2115720" cy="542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C96D3DAA-AC6B-4274-A001-A422D359D449}"/>
                  </a:ext>
                </a:extLst>
              </p14:cNvPr>
              <p14:cNvContentPartPr/>
              <p14:nvPr/>
            </p14:nvContentPartPr>
            <p14:xfrm>
              <a:off x="7191317" y="1839231"/>
              <a:ext cx="560520" cy="39744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C96D3DAA-AC6B-4274-A001-A422D359D449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7182677" y="1830591"/>
                <a:ext cx="578160" cy="415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6C744A51-ECED-4204-AFC1-D793C6CFF204}"/>
                  </a:ext>
                </a:extLst>
              </p14:cNvPr>
              <p14:cNvContentPartPr/>
              <p14:nvPr/>
            </p14:nvContentPartPr>
            <p14:xfrm>
              <a:off x="5756717" y="1909791"/>
              <a:ext cx="1293840" cy="51372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6C744A51-ECED-4204-AFC1-D793C6CFF204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5747717" y="1901145"/>
                <a:ext cx="1311480" cy="53137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D0D8B1B3-3DC5-452A-B215-AB9B785FD75B}"/>
                  </a:ext>
                </a:extLst>
              </p14:cNvPr>
              <p14:cNvContentPartPr/>
              <p14:nvPr/>
            </p14:nvContentPartPr>
            <p14:xfrm>
              <a:off x="8040557" y="1859391"/>
              <a:ext cx="1882800" cy="839880"/>
            </p14:xfrm>
          </p:contentPart>
        </mc:Choice>
        <mc:Fallback xmlns=""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D0D8B1B3-3DC5-452A-B215-AB9B785FD75B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8031917" y="1850391"/>
                <a:ext cx="1900440" cy="857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46" name="Ink 45">
                <a:extLst>
                  <a:ext uri="{FF2B5EF4-FFF2-40B4-BE49-F238E27FC236}">
                    <a16:creationId xmlns:a16="http://schemas.microsoft.com/office/drawing/2014/main" id="{57F2DACD-928F-4FC5-9C80-17002C5151D7}"/>
                  </a:ext>
                </a:extLst>
              </p14:cNvPr>
              <p14:cNvContentPartPr/>
              <p14:nvPr/>
            </p14:nvContentPartPr>
            <p14:xfrm>
              <a:off x="4842677" y="1084671"/>
              <a:ext cx="4087080" cy="1935360"/>
            </p14:xfrm>
          </p:contentPart>
        </mc:Choice>
        <mc:Fallback xmlns="">
          <p:pic>
            <p:nvPicPr>
              <p:cNvPr id="46" name="Ink 45">
                <a:extLst>
                  <a:ext uri="{FF2B5EF4-FFF2-40B4-BE49-F238E27FC236}">
                    <a16:creationId xmlns:a16="http://schemas.microsoft.com/office/drawing/2014/main" id="{57F2DACD-928F-4FC5-9C80-17002C5151D7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4789037" y="977031"/>
                <a:ext cx="4194720" cy="2151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D3F9BC54-C043-4BB8-8C0B-94CC552827EB}"/>
                  </a:ext>
                </a:extLst>
              </p14:cNvPr>
              <p14:cNvContentPartPr/>
              <p14:nvPr/>
            </p14:nvContentPartPr>
            <p14:xfrm>
              <a:off x="6406157" y="926631"/>
              <a:ext cx="1797120" cy="220500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D3F9BC54-C043-4BB8-8C0B-94CC552827EB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6352157" y="818991"/>
                <a:ext cx="1904760" cy="2420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CD2D2A9D-E170-47A0-9658-F2EC6490D0A3}"/>
                  </a:ext>
                </a:extLst>
              </p14:cNvPr>
              <p14:cNvContentPartPr/>
              <p14:nvPr/>
            </p14:nvContentPartPr>
            <p14:xfrm>
              <a:off x="5217437" y="655191"/>
              <a:ext cx="4054320" cy="255672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CD2D2A9D-E170-47A0-9658-F2EC6490D0A3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5163437" y="547551"/>
                <a:ext cx="4161960" cy="2772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22CC48BD-3B8A-4D4E-BF8C-7E56CCD74D82}"/>
                  </a:ext>
                </a:extLst>
              </p14:cNvPr>
              <p14:cNvContentPartPr/>
              <p14:nvPr/>
            </p14:nvContentPartPr>
            <p14:xfrm>
              <a:off x="5402117" y="1664631"/>
              <a:ext cx="3756240" cy="57240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22CC48BD-3B8A-4D4E-BF8C-7E56CCD74D82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5348477" y="1556991"/>
                <a:ext cx="3863880" cy="788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74740F51-6833-4719-B9D3-1DA29004BE0F}"/>
                  </a:ext>
                </a:extLst>
              </p14:cNvPr>
              <p14:cNvContentPartPr/>
              <p14:nvPr/>
            </p14:nvContentPartPr>
            <p14:xfrm>
              <a:off x="912557" y="4727511"/>
              <a:ext cx="51840" cy="50580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74740F51-6833-4719-B9D3-1DA29004BE0F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858557" y="4619511"/>
                <a:ext cx="159480" cy="721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FFEDCEBC-DA93-48A3-9B4D-87D989F37F57}"/>
                  </a:ext>
                </a:extLst>
              </p14:cNvPr>
              <p14:cNvContentPartPr/>
              <p14:nvPr/>
            </p14:nvContentPartPr>
            <p14:xfrm>
              <a:off x="1829477" y="4777551"/>
              <a:ext cx="31680" cy="34272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FFEDCEBC-DA93-48A3-9B4D-87D989F37F57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1775477" y="4669911"/>
                <a:ext cx="139320" cy="558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">
            <p14:nvContentPartPr>
              <p14:cNvPr id="52" name="Ink 51">
                <a:extLst>
                  <a:ext uri="{FF2B5EF4-FFF2-40B4-BE49-F238E27FC236}">
                    <a16:creationId xmlns:a16="http://schemas.microsoft.com/office/drawing/2014/main" id="{734E102E-5D68-458A-964B-A31D89BB8A96}"/>
                  </a:ext>
                </a:extLst>
              </p14:cNvPr>
              <p14:cNvContentPartPr/>
              <p14:nvPr/>
            </p14:nvContentPartPr>
            <p14:xfrm>
              <a:off x="3648557" y="4577751"/>
              <a:ext cx="34920" cy="408600"/>
            </p14:xfrm>
          </p:contentPart>
        </mc:Choice>
        <mc:Fallback xmlns="">
          <p:pic>
            <p:nvPicPr>
              <p:cNvPr id="52" name="Ink 51">
                <a:extLst>
                  <a:ext uri="{FF2B5EF4-FFF2-40B4-BE49-F238E27FC236}">
                    <a16:creationId xmlns:a16="http://schemas.microsoft.com/office/drawing/2014/main" id="{734E102E-5D68-458A-964B-A31D89BB8A96}"/>
                  </a:ext>
                </a:extLst>
              </p:cNvPr>
              <p:cNvPicPr/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3594557" y="4469751"/>
                <a:ext cx="142560" cy="624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7">
            <p14:nvContentPartPr>
              <p14:cNvPr id="53" name="Ink 52">
                <a:extLst>
                  <a:ext uri="{FF2B5EF4-FFF2-40B4-BE49-F238E27FC236}">
                    <a16:creationId xmlns:a16="http://schemas.microsoft.com/office/drawing/2014/main" id="{609B528A-2F11-4914-B10B-0E03EFF5BA3C}"/>
                  </a:ext>
                </a:extLst>
              </p14:cNvPr>
              <p14:cNvContentPartPr/>
              <p14:nvPr/>
            </p14:nvContentPartPr>
            <p14:xfrm>
              <a:off x="4303397" y="4529511"/>
              <a:ext cx="26640" cy="400320"/>
            </p14:xfrm>
          </p:contentPart>
        </mc:Choice>
        <mc:Fallback xmlns="">
          <p:pic>
            <p:nvPicPr>
              <p:cNvPr id="53" name="Ink 52">
                <a:extLst>
                  <a:ext uri="{FF2B5EF4-FFF2-40B4-BE49-F238E27FC236}">
                    <a16:creationId xmlns:a16="http://schemas.microsoft.com/office/drawing/2014/main" id="{609B528A-2F11-4914-B10B-0E03EFF5BA3C}"/>
                  </a:ext>
                </a:extLst>
              </p:cNvPr>
              <p:cNvPicPr/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4249757" y="4421871"/>
                <a:ext cx="134280" cy="615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9">
            <p14:nvContentPartPr>
              <p14:cNvPr id="54" name="Ink 53">
                <a:extLst>
                  <a:ext uri="{FF2B5EF4-FFF2-40B4-BE49-F238E27FC236}">
                    <a16:creationId xmlns:a16="http://schemas.microsoft.com/office/drawing/2014/main" id="{8F68A913-7BBE-4DA5-B8FD-1284BE675AF6}"/>
                  </a:ext>
                </a:extLst>
              </p14:cNvPr>
              <p14:cNvContentPartPr/>
              <p14:nvPr/>
            </p14:nvContentPartPr>
            <p14:xfrm>
              <a:off x="490637" y="4919391"/>
              <a:ext cx="3761640" cy="171720"/>
            </p14:xfrm>
          </p:contentPart>
        </mc:Choice>
        <mc:Fallback xmlns="">
          <p:pic>
            <p:nvPicPr>
              <p:cNvPr id="54" name="Ink 53">
                <a:extLst>
                  <a:ext uri="{FF2B5EF4-FFF2-40B4-BE49-F238E27FC236}">
                    <a16:creationId xmlns:a16="http://schemas.microsoft.com/office/drawing/2014/main" id="{8F68A913-7BBE-4DA5-B8FD-1284BE675AF6}"/>
                  </a:ext>
                </a:extLst>
              </p:cNvPr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436997" y="4811391"/>
                <a:ext cx="3869280" cy="38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1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5E5B5382-B04E-49B4-BE4C-4B2E8D8DE1AC}"/>
                  </a:ext>
                </a:extLst>
              </p14:cNvPr>
              <p14:cNvContentPartPr/>
              <p14:nvPr/>
            </p14:nvContentPartPr>
            <p14:xfrm>
              <a:off x="4053557" y="4925871"/>
              <a:ext cx="26640" cy="41724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5E5B5382-B04E-49B4-BE4C-4B2E8D8DE1AC}"/>
                  </a:ext>
                </a:extLst>
              </p:cNvPr>
              <p:cNvPicPr/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3999557" y="4818231"/>
                <a:ext cx="134280" cy="6328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44068" y="1475232"/>
            <a:ext cx="163068" cy="1714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44068" y="2023872"/>
            <a:ext cx="163068" cy="1714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44068" y="4421885"/>
            <a:ext cx="163068" cy="16687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879602" y="650493"/>
            <a:ext cx="8637905" cy="557593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R="98425" algn="r">
              <a:lnSpc>
                <a:spcPct val="100000"/>
              </a:lnSpc>
            </a:pPr>
            <a:r>
              <a:rPr sz="2000" b="1" spc="-15" dirty="0">
                <a:latin typeface="Arial"/>
                <a:cs typeface="Arial"/>
              </a:rPr>
              <a:t>Relationa</a:t>
            </a:r>
            <a:r>
              <a:rPr sz="2000" b="1" spc="-10" dirty="0">
                <a:latin typeface="Arial"/>
                <a:cs typeface="Arial"/>
              </a:rPr>
              <a:t>l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5" dirty="0">
                <a:latin typeface="Arial"/>
                <a:cs typeface="Arial"/>
              </a:rPr>
              <a:t>DBM</a:t>
            </a:r>
            <a:r>
              <a:rPr sz="2000" b="1" spc="-15" dirty="0">
                <a:latin typeface="Arial"/>
                <a:cs typeface="Arial"/>
              </a:rPr>
              <a:t>S</a:t>
            </a:r>
            <a:r>
              <a:rPr sz="2000" b="1" spc="1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Concepts:</a:t>
            </a:r>
            <a:endParaRPr sz="2000">
              <a:latin typeface="Arial"/>
              <a:cs typeface="Arial"/>
            </a:endParaRPr>
          </a:p>
          <a:p>
            <a:pPr marR="98425" algn="r">
              <a:lnSpc>
                <a:spcPct val="100000"/>
              </a:lnSpc>
            </a:pPr>
            <a:r>
              <a:rPr sz="2000" b="1" spc="-15" dirty="0">
                <a:latin typeface="Arial"/>
                <a:cs typeface="Arial"/>
              </a:rPr>
              <a:t>Creating</a:t>
            </a:r>
            <a:r>
              <a:rPr sz="2000" b="1" spc="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Queries</a:t>
            </a:r>
            <a:endParaRPr sz="2000">
              <a:latin typeface="Arial"/>
              <a:cs typeface="Arial"/>
            </a:endParaRPr>
          </a:p>
          <a:p>
            <a:pPr>
              <a:lnSpc>
                <a:spcPts val="1100"/>
              </a:lnSpc>
              <a:spcBef>
                <a:spcPts val="90"/>
              </a:spcBef>
            </a:pPr>
            <a:endParaRPr sz="1100"/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Method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o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Creat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Queries:</a:t>
            </a:r>
            <a:endParaRPr sz="1800">
              <a:latin typeface="Arial"/>
              <a:cs typeface="Arial"/>
            </a:endParaRPr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100"/>
              </a:lnSpc>
              <a:spcBef>
                <a:spcPts val="60"/>
              </a:spcBef>
            </a:pPr>
            <a:endParaRPr sz="1100"/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Structure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d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Quer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y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languag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(SQL):</a:t>
            </a:r>
            <a:endParaRPr sz="1800">
              <a:latin typeface="Arial"/>
              <a:cs typeface="Arial"/>
            </a:endParaRPr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100"/>
              </a:lnSpc>
              <a:spcBef>
                <a:spcPts val="13"/>
              </a:spcBef>
            </a:pPr>
            <a:endParaRPr sz="1100"/>
          </a:p>
          <a:p>
            <a:pPr marL="127000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Arial"/>
                <a:cs typeface="Arial"/>
              </a:rPr>
              <a:t>th</a:t>
            </a:r>
            <a:r>
              <a:rPr sz="1600" spc="0" dirty="0">
                <a:latin typeface="Arial"/>
                <a:cs typeface="Arial"/>
              </a:rPr>
              <a:t>e</a:t>
            </a:r>
            <a:r>
              <a:rPr sz="1600" spc="10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mos</a:t>
            </a:r>
            <a:r>
              <a:rPr sz="1600" spc="0" dirty="0">
                <a:latin typeface="Arial"/>
                <a:cs typeface="Arial"/>
              </a:rPr>
              <a:t>t</a:t>
            </a:r>
            <a:r>
              <a:rPr sz="1600" spc="10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popula</a:t>
            </a:r>
            <a:r>
              <a:rPr sz="1600" spc="0" dirty="0">
                <a:latin typeface="Arial"/>
                <a:cs typeface="Arial"/>
              </a:rPr>
              <a:t>r</a:t>
            </a:r>
            <a:r>
              <a:rPr sz="1600" spc="-5" dirty="0">
                <a:latin typeface="Arial"/>
                <a:cs typeface="Arial"/>
              </a:rPr>
              <a:t> quer</a:t>
            </a:r>
            <a:r>
              <a:rPr sz="1600" spc="0" dirty="0">
                <a:latin typeface="Arial"/>
                <a:cs typeface="Arial"/>
              </a:rPr>
              <a:t>y</a:t>
            </a:r>
            <a:r>
              <a:rPr sz="1600" spc="-5" dirty="0">
                <a:latin typeface="Arial"/>
                <a:cs typeface="Arial"/>
              </a:rPr>
              <a:t> languag</a:t>
            </a:r>
            <a:r>
              <a:rPr sz="1600" spc="0" dirty="0">
                <a:latin typeface="Arial"/>
                <a:cs typeface="Arial"/>
              </a:rPr>
              <a:t>e</a:t>
            </a:r>
            <a:r>
              <a:rPr sz="1600" spc="-5" dirty="0">
                <a:latin typeface="Arial"/>
                <a:cs typeface="Arial"/>
              </a:rPr>
              <a:t> use</a:t>
            </a:r>
            <a:r>
              <a:rPr sz="1600" spc="0" dirty="0">
                <a:latin typeface="Arial"/>
                <a:cs typeface="Arial"/>
              </a:rPr>
              <a:t>d</a:t>
            </a:r>
            <a:r>
              <a:rPr sz="1600" spc="-5" dirty="0">
                <a:latin typeface="Arial"/>
                <a:cs typeface="Arial"/>
              </a:rPr>
              <a:t> fo</a:t>
            </a:r>
            <a:r>
              <a:rPr sz="1600" spc="0" dirty="0">
                <a:latin typeface="Arial"/>
                <a:cs typeface="Arial"/>
              </a:rPr>
              <a:t>r</a:t>
            </a:r>
            <a:r>
              <a:rPr sz="1600" spc="15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interactin</a:t>
            </a:r>
            <a:r>
              <a:rPr sz="1600" spc="0" dirty="0">
                <a:latin typeface="Arial"/>
                <a:cs typeface="Arial"/>
              </a:rPr>
              <a:t>g</a:t>
            </a:r>
            <a:r>
              <a:rPr sz="1600" spc="-5" dirty="0">
                <a:latin typeface="Arial"/>
                <a:cs typeface="Arial"/>
              </a:rPr>
              <a:t> wit</a:t>
            </a:r>
            <a:r>
              <a:rPr sz="1600" spc="0" dirty="0">
                <a:latin typeface="Arial"/>
                <a:cs typeface="Arial"/>
              </a:rPr>
              <a:t>h</a:t>
            </a:r>
            <a:r>
              <a:rPr sz="1600" spc="-5" dirty="0">
                <a:latin typeface="Arial"/>
                <a:cs typeface="Arial"/>
              </a:rPr>
              <a:t> </a:t>
            </a:r>
            <a:r>
              <a:rPr sz="1600" spc="0" dirty="0">
                <a:latin typeface="Arial"/>
                <a:cs typeface="Arial"/>
              </a:rPr>
              <a:t>a</a:t>
            </a:r>
            <a:r>
              <a:rPr sz="1600" spc="-5" dirty="0">
                <a:latin typeface="Arial"/>
                <a:cs typeface="Arial"/>
              </a:rPr>
              <a:t> da</a:t>
            </a:r>
            <a:r>
              <a:rPr sz="1600" spc="0" dirty="0">
                <a:latin typeface="Arial"/>
                <a:cs typeface="Arial"/>
              </a:rPr>
              <a:t>t</a:t>
            </a:r>
            <a:r>
              <a:rPr sz="1600" spc="-5" dirty="0">
                <a:latin typeface="Arial"/>
                <a:cs typeface="Arial"/>
              </a:rPr>
              <a:t>abase:</a:t>
            </a:r>
            <a:endParaRPr sz="1600">
              <a:latin typeface="Arial"/>
              <a:cs typeface="Arial"/>
            </a:endParaRPr>
          </a:p>
          <a:p>
            <a:pPr>
              <a:lnSpc>
                <a:spcPts val="650"/>
              </a:lnSpc>
              <a:spcBef>
                <a:spcPts val="37"/>
              </a:spcBef>
            </a:pPr>
            <a:endParaRPr sz="65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412750" marR="12700" indent="-285750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Arial"/>
                <a:cs typeface="Arial"/>
              </a:rPr>
              <a:t>allow</a:t>
            </a:r>
            <a:r>
              <a:rPr sz="1600" spc="0" dirty="0">
                <a:latin typeface="Arial"/>
                <a:cs typeface="Arial"/>
              </a:rPr>
              <a:t>s</a:t>
            </a:r>
            <a:r>
              <a:rPr sz="1600" spc="-15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peopl</a:t>
            </a:r>
            <a:r>
              <a:rPr sz="1600" spc="0" dirty="0">
                <a:latin typeface="Arial"/>
                <a:cs typeface="Arial"/>
              </a:rPr>
              <a:t>e</a:t>
            </a:r>
            <a:r>
              <a:rPr sz="1600" spc="-5" dirty="0">
                <a:latin typeface="Arial"/>
                <a:cs typeface="Arial"/>
              </a:rPr>
              <a:t> t</a:t>
            </a:r>
            <a:r>
              <a:rPr sz="1600" spc="0" dirty="0">
                <a:latin typeface="Arial"/>
                <a:cs typeface="Arial"/>
              </a:rPr>
              <a:t>o</a:t>
            </a:r>
            <a:r>
              <a:rPr sz="1600" spc="5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perfor</a:t>
            </a:r>
            <a:r>
              <a:rPr sz="1600" spc="0" dirty="0">
                <a:latin typeface="Arial"/>
                <a:cs typeface="Arial"/>
              </a:rPr>
              <a:t>m</a:t>
            </a:r>
            <a:r>
              <a:rPr sz="1600" spc="20" dirty="0">
                <a:latin typeface="Arial"/>
                <a:cs typeface="Arial"/>
              </a:rPr>
              <a:t> </a:t>
            </a:r>
            <a:r>
              <a:rPr sz="1600" spc="0" dirty="0">
                <a:latin typeface="Arial"/>
                <a:cs typeface="Arial"/>
              </a:rPr>
              <a:t>c</a:t>
            </a:r>
            <a:r>
              <a:rPr sz="1600" spc="-5" dirty="0">
                <a:latin typeface="Arial"/>
                <a:cs typeface="Arial"/>
              </a:rPr>
              <a:t>ompli</a:t>
            </a:r>
            <a:r>
              <a:rPr sz="1600" spc="5" dirty="0">
                <a:latin typeface="Arial"/>
                <a:cs typeface="Arial"/>
              </a:rPr>
              <a:t>c</a:t>
            </a:r>
            <a:r>
              <a:rPr sz="1600" spc="-5" dirty="0">
                <a:latin typeface="Arial"/>
                <a:cs typeface="Arial"/>
              </a:rPr>
              <a:t>ate</a:t>
            </a:r>
            <a:r>
              <a:rPr sz="1600" spc="0" dirty="0">
                <a:latin typeface="Arial"/>
                <a:cs typeface="Arial"/>
              </a:rPr>
              <a:t>d</a:t>
            </a:r>
            <a:r>
              <a:rPr sz="1600" spc="-5" dirty="0">
                <a:latin typeface="Arial"/>
                <a:cs typeface="Arial"/>
              </a:rPr>
              <a:t> searche</a:t>
            </a:r>
            <a:r>
              <a:rPr sz="1600" spc="0" dirty="0">
                <a:latin typeface="Arial"/>
                <a:cs typeface="Arial"/>
              </a:rPr>
              <a:t>s</a:t>
            </a:r>
            <a:r>
              <a:rPr sz="1600" spc="-5" dirty="0">
                <a:latin typeface="Arial"/>
                <a:cs typeface="Arial"/>
              </a:rPr>
              <a:t> b</a:t>
            </a:r>
            <a:r>
              <a:rPr sz="1600" spc="0" dirty="0">
                <a:latin typeface="Arial"/>
                <a:cs typeface="Arial"/>
              </a:rPr>
              <a:t>y</a:t>
            </a:r>
            <a:r>
              <a:rPr sz="1600" spc="-5" dirty="0">
                <a:latin typeface="Arial"/>
                <a:cs typeface="Arial"/>
              </a:rPr>
              <a:t> usin</a:t>
            </a:r>
            <a:r>
              <a:rPr sz="1600" spc="0" dirty="0">
                <a:latin typeface="Arial"/>
                <a:cs typeface="Arial"/>
              </a:rPr>
              <a:t>g</a:t>
            </a:r>
            <a:r>
              <a:rPr sz="1600" spc="-5" dirty="0">
                <a:latin typeface="Arial"/>
                <a:cs typeface="Arial"/>
              </a:rPr>
              <a:t> relativel</a:t>
            </a:r>
            <a:r>
              <a:rPr sz="1600" spc="0" dirty="0">
                <a:latin typeface="Arial"/>
                <a:cs typeface="Arial"/>
              </a:rPr>
              <a:t>y</a:t>
            </a:r>
            <a:r>
              <a:rPr sz="1600" spc="-5" dirty="0">
                <a:latin typeface="Arial"/>
                <a:cs typeface="Arial"/>
              </a:rPr>
              <a:t> simpl</a:t>
            </a:r>
            <a:r>
              <a:rPr sz="1600" spc="0" dirty="0">
                <a:latin typeface="Arial"/>
                <a:cs typeface="Arial"/>
              </a:rPr>
              <a:t>e</a:t>
            </a:r>
            <a:r>
              <a:rPr sz="1600" spc="-5" dirty="0">
                <a:latin typeface="Arial"/>
                <a:cs typeface="Arial"/>
              </a:rPr>
              <a:t> statement</a:t>
            </a:r>
            <a:r>
              <a:rPr sz="1600" spc="0" dirty="0">
                <a:latin typeface="Arial"/>
                <a:cs typeface="Arial"/>
              </a:rPr>
              <a:t>s</a:t>
            </a:r>
            <a:r>
              <a:rPr sz="1600" spc="15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o</a:t>
            </a:r>
            <a:r>
              <a:rPr sz="1600" spc="0" dirty="0">
                <a:latin typeface="Arial"/>
                <a:cs typeface="Arial"/>
              </a:rPr>
              <a:t>r</a:t>
            </a:r>
            <a:r>
              <a:rPr sz="1600" spc="-5" dirty="0">
                <a:latin typeface="Arial"/>
                <a:cs typeface="Arial"/>
              </a:rPr>
              <a:t> key words.</a:t>
            </a:r>
            <a:endParaRPr sz="1600">
              <a:latin typeface="Arial"/>
              <a:cs typeface="Arial"/>
            </a:endParaRPr>
          </a:p>
          <a:p>
            <a:pPr marL="812800" marR="28575" indent="-228600">
              <a:lnSpc>
                <a:spcPct val="100000"/>
              </a:lnSpc>
              <a:spcBef>
                <a:spcPts val="345"/>
              </a:spcBef>
              <a:buFont typeface="Wingdings"/>
              <a:buChar char=""/>
              <a:tabLst>
                <a:tab pos="812165" algn="l"/>
              </a:tabLst>
            </a:pPr>
            <a:r>
              <a:rPr sz="1400" spc="-10" dirty="0">
                <a:latin typeface="Arial"/>
                <a:cs typeface="Arial"/>
              </a:rPr>
              <a:t>Typical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key words are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SELECT</a:t>
            </a:r>
            <a:r>
              <a:rPr sz="1400" spc="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(to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choose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a desired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attribute),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5" dirty="0">
                <a:latin typeface="Arial"/>
                <a:cs typeface="Arial"/>
              </a:rPr>
              <a:t>FROM </a:t>
            </a:r>
            <a:r>
              <a:rPr sz="1400" spc="-10" dirty="0">
                <a:latin typeface="Arial"/>
                <a:cs typeface="Arial"/>
              </a:rPr>
              <a:t>(to specify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the table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or tables to be used),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and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5" dirty="0">
                <a:latin typeface="Arial"/>
                <a:cs typeface="Arial"/>
              </a:rPr>
              <a:t>WHERE</a:t>
            </a:r>
            <a:r>
              <a:rPr sz="1400" spc="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(to specify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conditions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to apply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in the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5" dirty="0">
                <a:latin typeface="Arial"/>
                <a:cs typeface="Arial"/>
              </a:rPr>
              <a:t>q</a:t>
            </a:r>
            <a:r>
              <a:rPr sz="1400" spc="-10" dirty="0">
                <a:latin typeface="Arial"/>
                <a:cs typeface="Arial"/>
              </a:rPr>
              <a:t>uery).</a:t>
            </a:r>
            <a:endParaRPr sz="1400">
              <a:latin typeface="Arial"/>
              <a:cs typeface="Arial"/>
            </a:endParaRPr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400"/>
              </a:lnSpc>
              <a:spcBef>
                <a:spcPts val="38"/>
              </a:spcBef>
            </a:pPr>
            <a:endParaRPr sz="1400"/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Quer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y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b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y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Exampl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(QBE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)</a:t>
            </a:r>
            <a:r>
              <a:rPr sz="1800" spc="0" dirty="0">
                <a:solidFill>
                  <a:srgbClr val="33339A"/>
                </a:solidFill>
                <a:latin typeface="Arial"/>
                <a:cs typeface="Arial"/>
              </a:rPr>
              <a:t>:</a:t>
            </a:r>
            <a:endParaRPr sz="1800">
              <a:latin typeface="Arial"/>
              <a:cs typeface="Arial"/>
            </a:endParaRPr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100"/>
              </a:lnSpc>
              <a:spcBef>
                <a:spcPts val="13"/>
              </a:spcBef>
            </a:pPr>
            <a:endParaRPr sz="1100"/>
          </a:p>
          <a:p>
            <a:pPr marL="412750" marR="394970" indent="-285750" algn="just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Arial"/>
                <a:cs typeface="Arial"/>
              </a:rPr>
              <a:t>Th</a:t>
            </a:r>
            <a:r>
              <a:rPr sz="1600" spc="0" dirty="0">
                <a:latin typeface="Arial"/>
                <a:cs typeface="Arial"/>
              </a:rPr>
              <a:t>e</a:t>
            </a:r>
            <a:r>
              <a:rPr sz="1600" spc="-5" dirty="0">
                <a:latin typeface="Arial"/>
                <a:cs typeface="Arial"/>
              </a:rPr>
              <a:t> use</a:t>
            </a:r>
            <a:r>
              <a:rPr sz="1600" spc="0" dirty="0">
                <a:latin typeface="Arial"/>
                <a:cs typeface="Arial"/>
              </a:rPr>
              <a:t>r</a:t>
            </a:r>
            <a:r>
              <a:rPr sz="1600" spc="-5" dirty="0">
                <a:latin typeface="Arial"/>
                <a:cs typeface="Arial"/>
              </a:rPr>
              <a:t> fill</a:t>
            </a:r>
            <a:r>
              <a:rPr sz="1600" spc="0" dirty="0">
                <a:latin typeface="Arial"/>
                <a:cs typeface="Arial"/>
              </a:rPr>
              <a:t>s</a:t>
            </a:r>
            <a:r>
              <a:rPr sz="1600" spc="-5" dirty="0">
                <a:latin typeface="Arial"/>
                <a:cs typeface="Arial"/>
              </a:rPr>
              <a:t> ou</a:t>
            </a:r>
            <a:r>
              <a:rPr sz="1600" spc="0" dirty="0">
                <a:latin typeface="Arial"/>
                <a:cs typeface="Arial"/>
              </a:rPr>
              <a:t>t</a:t>
            </a:r>
            <a:r>
              <a:rPr sz="1600" spc="10" dirty="0">
                <a:latin typeface="Arial"/>
                <a:cs typeface="Arial"/>
              </a:rPr>
              <a:t> </a:t>
            </a:r>
            <a:r>
              <a:rPr sz="1600" spc="0" dirty="0">
                <a:latin typeface="Arial"/>
                <a:cs typeface="Arial"/>
              </a:rPr>
              <a:t>a</a:t>
            </a:r>
            <a:r>
              <a:rPr sz="1600" spc="-5" dirty="0">
                <a:latin typeface="Arial"/>
                <a:cs typeface="Arial"/>
              </a:rPr>
              <a:t> gri</a:t>
            </a:r>
            <a:r>
              <a:rPr sz="1600" spc="0" dirty="0">
                <a:latin typeface="Arial"/>
                <a:cs typeface="Arial"/>
              </a:rPr>
              <a:t>d</a:t>
            </a:r>
            <a:r>
              <a:rPr sz="1600" spc="-5" dirty="0">
                <a:latin typeface="Arial"/>
                <a:cs typeface="Arial"/>
              </a:rPr>
              <a:t> o</a:t>
            </a:r>
            <a:r>
              <a:rPr sz="1600" spc="0" dirty="0">
                <a:latin typeface="Arial"/>
                <a:cs typeface="Arial"/>
              </a:rPr>
              <a:t>r</a:t>
            </a:r>
            <a:r>
              <a:rPr sz="1600" spc="-5" dirty="0">
                <a:latin typeface="Arial"/>
                <a:cs typeface="Arial"/>
              </a:rPr>
              <a:t> template—als</a:t>
            </a:r>
            <a:r>
              <a:rPr sz="1600" spc="0" dirty="0">
                <a:latin typeface="Arial"/>
                <a:cs typeface="Arial"/>
              </a:rPr>
              <a:t>o</a:t>
            </a:r>
            <a:r>
              <a:rPr sz="1600" spc="10" dirty="0">
                <a:latin typeface="Arial"/>
                <a:cs typeface="Arial"/>
              </a:rPr>
              <a:t> </a:t>
            </a:r>
            <a:r>
              <a:rPr sz="1600" spc="0" dirty="0">
                <a:latin typeface="Arial"/>
                <a:cs typeface="Arial"/>
              </a:rPr>
              <a:t>k</a:t>
            </a:r>
            <a:r>
              <a:rPr sz="1600" spc="-5" dirty="0">
                <a:latin typeface="Arial"/>
                <a:cs typeface="Arial"/>
              </a:rPr>
              <a:t>now</a:t>
            </a:r>
            <a:r>
              <a:rPr sz="1600" spc="0" dirty="0">
                <a:latin typeface="Arial"/>
                <a:cs typeface="Arial"/>
              </a:rPr>
              <a:t>n</a:t>
            </a:r>
            <a:r>
              <a:rPr sz="1600" spc="-15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a</a:t>
            </a:r>
            <a:r>
              <a:rPr sz="1600" spc="0" dirty="0">
                <a:latin typeface="Arial"/>
                <a:cs typeface="Arial"/>
              </a:rPr>
              <a:t>s</a:t>
            </a:r>
            <a:r>
              <a:rPr sz="1600" spc="-5" dirty="0">
                <a:latin typeface="Arial"/>
                <a:cs typeface="Arial"/>
              </a:rPr>
              <a:t> </a:t>
            </a:r>
            <a:r>
              <a:rPr sz="1600" spc="0" dirty="0">
                <a:latin typeface="Arial"/>
                <a:cs typeface="Arial"/>
              </a:rPr>
              <a:t>a </a:t>
            </a:r>
            <a:r>
              <a:rPr sz="1600" i="1" spc="-5" dirty="0">
                <a:latin typeface="Arial"/>
                <a:cs typeface="Arial"/>
              </a:rPr>
              <a:t>form</a:t>
            </a:r>
            <a:r>
              <a:rPr sz="1600" spc="-5" dirty="0">
                <a:latin typeface="Arial"/>
                <a:cs typeface="Arial"/>
              </a:rPr>
              <a:t>—t</a:t>
            </a:r>
            <a:r>
              <a:rPr sz="1600" spc="0" dirty="0">
                <a:latin typeface="Arial"/>
                <a:cs typeface="Arial"/>
              </a:rPr>
              <a:t>o</a:t>
            </a:r>
            <a:r>
              <a:rPr sz="1600" spc="20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construc</a:t>
            </a:r>
            <a:r>
              <a:rPr sz="1600" spc="0" dirty="0">
                <a:latin typeface="Arial"/>
                <a:cs typeface="Arial"/>
              </a:rPr>
              <a:t>t</a:t>
            </a:r>
            <a:r>
              <a:rPr sz="1600" spc="10" dirty="0">
                <a:latin typeface="Arial"/>
                <a:cs typeface="Arial"/>
              </a:rPr>
              <a:t> </a:t>
            </a:r>
            <a:r>
              <a:rPr sz="1600" spc="0" dirty="0">
                <a:latin typeface="Arial"/>
                <a:cs typeface="Arial"/>
              </a:rPr>
              <a:t>a</a:t>
            </a:r>
            <a:r>
              <a:rPr sz="1600" spc="-5" dirty="0">
                <a:latin typeface="Arial"/>
                <a:cs typeface="Arial"/>
              </a:rPr>
              <a:t> sampl</a:t>
            </a:r>
            <a:r>
              <a:rPr sz="1600" spc="0" dirty="0">
                <a:latin typeface="Arial"/>
                <a:cs typeface="Arial"/>
              </a:rPr>
              <a:t>e</a:t>
            </a:r>
            <a:r>
              <a:rPr sz="1600" spc="-5" dirty="0">
                <a:latin typeface="Arial"/>
                <a:cs typeface="Arial"/>
              </a:rPr>
              <a:t> o</a:t>
            </a:r>
            <a:r>
              <a:rPr sz="1600" spc="0" dirty="0">
                <a:latin typeface="Arial"/>
                <a:cs typeface="Arial"/>
              </a:rPr>
              <a:t>r</a:t>
            </a:r>
            <a:r>
              <a:rPr sz="1600" spc="10" dirty="0">
                <a:latin typeface="Arial"/>
                <a:cs typeface="Arial"/>
              </a:rPr>
              <a:t> </a:t>
            </a:r>
            <a:r>
              <a:rPr sz="1600" spc="0" dirty="0">
                <a:latin typeface="Arial"/>
                <a:cs typeface="Arial"/>
              </a:rPr>
              <a:t>a </a:t>
            </a:r>
            <a:r>
              <a:rPr sz="1600" spc="-5" dirty="0">
                <a:latin typeface="Arial"/>
                <a:cs typeface="Arial"/>
              </a:rPr>
              <a:t>descriptio</a:t>
            </a:r>
            <a:r>
              <a:rPr sz="1600" spc="0" dirty="0">
                <a:latin typeface="Arial"/>
                <a:cs typeface="Arial"/>
              </a:rPr>
              <a:t>n</a:t>
            </a:r>
            <a:r>
              <a:rPr sz="1600" spc="-5" dirty="0">
                <a:latin typeface="Arial"/>
                <a:cs typeface="Arial"/>
              </a:rPr>
              <a:t> o</a:t>
            </a:r>
            <a:r>
              <a:rPr sz="1600" spc="0" dirty="0">
                <a:latin typeface="Arial"/>
                <a:cs typeface="Arial"/>
              </a:rPr>
              <a:t>f</a:t>
            </a:r>
            <a:r>
              <a:rPr sz="1600" spc="-5" dirty="0">
                <a:latin typeface="Arial"/>
                <a:cs typeface="Arial"/>
              </a:rPr>
              <a:t> th</a:t>
            </a:r>
            <a:r>
              <a:rPr sz="1600" spc="0" dirty="0">
                <a:latin typeface="Arial"/>
                <a:cs typeface="Arial"/>
              </a:rPr>
              <a:t>e</a:t>
            </a:r>
            <a:r>
              <a:rPr sz="1600" spc="10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dat</a:t>
            </a:r>
            <a:r>
              <a:rPr sz="1600" spc="0" dirty="0">
                <a:latin typeface="Arial"/>
                <a:cs typeface="Arial"/>
              </a:rPr>
              <a:t>a</a:t>
            </a:r>
            <a:r>
              <a:rPr sz="1600" spc="10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desired</a:t>
            </a:r>
            <a:r>
              <a:rPr sz="1600" spc="0" dirty="0">
                <a:latin typeface="Arial"/>
                <a:cs typeface="Arial"/>
              </a:rPr>
              <a:t>.</a:t>
            </a:r>
            <a:r>
              <a:rPr sz="1600" spc="-5" dirty="0">
                <a:latin typeface="Arial"/>
                <a:cs typeface="Arial"/>
              </a:rPr>
              <a:t> User</a:t>
            </a:r>
            <a:r>
              <a:rPr sz="1600" spc="0" dirty="0">
                <a:latin typeface="Arial"/>
                <a:cs typeface="Arial"/>
              </a:rPr>
              <a:t>s</a:t>
            </a:r>
            <a:r>
              <a:rPr sz="1600" spc="-5" dirty="0">
                <a:latin typeface="Arial"/>
                <a:cs typeface="Arial"/>
              </a:rPr>
              <a:t> ca</a:t>
            </a:r>
            <a:r>
              <a:rPr sz="1600" spc="0" dirty="0">
                <a:latin typeface="Arial"/>
                <a:cs typeface="Arial"/>
              </a:rPr>
              <a:t>n</a:t>
            </a:r>
            <a:r>
              <a:rPr sz="1600" spc="-5" dirty="0">
                <a:latin typeface="Arial"/>
                <a:cs typeface="Arial"/>
              </a:rPr>
              <a:t> const</a:t>
            </a:r>
            <a:r>
              <a:rPr sz="1600" spc="0" dirty="0">
                <a:latin typeface="Arial"/>
                <a:cs typeface="Arial"/>
              </a:rPr>
              <a:t>ruct a query qu</a:t>
            </a:r>
            <a:r>
              <a:rPr sz="1600" spc="-5" dirty="0">
                <a:latin typeface="Arial"/>
                <a:cs typeface="Arial"/>
              </a:rPr>
              <a:t>ickl</a:t>
            </a:r>
            <a:r>
              <a:rPr sz="1600" spc="0" dirty="0">
                <a:latin typeface="Arial"/>
                <a:cs typeface="Arial"/>
              </a:rPr>
              <a:t>y</a:t>
            </a:r>
            <a:r>
              <a:rPr sz="1600" spc="-5" dirty="0">
                <a:latin typeface="Arial"/>
                <a:cs typeface="Arial"/>
              </a:rPr>
              <a:t> an</a:t>
            </a:r>
            <a:r>
              <a:rPr sz="1600" spc="0" dirty="0">
                <a:latin typeface="Arial"/>
                <a:cs typeface="Arial"/>
              </a:rPr>
              <a:t>d</a:t>
            </a:r>
            <a:r>
              <a:rPr sz="1600" spc="-5" dirty="0">
                <a:latin typeface="Arial"/>
                <a:cs typeface="Arial"/>
              </a:rPr>
              <a:t> easil</a:t>
            </a:r>
            <a:r>
              <a:rPr sz="1600" spc="0" dirty="0">
                <a:latin typeface="Arial"/>
                <a:cs typeface="Arial"/>
              </a:rPr>
              <a:t>y</a:t>
            </a:r>
            <a:r>
              <a:rPr sz="1600" spc="-15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b</a:t>
            </a:r>
            <a:r>
              <a:rPr sz="1600" spc="0" dirty="0">
                <a:latin typeface="Arial"/>
                <a:cs typeface="Arial"/>
              </a:rPr>
              <a:t>y</a:t>
            </a:r>
            <a:r>
              <a:rPr sz="1600" spc="-5" dirty="0">
                <a:latin typeface="Arial"/>
                <a:cs typeface="Arial"/>
              </a:rPr>
              <a:t> using drag-and-dro</a:t>
            </a:r>
            <a:r>
              <a:rPr sz="1600" spc="0" dirty="0">
                <a:latin typeface="Arial"/>
                <a:cs typeface="Arial"/>
              </a:rPr>
              <a:t>p</a:t>
            </a:r>
            <a:r>
              <a:rPr sz="1600" spc="15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feature</a:t>
            </a:r>
            <a:r>
              <a:rPr sz="1600" spc="0" dirty="0">
                <a:latin typeface="Arial"/>
                <a:cs typeface="Arial"/>
              </a:rPr>
              <a:t>s</a:t>
            </a:r>
            <a:r>
              <a:rPr sz="1600" spc="10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i</a:t>
            </a:r>
            <a:r>
              <a:rPr sz="1600" spc="0" dirty="0">
                <a:latin typeface="Arial"/>
                <a:cs typeface="Arial"/>
              </a:rPr>
              <a:t>n</a:t>
            </a:r>
            <a:r>
              <a:rPr sz="1600" spc="-5" dirty="0">
                <a:latin typeface="Arial"/>
                <a:cs typeface="Arial"/>
              </a:rPr>
              <a:t> </a:t>
            </a:r>
            <a:r>
              <a:rPr sz="1600" spc="0" dirty="0">
                <a:latin typeface="Arial"/>
                <a:cs typeface="Arial"/>
              </a:rPr>
              <a:t>a</a:t>
            </a:r>
            <a:r>
              <a:rPr sz="1600" spc="-5" dirty="0">
                <a:latin typeface="Arial"/>
                <a:cs typeface="Arial"/>
              </a:rPr>
              <a:t> DBM</a:t>
            </a:r>
            <a:r>
              <a:rPr sz="1600" spc="0" dirty="0">
                <a:latin typeface="Arial"/>
                <a:cs typeface="Arial"/>
              </a:rPr>
              <a:t>S </a:t>
            </a:r>
            <a:r>
              <a:rPr sz="1600" spc="-5" dirty="0">
                <a:latin typeface="Arial"/>
                <a:cs typeface="Arial"/>
              </a:rPr>
              <a:t>suc</a:t>
            </a:r>
            <a:r>
              <a:rPr sz="1600" spc="0" dirty="0">
                <a:latin typeface="Arial"/>
                <a:cs typeface="Arial"/>
              </a:rPr>
              <a:t>h </a:t>
            </a:r>
            <a:r>
              <a:rPr sz="1600" spc="-5" dirty="0">
                <a:latin typeface="Arial"/>
                <a:cs typeface="Arial"/>
              </a:rPr>
              <a:t>a</a:t>
            </a:r>
            <a:r>
              <a:rPr sz="1600" spc="0" dirty="0">
                <a:latin typeface="Arial"/>
                <a:cs typeface="Arial"/>
              </a:rPr>
              <a:t>s </a:t>
            </a:r>
            <a:r>
              <a:rPr sz="1600" spc="-5" dirty="0">
                <a:latin typeface="Arial"/>
                <a:cs typeface="Arial"/>
              </a:rPr>
              <a:t>Microsof</a:t>
            </a:r>
            <a:r>
              <a:rPr sz="1600" spc="0" dirty="0">
                <a:latin typeface="Arial"/>
                <a:cs typeface="Arial"/>
              </a:rPr>
              <a:t>t</a:t>
            </a:r>
            <a:r>
              <a:rPr sz="1600" spc="10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Access.</a:t>
            </a:r>
            <a:endParaRPr sz="1600">
              <a:latin typeface="Arial"/>
              <a:cs typeface="Arial"/>
            </a:endParaRPr>
          </a:p>
          <a:p>
            <a:pPr>
              <a:lnSpc>
                <a:spcPts val="650"/>
              </a:lnSpc>
              <a:spcBef>
                <a:spcPts val="37"/>
              </a:spcBef>
            </a:pPr>
            <a:endParaRPr sz="65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127000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Arial"/>
                <a:cs typeface="Arial"/>
              </a:rPr>
              <a:t>Conductin</a:t>
            </a:r>
            <a:r>
              <a:rPr sz="1600" spc="0" dirty="0">
                <a:latin typeface="Arial"/>
                <a:cs typeface="Arial"/>
              </a:rPr>
              <a:t>g</a:t>
            </a:r>
            <a:r>
              <a:rPr sz="1600" spc="-5" dirty="0">
                <a:latin typeface="Arial"/>
                <a:cs typeface="Arial"/>
              </a:rPr>
              <a:t> querie</a:t>
            </a:r>
            <a:r>
              <a:rPr sz="1600" spc="0" dirty="0">
                <a:latin typeface="Arial"/>
                <a:cs typeface="Arial"/>
              </a:rPr>
              <a:t>s</a:t>
            </a:r>
            <a:r>
              <a:rPr sz="1600" spc="-5" dirty="0">
                <a:latin typeface="Arial"/>
                <a:cs typeface="Arial"/>
              </a:rPr>
              <a:t> i</a:t>
            </a:r>
            <a:r>
              <a:rPr sz="1600" spc="0" dirty="0">
                <a:latin typeface="Arial"/>
                <a:cs typeface="Arial"/>
              </a:rPr>
              <a:t>n</a:t>
            </a:r>
            <a:r>
              <a:rPr sz="1600" spc="-5" dirty="0">
                <a:latin typeface="Arial"/>
                <a:cs typeface="Arial"/>
              </a:rPr>
              <a:t> thi</a:t>
            </a:r>
            <a:r>
              <a:rPr sz="1600" spc="0" dirty="0">
                <a:latin typeface="Arial"/>
                <a:cs typeface="Arial"/>
              </a:rPr>
              <a:t>s</a:t>
            </a:r>
            <a:r>
              <a:rPr sz="1600" spc="-5" dirty="0">
                <a:latin typeface="Arial"/>
                <a:cs typeface="Arial"/>
              </a:rPr>
              <a:t> manne</a:t>
            </a:r>
            <a:r>
              <a:rPr sz="1600" spc="0" dirty="0">
                <a:latin typeface="Arial"/>
                <a:cs typeface="Arial"/>
              </a:rPr>
              <a:t>r</a:t>
            </a:r>
            <a:r>
              <a:rPr sz="1600" spc="10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i</a:t>
            </a:r>
            <a:r>
              <a:rPr sz="1600" spc="0" dirty="0">
                <a:latin typeface="Arial"/>
                <a:cs typeface="Arial"/>
              </a:rPr>
              <a:t>s</a:t>
            </a:r>
            <a:r>
              <a:rPr sz="1600" spc="-5" dirty="0">
                <a:latin typeface="Arial"/>
                <a:cs typeface="Arial"/>
              </a:rPr>
              <a:t> simple</a:t>
            </a:r>
            <a:r>
              <a:rPr sz="1600" spc="0" dirty="0">
                <a:latin typeface="Arial"/>
                <a:cs typeface="Arial"/>
              </a:rPr>
              <a:t>r</a:t>
            </a:r>
            <a:r>
              <a:rPr sz="1600" spc="-5" dirty="0">
                <a:latin typeface="Arial"/>
                <a:cs typeface="Arial"/>
              </a:rPr>
              <a:t> tha</a:t>
            </a:r>
            <a:r>
              <a:rPr sz="1600" spc="0" dirty="0">
                <a:latin typeface="Arial"/>
                <a:cs typeface="Arial"/>
              </a:rPr>
              <a:t>n</a:t>
            </a:r>
            <a:r>
              <a:rPr sz="1600" spc="10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keyin</a:t>
            </a:r>
            <a:r>
              <a:rPr sz="1600" spc="0" dirty="0">
                <a:latin typeface="Arial"/>
                <a:cs typeface="Arial"/>
              </a:rPr>
              <a:t>g</a:t>
            </a:r>
            <a:r>
              <a:rPr sz="1600" spc="-15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i</a:t>
            </a:r>
            <a:r>
              <a:rPr sz="1600" spc="0" dirty="0">
                <a:latin typeface="Arial"/>
                <a:cs typeface="Arial"/>
              </a:rPr>
              <a:t>n</a:t>
            </a:r>
            <a:r>
              <a:rPr sz="1600" spc="-5" dirty="0">
                <a:latin typeface="Arial"/>
                <a:cs typeface="Arial"/>
              </a:rPr>
              <a:t> SQ</a:t>
            </a:r>
            <a:r>
              <a:rPr sz="1600" spc="0" dirty="0">
                <a:latin typeface="Arial"/>
                <a:cs typeface="Arial"/>
              </a:rPr>
              <a:t>L </a:t>
            </a:r>
            <a:r>
              <a:rPr sz="1600" spc="-5" dirty="0">
                <a:latin typeface="Arial"/>
                <a:cs typeface="Arial"/>
              </a:rPr>
              <a:t>commands.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5F58084E-D1DA-459B-8BFF-84BE69E20C44}"/>
                  </a:ext>
                </a:extLst>
              </p14:cNvPr>
              <p14:cNvContentPartPr/>
              <p14:nvPr/>
            </p14:nvContentPartPr>
            <p14:xfrm>
              <a:off x="96797" y="1793151"/>
              <a:ext cx="5401080" cy="70596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5F58084E-D1DA-459B-8BFF-84BE69E20C44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3157" y="1685511"/>
                <a:ext cx="5508720" cy="921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A189193A-23A4-45F9-8AA0-BB22DF283521}"/>
                  </a:ext>
                </a:extLst>
              </p14:cNvPr>
              <p14:cNvContentPartPr/>
              <p14:nvPr/>
            </p14:nvContentPartPr>
            <p14:xfrm>
              <a:off x="7454477" y="684711"/>
              <a:ext cx="1246320" cy="182448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A189193A-23A4-45F9-8AA0-BB22DF283521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400477" y="576711"/>
                <a:ext cx="1353960" cy="2040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EDEED463-B044-4F21-BBA5-5A889B2EE55B}"/>
                  </a:ext>
                </a:extLst>
              </p14:cNvPr>
              <p14:cNvContentPartPr/>
              <p14:nvPr/>
            </p14:nvContentPartPr>
            <p14:xfrm>
              <a:off x="6815837" y="762831"/>
              <a:ext cx="2299320" cy="143820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EDEED463-B044-4F21-BBA5-5A889B2EE55B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6762197" y="654831"/>
                <a:ext cx="2406960" cy="165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3EFE5D26-AC33-4938-9279-271B66C0E3AD}"/>
                  </a:ext>
                </a:extLst>
              </p14:cNvPr>
              <p14:cNvContentPartPr/>
              <p14:nvPr/>
            </p14:nvContentPartPr>
            <p14:xfrm>
              <a:off x="5820797" y="396711"/>
              <a:ext cx="4214880" cy="239400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3EFE5D26-AC33-4938-9279-271B66C0E3AD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767157" y="288711"/>
                <a:ext cx="4322520" cy="2609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60B840EA-9B7D-40C8-90E6-BD9712A078C0}"/>
                  </a:ext>
                </a:extLst>
              </p14:cNvPr>
              <p14:cNvContentPartPr/>
              <p14:nvPr/>
            </p14:nvContentPartPr>
            <p14:xfrm>
              <a:off x="6230117" y="1327311"/>
              <a:ext cx="4237560" cy="29376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60B840EA-9B7D-40C8-90E6-BD9712A078C0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6176117" y="1219311"/>
                <a:ext cx="4345200" cy="50940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44068" y="1475232"/>
            <a:ext cx="163068" cy="1714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79602" y="650493"/>
            <a:ext cx="8552180" cy="265493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4743450" marR="12700" indent="453390">
              <a:lnSpc>
                <a:spcPct val="100000"/>
              </a:lnSpc>
            </a:pPr>
            <a:r>
              <a:rPr sz="2000" b="1" spc="-15" dirty="0">
                <a:latin typeface="Arial"/>
                <a:cs typeface="Arial"/>
              </a:rPr>
              <a:t>Relationa</a:t>
            </a:r>
            <a:r>
              <a:rPr sz="2000" b="1" spc="-10" dirty="0">
                <a:latin typeface="Arial"/>
                <a:cs typeface="Arial"/>
              </a:rPr>
              <a:t>l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5" dirty="0">
                <a:latin typeface="Arial"/>
                <a:cs typeface="Arial"/>
              </a:rPr>
              <a:t>DBM</a:t>
            </a:r>
            <a:r>
              <a:rPr sz="2000" b="1" spc="-15" dirty="0">
                <a:latin typeface="Arial"/>
                <a:cs typeface="Arial"/>
              </a:rPr>
              <a:t>S</a:t>
            </a:r>
            <a:r>
              <a:rPr sz="2000" b="1" spc="1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Concepts:</a:t>
            </a:r>
            <a:r>
              <a:rPr sz="2000" b="1" spc="-15" dirty="0">
                <a:latin typeface="Arial"/>
                <a:cs typeface="Arial"/>
              </a:rPr>
              <a:t> Querying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Database</a:t>
            </a:r>
            <a:r>
              <a:rPr sz="2000" b="1" spc="-15" dirty="0">
                <a:latin typeface="Arial"/>
                <a:cs typeface="Arial"/>
              </a:rPr>
              <a:t>s</a:t>
            </a:r>
            <a:r>
              <a:rPr sz="2000" b="1" spc="2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usin</a:t>
            </a:r>
            <a:r>
              <a:rPr sz="2000" b="1" spc="-15" dirty="0">
                <a:latin typeface="Arial"/>
                <a:cs typeface="Arial"/>
              </a:rPr>
              <a:t>g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SQL</a:t>
            </a:r>
            <a:endParaRPr sz="2000">
              <a:latin typeface="Arial"/>
              <a:cs typeface="Arial"/>
            </a:endParaRPr>
          </a:p>
          <a:p>
            <a:pPr>
              <a:lnSpc>
                <a:spcPts val="1100"/>
              </a:lnSpc>
              <a:spcBef>
                <a:spcPts val="90"/>
              </a:spcBef>
            </a:pPr>
            <a:endParaRPr sz="1100"/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SQ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L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(Structure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d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Quer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y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Language):</a:t>
            </a:r>
            <a:endParaRPr sz="1800">
              <a:latin typeface="Arial"/>
              <a:cs typeface="Arial"/>
            </a:endParaRPr>
          </a:p>
          <a:p>
            <a:pPr>
              <a:lnSpc>
                <a:spcPts val="950"/>
              </a:lnSpc>
              <a:spcBef>
                <a:spcPts val="28"/>
              </a:spcBef>
            </a:pPr>
            <a:endParaRPr sz="95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127000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Example:</a:t>
            </a:r>
            <a:endParaRPr sz="1600">
              <a:latin typeface="Arial"/>
              <a:cs typeface="Arial"/>
            </a:endParaRPr>
          </a:p>
          <a:p>
            <a:pPr marL="984250" marR="2282825">
              <a:lnSpc>
                <a:spcPts val="2590"/>
              </a:lnSpc>
              <a:spcBef>
                <a:spcPts val="155"/>
              </a:spcBef>
            </a:pPr>
            <a:r>
              <a:rPr sz="1800" dirty="0">
                <a:latin typeface="Arial"/>
                <a:cs typeface="Arial"/>
              </a:rPr>
              <a:t>SELECT part_Number, Part_Description,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0" dirty="0">
                <a:latin typeface="Arial"/>
                <a:cs typeface="Arial"/>
              </a:rPr>
              <a:t>Unit_Price FROM PART</a:t>
            </a:r>
            <a:endParaRPr sz="1800">
              <a:latin typeface="Arial"/>
              <a:cs typeface="Arial"/>
            </a:endParaRPr>
          </a:p>
          <a:p>
            <a:pPr marL="984250">
              <a:lnSpc>
                <a:spcPct val="100000"/>
              </a:lnSpc>
              <a:spcBef>
                <a:spcPts val="270"/>
              </a:spcBef>
            </a:pPr>
            <a:r>
              <a:rPr sz="1800" dirty="0">
                <a:latin typeface="Arial"/>
                <a:cs typeface="Arial"/>
              </a:rPr>
              <a:t>WHERE Unit_Price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0" dirty="0">
                <a:latin typeface="Arial"/>
                <a:cs typeface="Arial"/>
              </a:rPr>
              <a:t>&lt; 25.00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73201" y="4290059"/>
            <a:ext cx="1922526" cy="609600"/>
          </a:xfrm>
          <a:custGeom>
            <a:avLst/>
            <a:gdLst/>
            <a:ahLst/>
            <a:cxnLst/>
            <a:rect l="l" t="t" r="r" b="b"/>
            <a:pathLst>
              <a:path w="1922526" h="609600">
                <a:moveTo>
                  <a:pt x="0" y="0"/>
                </a:moveTo>
                <a:lnTo>
                  <a:pt x="0" y="609600"/>
                </a:lnTo>
                <a:lnTo>
                  <a:pt x="1922526" y="609600"/>
                </a:lnTo>
                <a:lnTo>
                  <a:pt x="1922526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43127" y="4838700"/>
            <a:ext cx="8795004" cy="17434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AF2BD13E-294B-4ED3-BF76-55F62526B4BE}"/>
                  </a:ext>
                </a:extLst>
              </p14:cNvPr>
              <p14:cNvContentPartPr/>
              <p14:nvPr/>
            </p14:nvContentPartPr>
            <p14:xfrm>
              <a:off x="127397" y="1860831"/>
              <a:ext cx="7396560" cy="212184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AF2BD13E-294B-4ED3-BF76-55F62526B4BE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3397" y="1753191"/>
                <a:ext cx="7504200" cy="23374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44068" y="1844801"/>
            <a:ext cx="163068" cy="1714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44068" y="2780538"/>
            <a:ext cx="163068" cy="16687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79602" y="650493"/>
            <a:ext cx="8552180" cy="380047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4743450" marR="12700" indent="453390">
              <a:lnSpc>
                <a:spcPct val="100000"/>
              </a:lnSpc>
            </a:pPr>
            <a:r>
              <a:rPr sz="2000" b="1" spc="-15" dirty="0">
                <a:latin typeface="Arial"/>
                <a:cs typeface="Arial"/>
              </a:rPr>
              <a:t>Relationa</a:t>
            </a:r>
            <a:r>
              <a:rPr sz="2000" b="1" spc="-10" dirty="0">
                <a:latin typeface="Arial"/>
                <a:cs typeface="Arial"/>
              </a:rPr>
              <a:t>l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5" dirty="0">
                <a:latin typeface="Arial"/>
                <a:cs typeface="Arial"/>
              </a:rPr>
              <a:t>DBM</a:t>
            </a:r>
            <a:r>
              <a:rPr sz="2000" b="1" spc="-15" dirty="0">
                <a:latin typeface="Arial"/>
                <a:cs typeface="Arial"/>
              </a:rPr>
              <a:t>S</a:t>
            </a:r>
            <a:r>
              <a:rPr sz="2000" b="1" spc="1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Concepts:</a:t>
            </a:r>
            <a:r>
              <a:rPr sz="2000" b="1" spc="-15" dirty="0">
                <a:latin typeface="Arial"/>
                <a:cs typeface="Arial"/>
              </a:rPr>
              <a:t> Querying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Database</a:t>
            </a:r>
            <a:r>
              <a:rPr sz="2000" b="1" spc="-15" dirty="0">
                <a:latin typeface="Arial"/>
                <a:cs typeface="Arial"/>
              </a:rPr>
              <a:t>s</a:t>
            </a:r>
            <a:r>
              <a:rPr sz="2000" b="1" spc="2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usin</a:t>
            </a:r>
            <a:r>
              <a:rPr sz="2000" b="1" spc="-15" dirty="0">
                <a:latin typeface="Arial"/>
                <a:cs typeface="Arial"/>
              </a:rPr>
              <a:t>g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SQL</a:t>
            </a:r>
            <a:endParaRPr sz="2000">
              <a:latin typeface="Arial"/>
              <a:cs typeface="Arial"/>
            </a:endParaRPr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100"/>
              </a:lnSpc>
              <a:spcBef>
                <a:spcPts val="6"/>
              </a:spcBef>
            </a:pPr>
            <a:endParaRPr sz="1100"/>
          </a:p>
          <a:p>
            <a:pPr marL="12700" marR="309245" indent="0">
              <a:lnSpc>
                <a:spcPct val="100000"/>
              </a:lnSpc>
            </a:pPr>
            <a:r>
              <a:rPr sz="1800" b="1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DBM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ha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dat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manipulatio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n</a:t>
            </a:r>
            <a:r>
              <a:rPr sz="1800" b="1" spc="5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languag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use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d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o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add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,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change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,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delete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,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and retriev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dat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i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n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th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database</a:t>
            </a:r>
            <a:endParaRPr sz="1800">
              <a:latin typeface="Arial"/>
              <a:cs typeface="Arial"/>
            </a:endParaRPr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  <a:spcBef>
                <a:spcPts val="23"/>
              </a:spcBef>
            </a:pPr>
            <a:endParaRPr sz="1000"/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On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suc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h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languag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i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SQ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L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(Structure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d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Quer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y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Language)</a:t>
            </a:r>
            <a:endParaRPr sz="1800">
              <a:latin typeface="Arial"/>
              <a:cs typeface="Arial"/>
            </a:endParaRPr>
          </a:p>
          <a:p>
            <a:pPr>
              <a:lnSpc>
                <a:spcPts val="950"/>
              </a:lnSpc>
              <a:spcBef>
                <a:spcPts val="28"/>
              </a:spcBef>
            </a:pPr>
            <a:endParaRPr sz="95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412750" marR="443865" indent="-285750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M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Acces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use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SQ</a:t>
            </a:r>
            <a:r>
              <a:rPr sz="1600" b="1" spc="0" dirty="0">
                <a:latin typeface="Arial"/>
                <a:cs typeface="Arial"/>
              </a:rPr>
              <a:t>L</a:t>
            </a:r>
            <a:r>
              <a:rPr sz="1600" b="1" spc="-5" dirty="0">
                <a:latin typeface="Arial"/>
                <a:cs typeface="Arial"/>
              </a:rPr>
              <a:t> behin</a:t>
            </a:r>
            <a:r>
              <a:rPr sz="1600" b="1" spc="0" dirty="0">
                <a:latin typeface="Arial"/>
                <a:cs typeface="Arial"/>
              </a:rPr>
              <a:t>d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user-friendl</a:t>
            </a:r>
            <a:r>
              <a:rPr sz="1600" b="1" spc="0" dirty="0">
                <a:latin typeface="Arial"/>
                <a:cs typeface="Arial"/>
              </a:rPr>
              <a:t>y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interfac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(s</a:t>
            </a:r>
            <a:r>
              <a:rPr sz="1600" b="1" spc="0" dirty="0">
                <a:latin typeface="Arial"/>
                <a:cs typeface="Arial"/>
              </a:rPr>
              <a:t>o</a:t>
            </a:r>
            <a:r>
              <a:rPr sz="1600" b="1" spc="-5" dirty="0">
                <a:latin typeface="Arial"/>
                <a:cs typeface="Arial"/>
              </a:rPr>
              <a:t> tha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y</a:t>
            </a:r>
            <a:r>
              <a:rPr sz="1600" b="1" spc="0" dirty="0">
                <a:latin typeface="Arial"/>
                <a:cs typeface="Arial"/>
              </a:rPr>
              <a:t>ou</a:t>
            </a:r>
            <a:r>
              <a:rPr sz="1600" b="1" spc="-5" dirty="0">
                <a:latin typeface="Arial"/>
                <a:cs typeface="Arial"/>
              </a:rPr>
              <a:t> don’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 nee</a:t>
            </a:r>
            <a:r>
              <a:rPr sz="1600" b="1" spc="0" dirty="0">
                <a:latin typeface="Arial"/>
                <a:cs typeface="Arial"/>
              </a:rPr>
              <a:t>d</a:t>
            </a:r>
            <a:r>
              <a:rPr sz="1600" b="1" spc="-5" dirty="0">
                <a:latin typeface="Arial"/>
                <a:cs typeface="Arial"/>
              </a:rPr>
              <a:t> to lear</a:t>
            </a:r>
            <a:r>
              <a:rPr sz="1600" b="1" spc="0" dirty="0">
                <a:latin typeface="Arial"/>
                <a:cs typeface="Arial"/>
              </a:rPr>
              <a:t>n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SQ</a:t>
            </a:r>
            <a:r>
              <a:rPr sz="1600" b="1" spc="0" dirty="0">
                <a:latin typeface="Arial"/>
                <a:cs typeface="Arial"/>
              </a:rPr>
              <a:t>L</a:t>
            </a:r>
            <a:r>
              <a:rPr sz="1600" b="1" spc="-5" dirty="0">
                <a:latin typeface="Arial"/>
                <a:cs typeface="Arial"/>
              </a:rPr>
              <a:t> i</a:t>
            </a:r>
            <a:r>
              <a:rPr sz="1600" b="1" spc="0" dirty="0">
                <a:latin typeface="Arial"/>
                <a:cs typeface="Arial"/>
              </a:rPr>
              <a:t>n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orde</a:t>
            </a:r>
            <a:r>
              <a:rPr sz="1600" b="1" spc="0" dirty="0">
                <a:latin typeface="Arial"/>
                <a:cs typeface="Arial"/>
              </a:rPr>
              <a:t>r</a:t>
            </a:r>
            <a:r>
              <a:rPr sz="1600" b="1" spc="-5" dirty="0">
                <a:latin typeface="Arial"/>
                <a:cs typeface="Arial"/>
              </a:rPr>
              <a:t> t</a:t>
            </a:r>
            <a:r>
              <a:rPr sz="1600" b="1" spc="0" dirty="0">
                <a:latin typeface="Arial"/>
                <a:cs typeface="Arial"/>
              </a:rPr>
              <a:t>o</a:t>
            </a:r>
            <a:r>
              <a:rPr sz="1600" b="1" spc="-5" dirty="0">
                <a:latin typeface="Arial"/>
                <a:cs typeface="Arial"/>
              </a:rPr>
              <a:t> manipulat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you</a:t>
            </a:r>
            <a:r>
              <a:rPr sz="1600" b="1" spc="0" dirty="0">
                <a:latin typeface="Arial"/>
                <a:cs typeface="Arial"/>
              </a:rPr>
              <a:t>r</a:t>
            </a:r>
            <a:r>
              <a:rPr sz="1600" b="1" spc="-5" dirty="0">
                <a:latin typeface="Arial"/>
                <a:cs typeface="Arial"/>
              </a:rPr>
              <a:t> data)</a:t>
            </a:r>
            <a:endParaRPr sz="1600">
              <a:latin typeface="Arial"/>
              <a:cs typeface="Arial"/>
            </a:endParaRPr>
          </a:p>
          <a:p>
            <a:pPr>
              <a:lnSpc>
                <a:spcPts val="650"/>
              </a:lnSpc>
              <a:spcBef>
                <a:spcPts val="37"/>
              </a:spcBef>
            </a:pPr>
            <a:endParaRPr sz="65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127000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Her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i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h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SQ</a:t>
            </a:r>
            <a:r>
              <a:rPr sz="1600" b="1" spc="0" dirty="0">
                <a:latin typeface="Arial"/>
                <a:cs typeface="Arial"/>
              </a:rPr>
              <a:t>L</a:t>
            </a:r>
            <a:r>
              <a:rPr sz="1600" b="1" spc="-5" dirty="0">
                <a:latin typeface="Arial"/>
                <a:cs typeface="Arial"/>
              </a:rPr>
              <a:t> quer</a:t>
            </a:r>
            <a:r>
              <a:rPr sz="1600" b="1" spc="0" dirty="0">
                <a:latin typeface="Arial"/>
                <a:cs typeface="Arial"/>
              </a:rPr>
              <a:t>y</a:t>
            </a:r>
            <a:r>
              <a:rPr sz="1600" b="1" spc="-5" dirty="0">
                <a:latin typeface="Arial"/>
                <a:cs typeface="Arial"/>
              </a:rPr>
              <a:t> fo</a:t>
            </a:r>
            <a:r>
              <a:rPr sz="1600" b="1" spc="0" dirty="0">
                <a:latin typeface="Arial"/>
                <a:cs typeface="Arial"/>
              </a:rPr>
              <a:t>r</a:t>
            </a:r>
            <a:r>
              <a:rPr sz="1600" b="1" spc="-5" dirty="0">
                <a:latin typeface="Arial"/>
                <a:cs typeface="Arial"/>
              </a:rPr>
              <a:t> th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previou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example: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59130" y="4844033"/>
            <a:ext cx="8601456" cy="185547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21030" y="4805934"/>
            <a:ext cx="8677656" cy="1931670"/>
          </a:xfrm>
          <a:custGeom>
            <a:avLst/>
            <a:gdLst/>
            <a:ahLst/>
            <a:cxnLst/>
            <a:rect l="l" t="t" r="r" b="b"/>
            <a:pathLst>
              <a:path w="8677656" h="1931670">
                <a:moveTo>
                  <a:pt x="8677656" y="1931670"/>
                </a:moveTo>
                <a:lnTo>
                  <a:pt x="8677656" y="0"/>
                </a:lnTo>
                <a:lnTo>
                  <a:pt x="0" y="0"/>
                </a:lnTo>
                <a:lnTo>
                  <a:pt x="0" y="1931670"/>
                </a:lnTo>
                <a:lnTo>
                  <a:pt x="19050" y="1931670"/>
                </a:lnTo>
                <a:lnTo>
                  <a:pt x="19050" y="38100"/>
                </a:lnTo>
                <a:lnTo>
                  <a:pt x="38100" y="19050"/>
                </a:lnTo>
                <a:lnTo>
                  <a:pt x="38100" y="38100"/>
                </a:lnTo>
                <a:lnTo>
                  <a:pt x="8639555" y="38100"/>
                </a:lnTo>
                <a:lnTo>
                  <a:pt x="8639556" y="19050"/>
                </a:lnTo>
                <a:lnTo>
                  <a:pt x="8658606" y="38100"/>
                </a:lnTo>
                <a:lnTo>
                  <a:pt x="8658606" y="1931670"/>
                </a:lnTo>
                <a:lnTo>
                  <a:pt x="8677656" y="1931670"/>
                </a:lnTo>
                <a:close/>
              </a:path>
              <a:path w="8677656" h="1931670">
                <a:moveTo>
                  <a:pt x="38100" y="38100"/>
                </a:moveTo>
                <a:lnTo>
                  <a:pt x="38100" y="19050"/>
                </a:lnTo>
                <a:lnTo>
                  <a:pt x="19050" y="38100"/>
                </a:lnTo>
                <a:lnTo>
                  <a:pt x="38100" y="38100"/>
                </a:lnTo>
                <a:close/>
              </a:path>
              <a:path w="8677656" h="1931670">
                <a:moveTo>
                  <a:pt x="38100" y="1893570"/>
                </a:moveTo>
                <a:lnTo>
                  <a:pt x="38100" y="38100"/>
                </a:lnTo>
                <a:lnTo>
                  <a:pt x="19050" y="38100"/>
                </a:lnTo>
                <a:lnTo>
                  <a:pt x="19050" y="1893570"/>
                </a:lnTo>
                <a:lnTo>
                  <a:pt x="38100" y="1893570"/>
                </a:lnTo>
                <a:close/>
              </a:path>
              <a:path w="8677656" h="1931670">
                <a:moveTo>
                  <a:pt x="8658606" y="1893570"/>
                </a:moveTo>
                <a:lnTo>
                  <a:pt x="19050" y="1893570"/>
                </a:lnTo>
                <a:lnTo>
                  <a:pt x="38100" y="1912620"/>
                </a:lnTo>
                <a:lnTo>
                  <a:pt x="38099" y="1931670"/>
                </a:lnTo>
                <a:lnTo>
                  <a:pt x="8639555" y="1931670"/>
                </a:lnTo>
                <a:lnTo>
                  <a:pt x="8639556" y="1912620"/>
                </a:lnTo>
                <a:lnTo>
                  <a:pt x="8658606" y="1893570"/>
                </a:lnTo>
                <a:close/>
              </a:path>
              <a:path w="8677656" h="1931670">
                <a:moveTo>
                  <a:pt x="38099" y="1931670"/>
                </a:moveTo>
                <a:lnTo>
                  <a:pt x="38100" y="1912620"/>
                </a:lnTo>
                <a:lnTo>
                  <a:pt x="19050" y="1893570"/>
                </a:lnTo>
                <a:lnTo>
                  <a:pt x="19050" y="1931670"/>
                </a:lnTo>
                <a:lnTo>
                  <a:pt x="38099" y="1931670"/>
                </a:lnTo>
                <a:close/>
              </a:path>
              <a:path w="8677656" h="1931670">
                <a:moveTo>
                  <a:pt x="8658606" y="38100"/>
                </a:moveTo>
                <a:lnTo>
                  <a:pt x="8639556" y="19050"/>
                </a:lnTo>
                <a:lnTo>
                  <a:pt x="8639555" y="38100"/>
                </a:lnTo>
                <a:lnTo>
                  <a:pt x="8658606" y="38100"/>
                </a:lnTo>
                <a:close/>
              </a:path>
              <a:path w="8677656" h="1931670">
                <a:moveTo>
                  <a:pt x="8658606" y="1893570"/>
                </a:moveTo>
                <a:lnTo>
                  <a:pt x="8658606" y="38100"/>
                </a:lnTo>
                <a:lnTo>
                  <a:pt x="8639555" y="38100"/>
                </a:lnTo>
                <a:lnTo>
                  <a:pt x="8639555" y="1893570"/>
                </a:lnTo>
                <a:lnTo>
                  <a:pt x="8658606" y="1893570"/>
                </a:lnTo>
                <a:close/>
              </a:path>
              <a:path w="8677656" h="1931670">
                <a:moveTo>
                  <a:pt x="8658606" y="1931670"/>
                </a:moveTo>
                <a:lnTo>
                  <a:pt x="8658606" y="1893570"/>
                </a:lnTo>
                <a:lnTo>
                  <a:pt x="8639556" y="1912620"/>
                </a:lnTo>
                <a:lnTo>
                  <a:pt x="8639555" y="1931670"/>
                </a:lnTo>
                <a:lnTo>
                  <a:pt x="8658606" y="193167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7CC9D43B-762B-4557-94B3-28C079ECA490}"/>
                  </a:ext>
                </a:extLst>
              </p14:cNvPr>
              <p14:cNvContentPartPr/>
              <p14:nvPr/>
            </p14:nvContentPartPr>
            <p14:xfrm>
              <a:off x="7462397" y="1222191"/>
              <a:ext cx="1807560" cy="184392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7CC9D43B-762B-4557-94B3-28C079ECA490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08757" y="1114551"/>
                <a:ext cx="1915200" cy="2059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6A9C0FC0-BC98-419E-A1DD-F37674112FF3}"/>
                  </a:ext>
                </a:extLst>
              </p14:cNvPr>
              <p14:cNvContentPartPr/>
              <p14:nvPr/>
            </p14:nvContentPartPr>
            <p14:xfrm>
              <a:off x="7509197" y="1317591"/>
              <a:ext cx="2077200" cy="172836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6A9C0FC0-BC98-419E-A1DD-F37674112FF3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7455197" y="1209591"/>
                <a:ext cx="2184840" cy="194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59F5C8A3-86E1-491A-9C05-A9B017D31E2C}"/>
                  </a:ext>
                </a:extLst>
              </p14:cNvPr>
              <p14:cNvContentPartPr/>
              <p14:nvPr/>
            </p14:nvContentPartPr>
            <p14:xfrm>
              <a:off x="6630077" y="990711"/>
              <a:ext cx="3592440" cy="257544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59F5C8A3-86E1-491A-9C05-A9B017D31E2C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576437" y="882711"/>
                <a:ext cx="3700080" cy="2791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C6AB694B-53B3-4240-AB2F-B834062A372C}"/>
                  </a:ext>
                </a:extLst>
              </p14:cNvPr>
              <p14:cNvContentPartPr/>
              <p14:nvPr/>
            </p14:nvContentPartPr>
            <p14:xfrm>
              <a:off x="6419117" y="2046591"/>
              <a:ext cx="3353400" cy="33480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C6AB694B-53B3-4240-AB2F-B834062A372C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6365477" y="1938591"/>
                <a:ext cx="3461040" cy="550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6FE2826E-5378-40C2-AF75-B415B448F89D}"/>
                  </a:ext>
                </a:extLst>
              </p14:cNvPr>
              <p14:cNvContentPartPr/>
              <p14:nvPr/>
            </p14:nvContentPartPr>
            <p14:xfrm>
              <a:off x="8236397" y="1020951"/>
              <a:ext cx="133560" cy="249732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6FE2826E-5378-40C2-AF75-B415B448F89D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8182757" y="913311"/>
                <a:ext cx="241200" cy="2712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9E31B753-A55C-4A90-80B4-E7EA72D9C5D8}"/>
                  </a:ext>
                </a:extLst>
              </p14:cNvPr>
              <p14:cNvContentPartPr/>
              <p14:nvPr/>
            </p14:nvContentPartPr>
            <p14:xfrm>
              <a:off x="7907717" y="5026311"/>
              <a:ext cx="183960" cy="1080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9E31B753-A55C-4A90-80B4-E7EA72D9C5D8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7854077" y="4918671"/>
                <a:ext cx="291600" cy="226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04C5D493-9E08-43A9-9406-7605C89949C2}"/>
                  </a:ext>
                </a:extLst>
              </p14:cNvPr>
              <p14:cNvContentPartPr/>
              <p14:nvPr/>
            </p14:nvContentPartPr>
            <p14:xfrm>
              <a:off x="2993357" y="360711"/>
              <a:ext cx="358200" cy="67032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04C5D493-9E08-43A9-9406-7605C89949C2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2939357" y="253071"/>
                <a:ext cx="465840" cy="885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D794EA98-3C57-4B4C-86FB-773F54217E5D}"/>
                  </a:ext>
                </a:extLst>
              </p14:cNvPr>
              <p14:cNvContentPartPr/>
              <p14:nvPr/>
            </p14:nvContentPartPr>
            <p14:xfrm>
              <a:off x="3026837" y="569871"/>
              <a:ext cx="277920" cy="10692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D794EA98-3C57-4B4C-86FB-773F54217E5D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2972837" y="462231"/>
                <a:ext cx="385560" cy="322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9DA5993A-506D-4BCA-A097-C256B1C239A7}"/>
                  </a:ext>
                </a:extLst>
              </p14:cNvPr>
              <p14:cNvContentPartPr/>
              <p14:nvPr/>
            </p14:nvContentPartPr>
            <p14:xfrm>
              <a:off x="2929277" y="295911"/>
              <a:ext cx="437400" cy="7200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9DA5993A-506D-4BCA-A097-C256B1C239A7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2875277" y="188271"/>
                <a:ext cx="545040" cy="28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7ED9BBD8-1F1E-4989-B179-7118E91B9E13}"/>
                  </a:ext>
                </a:extLst>
              </p14:cNvPr>
              <p14:cNvContentPartPr/>
              <p14:nvPr/>
            </p14:nvContentPartPr>
            <p14:xfrm>
              <a:off x="3519677" y="265671"/>
              <a:ext cx="581760" cy="90216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7ED9BBD8-1F1E-4989-B179-7118E91B9E13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3465677" y="157671"/>
                <a:ext cx="689400" cy="111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68F92400-BD40-43D7-A4D6-85590BA420CE}"/>
                  </a:ext>
                </a:extLst>
              </p14:cNvPr>
              <p14:cNvContentPartPr/>
              <p14:nvPr/>
            </p14:nvContentPartPr>
            <p14:xfrm>
              <a:off x="4199357" y="117351"/>
              <a:ext cx="422640" cy="100404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68F92400-BD40-43D7-A4D6-85590BA420CE}"/>
                  </a:ext>
                </a:extLst>
              </p:cNvPr>
              <p:cNvPicPr/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4145357" y="9351"/>
                <a:ext cx="530280" cy="1219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7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2762DE81-7123-4BBC-9997-445C023A0E56}"/>
                  </a:ext>
                </a:extLst>
              </p14:cNvPr>
              <p14:cNvContentPartPr/>
              <p14:nvPr/>
            </p14:nvContentPartPr>
            <p14:xfrm>
              <a:off x="4876517" y="228737"/>
              <a:ext cx="375480" cy="102060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2762DE81-7123-4BBC-9997-445C023A0E56}"/>
                  </a:ext>
                </a:extLst>
              </p:cNvPr>
              <p:cNvPicPr/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4822517" y="120737"/>
                <a:ext cx="483120" cy="1236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9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C6CA3757-EA1B-4C8E-ACFA-72C85D20FDDC}"/>
                  </a:ext>
                </a:extLst>
              </p14:cNvPr>
              <p14:cNvContentPartPr/>
              <p14:nvPr/>
            </p14:nvContentPartPr>
            <p14:xfrm>
              <a:off x="5159117" y="242057"/>
              <a:ext cx="378000" cy="101592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C6CA3757-EA1B-4C8E-ACFA-72C85D20FDDC}"/>
                  </a:ext>
                </a:extLst>
              </p:cNvPr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5105477" y="134057"/>
                <a:ext cx="485640" cy="1231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1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AD037617-E3FB-42BF-98E4-CE213214DE34}"/>
                  </a:ext>
                </a:extLst>
              </p14:cNvPr>
              <p14:cNvContentPartPr/>
              <p14:nvPr/>
            </p14:nvContentPartPr>
            <p14:xfrm>
              <a:off x="5630357" y="544817"/>
              <a:ext cx="298800" cy="56376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AD037617-E3FB-42BF-98E4-CE213214DE34}"/>
                  </a:ext>
                </a:extLst>
              </p:cNvPr>
              <p:cNvPicPr/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5576717" y="436817"/>
                <a:ext cx="406440" cy="779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3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77B3BD48-0F44-4496-9B39-7576160937CA}"/>
                  </a:ext>
                </a:extLst>
              </p14:cNvPr>
              <p14:cNvContentPartPr/>
              <p14:nvPr/>
            </p14:nvContentPartPr>
            <p14:xfrm>
              <a:off x="6119597" y="392537"/>
              <a:ext cx="127080" cy="62532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77B3BD48-0F44-4496-9B39-7576160937CA}"/>
                  </a:ext>
                </a:extLst>
              </p:cNvPr>
              <p:cNvPicPr/>
              <p:nvPr/>
            </p:nvPicPr>
            <p:blipFill>
              <a:blip r:embed="rId34"/>
              <a:stretch>
                <a:fillRect/>
              </a:stretch>
            </p:blipFill>
            <p:spPr>
              <a:xfrm>
                <a:off x="6065597" y="284897"/>
                <a:ext cx="234720" cy="840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5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0B959341-EAD2-4DE6-86E3-411A8150A36E}"/>
                  </a:ext>
                </a:extLst>
              </p14:cNvPr>
              <p14:cNvContentPartPr/>
              <p14:nvPr/>
            </p14:nvContentPartPr>
            <p14:xfrm>
              <a:off x="5961197" y="452297"/>
              <a:ext cx="434880" cy="3276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0B959341-EAD2-4DE6-86E3-411A8150A36E}"/>
                  </a:ext>
                </a:extLst>
              </p:cNvPr>
              <p:cNvPicPr/>
              <p:nvPr/>
            </p:nvPicPr>
            <p:blipFill>
              <a:blip r:embed="rId36"/>
              <a:stretch>
                <a:fillRect/>
              </a:stretch>
            </p:blipFill>
            <p:spPr>
              <a:xfrm>
                <a:off x="5907557" y="344657"/>
                <a:ext cx="542520" cy="248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7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6E675502-AFA9-4339-BD0B-136D5114F2BD}"/>
                  </a:ext>
                </a:extLst>
              </p14:cNvPr>
              <p14:cNvContentPartPr/>
              <p14:nvPr/>
            </p14:nvContentPartPr>
            <p14:xfrm>
              <a:off x="6501197" y="354377"/>
              <a:ext cx="536400" cy="57204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6E675502-AFA9-4339-BD0B-136D5114F2BD}"/>
                  </a:ext>
                </a:extLst>
              </p:cNvPr>
              <p:cNvPicPr/>
              <p:nvPr/>
            </p:nvPicPr>
            <p:blipFill>
              <a:blip r:embed="rId38"/>
              <a:stretch>
                <a:fillRect/>
              </a:stretch>
            </p:blipFill>
            <p:spPr>
              <a:xfrm>
                <a:off x="6447557" y="246377"/>
                <a:ext cx="644040" cy="7876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5948045" marR="12700" indent="-1078230">
              <a:lnSpc>
                <a:spcPct val="100000"/>
              </a:lnSpc>
            </a:pPr>
            <a:r>
              <a:rPr sz="2200" b="1" spc="-5" dirty="0">
                <a:latin typeface="Arial"/>
                <a:cs typeface="Arial"/>
              </a:rPr>
              <a:t>Type</a:t>
            </a:r>
            <a:r>
              <a:rPr sz="2200" b="1" spc="0" dirty="0">
                <a:latin typeface="Arial"/>
                <a:cs typeface="Arial"/>
              </a:rPr>
              <a:t>s</a:t>
            </a:r>
            <a:r>
              <a:rPr sz="2200" b="1" spc="15" dirty="0">
                <a:latin typeface="Arial"/>
                <a:cs typeface="Arial"/>
              </a:rPr>
              <a:t> </a:t>
            </a:r>
            <a:r>
              <a:rPr sz="2200" b="1" spc="-5" dirty="0">
                <a:latin typeface="Arial"/>
                <a:cs typeface="Arial"/>
              </a:rPr>
              <a:t>an</a:t>
            </a:r>
            <a:r>
              <a:rPr sz="2200" b="1" spc="0" dirty="0">
                <a:latin typeface="Arial"/>
                <a:cs typeface="Arial"/>
              </a:rPr>
              <a:t>d</a:t>
            </a:r>
            <a:r>
              <a:rPr sz="2200" b="1" spc="10" dirty="0">
                <a:latin typeface="Arial"/>
                <a:cs typeface="Arial"/>
              </a:rPr>
              <a:t> </a:t>
            </a:r>
            <a:r>
              <a:rPr sz="2200" b="1" spc="-5" dirty="0">
                <a:latin typeface="Arial"/>
                <a:cs typeface="Arial"/>
              </a:rPr>
              <a:t>Vendor</a:t>
            </a:r>
            <a:r>
              <a:rPr sz="2200" b="1" spc="0" dirty="0">
                <a:latin typeface="Arial"/>
                <a:cs typeface="Arial"/>
              </a:rPr>
              <a:t>s </a:t>
            </a:r>
            <a:r>
              <a:rPr sz="2200" b="1" spc="-5" dirty="0">
                <a:latin typeface="Arial"/>
                <a:cs typeface="Arial"/>
              </a:rPr>
              <a:t>o</a:t>
            </a:r>
            <a:r>
              <a:rPr sz="2200" b="1" spc="0" dirty="0">
                <a:latin typeface="Arial"/>
                <a:cs typeface="Arial"/>
              </a:rPr>
              <a:t>f</a:t>
            </a:r>
            <a:r>
              <a:rPr sz="2200" b="1" spc="10" dirty="0">
                <a:latin typeface="Arial"/>
                <a:cs typeface="Arial"/>
              </a:rPr>
              <a:t> </a:t>
            </a:r>
            <a:r>
              <a:rPr sz="2200" b="1" spc="-5" dirty="0">
                <a:latin typeface="Arial"/>
                <a:cs typeface="Arial"/>
              </a:rPr>
              <a:t>DBMS: Enterpris</a:t>
            </a:r>
            <a:r>
              <a:rPr sz="2200" b="1" spc="0" dirty="0">
                <a:latin typeface="Arial"/>
                <a:cs typeface="Arial"/>
              </a:rPr>
              <a:t>e</a:t>
            </a:r>
            <a:r>
              <a:rPr sz="2200" b="1" spc="-5" dirty="0">
                <a:latin typeface="Arial"/>
                <a:cs typeface="Arial"/>
              </a:rPr>
              <a:t> </a:t>
            </a:r>
            <a:r>
              <a:rPr sz="2200" b="1" spc="0" dirty="0">
                <a:latin typeface="Arial"/>
                <a:cs typeface="Arial"/>
              </a:rPr>
              <a:t>&amp;</a:t>
            </a:r>
            <a:r>
              <a:rPr sz="2200" b="1" spc="-5" dirty="0">
                <a:latin typeface="Arial"/>
                <a:cs typeface="Arial"/>
              </a:rPr>
              <a:t> Desktop</a:t>
            </a:r>
            <a:endParaRPr sz="2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44068" y="1470660"/>
            <a:ext cx="163068" cy="1676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44068" y="2530601"/>
            <a:ext cx="163068" cy="1676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44068" y="4638294"/>
            <a:ext cx="163068" cy="17068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879602" y="1405128"/>
            <a:ext cx="8401685" cy="495808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solidFill>
                  <a:srgbClr val="33339A"/>
                </a:solidFill>
                <a:latin typeface="Arial"/>
                <a:cs typeface="Arial"/>
              </a:rPr>
              <a:t>DBMS products fall into two broad categories:</a:t>
            </a:r>
            <a:endParaRPr sz="1800">
              <a:latin typeface="Arial"/>
              <a:cs typeface="Arial"/>
            </a:endParaRPr>
          </a:p>
          <a:p>
            <a:pPr>
              <a:lnSpc>
                <a:spcPts val="500"/>
              </a:lnSpc>
              <a:spcBef>
                <a:spcPts val="17"/>
              </a:spcBef>
            </a:pPr>
            <a:endParaRPr sz="500"/>
          </a:p>
          <a:p>
            <a:pPr marL="127000">
              <a:lnSpc>
                <a:spcPct val="100000"/>
              </a:lnSpc>
            </a:pPr>
            <a:r>
              <a:rPr sz="1700" spc="-20" dirty="0">
                <a:latin typeface="Wingdings"/>
                <a:cs typeface="Wingdings"/>
              </a:rPr>
              <a:t></a:t>
            </a:r>
            <a:r>
              <a:rPr sz="1700" spc="-20" dirty="0">
                <a:latin typeface="Times New Roman"/>
                <a:cs typeface="Times New Roman"/>
              </a:rPr>
              <a:t> </a:t>
            </a:r>
            <a:r>
              <a:rPr sz="1700" spc="-114" dirty="0">
                <a:latin typeface="Times New Roman"/>
                <a:cs typeface="Times New Roman"/>
              </a:rPr>
              <a:t> </a:t>
            </a:r>
            <a:r>
              <a:rPr sz="1700" b="1" spc="-10" dirty="0">
                <a:latin typeface="Arial"/>
                <a:cs typeface="Arial"/>
              </a:rPr>
              <a:t>Enterprise</a:t>
            </a:r>
            <a:r>
              <a:rPr sz="1700" b="1" spc="30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DBMS</a:t>
            </a:r>
            <a:r>
              <a:rPr sz="1700" b="1" spc="-5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and</a:t>
            </a:r>
            <a:r>
              <a:rPr sz="1700" b="1" spc="-5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Personal</a:t>
            </a:r>
            <a:r>
              <a:rPr sz="1700" b="1" spc="30" dirty="0">
                <a:latin typeface="Arial"/>
                <a:cs typeface="Arial"/>
              </a:rPr>
              <a:t> </a:t>
            </a:r>
            <a:r>
              <a:rPr sz="2200" b="1" spc="0" dirty="0">
                <a:latin typeface="Arial"/>
                <a:cs typeface="Arial"/>
              </a:rPr>
              <a:t>/</a:t>
            </a:r>
            <a:r>
              <a:rPr sz="2200" b="1" spc="-13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Desktop</a:t>
            </a:r>
            <a:r>
              <a:rPr sz="1700" b="1" spc="25" dirty="0">
                <a:latin typeface="Arial"/>
                <a:cs typeface="Arial"/>
              </a:rPr>
              <a:t> </a:t>
            </a:r>
            <a:r>
              <a:rPr sz="1700" b="1" spc="-20" dirty="0">
                <a:latin typeface="Arial"/>
                <a:cs typeface="Arial"/>
              </a:rPr>
              <a:t>DBMS.</a:t>
            </a:r>
            <a:endParaRPr sz="1700">
              <a:latin typeface="Arial"/>
              <a:cs typeface="Arial"/>
            </a:endParaRPr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  <a:spcBef>
                <a:spcPts val="33"/>
              </a:spcBef>
            </a:pPr>
            <a:endParaRPr sz="1000"/>
          </a:p>
          <a:p>
            <a:pPr marL="12700">
              <a:lnSpc>
                <a:spcPct val="100000"/>
              </a:lnSpc>
            </a:pPr>
            <a:r>
              <a:rPr sz="1800" b="1" dirty="0">
                <a:solidFill>
                  <a:srgbClr val="33339A"/>
                </a:solidFill>
                <a:latin typeface="Arial"/>
                <a:cs typeface="Arial"/>
              </a:rPr>
              <a:t>Enterprise DBMS</a:t>
            </a:r>
            <a:endParaRPr sz="18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  <a:spcBef>
                <a:spcPts val="409"/>
              </a:spcBef>
            </a:pPr>
            <a:r>
              <a:rPr sz="1700" spc="-20" dirty="0">
                <a:latin typeface="Wingdings"/>
                <a:cs typeface="Wingdings"/>
              </a:rPr>
              <a:t></a:t>
            </a:r>
            <a:r>
              <a:rPr sz="1700" spc="-20" dirty="0">
                <a:latin typeface="Times New Roman"/>
                <a:cs typeface="Times New Roman"/>
              </a:rPr>
              <a:t> </a:t>
            </a:r>
            <a:r>
              <a:rPr sz="1700" spc="-114" dirty="0">
                <a:latin typeface="Times New Roman"/>
                <a:cs typeface="Times New Roman"/>
              </a:rPr>
              <a:t> </a:t>
            </a:r>
            <a:r>
              <a:rPr sz="1700" b="1" spc="-15" dirty="0">
                <a:latin typeface="Arial"/>
                <a:cs typeface="Arial"/>
              </a:rPr>
              <a:t>Thes</a:t>
            </a:r>
            <a:r>
              <a:rPr sz="1700" b="1" spc="-10" dirty="0">
                <a:latin typeface="Arial"/>
                <a:cs typeface="Arial"/>
              </a:rPr>
              <a:t>e</a:t>
            </a:r>
            <a:r>
              <a:rPr sz="1700" b="1" spc="2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product</a:t>
            </a:r>
            <a:r>
              <a:rPr sz="1700" b="1" spc="-10" dirty="0">
                <a:latin typeface="Arial"/>
                <a:cs typeface="Arial"/>
              </a:rPr>
              <a:t>s</a:t>
            </a:r>
            <a:r>
              <a:rPr sz="1700" b="1" spc="1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proces</a:t>
            </a:r>
            <a:r>
              <a:rPr sz="1700" b="1" spc="-10" dirty="0">
                <a:latin typeface="Arial"/>
                <a:cs typeface="Arial"/>
              </a:rPr>
              <a:t>s</a:t>
            </a:r>
            <a:r>
              <a:rPr sz="1700" b="1" spc="30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larg</a:t>
            </a:r>
            <a:r>
              <a:rPr sz="1700" b="1" spc="-10" dirty="0">
                <a:latin typeface="Arial"/>
                <a:cs typeface="Arial"/>
              </a:rPr>
              <a:t>e</a:t>
            </a:r>
            <a:r>
              <a:rPr sz="1700" b="1" spc="2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operationa</a:t>
            </a:r>
            <a:r>
              <a:rPr sz="1700" b="1" spc="-5" dirty="0">
                <a:latin typeface="Arial"/>
                <a:cs typeface="Arial"/>
              </a:rPr>
              <a:t>l</a:t>
            </a:r>
            <a:r>
              <a:rPr sz="1700" b="1" spc="2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and</a:t>
            </a:r>
            <a:r>
              <a:rPr sz="1700" b="1" spc="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analyt</a:t>
            </a:r>
            <a:r>
              <a:rPr sz="1700" b="1" spc="0" dirty="0">
                <a:latin typeface="Arial"/>
                <a:cs typeface="Arial"/>
              </a:rPr>
              <a:t>i</a:t>
            </a:r>
            <a:r>
              <a:rPr sz="1700" b="1" spc="-10" dirty="0">
                <a:latin typeface="Arial"/>
                <a:cs typeface="Arial"/>
              </a:rPr>
              <a:t>c</a:t>
            </a:r>
            <a:r>
              <a:rPr sz="1700" b="1" spc="-15" dirty="0">
                <a:latin typeface="Arial"/>
                <a:cs typeface="Arial"/>
              </a:rPr>
              <a:t>a</a:t>
            </a:r>
            <a:r>
              <a:rPr sz="1700" b="1" spc="-5" dirty="0">
                <a:latin typeface="Arial"/>
                <a:cs typeface="Arial"/>
              </a:rPr>
              <a:t>l</a:t>
            </a:r>
            <a:r>
              <a:rPr sz="1700" b="1" spc="30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databa</a:t>
            </a:r>
            <a:r>
              <a:rPr sz="1700" b="1" spc="-5" dirty="0">
                <a:latin typeface="Arial"/>
                <a:cs typeface="Arial"/>
              </a:rPr>
              <a:t>se</a:t>
            </a:r>
            <a:r>
              <a:rPr sz="1700" b="1" spc="-15" dirty="0">
                <a:latin typeface="Arial"/>
                <a:cs typeface="Arial"/>
              </a:rPr>
              <a:t>s</a:t>
            </a:r>
            <a:r>
              <a:rPr sz="1700" b="1" spc="-5" dirty="0">
                <a:latin typeface="Arial"/>
                <a:cs typeface="Arial"/>
              </a:rPr>
              <a:t>.</a:t>
            </a:r>
            <a:endParaRPr sz="1700">
              <a:latin typeface="Arial"/>
              <a:cs typeface="Arial"/>
            </a:endParaRPr>
          </a:p>
          <a:p>
            <a:pPr marL="412750" marR="12700" indent="-285750">
              <a:lnSpc>
                <a:spcPct val="100000"/>
              </a:lnSpc>
              <a:spcBef>
                <a:spcPts val="405"/>
              </a:spcBef>
            </a:pPr>
            <a:r>
              <a:rPr sz="1700" spc="-20" dirty="0">
                <a:latin typeface="Wingdings"/>
                <a:cs typeface="Wingdings"/>
              </a:rPr>
              <a:t></a:t>
            </a:r>
            <a:r>
              <a:rPr sz="1700" spc="-20" dirty="0">
                <a:latin typeface="Times New Roman"/>
                <a:cs typeface="Times New Roman"/>
              </a:rPr>
              <a:t> </a:t>
            </a:r>
            <a:r>
              <a:rPr sz="1700" spc="-114" dirty="0">
                <a:latin typeface="Times New Roman"/>
                <a:cs typeface="Times New Roman"/>
              </a:rPr>
              <a:t> </a:t>
            </a:r>
            <a:r>
              <a:rPr sz="1700" b="1" spc="-15" dirty="0">
                <a:latin typeface="Arial"/>
                <a:cs typeface="Arial"/>
              </a:rPr>
              <a:t>Thes</a:t>
            </a:r>
            <a:r>
              <a:rPr sz="1700" b="1" spc="-10" dirty="0">
                <a:latin typeface="Arial"/>
                <a:cs typeface="Arial"/>
              </a:rPr>
              <a:t>e</a:t>
            </a:r>
            <a:r>
              <a:rPr sz="1700" b="1" spc="2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product</a:t>
            </a:r>
            <a:r>
              <a:rPr sz="1700" b="1" spc="-10" dirty="0">
                <a:latin typeface="Arial"/>
                <a:cs typeface="Arial"/>
              </a:rPr>
              <a:t>s</a:t>
            </a:r>
            <a:r>
              <a:rPr sz="1700" b="1" spc="1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can</a:t>
            </a:r>
            <a:r>
              <a:rPr sz="1700" b="1" spc="10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suppor</a:t>
            </a:r>
            <a:r>
              <a:rPr sz="1700" b="1" spc="-10" dirty="0">
                <a:latin typeface="Arial"/>
                <a:cs typeface="Arial"/>
              </a:rPr>
              <a:t>t</a:t>
            </a:r>
            <a:r>
              <a:rPr sz="1700" b="1" spc="10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thousand</a:t>
            </a:r>
            <a:r>
              <a:rPr sz="1700" b="1" spc="-10" dirty="0">
                <a:latin typeface="Arial"/>
                <a:cs typeface="Arial"/>
              </a:rPr>
              <a:t>s</a:t>
            </a:r>
            <a:r>
              <a:rPr sz="1700" b="1" spc="15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of</a:t>
            </a:r>
            <a:r>
              <a:rPr sz="1700" b="1" spc="-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user</a:t>
            </a:r>
            <a:r>
              <a:rPr sz="1700" b="1" spc="-10" dirty="0">
                <a:latin typeface="Arial"/>
                <a:cs typeface="Arial"/>
              </a:rPr>
              <a:t>s</a:t>
            </a:r>
            <a:r>
              <a:rPr sz="1700" b="1" spc="30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a</a:t>
            </a:r>
            <a:r>
              <a:rPr sz="1700" b="1" spc="-10" dirty="0">
                <a:latin typeface="Arial"/>
                <a:cs typeface="Arial"/>
              </a:rPr>
              <a:t>t</a:t>
            </a:r>
            <a:r>
              <a:rPr sz="1700" b="1" spc="5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a</a:t>
            </a:r>
            <a:r>
              <a:rPr sz="1700" b="1" spc="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time</a:t>
            </a:r>
            <a:r>
              <a:rPr sz="1700" b="1" spc="-5" dirty="0">
                <a:latin typeface="Arial"/>
                <a:cs typeface="Arial"/>
              </a:rPr>
              <a:t>,</a:t>
            </a:r>
            <a:r>
              <a:rPr sz="1700" b="1" spc="10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along</a:t>
            </a:r>
            <a:r>
              <a:rPr sz="1700" b="1" spc="5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with</a:t>
            </a:r>
            <a:r>
              <a:rPr sz="1700" b="1" spc="5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multiple database</a:t>
            </a:r>
            <a:r>
              <a:rPr sz="1700" b="1" spc="30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a</a:t>
            </a:r>
            <a:r>
              <a:rPr sz="1700" b="1" spc="-10" dirty="0">
                <a:latin typeface="Arial"/>
                <a:cs typeface="Arial"/>
              </a:rPr>
              <a:t>pplications.</a:t>
            </a:r>
            <a:endParaRPr sz="1700">
              <a:latin typeface="Arial"/>
              <a:cs typeface="Arial"/>
            </a:endParaRPr>
          </a:p>
          <a:p>
            <a:pPr marL="412750" marR="367665" indent="-285750">
              <a:lnSpc>
                <a:spcPct val="100000"/>
              </a:lnSpc>
              <a:spcBef>
                <a:spcPts val="405"/>
              </a:spcBef>
            </a:pPr>
            <a:r>
              <a:rPr sz="1700" spc="-20" dirty="0">
                <a:latin typeface="Wingdings"/>
                <a:cs typeface="Wingdings"/>
              </a:rPr>
              <a:t></a:t>
            </a:r>
            <a:r>
              <a:rPr sz="1700" spc="-20" dirty="0">
                <a:latin typeface="Times New Roman"/>
                <a:cs typeface="Times New Roman"/>
              </a:rPr>
              <a:t> </a:t>
            </a:r>
            <a:r>
              <a:rPr sz="1700" spc="-114" dirty="0">
                <a:latin typeface="Times New Roman"/>
                <a:cs typeface="Times New Roman"/>
              </a:rPr>
              <a:t> </a:t>
            </a:r>
            <a:r>
              <a:rPr sz="1700" b="1" spc="-15" dirty="0">
                <a:latin typeface="Arial"/>
                <a:cs typeface="Arial"/>
              </a:rPr>
              <a:t>IBM’</a:t>
            </a:r>
            <a:r>
              <a:rPr sz="1700" b="1" spc="-10" dirty="0">
                <a:latin typeface="Arial"/>
                <a:cs typeface="Arial"/>
              </a:rPr>
              <a:t>s</a:t>
            </a:r>
            <a:r>
              <a:rPr sz="1700" b="1" spc="5" dirty="0">
                <a:latin typeface="Arial"/>
                <a:cs typeface="Arial"/>
              </a:rPr>
              <a:t> </a:t>
            </a:r>
            <a:r>
              <a:rPr sz="1700" b="1" spc="-20" dirty="0">
                <a:latin typeface="Arial"/>
                <a:cs typeface="Arial"/>
              </a:rPr>
              <a:t>DB2</a:t>
            </a:r>
            <a:r>
              <a:rPr sz="1700" b="1" spc="-5" dirty="0">
                <a:latin typeface="Arial"/>
                <a:cs typeface="Arial"/>
              </a:rPr>
              <a:t>,</a:t>
            </a:r>
            <a:r>
              <a:rPr sz="1700" b="1" spc="10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Microsoft’</a:t>
            </a:r>
            <a:r>
              <a:rPr sz="1700" b="1" spc="-10" dirty="0">
                <a:latin typeface="Arial"/>
                <a:cs typeface="Arial"/>
              </a:rPr>
              <a:t>s</a:t>
            </a:r>
            <a:r>
              <a:rPr sz="1700" b="1" spc="25" dirty="0">
                <a:latin typeface="Arial"/>
                <a:cs typeface="Arial"/>
              </a:rPr>
              <a:t> </a:t>
            </a:r>
            <a:r>
              <a:rPr sz="1700" b="1" spc="-20" dirty="0">
                <a:latin typeface="Arial"/>
                <a:cs typeface="Arial"/>
              </a:rPr>
              <a:t>SQ</a:t>
            </a:r>
            <a:r>
              <a:rPr sz="1700" b="1" spc="-15" dirty="0">
                <a:latin typeface="Arial"/>
                <a:cs typeface="Arial"/>
              </a:rPr>
              <a:t>L</a:t>
            </a:r>
            <a:r>
              <a:rPr sz="1700" b="1" spc="10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Server</a:t>
            </a:r>
            <a:r>
              <a:rPr sz="1700" b="1" spc="-5" dirty="0">
                <a:latin typeface="Arial"/>
                <a:cs typeface="Arial"/>
              </a:rPr>
              <a:t>,</a:t>
            </a:r>
            <a:r>
              <a:rPr sz="1700" b="1" spc="30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and</a:t>
            </a:r>
            <a:r>
              <a:rPr sz="1700" b="1" spc="10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Oracl</a:t>
            </a:r>
            <a:r>
              <a:rPr sz="1700" b="1" spc="-10" dirty="0">
                <a:latin typeface="Arial"/>
                <a:cs typeface="Arial"/>
              </a:rPr>
              <a:t>e</a:t>
            </a:r>
            <a:r>
              <a:rPr sz="1700" b="1" spc="30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ar</a:t>
            </a:r>
            <a:r>
              <a:rPr sz="1700" b="1" spc="-10" dirty="0">
                <a:latin typeface="Arial"/>
                <a:cs typeface="Arial"/>
              </a:rPr>
              <a:t>e</a:t>
            </a:r>
            <a:r>
              <a:rPr sz="1700" b="1" spc="2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example</a:t>
            </a:r>
            <a:r>
              <a:rPr sz="1700" b="1" spc="-10" dirty="0">
                <a:latin typeface="Arial"/>
                <a:cs typeface="Arial"/>
              </a:rPr>
              <a:t>s</a:t>
            </a:r>
            <a:r>
              <a:rPr sz="1700" b="1" spc="35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of</a:t>
            </a:r>
            <a:r>
              <a:rPr sz="1700" b="1" spc="-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enterprise</a:t>
            </a:r>
            <a:r>
              <a:rPr sz="1700" b="1" spc="-10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DBMS</a:t>
            </a:r>
            <a:r>
              <a:rPr sz="1700" b="1" spc="-5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products.</a:t>
            </a:r>
            <a:endParaRPr sz="1700">
              <a:latin typeface="Arial"/>
              <a:cs typeface="Arial"/>
            </a:endParaRPr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  <a:spcBef>
                <a:spcPts val="20"/>
              </a:spcBef>
            </a:pPr>
            <a:endParaRPr sz="1000"/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Persona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l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/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Deskto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p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DBMS:</a:t>
            </a:r>
            <a:endParaRPr sz="18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  <a:spcBef>
                <a:spcPts val="409"/>
              </a:spcBef>
            </a:pPr>
            <a:r>
              <a:rPr sz="1700" spc="-20" dirty="0">
                <a:latin typeface="Wingdings"/>
                <a:cs typeface="Wingdings"/>
              </a:rPr>
              <a:t></a:t>
            </a:r>
            <a:r>
              <a:rPr sz="1700" spc="-20" dirty="0">
                <a:latin typeface="Times New Roman"/>
                <a:cs typeface="Times New Roman"/>
              </a:rPr>
              <a:t> </a:t>
            </a:r>
            <a:r>
              <a:rPr sz="1700" spc="-114" dirty="0">
                <a:latin typeface="Times New Roman"/>
                <a:cs typeface="Times New Roman"/>
              </a:rPr>
              <a:t> </a:t>
            </a:r>
            <a:r>
              <a:rPr sz="1700" b="1" spc="-15" dirty="0">
                <a:latin typeface="Arial"/>
                <a:cs typeface="Arial"/>
              </a:rPr>
              <a:t>Thes</a:t>
            </a:r>
            <a:r>
              <a:rPr sz="1700" b="1" spc="-10" dirty="0">
                <a:latin typeface="Arial"/>
                <a:cs typeface="Arial"/>
              </a:rPr>
              <a:t>e</a:t>
            </a:r>
            <a:r>
              <a:rPr sz="1700" b="1" spc="2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product</a:t>
            </a:r>
            <a:r>
              <a:rPr sz="1700" b="1" spc="-10" dirty="0">
                <a:latin typeface="Arial"/>
                <a:cs typeface="Arial"/>
              </a:rPr>
              <a:t>s</a:t>
            </a:r>
            <a:r>
              <a:rPr sz="1700" b="1" spc="1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ar</a:t>
            </a:r>
            <a:r>
              <a:rPr sz="1700" b="1" spc="-10" dirty="0">
                <a:latin typeface="Arial"/>
                <a:cs typeface="Arial"/>
              </a:rPr>
              <a:t>e</a:t>
            </a:r>
            <a:r>
              <a:rPr sz="1700" b="1" spc="1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designed</a:t>
            </a:r>
            <a:r>
              <a:rPr sz="1700" b="1" spc="2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fo</a:t>
            </a:r>
            <a:r>
              <a:rPr sz="1700" b="1" spc="-10" dirty="0">
                <a:latin typeface="Arial"/>
                <a:cs typeface="Arial"/>
              </a:rPr>
              <a:t>r</a:t>
            </a:r>
            <a:r>
              <a:rPr sz="1700" b="1" spc="-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smaller</a:t>
            </a:r>
            <a:r>
              <a:rPr sz="1700" b="1" spc="-5" dirty="0">
                <a:latin typeface="Arial"/>
                <a:cs typeface="Arial"/>
              </a:rPr>
              <a:t>,</a:t>
            </a:r>
            <a:r>
              <a:rPr sz="1700" b="1" spc="30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simple</a:t>
            </a:r>
            <a:r>
              <a:rPr sz="1700" b="1" spc="-10" dirty="0">
                <a:latin typeface="Arial"/>
                <a:cs typeface="Arial"/>
              </a:rPr>
              <a:t>r</a:t>
            </a:r>
            <a:r>
              <a:rPr sz="1700" b="1" spc="2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databas</a:t>
            </a:r>
            <a:r>
              <a:rPr sz="1700" b="1" spc="-10" dirty="0">
                <a:latin typeface="Arial"/>
                <a:cs typeface="Arial"/>
              </a:rPr>
              <a:t>e</a:t>
            </a:r>
            <a:r>
              <a:rPr sz="1700" b="1" spc="30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applicatio</a:t>
            </a:r>
            <a:r>
              <a:rPr sz="1700" b="1" spc="-10" dirty="0">
                <a:latin typeface="Arial"/>
                <a:cs typeface="Arial"/>
              </a:rPr>
              <a:t>n</a:t>
            </a:r>
            <a:r>
              <a:rPr sz="1700" b="1" spc="-15" dirty="0">
                <a:latin typeface="Arial"/>
                <a:cs typeface="Arial"/>
              </a:rPr>
              <a:t>s</a:t>
            </a:r>
            <a:r>
              <a:rPr sz="1700" b="1" spc="-5" dirty="0">
                <a:latin typeface="Arial"/>
                <a:cs typeface="Arial"/>
              </a:rPr>
              <a:t>.</a:t>
            </a:r>
            <a:endParaRPr sz="1700">
              <a:latin typeface="Arial"/>
              <a:cs typeface="Arial"/>
            </a:endParaRPr>
          </a:p>
          <a:p>
            <a:pPr marL="412750" marR="370205" indent="-285750">
              <a:lnSpc>
                <a:spcPct val="100000"/>
              </a:lnSpc>
              <a:spcBef>
                <a:spcPts val="405"/>
              </a:spcBef>
            </a:pPr>
            <a:r>
              <a:rPr sz="1700" spc="-20" dirty="0">
                <a:latin typeface="Wingdings"/>
                <a:cs typeface="Wingdings"/>
              </a:rPr>
              <a:t></a:t>
            </a:r>
            <a:r>
              <a:rPr sz="1700" spc="-20" dirty="0">
                <a:latin typeface="Times New Roman"/>
                <a:cs typeface="Times New Roman"/>
              </a:rPr>
              <a:t> </a:t>
            </a:r>
            <a:r>
              <a:rPr sz="1700" spc="-114" dirty="0">
                <a:latin typeface="Times New Roman"/>
                <a:cs typeface="Times New Roman"/>
              </a:rPr>
              <a:t> </a:t>
            </a:r>
            <a:r>
              <a:rPr sz="1700" b="1" spc="-15" dirty="0">
                <a:latin typeface="Arial"/>
                <a:cs typeface="Arial"/>
              </a:rPr>
              <a:t>Such</a:t>
            </a:r>
            <a:r>
              <a:rPr sz="1700" b="1" spc="10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products</a:t>
            </a:r>
            <a:r>
              <a:rPr sz="1700" b="1" spc="1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a</a:t>
            </a:r>
            <a:r>
              <a:rPr sz="1700" b="1" spc="-10" dirty="0">
                <a:latin typeface="Arial"/>
                <a:cs typeface="Arial"/>
              </a:rPr>
              <a:t>re</a:t>
            </a:r>
            <a:r>
              <a:rPr sz="1700" b="1" spc="15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used</a:t>
            </a:r>
            <a:r>
              <a:rPr sz="1700" b="1" spc="1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f</a:t>
            </a:r>
            <a:r>
              <a:rPr sz="1700" b="1" spc="-10" dirty="0">
                <a:latin typeface="Arial"/>
                <a:cs typeface="Arial"/>
              </a:rPr>
              <a:t>or</a:t>
            </a:r>
            <a:r>
              <a:rPr sz="1700" b="1" spc="-5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personal</a:t>
            </a:r>
            <a:r>
              <a:rPr sz="1700" b="1" spc="25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or</a:t>
            </a:r>
            <a:r>
              <a:rPr sz="1700" b="1" spc="-5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small</a:t>
            </a:r>
            <a:r>
              <a:rPr sz="1700" b="1" spc="15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workgroup</a:t>
            </a:r>
            <a:r>
              <a:rPr sz="1700" b="1" spc="15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applica</a:t>
            </a:r>
            <a:r>
              <a:rPr sz="1700" b="1" spc="-20" dirty="0">
                <a:latin typeface="Arial"/>
                <a:cs typeface="Arial"/>
              </a:rPr>
              <a:t>t</a:t>
            </a:r>
            <a:r>
              <a:rPr sz="1700" b="1" spc="-15" dirty="0">
                <a:latin typeface="Arial"/>
                <a:cs typeface="Arial"/>
              </a:rPr>
              <a:t>ion</a:t>
            </a:r>
            <a:r>
              <a:rPr sz="1700" b="1" spc="-10" dirty="0">
                <a:latin typeface="Arial"/>
                <a:cs typeface="Arial"/>
              </a:rPr>
              <a:t>s</a:t>
            </a:r>
            <a:r>
              <a:rPr sz="1700" b="1" spc="30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that involv</a:t>
            </a:r>
            <a:r>
              <a:rPr sz="1700" b="1" spc="-10" dirty="0">
                <a:latin typeface="Arial"/>
                <a:cs typeface="Arial"/>
              </a:rPr>
              <a:t>e</a:t>
            </a:r>
            <a:r>
              <a:rPr sz="1700" b="1" spc="2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fewe</a:t>
            </a:r>
            <a:r>
              <a:rPr sz="1700" b="1" spc="-10" dirty="0">
                <a:latin typeface="Arial"/>
                <a:cs typeface="Arial"/>
              </a:rPr>
              <a:t>r</a:t>
            </a:r>
            <a:r>
              <a:rPr sz="1700" b="1" spc="2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than</a:t>
            </a:r>
            <a:r>
              <a:rPr sz="1700" b="1" spc="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10</a:t>
            </a:r>
            <a:r>
              <a:rPr sz="1700" b="1" spc="-10" dirty="0">
                <a:latin typeface="Arial"/>
                <a:cs typeface="Arial"/>
              </a:rPr>
              <a:t>0</a:t>
            </a:r>
            <a:r>
              <a:rPr sz="1700" b="1" spc="2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users</a:t>
            </a:r>
            <a:r>
              <a:rPr sz="1700" b="1" spc="-5" dirty="0">
                <a:latin typeface="Arial"/>
                <a:cs typeface="Arial"/>
              </a:rPr>
              <a:t>,</a:t>
            </a:r>
            <a:r>
              <a:rPr sz="1700" b="1" spc="30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and</a:t>
            </a:r>
            <a:r>
              <a:rPr sz="1700" b="1" spc="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normall</a:t>
            </a:r>
            <a:r>
              <a:rPr sz="1700" b="1" spc="-10" dirty="0">
                <a:latin typeface="Arial"/>
                <a:cs typeface="Arial"/>
              </a:rPr>
              <a:t>y</a:t>
            </a:r>
            <a:r>
              <a:rPr sz="1700" b="1" spc="2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fewe</a:t>
            </a:r>
            <a:r>
              <a:rPr sz="1700" b="1" spc="-10" dirty="0">
                <a:latin typeface="Arial"/>
                <a:cs typeface="Arial"/>
              </a:rPr>
              <a:t>r</a:t>
            </a:r>
            <a:r>
              <a:rPr sz="1700" b="1" spc="2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than</a:t>
            </a:r>
            <a:r>
              <a:rPr sz="1700" b="1" spc="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15.</a:t>
            </a:r>
            <a:endParaRPr sz="17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  <a:spcBef>
                <a:spcPts val="405"/>
              </a:spcBef>
            </a:pPr>
            <a:r>
              <a:rPr sz="1700" spc="-20" dirty="0">
                <a:latin typeface="Wingdings"/>
                <a:cs typeface="Wingdings"/>
              </a:rPr>
              <a:t></a:t>
            </a:r>
            <a:r>
              <a:rPr sz="1700" spc="-20" dirty="0">
                <a:latin typeface="Times New Roman"/>
                <a:cs typeface="Times New Roman"/>
              </a:rPr>
              <a:t> </a:t>
            </a:r>
            <a:r>
              <a:rPr sz="1700" spc="-114" dirty="0">
                <a:latin typeface="Times New Roman"/>
                <a:cs typeface="Times New Roman"/>
              </a:rPr>
              <a:t> </a:t>
            </a:r>
            <a:r>
              <a:rPr sz="1700" b="1" spc="-20" dirty="0">
                <a:latin typeface="Arial"/>
                <a:cs typeface="Arial"/>
              </a:rPr>
              <a:t>Th</a:t>
            </a:r>
            <a:r>
              <a:rPr sz="1700" b="1" spc="-10" dirty="0">
                <a:latin typeface="Arial"/>
                <a:cs typeface="Arial"/>
              </a:rPr>
              <a:t>e</a:t>
            </a:r>
            <a:r>
              <a:rPr sz="1700" b="1" spc="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grea</a:t>
            </a:r>
            <a:r>
              <a:rPr sz="1700" b="1" spc="-10" dirty="0">
                <a:latin typeface="Arial"/>
                <a:cs typeface="Arial"/>
              </a:rPr>
              <a:t>t</a:t>
            </a:r>
            <a:r>
              <a:rPr sz="1700" b="1" spc="1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bul</a:t>
            </a:r>
            <a:r>
              <a:rPr sz="1700" b="1" spc="-10" dirty="0">
                <a:latin typeface="Arial"/>
                <a:cs typeface="Arial"/>
              </a:rPr>
              <a:t>k</a:t>
            </a:r>
            <a:r>
              <a:rPr sz="1700" b="1" spc="10" dirty="0">
                <a:latin typeface="Arial"/>
                <a:cs typeface="Arial"/>
              </a:rPr>
              <a:t> </a:t>
            </a:r>
            <a:r>
              <a:rPr sz="1700" b="1" spc="-20" dirty="0">
                <a:latin typeface="Arial"/>
                <a:cs typeface="Arial"/>
              </a:rPr>
              <a:t>o</a:t>
            </a:r>
            <a:r>
              <a:rPr sz="1700" b="1" spc="-10" dirty="0">
                <a:latin typeface="Arial"/>
                <a:cs typeface="Arial"/>
              </a:rPr>
              <a:t>f</a:t>
            </a:r>
            <a:r>
              <a:rPr sz="1700" b="1" spc="-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database</a:t>
            </a:r>
            <a:r>
              <a:rPr sz="1700" b="1" spc="-10" dirty="0">
                <a:latin typeface="Arial"/>
                <a:cs typeface="Arial"/>
              </a:rPr>
              <a:t>s</a:t>
            </a:r>
            <a:r>
              <a:rPr sz="1700" b="1" spc="30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in</a:t>
            </a:r>
            <a:r>
              <a:rPr sz="1700" b="1" spc="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thi</a:t>
            </a:r>
            <a:r>
              <a:rPr sz="1700" b="1" spc="-10" dirty="0">
                <a:latin typeface="Arial"/>
                <a:cs typeface="Arial"/>
              </a:rPr>
              <a:t>s</a:t>
            </a:r>
            <a:r>
              <a:rPr sz="1700" b="1" spc="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categor</a:t>
            </a:r>
            <a:r>
              <a:rPr sz="1700" b="1" spc="-10" dirty="0">
                <a:latin typeface="Arial"/>
                <a:cs typeface="Arial"/>
              </a:rPr>
              <a:t>y</a:t>
            </a:r>
            <a:r>
              <a:rPr sz="1700" b="1" spc="30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hav</a:t>
            </a:r>
            <a:r>
              <a:rPr sz="1700" b="1" spc="-10" dirty="0">
                <a:latin typeface="Arial"/>
                <a:cs typeface="Arial"/>
              </a:rPr>
              <a:t>e</a:t>
            </a:r>
            <a:r>
              <a:rPr sz="1700" b="1" spc="30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onl</a:t>
            </a:r>
            <a:r>
              <a:rPr sz="1700" b="1" spc="-10" dirty="0">
                <a:latin typeface="Arial"/>
                <a:cs typeface="Arial"/>
              </a:rPr>
              <a:t>y</a:t>
            </a:r>
            <a:r>
              <a:rPr sz="1700" b="1" spc="5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a</a:t>
            </a:r>
            <a:r>
              <a:rPr sz="1700" b="1" spc="10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singl</a:t>
            </a:r>
            <a:r>
              <a:rPr sz="1700" b="1" spc="-10" dirty="0">
                <a:latin typeface="Arial"/>
                <a:cs typeface="Arial"/>
              </a:rPr>
              <a:t>e</a:t>
            </a:r>
            <a:r>
              <a:rPr sz="1700" b="1" spc="15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user.</a:t>
            </a:r>
            <a:endParaRPr sz="1700">
              <a:latin typeface="Arial"/>
              <a:cs typeface="Arial"/>
            </a:endParaRPr>
          </a:p>
          <a:p>
            <a:pPr marL="127000">
              <a:lnSpc>
                <a:spcPct val="100000"/>
              </a:lnSpc>
              <a:spcBef>
                <a:spcPts val="405"/>
              </a:spcBef>
            </a:pPr>
            <a:r>
              <a:rPr sz="1700" spc="-20" dirty="0">
                <a:latin typeface="Wingdings"/>
                <a:cs typeface="Wingdings"/>
              </a:rPr>
              <a:t></a:t>
            </a:r>
            <a:r>
              <a:rPr sz="1700" spc="-20" dirty="0">
                <a:latin typeface="Times New Roman"/>
                <a:cs typeface="Times New Roman"/>
              </a:rPr>
              <a:t> </a:t>
            </a:r>
            <a:r>
              <a:rPr sz="1700" spc="-114" dirty="0">
                <a:latin typeface="Times New Roman"/>
                <a:cs typeface="Times New Roman"/>
              </a:rPr>
              <a:t> </a:t>
            </a:r>
            <a:r>
              <a:rPr sz="1700" b="1" spc="-10" dirty="0">
                <a:latin typeface="Arial"/>
                <a:cs typeface="Arial"/>
              </a:rPr>
              <a:t>e.g.</a:t>
            </a:r>
            <a:r>
              <a:rPr sz="1700" b="1" spc="10" dirty="0">
                <a:latin typeface="Arial"/>
                <a:cs typeface="Arial"/>
              </a:rPr>
              <a:t> </a:t>
            </a:r>
            <a:r>
              <a:rPr sz="1700" b="1" spc="-15" dirty="0">
                <a:latin typeface="Arial"/>
                <a:cs typeface="Arial"/>
              </a:rPr>
              <a:t>MS </a:t>
            </a:r>
            <a:r>
              <a:rPr sz="1700" b="1" spc="-10" dirty="0">
                <a:latin typeface="Arial"/>
                <a:cs typeface="Arial"/>
              </a:rPr>
              <a:t>Access,</a:t>
            </a:r>
            <a:r>
              <a:rPr sz="1700" b="1" spc="30" dirty="0">
                <a:latin typeface="Arial"/>
                <a:cs typeface="Arial"/>
              </a:rPr>
              <a:t> </a:t>
            </a:r>
            <a:r>
              <a:rPr sz="1700" b="1" spc="-10" dirty="0">
                <a:latin typeface="Arial"/>
                <a:cs typeface="Arial"/>
              </a:rPr>
              <a:t>FileMaker</a:t>
            </a:r>
            <a:endParaRPr sz="17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331973" y="7079233"/>
            <a:ext cx="5396865" cy="20955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300" b="1" dirty="0">
                <a:solidFill>
                  <a:srgbClr val="FFFFFF"/>
                </a:solidFill>
                <a:latin typeface="Arial"/>
                <a:cs typeface="Arial"/>
              </a:rPr>
              <a:t>ADM4377 </a:t>
            </a: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0" dirty="0">
                <a:solidFill>
                  <a:srgbClr val="FFFFFF"/>
                </a:solidFill>
                <a:latin typeface="Arial"/>
                <a:cs typeface="Arial"/>
              </a:rPr>
              <a:t>– </a:t>
            </a:r>
            <a:r>
              <a:rPr sz="13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0" dirty="0">
                <a:solidFill>
                  <a:srgbClr val="FFFFFF"/>
                </a:solidFill>
                <a:latin typeface="Arial"/>
                <a:cs typeface="Arial"/>
              </a:rPr>
              <a:t>Electronic Comme</a:t>
            </a:r>
            <a:r>
              <a:rPr sz="1300" b="1" spc="-10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300" b="1" spc="0" dirty="0">
                <a:solidFill>
                  <a:srgbClr val="FFFFFF"/>
                </a:solidFill>
                <a:latin typeface="Arial"/>
                <a:cs typeface="Arial"/>
              </a:rPr>
              <a:t>ce</a:t>
            </a:r>
            <a:r>
              <a:rPr sz="1300" b="1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spc="5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300" spc="0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300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300" b="1" spc="-15" dirty="0">
                <a:solidFill>
                  <a:srgbClr val="FFFFFF"/>
                </a:solidFill>
                <a:latin typeface="Arial"/>
                <a:cs typeface="Arial"/>
              </a:rPr>
              <a:t>W</a:t>
            </a: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300" b="1" spc="0" dirty="0">
                <a:solidFill>
                  <a:srgbClr val="FFFFFF"/>
                </a:solidFill>
                <a:latin typeface="Arial"/>
                <a:cs typeface="Arial"/>
              </a:rPr>
              <a:t>nter 2016</a:t>
            </a:r>
            <a:r>
              <a:rPr sz="13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spc="5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300" spc="0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300" spc="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300" b="1" spc="0" dirty="0">
                <a:solidFill>
                  <a:srgbClr val="FFFFFF"/>
                </a:solidFill>
                <a:latin typeface="Arial"/>
                <a:cs typeface="Arial"/>
              </a:rPr>
              <a:t>Umar</a:t>
            </a:r>
            <a:r>
              <a:rPr sz="13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0" dirty="0">
                <a:solidFill>
                  <a:srgbClr val="FFFFFF"/>
                </a:solidFill>
                <a:latin typeface="Arial"/>
                <a:cs typeface="Arial"/>
              </a:rPr>
              <a:t>Ruhi</a:t>
            </a:r>
            <a:endParaRPr sz="1300">
              <a:latin typeface="Arial"/>
              <a:cs typeface="Arial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438783C7-56D4-45DC-B67C-BB21A909034A}"/>
                  </a:ext>
                </a:extLst>
              </p14:cNvPr>
              <p14:cNvContentPartPr/>
              <p14:nvPr/>
            </p14:nvContentPartPr>
            <p14:xfrm>
              <a:off x="1059797" y="1836711"/>
              <a:ext cx="1978560" cy="19620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438783C7-56D4-45DC-B67C-BB21A909034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06157" y="1729071"/>
                <a:ext cx="2086200" cy="411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C9798506-FBD9-4911-9A09-B6D1FCA15DD0}"/>
                  </a:ext>
                </a:extLst>
              </p14:cNvPr>
              <p14:cNvContentPartPr/>
              <p14:nvPr/>
            </p14:nvContentPartPr>
            <p14:xfrm>
              <a:off x="4180997" y="2069631"/>
              <a:ext cx="279360" cy="30672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C9798506-FBD9-4911-9A09-B6D1FCA15DD0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126997" y="1961991"/>
                <a:ext cx="387000" cy="522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9555068E-43D8-44DC-8E9D-2EEE6CE612E2}"/>
                  </a:ext>
                </a:extLst>
              </p14:cNvPr>
              <p14:cNvContentPartPr/>
              <p14:nvPr/>
            </p14:nvContentPartPr>
            <p14:xfrm>
              <a:off x="4599677" y="2118231"/>
              <a:ext cx="212760" cy="15264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9555068E-43D8-44DC-8E9D-2EEE6CE612E2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4546037" y="2010231"/>
                <a:ext cx="320400" cy="368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3DF0EF96-ADFC-442B-8304-DBB8DFA74631}"/>
                  </a:ext>
                </a:extLst>
              </p14:cNvPr>
              <p14:cNvContentPartPr/>
              <p14:nvPr/>
            </p14:nvContentPartPr>
            <p14:xfrm>
              <a:off x="4886237" y="2108511"/>
              <a:ext cx="207000" cy="18828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3DF0EF96-ADFC-442B-8304-DBB8DFA74631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4832597" y="2000511"/>
                <a:ext cx="314640" cy="403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AFA41F6B-531D-4249-B467-86C2DD390563}"/>
                  </a:ext>
                </a:extLst>
              </p14:cNvPr>
              <p14:cNvContentPartPr/>
              <p14:nvPr/>
            </p14:nvContentPartPr>
            <p14:xfrm>
              <a:off x="4249037" y="2236671"/>
              <a:ext cx="214200" cy="2664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AFA41F6B-531D-4249-B467-86C2DD390563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4195397" y="2129031"/>
                <a:ext cx="321840" cy="2422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44068" y="1774698"/>
            <a:ext cx="163068" cy="1706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79602" y="955293"/>
            <a:ext cx="8551545" cy="330771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R="12700" algn="r">
              <a:lnSpc>
                <a:spcPct val="100000"/>
              </a:lnSpc>
            </a:pPr>
            <a:r>
              <a:rPr sz="2000" b="1" spc="-20" dirty="0">
                <a:latin typeface="Arial"/>
                <a:cs typeface="Arial"/>
              </a:rPr>
              <a:t>Nex</a:t>
            </a:r>
            <a:r>
              <a:rPr sz="2000" b="1" spc="-10" dirty="0">
                <a:latin typeface="Arial"/>
                <a:cs typeface="Arial"/>
              </a:rPr>
              <a:t>t</a:t>
            </a:r>
            <a:r>
              <a:rPr sz="2000" b="1" spc="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Topic</a:t>
            </a:r>
            <a:endParaRPr sz="2000">
              <a:latin typeface="Arial"/>
              <a:cs typeface="Arial"/>
            </a:endParaRPr>
          </a:p>
          <a:p>
            <a:pPr>
              <a:lnSpc>
                <a:spcPts val="500"/>
              </a:lnSpc>
              <a:spcBef>
                <a:spcPts val="42"/>
              </a:spcBef>
            </a:pPr>
            <a:endParaRPr sz="50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Dat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Warehouse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,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Dat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Mart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&amp;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Dat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Mining:</a:t>
            </a:r>
            <a:endParaRPr sz="1800">
              <a:latin typeface="Arial"/>
              <a:cs typeface="Arial"/>
            </a:endParaRPr>
          </a:p>
          <a:p>
            <a:pPr>
              <a:lnSpc>
                <a:spcPts val="650"/>
              </a:lnSpc>
              <a:spcBef>
                <a:spcPts val="39"/>
              </a:spcBef>
            </a:pPr>
            <a:endParaRPr sz="65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127000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Definitions:</a:t>
            </a:r>
            <a:endParaRPr sz="1600">
              <a:latin typeface="Arial"/>
              <a:cs typeface="Arial"/>
            </a:endParaRPr>
          </a:p>
          <a:p>
            <a:pPr marL="812800" indent="-228600">
              <a:lnSpc>
                <a:spcPct val="100000"/>
              </a:lnSpc>
              <a:spcBef>
                <a:spcPts val="340"/>
              </a:spcBef>
              <a:buFont typeface="Wingdings"/>
              <a:buChar char=""/>
              <a:tabLst>
                <a:tab pos="812165" algn="l"/>
              </a:tabLst>
            </a:pPr>
            <a:r>
              <a:rPr sz="1400" spc="-10" dirty="0">
                <a:latin typeface="Arial"/>
                <a:cs typeface="Arial"/>
              </a:rPr>
              <a:t>Product</a:t>
            </a:r>
            <a:endParaRPr sz="1400">
              <a:latin typeface="Arial"/>
              <a:cs typeface="Arial"/>
            </a:endParaRPr>
          </a:p>
          <a:p>
            <a:pPr marL="812800" indent="-228600">
              <a:lnSpc>
                <a:spcPct val="100000"/>
              </a:lnSpc>
              <a:spcBef>
                <a:spcPts val="335"/>
              </a:spcBef>
              <a:buFont typeface="Wingdings"/>
              <a:buChar char=""/>
              <a:tabLst>
                <a:tab pos="812165" algn="l"/>
              </a:tabLst>
            </a:pPr>
            <a:r>
              <a:rPr sz="1400" spc="-10" dirty="0">
                <a:latin typeface="Arial"/>
                <a:cs typeface="Arial"/>
              </a:rPr>
              <a:t>Process</a:t>
            </a:r>
            <a:endParaRPr sz="1400">
              <a:latin typeface="Arial"/>
              <a:cs typeface="Arial"/>
            </a:endParaRPr>
          </a:p>
          <a:p>
            <a:pPr>
              <a:lnSpc>
                <a:spcPts val="650"/>
              </a:lnSpc>
              <a:spcBef>
                <a:spcPts val="29"/>
              </a:spcBef>
            </a:pPr>
            <a:endParaRPr sz="65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127000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Syste</a:t>
            </a:r>
            <a:r>
              <a:rPr sz="1600" b="1" spc="0" dirty="0">
                <a:latin typeface="Arial"/>
                <a:cs typeface="Arial"/>
              </a:rPr>
              <a:t>m</a:t>
            </a:r>
            <a:r>
              <a:rPr sz="1600" b="1" spc="-5" dirty="0">
                <a:latin typeface="Arial"/>
                <a:cs typeface="Arial"/>
              </a:rPr>
              <a:t> Components</a:t>
            </a:r>
            <a:endParaRPr sz="1600">
              <a:latin typeface="Arial"/>
              <a:cs typeface="Arial"/>
            </a:endParaRPr>
          </a:p>
          <a:p>
            <a:pPr>
              <a:lnSpc>
                <a:spcPts val="650"/>
              </a:lnSpc>
              <a:spcBef>
                <a:spcPts val="37"/>
              </a:spcBef>
            </a:pPr>
            <a:endParaRPr sz="65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127000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Examples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580631" y="1712976"/>
            <a:ext cx="1091946" cy="10927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362450" y="2900933"/>
            <a:ext cx="5005578" cy="314934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44068" y="1712214"/>
            <a:ext cx="163068" cy="1706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44068" y="2884170"/>
            <a:ext cx="163068" cy="1714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44068" y="3781805"/>
            <a:ext cx="163068" cy="16687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44068" y="5747765"/>
            <a:ext cx="163068" cy="17145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879602" y="955293"/>
            <a:ext cx="8552180" cy="556260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3152775">
              <a:lnSpc>
                <a:spcPct val="100000"/>
              </a:lnSpc>
            </a:pPr>
            <a:r>
              <a:rPr sz="2000" b="1" spc="-20" dirty="0">
                <a:latin typeface="Arial"/>
                <a:cs typeface="Arial"/>
              </a:rPr>
              <a:t>Dat</a:t>
            </a:r>
            <a:r>
              <a:rPr sz="2000" b="1" spc="-15" dirty="0">
                <a:latin typeface="Arial"/>
                <a:cs typeface="Arial"/>
              </a:rPr>
              <a:t>a</a:t>
            </a:r>
            <a:r>
              <a:rPr sz="2000" b="1" spc="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Warehouse</a:t>
            </a:r>
            <a:r>
              <a:rPr sz="2000" b="1" spc="-15" dirty="0">
                <a:latin typeface="Arial"/>
                <a:cs typeface="Arial"/>
              </a:rPr>
              <a:t>s</a:t>
            </a:r>
            <a:r>
              <a:rPr sz="2000" b="1" spc="25" dirty="0">
                <a:latin typeface="Arial"/>
                <a:cs typeface="Arial"/>
              </a:rPr>
              <a:t> </a:t>
            </a:r>
            <a:r>
              <a:rPr sz="2000" b="1" spc="-15" dirty="0">
                <a:latin typeface="Arial"/>
                <a:cs typeface="Arial"/>
              </a:rPr>
              <a:t>&amp;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Dat</a:t>
            </a:r>
            <a:r>
              <a:rPr sz="2000" b="1" spc="-15" dirty="0">
                <a:latin typeface="Arial"/>
                <a:cs typeface="Arial"/>
              </a:rPr>
              <a:t>a</a:t>
            </a:r>
            <a:r>
              <a:rPr sz="2000" b="1" spc="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Marts</a:t>
            </a:r>
            <a:r>
              <a:rPr sz="2000" b="1" spc="-10" dirty="0">
                <a:latin typeface="Arial"/>
                <a:cs typeface="Arial"/>
              </a:rPr>
              <a:t>:</a:t>
            </a:r>
            <a:r>
              <a:rPr sz="2000" b="1" spc="-20" dirty="0">
                <a:latin typeface="Arial"/>
                <a:cs typeface="Arial"/>
              </a:rPr>
              <a:t> </a:t>
            </a:r>
            <a:r>
              <a:rPr sz="2000" b="1" spc="-15" dirty="0">
                <a:latin typeface="Arial"/>
                <a:cs typeface="Arial"/>
              </a:rPr>
              <a:t>Introduction</a:t>
            </a:r>
            <a:endParaRPr sz="2000">
              <a:latin typeface="Arial"/>
              <a:cs typeface="Arial"/>
            </a:endParaRPr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  <a:spcBef>
                <a:spcPts val="62"/>
              </a:spcBef>
            </a:pPr>
            <a:endParaRPr sz="1000"/>
          </a:p>
          <a:p>
            <a:pPr marL="12700" marR="296545" indent="0">
              <a:lnSpc>
                <a:spcPct val="100000"/>
              </a:lnSpc>
            </a:pP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Fo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r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busines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decision-makin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g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purposes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,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dat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fro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m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man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y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source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an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d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over man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y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tim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period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mus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t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b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gathere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d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togethe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r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an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d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organize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d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i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n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consistent an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d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usefu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l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way.</a:t>
            </a:r>
            <a:endParaRPr sz="1800">
              <a:latin typeface="Arial"/>
              <a:cs typeface="Arial"/>
            </a:endParaRPr>
          </a:p>
          <a:p>
            <a:pPr>
              <a:lnSpc>
                <a:spcPts val="700"/>
              </a:lnSpc>
              <a:spcBef>
                <a:spcPts val="35"/>
              </a:spcBef>
            </a:pPr>
            <a:endParaRPr sz="70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12700" marR="1185545" indent="0">
              <a:lnSpc>
                <a:spcPct val="100000"/>
              </a:lnSpc>
            </a:pP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Dat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Warehouse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an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d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Dat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Mart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suppor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t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busines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intelligenc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(BI) applications.</a:t>
            </a:r>
            <a:endParaRPr sz="1800">
              <a:latin typeface="Arial"/>
              <a:cs typeface="Arial"/>
            </a:endParaRPr>
          </a:p>
          <a:p>
            <a:pPr>
              <a:lnSpc>
                <a:spcPts val="700"/>
              </a:lnSpc>
              <a:spcBef>
                <a:spcPts val="35"/>
              </a:spcBef>
            </a:pPr>
            <a:endParaRPr sz="70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12700" marR="512445" indent="0">
              <a:lnSpc>
                <a:spcPct val="100000"/>
              </a:lnSpc>
            </a:pPr>
            <a:r>
              <a:rPr sz="1800" b="1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Dat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Warehous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i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cop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y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f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transactio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n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dat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specificall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y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structure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d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for querying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,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analysis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,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reporting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,</a:t>
            </a:r>
            <a:r>
              <a:rPr sz="1800" b="1" spc="5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d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mor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rigorou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dat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mining</a:t>
            </a:r>
            <a:endParaRPr sz="1800">
              <a:latin typeface="Arial"/>
              <a:cs typeface="Arial"/>
            </a:endParaRPr>
          </a:p>
          <a:p>
            <a:pPr marL="412750" marR="147320" indent="-285750">
              <a:lnSpc>
                <a:spcPct val="100000"/>
              </a:lnSpc>
              <a:spcBef>
                <a:spcPts val="385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dat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warehous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i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repositor</a:t>
            </a:r>
            <a:r>
              <a:rPr sz="1600" b="1" spc="0" dirty="0">
                <a:latin typeface="Arial"/>
                <a:cs typeface="Arial"/>
              </a:rPr>
              <a:t>y</a:t>
            </a:r>
            <a:r>
              <a:rPr sz="1600" b="1" spc="-5" dirty="0">
                <a:latin typeface="Arial"/>
                <a:cs typeface="Arial"/>
              </a:rPr>
              <a:t> o</a:t>
            </a:r>
            <a:r>
              <a:rPr sz="1600" b="1" spc="0" dirty="0">
                <a:latin typeface="Arial"/>
                <a:cs typeface="Arial"/>
              </a:rPr>
              <a:t>f</a:t>
            </a:r>
            <a:r>
              <a:rPr sz="1600" b="1" spc="-5" dirty="0">
                <a:latin typeface="Arial"/>
                <a:cs typeface="Arial"/>
              </a:rPr>
              <a:t> historica</a:t>
            </a:r>
            <a:r>
              <a:rPr sz="1600" b="1" spc="0" dirty="0">
                <a:latin typeface="Arial"/>
                <a:cs typeface="Arial"/>
              </a:rPr>
              <a:t>l</a:t>
            </a:r>
            <a:r>
              <a:rPr sz="1600" b="1" spc="2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dat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tha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 ar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organize</a:t>
            </a:r>
            <a:r>
              <a:rPr sz="1600" b="1" spc="0" dirty="0">
                <a:latin typeface="Arial"/>
                <a:cs typeface="Arial"/>
              </a:rPr>
              <a:t>d</a:t>
            </a:r>
            <a:r>
              <a:rPr sz="1600" b="1" spc="-5" dirty="0">
                <a:latin typeface="Arial"/>
                <a:cs typeface="Arial"/>
              </a:rPr>
              <a:t> b</a:t>
            </a:r>
            <a:r>
              <a:rPr sz="1600" b="1" spc="0" dirty="0">
                <a:latin typeface="Arial"/>
                <a:cs typeface="Arial"/>
              </a:rPr>
              <a:t>y</a:t>
            </a:r>
            <a:r>
              <a:rPr sz="1600" b="1" spc="-5" dirty="0">
                <a:latin typeface="Arial"/>
                <a:cs typeface="Arial"/>
              </a:rPr>
              <a:t> subjec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 to suppor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 decisio</a:t>
            </a:r>
            <a:r>
              <a:rPr sz="1600" b="1" spc="0" dirty="0">
                <a:latin typeface="Arial"/>
                <a:cs typeface="Arial"/>
              </a:rPr>
              <a:t>n</a:t>
            </a:r>
            <a:r>
              <a:rPr sz="1600" b="1" spc="-5" dirty="0">
                <a:latin typeface="Arial"/>
                <a:cs typeface="Arial"/>
              </a:rPr>
              <a:t> maker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i</a:t>
            </a:r>
            <a:r>
              <a:rPr sz="1600" b="1" spc="0" dirty="0">
                <a:latin typeface="Arial"/>
                <a:cs typeface="Arial"/>
              </a:rPr>
              <a:t>n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h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organization.</a:t>
            </a:r>
            <a:endParaRPr sz="1600">
              <a:latin typeface="Arial"/>
              <a:cs typeface="Arial"/>
            </a:endParaRPr>
          </a:p>
          <a:p>
            <a:pPr marL="412750" marR="241935" indent="-285750">
              <a:lnSpc>
                <a:spcPct val="100000"/>
              </a:lnSpc>
              <a:spcBef>
                <a:spcPts val="380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Th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dat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warehous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contain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cop</a:t>
            </a:r>
            <a:r>
              <a:rPr sz="1600" b="1" spc="0" dirty="0">
                <a:latin typeface="Arial"/>
                <a:cs typeface="Arial"/>
              </a:rPr>
              <a:t>y</a:t>
            </a:r>
            <a:r>
              <a:rPr sz="1600" b="1" spc="-5" dirty="0">
                <a:latin typeface="Arial"/>
                <a:cs typeface="Arial"/>
              </a:rPr>
              <a:t> o</a:t>
            </a:r>
            <a:r>
              <a:rPr sz="1600" b="1" spc="0" dirty="0">
                <a:latin typeface="Arial"/>
                <a:cs typeface="Arial"/>
              </a:rPr>
              <a:t>f</a:t>
            </a:r>
            <a:r>
              <a:rPr sz="1600" b="1" spc="-5" dirty="0">
                <a:latin typeface="Arial"/>
                <a:cs typeface="Arial"/>
              </a:rPr>
              <a:t> th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transaction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w</a:t>
            </a:r>
            <a:r>
              <a:rPr sz="1600" b="1" spc="-5" dirty="0">
                <a:latin typeface="Arial"/>
                <a:cs typeface="Arial"/>
              </a:rPr>
              <a:t>hic</a:t>
            </a:r>
            <a:r>
              <a:rPr sz="1600" b="1" spc="0" dirty="0">
                <a:latin typeface="Arial"/>
                <a:cs typeface="Arial"/>
              </a:rPr>
              <a:t>h</a:t>
            </a:r>
            <a:r>
              <a:rPr sz="1600" b="1" spc="-5" dirty="0">
                <a:latin typeface="Arial"/>
                <a:cs typeface="Arial"/>
              </a:rPr>
              <a:t> ar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no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 update</a:t>
            </a:r>
            <a:r>
              <a:rPr sz="1600" b="1" spc="0" dirty="0">
                <a:latin typeface="Arial"/>
                <a:cs typeface="Arial"/>
              </a:rPr>
              <a:t>d</a:t>
            </a:r>
            <a:r>
              <a:rPr sz="1600" b="1" spc="-5" dirty="0">
                <a:latin typeface="Arial"/>
                <a:cs typeface="Arial"/>
              </a:rPr>
              <a:t> or change</a:t>
            </a:r>
            <a:r>
              <a:rPr sz="1600" b="1" spc="0" dirty="0">
                <a:latin typeface="Arial"/>
                <a:cs typeface="Arial"/>
              </a:rPr>
              <a:t>d</a:t>
            </a:r>
            <a:r>
              <a:rPr sz="1600" b="1" spc="-5" dirty="0">
                <a:latin typeface="Arial"/>
                <a:cs typeface="Arial"/>
              </a:rPr>
              <a:t> late</a:t>
            </a:r>
            <a:r>
              <a:rPr sz="1600" b="1" spc="0" dirty="0">
                <a:latin typeface="Arial"/>
                <a:cs typeface="Arial"/>
              </a:rPr>
              <a:t>r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directl</a:t>
            </a:r>
            <a:r>
              <a:rPr sz="1600" b="1" spc="0" dirty="0">
                <a:latin typeface="Arial"/>
                <a:cs typeface="Arial"/>
              </a:rPr>
              <a:t>y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b</a:t>
            </a:r>
            <a:r>
              <a:rPr sz="1600" b="1" spc="0" dirty="0">
                <a:latin typeface="Arial"/>
                <a:cs typeface="Arial"/>
              </a:rPr>
              <a:t>y</a:t>
            </a:r>
            <a:r>
              <a:rPr sz="1600" b="1" spc="-5" dirty="0">
                <a:latin typeface="Arial"/>
                <a:cs typeface="Arial"/>
              </a:rPr>
              <a:t> th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transactio</a:t>
            </a:r>
            <a:r>
              <a:rPr sz="1600" b="1" spc="0" dirty="0">
                <a:latin typeface="Arial"/>
                <a:cs typeface="Arial"/>
              </a:rPr>
              <a:t>n</a:t>
            </a:r>
            <a:r>
              <a:rPr sz="1600" b="1" spc="-5" dirty="0">
                <a:latin typeface="Arial"/>
                <a:cs typeface="Arial"/>
              </a:rPr>
              <a:t> system.</a:t>
            </a:r>
            <a:endParaRPr sz="1600">
              <a:latin typeface="Arial"/>
              <a:cs typeface="Arial"/>
            </a:endParaRPr>
          </a:p>
          <a:p>
            <a:pPr>
              <a:lnSpc>
                <a:spcPts val="700"/>
              </a:lnSpc>
              <a:spcBef>
                <a:spcPts val="34"/>
              </a:spcBef>
            </a:pPr>
            <a:endParaRPr sz="70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12700" marR="461645" indent="0">
              <a:lnSpc>
                <a:spcPct val="100000"/>
              </a:lnSpc>
            </a:pPr>
            <a:r>
              <a:rPr sz="1800" b="1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dat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mar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t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i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low-cost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,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scaled-dow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n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versio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n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f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dat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warehous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tha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t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is designe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d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fo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r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th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end-use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r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need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i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n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strategi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c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busines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uni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t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(S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BU)</a:t>
            </a:r>
            <a:r>
              <a:rPr sz="1800" b="1" spc="-10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r an 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individua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l</a:t>
            </a:r>
            <a:r>
              <a:rPr sz="1800" b="1" spc="5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department.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0DD7CE57-6556-4C02-B3C2-E9CA1460FB04}"/>
                  </a:ext>
                </a:extLst>
              </p14:cNvPr>
              <p14:cNvContentPartPr/>
              <p14:nvPr/>
            </p14:nvContentPartPr>
            <p14:xfrm>
              <a:off x="3323477" y="2950191"/>
              <a:ext cx="1069200" cy="9792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0DD7CE57-6556-4C02-B3C2-E9CA1460FB04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269837" y="2842551"/>
                <a:ext cx="1176840" cy="313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09D7D306-9679-4058-A4B4-564A6F0E4BBF}"/>
                  </a:ext>
                </a:extLst>
              </p14:cNvPr>
              <p14:cNvContentPartPr/>
              <p14:nvPr/>
            </p14:nvContentPartPr>
            <p14:xfrm>
              <a:off x="828677" y="2925351"/>
              <a:ext cx="1885320" cy="1184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09D7D306-9679-4058-A4B4-564A6F0E4BBF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774677" y="2817351"/>
                <a:ext cx="1992960" cy="334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4C93DF49-9194-493F-B8E2-DE3BDEC5F79C}"/>
                  </a:ext>
                </a:extLst>
              </p14:cNvPr>
              <p14:cNvContentPartPr/>
              <p14:nvPr/>
            </p14:nvContentPartPr>
            <p14:xfrm>
              <a:off x="3457397" y="2545911"/>
              <a:ext cx="452880" cy="28368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4C93DF49-9194-493F-B8E2-DE3BDEC5F79C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3448397" y="2537271"/>
                <a:ext cx="470520" cy="30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4CA00D3F-4418-4EEA-B395-710136DBED34}"/>
                  </a:ext>
                </a:extLst>
              </p14:cNvPr>
              <p14:cNvContentPartPr/>
              <p14:nvPr/>
            </p14:nvContentPartPr>
            <p14:xfrm>
              <a:off x="5217077" y="2516031"/>
              <a:ext cx="249840" cy="135000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4CA00D3F-4418-4EEA-B395-710136DBED34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208437" y="2507031"/>
                <a:ext cx="267480" cy="152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F81C61ED-8A09-43BD-921B-2C1D5F4C0DDC}"/>
                  </a:ext>
                </a:extLst>
              </p14:cNvPr>
              <p14:cNvContentPartPr/>
              <p14:nvPr/>
            </p14:nvContentPartPr>
            <p14:xfrm>
              <a:off x="4520117" y="2437911"/>
              <a:ext cx="570240" cy="26244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F81C61ED-8A09-43BD-921B-2C1D5F4C0DDC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4511123" y="2429271"/>
                <a:ext cx="587869" cy="280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F5B48379-542E-41C6-A515-29E8A8F80270}"/>
                  </a:ext>
                </a:extLst>
              </p14:cNvPr>
              <p14:cNvContentPartPr/>
              <p14:nvPr/>
            </p14:nvContentPartPr>
            <p14:xfrm>
              <a:off x="4071197" y="2430351"/>
              <a:ext cx="367200" cy="30564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F5B48379-542E-41C6-A515-29E8A8F80270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4062557" y="2421351"/>
                <a:ext cx="384840" cy="323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7829A4B5-9D9C-4D40-8237-3A01775A5AEA}"/>
                  </a:ext>
                </a:extLst>
              </p14:cNvPr>
              <p14:cNvContentPartPr/>
              <p14:nvPr/>
            </p14:nvContentPartPr>
            <p14:xfrm>
              <a:off x="1241237" y="5753871"/>
              <a:ext cx="7211520" cy="18072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7829A4B5-9D9C-4D40-8237-3A01775A5AEA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1187237" y="5645871"/>
                <a:ext cx="7319160" cy="396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65623D0D-3DDE-4CC9-A27B-161CC98CDD3C}"/>
                  </a:ext>
                </a:extLst>
              </p14:cNvPr>
              <p14:cNvContentPartPr/>
              <p14:nvPr/>
            </p14:nvContentPartPr>
            <p14:xfrm>
              <a:off x="3486557" y="4445271"/>
              <a:ext cx="2702160" cy="9144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65623D0D-3DDE-4CC9-A27B-161CC98CDD3C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3432557" y="4337631"/>
                <a:ext cx="2809800" cy="30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4092A042-3ECC-4308-9F55-E993C48E61A6}"/>
                  </a:ext>
                </a:extLst>
              </p14:cNvPr>
              <p14:cNvContentPartPr/>
              <p14:nvPr/>
            </p14:nvContentPartPr>
            <p14:xfrm>
              <a:off x="723557" y="4075551"/>
              <a:ext cx="6509160" cy="17460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4092A042-3ECC-4308-9F55-E993C48E61A6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669557" y="3967911"/>
                <a:ext cx="6616800" cy="39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E72958D9-58E7-41CE-92DC-49BC82F57C43}"/>
                  </a:ext>
                </a:extLst>
              </p14:cNvPr>
              <p14:cNvContentPartPr/>
              <p14:nvPr/>
            </p14:nvContentPartPr>
            <p14:xfrm>
              <a:off x="8207597" y="2129751"/>
              <a:ext cx="1472760" cy="125784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E72958D9-58E7-41CE-92DC-49BC82F57C43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8153957" y="2021751"/>
                <a:ext cx="1580400" cy="1473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C9611C5B-2ED3-49D5-9DAC-F00130BCAF80}"/>
                  </a:ext>
                </a:extLst>
              </p14:cNvPr>
              <p14:cNvContentPartPr/>
              <p14:nvPr/>
            </p14:nvContentPartPr>
            <p14:xfrm>
              <a:off x="7905197" y="1860111"/>
              <a:ext cx="2250720" cy="185040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C9611C5B-2ED3-49D5-9DAC-F00130BCAF80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7851557" y="1752111"/>
                <a:ext cx="2358360" cy="2066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C2C5B7C0-0A13-4420-BB0F-A8586C77D3C0}"/>
                  </a:ext>
                </a:extLst>
              </p14:cNvPr>
              <p14:cNvContentPartPr/>
              <p14:nvPr/>
            </p14:nvContentPartPr>
            <p14:xfrm>
              <a:off x="8908517" y="1980351"/>
              <a:ext cx="137880" cy="155880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C2C5B7C0-0A13-4420-BB0F-A8586C77D3C0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8854517" y="1872351"/>
                <a:ext cx="245520" cy="1774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B1A69414-7A57-4E54-BDCC-385ACAEB29AC}"/>
                  </a:ext>
                </a:extLst>
              </p14:cNvPr>
              <p14:cNvContentPartPr/>
              <p14:nvPr/>
            </p14:nvContentPartPr>
            <p14:xfrm>
              <a:off x="3907037" y="198351"/>
              <a:ext cx="345600" cy="290880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B1A69414-7A57-4E54-BDCC-385ACAEB29AC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3898037" y="189711"/>
                <a:ext cx="363240" cy="30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B7AF0035-34EE-40E9-82F9-B4C0A820FF08}"/>
                  </a:ext>
                </a:extLst>
              </p14:cNvPr>
              <p14:cNvContentPartPr/>
              <p14:nvPr/>
            </p14:nvContentPartPr>
            <p14:xfrm>
              <a:off x="4391957" y="309951"/>
              <a:ext cx="105840" cy="8136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B7AF0035-34EE-40E9-82F9-B4C0A820FF08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4382957" y="301311"/>
                <a:ext cx="123480" cy="99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C23F8972-FAE1-4799-8DE2-BBDF72826195}"/>
                  </a:ext>
                </a:extLst>
              </p14:cNvPr>
              <p14:cNvContentPartPr/>
              <p14:nvPr/>
            </p14:nvContentPartPr>
            <p14:xfrm>
              <a:off x="5936717" y="204831"/>
              <a:ext cx="107640" cy="3636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C23F8972-FAE1-4799-8DE2-BBDF72826195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5927717" y="195831"/>
                <a:ext cx="125280" cy="5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AB4E3EB4-DBE8-4321-AE33-5352493A2B83}"/>
                  </a:ext>
                </a:extLst>
              </p14:cNvPr>
              <p14:cNvContentPartPr/>
              <p14:nvPr/>
            </p14:nvContentPartPr>
            <p14:xfrm>
              <a:off x="5925557" y="421551"/>
              <a:ext cx="107640" cy="1944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AB4E3EB4-DBE8-4321-AE33-5352493A2B83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5916917" y="412551"/>
                <a:ext cx="125280" cy="3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F6C03576-2DDE-4B0E-A0CC-18D66CD420F3}"/>
                  </a:ext>
                </a:extLst>
              </p14:cNvPr>
              <p14:cNvContentPartPr/>
              <p14:nvPr/>
            </p14:nvContentPartPr>
            <p14:xfrm>
              <a:off x="4616957" y="130311"/>
              <a:ext cx="1161720" cy="30024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F6C03576-2DDE-4B0E-A0CC-18D66CD420F3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4607957" y="121322"/>
                <a:ext cx="1179360" cy="31785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2D6263AD-0471-4E33-A508-B88E65274E8F}"/>
                  </a:ext>
                </a:extLst>
              </p14:cNvPr>
              <p14:cNvContentPartPr/>
              <p14:nvPr/>
            </p14:nvContentPartPr>
            <p14:xfrm>
              <a:off x="3207197" y="232551"/>
              <a:ext cx="347760" cy="36108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2D6263AD-0471-4E33-A508-B88E65274E8F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3198197" y="223911"/>
                <a:ext cx="365400" cy="37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B932ED86-4BF0-46AC-9A91-51766016A83C}"/>
                  </a:ext>
                </a:extLst>
              </p14:cNvPr>
              <p14:cNvContentPartPr/>
              <p14:nvPr/>
            </p14:nvContentPartPr>
            <p14:xfrm>
              <a:off x="2587997" y="187911"/>
              <a:ext cx="516960" cy="61380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B932ED86-4BF0-46AC-9A91-51766016A83C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2578997" y="179271"/>
                <a:ext cx="534600" cy="631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73" name="Ink 72">
                <a:extLst>
                  <a:ext uri="{FF2B5EF4-FFF2-40B4-BE49-F238E27FC236}">
                    <a16:creationId xmlns:a16="http://schemas.microsoft.com/office/drawing/2014/main" id="{2C79816D-60A4-4A5F-93AC-B3D6F090341B}"/>
                  </a:ext>
                </a:extLst>
              </p14:cNvPr>
              <p14:cNvContentPartPr/>
              <p14:nvPr/>
            </p14:nvContentPartPr>
            <p14:xfrm>
              <a:off x="6537197" y="51111"/>
              <a:ext cx="3097440" cy="879120"/>
            </p14:xfrm>
          </p:contentPart>
        </mc:Choice>
        <mc:Fallback xmlns="">
          <p:pic>
            <p:nvPicPr>
              <p:cNvPr id="73" name="Ink 72">
                <a:extLst>
                  <a:ext uri="{FF2B5EF4-FFF2-40B4-BE49-F238E27FC236}">
                    <a16:creationId xmlns:a16="http://schemas.microsoft.com/office/drawing/2014/main" id="{2C79816D-60A4-4A5F-93AC-B3D6F090341B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6528557" y="42471"/>
                <a:ext cx="3115080" cy="896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83" name="Ink 82">
                <a:extLst>
                  <a:ext uri="{FF2B5EF4-FFF2-40B4-BE49-F238E27FC236}">
                    <a16:creationId xmlns:a16="http://schemas.microsoft.com/office/drawing/2014/main" id="{369A9B82-D0B9-400D-99E7-530EF67289DD}"/>
                  </a:ext>
                </a:extLst>
              </p14:cNvPr>
              <p14:cNvContentPartPr/>
              <p14:nvPr/>
            </p14:nvContentPartPr>
            <p14:xfrm>
              <a:off x="4032317" y="1375191"/>
              <a:ext cx="155160" cy="360000"/>
            </p14:xfrm>
          </p:contentPart>
        </mc:Choice>
        <mc:Fallback xmlns="">
          <p:pic>
            <p:nvPicPr>
              <p:cNvPr id="83" name="Ink 82">
                <a:extLst>
                  <a:ext uri="{FF2B5EF4-FFF2-40B4-BE49-F238E27FC236}">
                    <a16:creationId xmlns:a16="http://schemas.microsoft.com/office/drawing/2014/main" id="{369A9B82-D0B9-400D-99E7-530EF67289DD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4023317" y="1366551"/>
                <a:ext cx="172800" cy="377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8">
            <p14:nvContentPartPr>
              <p14:cNvPr id="98" name="Ink 97">
                <a:extLst>
                  <a:ext uri="{FF2B5EF4-FFF2-40B4-BE49-F238E27FC236}">
                    <a16:creationId xmlns:a16="http://schemas.microsoft.com/office/drawing/2014/main" id="{1278472B-1818-4DDC-8639-5B16CDC9D940}"/>
                  </a:ext>
                </a:extLst>
              </p14:cNvPr>
              <p14:cNvContentPartPr/>
              <p14:nvPr/>
            </p14:nvContentPartPr>
            <p14:xfrm>
              <a:off x="5609477" y="1306071"/>
              <a:ext cx="997560" cy="431280"/>
            </p14:xfrm>
          </p:contentPart>
        </mc:Choice>
        <mc:Fallback xmlns="">
          <p:pic>
            <p:nvPicPr>
              <p:cNvPr id="98" name="Ink 97">
                <a:extLst>
                  <a:ext uri="{FF2B5EF4-FFF2-40B4-BE49-F238E27FC236}">
                    <a16:creationId xmlns:a16="http://schemas.microsoft.com/office/drawing/2014/main" id="{1278472B-1818-4DDC-8639-5B16CDC9D940}"/>
                  </a:ext>
                </a:extLst>
              </p:cNvPr>
              <p:cNvPicPr/>
              <p:nvPr/>
            </p:nvPicPr>
            <p:blipFill>
              <a:blip r:embed="rId49"/>
              <a:stretch>
                <a:fillRect/>
              </a:stretch>
            </p:blipFill>
            <p:spPr>
              <a:xfrm>
                <a:off x="5600477" y="1297071"/>
                <a:ext cx="1015200" cy="448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0">
            <p14:nvContentPartPr>
              <p14:cNvPr id="99" name="Ink 98">
                <a:extLst>
                  <a:ext uri="{FF2B5EF4-FFF2-40B4-BE49-F238E27FC236}">
                    <a16:creationId xmlns:a16="http://schemas.microsoft.com/office/drawing/2014/main" id="{3BB0E493-C362-4AC6-84B8-4C26B97A3568}"/>
                  </a:ext>
                </a:extLst>
              </p14:cNvPr>
              <p14:cNvContentPartPr/>
              <p14:nvPr/>
            </p14:nvContentPartPr>
            <p14:xfrm>
              <a:off x="4316717" y="1402911"/>
              <a:ext cx="1079280" cy="332640"/>
            </p14:xfrm>
          </p:contentPart>
        </mc:Choice>
        <mc:Fallback xmlns="">
          <p:pic>
            <p:nvPicPr>
              <p:cNvPr id="99" name="Ink 98">
                <a:extLst>
                  <a:ext uri="{FF2B5EF4-FFF2-40B4-BE49-F238E27FC236}">
                    <a16:creationId xmlns:a16="http://schemas.microsoft.com/office/drawing/2014/main" id="{3BB0E493-C362-4AC6-84B8-4C26B97A3568}"/>
                  </a:ext>
                </a:extLst>
              </p:cNvPr>
              <p:cNvPicPr/>
              <p:nvPr/>
            </p:nvPicPr>
            <p:blipFill>
              <a:blip r:embed="rId51"/>
              <a:stretch>
                <a:fillRect/>
              </a:stretch>
            </p:blipFill>
            <p:spPr>
              <a:xfrm>
                <a:off x="4307717" y="1394271"/>
                <a:ext cx="1096920" cy="35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2">
            <p14:nvContentPartPr>
              <p14:cNvPr id="100" name="Ink 99">
                <a:extLst>
                  <a:ext uri="{FF2B5EF4-FFF2-40B4-BE49-F238E27FC236}">
                    <a16:creationId xmlns:a16="http://schemas.microsoft.com/office/drawing/2014/main" id="{21671434-6089-41A8-BC6E-B7E9242FCB33}"/>
                  </a:ext>
                </a:extLst>
              </p14:cNvPr>
              <p14:cNvContentPartPr/>
              <p14:nvPr/>
            </p14:nvContentPartPr>
            <p14:xfrm>
              <a:off x="2971397" y="1316151"/>
              <a:ext cx="915480" cy="457560"/>
            </p14:xfrm>
          </p:contentPart>
        </mc:Choice>
        <mc:Fallback xmlns="">
          <p:pic>
            <p:nvPicPr>
              <p:cNvPr id="100" name="Ink 99">
                <a:extLst>
                  <a:ext uri="{FF2B5EF4-FFF2-40B4-BE49-F238E27FC236}">
                    <a16:creationId xmlns:a16="http://schemas.microsoft.com/office/drawing/2014/main" id="{21671434-6089-41A8-BC6E-B7E9242FCB33}"/>
                  </a:ext>
                </a:extLst>
              </p:cNvPr>
              <p:cNvPicPr/>
              <p:nvPr/>
            </p:nvPicPr>
            <p:blipFill>
              <a:blip r:embed="rId53"/>
              <a:stretch>
                <a:fillRect/>
              </a:stretch>
            </p:blipFill>
            <p:spPr>
              <a:xfrm>
                <a:off x="2962754" y="1307511"/>
                <a:ext cx="933127" cy="475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4">
            <p14:nvContentPartPr>
              <p14:cNvPr id="101" name="Ink 100">
                <a:extLst>
                  <a:ext uri="{FF2B5EF4-FFF2-40B4-BE49-F238E27FC236}">
                    <a16:creationId xmlns:a16="http://schemas.microsoft.com/office/drawing/2014/main" id="{6294F656-20F4-45E4-A158-02FAA4257A4F}"/>
                  </a:ext>
                </a:extLst>
              </p14:cNvPr>
              <p14:cNvContentPartPr/>
              <p14:nvPr/>
            </p14:nvContentPartPr>
            <p14:xfrm>
              <a:off x="1733717" y="1270071"/>
              <a:ext cx="914760" cy="575280"/>
            </p14:xfrm>
          </p:contentPart>
        </mc:Choice>
        <mc:Fallback xmlns="">
          <p:pic>
            <p:nvPicPr>
              <p:cNvPr id="101" name="Ink 100">
                <a:extLst>
                  <a:ext uri="{FF2B5EF4-FFF2-40B4-BE49-F238E27FC236}">
                    <a16:creationId xmlns:a16="http://schemas.microsoft.com/office/drawing/2014/main" id="{6294F656-20F4-45E4-A158-02FAA4257A4F}"/>
                  </a:ext>
                </a:extLst>
              </p:cNvPr>
              <p:cNvPicPr/>
              <p:nvPr/>
            </p:nvPicPr>
            <p:blipFill>
              <a:blip r:embed="rId55"/>
              <a:stretch>
                <a:fillRect/>
              </a:stretch>
            </p:blipFill>
            <p:spPr>
              <a:xfrm>
                <a:off x="1724717" y="1261071"/>
                <a:ext cx="932400" cy="592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104" name="Ink 103">
                <a:extLst>
                  <a:ext uri="{FF2B5EF4-FFF2-40B4-BE49-F238E27FC236}">
                    <a16:creationId xmlns:a16="http://schemas.microsoft.com/office/drawing/2014/main" id="{3266ECE2-5B85-4E60-A7BF-7E837AC66D5A}"/>
                  </a:ext>
                </a:extLst>
              </p14:cNvPr>
              <p14:cNvContentPartPr/>
              <p14:nvPr/>
            </p14:nvContentPartPr>
            <p14:xfrm>
              <a:off x="2493317" y="58671"/>
              <a:ext cx="7241040" cy="792720"/>
            </p14:xfrm>
          </p:contentPart>
        </mc:Choice>
        <mc:Fallback xmlns="">
          <p:pic>
            <p:nvPicPr>
              <p:cNvPr id="104" name="Ink 103">
                <a:extLst>
                  <a:ext uri="{FF2B5EF4-FFF2-40B4-BE49-F238E27FC236}">
                    <a16:creationId xmlns:a16="http://schemas.microsoft.com/office/drawing/2014/main" id="{3266ECE2-5B85-4E60-A7BF-7E837AC66D5A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2403677" y="-120969"/>
                <a:ext cx="7420680" cy="1152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130" name="Ink 129">
                <a:extLst>
                  <a:ext uri="{FF2B5EF4-FFF2-40B4-BE49-F238E27FC236}">
                    <a16:creationId xmlns:a16="http://schemas.microsoft.com/office/drawing/2014/main" id="{E12E3DF1-9B39-44CD-8876-AB189451B0C3}"/>
                  </a:ext>
                </a:extLst>
              </p14:cNvPr>
              <p14:cNvContentPartPr/>
              <p14:nvPr/>
            </p14:nvContentPartPr>
            <p14:xfrm>
              <a:off x="10027757" y="2274257"/>
              <a:ext cx="1207800" cy="194040"/>
            </p14:xfrm>
          </p:contentPart>
        </mc:Choice>
        <mc:Fallback xmlns="">
          <p:pic>
            <p:nvPicPr>
              <p:cNvPr id="130" name="Ink 129">
                <a:extLst>
                  <a:ext uri="{FF2B5EF4-FFF2-40B4-BE49-F238E27FC236}">
                    <a16:creationId xmlns:a16="http://schemas.microsoft.com/office/drawing/2014/main" id="{E12E3DF1-9B39-44CD-8876-AB189451B0C3}"/>
                  </a:ext>
                </a:extLst>
              </p:cNvPr>
              <p:cNvPicPr/>
              <p:nvPr/>
            </p:nvPicPr>
            <p:blipFill>
              <a:blip r:embed="rId59"/>
              <a:stretch>
                <a:fillRect/>
              </a:stretch>
            </p:blipFill>
            <p:spPr>
              <a:xfrm>
                <a:off x="10018757" y="2265257"/>
                <a:ext cx="1225440" cy="211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0">
            <p14:nvContentPartPr>
              <p14:cNvPr id="131" name="Ink 130">
                <a:extLst>
                  <a:ext uri="{FF2B5EF4-FFF2-40B4-BE49-F238E27FC236}">
                    <a16:creationId xmlns:a16="http://schemas.microsoft.com/office/drawing/2014/main" id="{1928D418-9BB8-48B5-B203-08ED074969E6}"/>
                  </a:ext>
                </a:extLst>
              </p14:cNvPr>
              <p14:cNvContentPartPr/>
              <p14:nvPr/>
            </p14:nvContentPartPr>
            <p14:xfrm>
              <a:off x="9395237" y="1334297"/>
              <a:ext cx="1352160" cy="848160"/>
            </p14:xfrm>
          </p:contentPart>
        </mc:Choice>
        <mc:Fallback xmlns="">
          <p:pic>
            <p:nvPicPr>
              <p:cNvPr id="131" name="Ink 130">
                <a:extLst>
                  <a:ext uri="{FF2B5EF4-FFF2-40B4-BE49-F238E27FC236}">
                    <a16:creationId xmlns:a16="http://schemas.microsoft.com/office/drawing/2014/main" id="{1928D418-9BB8-48B5-B203-08ED074969E6}"/>
                  </a:ext>
                </a:extLst>
              </p:cNvPr>
              <p:cNvPicPr/>
              <p:nvPr/>
            </p:nvPicPr>
            <p:blipFill>
              <a:blip r:embed="rId61"/>
              <a:stretch>
                <a:fillRect/>
              </a:stretch>
            </p:blipFill>
            <p:spPr>
              <a:xfrm>
                <a:off x="9386595" y="1325657"/>
                <a:ext cx="1369805" cy="865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2">
            <p14:nvContentPartPr>
              <p14:cNvPr id="134" name="Ink 133">
                <a:extLst>
                  <a:ext uri="{FF2B5EF4-FFF2-40B4-BE49-F238E27FC236}">
                    <a16:creationId xmlns:a16="http://schemas.microsoft.com/office/drawing/2014/main" id="{21F98D1A-672C-4E9C-9165-C5390484D742}"/>
                  </a:ext>
                </a:extLst>
              </p14:cNvPr>
              <p14:cNvContentPartPr/>
              <p14:nvPr/>
            </p14:nvContentPartPr>
            <p14:xfrm>
              <a:off x="7100186" y="1378577"/>
              <a:ext cx="2135520" cy="393840"/>
            </p14:xfrm>
          </p:contentPart>
        </mc:Choice>
        <mc:Fallback xmlns="">
          <p:pic>
            <p:nvPicPr>
              <p:cNvPr id="134" name="Ink 133">
                <a:extLst>
                  <a:ext uri="{FF2B5EF4-FFF2-40B4-BE49-F238E27FC236}">
                    <a16:creationId xmlns:a16="http://schemas.microsoft.com/office/drawing/2014/main" id="{21F98D1A-672C-4E9C-9165-C5390484D742}"/>
                  </a:ext>
                </a:extLst>
              </p:cNvPr>
              <p:cNvPicPr/>
              <p:nvPr/>
            </p:nvPicPr>
            <p:blipFill>
              <a:blip r:embed="rId63"/>
              <a:stretch>
                <a:fillRect/>
              </a:stretch>
            </p:blipFill>
            <p:spPr>
              <a:xfrm>
                <a:off x="7091546" y="1369937"/>
                <a:ext cx="2153160" cy="411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4">
            <p14:nvContentPartPr>
              <p14:cNvPr id="135" name="Ink 134">
                <a:extLst>
                  <a:ext uri="{FF2B5EF4-FFF2-40B4-BE49-F238E27FC236}">
                    <a16:creationId xmlns:a16="http://schemas.microsoft.com/office/drawing/2014/main" id="{4CFC303C-9371-472E-B489-222540544BB1}"/>
                  </a:ext>
                </a:extLst>
              </p14:cNvPr>
              <p14:cNvContentPartPr/>
              <p14:nvPr/>
            </p14:nvContentPartPr>
            <p14:xfrm>
              <a:off x="1495346" y="1387937"/>
              <a:ext cx="4930920" cy="142920"/>
            </p14:xfrm>
          </p:contentPart>
        </mc:Choice>
        <mc:Fallback xmlns="">
          <p:pic>
            <p:nvPicPr>
              <p:cNvPr id="135" name="Ink 134">
                <a:extLst>
                  <a:ext uri="{FF2B5EF4-FFF2-40B4-BE49-F238E27FC236}">
                    <a16:creationId xmlns:a16="http://schemas.microsoft.com/office/drawing/2014/main" id="{4CFC303C-9371-472E-B489-222540544BB1}"/>
                  </a:ext>
                </a:extLst>
              </p:cNvPr>
              <p:cNvPicPr/>
              <p:nvPr/>
            </p:nvPicPr>
            <p:blipFill>
              <a:blip r:embed="rId65"/>
              <a:stretch>
                <a:fillRect/>
              </a:stretch>
            </p:blipFill>
            <p:spPr>
              <a:xfrm>
                <a:off x="1405346" y="1207937"/>
                <a:ext cx="5110560" cy="502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6">
            <p14:nvContentPartPr>
              <p14:cNvPr id="136" name="Ink 135">
                <a:extLst>
                  <a:ext uri="{FF2B5EF4-FFF2-40B4-BE49-F238E27FC236}">
                    <a16:creationId xmlns:a16="http://schemas.microsoft.com/office/drawing/2014/main" id="{69475441-2E3F-4AA4-AE96-A52B952CE0A1}"/>
                  </a:ext>
                </a:extLst>
              </p14:cNvPr>
              <p14:cNvContentPartPr/>
              <p14:nvPr/>
            </p14:nvContentPartPr>
            <p14:xfrm>
              <a:off x="7095506" y="1462457"/>
              <a:ext cx="3966480" cy="1078920"/>
            </p14:xfrm>
          </p:contentPart>
        </mc:Choice>
        <mc:Fallback xmlns="">
          <p:pic>
            <p:nvPicPr>
              <p:cNvPr id="136" name="Ink 135">
                <a:extLst>
                  <a:ext uri="{FF2B5EF4-FFF2-40B4-BE49-F238E27FC236}">
                    <a16:creationId xmlns:a16="http://schemas.microsoft.com/office/drawing/2014/main" id="{69475441-2E3F-4AA4-AE96-A52B952CE0A1}"/>
                  </a:ext>
                </a:extLst>
              </p:cNvPr>
              <p:cNvPicPr/>
              <p:nvPr/>
            </p:nvPicPr>
            <p:blipFill>
              <a:blip r:embed="rId67"/>
              <a:stretch>
                <a:fillRect/>
              </a:stretch>
            </p:blipFill>
            <p:spPr>
              <a:xfrm>
                <a:off x="7005866" y="1282457"/>
                <a:ext cx="4146120" cy="1438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8">
            <p14:nvContentPartPr>
              <p14:cNvPr id="161" name="Ink 160">
                <a:extLst>
                  <a:ext uri="{FF2B5EF4-FFF2-40B4-BE49-F238E27FC236}">
                    <a16:creationId xmlns:a16="http://schemas.microsoft.com/office/drawing/2014/main" id="{928B5F3D-986C-41F9-B124-3F1510731825}"/>
                  </a:ext>
                </a:extLst>
              </p14:cNvPr>
              <p14:cNvContentPartPr/>
              <p14:nvPr/>
            </p14:nvContentPartPr>
            <p14:xfrm>
              <a:off x="8231666" y="3385217"/>
              <a:ext cx="12600" cy="52200"/>
            </p14:xfrm>
          </p:contentPart>
        </mc:Choice>
        <mc:Fallback xmlns="">
          <p:pic>
            <p:nvPicPr>
              <p:cNvPr id="161" name="Ink 160">
                <a:extLst>
                  <a:ext uri="{FF2B5EF4-FFF2-40B4-BE49-F238E27FC236}">
                    <a16:creationId xmlns:a16="http://schemas.microsoft.com/office/drawing/2014/main" id="{928B5F3D-986C-41F9-B124-3F1510731825}"/>
                  </a:ext>
                </a:extLst>
              </p:cNvPr>
              <p:cNvPicPr/>
              <p:nvPr/>
            </p:nvPicPr>
            <p:blipFill>
              <a:blip r:embed="rId69"/>
              <a:stretch>
                <a:fillRect/>
              </a:stretch>
            </p:blipFill>
            <p:spPr>
              <a:xfrm>
                <a:off x="8222666" y="3376217"/>
                <a:ext cx="30240" cy="69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0">
            <p14:nvContentPartPr>
              <p14:cNvPr id="164" name="Ink 163">
                <a:extLst>
                  <a:ext uri="{FF2B5EF4-FFF2-40B4-BE49-F238E27FC236}">
                    <a16:creationId xmlns:a16="http://schemas.microsoft.com/office/drawing/2014/main" id="{CDCFA2E5-F234-45E7-AE77-518D69882671}"/>
                  </a:ext>
                </a:extLst>
              </p14:cNvPr>
              <p14:cNvContentPartPr/>
              <p14:nvPr/>
            </p14:nvContentPartPr>
            <p14:xfrm>
              <a:off x="7520306" y="3157337"/>
              <a:ext cx="495720" cy="798840"/>
            </p14:xfrm>
          </p:contentPart>
        </mc:Choice>
        <mc:Fallback xmlns="">
          <p:pic>
            <p:nvPicPr>
              <p:cNvPr id="164" name="Ink 163">
                <a:extLst>
                  <a:ext uri="{FF2B5EF4-FFF2-40B4-BE49-F238E27FC236}">
                    <a16:creationId xmlns:a16="http://schemas.microsoft.com/office/drawing/2014/main" id="{CDCFA2E5-F234-45E7-AE77-518D69882671}"/>
                  </a:ext>
                </a:extLst>
              </p:cNvPr>
              <p:cNvPicPr/>
              <p:nvPr/>
            </p:nvPicPr>
            <p:blipFill>
              <a:blip r:embed="rId71"/>
              <a:stretch>
                <a:fillRect/>
              </a:stretch>
            </p:blipFill>
            <p:spPr>
              <a:xfrm>
                <a:off x="7511660" y="3148341"/>
                <a:ext cx="513373" cy="81647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2">
            <p14:nvContentPartPr>
              <p14:cNvPr id="165" name="Ink 164">
                <a:extLst>
                  <a:ext uri="{FF2B5EF4-FFF2-40B4-BE49-F238E27FC236}">
                    <a16:creationId xmlns:a16="http://schemas.microsoft.com/office/drawing/2014/main" id="{9BF80377-8560-4174-8A2B-58354E3B6BA5}"/>
                  </a:ext>
                </a:extLst>
              </p14:cNvPr>
              <p14:cNvContentPartPr/>
              <p14:nvPr/>
            </p14:nvContentPartPr>
            <p14:xfrm>
              <a:off x="8145266" y="3490697"/>
              <a:ext cx="294480" cy="200520"/>
            </p14:xfrm>
          </p:contentPart>
        </mc:Choice>
        <mc:Fallback xmlns="">
          <p:pic>
            <p:nvPicPr>
              <p:cNvPr id="165" name="Ink 164">
                <a:extLst>
                  <a:ext uri="{FF2B5EF4-FFF2-40B4-BE49-F238E27FC236}">
                    <a16:creationId xmlns:a16="http://schemas.microsoft.com/office/drawing/2014/main" id="{9BF80377-8560-4174-8A2B-58354E3B6BA5}"/>
                  </a:ext>
                </a:extLst>
              </p:cNvPr>
              <p:cNvPicPr/>
              <p:nvPr/>
            </p:nvPicPr>
            <p:blipFill>
              <a:blip r:embed="rId73"/>
              <a:stretch>
                <a:fillRect/>
              </a:stretch>
            </p:blipFill>
            <p:spPr>
              <a:xfrm>
                <a:off x="8136266" y="3481697"/>
                <a:ext cx="312120" cy="218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4">
            <p14:nvContentPartPr>
              <p14:cNvPr id="166" name="Ink 165">
                <a:extLst>
                  <a:ext uri="{FF2B5EF4-FFF2-40B4-BE49-F238E27FC236}">
                    <a16:creationId xmlns:a16="http://schemas.microsoft.com/office/drawing/2014/main" id="{7D5370F3-ED95-4080-B449-F23D69DAC84C}"/>
                  </a:ext>
                </a:extLst>
              </p14:cNvPr>
              <p14:cNvContentPartPr/>
              <p14:nvPr/>
            </p14:nvContentPartPr>
            <p14:xfrm>
              <a:off x="6635066" y="3387017"/>
              <a:ext cx="716400" cy="205560"/>
            </p14:xfrm>
          </p:contentPart>
        </mc:Choice>
        <mc:Fallback xmlns="">
          <p:pic>
            <p:nvPicPr>
              <p:cNvPr id="166" name="Ink 165">
                <a:extLst>
                  <a:ext uri="{FF2B5EF4-FFF2-40B4-BE49-F238E27FC236}">
                    <a16:creationId xmlns:a16="http://schemas.microsoft.com/office/drawing/2014/main" id="{7D5370F3-ED95-4080-B449-F23D69DAC84C}"/>
                  </a:ext>
                </a:extLst>
              </p:cNvPr>
              <p:cNvPicPr/>
              <p:nvPr/>
            </p:nvPicPr>
            <p:blipFill>
              <a:blip r:embed="rId75"/>
              <a:stretch>
                <a:fillRect/>
              </a:stretch>
            </p:blipFill>
            <p:spPr>
              <a:xfrm>
                <a:off x="6626066" y="3378377"/>
                <a:ext cx="734040" cy="223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6">
            <p14:nvContentPartPr>
              <p14:cNvPr id="167" name="Ink 166">
                <a:extLst>
                  <a:ext uri="{FF2B5EF4-FFF2-40B4-BE49-F238E27FC236}">
                    <a16:creationId xmlns:a16="http://schemas.microsoft.com/office/drawing/2014/main" id="{28D82570-78B3-4C15-B064-E8FABBD4720F}"/>
                  </a:ext>
                </a:extLst>
              </p14:cNvPr>
              <p14:cNvContentPartPr/>
              <p14:nvPr/>
            </p14:nvContentPartPr>
            <p14:xfrm>
              <a:off x="5038826" y="3127097"/>
              <a:ext cx="1387440" cy="478080"/>
            </p14:xfrm>
          </p:contentPart>
        </mc:Choice>
        <mc:Fallback xmlns="">
          <p:pic>
            <p:nvPicPr>
              <p:cNvPr id="167" name="Ink 166">
                <a:extLst>
                  <a:ext uri="{FF2B5EF4-FFF2-40B4-BE49-F238E27FC236}">
                    <a16:creationId xmlns:a16="http://schemas.microsoft.com/office/drawing/2014/main" id="{28D82570-78B3-4C15-B064-E8FABBD4720F}"/>
                  </a:ext>
                </a:extLst>
              </p:cNvPr>
              <p:cNvPicPr/>
              <p:nvPr/>
            </p:nvPicPr>
            <p:blipFill>
              <a:blip r:embed="rId77"/>
              <a:stretch>
                <a:fillRect/>
              </a:stretch>
            </p:blipFill>
            <p:spPr>
              <a:xfrm>
                <a:off x="5030186" y="3118097"/>
                <a:ext cx="1405080" cy="495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8">
            <p14:nvContentPartPr>
              <p14:cNvPr id="168" name="Ink 167">
                <a:extLst>
                  <a:ext uri="{FF2B5EF4-FFF2-40B4-BE49-F238E27FC236}">
                    <a16:creationId xmlns:a16="http://schemas.microsoft.com/office/drawing/2014/main" id="{F686E290-14FC-47CB-9D14-59965CA660D7}"/>
                  </a:ext>
                </a:extLst>
              </p14:cNvPr>
              <p14:cNvContentPartPr/>
              <p14:nvPr/>
            </p14:nvContentPartPr>
            <p14:xfrm>
              <a:off x="4035506" y="3077777"/>
              <a:ext cx="726120" cy="558000"/>
            </p14:xfrm>
          </p:contentPart>
        </mc:Choice>
        <mc:Fallback xmlns="">
          <p:pic>
            <p:nvPicPr>
              <p:cNvPr id="168" name="Ink 167">
                <a:extLst>
                  <a:ext uri="{FF2B5EF4-FFF2-40B4-BE49-F238E27FC236}">
                    <a16:creationId xmlns:a16="http://schemas.microsoft.com/office/drawing/2014/main" id="{F686E290-14FC-47CB-9D14-59965CA660D7}"/>
                  </a:ext>
                </a:extLst>
              </p:cNvPr>
              <p:cNvPicPr/>
              <p:nvPr/>
            </p:nvPicPr>
            <p:blipFill>
              <a:blip r:embed="rId79"/>
              <a:stretch>
                <a:fillRect/>
              </a:stretch>
            </p:blipFill>
            <p:spPr>
              <a:xfrm>
                <a:off x="4026866" y="3068777"/>
                <a:ext cx="743760" cy="575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0">
            <p14:nvContentPartPr>
              <p14:cNvPr id="169" name="Ink 168">
                <a:extLst>
                  <a:ext uri="{FF2B5EF4-FFF2-40B4-BE49-F238E27FC236}">
                    <a16:creationId xmlns:a16="http://schemas.microsoft.com/office/drawing/2014/main" id="{102C20EB-F577-4ECE-8C53-0B224F5BE496}"/>
                  </a:ext>
                </a:extLst>
              </p14:cNvPr>
              <p14:cNvContentPartPr/>
              <p14:nvPr/>
            </p14:nvContentPartPr>
            <p14:xfrm>
              <a:off x="2558786" y="3083537"/>
              <a:ext cx="1149840" cy="509040"/>
            </p14:xfrm>
          </p:contentPart>
        </mc:Choice>
        <mc:Fallback xmlns="">
          <p:pic>
            <p:nvPicPr>
              <p:cNvPr id="169" name="Ink 168">
                <a:extLst>
                  <a:ext uri="{FF2B5EF4-FFF2-40B4-BE49-F238E27FC236}">
                    <a16:creationId xmlns:a16="http://schemas.microsoft.com/office/drawing/2014/main" id="{102C20EB-F577-4ECE-8C53-0B224F5BE496}"/>
                  </a:ext>
                </a:extLst>
              </p:cNvPr>
              <p:cNvPicPr/>
              <p:nvPr/>
            </p:nvPicPr>
            <p:blipFill>
              <a:blip r:embed="rId81"/>
              <a:stretch>
                <a:fillRect/>
              </a:stretch>
            </p:blipFill>
            <p:spPr>
              <a:xfrm>
                <a:off x="2550146" y="3074537"/>
                <a:ext cx="1167480" cy="526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2">
            <p14:nvContentPartPr>
              <p14:cNvPr id="170" name="Ink 169">
                <a:extLst>
                  <a:ext uri="{FF2B5EF4-FFF2-40B4-BE49-F238E27FC236}">
                    <a16:creationId xmlns:a16="http://schemas.microsoft.com/office/drawing/2014/main" id="{095DA7D9-A1C6-4DB4-9B5E-0B00D1A027B0}"/>
                  </a:ext>
                </a:extLst>
              </p14:cNvPr>
              <p14:cNvContentPartPr/>
              <p14:nvPr/>
            </p14:nvContentPartPr>
            <p14:xfrm>
              <a:off x="15240625" y="5681609"/>
              <a:ext cx="115920" cy="231120"/>
            </p14:xfrm>
          </p:contentPart>
        </mc:Choice>
        <mc:Fallback xmlns="">
          <p:pic>
            <p:nvPicPr>
              <p:cNvPr id="170" name="Ink 169">
                <a:extLst>
                  <a:ext uri="{FF2B5EF4-FFF2-40B4-BE49-F238E27FC236}">
                    <a16:creationId xmlns:a16="http://schemas.microsoft.com/office/drawing/2014/main" id="{095DA7D9-A1C6-4DB4-9B5E-0B00D1A027B0}"/>
                  </a:ext>
                </a:extLst>
              </p:cNvPr>
              <p:cNvPicPr/>
              <p:nvPr/>
            </p:nvPicPr>
            <p:blipFill>
              <a:blip r:embed="rId83"/>
              <a:stretch>
                <a:fillRect/>
              </a:stretch>
            </p:blipFill>
            <p:spPr>
              <a:xfrm>
                <a:off x="15231985" y="5672969"/>
                <a:ext cx="133560" cy="248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4">
            <p14:nvContentPartPr>
              <p14:cNvPr id="186" name="Ink 185">
                <a:extLst>
                  <a:ext uri="{FF2B5EF4-FFF2-40B4-BE49-F238E27FC236}">
                    <a16:creationId xmlns:a16="http://schemas.microsoft.com/office/drawing/2014/main" id="{DB2A14FD-BFA1-4FF5-BDD1-F4D10E5E85DC}"/>
                  </a:ext>
                </a:extLst>
              </p14:cNvPr>
              <p14:cNvContentPartPr/>
              <p14:nvPr/>
            </p14:nvContentPartPr>
            <p14:xfrm>
              <a:off x="8589625" y="3415769"/>
              <a:ext cx="1415160" cy="289440"/>
            </p14:xfrm>
          </p:contentPart>
        </mc:Choice>
        <mc:Fallback xmlns="">
          <p:pic>
            <p:nvPicPr>
              <p:cNvPr id="186" name="Ink 185">
                <a:extLst>
                  <a:ext uri="{FF2B5EF4-FFF2-40B4-BE49-F238E27FC236}">
                    <a16:creationId xmlns:a16="http://schemas.microsoft.com/office/drawing/2014/main" id="{DB2A14FD-BFA1-4FF5-BDD1-F4D10E5E85DC}"/>
                  </a:ext>
                </a:extLst>
              </p:cNvPr>
              <p:cNvPicPr/>
              <p:nvPr/>
            </p:nvPicPr>
            <p:blipFill>
              <a:blip r:embed="rId85"/>
              <a:stretch>
                <a:fillRect/>
              </a:stretch>
            </p:blipFill>
            <p:spPr>
              <a:xfrm>
                <a:off x="8580983" y="3406780"/>
                <a:ext cx="1432804" cy="30705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6">
            <p14:nvContentPartPr>
              <p14:cNvPr id="249" name="Ink 248">
                <a:extLst>
                  <a:ext uri="{FF2B5EF4-FFF2-40B4-BE49-F238E27FC236}">
                    <a16:creationId xmlns:a16="http://schemas.microsoft.com/office/drawing/2014/main" id="{9EAA4C26-3A8C-4779-9B87-2CEC4144D8E5}"/>
                  </a:ext>
                </a:extLst>
              </p14:cNvPr>
              <p14:cNvContentPartPr/>
              <p14:nvPr/>
            </p14:nvContentPartPr>
            <p14:xfrm>
              <a:off x="11488541" y="2144256"/>
              <a:ext cx="1963317" cy="1058246"/>
            </p14:xfrm>
          </p:contentPart>
        </mc:Choice>
        <mc:Fallback xmlns="">
          <p:pic>
            <p:nvPicPr>
              <p:cNvPr id="249" name="Ink 248">
                <a:extLst>
                  <a:ext uri="{FF2B5EF4-FFF2-40B4-BE49-F238E27FC236}">
                    <a16:creationId xmlns:a16="http://schemas.microsoft.com/office/drawing/2014/main" id="{9EAA4C26-3A8C-4779-9B87-2CEC4144D8E5}"/>
                  </a:ext>
                </a:extLst>
              </p:cNvPr>
              <p:cNvPicPr/>
              <p:nvPr/>
            </p:nvPicPr>
            <p:blipFill>
              <a:blip r:embed="rId87"/>
              <a:stretch>
                <a:fillRect/>
              </a:stretch>
            </p:blipFill>
            <p:spPr>
              <a:xfrm>
                <a:off x="11479542" y="2135257"/>
                <a:ext cx="1980956" cy="107588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8">
            <p14:nvContentPartPr>
              <p14:cNvPr id="251" name="Ink 250">
                <a:extLst>
                  <a:ext uri="{FF2B5EF4-FFF2-40B4-BE49-F238E27FC236}">
                    <a16:creationId xmlns:a16="http://schemas.microsoft.com/office/drawing/2014/main" id="{91267B4E-FDE1-4964-BF59-02C59701E27E}"/>
                  </a:ext>
                </a:extLst>
              </p14:cNvPr>
              <p14:cNvContentPartPr/>
              <p14:nvPr/>
            </p14:nvContentPartPr>
            <p14:xfrm>
              <a:off x="8091221" y="4525862"/>
              <a:ext cx="899640" cy="396360"/>
            </p14:xfrm>
          </p:contentPart>
        </mc:Choice>
        <mc:Fallback xmlns="">
          <p:pic>
            <p:nvPicPr>
              <p:cNvPr id="251" name="Ink 250">
                <a:extLst>
                  <a:ext uri="{FF2B5EF4-FFF2-40B4-BE49-F238E27FC236}">
                    <a16:creationId xmlns:a16="http://schemas.microsoft.com/office/drawing/2014/main" id="{91267B4E-FDE1-4964-BF59-02C59701E27E}"/>
                  </a:ext>
                </a:extLst>
              </p:cNvPr>
              <p:cNvPicPr/>
              <p:nvPr/>
            </p:nvPicPr>
            <p:blipFill>
              <a:blip r:embed="rId89"/>
              <a:stretch>
                <a:fillRect/>
              </a:stretch>
            </p:blipFill>
            <p:spPr>
              <a:xfrm>
                <a:off x="8001221" y="4346222"/>
                <a:ext cx="1079280" cy="75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0">
            <p14:nvContentPartPr>
              <p14:cNvPr id="252" name="Ink 251">
                <a:extLst>
                  <a:ext uri="{FF2B5EF4-FFF2-40B4-BE49-F238E27FC236}">
                    <a16:creationId xmlns:a16="http://schemas.microsoft.com/office/drawing/2014/main" id="{DDAAA823-EF8C-4767-BB7A-40C7129148A3}"/>
                  </a:ext>
                </a:extLst>
              </p14:cNvPr>
              <p14:cNvContentPartPr/>
              <p14:nvPr/>
            </p14:nvContentPartPr>
            <p14:xfrm>
              <a:off x="8845061" y="4408502"/>
              <a:ext cx="529200" cy="436680"/>
            </p14:xfrm>
          </p:contentPart>
        </mc:Choice>
        <mc:Fallback xmlns="">
          <p:pic>
            <p:nvPicPr>
              <p:cNvPr id="252" name="Ink 251">
                <a:extLst>
                  <a:ext uri="{FF2B5EF4-FFF2-40B4-BE49-F238E27FC236}">
                    <a16:creationId xmlns:a16="http://schemas.microsoft.com/office/drawing/2014/main" id="{DDAAA823-EF8C-4767-BB7A-40C7129148A3}"/>
                  </a:ext>
                </a:extLst>
              </p:cNvPr>
              <p:cNvPicPr/>
              <p:nvPr/>
            </p:nvPicPr>
            <p:blipFill>
              <a:blip r:embed="rId91"/>
              <a:stretch>
                <a:fillRect/>
              </a:stretch>
            </p:blipFill>
            <p:spPr>
              <a:xfrm>
                <a:off x="8755061" y="4228862"/>
                <a:ext cx="708840" cy="796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2">
            <p14:nvContentPartPr>
              <p14:cNvPr id="253" name="Ink 252">
                <a:extLst>
                  <a:ext uri="{FF2B5EF4-FFF2-40B4-BE49-F238E27FC236}">
                    <a16:creationId xmlns:a16="http://schemas.microsoft.com/office/drawing/2014/main" id="{6AE43EA4-DCFB-4542-B403-9EB0C7C4C873}"/>
                  </a:ext>
                </a:extLst>
              </p14:cNvPr>
              <p14:cNvContentPartPr/>
              <p14:nvPr/>
            </p14:nvContentPartPr>
            <p14:xfrm>
              <a:off x="9538061" y="3305822"/>
              <a:ext cx="1992960" cy="1093680"/>
            </p14:xfrm>
          </p:contentPart>
        </mc:Choice>
        <mc:Fallback xmlns="">
          <p:pic>
            <p:nvPicPr>
              <p:cNvPr id="253" name="Ink 252">
                <a:extLst>
                  <a:ext uri="{FF2B5EF4-FFF2-40B4-BE49-F238E27FC236}">
                    <a16:creationId xmlns:a16="http://schemas.microsoft.com/office/drawing/2014/main" id="{6AE43EA4-DCFB-4542-B403-9EB0C7C4C873}"/>
                  </a:ext>
                </a:extLst>
              </p:cNvPr>
              <p:cNvPicPr/>
              <p:nvPr/>
            </p:nvPicPr>
            <p:blipFill>
              <a:blip r:embed="rId93"/>
              <a:stretch>
                <a:fillRect/>
              </a:stretch>
            </p:blipFill>
            <p:spPr>
              <a:xfrm>
                <a:off x="9448421" y="3125822"/>
                <a:ext cx="2172600" cy="1453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4">
            <p14:nvContentPartPr>
              <p14:cNvPr id="254" name="Ink 253">
                <a:extLst>
                  <a:ext uri="{FF2B5EF4-FFF2-40B4-BE49-F238E27FC236}">
                    <a16:creationId xmlns:a16="http://schemas.microsoft.com/office/drawing/2014/main" id="{67FC3404-3E79-457B-AD7F-6E5749412854}"/>
                  </a:ext>
                </a:extLst>
              </p14:cNvPr>
              <p14:cNvContentPartPr/>
              <p14:nvPr/>
            </p14:nvContentPartPr>
            <p14:xfrm>
              <a:off x="11212421" y="3157142"/>
              <a:ext cx="574920" cy="581400"/>
            </p14:xfrm>
          </p:contentPart>
        </mc:Choice>
        <mc:Fallback xmlns="">
          <p:pic>
            <p:nvPicPr>
              <p:cNvPr id="254" name="Ink 253">
                <a:extLst>
                  <a:ext uri="{FF2B5EF4-FFF2-40B4-BE49-F238E27FC236}">
                    <a16:creationId xmlns:a16="http://schemas.microsoft.com/office/drawing/2014/main" id="{67FC3404-3E79-457B-AD7F-6E5749412854}"/>
                  </a:ext>
                </a:extLst>
              </p:cNvPr>
              <p:cNvPicPr/>
              <p:nvPr/>
            </p:nvPicPr>
            <p:blipFill>
              <a:blip r:embed="rId95"/>
              <a:stretch>
                <a:fillRect/>
              </a:stretch>
            </p:blipFill>
            <p:spPr>
              <a:xfrm>
                <a:off x="11122781" y="2977502"/>
                <a:ext cx="754560" cy="941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6">
            <p14:nvContentPartPr>
              <p14:cNvPr id="255" name="Ink 254">
                <a:extLst>
                  <a:ext uri="{FF2B5EF4-FFF2-40B4-BE49-F238E27FC236}">
                    <a16:creationId xmlns:a16="http://schemas.microsoft.com/office/drawing/2014/main" id="{D65C6A01-A005-491C-98B6-3481D35D8A76}"/>
                  </a:ext>
                </a:extLst>
              </p14:cNvPr>
              <p14:cNvContentPartPr/>
              <p14:nvPr/>
            </p14:nvContentPartPr>
            <p14:xfrm>
              <a:off x="7621421" y="5212382"/>
              <a:ext cx="1373400" cy="477360"/>
            </p14:xfrm>
          </p:contentPart>
        </mc:Choice>
        <mc:Fallback xmlns="">
          <p:pic>
            <p:nvPicPr>
              <p:cNvPr id="255" name="Ink 254">
                <a:extLst>
                  <a:ext uri="{FF2B5EF4-FFF2-40B4-BE49-F238E27FC236}">
                    <a16:creationId xmlns:a16="http://schemas.microsoft.com/office/drawing/2014/main" id="{D65C6A01-A005-491C-98B6-3481D35D8A76}"/>
                  </a:ext>
                </a:extLst>
              </p:cNvPr>
              <p:cNvPicPr/>
              <p:nvPr/>
            </p:nvPicPr>
            <p:blipFill>
              <a:blip r:embed="rId97"/>
              <a:stretch>
                <a:fillRect/>
              </a:stretch>
            </p:blipFill>
            <p:spPr>
              <a:xfrm>
                <a:off x="7531781" y="5032742"/>
                <a:ext cx="1553040" cy="837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8">
            <p14:nvContentPartPr>
              <p14:cNvPr id="256" name="Ink 255">
                <a:extLst>
                  <a:ext uri="{FF2B5EF4-FFF2-40B4-BE49-F238E27FC236}">
                    <a16:creationId xmlns:a16="http://schemas.microsoft.com/office/drawing/2014/main" id="{DA7A55D5-202E-4A16-AE1D-6D298E6963FC}"/>
                  </a:ext>
                </a:extLst>
              </p14:cNvPr>
              <p14:cNvContentPartPr/>
              <p14:nvPr/>
            </p14:nvContentPartPr>
            <p14:xfrm>
              <a:off x="8789981" y="5061182"/>
              <a:ext cx="838440" cy="769320"/>
            </p14:xfrm>
          </p:contentPart>
        </mc:Choice>
        <mc:Fallback xmlns="">
          <p:pic>
            <p:nvPicPr>
              <p:cNvPr id="256" name="Ink 255">
                <a:extLst>
                  <a:ext uri="{FF2B5EF4-FFF2-40B4-BE49-F238E27FC236}">
                    <a16:creationId xmlns:a16="http://schemas.microsoft.com/office/drawing/2014/main" id="{DA7A55D5-202E-4A16-AE1D-6D298E6963FC}"/>
                  </a:ext>
                </a:extLst>
              </p:cNvPr>
              <p:cNvPicPr/>
              <p:nvPr/>
            </p:nvPicPr>
            <p:blipFill>
              <a:blip r:embed="rId99"/>
              <a:stretch>
                <a:fillRect/>
              </a:stretch>
            </p:blipFill>
            <p:spPr>
              <a:xfrm>
                <a:off x="8700341" y="4881182"/>
                <a:ext cx="1018080" cy="112896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795264" y="955293"/>
            <a:ext cx="3636010" cy="31496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2000" b="1" spc="-20" dirty="0">
                <a:latin typeface="Arial"/>
                <a:cs typeface="Arial"/>
              </a:rPr>
              <a:t>Dat</a:t>
            </a:r>
            <a:r>
              <a:rPr sz="2000" b="1" spc="-15" dirty="0">
                <a:latin typeface="Arial"/>
                <a:cs typeface="Arial"/>
              </a:rPr>
              <a:t>a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Warehous</a:t>
            </a:r>
            <a:r>
              <a:rPr sz="2000" b="1" spc="-15" dirty="0">
                <a:latin typeface="Arial"/>
                <a:cs typeface="Arial"/>
              </a:rPr>
              <a:t>e</a:t>
            </a:r>
            <a:r>
              <a:rPr sz="2000" b="1" spc="1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Environment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914400" y="1475320"/>
            <a:ext cx="8375142" cy="539563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2799E2BD-9016-4FD2-BE95-DE7BFC2712EE}"/>
                  </a:ext>
                </a:extLst>
              </p14:cNvPr>
              <p14:cNvContentPartPr/>
              <p14:nvPr/>
            </p14:nvContentPartPr>
            <p14:xfrm>
              <a:off x="5992837" y="35776"/>
              <a:ext cx="1116360" cy="45756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2799E2BD-9016-4FD2-BE95-DE7BFC2712EE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983837" y="27143"/>
                <a:ext cx="1134000" cy="47518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9DC2CDBB-7A84-4949-9E7A-EF573943413C}"/>
                  </a:ext>
                </a:extLst>
              </p14:cNvPr>
              <p14:cNvContentPartPr/>
              <p14:nvPr/>
            </p14:nvContentPartPr>
            <p14:xfrm>
              <a:off x="5280757" y="109216"/>
              <a:ext cx="536760" cy="23112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9DC2CDBB-7A84-4949-9E7A-EF573943413C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271757" y="100216"/>
                <a:ext cx="554400" cy="248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E76340C1-2D4E-412E-8103-43A7718C81B3}"/>
                  </a:ext>
                </a:extLst>
              </p14:cNvPr>
              <p14:cNvContentPartPr/>
              <p14:nvPr/>
            </p14:nvContentPartPr>
            <p14:xfrm>
              <a:off x="3443677" y="135496"/>
              <a:ext cx="1499760" cy="27216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E76340C1-2D4E-412E-8103-43A7718C81B3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435037" y="126856"/>
                <a:ext cx="1517400" cy="289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317965E5-A4A3-4DB0-8607-2691C46DDCD5}"/>
                  </a:ext>
                </a:extLst>
              </p14:cNvPr>
              <p14:cNvContentPartPr/>
              <p14:nvPr/>
            </p14:nvContentPartPr>
            <p14:xfrm>
              <a:off x="2623957" y="188416"/>
              <a:ext cx="608040" cy="34488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317965E5-A4A3-4DB0-8607-2691C46DDCD5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2614962" y="179776"/>
                <a:ext cx="625670" cy="362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F35376A8-54D4-490C-BC87-3806EC8494E5}"/>
                  </a:ext>
                </a:extLst>
              </p14:cNvPr>
              <p14:cNvContentPartPr/>
              <p14:nvPr/>
            </p14:nvContentPartPr>
            <p14:xfrm>
              <a:off x="2970913" y="3592049"/>
              <a:ext cx="954360" cy="389520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F35376A8-54D4-490C-BC87-3806EC8494E5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2880913" y="3412049"/>
                <a:ext cx="1134000" cy="749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2041CE98-6D33-4BDA-A635-2AB12576AF18}"/>
                  </a:ext>
                </a:extLst>
              </p14:cNvPr>
              <p14:cNvContentPartPr/>
              <p14:nvPr/>
            </p14:nvContentPartPr>
            <p14:xfrm>
              <a:off x="3343513" y="627809"/>
              <a:ext cx="551160" cy="314964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2041CE98-6D33-4BDA-A635-2AB12576AF18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3253873" y="448169"/>
                <a:ext cx="730800" cy="3509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155D12C0-1CA5-4501-9AB1-AE7D11F90ADF}"/>
                  </a:ext>
                </a:extLst>
              </p14:cNvPr>
              <p14:cNvContentPartPr/>
              <p14:nvPr/>
            </p14:nvContentPartPr>
            <p14:xfrm>
              <a:off x="2139313" y="2075009"/>
              <a:ext cx="1400400" cy="101052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155D12C0-1CA5-4501-9AB1-AE7D11F90ADF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2049673" y="1895369"/>
                <a:ext cx="1580040" cy="1370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4DE30DFE-EACC-4EBE-95FA-346AE0C60FB2}"/>
                  </a:ext>
                </a:extLst>
              </p14:cNvPr>
              <p14:cNvContentPartPr/>
              <p14:nvPr/>
            </p14:nvContentPartPr>
            <p14:xfrm>
              <a:off x="-1211207" y="1648409"/>
              <a:ext cx="3732120" cy="260388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4DE30DFE-EACC-4EBE-95FA-346AE0C60FB2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-1301207" y="1468409"/>
                <a:ext cx="3911760" cy="2963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18626AA3-9BBD-4A40-A2F3-1508D4B8AD2F}"/>
                  </a:ext>
                </a:extLst>
              </p14:cNvPr>
              <p14:cNvContentPartPr/>
              <p14:nvPr/>
            </p14:nvContentPartPr>
            <p14:xfrm>
              <a:off x="-8717571" y="4852446"/>
              <a:ext cx="1609920" cy="251928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18626AA3-9BBD-4A40-A2F3-1508D4B8AD2F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-8726571" y="4843446"/>
                <a:ext cx="1627560" cy="2536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F5503F3A-F753-4387-A7BC-CB6E952730DC}"/>
                  </a:ext>
                </a:extLst>
              </p14:cNvPr>
              <p14:cNvContentPartPr/>
              <p14:nvPr/>
            </p14:nvContentPartPr>
            <p14:xfrm>
              <a:off x="-7655211" y="20166"/>
              <a:ext cx="319680" cy="46080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F5503F3A-F753-4387-A7BC-CB6E952730DC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-7664211" y="11166"/>
                <a:ext cx="337320" cy="478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35" name="Ink 34">
                <a:extLst>
                  <a:ext uri="{FF2B5EF4-FFF2-40B4-BE49-F238E27FC236}">
                    <a16:creationId xmlns:a16="http://schemas.microsoft.com/office/drawing/2014/main" id="{22097CB8-F6E9-4F85-B92D-E60BE8876A1F}"/>
                  </a:ext>
                </a:extLst>
              </p14:cNvPr>
              <p14:cNvContentPartPr/>
              <p14:nvPr/>
            </p14:nvContentPartPr>
            <p14:xfrm>
              <a:off x="-2874184" y="4317049"/>
              <a:ext cx="185400" cy="327960"/>
            </p14:xfrm>
          </p:contentPart>
        </mc:Choice>
        <mc:Fallback xmlns="">
          <p:pic>
            <p:nvPicPr>
              <p:cNvPr id="35" name="Ink 34">
                <a:extLst>
                  <a:ext uri="{FF2B5EF4-FFF2-40B4-BE49-F238E27FC236}">
                    <a16:creationId xmlns:a16="http://schemas.microsoft.com/office/drawing/2014/main" id="{22097CB8-F6E9-4F85-B92D-E60BE8876A1F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-2883184" y="4308409"/>
                <a:ext cx="203040" cy="345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">
            <p14:nvContentPartPr>
              <p14:cNvPr id="36" name="Ink 35">
                <a:extLst>
                  <a:ext uri="{FF2B5EF4-FFF2-40B4-BE49-F238E27FC236}">
                    <a16:creationId xmlns:a16="http://schemas.microsoft.com/office/drawing/2014/main" id="{6F9710A7-F606-436C-931D-E2FC3424656F}"/>
                  </a:ext>
                </a:extLst>
              </p14:cNvPr>
              <p14:cNvContentPartPr/>
              <p14:nvPr/>
            </p14:nvContentPartPr>
            <p14:xfrm>
              <a:off x="-2708224" y="4521889"/>
              <a:ext cx="149040" cy="160200"/>
            </p14:xfrm>
          </p:contentPart>
        </mc:Choice>
        <mc:Fallback xmlns="">
          <p:pic>
            <p:nvPicPr>
              <p:cNvPr id="36" name="Ink 35">
                <a:extLst>
                  <a:ext uri="{FF2B5EF4-FFF2-40B4-BE49-F238E27FC236}">
                    <a16:creationId xmlns:a16="http://schemas.microsoft.com/office/drawing/2014/main" id="{6F9710A7-F606-436C-931D-E2FC3424656F}"/>
                  </a:ext>
                </a:extLst>
              </p:cNvPr>
              <p:cNvPicPr/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-2716864" y="4513249"/>
                <a:ext cx="166680" cy="177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7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8C5D005E-FE57-4295-B302-6BD4F9EFAE6E}"/>
                  </a:ext>
                </a:extLst>
              </p14:cNvPr>
              <p14:cNvContentPartPr/>
              <p14:nvPr/>
            </p14:nvContentPartPr>
            <p14:xfrm>
              <a:off x="-2487544" y="4369969"/>
              <a:ext cx="42840" cy="31752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id="{8C5D005E-FE57-4295-B302-6BD4F9EFAE6E}"/>
                  </a:ext>
                </a:extLst>
              </p:cNvPr>
              <p:cNvPicPr/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-2496544" y="4361329"/>
                <a:ext cx="60480" cy="335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9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E466AE0E-DC8A-4694-B5B4-D40AD3CA6A2E}"/>
                  </a:ext>
                </a:extLst>
              </p14:cNvPr>
              <p14:cNvContentPartPr/>
              <p14:nvPr/>
            </p14:nvContentPartPr>
            <p14:xfrm>
              <a:off x="-2516344" y="4455649"/>
              <a:ext cx="99000" cy="2916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id="{E466AE0E-DC8A-4694-B5B4-D40AD3CA6A2E}"/>
                  </a:ext>
                </a:extLst>
              </p:cNvPr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-2525344" y="4447009"/>
                <a:ext cx="116640" cy="46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1">
            <p14:nvContentPartPr>
              <p14:cNvPr id="39" name="Ink 38">
                <a:extLst>
                  <a:ext uri="{FF2B5EF4-FFF2-40B4-BE49-F238E27FC236}">
                    <a16:creationId xmlns:a16="http://schemas.microsoft.com/office/drawing/2014/main" id="{0940A533-9345-4C1B-B4F1-03E41D4BFBE5}"/>
                  </a:ext>
                </a:extLst>
              </p14:cNvPr>
              <p14:cNvContentPartPr/>
              <p14:nvPr/>
            </p14:nvContentPartPr>
            <p14:xfrm>
              <a:off x="-2406904" y="4523689"/>
              <a:ext cx="128160" cy="154080"/>
            </p14:xfrm>
          </p:contentPart>
        </mc:Choice>
        <mc:Fallback xmlns="">
          <p:pic>
            <p:nvPicPr>
              <p:cNvPr id="39" name="Ink 38">
                <a:extLst>
                  <a:ext uri="{FF2B5EF4-FFF2-40B4-BE49-F238E27FC236}">
                    <a16:creationId xmlns:a16="http://schemas.microsoft.com/office/drawing/2014/main" id="{0940A533-9345-4C1B-B4F1-03E41D4BFBE5}"/>
                  </a:ext>
                </a:extLst>
              </p:cNvPr>
              <p:cNvPicPr/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-2415904" y="4515049"/>
                <a:ext cx="145800" cy="171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3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162B549C-7A62-4394-B897-39E41012C769}"/>
                  </a:ext>
                </a:extLst>
              </p14:cNvPr>
              <p14:cNvContentPartPr/>
              <p14:nvPr/>
            </p14:nvContentPartPr>
            <p14:xfrm>
              <a:off x="-2041864" y="4424329"/>
              <a:ext cx="199080" cy="27864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162B549C-7A62-4394-B897-39E41012C769}"/>
                  </a:ext>
                </a:extLst>
              </p:cNvPr>
              <p:cNvPicPr/>
              <p:nvPr/>
            </p:nvPicPr>
            <p:blipFill>
              <a:blip r:embed="rId34"/>
              <a:stretch>
                <a:fillRect/>
              </a:stretch>
            </p:blipFill>
            <p:spPr>
              <a:xfrm>
                <a:off x="-2050864" y="4415329"/>
                <a:ext cx="216720" cy="296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5">
            <p14:nvContentPartPr>
              <p14:cNvPr id="41" name="Ink 40">
                <a:extLst>
                  <a:ext uri="{FF2B5EF4-FFF2-40B4-BE49-F238E27FC236}">
                    <a16:creationId xmlns:a16="http://schemas.microsoft.com/office/drawing/2014/main" id="{619DB3A6-B265-46DF-BF6A-DBABC45DF819}"/>
                  </a:ext>
                </a:extLst>
              </p14:cNvPr>
              <p14:cNvContentPartPr/>
              <p14:nvPr/>
            </p14:nvContentPartPr>
            <p14:xfrm>
              <a:off x="-1818664" y="4580929"/>
              <a:ext cx="173520" cy="115920"/>
            </p14:xfrm>
          </p:contentPart>
        </mc:Choice>
        <mc:Fallback xmlns="">
          <p:pic>
            <p:nvPicPr>
              <p:cNvPr id="41" name="Ink 40">
                <a:extLst>
                  <a:ext uri="{FF2B5EF4-FFF2-40B4-BE49-F238E27FC236}">
                    <a16:creationId xmlns:a16="http://schemas.microsoft.com/office/drawing/2014/main" id="{619DB3A6-B265-46DF-BF6A-DBABC45DF819}"/>
                  </a:ext>
                </a:extLst>
              </p:cNvPr>
              <p:cNvPicPr/>
              <p:nvPr/>
            </p:nvPicPr>
            <p:blipFill>
              <a:blip r:embed="rId36"/>
              <a:stretch>
                <a:fillRect/>
              </a:stretch>
            </p:blipFill>
            <p:spPr>
              <a:xfrm>
                <a:off x="-1827664" y="4572289"/>
                <a:ext cx="191160" cy="133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7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FB4A379A-912C-4B67-88B7-AB262F9F8AB6}"/>
                  </a:ext>
                </a:extLst>
              </p14:cNvPr>
              <p14:cNvContentPartPr/>
              <p14:nvPr/>
            </p14:nvContentPartPr>
            <p14:xfrm>
              <a:off x="-1620304" y="4412809"/>
              <a:ext cx="36000" cy="179280"/>
            </p14:xfrm>
          </p:contentPart>
        </mc:Choice>
        <mc:Fallback xmlns=""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FB4A379A-912C-4B67-88B7-AB262F9F8AB6}"/>
                  </a:ext>
                </a:extLst>
              </p:cNvPr>
              <p:cNvPicPr/>
              <p:nvPr/>
            </p:nvPicPr>
            <p:blipFill>
              <a:blip r:embed="rId38"/>
              <a:stretch>
                <a:fillRect/>
              </a:stretch>
            </p:blipFill>
            <p:spPr>
              <a:xfrm>
                <a:off x="-1628944" y="4404169"/>
                <a:ext cx="53640" cy="196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9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25B8CBB0-75C4-455B-B7A0-65CDD74E1750}"/>
                  </a:ext>
                </a:extLst>
              </p14:cNvPr>
              <p14:cNvContentPartPr/>
              <p14:nvPr/>
            </p14:nvContentPartPr>
            <p14:xfrm>
              <a:off x="-1693384" y="4508929"/>
              <a:ext cx="157320" cy="16200"/>
            </p14:xfrm>
          </p:contentPart>
        </mc:Choice>
        <mc:Fallback xmlns=""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25B8CBB0-75C4-455B-B7A0-65CDD74E1750}"/>
                  </a:ext>
                </a:extLst>
              </p:cNvPr>
              <p:cNvPicPr/>
              <p:nvPr/>
            </p:nvPicPr>
            <p:blipFill>
              <a:blip r:embed="rId40"/>
              <a:stretch>
                <a:fillRect/>
              </a:stretch>
            </p:blipFill>
            <p:spPr>
              <a:xfrm>
                <a:off x="-1702024" y="4500289"/>
                <a:ext cx="174960" cy="3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1">
            <p14:nvContentPartPr>
              <p14:cNvPr id="44" name="Ink 43">
                <a:extLst>
                  <a:ext uri="{FF2B5EF4-FFF2-40B4-BE49-F238E27FC236}">
                    <a16:creationId xmlns:a16="http://schemas.microsoft.com/office/drawing/2014/main" id="{D3F1A621-B1D1-42CD-A5D3-7C55114B9F22}"/>
                  </a:ext>
                </a:extLst>
              </p14:cNvPr>
              <p14:cNvContentPartPr/>
              <p14:nvPr/>
            </p14:nvContentPartPr>
            <p14:xfrm>
              <a:off x="-1523464" y="4569769"/>
              <a:ext cx="103320" cy="55080"/>
            </p14:xfrm>
          </p:contentPart>
        </mc:Choice>
        <mc:Fallback xmlns="">
          <p:pic>
            <p:nvPicPr>
              <p:cNvPr id="44" name="Ink 43">
                <a:extLst>
                  <a:ext uri="{FF2B5EF4-FFF2-40B4-BE49-F238E27FC236}">
                    <a16:creationId xmlns:a16="http://schemas.microsoft.com/office/drawing/2014/main" id="{D3F1A621-B1D1-42CD-A5D3-7C55114B9F22}"/>
                  </a:ext>
                </a:extLst>
              </p:cNvPr>
              <p:cNvPicPr/>
              <p:nvPr/>
            </p:nvPicPr>
            <p:blipFill>
              <a:blip r:embed="rId42"/>
              <a:stretch>
                <a:fillRect/>
              </a:stretch>
            </p:blipFill>
            <p:spPr>
              <a:xfrm>
                <a:off x="-1532464" y="4560769"/>
                <a:ext cx="120960" cy="72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3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37B0CE0A-8881-41E2-8923-F9413900B588}"/>
                  </a:ext>
                </a:extLst>
              </p14:cNvPr>
              <p14:cNvContentPartPr/>
              <p14:nvPr/>
            </p14:nvContentPartPr>
            <p14:xfrm>
              <a:off x="-1269664" y="4404889"/>
              <a:ext cx="198360" cy="300960"/>
            </p14:xfrm>
          </p:contentPart>
        </mc:Choice>
        <mc:Fallback xmlns=""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37B0CE0A-8881-41E2-8923-F9413900B588}"/>
                  </a:ext>
                </a:extLst>
              </p:cNvPr>
              <p:cNvPicPr/>
              <p:nvPr/>
            </p:nvPicPr>
            <p:blipFill>
              <a:blip r:embed="rId44"/>
              <a:stretch>
                <a:fillRect/>
              </a:stretch>
            </p:blipFill>
            <p:spPr>
              <a:xfrm>
                <a:off x="-1278304" y="4396249"/>
                <a:ext cx="216000" cy="31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5">
            <p14:nvContentPartPr>
              <p14:cNvPr id="46" name="Ink 45">
                <a:extLst>
                  <a:ext uri="{FF2B5EF4-FFF2-40B4-BE49-F238E27FC236}">
                    <a16:creationId xmlns:a16="http://schemas.microsoft.com/office/drawing/2014/main" id="{C93EAE8D-AF6D-4A88-BC51-462F9D71BA43}"/>
                  </a:ext>
                </a:extLst>
              </p14:cNvPr>
              <p14:cNvContentPartPr/>
              <p14:nvPr/>
            </p14:nvContentPartPr>
            <p14:xfrm>
              <a:off x="-1229704" y="4520809"/>
              <a:ext cx="132480" cy="14400"/>
            </p14:xfrm>
          </p:contentPart>
        </mc:Choice>
        <mc:Fallback xmlns="">
          <p:pic>
            <p:nvPicPr>
              <p:cNvPr id="46" name="Ink 45">
                <a:extLst>
                  <a:ext uri="{FF2B5EF4-FFF2-40B4-BE49-F238E27FC236}">
                    <a16:creationId xmlns:a16="http://schemas.microsoft.com/office/drawing/2014/main" id="{C93EAE8D-AF6D-4A88-BC51-462F9D71BA43}"/>
                  </a:ext>
                </a:extLst>
              </p:cNvPr>
              <p:cNvPicPr/>
              <p:nvPr/>
            </p:nvPicPr>
            <p:blipFill>
              <a:blip r:embed="rId46"/>
              <a:stretch>
                <a:fillRect/>
              </a:stretch>
            </p:blipFill>
            <p:spPr>
              <a:xfrm>
                <a:off x="-1238344" y="4512169"/>
                <a:ext cx="150120" cy="32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7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657FF461-1A45-4CF6-B7B1-D3E37BB35FBE}"/>
                  </a:ext>
                </a:extLst>
              </p14:cNvPr>
              <p14:cNvContentPartPr/>
              <p14:nvPr/>
            </p14:nvContentPartPr>
            <p14:xfrm>
              <a:off x="-1104064" y="4517209"/>
              <a:ext cx="151920" cy="15120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657FF461-1A45-4CF6-B7B1-D3E37BB35FBE}"/>
                  </a:ext>
                </a:extLst>
              </p:cNvPr>
              <p:cNvPicPr/>
              <p:nvPr/>
            </p:nvPicPr>
            <p:blipFill>
              <a:blip r:embed="rId48"/>
              <a:stretch>
                <a:fillRect/>
              </a:stretch>
            </p:blipFill>
            <p:spPr>
              <a:xfrm>
                <a:off x="-1113064" y="4508569"/>
                <a:ext cx="169560" cy="168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9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D70A2182-D1B2-4B82-9741-2AA53DD1A3DC}"/>
                  </a:ext>
                </a:extLst>
              </p14:cNvPr>
              <p14:cNvContentPartPr/>
              <p14:nvPr/>
            </p14:nvContentPartPr>
            <p14:xfrm>
              <a:off x="-894544" y="4535569"/>
              <a:ext cx="501840" cy="14184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D70A2182-D1B2-4B82-9741-2AA53DD1A3DC}"/>
                  </a:ext>
                </a:extLst>
              </p:cNvPr>
              <p:cNvPicPr/>
              <p:nvPr/>
            </p:nvPicPr>
            <p:blipFill>
              <a:blip r:embed="rId50"/>
              <a:stretch>
                <a:fillRect/>
              </a:stretch>
            </p:blipFill>
            <p:spPr>
              <a:xfrm>
                <a:off x="-903544" y="4526569"/>
                <a:ext cx="519480" cy="159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1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4254B0E0-1C1B-46BD-B1A5-4C5A1F5A8A87}"/>
                  </a:ext>
                </a:extLst>
              </p14:cNvPr>
              <p14:cNvContentPartPr/>
              <p14:nvPr/>
            </p14:nvContentPartPr>
            <p14:xfrm>
              <a:off x="-2851144" y="4862089"/>
              <a:ext cx="203040" cy="19368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4254B0E0-1C1B-46BD-B1A5-4C5A1F5A8A87}"/>
                  </a:ext>
                </a:extLst>
              </p:cNvPr>
              <p:cNvPicPr/>
              <p:nvPr/>
            </p:nvPicPr>
            <p:blipFill>
              <a:blip r:embed="rId52"/>
              <a:stretch>
                <a:fillRect/>
              </a:stretch>
            </p:blipFill>
            <p:spPr>
              <a:xfrm>
                <a:off x="-2859784" y="4853089"/>
                <a:ext cx="220680" cy="21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3">
            <p14:nvContentPartPr>
              <p14:cNvPr id="50" name="Ink 49">
                <a:extLst>
                  <a:ext uri="{FF2B5EF4-FFF2-40B4-BE49-F238E27FC236}">
                    <a16:creationId xmlns:a16="http://schemas.microsoft.com/office/drawing/2014/main" id="{B449267B-943D-4454-8E5E-79B45D5A2185}"/>
                  </a:ext>
                </a:extLst>
              </p14:cNvPr>
              <p14:cNvContentPartPr/>
              <p14:nvPr/>
            </p14:nvContentPartPr>
            <p14:xfrm>
              <a:off x="-2535424" y="4781809"/>
              <a:ext cx="41760" cy="188640"/>
            </p14:xfrm>
          </p:contentPart>
        </mc:Choice>
        <mc:Fallback xmlns="">
          <p:pic>
            <p:nvPicPr>
              <p:cNvPr id="50" name="Ink 49">
                <a:extLst>
                  <a:ext uri="{FF2B5EF4-FFF2-40B4-BE49-F238E27FC236}">
                    <a16:creationId xmlns:a16="http://schemas.microsoft.com/office/drawing/2014/main" id="{B449267B-943D-4454-8E5E-79B45D5A2185}"/>
                  </a:ext>
                </a:extLst>
              </p:cNvPr>
              <p:cNvPicPr/>
              <p:nvPr/>
            </p:nvPicPr>
            <p:blipFill>
              <a:blip r:embed="rId54"/>
              <a:stretch>
                <a:fillRect/>
              </a:stretch>
            </p:blipFill>
            <p:spPr>
              <a:xfrm>
                <a:off x="-2544064" y="4773169"/>
                <a:ext cx="59400" cy="206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5">
            <p14:nvContentPartPr>
              <p14:cNvPr id="51" name="Ink 50">
                <a:extLst>
                  <a:ext uri="{FF2B5EF4-FFF2-40B4-BE49-F238E27FC236}">
                    <a16:creationId xmlns:a16="http://schemas.microsoft.com/office/drawing/2014/main" id="{0411D1B0-B0E4-408C-A9CA-99A93B9AA499}"/>
                  </a:ext>
                </a:extLst>
              </p14:cNvPr>
              <p14:cNvContentPartPr/>
              <p14:nvPr/>
            </p14:nvContentPartPr>
            <p14:xfrm>
              <a:off x="-2549824" y="4780369"/>
              <a:ext cx="81000" cy="29160"/>
            </p14:xfrm>
          </p:contentPart>
        </mc:Choice>
        <mc:Fallback xmlns="">
          <p:pic>
            <p:nvPicPr>
              <p:cNvPr id="51" name="Ink 50">
                <a:extLst>
                  <a:ext uri="{FF2B5EF4-FFF2-40B4-BE49-F238E27FC236}">
                    <a16:creationId xmlns:a16="http://schemas.microsoft.com/office/drawing/2014/main" id="{0411D1B0-B0E4-408C-A9CA-99A93B9AA499}"/>
                  </a:ext>
                </a:extLst>
              </p:cNvPr>
              <p:cNvPicPr/>
              <p:nvPr/>
            </p:nvPicPr>
            <p:blipFill>
              <a:blip r:embed="rId56"/>
              <a:stretch>
                <a:fillRect/>
              </a:stretch>
            </p:blipFill>
            <p:spPr>
              <a:xfrm>
                <a:off x="-2558824" y="4771729"/>
                <a:ext cx="98640" cy="46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7">
            <p14:nvContentPartPr>
              <p14:cNvPr id="52" name="Ink 51">
                <a:extLst>
                  <a:ext uri="{FF2B5EF4-FFF2-40B4-BE49-F238E27FC236}">
                    <a16:creationId xmlns:a16="http://schemas.microsoft.com/office/drawing/2014/main" id="{E15B6A8C-0468-49DF-B22B-0810A6138286}"/>
                  </a:ext>
                </a:extLst>
              </p14:cNvPr>
              <p14:cNvContentPartPr/>
              <p14:nvPr/>
            </p14:nvContentPartPr>
            <p14:xfrm>
              <a:off x="-2382784" y="4805209"/>
              <a:ext cx="97200" cy="162360"/>
            </p14:xfrm>
          </p:contentPart>
        </mc:Choice>
        <mc:Fallback xmlns="">
          <p:pic>
            <p:nvPicPr>
              <p:cNvPr id="52" name="Ink 51">
                <a:extLst>
                  <a:ext uri="{FF2B5EF4-FFF2-40B4-BE49-F238E27FC236}">
                    <a16:creationId xmlns:a16="http://schemas.microsoft.com/office/drawing/2014/main" id="{E15B6A8C-0468-49DF-B22B-0810A6138286}"/>
                  </a:ext>
                </a:extLst>
              </p:cNvPr>
              <p:cNvPicPr/>
              <p:nvPr/>
            </p:nvPicPr>
            <p:blipFill>
              <a:blip r:embed="rId58"/>
              <a:stretch>
                <a:fillRect/>
              </a:stretch>
            </p:blipFill>
            <p:spPr>
              <a:xfrm>
                <a:off x="-2391784" y="4796209"/>
                <a:ext cx="114840" cy="180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9">
            <p14:nvContentPartPr>
              <p14:cNvPr id="53" name="Ink 52">
                <a:extLst>
                  <a:ext uri="{FF2B5EF4-FFF2-40B4-BE49-F238E27FC236}">
                    <a16:creationId xmlns:a16="http://schemas.microsoft.com/office/drawing/2014/main" id="{B0A1BDA3-6705-4430-A879-2E282A778B49}"/>
                  </a:ext>
                </a:extLst>
              </p14:cNvPr>
              <p14:cNvContentPartPr/>
              <p14:nvPr/>
            </p14:nvContentPartPr>
            <p14:xfrm>
              <a:off x="-2222584" y="4866409"/>
              <a:ext cx="101520" cy="120600"/>
            </p14:xfrm>
          </p:contentPart>
        </mc:Choice>
        <mc:Fallback xmlns="">
          <p:pic>
            <p:nvPicPr>
              <p:cNvPr id="53" name="Ink 52">
                <a:extLst>
                  <a:ext uri="{FF2B5EF4-FFF2-40B4-BE49-F238E27FC236}">
                    <a16:creationId xmlns:a16="http://schemas.microsoft.com/office/drawing/2014/main" id="{B0A1BDA3-6705-4430-A879-2E282A778B49}"/>
                  </a:ext>
                </a:extLst>
              </p:cNvPr>
              <p:cNvPicPr/>
              <p:nvPr/>
            </p:nvPicPr>
            <p:blipFill>
              <a:blip r:embed="rId60"/>
              <a:stretch>
                <a:fillRect/>
              </a:stretch>
            </p:blipFill>
            <p:spPr>
              <a:xfrm>
                <a:off x="-2231224" y="4857769"/>
                <a:ext cx="119160" cy="138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1">
            <p14:nvContentPartPr>
              <p14:cNvPr id="54" name="Ink 53">
                <a:extLst>
                  <a:ext uri="{FF2B5EF4-FFF2-40B4-BE49-F238E27FC236}">
                    <a16:creationId xmlns:a16="http://schemas.microsoft.com/office/drawing/2014/main" id="{160C9F37-1CC8-409E-8E08-35D6E631F9CC}"/>
                  </a:ext>
                </a:extLst>
              </p14:cNvPr>
              <p14:cNvContentPartPr/>
              <p14:nvPr/>
            </p14:nvContentPartPr>
            <p14:xfrm>
              <a:off x="-2054464" y="4862089"/>
              <a:ext cx="157320" cy="112320"/>
            </p14:xfrm>
          </p:contentPart>
        </mc:Choice>
        <mc:Fallback xmlns="">
          <p:pic>
            <p:nvPicPr>
              <p:cNvPr id="54" name="Ink 53">
                <a:extLst>
                  <a:ext uri="{FF2B5EF4-FFF2-40B4-BE49-F238E27FC236}">
                    <a16:creationId xmlns:a16="http://schemas.microsoft.com/office/drawing/2014/main" id="{160C9F37-1CC8-409E-8E08-35D6E631F9CC}"/>
                  </a:ext>
                </a:extLst>
              </p:cNvPr>
              <p:cNvPicPr/>
              <p:nvPr/>
            </p:nvPicPr>
            <p:blipFill>
              <a:blip r:embed="rId62"/>
              <a:stretch>
                <a:fillRect/>
              </a:stretch>
            </p:blipFill>
            <p:spPr>
              <a:xfrm>
                <a:off x="-2063464" y="4853449"/>
                <a:ext cx="174960" cy="129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3">
            <p14:nvContentPartPr>
              <p14:cNvPr id="55" name="Ink 54">
                <a:extLst>
                  <a:ext uri="{FF2B5EF4-FFF2-40B4-BE49-F238E27FC236}">
                    <a16:creationId xmlns:a16="http://schemas.microsoft.com/office/drawing/2014/main" id="{A06D8BC1-CFC5-40E7-A981-B4D208271BE4}"/>
                  </a:ext>
                </a:extLst>
              </p14:cNvPr>
              <p14:cNvContentPartPr/>
              <p14:nvPr/>
            </p14:nvContentPartPr>
            <p14:xfrm>
              <a:off x="-1700224" y="4844809"/>
              <a:ext cx="151200" cy="154800"/>
            </p14:xfrm>
          </p:contentPart>
        </mc:Choice>
        <mc:Fallback xmlns="">
          <p:pic>
            <p:nvPicPr>
              <p:cNvPr id="55" name="Ink 54">
                <a:extLst>
                  <a:ext uri="{FF2B5EF4-FFF2-40B4-BE49-F238E27FC236}">
                    <a16:creationId xmlns:a16="http://schemas.microsoft.com/office/drawing/2014/main" id="{A06D8BC1-CFC5-40E7-A981-B4D208271BE4}"/>
                  </a:ext>
                </a:extLst>
              </p:cNvPr>
              <p:cNvPicPr/>
              <p:nvPr/>
            </p:nvPicPr>
            <p:blipFill>
              <a:blip r:embed="rId64"/>
              <a:stretch>
                <a:fillRect/>
              </a:stretch>
            </p:blipFill>
            <p:spPr>
              <a:xfrm>
                <a:off x="-1709224" y="4836169"/>
                <a:ext cx="168840" cy="172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5">
            <p14:nvContentPartPr>
              <p14:cNvPr id="56" name="Ink 55">
                <a:extLst>
                  <a:ext uri="{FF2B5EF4-FFF2-40B4-BE49-F238E27FC236}">
                    <a16:creationId xmlns:a16="http://schemas.microsoft.com/office/drawing/2014/main" id="{1E324E0C-0A56-4AC2-9EDF-CCFD1212D9FE}"/>
                  </a:ext>
                </a:extLst>
              </p14:cNvPr>
              <p14:cNvContentPartPr/>
              <p14:nvPr/>
            </p14:nvContentPartPr>
            <p14:xfrm>
              <a:off x="-1543264" y="4880449"/>
              <a:ext cx="122760" cy="147240"/>
            </p14:xfrm>
          </p:contentPart>
        </mc:Choice>
        <mc:Fallback xmlns="">
          <p:pic>
            <p:nvPicPr>
              <p:cNvPr id="56" name="Ink 55">
                <a:extLst>
                  <a:ext uri="{FF2B5EF4-FFF2-40B4-BE49-F238E27FC236}">
                    <a16:creationId xmlns:a16="http://schemas.microsoft.com/office/drawing/2014/main" id="{1E324E0C-0A56-4AC2-9EDF-CCFD1212D9FE}"/>
                  </a:ext>
                </a:extLst>
              </p:cNvPr>
              <p:cNvPicPr/>
              <p:nvPr/>
            </p:nvPicPr>
            <p:blipFill>
              <a:blip r:embed="rId66"/>
              <a:stretch>
                <a:fillRect/>
              </a:stretch>
            </p:blipFill>
            <p:spPr>
              <a:xfrm>
                <a:off x="-1551904" y="4871809"/>
                <a:ext cx="140400" cy="164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7">
            <p14:nvContentPartPr>
              <p14:cNvPr id="57" name="Ink 56">
                <a:extLst>
                  <a:ext uri="{FF2B5EF4-FFF2-40B4-BE49-F238E27FC236}">
                    <a16:creationId xmlns:a16="http://schemas.microsoft.com/office/drawing/2014/main" id="{7609F147-9F9B-43D8-994A-4DA6774EEAA2}"/>
                  </a:ext>
                </a:extLst>
              </p14:cNvPr>
              <p14:cNvContentPartPr/>
              <p14:nvPr/>
            </p14:nvContentPartPr>
            <p14:xfrm>
              <a:off x="-1363264" y="4913929"/>
              <a:ext cx="71640" cy="75240"/>
            </p14:xfrm>
          </p:contentPart>
        </mc:Choice>
        <mc:Fallback xmlns="">
          <p:pic>
            <p:nvPicPr>
              <p:cNvPr id="57" name="Ink 56">
                <a:extLst>
                  <a:ext uri="{FF2B5EF4-FFF2-40B4-BE49-F238E27FC236}">
                    <a16:creationId xmlns:a16="http://schemas.microsoft.com/office/drawing/2014/main" id="{7609F147-9F9B-43D8-994A-4DA6774EEAA2}"/>
                  </a:ext>
                </a:extLst>
              </p:cNvPr>
              <p:cNvPicPr/>
              <p:nvPr/>
            </p:nvPicPr>
            <p:blipFill>
              <a:blip r:embed="rId68"/>
              <a:stretch>
                <a:fillRect/>
              </a:stretch>
            </p:blipFill>
            <p:spPr>
              <a:xfrm>
                <a:off x="-1372264" y="4904929"/>
                <a:ext cx="89280" cy="92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9">
            <p14:nvContentPartPr>
              <p14:cNvPr id="58" name="Ink 57">
                <a:extLst>
                  <a:ext uri="{FF2B5EF4-FFF2-40B4-BE49-F238E27FC236}">
                    <a16:creationId xmlns:a16="http://schemas.microsoft.com/office/drawing/2014/main" id="{074564E0-BE62-440F-A827-57B31EBA02F7}"/>
                  </a:ext>
                </a:extLst>
              </p14:cNvPr>
              <p14:cNvContentPartPr/>
              <p14:nvPr/>
            </p14:nvContentPartPr>
            <p14:xfrm>
              <a:off x="-1259224" y="4869649"/>
              <a:ext cx="133200" cy="135000"/>
            </p14:xfrm>
          </p:contentPart>
        </mc:Choice>
        <mc:Fallback xmlns="">
          <p:pic>
            <p:nvPicPr>
              <p:cNvPr id="58" name="Ink 57">
                <a:extLst>
                  <a:ext uri="{FF2B5EF4-FFF2-40B4-BE49-F238E27FC236}">
                    <a16:creationId xmlns:a16="http://schemas.microsoft.com/office/drawing/2014/main" id="{074564E0-BE62-440F-A827-57B31EBA02F7}"/>
                  </a:ext>
                </a:extLst>
              </p:cNvPr>
              <p:cNvPicPr/>
              <p:nvPr/>
            </p:nvPicPr>
            <p:blipFill>
              <a:blip r:embed="rId70"/>
              <a:stretch>
                <a:fillRect/>
              </a:stretch>
            </p:blipFill>
            <p:spPr>
              <a:xfrm>
                <a:off x="-1268224" y="4861009"/>
                <a:ext cx="150840" cy="152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1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364FDC6B-383D-4DA6-816A-EF6FD71F29BB}"/>
                  </a:ext>
                </a:extLst>
              </p14:cNvPr>
              <p14:cNvContentPartPr/>
              <p14:nvPr/>
            </p14:nvContentPartPr>
            <p14:xfrm>
              <a:off x="-1141504" y="4880449"/>
              <a:ext cx="117720" cy="10836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364FDC6B-383D-4DA6-816A-EF6FD71F29BB}"/>
                  </a:ext>
                </a:extLst>
              </p:cNvPr>
              <p:cNvPicPr/>
              <p:nvPr/>
            </p:nvPicPr>
            <p:blipFill>
              <a:blip r:embed="rId72"/>
              <a:stretch>
                <a:fillRect/>
              </a:stretch>
            </p:blipFill>
            <p:spPr>
              <a:xfrm>
                <a:off x="-1150504" y="4871449"/>
                <a:ext cx="135360" cy="12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3">
            <p14:nvContentPartPr>
              <p14:cNvPr id="60" name="Ink 59">
                <a:extLst>
                  <a:ext uri="{FF2B5EF4-FFF2-40B4-BE49-F238E27FC236}">
                    <a16:creationId xmlns:a16="http://schemas.microsoft.com/office/drawing/2014/main" id="{D33F34DE-7D9A-4303-82E5-D187646A7B24}"/>
                  </a:ext>
                </a:extLst>
              </p14:cNvPr>
              <p14:cNvContentPartPr/>
              <p14:nvPr/>
            </p14:nvContentPartPr>
            <p14:xfrm>
              <a:off x="-1036384" y="4893409"/>
              <a:ext cx="144720" cy="101520"/>
            </p14:xfrm>
          </p:contentPart>
        </mc:Choice>
        <mc:Fallback xmlns="">
          <p:pic>
            <p:nvPicPr>
              <p:cNvPr id="60" name="Ink 59">
                <a:extLst>
                  <a:ext uri="{FF2B5EF4-FFF2-40B4-BE49-F238E27FC236}">
                    <a16:creationId xmlns:a16="http://schemas.microsoft.com/office/drawing/2014/main" id="{D33F34DE-7D9A-4303-82E5-D187646A7B24}"/>
                  </a:ext>
                </a:extLst>
              </p:cNvPr>
              <p:cNvPicPr/>
              <p:nvPr/>
            </p:nvPicPr>
            <p:blipFill>
              <a:blip r:embed="rId74"/>
              <a:stretch>
                <a:fillRect/>
              </a:stretch>
            </p:blipFill>
            <p:spPr>
              <a:xfrm>
                <a:off x="-1045024" y="4884769"/>
                <a:ext cx="162360" cy="119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5">
            <p14:nvContentPartPr>
              <p14:cNvPr id="61" name="Ink 60">
                <a:extLst>
                  <a:ext uri="{FF2B5EF4-FFF2-40B4-BE49-F238E27FC236}">
                    <a16:creationId xmlns:a16="http://schemas.microsoft.com/office/drawing/2014/main" id="{C907CA8C-FFDB-4463-A591-839C29D1B96F}"/>
                  </a:ext>
                </a:extLst>
              </p14:cNvPr>
              <p14:cNvContentPartPr/>
              <p14:nvPr/>
            </p14:nvContentPartPr>
            <p14:xfrm>
              <a:off x="-851704" y="4865689"/>
              <a:ext cx="113400" cy="191880"/>
            </p14:xfrm>
          </p:contentPart>
        </mc:Choice>
        <mc:Fallback xmlns="">
          <p:pic>
            <p:nvPicPr>
              <p:cNvPr id="61" name="Ink 60">
                <a:extLst>
                  <a:ext uri="{FF2B5EF4-FFF2-40B4-BE49-F238E27FC236}">
                    <a16:creationId xmlns:a16="http://schemas.microsoft.com/office/drawing/2014/main" id="{C907CA8C-FFDB-4463-A591-839C29D1B96F}"/>
                  </a:ext>
                </a:extLst>
              </p:cNvPr>
              <p:cNvPicPr/>
              <p:nvPr/>
            </p:nvPicPr>
            <p:blipFill>
              <a:blip r:embed="rId76"/>
              <a:stretch>
                <a:fillRect/>
              </a:stretch>
            </p:blipFill>
            <p:spPr>
              <a:xfrm>
                <a:off x="-860344" y="4856689"/>
                <a:ext cx="131040" cy="209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7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FB28EE0B-2171-49FF-B4AE-CA76CA892036}"/>
                  </a:ext>
                </a:extLst>
              </p14:cNvPr>
              <p14:cNvContentPartPr/>
              <p14:nvPr/>
            </p14:nvContentPartPr>
            <p14:xfrm>
              <a:off x="-571984" y="4903849"/>
              <a:ext cx="474120" cy="12492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FB28EE0B-2171-49FF-B4AE-CA76CA892036}"/>
                  </a:ext>
                </a:extLst>
              </p:cNvPr>
              <p:cNvPicPr/>
              <p:nvPr/>
            </p:nvPicPr>
            <p:blipFill>
              <a:blip r:embed="rId78"/>
              <a:stretch>
                <a:fillRect/>
              </a:stretch>
            </p:blipFill>
            <p:spPr>
              <a:xfrm>
                <a:off x="-580984" y="4895209"/>
                <a:ext cx="491760" cy="142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9">
            <p14:nvContentPartPr>
              <p14:cNvPr id="63" name="Ink 62">
                <a:extLst>
                  <a:ext uri="{FF2B5EF4-FFF2-40B4-BE49-F238E27FC236}">
                    <a16:creationId xmlns:a16="http://schemas.microsoft.com/office/drawing/2014/main" id="{6471A18B-C6BE-4BD0-9A95-B8AAC2445675}"/>
                  </a:ext>
                </a:extLst>
              </p14:cNvPr>
              <p14:cNvContentPartPr/>
              <p14:nvPr/>
            </p14:nvContentPartPr>
            <p14:xfrm>
              <a:off x="-2831704" y="5163049"/>
              <a:ext cx="39240" cy="212760"/>
            </p14:xfrm>
          </p:contentPart>
        </mc:Choice>
        <mc:Fallback xmlns="">
          <p:pic>
            <p:nvPicPr>
              <p:cNvPr id="63" name="Ink 62">
                <a:extLst>
                  <a:ext uri="{FF2B5EF4-FFF2-40B4-BE49-F238E27FC236}">
                    <a16:creationId xmlns:a16="http://schemas.microsoft.com/office/drawing/2014/main" id="{6471A18B-C6BE-4BD0-9A95-B8AAC2445675}"/>
                  </a:ext>
                </a:extLst>
              </p:cNvPr>
              <p:cNvPicPr/>
              <p:nvPr/>
            </p:nvPicPr>
            <p:blipFill>
              <a:blip r:embed="rId80"/>
              <a:stretch>
                <a:fillRect/>
              </a:stretch>
            </p:blipFill>
            <p:spPr>
              <a:xfrm>
                <a:off x="-2840704" y="5154409"/>
                <a:ext cx="56880" cy="230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1">
            <p14:nvContentPartPr>
              <p14:cNvPr id="64" name="Ink 63">
                <a:extLst>
                  <a:ext uri="{FF2B5EF4-FFF2-40B4-BE49-F238E27FC236}">
                    <a16:creationId xmlns:a16="http://schemas.microsoft.com/office/drawing/2014/main" id="{32A6A60C-DC79-4E0E-AE2A-0DF86FAB23A9}"/>
                  </a:ext>
                </a:extLst>
              </p14:cNvPr>
              <p14:cNvContentPartPr/>
              <p14:nvPr/>
            </p14:nvContentPartPr>
            <p14:xfrm>
              <a:off x="-2864104" y="5182129"/>
              <a:ext cx="184680" cy="27000"/>
            </p14:xfrm>
          </p:contentPart>
        </mc:Choice>
        <mc:Fallback xmlns="">
          <p:pic>
            <p:nvPicPr>
              <p:cNvPr id="64" name="Ink 63">
                <a:extLst>
                  <a:ext uri="{FF2B5EF4-FFF2-40B4-BE49-F238E27FC236}">
                    <a16:creationId xmlns:a16="http://schemas.microsoft.com/office/drawing/2014/main" id="{32A6A60C-DC79-4E0E-AE2A-0DF86FAB23A9}"/>
                  </a:ext>
                </a:extLst>
              </p:cNvPr>
              <p:cNvPicPr/>
              <p:nvPr/>
            </p:nvPicPr>
            <p:blipFill>
              <a:blip r:embed="rId82"/>
              <a:stretch>
                <a:fillRect/>
              </a:stretch>
            </p:blipFill>
            <p:spPr>
              <a:xfrm>
                <a:off x="-2873104" y="5173129"/>
                <a:ext cx="202320" cy="44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3">
            <p14:nvContentPartPr>
              <p14:cNvPr id="65" name="Ink 64">
                <a:extLst>
                  <a:ext uri="{FF2B5EF4-FFF2-40B4-BE49-F238E27FC236}">
                    <a16:creationId xmlns:a16="http://schemas.microsoft.com/office/drawing/2014/main" id="{0A6EA650-18DA-472A-A118-44FEFF977CD1}"/>
                  </a:ext>
                </a:extLst>
              </p14:cNvPr>
              <p14:cNvContentPartPr/>
              <p14:nvPr/>
            </p14:nvContentPartPr>
            <p14:xfrm>
              <a:off x="-2662864" y="5159809"/>
              <a:ext cx="123480" cy="163800"/>
            </p14:xfrm>
          </p:contentPart>
        </mc:Choice>
        <mc:Fallback xmlns="">
          <p:pic>
            <p:nvPicPr>
              <p:cNvPr id="65" name="Ink 64">
                <a:extLst>
                  <a:ext uri="{FF2B5EF4-FFF2-40B4-BE49-F238E27FC236}">
                    <a16:creationId xmlns:a16="http://schemas.microsoft.com/office/drawing/2014/main" id="{0A6EA650-18DA-472A-A118-44FEFF977CD1}"/>
                  </a:ext>
                </a:extLst>
              </p:cNvPr>
              <p:cNvPicPr/>
              <p:nvPr/>
            </p:nvPicPr>
            <p:blipFill>
              <a:blip r:embed="rId84"/>
              <a:stretch>
                <a:fillRect/>
              </a:stretch>
            </p:blipFill>
            <p:spPr>
              <a:xfrm>
                <a:off x="-2671504" y="5151169"/>
                <a:ext cx="141120" cy="181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5">
            <p14:nvContentPartPr>
              <p14:cNvPr id="66" name="Ink 65">
                <a:extLst>
                  <a:ext uri="{FF2B5EF4-FFF2-40B4-BE49-F238E27FC236}">
                    <a16:creationId xmlns:a16="http://schemas.microsoft.com/office/drawing/2014/main" id="{F2A9CE67-F9F0-4F16-B6E2-22B46D8D075C}"/>
                  </a:ext>
                </a:extLst>
              </p14:cNvPr>
              <p14:cNvContentPartPr/>
              <p14:nvPr/>
            </p14:nvContentPartPr>
            <p14:xfrm>
              <a:off x="-2528224" y="5187529"/>
              <a:ext cx="357120" cy="88560"/>
            </p14:xfrm>
          </p:contentPart>
        </mc:Choice>
        <mc:Fallback xmlns="">
          <p:pic>
            <p:nvPicPr>
              <p:cNvPr id="66" name="Ink 65">
                <a:extLst>
                  <a:ext uri="{FF2B5EF4-FFF2-40B4-BE49-F238E27FC236}">
                    <a16:creationId xmlns:a16="http://schemas.microsoft.com/office/drawing/2014/main" id="{F2A9CE67-F9F0-4F16-B6E2-22B46D8D075C}"/>
                  </a:ext>
                </a:extLst>
              </p:cNvPr>
              <p:cNvPicPr/>
              <p:nvPr/>
            </p:nvPicPr>
            <p:blipFill>
              <a:blip r:embed="rId86"/>
              <a:stretch>
                <a:fillRect/>
              </a:stretch>
            </p:blipFill>
            <p:spPr>
              <a:xfrm>
                <a:off x="-2536864" y="5178889"/>
                <a:ext cx="374760" cy="106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7">
            <p14:nvContentPartPr>
              <p14:cNvPr id="67" name="Ink 66">
                <a:extLst>
                  <a:ext uri="{FF2B5EF4-FFF2-40B4-BE49-F238E27FC236}">
                    <a16:creationId xmlns:a16="http://schemas.microsoft.com/office/drawing/2014/main" id="{93EDC6A9-04C4-4529-9DAF-2F60E7CB07E6}"/>
                  </a:ext>
                </a:extLst>
              </p14:cNvPr>
              <p14:cNvContentPartPr/>
              <p14:nvPr/>
            </p14:nvContentPartPr>
            <p14:xfrm>
              <a:off x="-2198824" y="5066209"/>
              <a:ext cx="755280" cy="372960"/>
            </p14:xfrm>
          </p:contentPart>
        </mc:Choice>
        <mc:Fallback xmlns="">
          <p:pic>
            <p:nvPicPr>
              <p:cNvPr id="67" name="Ink 66">
                <a:extLst>
                  <a:ext uri="{FF2B5EF4-FFF2-40B4-BE49-F238E27FC236}">
                    <a16:creationId xmlns:a16="http://schemas.microsoft.com/office/drawing/2014/main" id="{93EDC6A9-04C4-4529-9DAF-2F60E7CB07E6}"/>
                  </a:ext>
                </a:extLst>
              </p:cNvPr>
              <p:cNvPicPr/>
              <p:nvPr/>
            </p:nvPicPr>
            <p:blipFill>
              <a:blip r:embed="rId88"/>
              <a:stretch>
                <a:fillRect/>
              </a:stretch>
            </p:blipFill>
            <p:spPr>
              <a:xfrm>
                <a:off x="-2207464" y="5057209"/>
                <a:ext cx="772920" cy="390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9">
            <p14:nvContentPartPr>
              <p14:cNvPr id="68" name="Ink 67">
                <a:extLst>
                  <a:ext uri="{FF2B5EF4-FFF2-40B4-BE49-F238E27FC236}">
                    <a16:creationId xmlns:a16="http://schemas.microsoft.com/office/drawing/2014/main" id="{08D3CA62-ED1F-4E85-B70D-DDD59D29E68D}"/>
                  </a:ext>
                </a:extLst>
              </p14:cNvPr>
              <p14:cNvContentPartPr/>
              <p14:nvPr/>
            </p14:nvContentPartPr>
            <p14:xfrm>
              <a:off x="-1303144" y="5331169"/>
              <a:ext cx="48240" cy="106560"/>
            </p14:xfrm>
          </p:contentPart>
        </mc:Choice>
        <mc:Fallback xmlns="">
          <p:pic>
            <p:nvPicPr>
              <p:cNvPr id="68" name="Ink 67">
                <a:extLst>
                  <a:ext uri="{FF2B5EF4-FFF2-40B4-BE49-F238E27FC236}">
                    <a16:creationId xmlns:a16="http://schemas.microsoft.com/office/drawing/2014/main" id="{08D3CA62-ED1F-4E85-B70D-DDD59D29E68D}"/>
                  </a:ext>
                </a:extLst>
              </p:cNvPr>
              <p:cNvPicPr/>
              <p:nvPr/>
            </p:nvPicPr>
            <p:blipFill>
              <a:blip r:embed="rId90"/>
              <a:stretch>
                <a:fillRect/>
              </a:stretch>
            </p:blipFill>
            <p:spPr>
              <a:xfrm>
                <a:off x="-1311784" y="5322529"/>
                <a:ext cx="65880" cy="124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1">
            <p14:nvContentPartPr>
              <p14:cNvPr id="69" name="Ink 68">
                <a:extLst>
                  <a:ext uri="{FF2B5EF4-FFF2-40B4-BE49-F238E27FC236}">
                    <a16:creationId xmlns:a16="http://schemas.microsoft.com/office/drawing/2014/main" id="{649079CC-3B1A-493E-AAFF-EF9678E7C32D}"/>
                  </a:ext>
                </a:extLst>
              </p14:cNvPr>
              <p14:cNvContentPartPr/>
              <p14:nvPr/>
            </p14:nvContentPartPr>
            <p14:xfrm>
              <a:off x="-1254544" y="5220649"/>
              <a:ext cx="3960" cy="27360"/>
            </p14:xfrm>
          </p:contentPart>
        </mc:Choice>
        <mc:Fallback xmlns="">
          <p:pic>
            <p:nvPicPr>
              <p:cNvPr id="69" name="Ink 68">
                <a:extLst>
                  <a:ext uri="{FF2B5EF4-FFF2-40B4-BE49-F238E27FC236}">
                    <a16:creationId xmlns:a16="http://schemas.microsoft.com/office/drawing/2014/main" id="{649079CC-3B1A-493E-AAFF-EF9678E7C32D}"/>
                  </a:ext>
                </a:extLst>
              </p:cNvPr>
              <p:cNvPicPr/>
              <p:nvPr/>
            </p:nvPicPr>
            <p:blipFill>
              <a:blip r:embed="rId92"/>
              <a:stretch>
                <a:fillRect/>
              </a:stretch>
            </p:blipFill>
            <p:spPr>
              <a:xfrm>
                <a:off x="-1263184" y="5211649"/>
                <a:ext cx="21600" cy="4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3">
            <p14:nvContentPartPr>
              <p14:cNvPr id="70" name="Ink 69">
                <a:extLst>
                  <a:ext uri="{FF2B5EF4-FFF2-40B4-BE49-F238E27FC236}">
                    <a16:creationId xmlns:a16="http://schemas.microsoft.com/office/drawing/2014/main" id="{847E7756-AEC2-4452-9E91-2048B57C7212}"/>
                  </a:ext>
                </a:extLst>
              </p14:cNvPr>
              <p14:cNvContentPartPr/>
              <p14:nvPr/>
            </p14:nvContentPartPr>
            <p14:xfrm>
              <a:off x="-1107664" y="5131729"/>
              <a:ext cx="78480" cy="320400"/>
            </p14:xfrm>
          </p:contentPart>
        </mc:Choice>
        <mc:Fallback xmlns="">
          <p:pic>
            <p:nvPicPr>
              <p:cNvPr id="70" name="Ink 69">
                <a:extLst>
                  <a:ext uri="{FF2B5EF4-FFF2-40B4-BE49-F238E27FC236}">
                    <a16:creationId xmlns:a16="http://schemas.microsoft.com/office/drawing/2014/main" id="{847E7756-AEC2-4452-9E91-2048B57C7212}"/>
                  </a:ext>
                </a:extLst>
              </p:cNvPr>
              <p:cNvPicPr/>
              <p:nvPr/>
            </p:nvPicPr>
            <p:blipFill>
              <a:blip r:embed="rId94"/>
              <a:stretch>
                <a:fillRect/>
              </a:stretch>
            </p:blipFill>
            <p:spPr>
              <a:xfrm>
                <a:off x="-1116664" y="5123089"/>
                <a:ext cx="96120" cy="338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5">
            <p14:nvContentPartPr>
              <p14:cNvPr id="71" name="Ink 70">
                <a:extLst>
                  <a:ext uri="{FF2B5EF4-FFF2-40B4-BE49-F238E27FC236}">
                    <a16:creationId xmlns:a16="http://schemas.microsoft.com/office/drawing/2014/main" id="{88B72146-E7D1-4DE5-9CC6-06DC66E66D80}"/>
                  </a:ext>
                </a:extLst>
              </p14:cNvPr>
              <p14:cNvContentPartPr/>
              <p14:nvPr/>
            </p14:nvContentPartPr>
            <p14:xfrm>
              <a:off x="-1144384" y="5244049"/>
              <a:ext cx="88200" cy="47160"/>
            </p14:xfrm>
          </p:contentPart>
        </mc:Choice>
        <mc:Fallback xmlns="">
          <p:pic>
            <p:nvPicPr>
              <p:cNvPr id="71" name="Ink 70">
                <a:extLst>
                  <a:ext uri="{FF2B5EF4-FFF2-40B4-BE49-F238E27FC236}">
                    <a16:creationId xmlns:a16="http://schemas.microsoft.com/office/drawing/2014/main" id="{88B72146-E7D1-4DE5-9CC6-06DC66E66D80}"/>
                  </a:ext>
                </a:extLst>
              </p:cNvPr>
              <p:cNvPicPr/>
              <p:nvPr/>
            </p:nvPicPr>
            <p:blipFill>
              <a:blip r:embed="rId96"/>
              <a:stretch>
                <a:fillRect/>
              </a:stretch>
            </p:blipFill>
            <p:spPr>
              <a:xfrm>
                <a:off x="-1153024" y="5235409"/>
                <a:ext cx="105840" cy="64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7">
            <p14:nvContentPartPr>
              <p14:cNvPr id="72" name="Ink 71">
                <a:extLst>
                  <a:ext uri="{FF2B5EF4-FFF2-40B4-BE49-F238E27FC236}">
                    <a16:creationId xmlns:a16="http://schemas.microsoft.com/office/drawing/2014/main" id="{EF907600-C5B3-4B2B-A019-F35607E6638E}"/>
                  </a:ext>
                </a:extLst>
              </p14:cNvPr>
              <p14:cNvContentPartPr/>
              <p14:nvPr/>
            </p14:nvContentPartPr>
            <p14:xfrm>
              <a:off x="-857824" y="5308489"/>
              <a:ext cx="158040" cy="115200"/>
            </p14:xfrm>
          </p:contentPart>
        </mc:Choice>
        <mc:Fallback xmlns="">
          <p:pic>
            <p:nvPicPr>
              <p:cNvPr id="72" name="Ink 71">
                <a:extLst>
                  <a:ext uri="{FF2B5EF4-FFF2-40B4-BE49-F238E27FC236}">
                    <a16:creationId xmlns:a16="http://schemas.microsoft.com/office/drawing/2014/main" id="{EF907600-C5B3-4B2B-A019-F35607E6638E}"/>
                  </a:ext>
                </a:extLst>
              </p:cNvPr>
              <p:cNvPicPr/>
              <p:nvPr/>
            </p:nvPicPr>
            <p:blipFill>
              <a:blip r:embed="rId98"/>
              <a:stretch>
                <a:fillRect/>
              </a:stretch>
            </p:blipFill>
            <p:spPr>
              <a:xfrm>
                <a:off x="-866824" y="5299489"/>
                <a:ext cx="175680" cy="132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9">
            <p14:nvContentPartPr>
              <p14:cNvPr id="73" name="Ink 72">
                <a:extLst>
                  <a:ext uri="{FF2B5EF4-FFF2-40B4-BE49-F238E27FC236}">
                    <a16:creationId xmlns:a16="http://schemas.microsoft.com/office/drawing/2014/main" id="{F35C0C18-C63D-429E-B687-DD1A73DA2BD8}"/>
                  </a:ext>
                </a:extLst>
              </p14:cNvPr>
              <p14:cNvContentPartPr/>
              <p14:nvPr/>
            </p14:nvContentPartPr>
            <p14:xfrm>
              <a:off x="-850624" y="5199409"/>
              <a:ext cx="155880" cy="300960"/>
            </p14:xfrm>
          </p:contentPart>
        </mc:Choice>
        <mc:Fallback xmlns="">
          <p:pic>
            <p:nvPicPr>
              <p:cNvPr id="73" name="Ink 72">
                <a:extLst>
                  <a:ext uri="{FF2B5EF4-FFF2-40B4-BE49-F238E27FC236}">
                    <a16:creationId xmlns:a16="http://schemas.microsoft.com/office/drawing/2014/main" id="{F35C0C18-C63D-429E-B687-DD1A73DA2BD8}"/>
                  </a:ext>
                </a:extLst>
              </p:cNvPr>
              <p:cNvPicPr/>
              <p:nvPr/>
            </p:nvPicPr>
            <p:blipFill>
              <a:blip r:embed="rId100"/>
              <a:stretch>
                <a:fillRect/>
              </a:stretch>
            </p:blipFill>
            <p:spPr>
              <a:xfrm>
                <a:off x="-859624" y="5190769"/>
                <a:ext cx="173520" cy="31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1">
            <p14:nvContentPartPr>
              <p14:cNvPr id="74" name="Ink 73">
                <a:extLst>
                  <a:ext uri="{FF2B5EF4-FFF2-40B4-BE49-F238E27FC236}">
                    <a16:creationId xmlns:a16="http://schemas.microsoft.com/office/drawing/2014/main" id="{BA8AA3F7-5E51-4903-A5F0-CDFA0A4D3973}"/>
                  </a:ext>
                </a:extLst>
              </p14:cNvPr>
              <p14:cNvContentPartPr/>
              <p14:nvPr/>
            </p14:nvContentPartPr>
            <p14:xfrm>
              <a:off x="-754504" y="5254129"/>
              <a:ext cx="123480" cy="73440"/>
            </p14:xfrm>
          </p:contentPart>
        </mc:Choice>
        <mc:Fallback xmlns="">
          <p:pic>
            <p:nvPicPr>
              <p:cNvPr id="74" name="Ink 73">
                <a:extLst>
                  <a:ext uri="{FF2B5EF4-FFF2-40B4-BE49-F238E27FC236}">
                    <a16:creationId xmlns:a16="http://schemas.microsoft.com/office/drawing/2014/main" id="{BA8AA3F7-5E51-4903-A5F0-CDFA0A4D3973}"/>
                  </a:ext>
                </a:extLst>
              </p:cNvPr>
              <p:cNvPicPr/>
              <p:nvPr/>
            </p:nvPicPr>
            <p:blipFill>
              <a:blip r:embed="rId102"/>
              <a:stretch>
                <a:fillRect/>
              </a:stretch>
            </p:blipFill>
            <p:spPr>
              <a:xfrm>
                <a:off x="-763504" y="5245489"/>
                <a:ext cx="141120" cy="91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3">
            <p14:nvContentPartPr>
              <p14:cNvPr id="75" name="Ink 74">
                <a:extLst>
                  <a:ext uri="{FF2B5EF4-FFF2-40B4-BE49-F238E27FC236}">
                    <a16:creationId xmlns:a16="http://schemas.microsoft.com/office/drawing/2014/main" id="{1D6A00F2-CDEE-4C3A-87AA-E452EAD089E2}"/>
                  </a:ext>
                </a:extLst>
              </p14:cNvPr>
              <p14:cNvContentPartPr/>
              <p14:nvPr/>
            </p14:nvContentPartPr>
            <p14:xfrm>
              <a:off x="-759184" y="5349169"/>
              <a:ext cx="156960" cy="34920"/>
            </p14:xfrm>
          </p:contentPart>
        </mc:Choice>
        <mc:Fallback xmlns="">
          <p:pic>
            <p:nvPicPr>
              <p:cNvPr id="75" name="Ink 74">
                <a:extLst>
                  <a:ext uri="{FF2B5EF4-FFF2-40B4-BE49-F238E27FC236}">
                    <a16:creationId xmlns:a16="http://schemas.microsoft.com/office/drawing/2014/main" id="{1D6A00F2-CDEE-4C3A-87AA-E452EAD089E2}"/>
                  </a:ext>
                </a:extLst>
              </p:cNvPr>
              <p:cNvPicPr/>
              <p:nvPr/>
            </p:nvPicPr>
            <p:blipFill>
              <a:blip r:embed="rId104"/>
              <a:stretch>
                <a:fillRect/>
              </a:stretch>
            </p:blipFill>
            <p:spPr>
              <a:xfrm>
                <a:off x="-768184" y="5340529"/>
                <a:ext cx="174600" cy="52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5">
            <p14:nvContentPartPr>
              <p14:cNvPr id="76" name="Ink 75">
                <a:extLst>
                  <a:ext uri="{FF2B5EF4-FFF2-40B4-BE49-F238E27FC236}">
                    <a16:creationId xmlns:a16="http://schemas.microsoft.com/office/drawing/2014/main" id="{535B248E-3232-408F-9DAC-51D3F1933050}"/>
                  </a:ext>
                </a:extLst>
              </p14:cNvPr>
              <p14:cNvContentPartPr/>
              <p14:nvPr/>
            </p14:nvContentPartPr>
            <p14:xfrm>
              <a:off x="-658744" y="5347009"/>
              <a:ext cx="151920" cy="139680"/>
            </p14:xfrm>
          </p:contentPart>
        </mc:Choice>
        <mc:Fallback xmlns="">
          <p:pic>
            <p:nvPicPr>
              <p:cNvPr id="76" name="Ink 75">
                <a:extLst>
                  <a:ext uri="{FF2B5EF4-FFF2-40B4-BE49-F238E27FC236}">
                    <a16:creationId xmlns:a16="http://schemas.microsoft.com/office/drawing/2014/main" id="{535B248E-3232-408F-9DAC-51D3F1933050}"/>
                  </a:ext>
                </a:extLst>
              </p:cNvPr>
              <p:cNvPicPr/>
              <p:nvPr/>
            </p:nvPicPr>
            <p:blipFill>
              <a:blip r:embed="rId106"/>
              <a:stretch>
                <a:fillRect/>
              </a:stretch>
            </p:blipFill>
            <p:spPr>
              <a:xfrm>
                <a:off x="-667744" y="5338369"/>
                <a:ext cx="169560" cy="15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7">
            <p14:nvContentPartPr>
              <p14:cNvPr id="77" name="Ink 76">
                <a:extLst>
                  <a:ext uri="{FF2B5EF4-FFF2-40B4-BE49-F238E27FC236}">
                    <a16:creationId xmlns:a16="http://schemas.microsoft.com/office/drawing/2014/main" id="{2280A726-605D-428E-AC9B-CB7F14920D13}"/>
                  </a:ext>
                </a:extLst>
              </p14:cNvPr>
              <p14:cNvContentPartPr/>
              <p14:nvPr/>
            </p14:nvContentPartPr>
            <p14:xfrm>
              <a:off x="-426184" y="5334049"/>
              <a:ext cx="160560" cy="135720"/>
            </p14:xfrm>
          </p:contentPart>
        </mc:Choice>
        <mc:Fallback xmlns="">
          <p:pic>
            <p:nvPicPr>
              <p:cNvPr id="77" name="Ink 76">
                <a:extLst>
                  <a:ext uri="{FF2B5EF4-FFF2-40B4-BE49-F238E27FC236}">
                    <a16:creationId xmlns:a16="http://schemas.microsoft.com/office/drawing/2014/main" id="{2280A726-605D-428E-AC9B-CB7F14920D13}"/>
                  </a:ext>
                </a:extLst>
              </p:cNvPr>
              <p:cNvPicPr/>
              <p:nvPr/>
            </p:nvPicPr>
            <p:blipFill>
              <a:blip r:embed="rId108"/>
              <a:stretch>
                <a:fillRect/>
              </a:stretch>
            </p:blipFill>
            <p:spPr>
              <a:xfrm>
                <a:off x="-435184" y="5325049"/>
                <a:ext cx="178200" cy="153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9">
            <p14:nvContentPartPr>
              <p14:cNvPr id="81" name="Ink 80">
                <a:extLst>
                  <a:ext uri="{FF2B5EF4-FFF2-40B4-BE49-F238E27FC236}">
                    <a16:creationId xmlns:a16="http://schemas.microsoft.com/office/drawing/2014/main" id="{B818B256-BC78-4750-B99C-C5984AD724D0}"/>
                  </a:ext>
                </a:extLst>
              </p14:cNvPr>
              <p14:cNvContentPartPr/>
              <p14:nvPr/>
            </p14:nvContentPartPr>
            <p14:xfrm>
              <a:off x="-2807584" y="5519449"/>
              <a:ext cx="153360" cy="140040"/>
            </p14:xfrm>
          </p:contentPart>
        </mc:Choice>
        <mc:Fallback xmlns="">
          <p:pic>
            <p:nvPicPr>
              <p:cNvPr id="81" name="Ink 80">
                <a:extLst>
                  <a:ext uri="{FF2B5EF4-FFF2-40B4-BE49-F238E27FC236}">
                    <a16:creationId xmlns:a16="http://schemas.microsoft.com/office/drawing/2014/main" id="{B818B256-BC78-4750-B99C-C5984AD724D0}"/>
                  </a:ext>
                </a:extLst>
              </p:cNvPr>
              <p:cNvPicPr/>
              <p:nvPr/>
            </p:nvPicPr>
            <p:blipFill>
              <a:blip r:embed="rId110"/>
              <a:stretch>
                <a:fillRect/>
              </a:stretch>
            </p:blipFill>
            <p:spPr>
              <a:xfrm>
                <a:off x="-2816224" y="5510449"/>
                <a:ext cx="171000" cy="157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1">
            <p14:nvContentPartPr>
              <p14:cNvPr id="82" name="Ink 81">
                <a:extLst>
                  <a:ext uri="{FF2B5EF4-FFF2-40B4-BE49-F238E27FC236}">
                    <a16:creationId xmlns:a16="http://schemas.microsoft.com/office/drawing/2014/main" id="{546BF226-92D5-401A-824E-78070CE0BA4F}"/>
                  </a:ext>
                </a:extLst>
              </p14:cNvPr>
              <p14:cNvContentPartPr/>
              <p14:nvPr/>
            </p14:nvContentPartPr>
            <p14:xfrm>
              <a:off x="-2622544" y="5557249"/>
              <a:ext cx="91800" cy="86760"/>
            </p14:xfrm>
          </p:contentPart>
        </mc:Choice>
        <mc:Fallback xmlns="">
          <p:pic>
            <p:nvPicPr>
              <p:cNvPr id="82" name="Ink 81">
                <a:extLst>
                  <a:ext uri="{FF2B5EF4-FFF2-40B4-BE49-F238E27FC236}">
                    <a16:creationId xmlns:a16="http://schemas.microsoft.com/office/drawing/2014/main" id="{546BF226-92D5-401A-824E-78070CE0BA4F}"/>
                  </a:ext>
                </a:extLst>
              </p:cNvPr>
              <p:cNvPicPr/>
              <p:nvPr/>
            </p:nvPicPr>
            <p:blipFill>
              <a:blip r:embed="rId112"/>
              <a:stretch>
                <a:fillRect/>
              </a:stretch>
            </p:blipFill>
            <p:spPr>
              <a:xfrm>
                <a:off x="-2631184" y="5548609"/>
                <a:ext cx="109440" cy="104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3">
            <p14:nvContentPartPr>
              <p14:cNvPr id="83" name="Ink 82">
                <a:extLst>
                  <a:ext uri="{FF2B5EF4-FFF2-40B4-BE49-F238E27FC236}">
                    <a16:creationId xmlns:a16="http://schemas.microsoft.com/office/drawing/2014/main" id="{934AF430-E753-4068-B7FB-482383F79E30}"/>
                  </a:ext>
                </a:extLst>
              </p14:cNvPr>
              <p14:cNvContentPartPr/>
              <p14:nvPr/>
            </p14:nvContentPartPr>
            <p14:xfrm>
              <a:off x="-2495104" y="5556889"/>
              <a:ext cx="195120" cy="71640"/>
            </p14:xfrm>
          </p:contentPart>
        </mc:Choice>
        <mc:Fallback xmlns="">
          <p:pic>
            <p:nvPicPr>
              <p:cNvPr id="83" name="Ink 82">
                <a:extLst>
                  <a:ext uri="{FF2B5EF4-FFF2-40B4-BE49-F238E27FC236}">
                    <a16:creationId xmlns:a16="http://schemas.microsoft.com/office/drawing/2014/main" id="{934AF430-E753-4068-B7FB-482383F79E30}"/>
                  </a:ext>
                </a:extLst>
              </p:cNvPr>
              <p:cNvPicPr/>
              <p:nvPr/>
            </p:nvPicPr>
            <p:blipFill>
              <a:blip r:embed="rId114"/>
              <a:stretch>
                <a:fillRect/>
              </a:stretch>
            </p:blipFill>
            <p:spPr>
              <a:xfrm>
                <a:off x="-2504104" y="5547889"/>
                <a:ext cx="212760" cy="89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5">
            <p14:nvContentPartPr>
              <p14:cNvPr id="84" name="Ink 83">
                <a:extLst>
                  <a:ext uri="{FF2B5EF4-FFF2-40B4-BE49-F238E27FC236}">
                    <a16:creationId xmlns:a16="http://schemas.microsoft.com/office/drawing/2014/main" id="{AEE1FE3D-7DCC-43E7-B37B-32DA243F9996}"/>
                  </a:ext>
                </a:extLst>
              </p14:cNvPr>
              <p14:cNvContentPartPr/>
              <p14:nvPr/>
            </p14:nvContentPartPr>
            <p14:xfrm>
              <a:off x="-2149864" y="5568769"/>
              <a:ext cx="122400" cy="81720"/>
            </p14:xfrm>
          </p:contentPart>
        </mc:Choice>
        <mc:Fallback xmlns="">
          <p:pic>
            <p:nvPicPr>
              <p:cNvPr id="84" name="Ink 83">
                <a:extLst>
                  <a:ext uri="{FF2B5EF4-FFF2-40B4-BE49-F238E27FC236}">
                    <a16:creationId xmlns:a16="http://schemas.microsoft.com/office/drawing/2014/main" id="{AEE1FE3D-7DCC-43E7-B37B-32DA243F9996}"/>
                  </a:ext>
                </a:extLst>
              </p:cNvPr>
              <p:cNvPicPr/>
              <p:nvPr/>
            </p:nvPicPr>
            <p:blipFill>
              <a:blip r:embed="rId116"/>
              <a:stretch>
                <a:fillRect/>
              </a:stretch>
            </p:blipFill>
            <p:spPr>
              <a:xfrm>
                <a:off x="-2158864" y="5559769"/>
                <a:ext cx="140040" cy="99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7">
            <p14:nvContentPartPr>
              <p14:cNvPr id="85" name="Ink 84">
                <a:extLst>
                  <a:ext uri="{FF2B5EF4-FFF2-40B4-BE49-F238E27FC236}">
                    <a16:creationId xmlns:a16="http://schemas.microsoft.com/office/drawing/2014/main" id="{5635E98C-A05F-4A36-B91A-8688E849979F}"/>
                  </a:ext>
                </a:extLst>
              </p14:cNvPr>
              <p14:cNvContentPartPr/>
              <p14:nvPr/>
            </p14:nvContentPartPr>
            <p14:xfrm>
              <a:off x="-2076064" y="5577409"/>
              <a:ext cx="128160" cy="199080"/>
            </p14:xfrm>
          </p:contentPart>
        </mc:Choice>
        <mc:Fallback xmlns="">
          <p:pic>
            <p:nvPicPr>
              <p:cNvPr id="85" name="Ink 84">
                <a:extLst>
                  <a:ext uri="{FF2B5EF4-FFF2-40B4-BE49-F238E27FC236}">
                    <a16:creationId xmlns:a16="http://schemas.microsoft.com/office/drawing/2014/main" id="{5635E98C-A05F-4A36-B91A-8688E849979F}"/>
                  </a:ext>
                </a:extLst>
              </p:cNvPr>
              <p:cNvPicPr/>
              <p:nvPr/>
            </p:nvPicPr>
            <p:blipFill>
              <a:blip r:embed="rId118"/>
              <a:stretch>
                <a:fillRect/>
              </a:stretch>
            </p:blipFill>
            <p:spPr>
              <a:xfrm>
                <a:off x="-2084704" y="5568769"/>
                <a:ext cx="145800" cy="216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9">
            <p14:nvContentPartPr>
              <p14:cNvPr id="86" name="Ink 85">
                <a:extLst>
                  <a:ext uri="{FF2B5EF4-FFF2-40B4-BE49-F238E27FC236}">
                    <a16:creationId xmlns:a16="http://schemas.microsoft.com/office/drawing/2014/main" id="{9983681A-0710-4656-8B38-62F6B8C90739}"/>
                  </a:ext>
                </a:extLst>
              </p14:cNvPr>
              <p14:cNvContentPartPr/>
              <p14:nvPr/>
            </p14:nvContentPartPr>
            <p14:xfrm>
              <a:off x="-1909024" y="5566609"/>
              <a:ext cx="70560" cy="113040"/>
            </p14:xfrm>
          </p:contentPart>
        </mc:Choice>
        <mc:Fallback xmlns="">
          <p:pic>
            <p:nvPicPr>
              <p:cNvPr id="86" name="Ink 85">
                <a:extLst>
                  <a:ext uri="{FF2B5EF4-FFF2-40B4-BE49-F238E27FC236}">
                    <a16:creationId xmlns:a16="http://schemas.microsoft.com/office/drawing/2014/main" id="{9983681A-0710-4656-8B38-62F6B8C90739}"/>
                  </a:ext>
                </a:extLst>
              </p:cNvPr>
              <p:cNvPicPr/>
              <p:nvPr/>
            </p:nvPicPr>
            <p:blipFill>
              <a:blip r:embed="rId120"/>
              <a:stretch>
                <a:fillRect/>
              </a:stretch>
            </p:blipFill>
            <p:spPr>
              <a:xfrm>
                <a:off x="-1917664" y="5557969"/>
                <a:ext cx="88200" cy="130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1">
            <p14:nvContentPartPr>
              <p14:cNvPr id="87" name="Ink 86">
                <a:extLst>
                  <a:ext uri="{FF2B5EF4-FFF2-40B4-BE49-F238E27FC236}">
                    <a16:creationId xmlns:a16="http://schemas.microsoft.com/office/drawing/2014/main" id="{AFC0A8FF-162A-480B-B767-8404626C2EDB}"/>
                  </a:ext>
                </a:extLst>
              </p14:cNvPr>
              <p14:cNvContentPartPr/>
              <p14:nvPr/>
            </p14:nvContentPartPr>
            <p14:xfrm>
              <a:off x="-1816864" y="5449969"/>
              <a:ext cx="72360" cy="243000"/>
            </p14:xfrm>
          </p:contentPart>
        </mc:Choice>
        <mc:Fallback xmlns="">
          <p:pic>
            <p:nvPicPr>
              <p:cNvPr id="87" name="Ink 86">
                <a:extLst>
                  <a:ext uri="{FF2B5EF4-FFF2-40B4-BE49-F238E27FC236}">
                    <a16:creationId xmlns:a16="http://schemas.microsoft.com/office/drawing/2014/main" id="{AFC0A8FF-162A-480B-B767-8404626C2EDB}"/>
                  </a:ext>
                </a:extLst>
              </p:cNvPr>
              <p:cNvPicPr/>
              <p:nvPr/>
            </p:nvPicPr>
            <p:blipFill>
              <a:blip r:embed="rId122"/>
              <a:stretch>
                <a:fillRect/>
              </a:stretch>
            </p:blipFill>
            <p:spPr>
              <a:xfrm>
                <a:off x="-1825504" y="5441329"/>
                <a:ext cx="90000" cy="260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3">
            <p14:nvContentPartPr>
              <p14:cNvPr id="88" name="Ink 87">
                <a:extLst>
                  <a:ext uri="{FF2B5EF4-FFF2-40B4-BE49-F238E27FC236}">
                    <a16:creationId xmlns:a16="http://schemas.microsoft.com/office/drawing/2014/main" id="{A7620E2A-6D24-4D97-98D2-1CA021C07CDE}"/>
                  </a:ext>
                </a:extLst>
              </p14:cNvPr>
              <p14:cNvContentPartPr/>
              <p14:nvPr/>
            </p14:nvContentPartPr>
            <p14:xfrm>
              <a:off x="-1824784" y="5506129"/>
              <a:ext cx="103320" cy="29520"/>
            </p14:xfrm>
          </p:contentPart>
        </mc:Choice>
        <mc:Fallback xmlns="">
          <p:pic>
            <p:nvPicPr>
              <p:cNvPr id="88" name="Ink 87">
                <a:extLst>
                  <a:ext uri="{FF2B5EF4-FFF2-40B4-BE49-F238E27FC236}">
                    <a16:creationId xmlns:a16="http://schemas.microsoft.com/office/drawing/2014/main" id="{A7620E2A-6D24-4D97-98D2-1CA021C07CDE}"/>
                  </a:ext>
                </a:extLst>
              </p:cNvPr>
              <p:cNvPicPr/>
              <p:nvPr/>
            </p:nvPicPr>
            <p:blipFill>
              <a:blip r:embed="rId124"/>
              <a:stretch>
                <a:fillRect/>
              </a:stretch>
            </p:blipFill>
            <p:spPr>
              <a:xfrm>
                <a:off x="-1833784" y="5497489"/>
                <a:ext cx="120960" cy="47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5">
            <p14:nvContentPartPr>
              <p14:cNvPr id="89" name="Ink 88">
                <a:extLst>
                  <a:ext uri="{FF2B5EF4-FFF2-40B4-BE49-F238E27FC236}">
                    <a16:creationId xmlns:a16="http://schemas.microsoft.com/office/drawing/2014/main" id="{A4B89D13-AF5E-45BC-A51E-7FEDC4FB49D6}"/>
                  </a:ext>
                </a:extLst>
              </p14:cNvPr>
              <p14:cNvContentPartPr/>
              <p14:nvPr/>
            </p14:nvContentPartPr>
            <p14:xfrm>
              <a:off x="-1711384" y="5529169"/>
              <a:ext cx="96120" cy="97560"/>
            </p14:xfrm>
          </p:contentPart>
        </mc:Choice>
        <mc:Fallback xmlns="">
          <p:pic>
            <p:nvPicPr>
              <p:cNvPr id="89" name="Ink 88">
                <a:extLst>
                  <a:ext uri="{FF2B5EF4-FFF2-40B4-BE49-F238E27FC236}">
                    <a16:creationId xmlns:a16="http://schemas.microsoft.com/office/drawing/2014/main" id="{A4B89D13-AF5E-45BC-A51E-7FEDC4FB49D6}"/>
                  </a:ext>
                </a:extLst>
              </p:cNvPr>
              <p:cNvPicPr/>
              <p:nvPr/>
            </p:nvPicPr>
            <p:blipFill>
              <a:blip r:embed="rId126"/>
              <a:stretch>
                <a:fillRect/>
              </a:stretch>
            </p:blipFill>
            <p:spPr>
              <a:xfrm>
                <a:off x="-1720384" y="5520169"/>
                <a:ext cx="113760" cy="115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7">
            <p14:nvContentPartPr>
              <p14:cNvPr id="90" name="Ink 89">
                <a:extLst>
                  <a:ext uri="{FF2B5EF4-FFF2-40B4-BE49-F238E27FC236}">
                    <a16:creationId xmlns:a16="http://schemas.microsoft.com/office/drawing/2014/main" id="{4085A65E-B2B7-4373-90C2-E54F9F58948E}"/>
                  </a:ext>
                </a:extLst>
              </p14:cNvPr>
              <p14:cNvContentPartPr/>
              <p14:nvPr/>
            </p14:nvContentPartPr>
            <p14:xfrm>
              <a:off x="-1557664" y="5572369"/>
              <a:ext cx="146520" cy="93960"/>
            </p14:xfrm>
          </p:contentPart>
        </mc:Choice>
        <mc:Fallback xmlns="">
          <p:pic>
            <p:nvPicPr>
              <p:cNvPr id="90" name="Ink 89">
                <a:extLst>
                  <a:ext uri="{FF2B5EF4-FFF2-40B4-BE49-F238E27FC236}">
                    <a16:creationId xmlns:a16="http://schemas.microsoft.com/office/drawing/2014/main" id="{4085A65E-B2B7-4373-90C2-E54F9F58948E}"/>
                  </a:ext>
                </a:extLst>
              </p:cNvPr>
              <p:cNvPicPr/>
              <p:nvPr/>
            </p:nvPicPr>
            <p:blipFill>
              <a:blip r:embed="rId128"/>
              <a:stretch>
                <a:fillRect/>
              </a:stretch>
            </p:blipFill>
            <p:spPr>
              <a:xfrm>
                <a:off x="-1566664" y="5563729"/>
                <a:ext cx="164160" cy="111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9">
            <p14:nvContentPartPr>
              <p14:cNvPr id="92" name="Ink 91">
                <a:extLst>
                  <a:ext uri="{FF2B5EF4-FFF2-40B4-BE49-F238E27FC236}">
                    <a16:creationId xmlns:a16="http://schemas.microsoft.com/office/drawing/2014/main" id="{0920CFCE-7C22-4715-AB43-39F136AA3216}"/>
                  </a:ext>
                </a:extLst>
              </p14:cNvPr>
              <p14:cNvContentPartPr/>
              <p14:nvPr/>
            </p14:nvContentPartPr>
            <p14:xfrm>
              <a:off x="-3379264" y="3975409"/>
              <a:ext cx="3664800" cy="2250720"/>
            </p14:xfrm>
          </p:contentPart>
        </mc:Choice>
        <mc:Fallback xmlns="">
          <p:pic>
            <p:nvPicPr>
              <p:cNvPr id="92" name="Ink 91">
                <a:extLst>
                  <a:ext uri="{FF2B5EF4-FFF2-40B4-BE49-F238E27FC236}">
                    <a16:creationId xmlns:a16="http://schemas.microsoft.com/office/drawing/2014/main" id="{0920CFCE-7C22-4715-AB43-39F136AA3216}"/>
                  </a:ext>
                </a:extLst>
              </p:cNvPr>
              <p:cNvPicPr/>
              <p:nvPr/>
            </p:nvPicPr>
            <p:blipFill>
              <a:blip r:embed="rId130"/>
              <a:stretch>
                <a:fillRect/>
              </a:stretch>
            </p:blipFill>
            <p:spPr>
              <a:xfrm>
                <a:off x="-3469264" y="3795769"/>
                <a:ext cx="3844440" cy="2610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1">
            <p14:nvContentPartPr>
              <p14:cNvPr id="93" name="Ink 92">
                <a:extLst>
                  <a:ext uri="{FF2B5EF4-FFF2-40B4-BE49-F238E27FC236}">
                    <a16:creationId xmlns:a16="http://schemas.microsoft.com/office/drawing/2014/main" id="{DBDC3B9A-BFDB-43A3-A20E-3C17D960AC0E}"/>
                  </a:ext>
                </a:extLst>
              </p14:cNvPr>
              <p14:cNvContentPartPr/>
              <p14:nvPr/>
            </p14:nvContentPartPr>
            <p14:xfrm>
              <a:off x="-4208344" y="2632249"/>
              <a:ext cx="15840" cy="10800"/>
            </p14:xfrm>
          </p:contentPart>
        </mc:Choice>
        <mc:Fallback xmlns="">
          <p:pic>
            <p:nvPicPr>
              <p:cNvPr id="93" name="Ink 92">
                <a:extLst>
                  <a:ext uri="{FF2B5EF4-FFF2-40B4-BE49-F238E27FC236}">
                    <a16:creationId xmlns:a16="http://schemas.microsoft.com/office/drawing/2014/main" id="{DBDC3B9A-BFDB-43A3-A20E-3C17D960AC0E}"/>
                  </a:ext>
                </a:extLst>
              </p:cNvPr>
              <p:cNvPicPr/>
              <p:nvPr/>
            </p:nvPicPr>
            <p:blipFill>
              <a:blip r:embed="rId132"/>
              <a:stretch>
                <a:fillRect/>
              </a:stretch>
            </p:blipFill>
            <p:spPr>
              <a:xfrm>
                <a:off x="-4297984" y="2452249"/>
                <a:ext cx="195480" cy="370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3">
            <p14:nvContentPartPr>
              <p14:cNvPr id="94" name="Ink 93">
                <a:extLst>
                  <a:ext uri="{FF2B5EF4-FFF2-40B4-BE49-F238E27FC236}">
                    <a16:creationId xmlns:a16="http://schemas.microsoft.com/office/drawing/2014/main" id="{827CA6C0-5A6F-4F2A-9AA7-25FFFED43FF9}"/>
                  </a:ext>
                </a:extLst>
              </p14:cNvPr>
              <p14:cNvContentPartPr/>
              <p14:nvPr/>
            </p14:nvContentPartPr>
            <p14:xfrm>
              <a:off x="-2782024" y="3398329"/>
              <a:ext cx="56160" cy="295560"/>
            </p14:xfrm>
          </p:contentPart>
        </mc:Choice>
        <mc:Fallback xmlns="">
          <p:pic>
            <p:nvPicPr>
              <p:cNvPr id="94" name="Ink 93">
                <a:extLst>
                  <a:ext uri="{FF2B5EF4-FFF2-40B4-BE49-F238E27FC236}">
                    <a16:creationId xmlns:a16="http://schemas.microsoft.com/office/drawing/2014/main" id="{827CA6C0-5A6F-4F2A-9AA7-25FFFED43FF9}"/>
                  </a:ext>
                </a:extLst>
              </p:cNvPr>
              <p:cNvPicPr/>
              <p:nvPr/>
            </p:nvPicPr>
            <p:blipFill>
              <a:blip r:embed="rId134"/>
              <a:stretch>
                <a:fillRect/>
              </a:stretch>
            </p:blipFill>
            <p:spPr>
              <a:xfrm>
                <a:off x="-2790664" y="3389689"/>
                <a:ext cx="73800" cy="313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5">
            <p14:nvContentPartPr>
              <p14:cNvPr id="95" name="Ink 94">
                <a:extLst>
                  <a:ext uri="{FF2B5EF4-FFF2-40B4-BE49-F238E27FC236}">
                    <a16:creationId xmlns:a16="http://schemas.microsoft.com/office/drawing/2014/main" id="{4EEBDDB1-954A-4309-BA33-D7D631B99A2A}"/>
                  </a:ext>
                </a:extLst>
              </p14:cNvPr>
              <p14:cNvContentPartPr/>
              <p14:nvPr/>
            </p14:nvContentPartPr>
            <p14:xfrm>
              <a:off x="-2803264" y="3396889"/>
              <a:ext cx="423720" cy="278280"/>
            </p14:xfrm>
          </p:contentPart>
        </mc:Choice>
        <mc:Fallback xmlns="">
          <p:pic>
            <p:nvPicPr>
              <p:cNvPr id="95" name="Ink 94">
                <a:extLst>
                  <a:ext uri="{FF2B5EF4-FFF2-40B4-BE49-F238E27FC236}">
                    <a16:creationId xmlns:a16="http://schemas.microsoft.com/office/drawing/2014/main" id="{4EEBDDB1-954A-4309-BA33-D7D631B99A2A}"/>
                  </a:ext>
                </a:extLst>
              </p:cNvPr>
              <p:cNvPicPr/>
              <p:nvPr/>
            </p:nvPicPr>
            <p:blipFill>
              <a:blip r:embed="rId136"/>
              <a:stretch>
                <a:fillRect/>
              </a:stretch>
            </p:blipFill>
            <p:spPr>
              <a:xfrm>
                <a:off x="-2812264" y="3387889"/>
                <a:ext cx="441360" cy="29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7">
            <p14:nvContentPartPr>
              <p14:cNvPr id="96" name="Ink 95">
                <a:extLst>
                  <a:ext uri="{FF2B5EF4-FFF2-40B4-BE49-F238E27FC236}">
                    <a16:creationId xmlns:a16="http://schemas.microsoft.com/office/drawing/2014/main" id="{161194D9-23C7-423F-A4C9-EE9F6ABC404C}"/>
                  </a:ext>
                </a:extLst>
              </p14:cNvPr>
              <p14:cNvContentPartPr/>
              <p14:nvPr/>
            </p14:nvContentPartPr>
            <p14:xfrm>
              <a:off x="-2368384" y="3530449"/>
              <a:ext cx="213120" cy="179640"/>
            </p14:xfrm>
          </p:contentPart>
        </mc:Choice>
        <mc:Fallback xmlns="">
          <p:pic>
            <p:nvPicPr>
              <p:cNvPr id="96" name="Ink 95">
                <a:extLst>
                  <a:ext uri="{FF2B5EF4-FFF2-40B4-BE49-F238E27FC236}">
                    <a16:creationId xmlns:a16="http://schemas.microsoft.com/office/drawing/2014/main" id="{161194D9-23C7-423F-A4C9-EE9F6ABC404C}"/>
                  </a:ext>
                </a:extLst>
              </p:cNvPr>
              <p:cNvPicPr/>
              <p:nvPr/>
            </p:nvPicPr>
            <p:blipFill>
              <a:blip r:embed="rId138"/>
              <a:stretch>
                <a:fillRect/>
              </a:stretch>
            </p:blipFill>
            <p:spPr>
              <a:xfrm>
                <a:off x="-2377024" y="3521809"/>
                <a:ext cx="230760" cy="197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9">
            <p14:nvContentPartPr>
              <p14:cNvPr id="97" name="Ink 96">
                <a:extLst>
                  <a:ext uri="{FF2B5EF4-FFF2-40B4-BE49-F238E27FC236}">
                    <a16:creationId xmlns:a16="http://schemas.microsoft.com/office/drawing/2014/main" id="{FC000D2E-F5DC-488D-9EBB-4FCC7DE069C8}"/>
                  </a:ext>
                </a:extLst>
              </p14:cNvPr>
              <p14:cNvContentPartPr/>
              <p14:nvPr/>
            </p14:nvContentPartPr>
            <p14:xfrm>
              <a:off x="-2404024" y="3461329"/>
              <a:ext cx="237240" cy="134280"/>
            </p14:xfrm>
          </p:contentPart>
        </mc:Choice>
        <mc:Fallback xmlns="">
          <p:pic>
            <p:nvPicPr>
              <p:cNvPr id="97" name="Ink 96">
                <a:extLst>
                  <a:ext uri="{FF2B5EF4-FFF2-40B4-BE49-F238E27FC236}">
                    <a16:creationId xmlns:a16="http://schemas.microsoft.com/office/drawing/2014/main" id="{FC000D2E-F5DC-488D-9EBB-4FCC7DE069C8}"/>
                  </a:ext>
                </a:extLst>
              </p:cNvPr>
              <p:cNvPicPr/>
              <p:nvPr/>
            </p:nvPicPr>
            <p:blipFill>
              <a:blip r:embed="rId140"/>
              <a:stretch>
                <a:fillRect/>
              </a:stretch>
            </p:blipFill>
            <p:spPr>
              <a:xfrm>
                <a:off x="-2413024" y="3452689"/>
                <a:ext cx="254880" cy="151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1">
            <p14:nvContentPartPr>
              <p14:cNvPr id="98" name="Ink 97">
                <a:extLst>
                  <a:ext uri="{FF2B5EF4-FFF2-40B4-BE49-F238E27FC236}">
                    <a16:creationId xmlns:a16="http://schemas.microsoft.com/office/drawing/2014/main" id="{2F108656-2DB4-410E-AAB4-D2E843479E3B}"/>
                  </a:ext>
                </a:extLst>
              </p14:cNvPr>
              <p14:cNvContentPartPr/>
              <p14:nvPr/>
            </p14:nvContentPartPr>
            <p14:xfrm>
              <a:off x="-2422744" y="3557449"/>
              <a:ext cx="144000" cy="154080"/>
            </p14:xfrm>
          </p:contentPart>
        </mc:Choice>
        <mc:Fallback xmlns="">
          <p:pic>
            <p:nvPicPr>
              <p:cNvPr id="98" name="Ink 97">
                <a:extLst>
                  <a:ext uri="{FF2B5EF4-FFF2-40B4-BE49-F238E27FC236}">
                    <a16:creationId xmlns:a16="http://schemas.microsoft.com/office/drawing/2014/main" id="{2F108656-2DB4-410E-AAB4-D2E843479E3B}"/>
                  </a:ext>
                </a:extLst>
              </p:cNvPr>
              <p:cNvPicPr/>
              <p:nvPr/>
            </p:nvPicPr>
            <p:blipFill>
              <a:blip r:embed="rId142"/>
              <a:stretch>
                <a:fillRect/>
              </a:stretch>
            </p:blipFill>
            <p:spPr>
              <a:xfrm>
                <a:off x="-2431744" y="3548449"/>
                <a:ext cx="161640" cy="171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3">
            <p14:nvContentPartPr>
              <p14:cNvPr id="99" name="Ink 98">
                <a:extLst>
                  <a:ext uri="{FF2B5EF4-FFF2-40B4-BE49-F238E27FC236}">
                    <a16:creationId xmlns:a16="http://schemas.microsoft.com/office/drawing/2014/main" id="{BF14792B-3532-4FCE-BD4A-1746DD0FF845}"/>
                  </a:ext>
                </a:extLst>
              </p14:cNvPr>
              <p14:cNvContentPartPr/>
              <p14:nvPr/>
            </p14:nvContentPartPr>
            <p14:xfrm>
              <a:off x="-2712544" y="3514969"/>
              <a:ext cx="181080" cy="125640"/>
            </p14:xfrm>
          </p:contentPart>
        </mc:Choice>
        <mc:Fallback xmlns="">
          <p:pic>
            <p:nvPicPr>
              <p:cNvPr id="99" name="Ink 98">
                <a:extLst>
                  <a:ext uri="{FF2B5EF4-FFF2-40B4-BE49-F238E27FC236}">
                    <a16:creationId xmlns:a16="http://schemas.microsoft.com/office/drawing/2014/main" id="{BF14792B-3532-4FCE-BD4A-1746DD0FF845}"/>
                  </a:ext>
                </a:extLst>
              </p:cNvPr>
              <p:cNvPicPr/>
              <p:nvPr/>
            </p:nvPicPr>
            <p:blipFill>
              <a:blip r:embed="rId144"/>
              <a:stretch>
                <a:fillRect/>
              </a:stretch>
            </p:blipFill>
            <p:spPr>
              <a:xfrm>
                <a:off x="-2721544" y="3505969"/>
                <a:ext cx="198720" cy="143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5">
            <p14:nvContentPartPr>
              <p14:cNvPr id="100" name="Ink 99">
                <a:extLst>
                  <a:ext uri="{FF2B5EF4-FFF2-40B4-BE49-F238E27FC236}">
                    <a16:creationId xmlns:a16="http://schemas.microsoft.com/office/drawing/2014/main" id="{CA7883EB-7994-48C7-BE5F-A46D70EFA1FA}"/>
                  </a:ext>
                </a:extLst>
              </p14:cNvPr>
              <p14:cNvContentPartPr/>
              <p14:nvPr/>
            </p14:nvContentPartPr>
            <p14:xfrm>
              <a:off x="-2444344" y="3341089"/>
              <a:ext cx="57960" cy="297000"/>
            </p14:xfrm>
          </p:contentPart>
        </mc:Choice>
        <mc:Fallback xmlns="">
          <p:pic>
            <p:nvPicPr>
              <p:cNvPr id="100" name="Ink 99">
                <a:extLst>
                  <a:ext uri="{FF2B5EF4-FFF2-40B4-BE49-F238E27FC236}">
                    <a16:creationId xmlns:a16="http://schemas.microsoft.com/office/drawing/2014/main" id="{CA7883EB-7994-48C7-BE5F-A46D70EFA1FA}"/>
                  </a:ext>
                </a:extLst>
              </p:cNvPr>
              <p:cNvPicPr/>
              <p:nvPr/>
            </p:nvPicPr>
            <p:blipFill>
              <a:blip r:embed="rId146"/>
              <a:stretch>
                <a:fillRect/>
              </a:stretch>
            </p:blipFill>
            <p:spPr>
              <a:xfrm>
                <a:off x="-2452984" y="3332449"/>
                <a:ext cx="75600" cy="314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7">
            <p14:nvContentPartPr>
              <p14:cNvPr id="101" name="Ink 100">
                <a:extLst>
                  <a:ext uri="{FF2B5EF4-FFF2-40B4-BE49-F238E27FC236}">
                    <a16:creationId xmlns:a16="http://schemas.microsoft.com/office/drawing/2014/main" id="{13E610DB-D61F-4674-9344-B3CA6603A7D8}"/>
                  </a:ext>
                </a:extLst>
              </p14:cNvPr>
              <p14:cNvContentPartPr/>
              <p14:nvPr/>
            </p14:nvContentPartPr>
            <p14:xfrm>
              <a:off x="-2023864" y="3366649"/>
              <a:ext cx="181080" cy="264600"/>
            </p14:xfrm>
          </p:contentPart>
        </mc:Choice>
        <mc:Fallback xmlns="">
          <p:pic>
            <p:nvPicPr>
              <p:cNvPr id="101" name="Ink 100">
                <a:extLst>
                  <a:ext uri="{FF2B5EF4-FFF2-40B4-BE49-F238E27FC236}">
                    <a16:creationId xmlns:a16="http://schemas.microsoft.com/office/drawing/2014/main" id="{13E610DB-D61F-4674-9344-B3CA6603A7D8}"/>
                  </a:ext>
                </a:extLst>
              </p:cNvPr>
              <p:cNvPicPr/>
              <p:nvPr/>
            </p:nvPicPr>
            <p:blipFill>
              <a:blip r:embed="rId148"/>
              <a:stretch>
                <a:fillRect/>
              </a:stretch>
            </p:blipFill>
            <p:spPr>
              <a:xfrm>
                <a:off x="-2032504" y="3358009"/>
                <a:ext cx="198720" cy="282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9">
            <p14:nvContentPartPr>
              <p14:cNvPr id="102" name="Ink 101">
                <a:extLst>
                  <a:ext uri="{FF2B5EF4-FFF2-40B4-BE49-F238E27FC236}">
                    <a16:creationId xmlns:a16="http://schemas.microsoft.com/office/drawing/2014/main" id="{8DD3B200-7F85-4490-B496-5AEC576AD312}"/>
                  </a:ext>
                </a:extLst>
              </p14:cNvPr>
              <p14:cNvContentPartPr/>
              <p14:nvPr/>
            </p14:nvContentPartPr>
            <p14:xfrm>
              <a:off x="-1971664" y="3495889"/>
              <a:ext cx="111240" cy="20880"/>
            </p14:xfrm>
          </p:contentPart>
        </mc:Choice>
        <mc:Fallback xmlns="">
          <p:pic>
            <p:nvPicPr>
              <p:cNvPr id="102" name="Ink 101">
                <a:extLst>
                  <a:ext uri="{FF2B5EF4-FFF2-40B4-BE49-F238E27FC236}">
                    <a16:creationId xmlns:a16="http://schemas.microsoft.com/office/drawing/2014/main" id="{8DD3B200-7F85-4490-B496-5AEC576AD312}"/>
                  </a:ext>
                </a:extLst>
              </p:cNvPr>
              <p:cNvPicPr/>
              <p:nvPr/>
            </p:nvPicPr>
            <p:blipFill>
              <a:blip r:embed="rId150"/>
              <a:stretch>
                <a:fillRect/>
              </a:stretch>
            </p:blipFill>
            <p:spPr>
              <a:xfrm>
                <a:off x="-1980664" y="3486889"/>
                <a:ext cx="128880" cy="3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1">
            <p14:nvContentPartPr>
              <p14:cNvPr id="103" name="Ink 102">
                <a:extLst>
                  <a:ext uri="{FF2B5EF4-FFF2-40B4-BE49-F238E27FC236}">
                    <a16:creationId xmlns:a16="http://schemas.microsoft.com/office/drawing/2014/main" id="{FD06CAC7-14BC-4B6D-ADF9-DE0040F1B4D3}"/>
                  </a:ext>
                </a:extLst>
              </p14:cNvPr>
              <p14:cNvContentPartPr/>
              <p14:nvPr/>
            </p14:nvContentPartPr>
            <p14:xfrm>
              <a:off x="-1839904" y="3460609"/>
              <a:ext cx="487440" cy="146520"/>
            </p14:xfrm>
          </p:contentPart>
        </mc:Choice>
        <mc:Fallback xmlns="">
          <p:pic>
            <p:nvPicPr>
              <p:cNvPr id="103" name="Ink 102">
                <a:extLst>
                  <a:ext uri="{FF2B5EF4-FFF2-40B4-BE49-F238E27FC236}">
                    <a16:creationId xmlns:a16="http://schemas.microsoft.com/office/drawing/2014/main" id="{FD06CAC7-14BC-4B6D-ADF9-DE0040F1B4D3}"/>
                  </a:ext>
                </a:extLst>
              </p:cNvPr>
              <p:cNvPicPr/>
              <p:nvPr/>
            </p:nvPicPr>
            <p:blipFill>
              <a:blip r:embed="rId152"/>
              <a:stretch>
                <a:fillRect/>
              </a:stretch>
            </p:blipFill>
            <p:spPr>
              <a:xfrm>
                <a:off x="-1848904" y="3451969"/>
                <a:ext cx="505080" cy="164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3">
            <p14:nvContentPartPr>
              <p14:cNvPr id="104" name="Ink 103">
                <a:extLst>
                  <a:ext uri="{FF2B5EF4-FFF2-40B4-BE49-F238E27FC236}">
                    <a16:creationId xmlns:a16="http://schemas.microsoft.com/office/drawing/2014/main" id="{38587FC5-8E63-4DD5-851A-C523E96858E9}"/>
                  </a:ext>
                </a:extLst>
              </p14:cNvPr>
              <p14:cNvContentPartPr/>
              <p14:nvPr/>
            </p14:nvContentPartPr>
            <p14:xfrm>
              <a:off x="-1276504" y="3521449"/>
              <a:ext cx="166680" cy="145440"/>
            </p14:xfrm>
          </p:contentPart>
        </mc:Choice>
        <mc:Fallback xmlns="">
          <p:pic>
            <p:nvPicPr>
              <p:cNvPr id="104" name="Ink 103">
                <a:extLst>
                  <a:ext uri="{FF2B5EF4-FFF2-40B4-BE49-F238E27FC236}">
                    <a16:creationId xmlns:a16="http://schemas.microsoft.com/office/drawing/2014/main" id="{38587FC5-8E63-4DD5-851A-C523E96858E9}"/>
                  </a:ext>
                </a:extLst>
              </p:cNvPr>
              <p:cNvPicPr/>
              <p:nvPr/>
            </p:nvPicPr>
            <p:blipFill>
              <a:blip r:embed="rId154"/>
              <a:stretch>
                <a:fillRect/>
              </a:stretch>
            </p:blipFill>
            <p:spPr>
              <a:xfrm>
                <a:off x="-1285144" y="3512449"/>
                <a:ext cx="184320" cy="163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5">
            <p14:nvContentPartPr>
              <p14:cNvPr id="105" name="Ink 104">
                <a:extLst>
                  <a:ext uri="{FF2B5EF4-FFF2-40B4-BE49-F238E27FC236}">
                    <a16:creationId xmlns:a16="http://schemas.microsoft.com/office/drawing/2014/main" id="{BFE34811-2644-44C4-AE92-F91EE44F2225}"/>
                  </a:ext>
                </a:extLst>
              </p14:cNvPr>
              <p14:cNvContentPartPr/>
              <p14:nvPr/>
            </p14:nvContentPartPr>
            <p14:xfrm>
              <a:off x="-1146184" y="3531529"/>
              <a:ext cx="601560" cy="300240"/>
            </p14:xfrm>
          </p:contentPart>
        </mc:Choice>
        <mc:Fallback xmlns="">
          <p:pic>
            <p:nvPicPr>
              <p:cNvPr id="105" name="Ink 104">
                <a:extLst>
                  <a:ext uri="{FF2B5EF4-FFF2-40B4-BE49-F238E27FC236}">
                    <a16:creationId xmlns:a16="http://schemas.microsoft.com/office/drawing/2014/main" id="{BFE34811-2644-44C4-AE92-F91EE44F2225}"/>
                  </a:ext>
                </a:extLst>
              </p:cNvPr>
              <p:cNvPicPr/>
              <p:nvPr/>
            </p:nvPicPr>
            <p:blipFill>
              <a:blip r:embed="rId156"/>
              <a:stretch>
                <a:fillRect/>
              </a:stretch>
            </p:blipFill>
            <p:spPr>
              <a:xfrm>
                <a:off x="-1155184" y="3522529"/>
                <a:ext cx="619200" cy="317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7">
            <p14:nvContentPartPr>
              <p14:cNvPr id="106" name="Ink 105">
                <a:extLst>
                  <a:ext uri="{FF2B5EF4-FFF2-40B4-BE49-F238E27FC236}">
                    <a16:creationId xmlns:a16="http://schemas.microsoft.com/office/drawing/2014/main" id="{D48A7ED8-4151-4111-B193-8FB7565C2252}"/>
                  </a:ext>
                </a:extLst>
              </p14:cNvPr>
              <p14:cNvContentPartPr/>
              <p14:nvPr/>
            </p14:nvContentPartPr>
            <p14:xfrm>
              <a:off x="-458944" y="3629809"/>
              <a:ext cx="178920" cy="155880"/>
            </p14:xfrm>
          </p:contentPart>
        </mc:Choice>
        <mc:Fallback xmlns="">
          <p:pic>
            <p:nvPicPr>
              <p:cNvPr id="106" name="Ink 105">
                <a:extLst>
                  <a:ext uri="{FF2B5EF4-FFF2-40B4-BE49-F238E27FC236}">
                    <a16:creationId xmlns:a16="http://schemas.microsoft.com/office/drawing/2014/main" id="{D48A7ED8-4151-4111-B193-8FB7565C2252}"/>
                  </a:ext>
                </a:extLst>
              </p:cNvPr>
              <p:cNvPicPr/>
              <p:nvPr/>
            </p:nvPicPr>
            <p:blipFill>
              <a:blip r:embed="rId158"/>
              <a:stretch>
                <a:fillRect/>
              </a:stretch>
            </p:blipFill>
            <p:spPr>
              <a:xfrm>
                <a:off x="-467584" y="3621169"/>
                <a:ext cx="196560" cy="173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9">
            <p14:nvContentPartPr>
              <p14:cNvPr id="107" name="Ink 106">
                <a:extLst>
                  <a:ext uri="{FF2B5EF4-FFF2-40B4-BE49-F238E27FC236}">
                    <a16:creationId xmlns:a16="http://schemas.microsoft.com/office/drawing/2014/main" id="{0EE19E0D-FD6F-4F58-909F-C89AAC5F50B5}"/>
                  </a:ext>
                </a:extLst>
              </p14:cNvPr>
              <p14:cNvContentPartPr/>
              <p14:nvPr/>
            </p14:nvContentPartPr>
            <p14:xfrm>
              <a:off x="-322144" y="3714409"/>
              <a:ext cx="151200" cy="120960"/>
            </p14:xfrm>
          </p:contentPart>
        </mc:Choice>
        <mc:Fallback xmlns="">
          <p:pic>
            <p:nvPicPr>
              <p:cNvPr id="107" name="Ink 106">
                <a:extLst>
                  <a:ext uri="{FF2B5EF4-FFF2-40B4-BE49-F238E27FC236}">
                    <a16:creationId xmlns:a16="http://schemas.microsoft.com/office/drawing/2014/main" id="{0EE19E0D-FD6F-4F58-909F-C89AAC5F50B5}"/>
                  </a:ext>
                </a:extLst>
              </p:cNvPr>
              <p:cNvPicPr/>
              <p:nvPr/>
            </p:nvPicPr>
            <p:blipFill>
              <a:blip r:embed="rId160"/>
              <a:stretch>
                <a:fillRect/>
              </a:stretch>
            </p:blipFill>
            <p:spPr>
              <a:xfrm>
                <a:off x="-330784" y="3705769"/>
                <a:ext cx="168840" cy="138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1">
            <p14:nvContentPartPr>
              <p14:cNvPr id="109" name="Ink 108">
                <a:extLst>
                  <a:ext uri="{FF2B5EF4-FFF2-40B4-BE49-F238E27FC236}">
                    <a16:creationId xmlns:a16="http://schemas.microsoft.com/office/drawing/2014/main" id="{A1763BFD-5DFB-4791-816B-0A54A9A93CD3}"/>
                  </a:ext>
                </a:extLst>
              </p14:cNvPr>
              <p14:cNvContentPartPr/>
              <p14:nvPr/>
            </p14:nvContentPartPr>
            <p14:xfrm>
              <a:off x="-3444424" y="3909889"/>
              <a:ext cx="3700800" cy="2306160"/>
            </p14:xfrm>
          </p:contentPart>
        </mc:Choice>
        <mc:Fallback xmlns="">
          <p:pic>
            <p:nvPicPr>
              <p:cNvPr id="109" name="Ink 108">
                <a:extLst>
                  <a:ext uri="{FF2B5EF4-FFF2-40B4-BE49-F238E27FC236}">
                    <a16:creationId xmlns:a16="http://schemas.microsoft.com/office/drawing/2014/main" id="{A1763BFD-5DFB-4791-816B-0A54A9A93CD3}"/>
                  </a:ext>
                </a:extLst>
              </p:cNvPr>
              <p:cNvPicPr/>
              <p:nvPr/>
            </p:nvPicPr>
            <p:blipFill>
              <a:blip r:embed="rId162"/>
              <a:stretch>
                <a:fillRect/>
              </a:stretch>
            </p:blipFill>
            <p:spPr>
              <a:xfrm>
                <a:off x="-3453064" y="3900889"/>
                <a:ext cx="3718440" cy="2323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3">
            <p14:nvContentPartPr>
              <p14:cNvPr id="116" name="Ink 115">
                <a:extLst>
                  <a:ext uri="{FF2B5EF4-FFF2-40B4-BE49-F238E27FC236}">
                    <a16:creationId xmlns:a16="http://schemas.microsoft.com/office/drawing/2014/main" id="{C9A1389E-8EA6-4530-BF43-7D27C7F09B5A}"/>
                  </a:ext>
                </a:extLst>
              </p14:cNvPr>
              <p14:cNvContentPartPr/>
              <p14:nvPr/>
            </p14:nvContentPartPr>
            <p14:xfrm>
              <a:off x="173811" y="1378859"/>
              <a:ext cx="1129680" cy="834120"/>
            </p14:xfrm>
          </p:contentPart>
        </mc:Choice>
        <mc:Fallback xmlns="">
          <p:pic>
            <p:nvPicPr>
              <p:cNvPr id="116" name="Ink 115">
                <a:extLst>
                  <a:ext uri="{FF2B5EF4-FFF2-40B4-BE49-F238E27FC236}">
                    <a16:creationId xmlns:a16="http://schemas.microsoft.com/office/drawing/2014/main" id="{C9A1389E-8EA6-4530-BF43-7D27C7F09B5A}"/>
                  </a:ext>
                </a:extLst>
              </p:cNvPr>
              <p:cNvPicPr/>
              <p:nvPr/>
            </p:nvPicPr>
            <p:blipFill>
              <a:blip r:embed="rId164"/>
              <a:stretch>
                <a:fillRect/>
              </a:stretch>
            </p:blipFill>
            <p:spPr>
              <a:xfrm>
                <a:off x="165168" y="1369859"/>
                <a:ext cx="1147326" cy="851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5">
            <p14:nvContentPartPr>
              <p14:cNvPr id="117" name="Ink 116">
                <a:extLst>
                  <a:ext uri="{FF2B5EF4-FFF2-40B4-BE49-F238E27FC236}">
                    <a16:creationId xmlns:a16="http://schemas.microsoft.com/office/drawing/2014/main" id="{39B2C7C9-B76B-43FB-9FD2-29E48F61BCA5}"/>
                  </a:ext>
                </a:extLst>
              </p14:cNvPr>
              <p14:cNvContentPartPr/>
              <p14:nvPr/>
            </p14:nvContentPartPr>
            <p14:xfrm>
              <a:off x="1856451" y="1374179"/>
              <a:ext cx="677520" cy="276120"/>
            </p14:xfrm>
          </p:contentPart>
        </mc:Choice>
        <mc:Fallback xmlns="">
          <p:pic>
            <p:nvPicPr>
              <p:cNvPr id="117" name="Ink 116">
                <a:extLst>
                  <a:ext uri="{FF2B5EF4-FFF2-40B4-BE49-F238E27FC236}">
                    <a16:creationId xmlns:a16="http://schemas.microsoft.com/office/drawing/2014/main" id="{39B2C7C9-B76B-43FB-9FD2-29E48F61BCA5}"/>
                  </a:ext>
                </a:extLst>
              </p:cNvPr>
              <p:cNvPicPr/>
              <p:nvPr/>
            </p:nvPicPr>
            <p:blipFill>
              <a:blip r:embed="rId166"/>
              <a:stretch>
                <a:fillRect/>
              </a:stretch>
            </p:blipFill>
            <p:spPr>
              <a:xfrm>
                <a:off x="1847451" y="1365539"/>
                <a:ext cx="695160" cy="293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7">
            <p14:nvContentPartPr>
              <p14:cNvPr id="143" name="Ink 142">
                <a:extLst>
                  <a:ext uri="{FF2B5EF4-FFF2-40B4-BE49-F238E27FC236}">
                    <a16:creationId xmlns:a16="http://schemas.microsoft.com/office/drawing/2014/main" id="{0D294AA5-BCEA-4E26-9C44-F55923F880D6}"/>
                  </a:ext>
                </a:extLst>
              </p14:cNvPr>
              <p14:cNvContentPartPr/>
              <p14:nvPr/>
            </p14:nvContentPartPr>
            <p14:xfrm>
              <a:off x="1918410" y="1868344"/>
              <a:ext cx="1488560" cy="527913"/>
            </p14:xfrm>
          </p:contentPart>
        </mc:Choice>
        <mc:Fallback xmlns="">
          <p:pic>
            <p:nvPicPr>
              <p:cNvPr id="143" name="Ink 142">
                <a:extLst>
                  <a:ext uri="{FF2B5EF4-FFF2-40B4-BE49-F238E27FC236}">
                    <a16:creationId xmlns:a16="http://schemas.microsoft.com/office/drawing/2014/main" id="{0D294AA5-BCEA-4E26-9C44-F55923F880D6}"/>
                  </a:ext>
                </a:extLst>
              </p:cNvPr>
              <p:cNvPicPr/>
              <p:nvPr/>
            </p:nvPicPr>
            <p:blipFill>
              <a:blip r:embed="rId168"/>
              <a:stretch>
                <a:fillRect/>
              </a:stretch>
            </p:blipFill>
            <p:spPr>
              <a:xfrm>
                <a:off x="1909770" y="1859341"/>
                <a:ext cx="1506200" cy="54555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9">
            <p14:nvContentPartPr>
              <p14:cNvPr id="180" name="Ink 179">
                <a:extLst>
                  <a:ext uri="{FF2B5EF4-FFF2-40B4-BE49-F238E27FC236}">
                    <a16:creationId xmlns:a16="http://schemas.microsoft.com/office/drawing/2014/main" id="{D0913D00-BEB4-4F2A-BDFE-3471DEB3AE97}"/>
                  </a:ext>
                </a:extLst>
              </p14:cNvPr>
              <p14:cNvContentPartPr/>
              <p14:nvPr/>
            </p14:nvContentPartPr>
            <p14:xfrm>
              <a:off x="7836877" y="34052"/>
              <a:ext cx="2080800" cy="1131480"/>
            </p14:xfrm>
          </p:contentPart>
        </mc:Choice>
        <mc:Fallback xmlns="">
          <p:pic>
            <p:nvPicPr>
              <p:cNvPr id="180" name="Ink 179">
                <a:extLst>
                  <a:ext uri="{FF2B5EF4-FFF2-40B4-BE49-F238E27FC236}">
                    <a16:creationId xmlns:a16="http://schemas.microsoft.com/office/drawing/2014/main" id="{D0913D00-BEB4-4F2A-BDFE-3471DEB3AE97}"/>
                  </a:ext>
                </a:extLst>
              </p:cNvPr>
              <p:cNvPicPr/>
              <p:nvPr/>
            </p:nvPicPr>
            <p:blipFill>
              <a:blip r:embed="rId170"/>
              <a:stretch>
                <a:fillRect/>
              </a:stretch>
            </p:blipFill>
            <p:spPr>
              <a:xfrm>
                <a:off x="7828237" y="25049"/>
                <a:ext cx="2098440" cy="114912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1">
            <p14:nvContentPartPr>
              <p14:cNvPr id="208" name="Ink 207">
                <a:extLst>
                  <a:ext uri="{FF2B5EF4-FFF2-40B4-BE49-F238E27FC236}">
                    <a16:creationId xmlns:a16="http://schemas.microsoft.com/office/drawing/2014/main" id="{B63216A7-EE05-4F72-92BC-35AE76A19064}"/>
                  </a:ext>
                </a:extLst>
              </p14:cNvPr>
              <p14:cNvContentPartPr/>
              <p14:nvPr/>
            </p14:nvContentPartPr>
            <p14:xfrm>
              <a:off x="6037597" y="2994332"/>
              <a:ext cx="900000" cy="491040"/>
            </p14:xfrm>
          </p:contentPart>
        </mc:Choice>
        <mc:Fallback xmlns="">
          <p:pic>
            <p:nvPicPr>
              <p:cNvPr id="208" name="Ink 207">
                <a:extLst>
                  <a:ext uri="{FF2B5EF4-FFF2-40B4-BE49-F238E27FC236}">
                    <a16:creationId xmlns:a16="http://schemas.microsoft.com/office/drawing/2014/main" id="{B63216A7-EE05-4F72-92BC-35AE76A19064}"/>
                  </a:ext>
                </a:extLst>
              </p:cNvPr>
              <p:cNvPicPr/>
              <p:nvPr/>
            </p:nvPicPr>
            <p:blipFill>
              <a:blip r:embed="rId172"/>
              <a:stretch>
                <a:fillRect/>
              </a:stretch>
            </p:blipFill>
            <p:spPr>
              <a:xfrm>
                <a:off x="6028597" y="2985692"/>
                <a:ext cx="917640" cy="5086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03783" rIns="0" bIns="0" rtlCol="0">
            <a:noAutofit/>
          </a:bodyPr>
          <a:lstStyle/>
          <a:p>
            <a:pPr marL="4454525">
              <a:lnSpc>
                <a:spcPct val="100000"/>
              </a:lnSpc>
            </a:pPr>
            <a:r>
              <a:rPr sz="2400" b="1" spc="-5" dirty="0">
                <a:latin typeface="Arial"/>
                <a:cs typeface="Arial"/>
              </a:rPr>
              <a:t>Dat</a:t>
            </a:r>
            <a:r>
              <a:rPr sz="2400" b="1" spc="0" dirty="0">
                <a:latin typeface="Arial"/>
                <a:cs typeface="Arial"/>
              </a:rPr>
              <a:t>a</a:t>
            </a:r>
            <a:r>
              <a:rPr sz="2400" b="1" spc="5" dirty="0">
                <a:latin typeface="Arial"/>
                <a:cs typeface="Arial"/>
              </a:rPr>
              <a:t> </a:t>
            </a:r>
            <a:r>
              <a:rPr sz="2400" b="1" spc="0" dirty="0">
                <a:latin typeface="Arial"/>
                <a:cs typeface="Arial"/>
              </a:rPr>
              <a:t>W</a:t>
            </a:r>
            <a:r>
              <a:rPr sz="2400" b="1" spc="-5" dirty="0">
                <a:latin typeface="Arial"/>
                <a:cs typeface="Arial"/>
              </a:rPr>
              <a:t>arehous</a:t>
            </a:r>
            <a:r>
              <a:rPr sz="2400" b="1" spc="0" dirty="0">
                <a:latin typeface="Arial"/>
                <a:cs typeface="Arial"/>
              </a:rPr>
              <a:t>e</a:t>
            </a:r>
            <a:r>
              <a:rPr sz="2400" b="1" spc="5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Environment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495805" y="1416557"/>
            <a:ext cx="6918197" cy="548335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3132E2F0-47D9-4D31-A88D-9B7A0CE01EE0}"/>
                  </a:ext>
                </a:extLst>
              </p14:cNvPr>
              <p14:cNvContentPartPr/>
              <p14:nvPr/>
            </p14:nvContentPartPr>
            <p14:xfrm>
              <a:off x="4179018" y="3038649"/>
              <a:ext cx="614160" cy="17820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3132E2F0-47D9-4D31-A88D-9B7A0CE01EE0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089018" y="2859009"/>
                <a:ext cx="793800" cy="537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94B9790D-F618-486A-AD53-EA60FFFE9E4A}"/>
                  </a:ext>
                </a:extLst>
              </p14:cNvPr>
              <p14:cNvContentPartPr/>
              <p14:nvPr/>
            </p14:nvContentPartPr>
            <p14:xfrm>
              <a:off x="4197738" y="5722809"/>
              <a:ext cx="599760" cy="13464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94B9790D-F618-486A-AD53-EA60FFFE9E4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108098" y="5543169"/>
                <a:ext cx="779400" cy="494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BC33FF79-CB86-49CA-8CB5-7BA36595156E}"/>
                  </a:ext>
                </a:extLst>
              </p14:cNvPr>
              <p14:cNvContentPartPr/>
              <p14:nvPr/>
            </p14:nvContentPartPr>
            <p14:xfrm>
              <a:off x="6838338" y="2654169"/>
              <a:ext cx="603000" cy="3780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BC33FF79-CB86-49CA-8CB5-7BA36595156E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748698" y="2474529"/>
                <a:ext cx="782640" cy="397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487D02E3-FF4C-437C-AEDE-92165A3CB667}"/>
                  </a:ext>
                </a:extLst>
              </p14:cNvPr>
              <p14:cNvContentPartPr/>
              <p14:nvPr/>
            </p14:nvContentPartPr>
            <p14:xfrm>
              <a:off x="6766698" y="4380729"/>
              <a:ext cx="668160" cy="17784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487D02E3-FF4C-437C-AEDE-92165A3CB667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676698" y="4200729"/>
                <a:ext cx="847800" cy="537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D14E4C41-8ECB-4BF3-93D7-8C923BB6303E}"/>
                  </a:ext>
                </a:extLst>
              </p14:cNvPr>
              <p14:cNvContentPartPr/>
              <p14:nvPr/>
            </p14:nvContentPartPr>
            <p14:xfrm>
              <a:off x="6847338" y="6215649"/>
              <a:ext cx="486720" cy="8712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D14E4C41-8ECB-4BF3-93D7-8C923BB6303E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6757338" y="6036009"/>
                <a:ext cx="666360" cy="446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87DFB25B-BF8F-40D9-9384-EE3B68329EC7}"/>
                  </a:ext>
                </a:extLst>
              </p14:cNvPr>
              <p14:cNvContentPartPr/>
              <p14:nvPr/>
            </p14:nvContentPartPr>
            <p14:xfrm>
              <a:off x="4181538" y="3252129"/>
              <a:ext cx="421200" cy="56664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87DFB25B-BF8F-40D9-9384-EE3B68329EC7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4172891" y="3243489"/>
                <a:ext cx="438855" cy="584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8A37F37C-5851-4CC4-BEC1-C33E644ED0CC}"/>
                  </a:ext>
                </a:extLst>
              </p14:cNvPr>
              <p14:cNvContentPartPr/>
              <p14:nvPr/>
            </p14:nvContentPartPr>
            <p14:xfrm>
              <a:off x="4230498" y="2554089"/>
              <a:ext cx="593640" cy="21636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8A37F37C-5851-4CC4-BEC1-C33E644ED0CC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4221498" y="2545435"/>
                <a:ext cx="611280" cy="23402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68" name="Ink 67">
                <a:extLst>
                  <a:ext uri="{FF2B5EF4-FFF2-40B4-BE49-F238E27FC236}">
                    <a16:creationId xmlns:a16="http://schemas.microsoft.com/office/drawing/2014/main" id="{0CC31822-8141-4621-9985-7DC8DE3F2A39}"/>
                  </a:ext>
                </a:extLst>
              </p14:cNvPr>
              <p14:cNvContentPartPr/>
              <p14:nvPr/>
            </p14:nvContentPartPr>
            <p14:xfrm>
              <a:off x="6849858" y="2786649"/>
              <a:ext cx="1902600" cy="756720"/>
            </p14:xfrm>
          </p:contentPart>
        </mc:Choice>
        <mc:Fallback xmlns="">
          <p:pic>
            <p:nvPicPr>
              <p:cNvPr id="68" name="Ink 67">
                <a:extLst>
                  <a:ext uri="{FF2B5EF4-FFF2-40B4-BE49-F238E27FC236}">
                    <a16:creationId xmlns:a16="http://schemas.microsoft.com/office/drawing/2014/main" id="{0CC31822-8141-4621-9985-7DC8DE3F2A39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6840860" y="2777649"/>
                <a:ext cx="1920237" cy="774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69" name="Ink 68">
                <a:extLst>
                  <a:ext uri="{FF2B5EF4-FFF2-40B4-BE49-F238E27FC236}">
                    <a16:creationId xmlns:a16="http://schemas.microsoft.com/office/drawing/2014/main" id="{06934481-CA0C-458F-9E28-DE68F09DF5C1}"/>
                  </a:ext>
                </a:extLst>
              </p14:cNvPr>
              <p14:cNvContentPartPr/>
              <p14:nvPr/>
            </p14:nvContentPartPr>
            <p14:xfrm>
              <a:off x="6806658" y="1920489"/>
              <a:ext cx="612720" cy="340920"/>
            </p14:xfrm>
          </p:contentPart>
        </mc:Choice>
        <mc:Fallback xmlns="">
          <p:pic>
            <p:nvPicPr>
              <p:cNvPr id="69" name="Ink 68">
                <a:extLst>
                  <a:ext uri="{FF2B5EF4-FFF2-40B4-BE49-F238E27FC236}">
                    <a16:creationId xmlns:a16="http://schemas.microsoft.com/office/drawing/2014/main" id="{06934481-CA0C-458F-9E28-DE68F09DF5C1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6797658" y="1911840"/>
                <a:ext cx="630360" cy="358579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44068" y="1803654"/>
            <a:ext cx="163068" cy="17068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44068" y="3536441"/>
            <a:ext cx="163068" cy="1676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79602" y="955293"/>
            <a:ext cx="8597265" cy="566674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4928235">
              <a:lnSpc>
                <a:spcPct val="100000"/>
              </a:lnSpc>
            </a:pPr>
            <a:r>
              <a:rPr sz="2000" b="1" spc="-20" dirty="0">
                <a:latin typeface="Arial"/>
                <a:cs typeface="Arial"/>
              </a:rPr>
              <a:t>Dat</a:t>
            </a:r>
            <a:r>
              <a:rPr sz="2000" b="1" spc="-15" dirty="0">
                <a:latin typeface="Arial"/>
                <a:cs typeface="Arial"/>
              </a:rPr>
              <a:t>a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Warehous</a:t>
            </a:r>
            <a:r>
              <a:rPr sz="2000" b="1" spc="-15" dirty="0">
                <a:latin typeface="Arial"/>
                <a:cs typeface="Arial"/>
              </a:rPr>
              <a:t>e</a:t>
            </a:r>
            <a:r>
              <a:rPr sz="2000" b="1" spc="1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Environment</a:t>
            </a:r>
            <a:endParaRPr sz="2000">
              <a:latin typeface="Arial"/>
              <a:cs typeface="Arial"/>
            </a:endParaRPr>
          </a:p>
          <a:p>
            <a:pPr>
              <a:lnSpc>
                <a:spcPts val="750"/>
              </a:lnSpc>
              <a:spcBef>
                <a:spcPts val="32"/>
              </a:spcBef>
            </a:pPr>
            <a:endParaRPr sz="75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Extraction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,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transformation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,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an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d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loadin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g</a:t>
            </a:r>
            <a:r>
              <a:rPr sz="1800" b="1" spc="5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(ETL):</a:t>
            </a:r>
            <a:endParaRPr sz="1800">
              <a:latin typeface="Arial"/>
              <a:cs typeface="Arial"/>
            </a:endParaRPr>
          </a:p>
          <a:p>
            <a:pPr>
              <a:lnSpc>
                <a:spcPts val="650"/>
              </a:lnSpc>
              <a:spcBef>
                <a:spcPts val="39"/>
              </a:spcBef>
            </a:pPr>
            <a:endParaRPr sz="65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412750" marR="12700" indent="-285750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proces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tha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 extract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informatio</a:t>
            </a:r>
            <a:r>
              <a:rPr sz="1600" b="1" spc="0" dirty="0">
                <a:latin typeface="Arial"/>
                <a:cs typeface="Arial"/>
              </a:rPr>
              <a:t>n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fro</a:t>
            </a:r>
            <a:r>
              <a:rPr sz="1600" b="1" spc="0" dirty="0">
                <a:latin typeface="Arial"/>
                <a:cs typeface="Arial"/>
              </a:rPr>
              <a:t>m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interna</a:t>
            </a:r>
            <a:r>
              <a:rPr sz="1600" b="1" spc="0" dirty="0">
                <a:latin typeface="Arial"/>
                <a:cs typeface="Arial"/>
              </a:rPr>
              <a:t>l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an</a:t>
            </a:r>
            <a:r>
              <a:rPr sz="1600" b="1" spc="0" dirty="0">
                <a:latin typeface="Arial"/>
                <a:cs typeface="Arial"/>
              </a:rPr>
              <a:t>d</a:t>
            </a:r>
            <a:r>
              <a:rPr sz="1600" b="1" spc="-5" dirty="0">
                <a:latin typeface="Arial"/>
                <a:cs typeface="Arial"/>
              </a:rPr>
              <a:t> externa</a:t>
            </a:r>
            <a:r>
              <a:rPr sz="1600" b="1" spc="0" dirty="0">
                <a:latin typeface="Arial"/>
                <a:cs typeface="Arial"/>
              </a:rPr>
              <a:t>l</a:t>
            </a:r>
            <a:r>
              <a:rPr sz="1600" b="1" spc="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databases</a:t>
            </a:r>
            <a:r>
              <a:rPr sz="1600" b="1" spc="0" dirty="0">
                <a:latin typeface="Arial"/>
                <a:cs typeface="Arial"/>
              </a:rPr>
              <a:t>,</a:t>
            </a:r>
            <a:r>
              <a:rPr sz="1600" b="1" spc="-5" dirty="0">
                <a:latin typeface="Arial"/>
                <a:cs typeface="Arial"/>
              </a:rPr>
              <a:t> transforms th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informatio</a:t>
            </a:r>
            <a:r>
              <a:rPr sz="1600" b="1" spc="0" dirty="0">
                <a:latin typeface="Arial"/>
                <a:cs typeface="Arial"/>
              </a:rPr>
              <a:t>n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usin</a:t>
            </a:r>
            <a:r>
              <a:rPr sz="1600" b="1" spc="0" dirty="0">
                <a:latin typeface="Arial"/>
                <a:cs typeface="Arial"/>
              </a:rPr>
              <a:t>g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commo</a:t>
            </a:r>
            <a:r>
              <a:rPr sz="1600" b="1" spc="0" dirty="0">
                <a:latin typeface="Arial"/>
                <a:cs typeface="Arial"/>
              </a:rPr>
              <a:t>n</a:t>
            </a:r>
            <a:r>
              <a:rPr sz="1600" b="1" spc="-5" dirty="0">
                <a:latin typeface="Arial"/>
                <a:cs typeface="Arial"/>
              </a:rPr>
              <a:t> se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 o</a:t>
            </a:r>
            <a:r>
              <a:rPr sz="1600" b="1" spc="0" dirty="0">
                <a:latin typeface="Arial"/>
                <a:cs typeface="Arial"/>
              </a:rPr>
              <a:t>f</a:t>
            </a:r>
            <a:r>
              <a:rPr sz="1600" b="1" spc="-5" dirty="0">
                <a:latin typeface="Arial"/>
                <a:cs typeface="Arial"/>
              </a:rPr>
              <a:t> enterpris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definitions</a:t>
            </a:r>
            <a:r>
              <a:rPr sz="1600" b="1" spc="0" dirty="0">
                <a:latin typeface="Arial"/>
                <a:cs typeface="Arial"/>
              </a:rPr>
              <a:t>,</a:t>
            </a:r>
            <a:r>
              <a:rPr sz="1600" b="1" spc="2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an</a:t>
            </a:r>
            <a:r>
              <a:rPr sz="1600" b="1" spc="0" dirty="0">
                <a:latin typeface="Arial"/>
                <a:cs typeface="Arial"/>
              </a:rPr>
              <a:t>d</a:t>
            </a:r>
            <a:r>
              <a:rPr sz="1600" b="1" spc="-5" dirty="0">
                <a:latin typeface="Arial"/>
                <a:cs typeface="Arial"/>
              </a:rPr>
              <a:t> load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the informatio</a:t>
            </a:r>
            <a:r>
              <a:rPr sz="1600" b="1" spc="0" dirty="0">
                <a:latin typeface="Arial"/>
                <a:cs typeface="Arial"/>
              </a:rPr>
              <a:t>n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int</a:t>
            </a:r>
            <a:r>
              <a:rPr sz="1600" b="1" spc="0" dirty="0">
                <a:latin typeface="Arial"/>
                <a:cs typeface="Arial"/>
              </a:rPr>
              <a:t>o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dat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warehouse</a:t>
            </a:r>
            <a:endParaRPr sz="1600">
              <a:latin typeface="Arial"/>
              <a:cs typeface="Arial"/>
            </a:endParaRPr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  <a:spcBef>
                <a:spcPts val="22"/>
              </a:spcBef>
            </a:pPr>
            <a:endParaRPr sz="1000"/>
          </a:p>
          <a:p>
            <a:pPr marL="12700">
              <a:lnSpc>
                <a:spcPct val="100000"/>
              </a:lnSpc>
            </a:pPr>
            <a:r>
              <a:rPr sz="1800" b="1" dirty="0">
                <a:solidFill>
                  <a:srgbClr val="33339A"/>
                </a:solidFill>
                <a:latin typeface="Arial"/>
                <a:cs typeface="Arial"/>
              </a:rPr>
              <a:t>Data mart:</a:t>
            </a:r>
            <a:endParaRPr sz="1800">
              <a:latin typeface="Arial"/>
              <a:cs typeface="Arial"/>
            </a:endParaRPr>
          </a:p>
          <a:p>
            <a:pPr>
              <a:lnSpc>
                <a:spcPts val="650"/>
              </a:lnSpc>
              <a:spcBef>
                <a:spcPts val="39"/>
              </a:spcBef>
            </a:pPr>
            <a:endParaRPr sz="65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127000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contain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a </a:t>
            </a:r>
            <a:r>
              <a:rPr sz="1600" b="1" i="1" spc="-5" dirty="0">
                <a:solidFill>
                  <a:srgbClr val="FF0000"/>
                </a:solidFill>
                <a:latin typeface="Arial"/>
                <a:cs typeface="Arial"/>
              </a:rPr>
              <a:t>subse</a:t>
            </a:r>
            <a:r>
              <a:rPr sz="1600" b="1" i="1" spc="0" dirty="0">
                <a:solidFill>
                  <a:srgbClr val="FF0000"/>
                </a:solidFill>
                <a:latin typeface="Arial"/>
                <a:cs typeface="Arial"/>
              </a:rPr>
              <a:t>t </a:t>
            </a:r>
            <a:r>
              <a:rPr sz="1600" b="1" i="1" spc="-5" dirty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sz="1600" b="1" i="1" spc="0" dirty="0">
                <a:solidFill>
                  <a:srgbClr val="FF0000"/>
                </a:solidFill>
                <a:latin typeface="Arial"/>
                <a:cs typeface="Arial"/>
              </a:rPr>
              <a:t>f </a:t>
            </a:r>
            <a:r>
              <a:rPr sz="1600" b="1" i="1" spc="-5" dirty="0">
                <a:solidFill>
                  <a:srgbClr val="FF0000"/>
                </a:solidFill>
                <a:latin typeface="Arial"/>
                <a:cs typeface="Arial"/>
              </a:rPr>
              <a:t>dat</a:t>
            </a:r>
            <a:r>
              <a:rPr sz="1600" b="1" i="1" spc="0" dirty="0">
                <a:solidFill>
                  <a:srgbClr val="FF0000"/>
                </a:solidFill>
                <a:latin typeface="Arial"/>
                <a:cs typeface="Arial"/>
              </a:rPr>
              <a:t>a </a:t>
            </a:r>
            <a:r>
              <a:rPr sz="1600" b="1" i="1" spc="-5" dirty="0">
                <a:solidFill>
                  <a:srgbClr val="FF0000"/>
                </a:solidFill>
                <a:latin typeface="Arial"/>
                <a:cs typeface="Arial"/>
              </a:rPr>
              <a:t>warehous</a:t>
            </a:r>
            <a:r>
              <a:rPr sz="1600" b="1" i="1" spc="0" dirty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1600" b="1" i="1" spc="-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information</a:t>
            </a:r>
            <a:endParaRPr sz="1600">
              <a:latin typeface="Arial"/>
              <a:cs typeface="Arial"/>
            </a:endParaRPr>
          </a:p>
          <a:p>
            <a:pPr>
              <a:lnSpc>
                <a:spcPts val="650"/>
              </a:lnSpc>
              <a:spcBef>
                <a:spcPts val="37"/>
              </a:spcBef>
            </a:pPr>
            <a:endParaRPr sz="65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412750" marR="70485" indent="-285750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contain</a:t>
            </a:r>
            <a:r>
              <a:rPr sz="1600" b="1" spc="0" dirty="0">
                <a:latin typeface="Arial"/>
                <a:cs typeface="Arial"/>
              </a:rPr>
              <a:t>s </a:t>
            </a:r>
            <a:r>
              <a:rPr sz="1600" b="1" spc="-5" dirty="0">
                <a:latin typeface="Arial"/>
                <a:cs typeface="Arial"/>
              </a:rPr>
              <a:t>summarize</a:t>
            </a:r>
            <a:r>
              <a:rPr sz="1600" b="1" spc="0" dirty="0">
                <a:latin typeface="Arial"/>
                <a:cs typeface="Arial"/>
              </a:rPr>
              <a:t>d </a:t>
            </a:r>
            <a:r>
              <a:rPr sz="1600" b="1" spc="-5" dirty="0">
                <a:latin typeface="Arial"/>
                <a:cs typeface="Arial"/>
              </a:rPr>
              <a:t>o</a:t>
            </a:r>
            <a:r>
              <a:rPr sz="1600" b="1" spc="0" dirty="0">
                <a:latin typeface="Arial"/>
                <a:cs typeface="Arial"/>
              </a:rPr>
              <a:t>r </a:t>
            </a:r>
            <a:r>
              <a:rPr sz="1600" b="1" spc="-5" dirty="0">
                <a:latin typeface="Arial"/>
                <a:cs typeface="Arial"/>
              </a:rPr>
              <a:t>highl</a:t>
            </a:r>
            <a:r>
              <a:rPr sz="1600" b="1" spc="0" dirty="0">
                <a:latin typeface="Arial"/>
                <a:cs typeface="Arial"/>
              </a:rPr>
              <a:t>y </a:t>
            </a:r>
            <a:r>
              <a:rPr sz="1600" b="1" spc="-5" dirty="0">
                <a:latin typeface="Arial"/>
                <a:cs typeface="Arial"/>
              </a:rPr>
              <a:t>focuse</a:t>
            </a:r>
            <a:r>
              <a:rPr sz="1600" b="1" spc="0" dirty="0">
                <a:latin typeface="Arial"/>
                <a:cs typeface="Arial"/>
              </a:rPr>
              <a:t>d </a:t>
            </a:r>
            <a:r>
              <a:rPr sz="1600" b="1" spc="-5" dirty="0">
                <a:latin typeface="Arial"/>
                <a:cs typeface="Arial"/>
              </a:rPr>
              <a:t>portio</a:t>
            </a:r>
            <a:r>
              <a:rPr sz="1600" b="1" spc="0" dirty="0">
                <a:latin typeface="Arial"/>
                <a:cs typeface="Arial"/>
              </a:rPr>
              <a:t>n </a:t>
            </a:r>
            <a:r>
              <a:rPr sz="1600" b="1" spc="-5" dirty="0">
                <a:latin typeface="Arial"/>
                <a:cs typeface="Arial"/>
              </a:rPr>
              <a:t>o</a:t>
            </a:r>
            <a:r>
              <a:rPr sz="1600" b="1" spc="0" dirty="0">
                <a:latin typeface="Arial"/>
                <a:cs typeface="Arial"/>
              </a:rPr>
              <a:t>f </a:t>
            </a:r>
            <a:r>
              <a:rPr sz="1600" b="1" spc="-5" dirty="0">
                <a:latin typeface="Arial"/>
                <a:cs typeface="Arial"/>
              </a:rPr>
              <a:t>dat</a:t>
            </a:r>
            <a:r>
              <a:rPr sz="1600" b="1" spc="0" dirty="0">
                <a:latin typeface="Arial"/>
                <a:cs typeface="Arial"/>
              </a:rPr>
              <a:t>a </a:t>
            </a:r>
            <a:r>
              <a:rPr sz="1600" b="1" spc="-5" dirty="0">
                <a:latin typeface="Arial"/>
                <a:cs typeface="Arial"/>
              </a:rPr>
              <a:t>fo</a:t>
            </a:r>
            <a:r>
              <a:rPr sz="1600" b="1" spc="0" dirty="0">
                <a:latin typeface="Arial"/>
                <a:cs typeface="Arial"/>
              </a:rPr>
              <a:t>r a</a:t>
            </a:r>
            <a:r>
              <a:rPr sz="1600" b="1" spc="5" dirty="0">
                <a:latin typeface="Arial"/>
                <a:cs typeface="Arial"/>
              </a:rPr>
              <a:t> </a:t>
            </a:r>
            <a:r>
              <a:rPr sz="1600" b="1" i="1" spc="-5" dirty="0">
                <a:solidFill>
                  <a:srgbClr val="FF0000"/>
                </a:solidFill>
                <a:latin typeface="Arial"/>
                <a:cs typeface="Arial"/>
              </a:rPr>
              <a:t>specifie</a:t>
            </a:r>
            <a:r>
              <a:rPr sz="1600" b="1" i="1" spc="0" dirty="0">
                <a:solidFill>
                  <a:srgbClr val="FF0000"/>
                </a:solidFill>
                <a:latin typeface="Arial"/>
                <a:cs typeface="Arial"/>
              </a:rPr>
              <a:t>d</a:t>
            </a:r>
            <a:r>
              <a:rPr sz="1600" b="1" i="1" spc="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i="1" spc="-5" dirty="0">
                <a:solidFill>
                  <a:srgbClr val="FF0000"/>
                </a:solidFill>
                <a:latin typeface="Arial"/>
                <a:cs typeface="Arial"/>
              </a:rPr>
              <a:t>busines</a:t>
            </a:r>
            <a:r>
              <a:rPr sz="1600" b="1" i="1" spc="0" dirty="0">
                <a:solidFill>
                  <a:srgbClr val="FF0000"/>
                </a:solidFill>
                <a:latin typeface="Arial"/>
                <a:cs typeface="Arial"/>
              </a:rPr>
              <a:t>s</a:t>
            </a:r>
            <a:r>
              <a:rPr sz="1600" b="1" i="1" spc="-5" dirty="0">
                <a:solidFill>
                  <a:srgbClr val="FF0000"/>
                </a:solidFill>
                <a:latin typeface="Arial"/>
                <a:cs typeface="Arial"/>
              </a:rPr>
              <a:t> unit </a:t>
            </a:r>
            <a:r>
              <a:rPr sz="1600" b="1" i="1" spc="0" dirty="0">
                <a:solidFill>
                  <a:srgbClr val="FF0000"/>
                </a:solidFill>
                <a:latin typeface="Arial"/>
                <a:cs typeface="Arial"/>
              </a:rPr>
              <a:t>or</a:t>
            </a:r>
            <a:r>
              <a:rPr sz="1600" b="1" i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i="1" spc="0" dirty="0">
                <a:solidFill>
                  <a:srgbClr val="FF0000"/>
                </a:solidFill>
                <a:latin typeface="Arial"/>
                <a:cs typeface="Arial"/>
              </a:rPr>
              <a:t>group</a:t>
            </a:r>
            <a:r>
              <a:rPr sz="1600" b="1" i="1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i="1" spc="0" dirty="0">
                <a:solidFill>
                  <a:srgbClr val="FF0000"/>
                </a:solidFill>
                <a:latin typeface="Arial"/>
                <a:cs typeface="Arial"/>
              </a:rPr>
              <a:t>of</a:t>
            </a:r>
            <a:r>
              <a:rPr sz="1600" b="1" i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i="1" spc="0" dirty="0">
                <a:solidFill>
                  <a:srgbClr val="FF0000"/>
                </a:solidFill>
                <a:latin typeface="Arial"/>
                <a:cs typeface="Arial"/>
              </a:rPr>
              <a:t>users</a:t>
            </a:r>
            <a:endParaRPr sz="1600">
              <a:latin typeface="Arial"/>
              <a:cs typeface="Arial"/>
            </a:endParaRPr>
          </a:p>
          <a:p>
            <a:pPr>
              <a:lnSpc>
                <a:spcPts val="650"/>
              </a:lnSpc>
              <a:spcBef>
                <a:spcPts val="37"/>
              </a:spcBef>
            </a:pPr>
            <a:endParaRPr sz="65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127000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contain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snapsho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 o</a:t>
            </a:r>
            <a:r>
              <a:rPr sz="1600" b="1" spc="0" dirty="0">
                <a:latin typeface="Arial"/>
                <a:cs typeface="Arial"/>
              </a:rPr>
              <a:t>f</a:t>
            </a:r>
            <a:r>
              <a:rPr sz="1600" b="1" spc="-5" dirty="0">
                <a:latin typeface="Arial"/>
                <a:cs typeface="Arial"/>
              </a:rPr>
              <a:t> operationa</a:t>
            </a:r>
            <a:r>
              <a:rPr sz="1600" b="1" spc="0" dirty="0">
                <a:latin typeface="Arial"/>
                <a:cs typeface="Arial"/>
              </a:rPr>
              <a:t>l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dat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fo</a:t>
            </a:r>
            <a:r>
              <a:rPr sz="1600" b="1" spc="0" dirty="0">
                <a:latin typeface="Arial"/>
                <a:cs typeface="Arial"/>
              </a:rPr>
              <a:t>r</a:t>
            </a:r>
            <a:r>
              <a:rPr sz="1600" b="1" spc="-5" dirty="0">
                <a:latin typeface="Arial"/>
                <a:cs typeface="Arial"/>
              </a:rPr>
              <a:t> specifi</a:t>
            </a:r>
            <a:r>
              <a:rPr sz="1600" b="1" spc="0" dirty="0">
                <a:latin typeface="Arial"/>
                <a:cs typeface="Arial"/>
              </a:rPr>
              <a:t>c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busines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contexts.</a:t>
            </a:r>
            <a:endParaRPr sz="1600">
              <a:latin typeface="Arial"/>
              <a:cs typeface="Arial"/>
            </a:endParaRPr>
          </a:p>
          <a:p>
            <a:pPr>
              <a:lnSpc>
                <a:spcPts val="950"/>
              </a:lnSpc>
              <a:spcBef>
                <a:spcPts val="26"/>
              </a:spcBef>
            </a:pPr>
            <a:endParaRPr sz="95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412750" marR="495934" indent="-285750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creatio</a:t>
            </a:r>
            <a:r>
              <a:rPr sz="1600" b="1" spc="0" dirty="0">
                <a:latin typeface="Arial"/>
                <a:cs typeface="Arial"/>
              </a:rPr>
              <a:t>n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o</a:t>
            </a:r>
            <a:r>
              <a:rPr sz="1600" b="1" spc="0" dirty="0">
                <a:latin typeface="Arial"/>
                <a:cs typeface="Arial"/>
              </a:rPr>
              <a:t>f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dat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mar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i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predicate</a:t>
            </a:r>
            <a:r>
              <a:rPr sz="1600" b="1" spc="0" dirty="0">
                <a:latin typeface="Arial"/>
                <a:cs typeface="Arial"/>
              </a:rPr>
              <a:t>d</a:t>
            </a:r>
            <a:r>
              <a:rPr sz="1600" b="1" spc="-5" dirty="0">
                <a:latin typeface="Arial"/>
                <a:cs typeface="Arial"/>
              </a:rPr>
              <a:t> o</a:t>
            </a:r>
            <a:r>
              <a:rPr sz="1600" b="1" spc="0" dirty="0">
                <a:latin typeface="Arial"/>
                <a:cs typeface="Arial"/>
              </a:rPr>
              <a:t>n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specific</a:t>
            </a:r>
            <a:r>
              <a:rPr sz="1600" b="1" spc="0" dirty="0">
                <a:latin typeface="Arial"/>
                <a:cs typeface="Arial"/>
              </a:rPr>
              <a:t>,</a:t>
            </a:r>
            <a:r>
              <a:rPr sz="1600" b="1" spc="2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predefine</a:t>
            </a:r>
            <a:r>
              <a:rPr sz="1600" b="1" spc="0" dirty="0">
                <a:latin typeface="Arial"/>
                <a:cs typeface="Arial"/>
              </a:rPr>
              <a:t>d </a:t>
            </a:r>
            <a:r>
              <a:rPr sz="1600" b="1" spc="-5" dirty="0">
                <a:latin typeface="Arial"/>
                <a:cs typeface="Arial"/>
              </a:rPr>
              <a:t>nee</a:t>
            </a:r>
            <a:r>
              <a:rPr sz="1600" b="1" spc="0" dirty="0">
                <a:latin typeface="Arial"/>
                <a:cs typeface="Arial"/>
              </a:rPr>
              <a:t>d</a:t>
            </a:r>
            <a:r>
              <a:rPr sz="1600" b="1" spc="-5" dirty="0">
                <a:latin typeface="Arial"/>
                <a:cs typeface="Arial"/>
              </a:rPr>
              <a:t> fo</a:t>
            </a:r>
            <a:r>
              <a:rPr sz="1600" b="1" spc="0" dirty="0">
                <a:latin typeface="Arial"/>
                <a:cs typeface="Arial"/>
              </a:rPr>
              <a:t>r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certain groupin</a:t>
            </a:r>
            <a:r>
              <a:rPr sz="1600" b="1" spc="0" dirty="0">
                <a:latin typeface="Arial"/>
                <a:cs typeface="Arial"/>
              </a:rPr>
              <a:t>g</a:t>
            </a:r>
            <a:r>
              <a:rPr sz="1600" b="1" spc="-5" dirty="0">
                <a:latin typeface="Arial"/>
                <a:cs typeface="Arial"/>
              </a:rPr>
              <a:t> an</a:t>
            </a:r>
            <a:r>
              <a:rPr sz="1600" b="1" spc="0" dirty="0">
                <a:latin typeface="Arial"/>
                <a:cs typeface="Arial"/>
              </a:rPr>
              <a:t>d</a:t>
            </a:r>
            <a:r>
              <a:rPr sz="1600" b="1" spc="-5" dirty="0">
                <a:latin typeface="Arial"/>
                <a:cs typeface="Arial"/>
              </a:rPr>
              <a:t> configuratio</a:t>
            </a:r>
            <a:r>
              <a:rPr sz="1600" b="1" spc="0" dirty="0">
                <a:latin typeface="Arial"/>
                <a:cs typeface="Arial"/>
              </a:rPr>
              <a:t>n</a:t>
            </a:r>
            <a:r>
              <a:rPr sz="1600" b="1" spc="-5" dirty="0">
                <a:latin typeface="Arial"/>
                <a:cs typeface="Arial"/>
              </a:rPr>
              <a:t> o</a:t>
            </a:r>
            <a:r>
              <a:rPr sz="1600" b="1" spc="0" dirty="0">
                <a:latin typeface="Arial"/>
                <a:cs typeface="Arial"/>
              </a:rPr>
              <a:t>f</a:t>
            </a:r>
            <a:r>
              <a:rPr sz="1600" b="1" spc="-5" dirty="0">
                <a:latin typeface="Arial"/>
                <a:cs typeface="Arial"/>
              </a:rPr>
              <a:t> selec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data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63F9C6FE-2808-4A0A-AE3C-2273B2EDD52A}"/>
                  </a:ext>
                </a:extLst>
              </p14:cNvPr>
              <p14:cNvContentPartPr/>
              <p14:nvPr/>
            </p14:nvContentPartPr>
            <p14:xfrm>
              <a:off x="4309877" y="1788831"/>
              <a:ext cx="1814760" cy="18864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63F9C6FE-2808-4A0A-AE3C-2273B2EDD52A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255877" y="1681191"/>
                <a:ext cx="1922400" cy="404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7A1DAA5A-881A-4615-B7CC-30E48687B1A0}"/>
                  </a:ext>
                </a:extLst>
              </p14:cNvPr>
              <p14:cNvContentPartPr/>
              <p14:nvPr/>
            </p14:nvContentPartPr>
            <p14:xfrm>
              <a:off x="2671517" y="2437911"/>
              <a:ext cx="6801480" cy="7920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7A1DAA5A-881A-4615-B7CC-30E48687B1A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617877" y="2330271"/>
                <a:ext cx="6909120" cy="294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FF6E5068-D7F1-4F6D-BB27-68D470DE01A2}"/>
                  </a:ext>
                </a:extLst>
              </p14:cNvPr>
              <p14:cNvContentPartPr/>
              <p14:nvPr/>
            </p14:nvContentPartPr>
            <p14:xfrm>
              <a:off x="1114157" y="2684871"/>
              <a:ext cx="7560720" cy="9036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FF6E5068-D7F1-4F6D-BB27-68D470DE01A2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060517" y="2577231"/>
                <a:ext cx="7668360" cy="30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9C70591C-DEE4-4D4E-8A90-ACD6ABE6EA90}"/>
                  </a:ext>
                </a:extLst>
              </p14:cNvPr>
              <p14:cNvContentPartPr/>
              <p14:nvPr/>
            </p14:nvContentPartPr>
            <p14:xfrm>
              <a:off x="729317" y="2306511"/>
              <a:ext cx="7734240" cy="7898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9C70591C-DEE4-4D4E-8A90-ACD6ABE6EA90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675677" y="2198871"/>
                <a:ext cx="7841880" cy="10054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03783" rIns="0" bIns="0" rtlCol="0">
            <a:noAutofit/>
          </a:bodyPr>
          <a:lstStyle/>
          <a:p>
            <a:pPr marL="5893435">
              <a:lnSpc>
                <a:spcPct val="100000"/>
              </a:lnSpc>
            </a:pPr>
            <a:r>
              <a:rPr sz="2400" b="1" spc="-5" dirty="0">
                <a:latin typeface="Arial"/>
                <a:cs typeface="Arial"/>
              </a:rPr>
              <a:t>Dat</a:t>
            </a:r>
            <a:r>
              <a:rPr sz="2400" b="1" spc="0" dirty="0">
                <a:latin typeface="Arial"/>
                <a:cs typeface="Arial"/>
              </a:rPr>
              <a:t>a</a:t>
            </a:r>
            <a:r>
              <a:rPr sz="2400" b="1" spc="10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Mar</a:t>
            </a:r>
            <a:r>
              <a:rPr sz="2400" b="1" spc="0" dirty="0">
                <a:latin typeface="Arial"/>
                <a:cs typeface="Arial"/>
              </a:rPr>
              <a:t>t</a:t>
            </a:r>
            <a:r>
              <a:rPr sz="2400" b="1" spc="-5" dirty="0">
                <a:latin typeface="Arial"/>
                <a:cs typeface="Arial"/>
              </a:rPr>
              <a:t> Examples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838200" y="1447800"/>
            <a:ext cx="8458200" cy="5105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2CC55879-F8C8-474E-9241-3FF3CB1738D9}"/>
                  </a:ext>
                </a:extLst>
              </p14:cNvPr>
              <p14:cNvContentPartPr/>
              <p14:nvPr/>
            </p14:nvContentPartPr>
            <p14:xfrm>
              <a:off x="1262477" y="4661991"/>
              <a:ext cx="1402920" cy="71316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2CC55879-F8C8-474E-9241-3FF3CB1738D9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253479" y="4653355"/>
                <a:ext cx="1420555" cy="73079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E66E6780-D703-48DC-BCB3-2C3DA6B1B7D6}"/>
                  </a:ext>
                </a:extLst>
              </p14:cNvPr>
              <p14:cNvContentPartPr/>
              <p14:nvPr/>
            </p14:nvContentPartPr>
            <p14:xfrm>
              <a:off x="3577997" y="500031"/>
              <a:ext cx="1017000" cy="92304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E66E6780-D703-48DC-BCB3-2C3DA6B1B7D6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523997" y="392031"/>
                <a:ext cx="1124640" cy="1138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A47313D0-943B-4444-B45D-54AA97B6AC40}"/>
                  </a:ext>
                </a:extLst>
              </p14:cNvPr>
              <p14:cNvContentPartPr/>
              <p14:nvPr/>
            </p14:nvContentPartPr>
            <p14:xfrm>
              <a:off x="3835397" y="398151"/>
              <a:ext cx="649800" cy="86292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A47313D0-943B-4444-B45D-54AA97B6AC40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781397" y="290151"/>
                <a:ext cx="757440" cy="1078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DD7C954B-AF64-4BDC-BB7E-258B1B5E82D4}"/>
                  </a:ext>
                </a:extLst>
              </p14:cNvPr>
              <p14:cNvContentPartPr/>
              <p14:nvPr/>
            </p14:nvContentPartPr>
            <p14:xfrm>
              <a:off x="3279917" y="302031"/>
              <a:ext cx="1674000" cy="135720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DD7C954B-AF64-4BDC-BB7E-258B1B5E82D4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225917" y="194391"/>
                <a:ext cx="1781640" cy="1572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7DDF756F-00C0-4F45-AE1B-C815854A65F9}"/>
                  </a:ext>
                </a:extLst>
              </p14:cNvPr>
              <p14:cNvContentPartPr/>
              <p14:nvPr/>
            </p14:nvContentPartPr>
            <p14:xfrm>
              <a:off x="3346157" y="860031"/>
              <a:ext cx="1281600" cy="14472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7DDF756F-00C0-4F45-AE1B-C815854A65F9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292517" y="752031"/>
                <a:ext cx="1389240" cy="36036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44068" y="1475232"/>
            <a:ext cx="163068" cy="1714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44068" y="2489454"/>
            <a:ext cx="163068" cy="16687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44068" y="3287267"/>
            <a:ext cx="163068" cy="16687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44068" y="4297679"/>
            <a:ext cx="163068" cy="17068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44068" y="5095494"/>
            <a:ext cx="163068" cy="17068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44068" y="5897879"/>
            <a:ext cx="163068" cy="16687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879602" y="955293"/>
            <a:ext cx="8589010" cy="569722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4127500">
              <a:lnSpc>
                <a:spcPct val="100000"/>
              </a:lnSpc>
            </a:pPr>
            <a:r>
              <a:rPr sz="2000" b="1" spc="-15" dirty="0">
                <a:latin typeface="Arial"/>
                <a:cs typeface="Arial"/>
              </a:rPr>
              <a:t>Characteristics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o</a:t>
            </a:r>
            <a:r>
              <a:rPr sz="2000" b="1" spc="-10" dirty="0">
                <a:latin typeface="Arial"/>
                <a:cs typeface="Arial"/>
              </a:rPr>
              <a:t>f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15" dirty="0">
                <a:latin typeface="Arial"/>
                <a:cs typeface="Arial"/>
              </a:rPr>
              <a:t>a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Dat</a:t>
            </a:r>
            <a:r>
              <a:rPr sz="2000" b="1" spc="-15" dirty="0">
                <a:latin typeface="Arial"/>
                <a:cs typeface="Arial"/>
              </a:rPr>
              <a:t>a</a:t>
            </a:r>
            <a:r>
              <a:rPr sz="2000" b="1" spc="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Warehouse</a:t>
            </a:r>
            <a:endParaRPr sz="2000">
              <a:latin typeface="Arial"/>
              <a:cs typeface="Arial"/>
            </a:endParaRPr>
          </a:p>
          <a:p>
            <a:pPr>
              <a:lnSpc>
                <a:spcPts val="1100"/>
              </a:lnSpc>
              <a:spcBef>
                <a:spcPts val="90"/>
              </a:spcBef>
            </a:pPr>
            <a:endParaRPr sz="1100"/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Organize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d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b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y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busines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dimensio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n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o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r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subject:</a:t>
            </a:r>
            <a:endParaRPr sz="1800">
              <a:latin typeface="Arial"/>
              <a:cs typeface="Arial"/>
            </a:endParaRPr>
          </a:p>
          <a:p>
            <a:pPr marL="812800" marR="232410" indent="-228600">
              <a:lnSpc>
                <a:spcPct val="100000"/>
              </a:lnSpc>
              <a:spcBef>
                <a:spcPts val="345"/>
              </a:spcBef>
              <a:buFont typeface="Wingdings"/>
              <a:buChar char=""/>
              <a:tabLst>
                <a:tab pos="812165" algn="l"/>
              </a:tabLst>
            </a:pPr>
            <a:r>
              <a:rPr sz="1400" spc="-10" dirty="0">
                <a:latin typeface="Arial"/>
                <a:cs typeface="Arial"/>
              </a:rPr>
              <a:t>Data are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organized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by subject,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e.g.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by customer,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vendor,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product,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price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level, and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region.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5" dirty="0">
                <a:latin typeface="Arial"/>
                <a:cs typeface="Arial"/>
              </a:rPr>
              <a:t>T</a:t>
            </a:r>
            <a:r>
              <a:rPr sz="1400" spc="-10" dirty="0">
                <a:latin typeface="Arial"/>
                <a:cs typeface="Arial"/>
              </a:rPr>
              <a:t>his arrangement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differs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from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operational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databases,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where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data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are</a:t>
            </a:r>
            <a:r>
              <a:rPr sz="1400" spc="-1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organized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by</a:t>
            </a:r>
            <a:r>
              <a:rPr sz="1400" spc="-1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business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process, such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as order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entry,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inventory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control,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and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accounts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receivabl</a:t>
            </a:r>
            <a:r>
              <a:rPr sz="1400" spc="0" dirty="0">
                <a:latin typeface="Arial"/>
                <a:cs typeface="Arial"/>
              </a:rPr>
              <a:t>e</a:t>
            </a:r>
            <a:r>
              <a:rPr sz="1400" spc="-5" dirty="0">
                <a:latin typeface="Arial"/>
                <a:cs typeface="Arial"/>
              </a:rPr>
              <a:t>.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20"/>
              </a:spcBef>
            </a:pP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Us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onlin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analytica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l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processin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g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(OLAP):</a:t>
            </a:r>
            <a:endParaRPr sz="1800">
              <a:latin typeface="Arial"/>
              <a:cs typeface="Arial"/>
            </a:endParaRPr>
          </a:p>
          <a:p>
            <a:pPr marL="812800" marR="71755" indent="-228600">
              <a:lnSpc>
                <a:spcPct val="100000"/>
              </a:lnSpc>
              <a:spcBef>
                <a:spcPts val="345"/>
              </a:spcBef>
              <a:buFont typeface="Wingdings"/>
              <a:buChar char=""/>
              <a:tabLst>
                <a:tab pos="812165" algn="l"/>
              </a:tabLst>
            </a:pPr>
            <a:r>
              <a:rPr sz="1400" spc="-10" dirty="0">
                <a:latin typeface="Arial"/>
                <a:cs typeface="Arial"/>
              </a:rPr>
              <a:t>Involves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the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analysis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of accumulated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data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by end-users,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as opp</a:t>
            </a:r>
            <a:r>
              <a:rPr sz="1400" spc="-5" dirty="0">
                <a:latin typeface="Arial"/>
                <a:cs typeface="Arial"/>
              </a:rPr>
              <a:t>o</a:t>
            </a:r>
            <a:r>
              <a:rPr sz="1400" spc="-10" dirty="0">
                <a:latin typeface="Arial"/>
                <a:cs typeface="Arial"/>
              </a:rPr>
              <a:t>sed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to</a:t>
            </a:r>
            <a:r>
              <a:rPr sz="1400" spc="-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operational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databases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that use</a:t>
            </a:r>
            <a:r>
              <a:rPr sz="1400" spc="-1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online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transaction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processing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(OLTP).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20"/>
              </a:spcBef>
            </a:pPr>
            <a:r>
              <a:rPr sz="1800" b="1" dirty="0">
                <a:solidFill>
                  <a:srgbClr val="33339A"/>
                </a:solidFill>
                <a:latin typeface="Arial"/>
                <a:cs typeface="Arial"/>
              </a:rPr>
              <a:t>Integrated:</a:t>
            </a:r>
            <a:endParaRPr sz="1800">
              <a:latin typeface="Arial"/>
              <a:cs typeface="Arial"/>
            </a:endParaRPr>
          </a:p>
          <a:p>
            <a:pPr marL="812800" marR="47625" indent="-228600">
              <a:lnSpc>
                <a:spcPct val="100000"/>
              </a:lnSpc>
              <a:spcBef>
                <a:spcPts val="345"/>
              </a:spcBef>
              <a:buFont typeface="Wingdings"/>
              <a:buChar char=""/>
              <a:tabLst>
                <a:tab pos="812165" algn="l"/>
              </a:tabLst>
            </a:pPr>
            <a:r>
              <a:rPr sz="1400" spc="-10" dirty="0">
                <a:latin typeface="Arial"/>
                <a:cs typeface="Arial"/>
              </a:rPr>
              <a:t>Data are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collected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from</a:t>
            </a:r>
            <a:r>
              <a:rPr sz="1400" spc="-20" dirty="0">
                <a:latin typeface="Arial"/>
                <a:cs typeface="Arial"/>
              </a:rPr>
              <a:t> m</a:t>
            </a:r>
            <a:r>
              <a:rPr sz="1400" spc="-10" dirty="0">
                <a:latin typeface="Arial"/>
                <a:cs typeface="Arial"/>
              </a:rPr>
              <a:t>ultiple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systems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and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then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integrated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around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subjects.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For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example, customer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data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may be extracted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from internal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(and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external)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sy</a:t>
            </a:r>
            <a:r>
              <a:rPr sz="1400" spc="-5" dirty="0">
                <a:latin typeface="Arial"/>
                <a:cs typeface="Arial"/>
              </a:rPr>
              <a:t>s</a:t>
            </a:r>
            <a:r>
              <a:rPr sz="1400" spc="-10" dirty="0">
                <a:latin typeface="Arial"/>
                <a:cs typeface="Arial"/>
              </a:rPr>
              <a:t>tems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and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then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integrated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around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a customer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identifier,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thereby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creating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a comprehensive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view of</a:t>
            </a:r>
            <a:r>
              <a:rPr sz="1400" spc="-15" dirty="0">
                <a:latin typeface="Arial"/>
                <a:cs typeface="Arial"/>
              </a:rPr>
              <a:t> </a:t>
            </a:r>
            <a:r>
              <a:rPr sz="1400" spc="5" dirty="0">
                <a:latin typeface="Arial"/>
                <a:cs typeface="Arial"/>
              </a:rPr>
              <a:t>t</a:t>
            </a:r>
            <a:r>
              <a:rPr sz="1400" spc="-10" dirty="0">
                <a:latin typeface="Arial"/>
                <a:cs typeface="Arial"/>
              </a:rPr>
              <a:t>he</a:t>
            </a:r>
            <a:r>
              <a:rPr sz="1400" spc="-1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customer.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20"/>
              </a:spcBef>
            </a:pP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Tim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variant:</a:t>
            </a:r>
            <a:endParaRPr sz="1800">
              <a:latin typeface="Arial"/>
              <a:cs typeface="Arial"/>
            </a:endParaRPr>
          </a:p>
          <a:p>
            <a:pPr marL="812800" indent="-228600">
              <a:lnSpc>
                <a:spcPct val="100000"/>
              </a:lnSpc>
              <a:spcBef>
                <a:spcPts val="345"/>
              </a:spcBef>
              <a:buFont typeface="Wingdings"/>
              <a:buChar char=""/>
              <a:tabLst>
                <a:tab pos="812165" algn="l"/>
              </a:tabLst>
            </a:pPr>
            <a:r>
              <a:rPr sz="1400" spc="-10" dirty="0">
                <a:latin typeface="Arial"/>
                <a:cs typeface="Arial"/>
              </a:rPr>
              <a:t>Data </a:t>
            </a:r>
            <a:r>
              <a:rPr sz="1400" spc="-15" dirty="0">
                <a:latin typeface="Arial"/>
                <a:cs typeface="Arial"/>
              </a:rPr>
              <a:t>w</a:t>
            </a:r>
            <a:r>
              <a:rPr sz="1400" spc="-10" dirty="0">
                <a:latin typeface="Arial"/>
                <a:cs typeface="Arial"/>
              </a:rPr>
              <a:t>arehouses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and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data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marts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maintain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historical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data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(i.e.,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data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that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include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time as a variable).</a:t>
            </a:r>
            <a:endParaRPr sz="1400">
              <a:latin typeface="Arial"/>
              <a:cs typeface="Arial"/>
            </a:endParaRPr>
          </a:p>
          <a:p>
            <a:pPr marL="812800">
              <a:lnSpc>
                <a:spcPct val="100000"/>
              </a:lnSpc>
            </a:pPr>
            <a:r>
              <a:rPr sz="1400" spc="-10" dirty="0">
                <a:latin typeface="Arial"/>
                <a:cs typeface="Arial"/>
              </a:rPr>
              <a:t>Unlike transactional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systems,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5" dirty="0">
                <a:latin typeface="Arial"/>
                <a:cs typeface="Arial"/>
              </a:rPr>
              <a:t>w</a:t>
            </a:r>
            <a:r>
              <a:rPr sz="1400" spc="-10" dirty="0">
                <a:latin typeface="Arial"/>
                <a:cs typeface="Arial"/>
              </a:rPr>
              <a:t>hich maintain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only recent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data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20"/>
              </a:spcBef>
            </a:pP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Non-volatile:</a:t>
            </a:r>
            <a:endParaRPr sz="1800">
              <a:latin typeface="Arial"/>
              <a:cs typeface="Arial"/>
            </a:endParaRPr>
          </a:p>
          <a:p>
            <a:pPr marL="812800" marR="121920" indent="-228600">
              <a:lnSpc>
                <a:spcPct val="100000"/>
              </a:lnSpc>
              <a:spcBef>
                <a:spcPts val="345"/>
              </a:spcBef>
              <a:buFont typeface="Wingdings"/>
              <a:buChar char=""/>
              <a:tabLst>
                <a:tab pos="812165" algn="l"/>
              </a:tabLst>
            </a:pPr>
            <a:r>
              <a:rPr sz="1400" spc="-10" dirty="0">
                <a:latin typeface="Arial"/>
                <a:cs typeface="Arial"/>
              </a:rPr>
              <a:t>end-users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or</a:t>
            </a:r>
            <a:r>
              <a:rPr sz="1400" spc="-1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transactional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processes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cannot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change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or update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</a:rPr>
              <a:t>th</a:t>
            </a:r>
            <a:r>
              <a:rPr sz="1400" spc="-10" dirty="0">
                <a:latin typeface="Arial"/>
                <a:cs typeface="Arial"/>
              </a:rPr>
              <a:t>e</a:t>
            </a:r>
            <a:r>
              <a:rPr sz="1400" spc="-1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data</a:t>
            </a:r>
            <a:r>
              <a:rPr sz="1400" spc="-1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directly.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Warehouses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and marts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are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updated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through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IT-controlled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load</a:t>
            </a:r>
            <a:r>
              <a:rPr sz="1400" spc="-1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processes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rather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5" dirty="0">
                <a:latin typeface="Arial"/>
                <a:cs typeface="Arial"/>
              </a:rPr>
              <a:t>t</a:t>
            </a:r>
            <a:r>
              <a:rPr sz="1400" spc="-10" dirty="0">
                <a:latin typeface="Arial"/>
                <a:cs typeface="Arial"/>
              </a:rPr>
              <a:t>han</a:t>
            </a:r>
            <a:r>
              <a:rPr sz="1400" spc="-1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by users.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20"/>
              </a:spcBef>
            </a:pP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Multidimensional:</a:t>
            </a:r>
            <a:endParaRPr sz="1800">
              <a:latin typeface="Arial"/>
              <a:cs typeface="Arial"/>
            </a:endParaRPr>
          </a:p>
          <a:p>
            <a:pPr marL="412750" marR="442595" indent="-285750">
              <a:lnSpc>
                <a:spcPct val="100000"/>
              </a:lnSpc>
              <a:spcBef>
                <a:spcPts val="385"/>
              </a:spcBef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Typically</a:t>
            </a:r>
            <a:r>
              <a:rPr sz="1600" b="1" spc="0" dirty="0">
                <a:latin typeface="Arial"/>
                <a:cs typeface="Arial"/>
              </a:rPr>
              <a:t>,</a:t>
            </a:r>
            <a:r>
              <a:rPr sz="1600" b="1" spc="2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th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dat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warehous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o</a:t>
            </a:r>
            <a:r>
              <a:rPr sz="1600" b="1" spc="0" dirty="0">
                <a:latin typeface="Arial"/>
                <a:cs typeface="Arial"/>
              </a:rPr>
              <a:t>r</a:t>
            </a:r>
            <a:r>
              <a:rPr sz="1600" b="1" spc="-5" dirty="0">
                <a:latin typeface="Arial"/>
                <a:cs typeface="Arial"/>
              </a:rPr>
              <a:t> mar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use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multidimensiona</a:t>
            </a:r>
            <a:r>
              <a:rPr sz="1600" b="1" spc="0" dirty="0">
                <a:latin typeface="Arial"/>
                <a:cs typeface="Arial"/>
              </a:rPr>
              <a:t>l</a:t>
            </a:r>
            <a:r>
              <a:rPr sz="1600" b="1" spc="2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dat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structure</a:t>
            </a:r>
            <a:r>
              <a:rPr sz="1600" b="1" spc="0" dirty="0">
                <a:latin typeface="Arial"/>
                <a:cs typeface="Arial"/>
              </a:rPr>
              <a:t>.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A </a:t>
            </a:r>
            <a:r>
              <a:rPr sz="1600" b="1" spc="-5" dirty="0">
                <a:latin typeface="Arial"/>
                <a:cs typeface="Arial"/>
              </a:rPr>
              <a:t>commo</a:t>
            </a:r>
            <a:r>
              <a:rPr sz="1600" b="1" spc="0" dirty="0">
                <a:latin typeface="Arial"/>
                <a:cs typeface="Arial"/>
              </a:rPr>
              <a:t>n</a:t>
            </a:r>
            <a:r>
              <a:rPr sz="1600" b="1" spc="-5" dirty="0">
                <a:latin typeface="Arial"/>
                <a:cs typeface="Arial"/>
              </a:rPr>
              <a:t> representatio</a:t>
            </a:r>
            <a:r>
              <a:rPr sz="1600" b="1" spc="0" dirty="0">
                <a:latin typeface="Arial"/>
                <a:cs typeface="Arial"/>
              </a:rPr>
              <a:t>n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fo</a:t>
            </a:r>
            <a:r>
              <a:rPr sz="1600" b="1" spc="0" dirty="0">
                <a:latin typeface="Arial"/>
                <a:cs typeface="Arial"/>
              </a:rPr>
              <a:t>r</a:t>
            </a:r>
            <a:r>
              <a:rPr sz="1600" b="1" spc="-5" dirty="0">
                <a:latin typeface="Arial"/>
                <a:cs typeface="Arial"/>
              </a:rPr>
              <a:t> thi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multidimensiona</a:t>
            </a:r>
            <a:r>
              <a:rPr sz="1600" b="1" spc="0" dirty="0">
                <a:latin typeface="Arial"/>
                <a:cs typeface="Arial"/>
              </a:rPr>
              <a:t>l</a:t>
            </a:r>
            <a:r>
              <a:rPr sz="1600" b="1" spc="2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structur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i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h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dat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cube.</a:t>
            </a:r>
            <a:endParaRPr sz="160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5BCBC0DF-1CA9-4727-B5BE-840E0E698EF8}"/>
                  </a:ext>
                </a:extLst>
              </p14:cNvPr>
              <p14:cNvContentPartPr/>
              <p14:nvPr/>
            </p14:nvContentPartPr>
            <p14:xfrm>
              <a:off x="874037" y="4554711"/>
              <a:ext cx="26640" cy="12024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5BCBC0DF-1CA9-4727-B5BE-840E0E698EF8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820397" y="4447071"/>
                <a:ext cx="134280" cy="335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64D9495F-3983-487A-8873-2FC56C166477}"/>
                  </a:ext>
                </a:extLst>
              </p14:cNvPr>
              <p14:cNvContentPartPr/>
              <p14:nvPr/>
            </p14:nvContentPartPr>
            <p14:xfrm>
              <a:off x="368597" y="1466271"/>
              <a:ext cx="401040" cy="26208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64D9495F-3983-487A-8873-2FC56C166477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314597" y="1358271"/>
                <a:ext cx="508680" cy="477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E710E21C-3AF8-4268-8709-8D9B2C2466E8}"/>
                  </a:ext>
                </a:extLst>
              </p14:cNvPr>
              <p14:cNvContentPartPr/>
              <p14:nvPr/>
            </p14:nvContentPartPr>
            <p14:xfrm>
              <a:off x="387317" y="2422791"/>
              <a:ext cx="366120" cy="34956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E710E21C-3AF8-4268-8709-8D9B2C2466E8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33317" y="2314791"/>
                <a:ext cx="473760" cy="565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35581453-2005-4C23-B608-5897F966C4F7}"/>
                  </a:ext>
                </a:extLst>
              </p14:cNvPr>
              <p14:cNvContentPartPr/>
              <p14:nvPr/>
            </p14:nvContentPartPr>
            <p14:xfrm>
              <a:off x="392717" y="3219831"/>
              <a:ext cx="392760" cy="3819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35581453-2005-4C23-B608-5897F966C4F7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338717" y="3112191"/>
                <a:ext cx="500400" cy="597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62BBD3CB-153D-4682-9786-5835ECF93233}"/>
                  </a:ext>
                </a:extLst>
              </p14:cNvPr>
              <p14:cNvContentPartPr/>
              <p14:nvPr/>
            </p14:nvContentPartPr>
            <p14:xfrm>
              <a:off x="388037" y="4249431"/>
              <a:ext cx="445680" cy="33012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62BBD3CB-153D-4682-9786-5835ECF93233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334037" y="4141791"/>
                <a:ext cx="553320" cy="545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4BA0E9F7-3121-4D57-83EF-35B73A9E737E}"/>
                  </a:ext>
                </a:extLst>
              </p14:cNvPr>
              <p14:cNvContentPartPr/>
              <p14:nvPr/>
            </p14:nvContentPartPr>
            <p14:xfrm>
              <a:off x="377957" y="5043591"/>
              <a:ext cx="408600" cy="47052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4BA0E9F7-3121-4D57-83EF-35B73A9E737E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323957" y="4935591"/>
                <a:ext cx="516240" cy="686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50A9F137-9D8F-473F-88DE-0FA66FC76BC8}"/>
                  </a:ext>
                </a:extLst>
              </p14:cNvPr>
              <p14:cNvContentPartPr/>
              <p14:nvPr/>
            </p14:nvContentPartPr>
            <p14:xfrm>
              <a:off x="415397" y="5837391"/>
              <a:ext cx="376200" cy="32868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50A9F137-9D8F-473F-88DE-0FA66FC76BC8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361397" y="5729391"/>
                <a:ext cx="483840" cy="544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3316D260-56FC-47B4-85A0-CC1C58851E00}"/>
                  </a:ext>
                </a:extLst>
              </p14:cNvPr>
              <p14:cNvContentPartPr/>
              <p14:nvPr/>
            </p14:nvContentPartPr>
            <p14:xfrm>
              <a:off x="4311129" y="2326886"/>
              <a:ext cx="1301040" cy="4568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3316D260-56FC-47B4-85A0-CC1C58851E00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4302489" y="2318246"/>
                <a:ext cx="1318680" cy="474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24" name="Ink 23">
                <a:extLst>
                  <a:ext uri="{FF2B5EF4-FFF2-40B4-BE49-F238E27FC236}">
                    <a16:creationId xmlns:a16="http://schemas.microsoft.com/office/drawing/2014/main" id="{586893EA-5B1C-4DAC-8BCC-C67AA3FE366B}"/>
                  </a:ext>
                </a:extLst>
              </p14:cNvPr>
              <p14:cNvContentPartPr/>
              <p14:nvPr/>
            </p14:nvContentPartPr>
            <p14:xfrm>
              <a:off x="3378009" y="2661326"/>
              <a:ext cx="228960" cy="200880"/>
            </p14:xfrm>
          </p:contentPart>
        </mc:Choice>
        <mc:Fallback xmlns="">
          <p:pic>
            <p:nvPicPr>
              <p:cNvPr id="24" name="Ink 23">
                <a:extLst>
                  <a:ext uri="{FF2B5EF4-FFF2-40B4-BE49-F238E27FC236}">
                    <a16:creationId xmlns:a16="http://schemas.microsoft.com/office/drawing/2014/main" id="{586893EA-5B1C-4DAC-8BCC-C67AA3FE366B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3369369" y="2652686"/>
                <a:ext cx="246600" cy="21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FF1A9EA0-E10A-4060-BD32-8F1BC3F88A68}"/>
                  </a:ext>
                </a:extLst>
              </p14:cNvPr>
              <p14:cNvContentPartPr/>
              <p14:nvPr/>
            </p14:nvContentPartPr>
            <p14:xfrm>
              <a:off x="2801289" y="5755526"/>
              <a:ext cx="403200" cy="34272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FF1A9EA0-E10A-4060-BD32-8F1BC3F88A68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2792289" y="5746526"/>
                <a:ext cx="420840" cy="360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C1373320-BEAF-442C-B7A8-A97697A059AF}"/>
                  </a:ext>
                </a:extLst>
              </p14:cNvPr>
              <p14:cNvContentPartPr/>
              <p14:nvPr/>
            </p14:nvContentPartPr>
            <p14:xfrm>
              <a:off x="4370424" y="4963775"/>
              <a:ext cx="682200" cy="220680"/>
            </p14:xfrm>
          </p:contentPart>
        </mc:Choice>
        <mc:Fallback xmlns=""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id="{C1373320-BEAF-442C-B7A8-A97697A059AF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4361429" y="4954790"/>
                <a:ext cx="699831" cy="23829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46" name="Ink 45">
                <a:extLst>
                  <a:ext uri="{FF2B5EF4-FFF2-40B4-BE49-F238E27FC236}">
                    <a16:creationId xmlns:a16="http://schemas.microsoft.com/office/drawing/2014/main" id="{D978D8C4-13AC-46C5-BE35-395A1069E55B}"/>
                  </a:ext>
                </a:extLst>
              </p14:cNvPr>
              <p14:cNvContentPartPr/>
              <p14:nvPr/>
            </p14:nvContentPartPr>
            <p14:xfrm>
              <a:off x="3682464" y="4982855"/>
              <a:ext cx="527400" cy="301320"/>
            </p14:xfrm>
          </p:contentPart>
        </mc:Choice>
        <mc:Fallback xmlns="">
          <p:pic>
            <p:nvPicPr>
              <p:cNvPr id="46" name="Ink 45">
                <a:extLst>
                  <a:ext uri="{FF2B5EF4-FFF2-40B4-BE49-F238E27FC236}">
                    <a16:creationId xmlns:a16="http://schemas.microsoft.com/office/drawing/2014/main" id="{D978D8C4-13AC-46C5-BE35-395A1069E55B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3673824" y="4974215"/>
                <a:ext cx="545040" cy="318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24FB4CC9-CB7B-4893-BC27-FCFD9246DA5B}"/>
                  </a:ext>
                </a:extLst>
              </p14:cNvPr>
              <p14:cNvContentPartPr/>
              <p14:nvPr/>
            </p14:nvContentPartPr>
            <p14:xfrm>
              <a:off x="3000264" y="4922015"/>
              <a:ext cx="511200" cy="37152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24FB4CC9-CB7B-4893-BC27-FCFD9246DA5B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2991264" y="4913375"/>
                <a:ext cx="528840" cy="389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4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3D077D63-BFE6-4A3D-BC2F-6608789D4960}"/>
                  </a:ext>
                </a:extLst>
              </p14:cNvPr>
              <p14:cNvContentPartPr/>
              <p14:nvPr/>
            </p14:nvContentPartPr>
            <p14:xfrm>
              <a:off x="2425344" y="4982855"/>
              <a:ext cx="423720" cy="32364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3D077D63-BFE6-4A3D-BC2F-6608789D4960}"/>
                  </a:ext>
                </a:extLst>
              </p:cNvPr>
              <p:cNvPicPr/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2416704" y="4973855"/>
                <a:ext cx="441360" cy="341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86" name="Ink 85">
                <a:extLst>
                  <a:ext uri="{FF2B5EF4-FFF2-40B4-BE49-F238E27FC236}">
                    <a16:creationId xmlns:a16="http://schemas.microsoft.com/office/drawing/2014/main" id="{EB53C8EC-AC5A-435A-939A-1A65F630DD8D}"/>
                  </a:ext>
                </a:extLst>
              </p14:cNvPr>
              <p14:cNvContentPartPr/>
              <p14:nvPr/>
            </p14:nvContentPartPr>
            <p14:xfrm>
              <a:off x="866870" y="2770406"/>
              <a:ext cx="659160" cy="470160"/>
            </p14:xfrm>
          </p:contentPart>
        </mc:Choice>
        <mc:Fallback xmlns="">
          <p:pic>
            <p:nvPicPr>
              <p:cNvPr id="86" name="Ink 85">
                <a:extLst>
                  <a:ext uri="{FF2B5EF4-FFF2-40B4-BE49-F238E27FC236}">
                    <a16:creationId xmlns:a16="http://schemas.microsoft.com/office/drawing/2014/main" id="{EB53C8EC-AC5A-435A-939A-1A65F630DD8D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857870" y="2761759"/>
                <a:ext cx="676800" cy="48781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96" name="Ink 95">
                <a:extLst>
                  <a:ext uri="{FF2B5EF4-FFF2-40B4-BE49-F238E27FC236}">
                    <a16:creationId xmlns:a16="http://schemas.microsoft.com/office/drawing/2014/main" id="{2566AF35-F296-45FC-A771-5243648DB589}"/>
                  </a:ext>
                </a:extLst>
              </p14:cNvPr>
              <p14:cNvContentPartPr/>
              <p14:nvPr/>
            </p14:nvContentPartPr>
            <p14:xfrm>
              <a:off x="5888124" y="2918805"/>
              <a:ext cx="450720" cy="179640"/>
            </p14:xfrm>
          </p:contentPart>
        </mc:Choice>
        <mc:Fallback xmlns="">
          <p:pic>
            <p:nvPicPr>
              <p:cNvPr id="96" name="Ink 95">
                <a:extLst>
                  <a:ext uri="{FF2B5EF4-FFF2-40B4-BE49-F238E27FC236}">
                    <a16:creationId xmlns:a16="http://schemas.microsoft.com/office/drawing/2014/main" id="{2566AF35-F296-45FC-A771-5243648DB589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5879124" y="2909805"/>
                <a:ext cx="468360" cy="197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97" name="Ink 96">
                <a:extLst>
                  <a:ext uri="{FF2B5EF4-FFF2-40B4-BE49-F238E27FC236}">
                    <a16:creationId xmlns:a16="http://schemas.microsoft.com/office/drawing/2014/main" id="{079BA874-52C3-463F-BF23-6B2B7C6B22EE}"/>
                  </a:ext>
                </a:extLst>
              </p14:cNvPr>
              <p14:cNvContentPartPr/>
              <p14:nvPr/>
            </p14:nvContentPartPr>
            <p14:xfrm>
              <a:off x="4970484" y="2906925"/>
              <a:ext cx="743400" cy="268200"/>
            </p14:xfrm>
          </p:contentPart>
        </mc:Choice>
        <mc:Fallback xmlns="">
          <p:pic>
            <p:nvPicPr>
              <p:cNvPr id="97" name="Ink 96">
                <a:extLst>
                  <a:ext uri="{FF2B5EF4-FFF2-40B4-BE49-F238E27FC236}">
                    <a16:creationId xmlns:a16="http://schemas.microsoft.com/office/drawing/2014/main" id="{079BA874-52C3-463F-BF23-6B2B7C6B22EE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4961488" y="2897925"/>
                <a:ext cx="761031" cy="28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109" name="Ink 108">
                <a:extLst>
                  <a:ext uri="{FF2B5EF4-FFF2-40B4-BE49-F238E27FC236}">
                    <a16:creationId xmlns:a16="http://schemas.microsoft.com/office/drawing/2014/main" id="{E33891E3-D779-41F7-8D64-334AB8850167}"/>
                  </a:ext>
                </a:extLst>
              </p14:cNvPr>
              <p14:cNvContentPartPr/>
              <p14:nvPr/>
            </p14:nvContentPartPr>
            <p14:xfrm>
              <a:off x="7074744" y="2908497"/>
              <a:ext cx="1078200" cy="276120"/>
            </p14:xfrm>
          </p:contentPart>
        </mc:Choice>
        <mc:Fallback xmlns="">
          <p:pic>
            <p:nvPicPr>
              <p:cNvPr id="109" name="Ink 108">
                <a:extLst>
                  <a:ext uri="{FF2B5EF4-FFF2-40B4-BE49-F238E27FC236}">
                    <a16:creationId xmlns:a16="http://schemas.microsoft.com/office/drawing/2014/main" id="{E33891E3-D779-41F7-8D64-334AB8850167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7065747" y="2899497"/>
                <a:ext cx="1095834" cy="293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4">
            <p14:nvContentPartPr>
              <p14:cNvPr id="110" name="Ink 109">
                <a:extLst>
                  <a:ext uri="{FF2B5EF4-FFF2-40B4-BE49-F238E27FC236}">
                    <a16:creationId xmlns:a16="http://schemas.microsoft.com/office/drawing/2014/main" id="{F3F38925-403A-4E2B-B16A-8A6F892136C1}"/>
                  </a:ext>
                </a:extLst>
              </p14:cNvPr>
              <p14:cNvContentPartPr/>
              <p14:nvPr/>
            </p14:nvContentPartPr>
            <p14:xfrm>
              <a:off x="8289744" y="2894097"/>
              <a:ext cx="150120" cy="293400"/>
            </p14:xfrm>
          </p:contentPart>
        </mc:Choice>
        <mc:Fallback xmlns="">
          <p:pic>
            <p:nvPicPr>
              <p:cNvPr id="110" name="Ink 109">
                <a:extLst>
                  <a:ext uri="{FF2B5EF4-FFF2-40B4-BE49-F238E27FC236}">
                    <a16:creationId xmlns:a16="http://schemas.microsoft.com/office/drawing/2014/main" id="{F3F38925-403A-4E2B-B16A-8A6F892136C1}"/>
                  </a:ext>
                </a:extLst>
              </p:cNvPr>
              <p:cNvPicPr/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8280744" y="2885097"/>
                <a:ext cx="167760" cy="311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6">
            <p14:nvContentPartPr>
              <p14:cNvPr id="113" name="Ink 112">
                <a:extLst>
                  <a:ext uri="{FF2B5EF4-FFF2-40B4-BE49-F238E27FC236}">
                    <a16:creationId xmlns:a16="http://schemas.microsoft.com/office/drawing/2014/main" id="{D0820AC4-56EB-49B5-95EA-0A612166D3ED}"/>
                  </a:ext>
                </a:extLst>
              </p14:cNvPr>
              <p14:cNvContentPartPr/>
              <p14:nvPr/>
            </p14:nvContentPartPr>
            <p14:xfrm>
              <a:off x="6626904" y="2914617"/>
              <a:ext cx="331560" cy="318600"/>
            </p14:xfrm>
          </p:contentPart>
        </mc:Choice>
        <mc:Fallback xmlns="">
          <p:pic>
            <p:nvPicPr>
              <p:cNvPr id="113" name="Ink 112">
                <a:extLst>
                  <a:ext uri="{FF2B5EF4-FFF2-40B4-BE49-F238E27FC236}">
                    <a16:creationId xmlns:a16="http://schemas.microsoft.com/office/drawing/2014/main" id="{D0820AC4-56EB-49B5-95EA-0A612166D3ED}"/>
                  </a:ext>
                </a:extLst>
              </p:cNvPr>
              <p:cNvPicPr/>
              <p:nvPr/>
            </p:nvPicPr>
            <p:blipFill>
              <a:blip r:embed="rId47"/>
              <a:stretch>
                <a:fillRect/>
              </a:stretch>
            </p:blipFill>
            <p:spPr>
              <a:xfrm>
                <a:off x="6618255" y="2905977"/>
                <a:ext cx="349219" cy="33624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35908" y="3786377"/>
            <a:ext cx="5727953" cy="31843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994402" y="955293"/>
            <a:ext cx="4436110" cy="31496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2000" b="1" spc="-15" dirty="0">
                <a:latin typeface="Arial"/>
                <a:cs typeface="Arial"/>
              </a:rPr>
              <a:t>Characteristics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o</a:t>
            </a:r>
            <a:r>
              <a:rPr sz="2000" b="1" spc="-10" dirty="0">
                <a:latin typeface="Arial"/>
                <a:cs typeface="Arial"/>
              </a:rPr>
              <a:t>f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15" dirty="0">
                <a:latin typeface="Arial"/>
                <a:cs typeface="Arial"/>
              </a:rPr>
              <a:t>a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Dat</a:t>
            </a:r>
            <a:r>
              <a:rPr sz="2000" b="1" spc="-15" dirty="0">
                <a:latin typeface="Arial"/>
                <a:cs typeface="Arial"/>
              </a:rPr>
              <a:t>a</a:t>
            </a:r>
            <a:r>
              <a:rPr sz="2000" b="1" spc="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Warehouse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73023" y="1387602"/>
            <a:ext cx="5732526" cy="296875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71639F75-C0D3-47F0-900A-55F5C9190B94}"/>
                  </a:ext>
                </a:extLst>
              </p14:cNvPr>
              <p14:cNvContentPartPr/>
              <p14:nvPr/>
            </p14:nvContentPartPr>
            <p14:xfrm>
              <a:off x="4391418" y="5739960"/>
              <a:ext cx="845640" cy="3610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71639F75-C0D3-47F0-900A-55F5C9190B94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382418" y="5730960"/>
                <a:ext cx="863280" cy="3787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42402299-14E4-4D5C-A037-592FE5446E22}"/>
                  </a:ext>
                </a:extLst>
              </p14:cNvPr>
              <p14:cNvContentPartPr/>
              <p14:nvPr/>
            </p14:nvContentPartPr>
            <p14:xfrm>
              <a:off x="3420498" y="5901960"/>
              <a:ext cx="819720" cy="30420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42402299-14E4-4D5C-A037-592FE5446E22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411854" y="5892971"/>
                <a:ext cx="837368" cy="32181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21BE7511-D02E-4031-AA84-6023A2DACBBA}"/>
                  </a:ext>
                </a:extLst>
              </p14:cNvPr>
              <p14:cNvContentPartPr/>
              <p14:nvPr/>
            </p14:nvContentPartPr>
            <p14:xfrm>
              <a:off x="2614098" y="5891880"/>
              <a:ext cx="613080" cy="54540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21BE7511-D02E-4031-AA84-6023A2DACBBA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605458" y="5882880"/>
                <a:ext cx="630720" cy="56304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93139" y="955293"/>
            <a:ext cx="8436610" cy="103441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3386454">
              <a:lnSpc>
                <a:spcPct val="100000"/>
              </a:lnSpc>
            </a:pPr>
            <a:r>
              <a:rPr sz="2000" b="1" spc="-20" dirty="0">
                <a:latin typeface="Arial"/>
                <a:cs typeface="Arial"/>
              </a:rPr>
              <a:t>Dat</a:t>
            </a:r>
            <a:r>
              <a:rPr sz="2000" b="1" spc="-15" dirty="0">
                <a:latin typeface="Arial"/>
                <a:cs typeface="Arial"/>
              </a:rPr>
              <a:t>a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Warehouse</a:t>
            </a:r>
            <a:r>
              <a:rPr sz="2000" b="1" spc="-15" dirty="0">
                <a:latin typeface="Arial"/>
                <a:cs typeface="Arial"/>
              </a:rPr>
              <a:t>s</a:t>
            </a:r>
            <a:r>
              <a:rPr sz="2000" b="1" spc="2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an</a:t>
            </a:r>
            <a:r>
              <a:rPr sz="2000" b="1" spc="-15" dirty="0">
                <a:latin typeface="Arial"/>
                <a:cs typeface="Arial"/>
              </a:rPr>
              <a:t>d</a:t>
            </a:r>
            <a:r>
              <a:rPr sz="2000" b="1" spc="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Reportin</a:t>
            </a:r>
            <a:r>
              <a:rPr sz="2000" b="1" spc="-15" dirty="0">
                <a:latin typeface="Arial"/>
                <a:cs typeface="Arial"/>
              </a:rPr>
              <a:t>g</a:t>
            </a:r>
            <a:r>
              <a:rPr sz="2000" b="1" spc="1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Systems</a:t>
            </a:r>
            <a:endParaRPr sz="2000">
              <a:latin typeface="Arial"/>
              <a:cs typeface="Arial"/>
            </a:endParaRPr>
          </a:p>
          <a:p>
            <a:pPr>
              <a:lnSpc>
                <a:spcPts val="700"/>
              </a:lnSpc>
              <a:spcBef>
                <a:spcPts val="36"/>
              </a:spcBef>
            </a:pPr>
            <a:endParaRPr sz="70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12700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Type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o</a:t>
            </a:r>
            <a:r>
              <a:rPr sz="1600" b="1" spc="0" dirty="0">
                <a:latin typeface="Arial"/>
                <a:cs typeface="Arial"/>
              </a:rPr>
              <a:t>f</a:t>
            </a:r>
            <a:r>
              <a:rPr sz="1600" b="1" spc="-5" dirty="0">
                <a:latin typeface="Arial"/>
                <a:cs typeface="Arial"/>
              </a:rPr>
              <a:t> Reports:</a:t>
            </a:r>
            <a:endParaRPr sz="1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50339" y="2022094"/>
            <a:ext cx="1290320" cy="99250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241300" indent="-228600">
              <a:lnSpc>
                <a:spcPct val="100000"/>
              </a:lnSpc>
              <a:buFont typeface="Wingdings"/>
              <a:buChar char=""/>
              <a:tabLst>
                <a:tab pos="240665" algn="l"/>
              </a:tabLst>
            </a:pPr>
            <a:r>
              <a:rPr sz="1400" spc="-10" dirty="0">
                <a:latin typeface="Arial"/>
                <a:cs typeface="Arial"/>
              </a:rPr>
              <a:t>Static</a:t>
            </a:r>
            <a:endParaRPr sz="1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335"/>
              </a:spcBef>
              <a:buFont typeface="Wingdings"/>
              <a:buChar char=""/>
              <a:tabLst>
                <a:tab pos="240665" algn="l"/>
              </a:tabLst>
            </a:pPr>
            <a:r>
              <a:rPr sz="1400" spc="-10" dirty="0">
                <a:latin typeface="Arial"/>
                <a:cs typeface="Arial"/>
              </a:rPr>
              <a:t>Dynamic</a:t>
            </a:r>
            <a:endParaRPr sz="1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335"/>
              </a:spcBef>
              <a:buFont typeface="Wingdings"/>
              <a:buChar char=""/>
              <a:tabLst>
                <a:tab pos="240665" algn="l"/>
              </a:tabLst>
            </a:pPr>
            <a:r>
              <a:rPr sz="1400" spc="-10" dirty="0">
                <a:latin typeface="Arial"/>
                <a:cs typeface="Arial"/>
              </a:rPr>
              <a:t>Query</a:t>
            </a:r>
            <a:r>
              <a:rPr sz="1400" spc="-15" dirty="0">
                <a:latin typeface="Arial"/>
                <a:cs typeface="Arial"/>
              </a:rPr>
              <a:t> B</a:t>
            </a:r>
            <a:r>
              <a:rPr sz="1400" spc="-10" dirty="0">
                <a:latin typeface="Arial"/>
                <a:cs typeface="Arial"/>
              </a:rPr>
              <a:t>ased</a:t>
            </a:r>
            <a:endParaRPr sz="1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335"/>
              </a:spcBef>
              <a:buFont typeface="Wingdings"/>
              <a:buChar char=""/>
              <a:tabLst>
                <a:tab pos="240665" algn="l"/>
              </a:tabLst>
            </a:pPr>
            <a:r>
              <a:rPr sz="1400" spc="-15" dirty="0">
                <a:latin typeface="Arial"/>
                <a:cs typeface="Arial"/>
              </a:rPr>
              <a:t>OLAP</a:t>
            </a:r>
            <a:endParaRPr sz="1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93139" y="3343909"/>
            <a:ext cx="1778000" cy="25463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Report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Media: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50339" y="3631438"/>
            <a:ext cx="1351280" cy="99250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241300" indent="-228600">
              <a:lnSpc>
                <a:spcPct val="100000"/>
              </a:lnSpc>
              <a:buFont typeface="Wingdings"/>
              <a:buChar char=""/>
              <a:tabLst>
                <a:tab pos="240665" algn="l"/>
              </a:tabLst>
            </a:pPr>
            <a:r>
              <a:rPr sz="1400" spc="-10" dirty="0">
                <a:latin typeface="Arial"/>
                <a:cs typeface="Arial"/>
              </a:rPr>
              <a:t>Files</a:t>
            </a:r>
            <a:endParaRPr sz="1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335"/>
              </a:spcBef>
              <a:buFont typeface="Wingdings"/>
              <a:buChar char=""/>
              <a:tabLst>
                <a:tab pos="240665" algn="l"/>
              </a:tabLst>
            </a:pPr>
            <a:r>
              <a:rPr sz="1400" spc="-10" dirty="0">
                <a:latin typeface="Arial"/>
                <a:cs typeface="Arial"/>
              </a:rPr>
              <a:t>Dashboards</a:t>
            </a:r>
            <a:endParaRPr sz="1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335"/>
              </a:spcBef>
              <a:buFont typeface="Wingdings"/>
              <a:buChar char=""/>
              <a:tabLst>
                <a:tab pos="240665" algn="l"/>
              </a:tabLst>
            </a:pPr>
            <a:r>
              <a:rPr sz="1400" spc="-10" dirty="0">
                <a:latin typeface="Arial"/>
                <a:cs typeface="Arial"/>
              </a:rPr>
              <a:t>Alerts</a:t>
            </a:r>
            <a:endParaRPr sz="1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335"/>
              </a:spcBef>
              <a:buFont typeface="Wingdings"/>
              <a:buChar char=""/>
              <a:tabLst>
                <a:tab pos="240665" algn="l"/>
              </a:tabLst>
            </a:pPr>
            <a:r>
              <a:rPr sz="1400" spc="-10" dirty="0">
                <a:latin typeface="Arial"/>
                <a:cs typeface="Arial"/>
              </a:rPr>
              <a:t>Web Services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93139" y="4953254"/>
            <a:ext cx="2288540" cy="511809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Mode</a:t>
            </a:r>
            <a:r>
              <a:rPr sz="1600" b="1" spc="0" dirty="0">
                <a:latin typeface="Arial"/>
                <a:cs typeface="Arial"/>
              </a:rPr>
              <a:t>s </a:t>
            </a:r>
            <a:r>
              <a:rPr sz="1600" b="1" spc="-5" dirty="0">
                <a:latin typeface="Arial"/>
                <a:cs typeface="Arial"/>
              </a:rPr>
              <a:t>o</a:t>
            </a:r>
            <a:r>
              <a:rPr sz="1600" b="1" spc="0" dirty="0">
                <a:latin typeface="Arial"/>
                <a:cs typeface="Arial"/>
              </a:rPr>
              <a:t>f </a:t>
            </a:r>
            <a:r>
              <a:rPr sz="1600" b="1" spc="-5" dirty="0">
                <a:latin typeface="Arial"/>
                <a:cs typeface="Arial"/>
              </a:rPr>
              <a:t>Reporting:</a:t>
            </a:r>
            <a:endParaRPr sz="1600">
              <a:latin typeface="Arial"/>
              <a:cs typeface="Arial"/>
            </a:endParaRPr>
          </a:p>
          <a:p>
            <a:pPr marL="698500" marR="93345" indent="-228600" algn="ctr">
              <a:lnSpc>
                <a:spcPct val="100000"/>
              </a:lnSpc>
              <a:spcBef>
                <a:spcPts val="340"/>
              </a:spcBef>
              <a:buFont typeface="Wingdings"/>
              <a:buChar char=""/>
              <a:tabLst>
                <a:tab pos="227965" algn="l"/>
                <a:tab pos="698500" algn="l"/>
              </a:tabLst>
            </a:pPr>
            <a:r>
              <a:rPr sz="1400" spc="-10" dirty="0">
                <a:latin typeface="Arial"/>
                <a:cs typeface="Arial"/>
              </a:rPr>
              <a:t>Push</a:t>
            </a:r>
            <a:r>
              <a:rPr sz="1400" spc="-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vs. </a:t>
            </a:r>
            <a:r>
              <a:rPr sz="1400" spc="-15" dirty="0">
                <a:latin typeface="Arial"/>
                <a:cs typeface="Arial"/>
              </a:rPr>
              <a:t>P</a:t>
            </a:r>
            <a:r>
              <a:rPr sz="1400" spc="-5" dirty="0">
                <a:latin typeface="Arial"/>
                <a:cs typeface="Arial"/>
              </a:rPr>
              <a:t>ull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955540" y="2879597"/>
            <a:ext cx="2056764" cy="55943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355600" marR="12700" indent="-342900">
              <a:lnSpc>
                <a:spcPct val="100000"/>
              </a:lnSpc>
            </a:pPr>
            <a:r>
              <a:rPr sz="1800" b="1" dirty="0">
                <a:solidFill>
                  <a:srgbClr val="33339A"/>
                </a:solidFill>
                <a:latin typeface="Arial"/>
                <a:cs typeface="Arial"/>
              </a:rPr>
              <a:t>Reporting System 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Functionalities: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412740" y="3806444"/>
            <a:ext cx="1993900" cy="25463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Repor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 Authoring</a:t>
            </a:r>
            <a:endParaRPr sz="1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412740" y="4391659"/>
            <a:ext cx="1970405" cy="25463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Repor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 Managing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412740" y="4976874"/>
            <a:ext cx="1812925" cy="25463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Repor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-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Delivery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699253" y="1725929"/>
            <a:ext cx="228600" cy="4753356"/>
          </a:xfrm>
          <a:custGeom>
            <a:avLst/>
            <a:gdLst/>
            <a:ahLst/>
            <a:cxnLst/>
            <a:rect l="l" t="t" r="r" b="b"/>
            <a:pathLst>
              <a:path w="228600" h="4753356">
                <a:moveTo>
                  <a:pt x="228600" y="228600"/>
                </a:moveTo>
                <a:lnTo>
                  <a:pt x="114300" y="0"/>
                </a:lnTo>
                <a:lnTo>
                  <a:pt x="0" y="228600"/>
                </a:lnTo>
                <a:lnTo>
                  <a:pt x="76200" y="228600"/>
                </a:lnTo>
                <a:lnTo>
                  <a:pt x="76200" y="190500"/>
                </a:lnTo>
                <a:lnTo>
                  <a:pt x="152400" y="190500"/>
                </a:lnTo>
                <a:lnTo>
                  <a:pt x="152400" y="228600"/>
                </a:lnTo>
                <a:lnTo>
                  <a:pt x="228600" y="228600"/>
                </a:lnTo>
                <a:close/>
              </a:path>
              <a:path w="228600" h="4753356">
                <a:moveTo>
                  <a:pt x="228600" y="4524756"/>
                </a:moveTo>
                <a:lnTo>
                  <a:pt x="0" y="4524756"/>
                </a:lnTo>
                <a:lnTo>
                  <a:pt x="76200" y="4677156"/>
                </a:lnTo>
                <a:lnTo>
                  <a:pt x="76200" y="4562856"/>
                </a:lnTo>
                <a:lnTo>
                  <a:pt x="152400" y="4562856"/>
                </a:lnTo>
                <a:lnTo>
                  <a:pt x="152400" y="4677156"/>
                </a:lnTo>
                <a:lnTo>
                  <a:pt x="228600" y="4524756"/>
                </a:lnTo>
                <a:close/>
              </a:path>
              <a:path w="228600" h="4753356">
                <a:moveTo>
                  <a:pt x="152400" y="228600"/>
                </a:moveTo>
                <a:lnTo>
                  <a:pt x="152400" y="190500"/>
                </a:lnTo>
                <a:lnTo>
                  <a:pt x="76200" y="190500"/>
                </a:lnTo>
                <a:lnTo>
                  <a:pt x="76200" y="228600"/>
                </a:lnTo>
                <a:lnTo>
                  <a:pt x="152400" y="228600"/>
                </a:lnTo>
                <a:close/>
              </a:path>
              <a:path w="228600" h="4753356">
                <a:moveTo>
                  <a:pt x="152400" y="4524756"/>
                </a:moveTo>
                <a:lnTo>
                  <a:pt x="152400" y="228600"/>
                </a:lnTo>
                <a:lnTo>
                  <a:pt x="76200" y="228600"/>
                </a:lnTo>
                <a:lnTo>
                  <a:pt x="76200" y="4524756"/>
                </a:lnTo>
                <a:lnTo>
                  <a:pt x="152400" y="4524756"/>
                </a:lnTo>
                <a:close/>
              </a:path>
              <a:path w="228600" h="4753356">
                <a:moveTo>
                  <a:pt x="152400" y="4677156"/>
                </a:moveTo>
                <a:lnTo>
                  <a:pt x="152400" y="4562856"/>
                </a:lnTo>
                <a:lnTo>
                  <a:pt x="76200" y="4562856"/>
                </a:lnTo>
                <a:lnTo>
                  <a:pt x="76200" y="4677156"/>
                </a:lnTo>
                <a:lnTo>
                  <a:pt x="114300" y="4753356"/>
                </a:lnTo>
                <a:lnTo>
                  <a:pt x="152400" y="467715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18170D63-9E9D-4D89-89DD-3E1E32A6148C}"/>
                  </a:ext>
                </a:extLst>
              </p14:cNvPr>
              <p14:cNvContentPartPr/>
              <p14:nvPr/>
            </p14:nvContentPartPr>
            <p14:xfrm>
              <a:off x="2614458" y="2191440"/>
              <a:ext cx="1034640" cy="32904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18170D63-9E9D-4D89-89DD-3E1E32A6148C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605458" y="2182440"/>
                <a:ext cx="1052280" cy="346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8CE3DE97-27AB-4B28-BEDF-10EA77ABB26C}"/>
                  </a:ext>
                </a:extLst>
              </p14:cNvPr>
              <p14:cNvContentPartPr/>
              <p14:nvPr/>
            </p14:nvContentPartPr>
            <p14:xfrm>
              <a:off x="3222858" y="3708480"/>
              <a:ext cx="90000" cy="6552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8CE3DE97-27AB-4B28-BEDF-10EA77ABB26C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214218" y="3699480"/>
                <a:ext cx="107640" cy="83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E990F626-AACF-4C3B-AF93-E58D7CAAC271}"/>
                  </a:ext>
                </a:extLst>
              </p14:cNvPr>
              <p14:cNvContentPartPr/>
              <p14:nvPr/>
            </p14:nvContentPartPr>
            <p14:xfrm>
              <a:off x="4207458" y="6125880"/>
              <a:ext cx="151560" cy="19116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id="{E990F626-AACF-4C3B-AF93-E58D7CAAC271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198818" y="6116880"/>
                <a:ext cx="169200" cy="208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1AA455D4-9933-4A1E-8A80-741FCAA13D52}"/>
                  </a:ext>
                </a:extLst>
              </p14:cNvPr>
              <p14:cNvContentPartPr/>
              <p14:nvPr/>
            </p14:nvContentPartPr>
            <p14:xfrm>
              <a:off x="2984898" y="5964600"/>
              <a:ext cx="1135800" cy="537840"/>
            </p14:xfrm>
          </p:contentPart>
        </mc:Choice>
        <mc:Fallback xmlns=""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1AA455D4-9933-4A1E-8A80-741FCAA13D52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975895" y="5955960"/>
                <a:ext cx="1153446" cy="555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FBDF34F5-BFF1-4832-9C44-8FA707FE734B}"/>
                  </a:ext>
                </a:extLst>
              </p14:cNvPr>
              <p14:cNvContentPartPr/>
              <p14:nvPr/>
            </p14:nvContentPartPr>
            <p14:xfrm>
              <a:off x="2301258" y="6126600"/>
              <a:ext cx="590760" cy="516240"/>
            </p14:xfrm>
          </p:contentPart>
        </mc:Choice>
        <mc:Fallback xmlns=""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id="{FBDF34F5-BFF1-4832-9C44-8FA707FE734B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2292613" y="6117600"/>
                <a:ext cx="608411" cy="533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73" name="Ink 72">
                <a:extLst>
                  <a:ext uri="{FF2B5EF4-FFF2-40B4-BE49-F238E27FC236}">
                    <a16:creationId xmlns:a16="http://schemas.microsoft.com/office/drawing/2014/main" id="{30968B83-34AA-4362-B8A9-0731E1D611D6}"/>
                  </a:ext>
                </a:extLst>
              </p14:cNvPr>
              <p14:cNvContentPartPr/>
              <p14:nvPr/>
            </p14:nvContentPartPr>
            <p14:xfrm>
              <a:off x="449418" y="5485800"/>
              <a:ext cx="1757160" cy="1410480"/>
            </p14:xfrm>
          </p:contentPart>
        </mc:Choice>
        <mc:Fallback xmlns="">
          <p:pic>
            <p:nvPicPr>
              <p:cNvPr id="73" name="Ink 72">
                <a:extLst>
                  <a:ext uri="{FF2B5EF4-FFF2-40B4-BE49-F238E27FC236}">
                    <a16:creationId xmlns:a16="http://schemas.microsoft.com/office/drawing/2014/main" id="{30968B83-34AA-4362-B8A9-0731E1D611D6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440778" y="5476800"/>
                <a:ext cx="1774800" cy="1428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74" name="Ink 73">
                <a:extLst>
                  <a:ext uri="{FF2B5EF4-FFF2-40B4-BE49-F238E27FC236}">
                    <a16:creationId xmlns:a16="http://schemas.microsoft.com/office/drawing/2014/main" id="{9EAF4030-BA45-4501-9E28-DD8E47682217}"/>
                  </a:ext>
                </a:extLst>
              </p14:cNvPr>
              <p14:cNvContentPartPr/>
              <p14:nvPr/>
            </p14:nvContentPartPr>
            <p14:xfrm>
              <a:off x="2890218" y="4998360"/>
              <a:ext cx="1542240" cy="609840"/>
            </p14:xfrm>
          </p:contentPart>
        </mc:Choice>
        <mc:Fallback xmlns="">
          <p:pic>
            <p:nvPicPr>
              <p:cNvPr id="74" name="Ink 73">
                <a:extLst>
                  <a:ext uri="{FF2B5EF4-FFF2-40B4-BE49-F238E27FC236}">
                    <a16:creationId xmlns:a16="http://schemas.microsoft.com/office/drawing/2014/main" id="{9EAF4030-BA45-4501-9E28-DD8E47682217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2881216" y="4989360"/>
                <a:ext cx="1559884" cy="6274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44068" y="1516380"/>
            <a:ext cx="163068" cy="1714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79602" y="955293"/>
            <a:ext cx="8551545" cy="244094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3500754">
              <a:lnSpc>
                <a:spcPct val="100000"/>
              </a:lnSpc>
            </a:pPr>
            <a:r>
              <a:rPr sz="2000" b="1" spc="-20" dirty="0">
                <a:latin typeface="Arial"/>
                <a:cs typeface="Arial"/>
              </a:rPr>
              <a:t>Dat</a:t>
            </a:r>
            <a:r>
              <a:rPr sz="2000" b="1" spc="-15" dirty="0">
                <a:latin typeface="Arial"/>
                <a:cs typeface="Arial"/>
              </a:rPr>
              <a:t>a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Warehouse</a:t>
            </a:r>
            <a:r>
              <a:rPr sz="2000" b="1" spc="-15" dirty="0">
                <a:latin typeface="Arial"/>
                <a:cs typeface="Arial"/>
              </a:rPr>
              <a:t>s</a:t>
            </a:r>
            <a:r>
              <a:rPr sz="2000" b="1" spc="2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an</a:t>
            </a:r>
            <a:r>
              <a:rPr sz="2000" b="1" spc="-15" dirty="0">
                <a:latin typeface="Arial"/>
                <a:cs typeface="Arial"/>
              </a:rPr>
              <a:t>d</a:t>
            </a:r>
            <a:r>
              <a:rPr sz="2000" b="1" spc="-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Reportin</a:t>
            </a:r>
            <a:r>
              <a:rPr sz="2000" b="1" spc="-15" dirty="0">
                <a:latin typeface="Arial"/>
                <a:cs typeface="Arial"/>
              </a:rPr>
              <a:t>g</a:t>
            </a:r>
            <a:r>
              <a:rPr sz="2000" b="1" spc="15" dirty="0">
                <a:latin typeface="Arial"/>
                <a:cs typeface="Arial"/>
              </a:rPr>
              <a:t> </a:t>
            </a:r>
            <a:r>
              <a:rPr sz="2000" b="1" spc="-20" dirty="0">
                <a:latin typeface="Arial"/>
                <a:cs typeface="Arial"/>
              </a:rPr>
              <a:t>Systems</a:t>
            </a:r>
            <a:endParaRPr sz="2000">
              <a:latin typeface="Arial"/>
              <a:cs typeface="Arial"/>
            </a:endParaRPr>
          </a:p>
          <a:p>
            <a:pPr>
              <a:lnSpc>
                <a:spcPts val="500"/>
              </a:lnSpc>
              <a:spcBef>
                <a:spcPts val="14"/>
              </a:spcBef>
            </a:pPr>
            <a:endParaRPr sz="500"/>
          </a:p>
          <a:p>
            <a:pPr>
              <a:lnSpc>
                <a:spcPts val="1000"/>
              </a:lnSpc>
            </a:pPr>
            <a:endParaRPr sz="1000"/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Multi-Dimensiona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l</a:t>
            </a:r>
            <a:r>
              <a:rPr sz="1800" b="1" spc="5" dirty="0">
                <a:solidFill>
                  <a:srgbClr val="33339A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Dat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a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Analysi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s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usin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g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OLA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P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(Onlin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e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Analytica</a:t>
            </a:r>
            <a:r>
              <a:rPr sz="1800" b="1" spc="0" dirty="0">
                <a:solidFill>
                  <a:srgbClr val="33339A"/>
                </a:solidFill>
                <a:latin typeface="Arial"/>
                <a:cs typeface="Arial"/>
              </a:rPr>
              <a:t>l</a:t>
            </a:r>
            <a:r>
              <a:rPr sz="1800" b="1" spc="-5" dirty="0">
                <a:solidFill>
                  <a:srgbClr val="33339A"/>
                </a:solidFill>
                <a:latin typeface="Arial"/>
                <a:cs typeface="Arial"/>
              </a:rPr>
              <a:t> Processing)</a:t>
            </a:r>
            <a:endParaRPr sz="1800">
              <a:latin typeface="Arial"/>
              <a:cs typeface="Arial"/>
            </a:endParaRPr>
          </a:p>
          <a:p>
            <a:pPr>
              <a:lnSpc>
                <a:spcPts val="650"/>
              </a:lnSpc>
              <a:spcBef>
                <a:spcPts val="39"/>
              </a:spcBef>
            </a:pPr>
            <a:endParaRPr sz="65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412750" marR="3277870" indent="-285750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Allow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user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t</a:t>
            </a:r>
            <a:r>
              <a:rPr sz="1600" b="1" spc="0" dirty="0">
                <a:latin typeface="Arial"/>
                <a:cs typeface="Arial"/>
              </a:rPr>
              <a:t>o</a:t>
            </a:r>
            <a:r>
              <a:rPr sz="1600" b="1" spc="-5" dirty="0">
                <a:latin typeface="Arial"/>
                <a:cs typeface="Arial"/>
              </a:rPr>
              <a:t> analyz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larg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volume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o</a:t>
            </a:r>
            <a:r>
              <a:rPr sz="1600" b="1" spc="0" dirty="0">
                <a:latin typeface="Arial"/>
                <a:cs typeface="Arial"/>
              </a:rPr>
              <a:t>f</a:t>
            </a:r>
            <a:r>
              <a:rPr sz="1600" b="1" spc="-5" dirty="0">
                <a:latin typeface="Arial"/>
                <a:cs typeface="Arial"/>
              </a:rPr>
              <a:t> dat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and presen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 th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sam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-5" dirty="0">
                <a:latin typeface="Arial"/>
                <a:cs typeface="Arial"/>
              </a:rPr>
              <a:t> dat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i</a:t>
            </a:r>
            <a:r>
              <a:rPr sz="1600" b="1" spc="0" dirty="0">
                <a:latin typeface="Arial"/>
                <a:cs typeface="Arial"/>
              </a:rPr>
              <a:t>n</a:t>
            </a:r>
            <a:r>
              <a:rPr sz="1600" b="1" spc="-5" dirty="0">
                <a:latin typeface="Arial"/>
                <a:cs typeface="Arial"/>
              </a:rPr>
              <a:t> differen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w</a:t>
            </a:r>
            <a:r>
              <a:rPr sz="1600" b="1" spc="-5" dirty="0">
                <a:latin typeface="Arial"/>
                <a:cs typeface="Arial"/>
              </a:rPr>
              <a:t>ays</a:t>
            </a:r>
            <a:endParaRPr sz="1600">
              <a:latin typeface="Arial"/>
              <a:cs typeface="Arial"/>
            </a:endParaRPr>
          </a:p>
          <a:p>
            <a:pPr>
              <a:lnSpc>
                <a:spcPts val="650"/>
              </a:lnSpc>
              <a:spcBef>
                <a:spcPts val="37"/>
              </a:spcBef>
            </a:pPr>
            <a:endParaRPr sz="650"/>
          </a:p>
          <a:p>
            <a:pPr>
              <a:lnSpc>
                <a:spcPts val="1000"/>
              </a:lnSpc>
            </a:pPr>
            <a:endParaRPr sz="1000"/>
          </a:p>
          <a:p>
            <a:pPr>
              <a:lnSpc>
                <a:spcPts val="1000"/>
              </a:lnSpc>
            </a:pPr>
            <a:endParaRPr sz="1000"/>
          </a:p>
          <a:p>
            <a:pPr marL="412750" marR="3189605" indent="-285750">
              <a:lnSpc>
                <a:spcPct val="100000"/>
              </a:lnSpc>
            </a:pPr>
            <a:r>
              <a:rPr sz="1600" dirty="0">
                <a:latin typeface="Wingdings"/>
                <a:cs typeface="Wingdings"/>
              </a:rPr>
              <a:t></a:t>
            </a:r>
            <a:r>
              <a:rPr sz="1600" dirty="0">
                <a:latin typeface="Times New Roman"/>
                <a:cs typeface="Times New Roman"/>
              </a:rPr>
              <a:t> </a:t>
            </a:r>
            <a:r>
              <a:rPr sz="1600" spc="20" dirty="0">
                <a:latin typeface="Times New Roman"/>
                <a:cs typeface="Times New Roman"/>
              </a:rPr>
              <a:t> </a:t>
            </a:r>
            <a:r>
              <a:rPr sz="1600" b="1" spc="-5" dirty="0">
                <a:latin typeface="Arial"/>
                <a:cs typeface="Arial"/>
              </a:rPr>
              <a:t>Eac</a:t>
            </a:r>
            <a:r>
              <a:rPr sz="1600" b="1" spc="0" dirty="0">
                <a:latin typeface="Arial"/>
                <a:cs typeface="Arial"/>
              </a:rPr>
              <a:t>h</a:t>
            </a:r>
            <a:r>
              <a:rPr sz="1600" b="1" spc="-5" dirty="0">
                <a:latin typeface="Arial"/>
                <a:cs typeface="Arial"/>
              </a:rPr>
              <a:t> aspec</a:t>
            </a:r>
            <a:r>
              <a:rPr sz="1600" b="1" spc="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 o</a:t>
            </a:r>
            <a:r>
              <a:rPr sz="1600" b="1" spc="0" dirty="0">
                <a:latin typeface="Arial"/>
                <a:cs typeface="Arial"/>
              </a:rPr>
              <a:t>f</a:t>
            </a:r>
            <a:r>
              <a:rPr sz="1600" b="1" spc="-5" dirty="0">
                <a:latin typeface="Arial"/>
                <a:cs typeface="Arial"/>
              </a:rPr>
              <a:t> informatio</a:t>
            </a:r>
            <a:r>
              <a:rPr sz="1600" b="1" spc="0" dirty="0">
                <a:latin typeface="Arial"/>
                <a:cs typeface="Arial"/>
              </a:rPr>
              <a:t>n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represent</a:t>
            </a:r>
            <a:r>
              <a:rPr sz="1600" b="1" spc="0" dirty="0">
                <a:latin typeface="Arial"/>
                <a:cs typeface="Arial"/>
              </a:rPr>
              <a:t>s</a:t>
            </a:r>
            <a:r>
              <a:rPr sz="1600" b="1" spc="-5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a</a:t>
            </a:r>
            <a:r>
              <a:rPr sz="1600" b="1" spc="-5" dirty="0">
                <a:latin typeface="Arial"/>
                <a:cs typeface="Arial"/>
              </a:rPr>
              <a:t> dimension (e.g.</a:t>
            </a:r>
            <a:r>
              <a:rPr sz="1600" b="1" spc="0" dirty="0">
                <a:latin typeface="Arial"/>
                <a:cs typeface="Arial"/>
              </a:rPr>
              <a:t>,</a:t>
            </a:r>
            <a:r>
              <a:rPr sz="1600" b="1" spc="2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pricing</a:t>
            </a:r>
            <a:r>
              <a:rPr sz="1600" b="1" spc="0" dirty="0">
                <a:latin typeface="Arial"/>
                <a:cs typeface="Arial"/>
              </a:rPr>
              <a:t>,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0" dirty="0">
                <a:latin typeface="Arial"/>
                <a:cs typeface="Arial"/>
              </a:rPr>
              <a:t>r</a:t>
            </a:r>
            <a:r>
              <a:rPr sz="1600" b="1" spc="-5" dirty="0">
                <a:latin typeface="Arial"/>
                <a:cs typeface="Arial"/>
              </a:rPr>
              <a:t>egion</a:t>
            </a:r>
            <a:r>
              <a:rPr sz="1600" b="1" spc="0" dirty="0">
                <a:latin typeface="Arial"/>
                <a:cs typeface="Arial"/>
              </a:rPr>
              <a:t>,</a:t>
            </a:r>
            <a:r>
              <a:rPr sz="1600" b="1" spc="-5" dirty="0">
                <a:latin typeface="Arial"/>
                <a:cs typeface="Arial"/>
              </a:rPr>
              <a:t> tim</a:t>
            </a:r>
            <a:r>
              <a:rPr sz="1600" b="1" spc="0" dirty="0">
                <a:latin typeface="Arial"/>
                <a:cs typeface="Arial"/>
              </a:rPr>
              <a:t>e</a:t>
            </a:r>
            <a:r>
              <a:rPr sz="1600" b="1" spc="1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period)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948684" y="3470909"/>
            <a:ext cx="5586221" cy="348462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12700">
              <a:lnSpc>
                <a:spcPct val="100000"/>
              </a:lnSpc>
            </a:pP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ADM1370 –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A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pplications</a:t>
            </a: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of IT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Business</a:t>
            </a:r>
            <a:r>
              <a:rPr sz="1400" b="1" spc="1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Wingdings"/>
                <a:cs typeface="Wingdings"/>
              </a:rPr>
              <a:t></a:t>
            </a:r>
            <a:r>
              <a:rPr sz="1400" spc="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spc="-15" dirty="0">
                <a:solidFill>
                  <a:srgbClr val="FFFFFF"/>
                </a:solidFill>
                <a:latin typeface="Wingdings"/>
                <a:cs typeface="Wingdings"/>
              </a:rPr>
              <a:t></a:t>
            </a:r>
            <a:r>
              <a:rPr sz="1400" spc="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Umar</a:t>
            </a:r>
            <a:r>
              <a:rPr sz="1400" b="1" spc="-3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Ruhi</a:t>
            </a:r>
            <a:endParaRPr sz="1400">
              <a:latin typeface="Times New Roman"/>
              <a:cs typeface="Times New Roman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9D12C6E8-F6E4-4DCA-BEFC-E60C2B616486}"/>
                  </a:ext>
                </a:extLst>
              </p14:cNvPr>
              <p14:cNvContentPartPr/>
              <p14:nvPr/>
            </p14:nvContentPartPr>
            <p14:xfrm>
              <a:off x="4758618" y="1557120"/>
              <a:ext cx="4610160" cy="11664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9D12C6E8-F6E4-4DCA-BEFC-E60C2B616486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704618" y="1449480"/>
                <a:ext cx="4717800" cy="332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6F611FEF-8FC0-472E-A5A2-7E7B9506A74F}"/>
                  </a:ext>
                </a:extLst>
              </p14:cNvPr>
              <p14:cNvContentPartPr/>
              <p14:nvPr/>
            </p14:nvContentPartPr>
            <p14:xfrm>
              <a:off x="389298" y="3952560"/>
              <a:ext cx="2868480" cy="69408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6F611FEF-8FC0-472E-A5A2-7E7B9506A74F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80298" y="3943560"/>
                <a:ext cx="2886120" cy="71172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</TotalTime>
  <Words>1909</Words>
  <Application>Microsoft Office PowerPoint</Application>
  <PresentationFormat>Custom</PresentationFormat>
  <Paragraphs>343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Calibri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Types and Vendors of DBMS: Enterprise &amp; Desktop</vt:lpstr>
      <vt:lpstr>PowerPoint Presentation</vt:lpstr>
      <vt:lpstr>PowerPoint Presentation</vt:lpstr>
      <vt:lpstr>PowerPoint Presentation</vt:lpstr>
      <vt:lpstr>Data Warehouse Environment</vt:lpstr>
      <vt:lpstr>PowerPoint Presentation</vt:lpstr>
      <vt:lpstr>Data Mart Examples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Microsoft PowerPoint - L21.ppt [Compatibility Mode]</dc:title>
  <dc:creator>Umar Ruhi</dc:creator>
  <cp:lastModifiedBy>Elias Azzi</cp:lastModifiedBy>
  <cp:revision>10</cp:revision>
  <dcterms:created xsi:type="dcterms:W3CDTF">2018-04-04T13:18:35Z</dcterms:created>
  <dcterms:modified xsi:type="dcterms:W3CDTF">2018-04-10T15:16:17Z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2018-03-25T00:00:00Z</vt:filetime>
  </property>
  <property fmtid="{D5CDD505-2E9C-101B-9397-08002B2CF9AE}" pid="3" name="LastSaved">
    <vt:filetime>2018-04-04T00:00:00Z</vt:filetime>
  </property>
</Properties>
</file>