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notesSlides/notesSlide5.xml" ContentType="application/vnd.openxmlformats-officedocument.presentationml.notesSlide+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notesSlides/notesSlide6.xml" ContentType="application/vnd.openxmlformats-officedocument.presentationml.notesSlide+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0" r:id="rId2"/>
    <p:sldId id="318" r:id="rId3"/>
    <p:sldId id="319" r:id="rId4"/>
    <p:sldId id="320" r:id="rId5"/>
    <p:sldId id="321" r:id="rId6"/>
    <p:sldId id="322" r:id="rId7"/>
    <p:sldId id="274" r:id="rId8"/>
    <p:sldId id="324" r:id="rId9"/>
    <p:sldId id="323" r:id="rId10"/>
    <p:sldId id="292" r:id="rId11"/>
    <p:sldId id="275" r:id="rId12"/>
    <p:sldId id="307" r:id="rId13"/>
    <p:sldId id="308" r:id="rId14"/>
    <p:sldId id="276" r:id="rId15"/>
    <p:sldId id="309" r:id="rId16"/>
    <p:sldId id="277" r:id="rId17"/>
    <p:sldId id="310" r:id="rId18"/>
    <p:sldId id="278" r:id="rId19"/>
    <p:sldId id="311" r:id="rId20"/>
    <p:sldId id="279" r:id="rId21"/>
    <p:sldId id="312" r:id="rId22"/>
    <p:sldId id="293" r:id="rId23"/>
    <p:sldId id="280" r:id="rId24"/>
    <p:sldId id="315" r:id="rId25"/>
    <p:sldId id="316" r:id="rId26"/>
    <p:sldId id="281" r:id="rId27"/>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 Laird" initials="AL" lastIdx="1" clrIdx="0">
    <p:extLst>
      <p:ext uri="{19B8F6BF-5375-455C-9EA6-DF929625EA0E}">
        <p15:presenceInfo xmlns:p15="http://schemas.microsoft.com/office/powerpoint/2012/main" userId="Alex Lair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200"/>
    <a:srgbClr val="561400"/>
    <a:srgbClr val="990033"/>
    <a:srgbClr val="CC6600"/>
    <a:srgbClr val="996633"/>
    <a:srgbClr val="D448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4" d="100"/>
          <a:sy n="64" d="100"/>
        </p:scale>
        <p:origin x="156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2T15:54:38.366"/>
    </inkml:context>
    <inkml:brush xml:id="br0">
      <inkml:brushProperty name="width" value="0.035" units="cm"/>
      <inkml:brushProperty name="height" value="0.035" units="cm"/>
      <inkml:brushProperty name="ignorePressure" value="1"/>
    </inkml:brush>
  </inkml:definitions>
  <inkml:trace contextRef="#ctx0" brushRef="#br0">0 183,'32'7,"18"3,8-1,0-2,12-2,1-2,-4-1,-25-1,-5-8,6-10,1-2,2 2,-1 5,6 3,2 4,-1 3,-2 1,-3 1,-2 1,5 0,1-1,7 1,7-1,0 1,-5-1,-4 0,-6 0,-4 0,-2 0,-2 0,-1 0,0 0,-1 0,8 0,3 0,-1 0,-2 0,-1 0,-9 7,-4 2,-1 0,2-2,1-2,2-1,2-3,0 0,2-1,-1 7,1 2,0-1,0-1,7-2,10-2,1-1,-2-1,-4 6,-4 2,-4-1,-2-1,-2-2,0-2,-1-1,0-2,-1 0,2 0,-1 0,0-1,8 1,2 0,0-1,-3 1,-1 0,5 0,8 0,8 0,6 0,5 0,4 0,-6 0,-2 0,-13 8,-11 1,-6 0,-4-2,-2-2,6-1,4-3,-1 0,-1-1,-1 0,6-1,0 1,0 0,4-1,0 1,4 0,0 0,3 0,-1 0,2 0,-2 0,-5 0,2 0,5 0,6 0,-1 0,-7 0,-5 0,1 7,-3 3,-2-1,-5 5,-2 0,5 6,1 5,-2-1,-2-4,-2-6,6-6,0-3,6-4,0 0,4 5,-1 2,-3 0,-6-2,-4-1,5-2,-1-2,-2 0,-1-1,-4 0,7-1,0 1,-2 0,-1-1,-3 1,-1 0,-2 0,-1 0,-1 0,0 0,8 0,1 0,8 0,0 0,-3 0,-3 0,-3 0,-4 0,-1 0,-2 0,-1 0,0 0,7 0,10-7,1-2,-1 0,-4 2,-4 1,-4 3,5 2,1 0,5 1,1 0,-3 1,-4-1,-3 0,-3 0,-1 1,-2-1,-1 0,0 0,0 0,0 0,0 0,0 0,1 0,-1 0,8 0,2 0,0 0,-2 0,-3 0,-1 0,-1 0,-2 0,0 0,-1 0,0 0,0 0,1 0,-1 0,1 0,-1 0,1 0,7 0,2 0,-1 0,-1 0,-2 0,5 0,1 0,-2 0,-2 0,-3 0,-1 0,-9 7,-4 2,1 0,1-2,2-1,2-3,1-2,2 0,1-1,-1 0,1-1,0 1,0 0,0-1,0 1,0 0,0 0,-1 0,1 0,-1 0,-13-7,-19-9,-12-10,-11 1,-11-4,-1-3,-4 4,-3-1,-10-2,2-4,0 5,9 1,1 4,0 0,-3 4,5-1,-7-4,3-5,14 3,10 13,14 9,6 13,8 6,8 6,6 9,6-2,-5 2,13-3,-1 1,-2-4,-7 1,-4-3,0-5,-6 2,0-2,-5 4,1 5,3-1,-2 3,-5 4,-14 3,-13 4,-14-4,-10-9,1 0,-1-5,-10 1,2 5,1-2,8 3,1-5,-1 3,5 4,-1-4,5 3,6 3,-2-4,3 1,3-11,19-15,7-16,9-4,8-7,5 2,-3-3,-1 4,2-2,2-3,2-5,2-3,1 5,-7-1,-8 0,-10-10,-7-5,-12 6,-5 3,-9 7,-16 10,-1 0,-3 5,-2-2,-2 1,7-3,2 2,6-3,0-5,-2 1,4-1,5 3</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8:32.152"/>
    </inkml:context>
    <inkml:brush xml:id="br0">
      <inkml:brushProperty name="width" value="0.1" units="cm"/>
      <inkml:brushProperty name="height" value="0.1" units="cm"/>
      <inkml:brushProperty name="color" value="#9966CC"/>
      <inkml:brushProperty name="ignorePressure" value="1"/>
    </inkml:brush>
  </inkml:definitions>
  <inkml:traceGroup>
    <inkml:annotationXML>
      <emma:emma xmlns:emma="http://www.w3.org/2003/04/emma" version="1.0">
        <emma:interpretation id="{D4517B20-037B-4BD9-AA84-1CEF9219B282}" emma:medium="tactile" emma:mode="ink">
          <msink:context xmlns:msink="http://schemas.microsoft.com/ink/2010/main" type="inkDrawing"/>
        </emma:interpretation>
      </emma:emma>
    </inkml:annotationXML>
    <inkml:trace contextRef="#ctx0" brushRef="#br0">578 549,'0'0,"0"0,0 0,0 0,0 0,0 0,0 0,0 0,0 0,0 0,0 0,0 0,0 0,0 0,0 0,0 0,0 0,0 0,0 0,0 0,0 0,0 0,0 0,0 0,0 0,0 0,0 0,0 0,0 0,0 0,0 0,-25-11,-7-3,-2-3,2 2,4 1,5 3,2 3,3 0,1 1,2 0,-1 1,1-2,0-2,-1-2,0 1,0 0,0-1,0-2,0 0,3-1,0-1,1 0,-2 0,0-1,2-2,0-1,0 1,-1-3,-1 0,1-1,1 0,3-2,-1 1,2 0,2 2,2 7</inkml:trace>
  </inkml:traceGroup>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6:48.302"/>
    </inkml:context>
    <inkml:brush xml:id="br0">
      <inkml:brushProperty name="width" value="0.05" units="cm"/>
      <inkml:brushProperty name="height" value="0.05" units="cm"/>
      <inkml:brushProperty name="color" value="#177D36"/>
      <inkml:brushProperty name="ignorePressure" value="1"/>
    </inkml:brush>
  </inkml:definitions>
  <inkml:traceGroup>
    <inkml:annotationXML>
      <emma:emma xmlns:emma="http://www.w3.org/2003/04/emma" version="1.0">
        <emma:interpretation id="{4B6A2433-BFB4-47BD-838A-D5AE084F84E2}" emma:medium="tactile" emma:mode="ink">
          <msink:context xmlns:msink="http://schemas.microsoft.com/ink/2010/main" type="inkDrawing" rotatedBoundingBox="16442,8077 23032,6155 23110,6421 16519,8343" shapeName="Other"/>
        </emma:interpretation>
      </emma:emma>
    </inkml:annotationXML>
    <inkml:trace contextRef="#ctx0" brushRef="#br0">1 1968,'0'0,"0"0,0 0,0 0,0 0,0 0,0 0,0 0,0 0,0 0,0 0,0 0,0 0,0 0,0 0,0 0,0 0,0 0,0 0,0 0,0 0,0 0,0 0,0 0,0 0,0 0,0 0,0 0,0 0,0 0,0 0,0 0,0 0,0 0,0 0,0 0,0 0,0 0,0 0,0 0,0 0,0 0,0 0,0 0,0 0,0 0,24-3,10-4,6-1,-1 2,-2 0,-3 0,-3 0,1-2,0 1,-3 1,0-1,1 1,2 1,0 1,2-1,3 0,2-2,-1 0,3-2,0-2,-1 1,5-1,6-2,4-1,3-1,2-2,-1 3,2 0,-2 1,0-2,0-1,-1 0,0-1,0 3,3 1,3-1,2-1,2 0,2-1,-1-1,1 3,0 0,-2 0,-2 0,0-2,0 0,2-1,3 0,5 0,4-4,0 0,2 0,-2 0,1 1,-2 2,0-1,-1 2,1-1,2-2,4-1,4-3,0 0,1-2,-1 0,-3 2,-2 2,-3 2,-1-2,-2 0,-2 1,-3 1,2 1,-1 0,-1 1,0 1,-2-3,-1-1,0 0,0-3,-1 1,1 1,-1-2,0 0,1 1,-4 2,0 2,-3-3,0 0,-3 1,-1 1,-3-2,-2-1,-1 2,-1-3,0 1,-3 0,-4 3,-1 0,-2 1,-2 1,-5 1,-2 0,-5 0,0-1,1 1,-2 3,-3 1,2 2,-2 1,-2-2,-1-1,-2 1,-1 1,-3-2,-2 1,1 1,-3 1,0 0,1 2,-1-2,-1 2,0 2,0-1,-2 1,-2-2,-1 1,0-2,0 1,2 2,0 2,-2 1,-1 2,-1 0,-2 1,-1 1</inkml:trace>
  </inkml:traceGroup>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6:39.210"/>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535C08E5-362C-4D54-8FEA-9735959BD363}" emma:medium="tactile" emma:mode="ink">
          <msink:context xmlns:msink="http://schemas.microsoft.com/ink/2010/main" type="inkDrawing" rotatedBoundingBox="7861,8680 19894,9132 19878,9533 7846,9081" shapeName="Other">
            <msink:destinationLink direction="with" ref="{15C8E584-F5C1-4DC0-BD8F-1589C1E29790}"/>
          </msink:context>
        </emma:interpretation>
      </emma:emma>
    </inkml:annotationXML>
    <inkml:trace contextRef="#ctx0" brushRef="#br0">1 1,'0'0,"0"0,0 0,0 0,0 0,0 0,0 0,0 0,0 0,0 0,0 0,0 0,0 0,0 0,0 0,0 0,0 0,0 0,0 0,0 0,0 0,12 17,3 7,0-2,-3-3,-3-7,-4-3,-2-5,10 3,6 4,2 0,4-2,1 0,-2-1,-1 1,1-1,-1-2,-1 1,-1-1,1 2,3-1,1 2,1-1,2-2,2 1,2 0,1-2,4 1,1 0,0-1,2 2,0-1,-1-2,2 3,2-1,3-1,5-2,3 2,3 0,2 0,-2-5,-4-2,-2 2,-2 1,0 1,-2 2,-1 2,0 1,2 1,-3-2,1 1,1 0,-2 1,0 0,2 1,-3-1,1-2,2-1,0 0,5 0,5 0,2 0,-2 1,0-1,-2 1,-1 0,-2-1,3-1,0-2,-1-1,0 0,-4-1,-1-1,-1 1,0 3,1 0,1-2,-3-2,0-1,0 1,-2-1,1 1,0 1,2-1,-3 1,1 0,1 0,-2 0,1 3,0 1,-1 0,0-1,1-1,-1-1,-3 0,0-1,-1 0,1 0,2 0,3 0,-2 0,1 0,1 0,1 0,2 0,-3 0,0 0,1 0,-3 0,0 0,2-3,0-1,2 0,1 1,-2 1,-1 1,1-3,0 0,1 3,1 2,-2-2,-1-1,1-1,0 2,1-1,-2 1,0 1,0 0,1-1,-1 2,-4-1,0-3,1-1,-1 0,1 1,2-2,1 0,2 0,1 2,1 1,0 1,0 0,1 1,-3 0,-2 0,1 1,-3-1,0 0,1 0,2 0,0 0,-1 0,0 0,-3 0,1 0,0 0,2 0,-1 0,0-3,1 2,-2 1,0 1,1 0,2 0,-2-1,0 1,1-1,-2 0,1 0,0 0,2 0,1 0,-2 0,-3 0,-1 0,-1 0,0 0,-1 0,2 0,-2 0,2 0,-1 0,-2 0,-5 0,-3 0,-1 0,1 0,2 0,2 0,1 0,-1 0,-1 0,0 0,0 0,-1 0,0 0,0 0,3 0,0 0,1 3,1 1,1 0,2-1,-1-1,2 2,-1 1,-1-1,-3-1,1-1,1-1,-2 0,1-1,1 0,1 0,0-1,2 1,2 0,-1 0,-2 0,0 0,0 0,-3 0,1 3,0 1,-1 0,1-1,-1-1,3-1,2 3,0 0,0 0,0-1,0-1,-2-1,-1-1,0 3,-1 1,-1 0,1 2,-1 0,0 2,1-1,0 2,-2 0,3-3,-2 1,0 3,-2-1,-1 1,-1-1,-1 1,0-1,0 0,-4 3,0-2,0 1,-2-2,-1-2,2 1,1-1,1-2,2 1,-3 0,0-2,0 3,-2-1,0-2,-2 3,0-1,-1-1,-2 1,-3 0,-1-1,-2-1,0-2,-1-1,0 2,0 1,0 0,0-2,0 0,0 2,1 1,-1-1,1-1,-1-1,0 2,1 0,-1 0,1-1,-1-1,0-1,1 3,-1 0,1 0,-1-1,-2-1,-2-1,1-1,-3 0,0 0,2 0,0 0,-1 0,0 0,-1 0,-4 0,-2 0,0 3,3 1,0-1,2 0,1-1,3 0,-2-1,-2-1,-4 0</inkml:trace>
  </inkml:traceGroup>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8:20.162"/>
    </inkml:context>
    <inkml:brush xml:id="br0">
      <inkml:brushProperty name="width" value="0.1" units="cm"/>
      <inkml:brushProperty name="height" value="0.1" units="cm"/>
      <inkml:brushProperty name="color" value="#9966CC"/>
      <inkml:brushProperty name="ignorePressure" value="1"/>
    </inkml:brush>
  </inkml:definitions>
  <inkml:traceGroup>
    <inkml:annotationXML>
      <emma:emma xmlns:emma="http://www.w3.org/2003/04/emma" version="1.0">
        <emma:interpretation id="{15C8E584-F5C1-4DC0-BD8F-1589C1E29790}" emma:medium="tactile" emma:mode="ink">
          <msink:context xmlns:msink="http://schemas.microsoft.com/ink/2010/main" type="inkDrawing" rotatedBoundingBox="17263,10712 20156,14864 19819,15098 16926,10946" semanticType="callout" shapeName="Other">
            <msink:sourceLink direction="with" ref="{535C08E5-362C-4D54-8FEA-9735959BD363}"/>
            <msink:sourceLink direction="with" ref="{262CBE3F-5052-477F-A5D9-3AFF8C7CC380}"/>
          </msink:context>
        </emma:interpretation>
      </emma:emma>
    </inkml:annotationXML>
    <inkml:trace contextRef="#ctx0" brushRef="#br0">0 0,'0'0,"0"0,0 0,0 0,0 0,0 0,0 0,0 0,0 0,0 0,0 0,0 0,0 0,0 0,0 0,0 0,22 11,7 3,-1 0,-6-2,-6-5,5 7,-1-1,-4-1,-5-4,-4-2,10 8,6 4,3 0,1-1,-2 0,1-1,-2 2,-2 2,0-1,3 3,-1-1,1 0,0 1,0 0,2-1,-2-2,2 0,0 1,0 0,-1 2,2 0,-2 2,1 0,-2 1,0 1,2 3,1 1,2 4,1-2,0 0,2 3,-1 0,-2 1,-1-2,-1-3,-1-1,-3-1,0 1,-1 0,-3 1,2 0,-1 1,2-3,3 0,-1 0,1 0,1 4,0 2,-1 0,0-1,-4 3,2 0,-2 0,-2-2,2 2,0 0,-2-1,-1 0,-1-2,2 1,0 2,-1 1,0 1,-1-2,-1-1,-1-1,1 1,-1 0,0 0,-1-1,1 1,0 1,0-1,0-1,3 2,1 0,-1-1,3 2,0-1,-1 0,1 1,0 0,-1-1,1 1,2 2,1 3,0 0,0 0,0-1,-4-3,-2-2,-3-5,0-2,-1-1,1 0,-1 0,3 2,1 0,1 1,-2 0,3-3,0 0,-1-1,-1 2,0 0,-2-2,-1 0,3 1,1-3,-1 1,0-2,-1 0,-1-1,0 0,2 0,0-2,1 0,-2 0,0-1,0-2,-2-1,1-1,-1-1,0 0,-1-3,-1-1,-2 1,1-3,0 0,-2-1,0 0,1-1,-1 0,-1 2,1-1,0-2,-1 1,1 2,-1-2,1 2,0-2,2 1,-1-1,-4-2,-2-2</inkml:trace>
  </inkml:traceGroup>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8:43.367"/>
    </inkml:context>
    <inkml:brush xml:id="br0">
      <inkml:brushProperty name="width" value="0.1" units="cm"/>
      <inkml:brushProperty name="height" value="0.1" units="cm"/>
      <inkml:brushProperty name="color" value="#FF8000"/>
      <inkml:brushProperty name="ignorePressure" value="1"/>
    </inkml:brush>
  </inkml:definitions>
  <inkml:traceGroup>
    <inkml:annotationXML>
      <emma:emma xmlns:emma="http://www.w3.org/2003/04/emma" version="1.0">
        <emma:interpretation id="{8ED411A5-568A-4338-AF77-04DA0D71483A}" emma:medium="tactile" emma:mode="ink">
          <msink:context xmlns:msink="http://schemas.microsoft.com/ink/2010/main" type="inkDrawing" rotatedBoundingBox="22113,10893 23068,12089 22881,12239 21926,11043" shapeName="Other"/>
        </emma:interpretation>
      </emma:emma>
    </inkml:annotationXML>
    <inkml:trace contextRef="#ctx0" brushRef="#br0">1 0,'0'0,"0"0,0 0,0 0,0 0,0 0,0 0,0 0,0 0,0 0,0 0,0 0,0 0,25 11,13 4,3 1,-3 2,-2-1,-1 1,-5-1,-2 3,0 0,-2 0,1-1,0-1,-2-1,1 2,2 1,-2 0,0 1,2 1,-2 1,1 0,-3 2,2 1,1 3,1 3,2 6,-2 4,0 0,-2 1,-3 2,-2-1,-3-1,-3-1,-3 0,-2-2,-1 1,-2 1,-2 0,1 0,0-4,1-3,-1-8,-1-8</inkml:trace>
  </inkml:traceGroup>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8:47.885"/>
    </inkml:context>
    <inkml:brush xml:id="br0">
      <inkml:brushProperty name="width" value="0.1" units="cm"/>
      <inkml:brushProperty name="height" value="0.1" units="cm"/>
      <inkml:brushProperty name="color" value="#FF8000"/>
      <inkml:brushProperty name="ignorePressure" value="1"/>
    </inkml:brush>
  </inkml:definitions>
  <inkml:traceGroup>
    <inkml:annotationXML>
      <emma:emma xmlns:emma="http://www.w3.org/2003/04/emma" version="1.0">
        <emma:interpretation id="{90119D69-FB99-4950-8907-505236598200}" emma:medium="tactile" emma:mode="ink">
          <msink:context xmlns:msink="http://schemas.microsoft.com/ink/2010/main" type="writingRegion" rotatedBoundingBox="22652,12558 25415,11836 25661,12778 22898,13500"/>
        </emma:interpretation>
      </emma:emma>
    </inkml:annotationXML>
    <inkml:traceGroup>
      <inkml:annotationXML>
        <emma:emma xmlns:emma="http://www.w3.org/2003/04/emma" version="1.0">
          <emma:interpretation id="{5AC181A4-1A09-4326-B484-536B4BA8B282}" emma:medium="tactile" emma:mode="ink">
            <msink:context xmlns:msink="http://schemas.microsoft.com/ink/2010/main" type="paragraph" rotatedBoundingBox="22652,12558 25415,11836 25661,12778 22898,13500" alignmentLevel="1"/>
          </emma:interpretation>
        </emma:emma>
      </inkml:annotationXML>
      <inkml:traceGroup>
        <inkml:annotationXML>
          <emma:emma xmlns:emma="http://www.w3.org/2003/04/emma" version="1.0">
            <emma:interpretation id="{014916E6-9236-40A7-91AC-35C2F37C397C}" emma:medium="tactile" emma:mode="ink">
              <msink:context xmlns:msink="http://schemas.microsoft.com/ink/2010/main" type="line" rotatedBoundingBox="22652,12558 25415,11836 25661,12778 22898,13500"/>
            </emma:interpretation>
          </emma:emma>
        </inkml:annotationXML>
        <inkml:traceGroup>
          <inkml:annotationXML>
            <emma:emma xmlns:emma="http://www.w3.org/2003/04/emma" version="1.0">
              <emma:interpretation id="{262CBE3F-5052-477F-A5D9-3AFF8C7CC380}" emma:medium="tactile" emma:mode="ink">
                <msink:context xmlns:msink="http://schemas.microsoft.com/ink/2010/main" type="inkWord" rotatedBoundingBox="22652,12558 25415,11836 25661,12778 22898,13500">
                  <msink:destinationLink direction="with" ref="{15C8E584-F5C1-4DC0-BD8F-1589C1E29790}"/>
                </msink:context>
              </emma:interpretation>
              <emma:one-of disjunction-type="recognition" id="oneOf0">
                <emma:interpretation id="interp0" emma:lang="en-CA" emma:confidence="0">
                  <emma:literal>bipennate</emma:literal>
                </emma:interpretation>
                <emma:interpretation id="interp1" emma:lang="en-CA" emma:confidence="0">
                  <emma:literal>bi pennate</emma:literal>
                </emma:interpretation>
                <emma:interpretation id="interp2" emma:lang="en-CA" emma:confidence="0">
                  <emma:literal>be pennate</emma:literal>
                </emma:interpretation>
                <emma:interpretation id="interp3" emma:lang="en-CA" emma:confidence="0">
                  <emma:literal>bipennata</emma:literal>
                </emma:interpretation>
                <emma:interpretation id="interp4" emma:lang="en-CA" emma:confidence="0">
                  <emma:literal>b; pennate</emma:literal>
                </emma:interpretation>
              </emma:one-of>
            </emma:emma>
          </inkml:annotationXML>
          <inkml:trace contextRef="#ctx0" brushRef="#br0">0 0,'0'0,"0"0,0 0,0 0,0 0,0 0,0 0,0 0,0 0,0 0,0 0,0 0,0 0,0 0,0 0,0 0,0 0,0 0,0 0,0 0,0 0,6 22,1 7,3 7,-1 0,1-3,-1-2,-2-4,0 0,0-3,-3-2,2-3,0 2,-2-1,2 0,-1-2,0 0,-2-1,1-1,1 0,-1-3,-1 0,-1-1,-1-2,-1-2,0 0,0-2,0-1,-1 0,1 1,0-2,0-1,0-1,0-1,0-1,0 0,0 0,0-1,0 1,0 0,0 0,0-11,0-4,0-1,0-2,0 0,0 1,0 2,0 2,0 0,3-1,0 3,1 0,1-1,1 2,-1-1,1 0,0 1,1 2,0 3,2-1,-2 1,2-1,1 0,0 1,0 1,1 2,2 1,-1 3,-1 2,2 2,-3 3,1 4,-2-2,0 1,-1 0,-2 2,-2 1,-2 0,-1 1,-1-2,-3-2,-1 1,0 0,-2 2,-2 0,-1-3,-1 1,2-1,-2-1,-1-1,1-1,0 0,-1-1,0 0,1 0,-2-3,2-1,2-2,0-1,2 0,-2-1,1-1,2-2,1-4,2-3,1-2,1 0,0-1,0 3,0 2</inkml:trace>
          <inkml:trace contextRef="#ctx0" brushRef="#br0" timeOffset="623">450 128,'0'0,"0"0,0 0,0 0,0 0,0 0,0 0,0 0,0 0,0 0,0 0,0 0</inkml:trace>
          <inkml:trace contextRef="#ctx0" brushRef="#br0" timeOffset="397">466 241,'0'0,"0"0,0 0,0 0,0 0,0 0,0 0,0 0,0 0,0 0,0 0,0 0,0 0,0 0,0 0,0 0,0 0,0 0,0 0,0 0,8 22,3 7,-1-1,-1 3,-3-2,-3-5,-1-4,2-3,-1-1,1-4,-2-1,-1-2,3 0,0-2,0-2,-2-1,0-3,-1 0,0-1,-1 0,0 0,0-1,-1 1,1 0,0 0</inkml:trace>
          <inkml:trace contextRef="#ctx0" brushRef="#br0" timeOffset="1565">691 241,'0'0,"0"0,0 0,0 0,0 0,0 0,0 0,0 0,0 0,0 0,0 0,0 0,0 0,0 0,0 0,0 0,0 0,0 0,0 25,0 10,0 3,0-3,0-2,2-3,2-5,0-4,1 1,1-1,-2-2,3 2,-2 0,0-1,1-1,0-1,-1-4,-2-1,-1 0,-1 0,-1-2,0 0,3 1,0-2,0 0,0-1,-1 0,-1-1,0-2,-1-3,0 2,0 0,0-1,-1-2,1 0,0-1,0-1,0 0,0 0,-3-9,0-4,-1-4,-1-4,-1-2,1-1,-1-3,0-2,2 1,-2 0,0-1,1-1,-1 2,1 3,0 0,-1 2,1 2,0-1,-1 1,1 0,0 2,2 2,1 0,4 0,1 1,0 1,3-1,0 3,-1 0,1 1,3 1,-1 4,2-1,1 2,-1 1,1 2,-2 1,1 1,0 1,0 1,-3 2,-2 1,1 2,2 1,0 1,-2 0,1 1,-1-1,-1 0,1 3,0 1,-2-1,2 1,0 0,-2 1,-1-1,-1 0,-1 0,-3-2,-2 1,1 1,-3-2,-3 0,1-1,-2 0,-1-1,0 0,0 0,-1-2,2 0,-1 0,0-2,0 2,4 0,-1-2,1-1,0 2,0-1,1 0,3-1</inkml:trace>
          <inkml:trace contextRef="#ctx0" brushRef="#br0" timeOffset="2109">980 353,'0'0,"0"0,0 0,0 0,0 0,0 0,0 0,0 0,0 0,0 0,0 0,0 0,0 0,0 0,0 0,0 0,25-11,7-4,0 2,-4-4,-7 2,-4 0,-4 3,-6 4,-2 2,-1 1,0 0,-2 2,0 0,-1 2,0 0,-1 1,0 0,0 1,-1-1,-1-14,-2-4,-3 1,-2 0,0 4,-1 3,-2 1,2 2,-1 3,-1 1,-1 1,1 2,1 0,-2 3,0 1,1 0,1 2,-1 2,1 4,1 1,1 2,3 1,1 0,3 1,1-1,1 1,0-1,3 0,1 1,3-1,0 0,1-3,3 0,1-1,2-1,2-1,-1-1,2-3,-1-2,1-2,-1-1,1-1,-1-3,0-1,-3 0,-3 1</inkml:trace>
          <inkml:trace contextRef="#ctx0" brushRef="#br0" timeOffset="2796">1335 80,'0'0,"0"0,0 0,0 0,0 0,0 0,0 0,0 0,0 0,0 0,0 0,0 0,0 0,0 0,0 0,0 0,0 0,0 0,0 0,3 21,0 11,3 2,1-1,-2-5,2-6,-1-5,-1-2,1-1,0-2,-1-2,-2-1,-1-1,-1 0,-1-3,0-1,0-2,0-2,0 1,-1-2,1 1,0 0,0-1,0 1,-5-3,-3-3,1-4,-1-3,0-1,3-2,-2-1,1 1,1-1,2 0,1 3,1 2,0-1,2 0,-1-2,0 1,3-2,1 0,0 0,1 3,1 0,1 1,3 1,-1 3,2 3,-2 2,0 2,2 1,-1 0,0 3,-1 2,0 1,-1 4,-2-1,1 1,-2 2,0 2,1-3,-1 1,-1 1,2 0,0-1,-2-1,2 1,0 2,-2 0,2-2,0 0,-2-2,2 0,0-2,-2-2,0-3,-2-1</inkml:trace>
          <inkml:trace contextRef="#ctx0" brushRef="#br0" timeOffset="3435">1608-16,'0'0,"0"0,0 0,0 0,0 0,0 0,0 0,0 0,0 0,0 0,0 0,0 0,0 0,0 0,0 0,0 0,0 0,0 0,0 0,0 0,0 0,0 0,0 0,11 19,4 9,-2 3,1-4,-2-4,-4-4,0-1,-1-2,-2-3,1-1,-1-3,-1 0,-1-1,-1 0,-2-1,1-2,-1-1,-1-2,1-1,0-1,0 0,0-1,0 1,0 0,0 0,0-1,0 1,0 0,0-13,-3-8,-1-3,1-3,0 1,1 2,1-1,0 2,4 1,0 3,1 1,1 1,1 0,-1 2,1-1,0 3,-1 3,1 2,0 1,1 2,0 2,1 1,2 5,0 0,0 4,2 2,-2 4,1 1,0 1,0 1,-4 1,1 0,-1-3,-2-2,1 1,-1 1,0 0,0-2,1 0,1-2,0-1,1-1,-1-2,2 0,-1 0,0-2,0-1,-2-1</inkml:trace>
          <inkml:trace contextRef="#ctx0" brushRef="#br0" timeOffset="4059">2250-112,'0'0,"0"0,0 0,0 0,0 0,0 0,0 0,0 0,0 0,0 0,0 0,0 0,0 0,0 0,0 0,-14-11,-4-4,1 1,3 3,4 3,4 3,-8 5,-5 6,-1 1,2 2,2 3,1 2,2 1,2 3,2 2,2 0,3 0,2-2,2 0,0 1,0 1,3 0,2-1,-2-4,3-2,3-2,-1-1,2-3,1-1,0-3,-1-1,2-1,1-1,2-3,-3-1,0 0,-2-2,0-3,-2-2,-2-2,1-5,-2-1,0-1,-3-2,0-1,-1 2,-1 1,0 2,0 0,0 2,-1 0,1 2,0 2,0 3,-3-1,0 2,-1 3,1 1,1 5,1 5,0 3,1 4,0 5,0 2,0 3,3 0,1 0,0 0,1 0,1-1,1-3,3-1,-1-3,2-5,0-1,3-2,0 0,4-1,-1-1,-4-2</inkml:trace>
          <inkml:trace contextRef="#ctx0" brushRef="#br0" timeOffset="4726">2267-209,'0'0,"0"0,0 0,0 0,0 0,0 0,0 0,0 0,0 0,0 0,0 0,0 0,0 0,0 0,0 0,25-3,10 0,6-3,-3-1,-1-1,-5 0,-5 0,-4 0,-3-1,-3 1,-1 2,-4 2,-3 2,-4 0</inkml:trace>
          <inkml:trace contextRef="#ctx0" brushRef="#br0" timeOffset="4433">2331-483,'0'0,"0"0,0 0,0 0,0 0,0 0,0 0,0 0,0 0,0 0,0 0,0 0,0 0,0 0,0 0,0 0,9 22,2 12,-1 4,1-2,1-2,-1-4,-3-2,1 1,-2 0,0 1,3 0,-1 1,-2-2,1 0,-2-3,2-3,-1-3,1 2,2-2,-1-3,2-2,-3-1,-1-3,-3-3,-1-3</inkml:trace>
          <inkml:trace contextRef="#ctx0" brushRef="#br0" timeOffset="5241">2716-145,'0'0,"0"0,0 0,0 0,0 0,0 0,0 0,0 0,0 0,0 0,0 0,3 16,1 6,-1-1,0-5,-1-4,-1-4,0-4,-1-3,8-1,6-3,0-2,-3-2,1-3,-3 1,-2-2,0-1,-2-1,0-2,-2 0,-2-4,-3-1,-1 0,-1 1,-2 1,0 0,2 2,-3-1,1 1,1 0,-1 3,-2 1,0 2,-2 3,-1 3,1 4,-1 3,2 4,3 2,-2 4,2 1,-1 2,0 0,2 1,1 0,2-1,1 3,1 1,0 3,3-1,1 0,-1-2,3 1,3-2,-1-3,2 0,1-4,2 0,2-3,0-3,1-2,0-2,1-1,2-1,1-4,0-3,1-3,-2 0,-4 1</inkml:trace>
        </inkml:traceGroup>
      </inkml:traceGroup>
    </inkml:traceGroup>
  </inkml:traceGroup>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9:35.064"/>
    </inkml:context>
    <inkml:brush xml:id="br0">
      <inkml:brushProperty name="width" value="0.1" units="cm"/>
      <inkml:brushProperty name="height" value="0.1" units="cm"/>
      <inkml:brushProperty name="color" value="#FFA6CC"/>
      <inkml:brushProperty name="ignorePressure" value="1"/>
    </inkml:brush>
  </inkml:definitions>
  <inkml:traceGroup>
    <inkml:annotationXML>
      <emma:emma xmlns:emma="http://www.w3.org/2003/04/emma" version="1.0">
        <emma:interpretation id="{D16CB138-B1E0-4F45-B9A3-C6049A61A23D}" emma:medium="tactile" emma:mode="ink">
          <msink:context xmlns:msink="http://schemas.microsoft.com/ink/2010/main" type="writingRegion" rotatedBoundingBox="21684,2141 25179,-303 25705,447 22209,2893"/>
        </emma:interpretation>
      </emma:emma>
    </inkml:annotationXML>
    <inkml:traceGroup>
      <inkml:annotationXML>
        <emma:emma xmlns:emma="http://www.w3.org/2003/04/emma" version="1.0">
          <emma:interpretation id="{FD36526C-34CA-4EE8-ACD9-F100B122FB0D}" emma:medium="tactile" emma:mode="ink">
            <msink:context xmlns:msink="http://schemas.microsoft.com/ink/2010/main" type="paragraph" rotatedBoundingBox="21684,2141 25179,-303 25705,447 22209,2893" alignmentLevel="1"/>
          </emma:interpretation>
        </emma:emma>
      </inkml:annotationXML>
      <inkml:traceGroup>
        <inkml:annotationXML>
          <emma:emma xmlns:emma="http://www.w3.org/2003/04/emma" version="1.0">
            <emma:interpretation id="{4A7AC1CE-BEB2-446C-89FF-15A001B913B6}" emma:medium="tactile" emma:mode="ink">
              <msink:context xmlns:msink="http://schemas.microsoft.com/ink/2010/main" type="line" rotatedBoundingBox="21684,2141 25179,-303 25705,447 22209,2893"/>
            </emma:interpretation>
          </emma:emma>
        </inkml:annotationXML>
        <inkml:traceGroup>
          <inkml:annotationXML>
            <emma:emma xmlns:emma="http://www.w3.org/2003/04/emma" version="1.0">
              <emma:interpretation id="{A05771C1-A5C2-46C7-837B-E68EC4E71CC0}" emma:medium="tactile" emma:mode="ink">
                <msink:context xmlns:msink="http://schemas.microsoft.com/ink/2010/main" type="inkWord" rotatedBoundingBox="21684,2141 25179,-303 25705,447 22209,2893"/>
              </emma:interpretation>
              <emma:one-of disjunction-type="recognition" id="oneOf0">
                <emma:interpretation id="interp0" emma:lang="en-CA" emma:confidence="0">
                  <emma:literal>multiper.nate</emma:literal>
                </emma:interpretation>
                <emma:interpretation id="interp1" emma:lang="en-CA" emma:confidence="0">
                  <emma:literal>multipart ate</emma:literal>
                </emma:interpretation>
                <emma:interpretation id="interp2" emma:lang="en-CA" emma:confidence="0">
                  <emma:literal>multipara ate</emma:literal>
                </emma:interpretation>
                <emma:interpretation id="interp3" emma:lang="en-CA" emma:confidence="0">
                  <emma:literal>muttiper.nate</emma:literal>
                </emma:interpretation>
                <emma:interpretation id="interp4" emma:lang="en-CA" emma:confidence="0">
                  <emma:literal>multiparas ate</emma:literal>
                </emma:interpretation>
              </emma:one-of>
            </emma:emma>
          </inkml:annotationXML>
          <inkml:trace contextRef="#ctx0" brushRef="#br0">0 227,'0'0,"0"0,0 0,0 0,0 0,0 0,0 0,0 0,0 0,0 0,0 0,0 0,0 0,0 0,0 0,0 0,0 0,0 0,17 11,5 4,-2-2,3 4,-2 1,-3 0,-2 0,-4-3,-1-1,-3-1,1-2,-2-1,0 2,0-2,2-3,-2-2,-2 0,-1 0,1 2,0-1,1-1,1-1,-2-2,-1-1,-2-1,-1 0,0 0,-1 0,0 0,-1-1,1 1,0 0,0 0,-9-11,-2-9,-2-4,1 0,3 1,0 1,1 0,3 0,-2 1,2 2,1 1,1 1,1 1,1 0,1 3,0 1,0 2,3 0,1 3,0-2,-1 2,1 4,4 4,3 0,-1 1,1 0,1 2,-1 0,0 3,1 3,-2-1,1 1,0-1,-1 1,1-2,0 1,-1-1,-2-3,0 2,-1-1,-2 1,-2 0,1 1,1-1,1 2,0-2,0-1,-3-2,0-2,-2 0,-1-2,0 0,0 0,0-1,0 1,0 0,-1-1,1 1,0 0,0 0,0 0,0 0,0 0,0 0,-8-11,-6-6,0-3,2-1,1 0,2 2,2 0,0 4,1 2,2 0,1 0,1 2,2 0,-1-1,2 2,-1 0,0 1,0 0,1 1,1 0,2 0,2 3,1 1,1 2,2 1,0 0,1 1,0 1,0-1,0 0,0 1,0 2,-1 0,2 1,1-1,-2-1,0 2,2 0,0 0,-2 1,1 1,0 1,-1 3,-1-1,2-2,-2-1,-3-3,-1-1</inkml:trace>
          <inkml:trace contextRef="#ctx0" brushRef="#br0" timeOffset="489">562-191,'0'0,"0"0,0 0,0 0,0 0,0 0,0 0,0 0,0 0,0 0,0 0,0 0,0 0,0 0,11 14,3 4,0-1,3 0,1-1,-3-2,0-2,-1-2,-2-4,-1-2,0-1,2 0,1 1,1-1,-3-4,1-1,-1-1,-1 1,0 0,0-2,-1-1,-2-1,0-1,-2-1,-1 0,-2 0,-1-3,-4-1,-1 1,-1-1,-2 0,0-2,-2 0,1-1,-1-1,-3 0,1 0,0 2,-2 1,2 1,-1-2,0 0,0 2,1 0,-2 0,2 1,2 3</inkml:trace>
          <inkml:trace contextRef="#ctx0" brushRef="#br0" timeOffset="846">755-706,'0'0,"0"0,0 0,0 0,0 0,0 0,0 0,0 0,0 0,0 0,0 0,0 0,0 0,0 0,0 0,0 0,11 24,6 12,3 1,1-2,0-4,-2-5,0-5,-2-5,0-2,0-2,-4 0,-1 1,1 1,-3-1,0-2,1 2,-1-3,0 1,2-2,-2-3,-3-2</inkml:trace>
          <inkml:trace contextRef="#ctx0" brushRef="#br0" timeOffset="1512">948-465,'0'0,"0"0,0 0,0 0,0 0,0 0,0 0,0 0,0 0,0 0,0 0,0 0,13-11,8-6,3-4,0 0,-2 1,-1 0,-2 2,-1 0,-1 1,-1 1,0 0,0-3,0 0,-3 2,-4 5</inkml:trace>
          <inkml:trace contextRef="#ctx0" brushRef="#br0" timeOffset="1218">900-851,'0'0,"0"0,0 0,0 0,0 0,0 0,0 0,0 0,0 0,0 0,0 0,0 0,0 0,0 0,0 0,0 0,0 0,10 25,8 10,-1 3,1-1,-1-3,-3-2,-1-3,-1-5,-1-1,0 0,0-3,-1-2,0 0,1-2,-1 0,-2-3,0-1,-2 1,-1-3,1-2,0-4,-2-1</inkml:trace>
          <inkml:trace contextRef="#ctx0" brushRef="#br0" timeOffset="2012">1222-1076,'0'0,"0"0,0 0,0 0,0 0,0 0,0 0,0 0</inkml:trace>
          <inkml:trace contextRef="#ctx0" brushRef="#br0" timeOffset="1831">1431-802,'0'0,"0"0,0 0,0 0,0 0,0 0,0 0,0 0,0 0,0 0,0 0,0 0,0 0,0 0,11 14,4 4,-2-1,-1-3,-4-4,-4-4,-1-2,-2-3,-1-1,0 0,-1-1,0 0,1 0</inkml:trace>
          <inkml:trace contextRef="#ctx0" brushRef="#br0" timeOffset="3776">1656-1059,'0'0,"0"0,0 0,0 0,0 0,0 0,0 0,0 0,0 0,0 0,0 0,0 0,0 0,0 0,0 0,0 0,0 0,0 0,0 0,11 16,4 6,1 4,2 4,0-1,-1-3,0-3,0-2,-3-2,-1-2,-1 1,2 2,0-1,-2-1,-1 0,2-1,-3 2,1 1,-2-1,-3 3,1 2,-1 0,-2-1,-1-2,-1-2,-1-3,-1-3,0-3,-1-4,1-2,0 1,0-1,-3 2,-1 0,1-4,-3-2,-2-2,-1-2,0-4,-3-3,2-2,-1-2,-1-1,2-4,-1 0,0 0,0-2,1-3,-2 0,2-1,0-1,-2-2,2 1,0 0,1 2,2 0,0 2,1 2,2-1,1 1,1 2,1 1,1 1,0 4,0 1,3 1,1-1,0 2,-1 2,2 1,2 2,4 1,-1 2,1 1,1 1,-1 1,0 3,1 1,-2 0,1-1,1 2,-2 0,0 2,-1 0,0 1,-1 2,-2 2,-2 2,-2 2,-1-1,-1 2,0-1,0 3,-1 1,-2 0,-1-1,1-1,-3 0,0-4,1-1,-1-4,0 1,2-2,0-3</inkml:trace>
          <inkml:trace contextRef="#ctx0" brushRef="#br0" timeOffset="4687">1978-1012,'0'0,"0"0,0 0,0 0,0 0,0 0,0 0,0 0,0 0,0 0,0 0,0 0,0 0,0 0,0 0,0 0,0 0,0 0,0 0,13-13,5-6,0 2,-4 3,-4 4,-4 4,-8-11,-4-2,-4-2,0 4,2 2,2 3,-1 4,2 3,-3 3,2 1,1 1,1 1,2 2,1 4,0 4,1 2,1 1,2 2,1 1,-1 0,3 0,0-4,1 0,0 0,2 1,1-3,0 0,0 1,2-2,1 1,1-3,1-1,1-3,0-2,-2-3,-2-3,1-2,-2-1,0-2,0-2,-1 1,-2 0,-3-2,-3-1,0-2,-2 0,0-4,-1 0,1-1,-3-2,-1 0,0 1,-2 1,1 5,0 1,2 4,0 0,2 2,1 0,0 1,0 2,0 1,0 2,0 1,3 4,1 4,2 3,1 3,1 2,2 1,0 0,1 1,0 0,0 0,0-1,-2 1,-3-4,1-1,-1 1,-1-2,1-1,-1-1,-1-3,-1 1,-1-2,-4 0,-1-2,-3-2,-1 0,-1-1,-3-2,1-5,0 0,-2-3,1-4,3-3,0-1,1-3,2-1,-1 1,1 1,1 2,-2 0,0 1,2 1,1 0,1 0,1 3,1 3,2 2,2 1,3 2,-1 2,3 1,-2 2,2 0,2 3,-1 1,0 3,2-1,-2 0,-2-2</inkml:trace>
          <inkml:trace contextRef="#ctx0" brushRef="#br0" timeOffset="4844">2508-1139,'0'0,"0"0,0 0,0 0,0 0,0 0,0 0,0 0,0 0,0 0,0 0,0 0,0 0,0 0,0 0,3-22,1-7,-1-2,-3 2,-2 4,0 5,0 6,0 6</inkml:trace>
          <inkml:trace contextRef="#ctx0" brushRef="#br0" timeOffset="5337">2443-1462,'0'0,"0"0,0 0,0 0,0 0,0 0,0 0,0 0,0 0,11 11,3 4,0-2,-3-1,-3-4,-3-3,-2-3,-2-1,-1-1,-1 0,1-1,7 14,4 5,-1-1,-2-3,-2-5,-2-2,-2-4,-2-2,0-1,0 0,0-1,-1 0,1 1,0-1,-1 1,1 0,0 0,-5-11,-5-7,-1-2,0-1,0 1,3 0,0-1,1 0,2 1,2 0,1 2,2 1,-1 1,4 0,1 2,0 2,-1 3,2 2,3 0,2 1,1 5,0 2,1 3,-1 5,0 2,1 3,-2 2,1 0,0 1,-1 0,1 0,0-1,2 1,1-1,-2 0,1-2,-4-5,-2-2</inkml:trace>
          <inkml:trace contextRef="#ctx0" brushRef="#br0" timeOffset="5984">2813-1767,'0'0,"0"0,0 0,0 0,0 0,0 0,0 0,0 0,0 0,0 0,0 0,0 0,0 0,0 0,0 0,-11 11,-4 3,1 0,3-3,3 11,6 4,6 0,2 2,3-2,2-2,0-3,1-2,0-1,-1-2,0 0,1-3,1-1,1-3,1 1,1-3,-3-1,0-3,0-1,-2-1,-4-4,-1 0,-1-4,0-3,-4-2,-2-2,-1-1,-3-2,0 1,0-3,-2-2,1 1,1-2,-1 1,0 0,2 1,-2 2,0 1,1 0,0 1,-1 3,1 3,2 1,1 3,1 1,1 2,0 4,3 2,1 3,2 1,1 2,1 2,3 1,-2 3,2 0,1 1,1 1,1-1,1 1,1-4,0 0,1 0,-4-3,-3-2</inkml:trace>
          <inkml:trace contextRef="#ctx0" brushRef="#br0" timeOffset="6660">2974-1800,'0'0,"0"0,0 0,0 0,0 0,0 0,0 0,0 0,0 0,14-10,4-5,8-4,1-2,3-1,-2 2,0 1,-2 1,0 0,-2-1,-4 2,-7 4</inkml:trace>
          <inkml:trace contextRef="#ctx0" brushRef="#br0" timeOffset="6406">2974-2201,'0'0,"0"0,0 0,0 0,0 0,0 0,0 0,0 0,0 0,0 0,0 0,0 0,0 0,0 0,0 0,11 19,7 9,-1 3,0 1,1-2,-2-3,1-1,-1 0,0 2,0-1,0-1,0 0,0-4,0-1,-2-3,-2-1,1 0,-3-2,-2 1,0-3,-2-1,2-2,-2-4,-1-2</inkml:trace>
          <inkml:trace contextRef="#ctx0" brushRef="#br0" timeOffset="7172">3569-1943,'0'0,"0"0,0 0,0 0,0 0,0 0,0 0,0 0,0 0,0 0,0 0,6-17,1-4,-3-6,-2 1,-4 0,-5 3,-1 3,-1 1,0 5,-1 1,-2 1,-1 2,2 2,-1 4,0 1,-1 2,-2 1,0 3,2 1,1 3,-1 3,2 2,1 2,1 1,2 4,3 1,2 1,1 1,1 0,3 2,1-1,3 2,2 1,3 0,3-3,3-1,1-3,1-4,3-5,-1-3,-1-4,2-5,1-5,1-6,-5-1,-5 1</inkml:trace>
          <inkml:trace contextRef="#ctx0" brushRef="#br0" timeOffset="8641">2218-1381,'0'0,"0"0,0 0,0 0,0 0,0 0,0 0,0 0,0 0,0 0,0 0,0 0,0 0,0 0,0 0,0 0,0 0,0 0,0 0,0 0,0 0,0 0,0 0,24 6,9 1,-2 0,-6-1,-1 3,-3 4,-5 1,-1 2,-5 1,0 0,0 0,-1-1,0 1,2-1,-1 0,0-2,-1-2,0 1,-1-3,-2 1,-2-3,-2-1</inkml:trace>
          <inkml:trace contextRef="#ctx0" brushRef="#br0" timeOffset="9103">2427-1558,'0'0,"0"0,0 0,0 0,0 0,0 0,0 0,0 0,0 0,11 13,3 5,6 5,-2 1,0-1,-1-4,-4-2,0-2,-3-4,-4-3</inkml:trace>
        </inkml:traceGroup>
      </inkml:traceGroup>
    </inkml:traceGroup>
  </inkml:traceGroup>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9:33.339"/>
    </inkml:context>
    <inkml:brush xml:id="br0">
      <inkml:brushProperty name="width" value="0.1" units="cm"/>
      <inkml:brushProperty name="height" value="0.1" units="cm"/>
      <inkml:brushProperty name="color" value="#FFA6CC"/>
      <inkml:brushProperty name="ignorePressure" value="1"/>
    </inkml:brush>
  </inkml:definitions>
  <inkml:traceGroup>
    <inkml:annotationXML>
      <emma:emma xmlns:emma="http://www.w3.org/2003/04/emma" version="1.0">
        <emma:interpretation id="{ED183AF4-7A85-46E3-B928-D2D251F5E8C6}" emma:medium="tactile" emma:mode="ink">
          <msink:context xmlns:msink="http://schemas.microsoft.com/ink/2010/main" type="inkDrawing" rotatedBoundingBox="22827,4002 22962,2735 23204,2761 23069,4027" shapeName="Other"/>
        </emma:interpretation>
      </emma:emma>
    </inkml:annotationXML>
    <inkml:trace contextRef="#ctx0" brushRef="#br0">1 1261,'0'0,"0"0,0 0,0 0,0 0,0 0,0 0,0 0,0 0,0 0,0 0,0 0,0 0,0 0,0 0,0 0,0 0,0 0,0 0,19-10,6-5,2-4,-1-3,-2 1,-5 1,-4 1,-1 0,-3 0,0-2,0 2,-2-3,1 1,1-3,-1-1,0-1,-1 0,0-1,-1 0,-2 0,0-1,0-1,-2-1,0-1,-3-1,0 0,-1-1,-2 1,-2-3,0-1,-2 0,0 1,2 1,-3 1,1-3,-1-3,-3 0,1 1,-1-2,-2 1,2-1,-1-2,2 6,3 9</inkml:trace>
  </inkml:traceGroup>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9:49.195"/>
    </inkml:context>
    <inkml:brush xml:id="br0">
      <inkml:brushProperty name="width" value="0.1" units="cm"/>
      <inkml:brushProperty name="height" value="0.1" units="cm"/>
      <inkml:brushProperty name="color" value="#FFA6CC"/>
      <inkml:brushProperty name="ignorePressure" value="1"/>
    </inkml:brush>
  </inkml:definitions>
  <inkml:trace contextRef="#ctx0" brushRef="#br0">1 65,'0'0,"0"0,0 0,0 0,0 0,0 0,0 0,0 0,0 0,0 0,0 0,0 0,0 0,0 0,0 0,22-8,7-3,4 1,-1 1,-2 3,-5 3,-3 1,-3 4,-2 1,-1 4,0 0,-1-1,0 1,1-1,0-1,-1-1,1-2,0 2,0 0,1-1,-1 0,3-1,0 1,1 1,1 0,1-1,-1-2,1 1,0-2,-1 0,1 0,0 0,-2 0,3 0,1-1,0 1,2 0,-2 0,1 0,0 0,-3 0,1 0,-1 0,-2 0,2 0,0 0,-2 0,2-2,0-2,1 1,0 0,1 1,0-2,0-1,0 2,-2 0,1 1,-1 1,-1 1,1-1,-1 1,3 1,-2-4,3 0,1-1,-1 2,2 0,-2 0,-3 2,2-3,1-1,-1 1,1 0,0-1,0-1,2 1,-2 1,2 1,0-2,-1 0,1 0,1 2,-2 0,-2 1,0 0,1 1,0 0,1 0,1 1,-1-1,0 0,2 0,-2 0,1 0,0 0,2 3,2 0,0 1,0-1,2-1,-1-1,-2-1,-2 1,1-1,-2 0,0-1,0 4,2 1,1-1,1 0,0-1,1-1,1-1,-1 1,0-1,1 0,-1-1,0 1,3 0,4 0,0 0,2 0,0 0,0 0,0 0,-3 0,-1 0,-3 0,0-3,-2 0,0-1,0 1,0 1,0 1,0 1,-1-1,2 1,-1 0,0 1,0-1,0 0,0 0,0 0,3 0,1 0,0 0,1 0,1 0,-1 0,-1 0,-2 0,-1 0,-3 0,-1 0,0-3,0 0,1-1,0 1,2 1,-1 1,2 0,1 1,2 0,0 0,2 0,3 1,-1-1,2 0,-7 0,-8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19:57.612"/>
    </inkml:context>
    <inkml:brush xml:id="br0">
      <inkml:brushProperty name="width" value="0.1" units="cm"/>
      <inkml:brushProperty name="height" value="0.1" units="cm"/>
      <inkml:brushProperty name="color" value="#FF8000"/>
      <inkml:brushProperty name="ignorePressure" value="1"/>
    </inkml:brush>
  </inkml:definitions>
  <inkml:trace contextRef="#ctx0" brushRef="#br0">0 1,'0'0,"0"0,0 0,0 0,0 0,0 0,0 0,0 0,0 0,0 0,0 0,0 0,0 0,0 0,0 0,0 0,0 0,0 0,0 0,0 0,0 0,25 0,7 0,0 0,-7 0,-7 0,-7 0,6 3,2 0,1 1,0-1,0-2,-2 3,-1 1,0 1,-1 1,0-2,0 2,0-1,0-1,0-2,0-1,0 2,0 0,3-1,0 0,1-1,2 1,-1 1,0 0,1-1,0-2,-1 0,1 0,0-1,-1 0,1 0,-1 0,3 0,-1-1,1 1,2 3,0 1,0-1,-1 0,1-1,-2-1,1 0,-2-1,2 0,-2 0,2 0,1 0,0 0,0-1,1 1,0 0,-3 0,0 0,-1 0,0 0,0 0,1 0,0 0,0 0,2 0,0 0,0 0,2 0,-2 0,1 0,1 0,-2 0,1 0,0 0,-1-2,1-2,1 1,1 0,-2 1,0 1,2 0,-3 1,1 0,1 0,-2 0,0 0,2 0,-2 0,1-2,0-2,0 1,-1 0,2 1,-2-2,-2-1,0 2,-2 0,2 1,2 1,-1 0,1-1,1-2,-1 1,1 0,1 1,-2 1,1 1,0-1,0 1,-1 1,2-4,-2-1,1 1,0 0,-1 1,1-1,-2-2,0 2,-1 0,-2 1,1-2,-1 0,-2 0,2 2,0 0,1 1,-1 0,3 1,-2 0,2 0,-2 0,-1 1,1-1,-1 0,-1 0,1 0,0 0,-2 0,-1 0,2 0,0 3,-1 0,-4 1,-5-1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02.497"/>
    </inkml:context>
    <inkml:brush xml:id="br0">
      <inkml:brushProperty name="width" value="0.1" units="cm"/>
      <inkml:brushProperty name="height" value="0.1" units="cm"/>
      <inkml:brushProperty name="color" value="#9966CC"/>
      <inkml:brushProperty name="ignorePressure" value="1"/>
    </inkml:brush>
  </inkml:definitions>
  <inkml:trace contextRef="#ctx0" brushRef="#br0">1 33,'0'0,"0"0,0 0,0 0,0 0,0 0,0 0,0 0,0 0,0 0,0 0,0 0,0 0,0 0,0 0,0 0,0 0,24 0,9 0,4 0,-2-3,-4-1,-4 1,-5 0,-3 1,1 1,0 0,-1 1,2-3,-1 0,1-1,0 2,1 0,1 1,0 0,-1 4,1 0,-1 1,1-1,3-1,-1 2,1 0,2 0,-2-1,1-1,1-1,-2-1,1 1,1-2,-2 1,1 0,0 0,-1 2,1 2,1-1,-2 0,0-1,2-1,-2 0,1-1,0 3,2 1,1-1,1 0,1-2,0 1,1-2,-1 0,1 0,-1 0,-3 0,0 0,0 0,0 0,1 0,1 0,1 0,-3 2,-1 2,1 0,1-2,0 0,1 0,1-2,0 1,0-1,0-1,-2 1,-2 0,1 0,0 0,2 0,0 3,0 0,1 1,0-2,-2 0,-2 0,1-2,1 1,0-1,1 0,0-1,1 1,0 0,3 0,1 0,3 0,2 0,1 0,0 0,-1 0,1 0,-1 0,-3 0,1 0,-1 0,-1 0,-2 0,-1-3,2 0,0-1,-1 1,3 1,-1 1,0-2,1-1,0 0,-1 2,-2 0,-1 1,0 0,-2 1,0 0,0 0,0 0,0 1,0-1,-3 0,0-3,-1-3,-4-1,-6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26.986"/>
    </inkml:context>
    <inkml:brush xml:id="br0">
      <inkml:brushProperty name="width" value="0.1" units="cm"/>
      <inkml:brushProperty name="height" value="0.1" units="cm"/>
      <inkml:brushProperty name="color" value="#57D200"/>
      <inkml:brushProperty name="ignorePressure" value="1"/>
    </inkml:brush>
  </inkml:definitions>
  <inkml:trace contextRef="#ctx0" brushRef="#br0">1 0,'0'0,"0"0,0 0,0 0,0 0,0 0,0 0,0 0,0 0,0 0,0 0,0 0,0 0,0 0,16 14,6 4,-1-1,1 3,0 0,-2-1,0 0,-2-1,-1 2,0 0,1 0,2 1,-1 1,0-2,1 2,1 0,-1-1,2 1,0 0,1 1,0 3,2 2,-2-1,2 0,1 2,0-2,-2 0,0 3,1 6,3 4,-2 1,1 1,1 0,-1-2,0 0,1-1,-2 1,1-1,-3 1,2-1,-2 2,-2-1,-5 0,-3 3,0-2,-3 2,-1-2,1-3,-1 2,-1-2,0-4,-3-8,-2-8</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28.384"/>
    </inkml:context>
    <inkml:brush xml:id="br0">
      <inkml:brushProperty name="width" value="0.1" units="cm"/>
      <inkml:brushProperty name="height" value="0.1" units="cm"/>
      <inkml:brushProperty name="color" value="#57D200"/>
      <inkml:brushProperty name="ignorePressure" value="1"/>
    </inkml:brush>
  </inkml:definitions>
  <inkml:trace contextRef="#ctx0" brushRef="#br0">229 16,'0'0,"0"0,0 0,0 0,0 0,0 0,0 0,0 0,0 0,0 0,0 0,0 0,0 0,0 0,0 0,0 0,0 0,0 0,0 0,0 0,0 0,-22-3,-7 0,1-1,6 1,6 1,6 1,-6 9,-4 5,3 1,0 4,4 0,4 2,3-2,3 0,2 3,1-1,1 3,0-1,2 0,1 1,3-1,0-1,1-2,2-1,3-3,1-2,1-4,1 1,1-3,2-1,1-3,0-4,2-2,0-3,-2-1,0-1,-2-3,0-2,-2-1,0 1,-2 1,-2-1,0-1,-2-3,1-2,-3 3,-2 3,-2 5</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28.850"/>
    </inkml:context>
    <inkml:brush xml:id="br0">
      <inkml:brushProperty name="width" value="0.1" units="cm"/>
      <inkml:brushProperty name="height" value="0.1" units="cm"/>
      <inkml:brushProperty name="color" value="#57D200"/>
      <inkml:brushProperty name="ignorePressure" value="1"/>
    </inkml:brush>
  </inkml:definitions>
  <inkml:trace contextRef="#ctx0" brushRef="#br0">1 63,'0'0,"0"0,0 0,0 0,0 0,0 0,0 0,0 0,0 0,0 0,0 0,0 0,0 0,0 0,0 0,0 0,0 0,0 0,0 0,0 0,0 0,0 0,0 0,0 0,0 0,0 0,0 0,0 16,0 6,0 4,0 1,3-4,0-4,3-2,1-4,1-1,2-3,3-3,1-3,1-1,1-2,1-3,-1-1,-2-2,-1-1,0-2,-3-2,1 1,-2 0,-3 1,-2-1,-2-1,-1-1,-1 1,-3 0,-4-2,0 0,-3 1,-1 1,-2-1,-2 1,-1 1,3 1,0 0,0 1,2 2,3 2,0-1,2 1,1 0,2 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29.708"/>
    </inkml:context>
    <inkml:brush xml:id="br0">
      <inkml:brushProperty name="width" value="0.1" units="cm"/>
      <inkml:brushProperty name="height" value="0.1" units="cm"/>
      <inkml:brushProperty name="color" value="#57D200"/>
      <inkml:brushProperty name="ignorePressure" value="1"/>
    </inkml:brush>
  </inkml:definitions>
  <inkml:trace contextRef="#ctx0" brushRef="#br0">0 163,'0'0,"0"0,0 0,0 0,0 0,0 0,0 0,0 0,0 0,0 0,0 0,0 0,6 22,4 9,0 4,-1-3,1-4,-2-3,-2-7,1-3,-2-2,0-2,1-1,-1-3,-1 2,-1-2,2-2,0-1,-1-2,-2-1,0-1,-1 0,0-1,-1 1,-1 0,1-1,0 1,0 0,0 0,0 0,0 0,-9-11,-1-3,-1-6,0-1,1 0,3-2,0 0,0 1,3 0,1-1,1 0,1 0,1 1,0 0,3 0,1 1,0 1,1 2,4 1,-1 4,2 0,1 4,0 2,0 3,0 2,3 4,0 2,-2 3,0 2,1 4,-2 1,0 2,0 0,-1 0,1 1,0 0,-1-1,-2 1,0-1,-2 0,-1 0,1-3,0 0,-2-3,-1-3,-1-3,-2-2,1-4,-1-2,0 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0.114"/>
    </inkml:context>
    <inkml:brush xml:id="br0">
      <inkml:brushProperty name="width" value="0.1" units="cm"/>
      <inkml:brushProperty name="height" value="0.1" units="cm"/>
      <inkml:brushProperty name="color" value="#57D200"/>
      <inkml:brushProperty name="ignorePressure" value="1"/>
    </inkml:brush>
  </inkml:definitions>
  <inkml:trace contextRef="#ctx0" brushRef="#br0">0 90,'0'0,"0"0,0 0,0 0,0 0,0 0,0 0,0 0,0 0,0 0,0 0,0 0,0 0,0 0,0 0,0 0,14 16,4 9,2 2,1-1,-2-1,-3-3,-1-2,-2-2,-2-1,0-4,0-1,-1 0,-3-2,1-2,-2-4,-1 2,-2-1,2-2,-1 0,0-2,-2 0,0-1,-1-3,-1-3,0-4,0-3,-3-2,-1-4,1-1,0-3,1-3,1 0,0 0,1 0,0 0,0 2,0-1,0 1,0 2,0 5,0 5</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0.963"/>
    </inkml:context>
    <inkml:brush xml:id="br0">
      <inkml:brushProperty name="width" value="0.1" units="cm"/>
      <inkml:brushProperty name="height" value="0.1" units="cm"/>
      <inkml:brushProperty name="color" value="#57D200"/>
      <inkml:brushProperty name="ignorePressure" value="1"/>
    </inkml:brush>
  </inkml:definitions>
  <inkml:trace contextRef="#ctx0" brushRef="#br0">0 267,'0'0,"0"0,0 0,0 0,0 0,0 0,0 0,0 0,0 0,17 11,5 4,1 4,0 2,-4 0,-2-3,-2-2,-3-5,-1 0,0-2,1-4,2-4,0-3,2-1,-3-2,-1-4,1-3,-2 1,-1 0,-1-2,-2-1,-1 0,0-2,-1 0,-5 0,-2 0,-1 2,-2 2,-1-1,-2 2,-2 1,1 1,-2 3,0 2,0 4,0 3,-1 3,2 1,-1 2,3 1,1 3,3 2,1 0,2 4,1 1,0 0,1-1,2 2,1 1,3-2,2-1,3-1,2-1,1 0,1-4,1 0,-1-4,1-2,-1-3,1-5,-1-1,0-5,0-2,0-4,0-1,1-2,-1 0,0-4,-3 0,-3 0,-1 0,-2-1,-2 0,0 1,1-2,-2 0,-2 2,0 0,-1 2,-1 1,0 1,0-1,0 2,-1-1,1 3,0 3,0 1,0 2,0 2,0 5,3 5,0 4,1 1,1 4,4 3,-1 0,-1 1,1 0,-1-1,-2 0,1 0,0 2,-2 1,2-1,0-3,-2-1,-1-2,-1-1,-1-4,0-1,-1 0,-1-3,1-1,-3-4,-1-2,-2-3,-1-1,2-2,-2-1,1-3,1-1,1-5,0 0,-1-4,1 0,1-1,2-1,2 0,3 1,-1-1,3 1,-1 2,3 2,2 2,0 3,-3 5</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1.486"/>
    </inkml:context>
    <inkml:brush xml:id="br0">
      <inkml:brushProperty name="width" value="0.1" units="cm"/>
      <inkml:brushProperty name="height" value="0.1" units="cm"/>
      <inkml:brushProperty name="color" value="#57D200"/>
      <inkml:brushProperty name="ignorePressure" value="1"/>
    </inkml:brush>
  </inkml:definitions>
  <inkml:trace contextRef="#ctx0" brushRef="#br0">164 1,'0'0,"0"0,0 0,0 0,0 0,0 0,0 0,0 0,0 0,0 0,0 0,0 0,0 0,0 0,0 0,0 0,-22 5,-10 5,1 3,5 3,5 3,5 2,6 2,5 1,5-2,3 1,1 0,3-2,3 1,-1 0,1-1,2-5,1-1,-1-5,0-2,0-4,4-2,0-2,-1-3,-3-1,0-3,-3-3,-3-2,-2-5,-2-2,-1-1,-1 1,0 0,-3 2,-2-1,2 2,0 0,0 2,2 2,0 2,1 1,0 1,0 2,0 3,3 1,4 4,0 4,2 4,2 3,2 5,2 2,0 3,1 0,1 0,-3-5,-4-6</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2.504"/>
    </inkml:context>
    <inkml:brush xml:id="br0">
      <inkml:brushProperty name="width" value="0.1" units="cm"/>
      <inkml:brushProperty name="height" value="0.1" units="cm"/>
      <inkml:brushProperty name="color" value="#57D200"/>
      <inkml:brushProperty name="ignorePressure" value="1"/>
    </inkml:brush>
  </inkml:definitions>
  <inkml:trace contextRef="#ctx0" brushRef="#br0">23 1163,'0'0,"0"0,0 0,0 0,0 0,0 0,0 0,0 0,0 0,0 0,0 0,-5-22,-2-12,0-7,4-1,2 1,2-1,4 1,0 3,2-1,3-2,3-2,-2 0,1-2,0-3,2-1,-2 0,0 2,0 1,-1 4,-4 2,-1 3,-3 6,-2 4,-1 5,-3 3,-1 2,-3 1,1 4,0 3,-1 1,0 1,2 3,2 1,1 5,1 1,0 3,1 3,1 1,-1 0,0 3,0 0,3 4,4 3,3-1,0 3,1 0,1 2,2-1,0-1,2-2,0-1,0-4,1-2,-1-4,0-5,0-3,1-6,-4-1,-1-2,-2-3,0-2,-2-2,0 0,-1-2,2 1,-2-1,-2 1,-1-1,-2 1,-1 0,-3 0,-2-1,-2 1,-1 0,1 0,2 3,1 0,2 1,0 1,1 4,0 2,0 2,0 2,1 0,2 4,0 4,4 4,-1 2,-1 2,2 1,0 1,-3-3,3-1,-2-3,0 0,1 1,-1 1,0-1,-2 0,-1-2,-1 1,-1-2,0-2,0-3,0 0,0-5,0-2,-1-2,-1-1,-2-1,0-3,2-2,0-1,0-2,2 0,0 0,0-3,0-1,0 0,0 1,0 0,0 2,0 0,3 1,1 3,-1 0,3 4,2-1,0 5,2 3,1 5,2 1,2 4,0 2,1 3,0 1,1 2,-1 0,-2 1,-1 0,-1-1,-1 1,-3-1,-1 0,0-2,-2-2,0 1,1-3,-2-2,-1-3,-2-2,0-2,0-1,-1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2.842"/>
    </inkml:context>
    <inkml:brush xml:id="br0">
      <inkml:brushProperty name="width" value="0.1" units="cm"/>
      <inkml:brushProperty name="height" value="0.1" units="cm"/>
      <inkml:brushProperty name="color" value="#57D200"/>
      <inkml:brushProperty name="ignorePressure" value="1"/>
    </inkml:brush>
  </inkml:definitions>
  <inkml:trace contextRef="#ctx0" brushRef="#br0">0 0,'0'0,"0"0,0 0,0 0,0 0,0 0,0 0,0 0,0 0,0 0,0 0,0 0,0 0,0 0,8 25,6 13,3 6,-2-2,-2-2,-2-3,0-5,-1-3,0 0,-2 0,1-2,-1 0,0-2,0-3,0-1,-1-3,-1-1,1-1,-1 0,-2-3,2-4,0-3,-2-3</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3.125"/>
    </inkml:context>
    <inkml:brush xml:id="br0">
      <inkml:brushProperty name="width" value="0.1" units="cm"/>
      <inkml:brushProperty name="height" value="0.1" units="cm"/>
      <inkml:brushProperty name="color" value="#57D200"/>
      <inkml:brushProperty name="ignorePressure" value="1"/>
    </inkml:brush>
  </inkml:definitions>
  <inkml:trace contextRef="#ctx0" brushRef="#br0">0 139,'0'0,"0"0,0 0,0 0,0 0,0 0,0 0,0 0,0 0,0 0,0 0,0 0,0 0,0 0,0 0,19-11,12-7,4 1,0-1,-2 1,-4 3,-2 1,-2 1,-6 1,-6 3</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34.238"/>
    </inkml:context>
    <inkml:brush xml:id="br0">
      <inkml:brushProperty name="width" value="0.1" units="cm"/>
      <inkml:brushProperty name="height" value="0.1" units="cm"/>
      <inkml:brushProperty name="color" value="#57D200"/>
      <inkml:brushProperty name="ignorePressure" value="1"/>
    </inkml:brush>
  </inkml:definitions>
  <inkml:trace contextRef="#ctx0" brushRef="#br0">1 1,'0'0,"0"0,0 0,0 0,0 0,0 0,0 0,0 0,0 0,0 0,0 0,0 0,0 0,0 0,0 0,0 0,0 0,0 0,0 0,11 16,3 6,0-1,-3-4,3 5,-2 3,0 2,1-1,-2-2,0-2,1 0,-2 0,1-2,0-1,-1-1,1-2,-3 1,-1-1,0 2,-1 2,-2-1,2 0,0-1,-2-4,-1-1,1 0,1-2,-1-1,-1-2,-2 1,0 2,0-2,-1-2,0-2,-3 0,-1 0,0 2,1-1,-1 2,-1-1,-2 2,0-1,-1-3,-2 2,-3-1,2 2,2-1,1-2,0-1,3 1,-1-1,-2 0,0-1,1 2,3-1,-2 0,1-1,-2-1,1-1,1-1,1 0,2 0,0 0,2 0,0-1,0 1,0 0,1 0,-1 0,0 0,0 0,-13-11,-6-9,2-4,3 3,4 4</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0:42.520"/>
    </inkml:context>
    <inkml:brush xml:id="br0">
      <inkml:brushProperty name="width" value="0.1" units="cm"/>
      <inkml:brushProperty name="height" value="0.1" units="cm"/>
      <inkml:brushProperty name="color" value="#57D200"/>
      <inkml:brushProperty name="ignorePressure" value="1"/>
    </inkml:brush>
  </inkml:definitions>
  <inkml:trace contextRef="#ctx0" brushRef="#br0">0 97,'0'0,"0"0,0 0,0 0,0 0,0 0,0 0,0 0,0 0,0 0,0 0,0 0,0 0,0 0,0 0,0 0,0 0,0 0,0 0,0 0,0 0,0 0,0 0,0 0,0 0,0 0,0 0,0 0,0 0,0 0,22-5,7-2,-1 0,2 1,0 2,-4 2,1 0,-3 2,-2-3,-2 0,0 0,1 0,-2 1,3 1,2 1,0 0,1 0,2 0,-1 0,1 0,1 0,-1-3,-1 0,2-3,-2-1,1 2,1 1,1 1,1-1,1 0,1 0,0 1,0 2,1 0,-1 0,0 1,1 3,-1 1,0-1,0 0,0-1,0 0,1-2,-1 1,0-1,0 0,0 0,0-1,0 1,3 0,4 0,3 0,0 0,1 0,-1 0,-3 0,1 0,-1 0,-2 0,-2-3,-1 2,-1 2,0-1,-2 1,1 0,0-1,3 1,0 2,1 1,-1-1,-1 0,-4-1,0 2,-1 0,-3 0,1-2,0-2,-1-3,0 0,-1 0,0 4,-2 1,2 1,1-1,0 0,0-1,1 0,0 0,-1-1,2 0,-2 2,1 2,0-1,0 0,-1-1,2-1,-2 0,1-1,0 0,0 0,-1 2,2 2,1-3,1-2,1-1,1 0,0 1,0 0,1 1,-1-1,0 1,1 0,-1 0,3 0,3 0,2 0,1-2,2-2,-1 0,1 2,-1 0,0 0,-2 2,-2 0,-1 0,-3 0,-1 0,2 0,1 0,-1 0,0 0,1 0,1 0,-1 0,2 0,-1 0,0 0,1 0,0 0,-1 0,-2 0,0 0,-2 0,-1 0,1 0,1 0,2 0,-1 0,3 0,-1 3,0 1,-1-1,-2 0,-1-1,0-1,-1 2,0 1,0 0,0-2,-5 0,-8-1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1:10.113"/>
    </inkml:context>
    <inkml:brush xml:id="br0">
      <inkml:brushProperty name="width" value="0.1" units="cm"/>
      <inkml:brushProperty name="height" value="0.1" units="cm"/>
      <inkml:brushProperty name="color" value="#9966CC"/>
      <inkml:brushProperty name="ignorePressure" value="1"/>
    </inkml:brush>
  </inkml:definitions>
  <inkml:trace contextRef="#ctx0" brushRef="#br0">0 33,'3'0,"3"0,4 0,6 0,2 0,4 0,4 0,2 0,0 0,-2 0,-1 0,-1 0,3 0,0 0,1 0,4 0,1 0,2 0,2 0,0 0,-2 0,-3 0,2 0,0 0,-2 0,-5 0,0 0,-4 0,-1 0,-3 0,-1 0,1 0,1 0,-1 0,2 0,3 0,5 0,1 0,1 0,3 0,1 0,-2 0,-2 0,0 0,-3 0,-3 0,-4 0,1 0,1 0,0 0,-1 0,-1 0,0 3,3 0,2 1,0-1,1-1,1-1,-1-1,0 1,1-1,1 0,-1-1,-1 1,1 0,18 0,6 0,-3 0,-1 0,-1 0,0 0,-3 0,0 0,-6 0,0 0,-4 0,-6 0,-4 0,-4 0,-2 0,-2 0,0 0,-1 0,0 0,0 0,9 0,3 0,-1 0,1 0,1 0,-1 0,-2 0,2 0,2 0,-1 0,-2 0,-3 0,0 0,-2 0,-1 0,-1 0,-1 0,1 0,1 0,2 0,0 0,0 0,-2 0,1 0,0 0,-1 0,2 0,-1 0,3 0,-2 0,3 0,-2 0,-1 0,-2 0,-1 0,-2 0,5 0,2 0,4 0,3 0,-1 0,0 0,-2 0,-1 0,-2 0,-2 0,-3 0,-2 0,-1 0,2 0,3 0,1 0,1 0,3 0,-1 0,-2 0,-2 0,0 0,2 0,3 0,-1 0,0 0,5 0,5 0,-1 0,-4 0,-4 0,-4 0,-4 0,-1 0,1 0,3 0,0 0,2 0,3 0,-1 0,-2 0,8 0,2 0,-2 0,-4 0,-1 0,0 0,-2 0,-2 0,-2 0,-3 0,-1 0,0 0,-2 0,1 0,0 0,-1 0,1 0,0 0,3 0,0 0,1 0,1 0,1 0,-1 0,1 0,3 0,-1 0,2 0,1 0,0 0,-3 0,-3 0,-2 0,-1 0,-1 0,-1 0,-1 0,1 0,0 0,-1 0,1 0,0 0,0 0,3 0,1 0,-1 0,3 0,0 0,4 0,1 0,1 0,-2 0,4 0,-2 0,1 0,-2 0,-3 0,-3 0,-2 0,1 0,0 0,-1 0,0 0,-2 0,3 0,0 0,2 0,0 0,5 0,1 0,-3 0,-2 0,-2 0,0 0,0 0,-1 0,-2 0,0 0,2 0,0 0,-1 0,0 0,-1 0,1 0,2-3,-2 0,0-1,2 1,2 1,4-2,4 0,3 0,-1 2,-1 0,-4 1,0 0,-3 1,-3 0,-2 0,1 0,-1 1,2-1,1 0,0 0,3 0,0 0,-3 0,-1 0,-3 0,-1 0,4 0,1 0,0 0,1 0,-1 0,-1 0,-2 0,-2-3,2-1,0 1,3 0,-1 1,-1 1,1 0,1 1,-3 0,0 0,-2 0,-1 0,0 1,-1-1,0 0,-1 0,1 0,0 0,0 0,0 0,0 0,0 0,3 0,1 0,2 0,0 0,3 0,-2 0,0 0,-3 0,-1 0,4 0,0 0,0 0,-1 0,-2 0,1 0,-1 2,0 2,-1 0,-1-2,1 0,4 0,0-2,-3 3,0 1,-1-1,-1 0,0-1,-1-1,0-1,-1 1,0-1,-3-1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1:15.828"/>
    </inkml:context>
    <inkml:brush xml:id="br0">
      <inkml:brushProperty name="width" value="0.1" units="cm"/>
      <inkml:brushProperty name="height" value="0.1" units="cm"/>
      <inkml:brushProperty name="color" value="#FF8000"/>
      <inkml:brushProperty name="ignorePressure" value="1"/>
    </inkml:brush>
  </inkml:definitions>
  <inkml:trace contextRef="#ctx0" brushRef="#br0">0 34,'3'0,"3"0,4 0,3 0,4 0,11-3,8-1,1 1,3 0,5-2,0 1,-1-1,-1 2,-5 1,-5 1,-4 1,-1 0,-2 0,-4 0,-1 0,-3 0,4 1,1-1,0 0,1 0,1 0,3 0,-1 0,-2 0,-3 0,1 0,1 2,2 2,0 0,1 1,-2 1,1-2,-2 0,1-2,-1-1,-2 0,-3-1,0 0,1 0,0-1,-1 1,2 3,1 0,3 3,2 1,1-2,-2-1,4-1,-2-2,-1 3,-1 0,-2-1,-2-1,-3 0,-1-1,-1 0,-1-1,3 0,0 0,0-1,0 1,-1 0,4 0,2 3,-1 0,-1 1,3 1,1 1,4-1,-1-2,1-1,-3 2,0 1,1 1,4 0,-1-1,0 2,0-1,0-1,-2-2,-4-1,-3-1,0 0,0-1,-2-1,-2 1,5 0,4 0,2 0,0-1,-1 1,5 0,0 0,-1 0,2 0,-3 0,-3 0,-5 0,-2 0,0 0,2 0,0 0,-1 0,1 0,2 0,-1 0,2 0,1 0,2 0,-1 0,-1-2,-1-2,0 1,-2 0,-2 1,-2 1,4 0,0 1,-1 0,2 0,1 0,1 0,0 0,-2 0,0 0,1 0,-1 0,0 0,2 0,-1 0,4 0,-2 0,1 0,-2 0,0 0,-3 0,-1 0,-3 0,-2 0,-1 0,0 0,-2 0,1 0,2 0,2 0,2 0,0 0,2 0,3 0,-2 0,2 0,4 0,-1 0,3 0,4 3,-2 1,-1-1,-3 0,0 2,2 2,-1 1,-2-1,-4-3,-3 0,-3-3,-2 0,-2-1,0 0,-1 0,-2-1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1:22.546"/>
    </inkml:context>
    <inkml:brush xml:id="br0">
      <inkml:brushProperty name="width" value="0.1" units="cm"/>
      <inkml:brushProperty name="height" value="0.1" units="cm"/>
      <inkml:brushProperty name="color" value="#FFA6CC"/>
      <inkml:brushProperty name="ignorePressure" value="1"/>
    </inkml:brush>
  </inkml:definitions>
  <inkml:trace contextRef="#ctx0" brushRef="#br0">1 1,'2'0,"7"3,5 0,2 1,4-1,2-1,2 2,5 0,1 0,0-2,-2 0,3-1,1 3,-2-1,-3 1,-1-2,-3 0,-1-1,0 0,-1-1,0 0,0 0,1 0,-2-1,-1 1,2 0,2 0,3 0,3 0,-1 0,3 0,-1 0,-1 0,-1 0,-1 0,-3 0,-1 0,-3 0,1 0,-1 0,3 0,2 0,5 0,0 3,1 1,0-1,-2 0,2-1,-1-1,-1 0,-2-1,-1 0,-1 0,0 2,-2 2,-1-1,-2 0,-2-1,-1-1,-1 0,0-1,0 0,-1 3,1 0,0 0,3 0,0-1,1-1,-1 0,1-1,1 0,0 0,-2 0,-1 0,-1 0,0-1,2 1,0 0,3 0,1 0,-2 0,-1 0,-2 0,-3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1:31.827"/>
    </inkml:context>
    <inkml:brush xml:id="br0">
      <inkml:brushProperty name="width" value="0.1" units="cm"/>
      <inkml:brushProperty name="height" value="0.1" units="cm"/>
      <inkml:brushProperty name="color" value="#3165BB"/>
      <inkml:brushProperty name="ignorePressure" value="1"/>
    </inkml:brush>
  </inkml:definitions>
  <inkml:trace contextRef="#ctx0" brushRef="#br0">1 18,'2'0,"7"0,5 0,2 0,4 0,4 0,1 0,-1 0,0 0,3 0,1-3,-1-1,0 1,1 0,-1 1,0 1,-2 0,3 1,0 0,-3 0,1 0,-3 0,-1 0,-2 0,-2 1,-1-1,2 0,0 0,1 0,-2 0,0 0,4 0,2 0,2 0,-1 0,1 0,-1 0,-2 0,0 0,-1 0,-1 0,-2 0,-1 0,2 0,3 0,0 0,-1 0,-2 0,-1 0,-1 0,2 0,2 0,1 0,-1 0,-1 0,-2 0,-1 0,-1 0,-1 0,3 0,3 0,1 0,1 0,1 0,-3 0,2 0,-2 0,-1 0,2 0,-2 0,0 0,-2 0,2 0,-1 0,0 0,-1 0,2 2,-1 2,0-1,5 0,0-1,-1-1,-2 3,1 0,-1-1,1 0,0-1,1-1,0-1,-3 0,-3 3,-3 1,-2-1,1 0,0-2,1 1,0-2,0 0,1 0,0 0,0 0,0 0,0 0,1 0,-1 0,3 0,3 0,1 0,0 0,-3 0,3 0,-2 0,0 0,-2 0,-1 0,-1 0,-1 0,0 0,0 0,0 0,-3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1:41.712"/>
    </inkml:context>
    <inkml:brush xml:id="br0">
      <inkml:brushProperty name="width" value="0.1" units="cm"/>
      <inkml:brushProperty name="height" value="0.1" units="cm"/>
      <inkml:brushProperty name="color" value="#177D36"/>
      <inkml:brushProperty name="ignorePressure" value="1"/>
    </inkml:brush>
  </inkml:definitions>
  <inkml:trace contextRef="#ctx0" brushRef="#br0">0 49,'3'0,"3"0,4 0,5 0,4 0,0 0,0 0,0 0,2-2,3-2,-1 0,0 2,1 0,4 0,1 2,-3-1,-2-1,0-2,-2 1,-1 0,-2-1,-1-1,-1 1,-1 1,0 1,-1 1,1 0,0 1,3 0,0 0,1 1,-2-1,1 0,-2 0,2 3,4 0,0 1,-1-1,5-1,-1-1,-1 0,0-1,4 0,1 0,-4 0,1-1,0 4,-1 1,-2-1,-6 2,0 1,2-1,1-2,2-1,0 0,1-2,3 0,1 3,-1 0,-2 1,0-2,1 0,-1-1,-2 0,-2-1,1 3,-1 0,-1 1,-2-2,0 0,-1 2,2 0,4 0,-1 1,3 1,0-2,0 0,-1-2,1-1,2 0,-1-1,0-1,2 1,1 3,-2 0,-2 3,-6 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2:02.947"/>
    </inkml:context>
    <inkml:brush xml:id="br0">
      <inkml:brushProperty name="width" value="0.1" units="cm"/>
      <inkml:brushProperty name="height" value="0.1" units="cm"/>
      <inkml:brushProperty name="color" value="#00CCFF"/>
      <inkml:brushProperty name="ignorePressure" value="1"/>
    </inkml:brush>
  </inkml:definitions>
  <inkml:trace contextRef="#ctx0" brushRef="#br0">1 0,'3'0,"7"0,8 0,6 0,6 0,4 3,4 1,0 0,-2-1,-3-1,-1 0,-1-2,-2 4,-3 0,-3-1,1 0,-2-1,0 0,-2-2,3 0,2 0,1 0,-2 0,11 0,5 0,-2 0,-3 0,-6 0,0 0,-1 0,-1 0,1 3,1 1,-1-1,-3 0,-2 0,-2-2,2 0,-1-1,-1 0,-1 0,3 0,-1 0,3-1,0 1,-2 0,5 0,1 0,0 0,0 0,-1 0,3 0,0 0,3 0,-3 0,-3 0,-4 0,-2 0,0 0,0 0,3 0,2 0,3 0,-1 0,1 0,-2 0,1 0,-3 0,-1 0,-3 0,1 0,3 0,0 0,-2 0,1 0,3 0,-1 0,-2 0,1 0,-1 0,1 0,3 0,-2 0,2 0,-2 0,-2 0,-3 0,5 0,0 0,-2 0,-1 0,-3 0,5 0,1 0,-2 0,-1 0,-2 0,-2 0,-2 0,0 0,0 0,-1 0,0 0,4 0,0 0,3 0,1 0,1 0,3 0,0 0,0-3,2-1,1 0,-2 1,-3 1,-2 1,-1 0,3 1,2 0,-1 0,1 0,-1 0,0 3,4 2,4-2,-3 0,-2 0,-5-2,0 0,-2-1,-2 0,-1 0,-2 0,2 0,1-1,-1 1,-1 0,0 0,-2 0,1 0,-2 0,1 0,-1 0,1 0,2 0,2 0,-1 0,0 0,-1 0,2 0,0 0,0 0,-2 0,0 0,2 0,0-3,0-1,-2 0,-3 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22:10.453"/>
    </inkml:context>
    <inkml:brush xml:id="br0">
      <inkml:brushProperty name="width" value="0.1" units="cm"/>
      <inkml:brushProperty name="height" value="0.1" units="cm"/>
      <inkml:brushProperty name="color" value="#00CCFF"/>
      <inkml:brushProperty name="ignorePressure" value="1"/>
    </inkml:brush>
  </inkml:definitions>
  <inkml:trace contextRef="#ctx0" brushRef="#br0">566 49,'-3'0,"-7"0,-5 0,-2 0,-2 0,-1 0,1 0,0 0,0 0,1 0,0 0,0 0,0 0,1 0,-4 0,-1 0,1 0,0 0,2 0,0 0,0 3,1 1,1 0,-1 2,1 0,2 3,5 1,-3 1,1 0,3 2,0-2,1 1,2 1,-1-2,1 1,-1-2,-1 0,3 2,1 1,1 2,2 1,0 1,1 1,1 0,-1 0,0 0,0 0,4-4,3 0,7 0,3 1,3-3,1-3,-1-2,6-1,1 0,-1-2,-2-1,-2-2,2 0,-1-1,2 0,-1 3,3 0,-2 1,-1-1,-2-1,-1-1,1 0,0-1,2 3,0 1,0 0,-3-1,0-1,-2-1,-1 0,0-1,-1 0,1 0,-1 0,0-1,1 1,-1-3,1-1,-1 0,1 1,-3-2,-2 0,1-3,1-2,0 0,2-4,0-3,-3-1,-3-1,-4-3,-4-1,-4 4,-2 1,-5 2,-2 3,-7-5,-3-3,-1 3,0-3,-2 4,-1 1,-2 0,-2 0,-6-1,-3 1,2-1,0-1,4 1,4 2,4 4,2 1,-1 3,4 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7:37.085"/>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1 139,'0'6,"6"7,7 8,8 0,11-4,7 2,1-3,1-5,-2-3,5-3,0-3,-1-2,-3 0,-2-1,4 0,1 1,-2-1,-1 1,-2 0,-2 0,-1 0,-1 0,-1 0,1 0,-1 0,7 0,1 0,0 0,-1 0,-2 0,4 0,1 0,-2 0,-1 0,-2 0,-2 0,-1 0,-1 0,0 0,0 0,-1 0,6 0,3 0,-1 0,-2 0,-1 0,4 5,1 3,-1-1,-8 5,-4 0,-1-2,0 3,1-1,1-2,1-3,-4 3,-3 0,-4 4,0 0,7-3,5 3,3-2,1-2,-1 3,6-1,2-3,-2-2,-2-3,-1-2,-3 11,-1 2,0-1,-2-3,-5 3,-2-2,0-2,8-3,-3 3,0 0,-6 3,5 1,2-3,-3 3,4-2,3-2,-6 9,-1 6,0 5,1-2,-5-1,-1 1,1-4,-3 0,0 1,2-4,3 1,-4 2,-5 3,0-3,3 0,3 1,-2 3,1 2,2-4,2 0,3 0,2-3,2-1,-1-3,2 6,-1-1,0 1,1-4,-1-5,-6 1,-2 2,1-1,-5 1,0 10,2-1,3 1,2 2,2-5,-4-2,-7 2,0-4,-5 1,2 1,-3 3,8 2,1 2,2-4,-4-1,-5 1,1 2,-3 1,2-4,-2-1,-3 1,-3 2,2-3,0-13,-2-13,-3-13,-1-9,-2-7,-1-4,-1-2,-1-1,-5 1,-8 0,-7 1,-6 0,-3-5,-4-2,-1 7,0 3,0 1,5 0,3 0,0-6,-1-3,-2 0,-1 0,-2 8,0 3,-1-5,0 4,0 6,-12-4,-3 3,0-6,3 2,4 7,3 0,-3-1,-1-3,2 4,2 5,1-1,2 4,2-3,0-3,0 1,0 4,1-1,-1 2,1-2,-1 1,0 4,0-3,1 2,-1 2,0 4,0 2,0-4,0 0,-5-5,-3 0,-5-4,0 1,1 4,4 3,3 4,2-4,1 0,-4-4,-1 0,1 3,0-4,3 1,1 3,1 3,0 3,7-4,2-1,0 2,-1-4,-3 0,-1 1,-1 4,-2 1,0 3,6-5,2-1,-1 1,-2-4,0 0,-3 1,0-3,-2-5,0 1,0 3,0-2,0 1,0 5,6-3,1 1,1-4,-2 2,-2 3,-1-3,-2 2,6-4,0 2,1-3,-3 1,5-2,0 2,-7-2,-10-4,-9 2,-8-2,0 4,-2 4,5-1,4 2,1 3,2 4,4 2,3 2,4 2,1 0,2 1,1-1,0 1,0-1,-1 1,1-1,11 0,15 0,20 0,14 0,14 0,6 0,0 0,4 0,5 0,-2 0,-4 0,1 0,-2 0,-4 0,-4 0,-3 0,4 0,0 0,-2 0,-6 5,1 3,13-1,3-1,0 4,-4 1,-4 9,-4 1,4-2,0-5,-2 2,-2-3,-2-3,-1-4,-1-2,-7 3,-2 1,0-1,2 5,1-1,2-2,1-2,-4 3,-2 0,-5 4,0 0,2-3,2 3,4-1,-4 3,0-2,1-2,2-4,-3 3,-7 5,0-1,-3 4,7-1,0 1,2 3,3-1,-4 1,1-4,1-4,3-5,-4 3,0-2,2-3,2-1,2 3,2 6,1 1,-5 2,-2 0,1-5,-4 3,-1-3,2 3,3-1,2 2,3-2,0 3,2 4,0 3,0 5,1 1,-1-3,-6-2,-1-4,0-7,1 0,-4 4,-1 4,2-2,3 1,-4 3,-1-3,3-5,-4 0,0-3,3-3,2 1,2 0,-3 3,-1-2,-4 4,0-1,-4 1,1 5,3-2,4 2,-2 2,1-2,1-5,3 0,-3 3,-1-2,-4 2,6-3,4 2,4 3,0 4,2-2,-7-1,-1 3,-1 2,2 3,-5 1,0-5,-5-1,1-5,-4 0,-3 2,0-3,-1 1,3-4,-1 2,3-2,-2-11,-9-17,-11-12,-10-15,-9 0,-12-5,-11-7,-3-1,-5 3,1-3,-2 9,-2-7,2 5,0-1,3 6,-1-1,3 7,11 2,0-5,1-1,-4 4,-1-2,2 3,-4-3,-6-8,-5-8,-10-1,-6-3,-1 2,0-2,7 9,9 12,14 7,9 6,5 9,2 5,5-2,1-5,-1 0,-3 3,3-4,0 2,-2 3,-3 2,-2 4,-2-10,-1-2,0 1,-2 4,1-2,0 0,0 4,-1 2,-4 3,3-4,2 0,2 1,17 1,23 9,16 8,15 9,7 6,7 5,0-3,-3-6,-4-2,-4-3,-4 0,-2-2,-2-3,-1 1,0-1,0 8,0 2,1 2,-1-2,1-6,0 1,-6 3,-2-2,1-4,-5 1,0-1,2-4,3 8,2 7,2 5,-10-2,-14-13,-14-8,-12-11,-8-11,-6-8,-2-1,-8-1,-1 2,0 1,3 3,2 0,-10 2,-2-1,2 2,-2-1,-10 1,-6-1,2 1,7-2,-4 2,3 4,0-2,4 1,5 4,6 2,5-3,3 1,1 1,2 2,1 2,-1 2,0 2,0-6,-1-2,1 2,-1 0,0 2,0 2,0 1,0-6,0 0,0 0,1 1,-1 2,0 2,0-5,0-7,-5-7,-3 1,1-3,1-3,2 3,-4 6,5-1,3 3,1-1,1 1,0 4,0 4,-1 2,0 3,-1 1,1 2,-1-1,0 1,0 0,0-1,0 0,0 1,12-1,15 0,14 0,18 0,11 0,10 0,9 5,7 3,-2-1,1 5,-5 0,1-2,1-3,-3-2,0-3,-3 0,-5 9,-4 4,-4-1,-3-2,-2-4,0-4,-2-1,1 4,0 0,6 6,3 0,-1-2,-2-3,-7 3,-3-1,5-1,2-3,1-2,0-2,0-1,-2-1,0 0,0 5,-1 2,5 0,-3 4,3 1,1-2,0-3,-2-2,-2-3,0 0,-1-2,-1 0,0-1,-1 1,1-1,0 1,-1 0,7-1,-5 7,-1 2,-2 5,1 0,-1-1,6 2,9-1,-5 4,-3 3,4 0,-7 1,4-2,-7 6,-2 0,5 1,2 7,1-1,-7-1,3-5,-5-2,-1 1,-6 2,-1 2,7 2,5 8,8 7,2 9,6 0,-1-3,-2-11,-9-6,-6-10,-8 3,-2-3,-5 0,0-5,3-6,-1 2,1-4,-3 4,2-2,-2 2,1 11,4 0,3-4,-2-1,1-3,2-6,2 1,2-1,2-4,1 3,1-1,1 4,-1-1,0 2,-5 6,-3-2,-5 1,5-2,-1 1,0-3,1-4,3-5,2-3,2-3,0-1,1-7,-6-9,-7-6,-7-7,-7-3,-3-3,-4-1,-1 0,0 0,-6-1,-8 7,-7 3,1-1,-3 5,-2 5,3 1,0 3,3-9,-6 1,1-3,0 3,-2 5,-3 5,-1 5,4 3</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0.775"/>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A9D09607-1E51-496F-8A38-B6D29E216397}" emma:medium="tactile" emma:mode="ink">
          <msink:context xmlns:msink="http://schemas.microsoft.com/ink/2010/main" type="inkDrawing"/>
        </emma:interpretation>
      </emma:emma>
    </inkml:annotationXML>
    <inkml:trace contextRef="#ctx0" brushRef="#br0">1042 75,'0'0,"0"0,0 0,0 0,0 0,0 0,0 0,0 0,-10-5,-5-2,-4-1,0 1,-1 1,-1 1,-1 0,1 1,-2 0,1-1,0 1,-3-1,-3 2,-4 0,-4 1,-3 1,-4 0,-2 2,-2 2,0 2,2 2,-2 3,-1 3,-2 3,2 3,0 3,1 4,0 3,3 2,8-3,11-7</inkml:trace>
  </inkml:traceGroup>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1.967"/>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077D1CB1-7071-4760-8B30-F114A4989832}" emma:medium="tactile" emma:mode="ink">
          <msink:context xmlns:msink="http://schemas.microsoft.com/ink/2010/main" type="inkDrawing"/>
        </emma:interpretation>
      </emma:emma>
    </inkml:annotationXML>
    <inkml:trace contextRef="#ctx0" brushRef="#br0">183 19,'0'0,"0"0,0 0,0 0,0 0,0 0,0 0,0 0,0 0,0 0,0 0,-11-4,-5-1,-3 1,2 0,1 2,2 2,1 2,3 2,-1 1,1 2,1 0,0 1,3 0,0 1,1 1,1 1,1 1,0 0,3 2,1 0,1 0,2 2,2 1,1-1,1 1,2 3,3 2,0-1,1 0,3 1,-1-2,2-3,1-1,1-1,-1-1,1 0,1 0,0 0,-3-1,0 0,-3-1,-1-2,-2-1,-2 0,-1-1,0-1,-3-1,-1-2,0-1,-3-2</inkml:trace>
  </inkml:traceGroup>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3.055"/>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18361B7E-B1BA-4EC1-A344-EEA1F6FC1F8C}" emma:medium="tactile" emma:mode="ink">
          <msink:context xmlns:msink="http://schemas.microsoft.com/ink/2010/main" type="inkDrawing"/>
        </emma:interpretation>
      </emma:emma>
    </inkml:annotationXML>
    <inkml:trace contextRef="#ctx0" brushRef="#br0">0 583,'0'0,"0"0,0 0,0 0,0 0,0 0,0 0,0 0,0 0,0 0,6-7,3-1,-1 0,3-3,2-3,0-1,0 1,-2-1,0 1,-2 0,0 0,1-1,-2 1,1 0,-2 3,-1 0,0 1,-2 0,1 3,0 0,0 2,-1 0,1 1,0 2,0 2,-1 0,0 2,1 0,0 2,2 2,-1-1,3 0,0 1,0 0,1 1,1 0,1 0,-1 1,2-2,-1 0,-1-1,0 0,0 0,-1-1,-3-1,0 0,-2 0,-1-1,0-1,-3-1,-1-2,-2 0,-2-1,-2-1,0-1,-1 0,-2 0,-1 0,0-1,-1-1,0 0,0 0,1 0,-1-2,1 0,0 0,1-1,1 0,2-1,0 0,1 0,2-1,1 0,1 0,2-1,1 1,1 0,0-1,2 0,-1 0,2 1,1 0,0 0,-1 1,0 1,0 1,0 1,1 0,-2 0,1 2,-1 1,0 1,-1 1,-2 1,1 1,-1 0,1 2,0 0,-1 1,0 1,0 1,0 2,0 2,1 0,-1 1,1 1,2 1,0 0,1 1,1-1,2 2,0-2,0 1,1-1,0-1,0-1,0 0,0-1,0-2,0-2,0 0,-1-2,2-2,-2-1,1-2,-1 0,-1-2,0-2,-1-3,-1-3,0-4,-2-3,-2-4,-2-1,-1 2,-3 1,-2 2,-2 3,0 2,-2 3,0 2,0 1,-1 3,-2 2,2 1,-1 3,0 2,0 1,1 3,0 1,0 3,1 1,1 2,0 1,3 1,0 0,2 0,1-2,1-4</inkml:trace>
  </inkml:traceGroup>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3.656"/>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41EBE4AF-E70B-43E3-9324-A3BDAC5C95E2}" emma:medium="tactile" emma:mode="ink">
          <msink:context xmlns:msink="http://schemas.microsoft.com/ink/2010/main" type="inkDrawing"/>
        </emma:interpretation>
      </emma:emma>
    </inkml:annotationXML>
    <inkml:trace contextRef="#ctx0" brushRef="#br0">1 181,'0'0,"0"0,0 0,0 0,0 0,0 0,0 0,0 0,0 0,0 0,5 6,2 3,-1-1,4 1,2 0,0-2,1 0,0 0,-1-2,-2 0,0-1,-1 0,-2 0,1 0,-2-1,-2-1,0 1,-1 0,-1-1,0-1,-2-1,0-2,-1-2,-2 0,-2 0,-1 0,0-1,-2-1,1-1,-1 0,0 0,1 0,-1-1,1 1,-1-2,1 0,-1-2,1 0,0-2,1-1,0 0,1-1,1 0,0 2,2-1,0 2,2 0,2 1,1 1,1 1,1 2,2 2,1 1,2 2,0 2,2 0,1 2,2 3,1 2,2 2,1 1,0 1,1 1,-1-1,-1 1,-2-3,-2-1,-1-1,-3-1,0 0,-2-3,-2 0,0-1,-2 1,-2-2</inkml:trace>
  </inkml:traceGroup>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4.021"/>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B7440107-C255-4ED9-BC20-6901EF24837D}" emma:medium="tactile" emma:mode="ink">
          <msink:context xmlns:msink="http://schemas.microsoft.com/ink/2010/main" type="inkDrawing"/>
        </emma:interpretation>
      </emma:emma>
    </inkml:annotationXML>
    <inkml:trace contextRef="#ctx0" brushRef="#br0">1 0,'0'0,"0"0,0 0,0 0,0 0,0 0,0 0,0 0,0 0,0 0,0 0,0 0,0 0,0 0,9 5,5 4,1 2,2 2,-1-1,0 1,0-1,1 0,-1 0,1 2,-1-2,1 2,1 1,0 0,1-2,-2 1,-1-2,-2-1,-1 0,-1-2,-3-2,-3-1,-1-2,-2-2,-1-1,-1 0,0-2</inkml:trace>
  </inkml:traceGroup>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4.867"/>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DFEBD573-4F3A-4513-B3CB-8F83A7B897C5}" emma:medium="tactile" emma:mode="ink">
          <msink:context xmlns:msink="http://schemas.microsoft.com/ink/2010/main" type="inkDrawing"/>
        </emma:interpretation>
      </emma:emma>
    </inkml:annotationXML>
    <inkml:trace contextRef="#ctx0" brushRef="#br0">1 329,'0'0,"0"0,0 0,0 0,0 0,0 0,0 0,0 0,0 0,0 0,0 0,0 0,0 0,0 0,0 0,6-6,2-2,3-4,0-2,-1 0,2 0,-2 0,0 0,-1-1,0 1,-1-1,1 1,0 1,-1 1,2 1,0 0,-1 1,1 1,0 0,0 2,-1-1,-1 2,0 1,0 0,-1 1,0-1,-1 1,0 0,-2 0,1 1,-2 1,0 0,-2-2,-1 1,-1-1,-2-1,0 0,-1 2,-1-1,-1 1,-1 1,0-1,0 0,0 1,-1 2,0 1,1 0,-1 2,1-1,0 2,0 0,3 2,1 0,2 1,0 2,1 0,1 2,1 0,1 2,2 1,1-1,0 0,1 1,0-2,1 1,0-2,-1 0,1-3,-1-2,1 0,-1-1,1-1,-1-2,0-1,-1-2,0-2,-1-2,-2-2,-1-2,-1-1,-1-2,-1 0,-2-1,-2-3,-1-1,-1 0,1 0,0 2,0 2,1 3,-1 0,2 2,1 2,0 2,1 2,-1 0,2 2,2-1,0 0,2 1,1 0,2 3,0 0,2 1,2 0,0 0,2-1,1-1,1 1,0 0,1-1,-1 1,-1-1,-1 0,0 0,-1-1,-1-2,-2-1,-2 1,-3-1</inkml:trace>
  </inkml:traceGroup>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5.218"/>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0E701F52-4202-4A7B-B7B6-0E026CD867D8}" emma:medium="tactile" emma:mode="ink">
          <msink:context xmlns:msink="http://schemas.microsoft.com/ink/2010/main" type="inkDrawing"/>
        </emma:interpretation>
      </emma:emma>
    </inkml:annotationXML>
    <inkml:trace contextRef="#ctx0" brushRef="#br0">1 0,'0'0,"0"0,0 0,0 0,0 0,0 0,0 0,0 0,0 0,0 0,0 0,6 7,2 1,4 2,2 3,1 0,1 0,-1 1,1-1,1 1,0 0,2 1,1 1,2 0,1 1,-1 1,0 0,-3-3,-1-1,-1-1,-3-1,-1-1,-1-2,-3-3,-3-3</inkml:trace>
  </inkml:traceGroup>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5.478"/>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262E33F0-8992-47CE-9A00-4D70D62CFA27}" emma:medium="tactile" emma:mode="ink">
          <msink:context xmlns:msink="http://schemas.microsoft.com/ink/2010/main" type="inkDrawing"/>
        </emma:interpretation>
      </emma:emma>
    </inkml:annotationXML>
    <inkml:trace contextRef="#ctx0" brushRef="#br0">0 0,'0'0,"0"0,0 0,0 0,0 0,0 0,0 0,0 0,0 0,0 0,0 0,5 5,2 2,2 3,2 1,0 2,0-1,0 0,0-1,-1 0,-1-1,0-1,-1-1,-1-2,0 0,-1-1,-1-1,-3-1,0 0</inkml:trace>
  </inkml:traceGroup>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5.633"/>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42EEC720-DAF3-4C95-84BF-472F8A229623}" emma:medium="tactile" emma:mode="ink">
          <msink:context xmlns:msink="http://schemas.microsoft.com/ink/2010/main" type="inkDrawing"/>
        </emma:interpretation>
      </emma:emma>
    </inkml:annotationXML>
    <inkml:trace contextRef="#ctx0" brushRef="#br0">1 1,'0'0,"0"0,0 0,0 0,0 0,0 0,0 0,0 0,0 0,0 0</inkml:trace>
  </inkml:traceGroup>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16.086"/>
    </inkml:context>
    <inkml:brush xml:id="br0">
      <inkml:brushProperty name="width" value="0.05" units="cm"/>
      <inkml:brushProperty name="height" value="0.05" units="cm"/>
      <inkml:brushProperty name="color" value="#3165BB"/>
      <inkml:brushProperty name="ignorePressure" value="1"/>
    </inkml:brush>
  </inkml:definitions>
  <inkml:traceGroup>
    <inkml:annotationXML>
      <emma:emma xmlns:emma="http://www.w3.org/2003/04/emma" version="1.0">
        <emma:interpretation id="{D22AC700-343E-4359-A61C-FDECF881A30D}" emma:medium="tactile" emma:mode="ink">
          <msink:context xmlns:msink="http://schemas.microsoft.com/ink/2010/main" type="inkDrawing"/>
        </emma:interpretation>
      </emma:emma>
    </inkml:annotationXML>
    <inkml:trace contextRef="#ctx0" brushRef="#br0">53 0,'0'0,"0"0,0 0,0 0,0 0,0 0,0 0,0 0,0 0,0 0,0 0,0 0,0 0,-3 11,-4 8,1 3,-1 0,0-1,1 0,1-2,0-2,2-2,1-2,1-2,1-2,1-2,2-2,2-3,1 0,1-2,1-2,3 0,0-1,1-2,0 0,1-2,-1 0,2-1,1 1,1 1,0 1,-1 2,-1 2,-2 2,-2 2,-3 1,-2 3,-3 2,-2 1,-2 4,-2 4,-2 3,-2 5,-1 2,0 0,1-4,2-6</inkml:trace>
  </inkml:traceGroup>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39:30.113"/>
    </inkml:context>
    <inkml:brush xml:id="br0">
      <inkml:brushProperty name="width" value="0.05" units="cm"/>
      <inkml:brushProperty name="height" value="0.05" units="cm"/>
      <inkml:brushProperty name="color" value="#177D36"/>
      <inkml:brushProperty name="ignorePressure" value="1"/>
    </inkml:brush>
  </inkml:definitions>
  <inkml:traceGroup>
    <inkml:annotationXML>
      <emma:emma xmlns:emma="http://www.w3.org/2003/04/emma" version="1.0">
        <emma:interpretation id="{E395F659-E7E2-41D2-A419-7539E5B8F246}" emma:medium="tactile" emma:mode="ink">
          <msink:context xmlns:msink="http://schemas.microsoft.com/ink/2010/main" type="writingRegion" rotatedBoundingBox="25491,11045 25672,12559 24431,12706 24251,11193"/>
        </emma:interpretation>
      </emma:emma>
    </inkml:annotationXML>
    <inkml:traceGroup>
      <inkml:annotationXML>
        <emma:emma xmlns:emma="http://www.w3.org/2003/04/emma" version="1.0">
          <emma:interpretation id="{D4BB15CC-E866-41CF-93E7-8310339090EA}" emma:medium="tactile" emma:mode="ink">
            <msink:context xmlns:msink="http://schemas.microsoft.com/ink/2010/main" type="paragraph" rotatedBoundingBox="25714,11660 25467,12743 24734,12576 24981,11493" alignmentLevel="2"/>
          </emma:interpretation>
        </emma:emma>
      </inkml:annotationXML>
      <inkml:traceGroup>
        <inkml:annotationXML>
          <emma:emma xmlns:emma="http://www.w3.org/2003/04/emma" version="1.0">
            <emma:interpretation id="{8E627F4B-3B0E-4956-B773-EC440EAF59CE}" emma:medium="tactile" emma:mode="ink">
              <msink:context xmlns:msink="http://schemas.microsoft.com/ink/2010/main" type="line" rotatedBoundingBox="25714,11660 25467,12743 24734,12576 24981,11493"/>
            </emma:interpretation>
          </emma:emma>
        </inkml:annotationXML>
        <inkml:traceGroup>
          <inkml:annotationXML>
            <emma:emma xmlns:emma="http://www.w3.org/2003/04/emma" version="1.0">
              <emma:interpretation id="{74FAFB05-906A-46C5-B6C3-0280AA892D88}" emma:medium="tactile" emma:mode="ink">
                <msink:context xmlns:msink="http://schemas.microsoft.com/ink/2010/main" type="inkWord" rotatedBoundingBox="25714,11660 25467,12743 24734,12576 24981,11493"/>
              </emma:interpretation>
              <emma:one-of disjunction-type="recognition" id="oneOf0">
                <emma:interpretation id="interp0" emma:lang="en-CA" emma:confidence="0.5">
                  <emma:literal>taste.</emma:literal>
                </emma:interpretation>
                <emma:interpretation id="interp1" emma:lang="en-CA" emma:confidence="0">
                  <emma:literal>isle</emma:literal>
                </emma:interpretation>
                <emma:interpretation id="interp2" emma:lang="en-CA" emma:confidence="0">
                  <emma:literal>isles</emma:literal>
                </emma:interpretation>
                <emma:interpretation id="interp3" emma:lang="en-CA" emma:confidence="0">
                  <emma:literal>tissue.</emma:literal>
                </emma:interpretation>
                <emma:interpretation id="interp4" emma:lang="en-CA" emma:confidence="0">
                  <emma:literal>isle.</emma:literal>
                </emma:interpretation>
              </emma:one-of>
            </emma:emma>
          </inkml:annotationXML>
          <inkml:trace contextRef="#ctx0" brushRef="#br0">84 21,'0'0,"0"0,0 0,0 0,0 0,0 0,0 0,0 0,0 0,0 0,0 0,0 0,0 0,0 0,-11 4,-4 2,0 2,1 0,3 1,3-1,3 0,2 2,2-1,1 0,0 0,2-1,0 0,0 0,1-1,1 0,0-1,0 0,2-1,0-2,0-3,1-2,1-2,-2-2,0-2,0-1,-1-2,-2-1,1 0,-1 0,-1 0,-1 1,-1 0,-1 2,-1 1,-1 1,1 0,-1 2,2-1,-1 2,2 0,0 1,0 0,1 3,1 2,1 1,0 1,0 1,2 1,1 1,1 1,0 2,0-1,0 0,1-2,0-1,-1 1,1-1,-1-1,-1-1,-1-2</inkml:trace>
          <inkml:trace contextRef="#ctx0" brushRef="#br0" timeOffset="301">181-185,'0'0,"0"0,0 0,0 0,0 0,0 0,0 0,0 0,0 0,0 0,0 0,0 0,0 0,0 0,5 12,3 4,2 2,-2 0,0-1,-1-1,-1-1,0 0,-1 0,0 0,0-1,0 0,-1-1,1-1,0-2,0-2,-2-2</inkml:trace>
          <inkml:trace contextRef="#ctx0" brushRef="#br0" timeOffset="546">329-111,'0'0,"0"0,0 0,0 0,0 0,0 0,0 0,0 0,0 0,0 0,0 0,0 0,0 0,0 0,5 8,3 3,0 1,0 1,0-2,-2-1,0-1,-1-1,-1-1,0-1,-1-1,-2 0,0-2</inkml:trace>
          <inkml:trace contextRef="#ctx0" brushRef="#br0" timeOffset="715">306-178,'0'0,"0"0,0 0,0 0,0 0,0 0,0 0,0 0</inkml:trace>
          <inkml:trace contextRef="#ctx0" brushRef="#br0" timeOffset="-2765">-70-621,'0'0,"0"0,0 0,0 0,0 0,0 0,0 0,0 0</inkml:trace>
          <inkml:trace contextRef="#ctx0" brushRef="#br0" timeOffset="-2905">-41-517,'0'0,"0"0,0 0,0 0,0 0,0 0,0 0,0 0,0 0,0 0,0 0,4 10,2 6,0 1,0 1,-1-1,-1-1,-1-3,1-2,-2-2,0-1,1 0,-1-2,0-1,1-1,-1-1,0-2</inkml:trace>
          <inkml:trace contextRef="#ctx0" brushRef="#br0" timeOffset="-2100">33-598,'0'0,"0"0,0 0,0 0,0 0,0 0,0 0,0 0,0 0,0 0,0 0,4 10,2 4,1 3,1 1,-2 0,1-1,-1-1,-1 0,1-1,-1 0,-1 0,2 0,-2-1,1 1,-1-2,0 0,0 1,-1-2,1 0,-1-1,0 0,-1-2,0-1,0-1,-1-1,0-2,1-1,0-1,-1-1,0-1,-2-2,-1 0,1-1,-2-1,1-2,-2-1,-1-2,1-2,-1 0,0-2,-1-1,-1 0,2 1,-1 0,0-1,1 1,0 0,1 0,1 0,1-1,1 0,1-1,0 0,0 2,1 0,1 1,1 1,0 2,1 0,1 1,1 1,0 1,1 1,1 0,0 2,2 1,-1 3,1 0,0 2,-1 3,1 1,-2 1,-1 1,-1 0,-2 1,1 1,-2 0,0 0,-3 2,-1 0,-2 0,-2 2,-2 0,-1-2,-1-1,1-1,-1-2,1-2,2-1,0-2,1-1,2-2</inkml:trace>
          <inkml:trace contextRef="#ctx0" brushRef="#br0" timeOffset="-1804">262-658,'0'0,"0"0,0 0,0 0,0 0,0 0,0 0,0 0,0 0,0 0,0 0,0 0,0 0,3 10,2 6,1 1,1 1,-1-2,-1-1,-1-2,0-2,-2-1,1-2,-1 0,0-1,0-1,0-2,0-1,-1-2</inkml:trace>
          <inkml:trace contextRef="#ctx0" brushRef="#br0" timeOffset="-1301">343-902,'0'0,"0"0,0 0,0 0,0 0,0 0,0 0,0 0,0 0,0 0,0 0,0 0,0 0,0 0,0 0,2 11,3 7,0 1,0 0,0-1,0 0,0 0,0 0,-1-2,-1 0,0-1,1 0,0 0,0-1,0 0,-1-1,0-2,-1 1,1-1,0-1,-1-1,1-1,-1 0,0 0,-1-1,0 1,0 0,-1-2</inkml:trace>
          <inkml:trace contextRef="#ctx0" brushRef="#br0" timeOffset="-980">306-621,'0'0,"0"0,0 0,0 0,0 0,0 0,0 0,0 0,0 0,0 0,0 0,0 0,8-5,3-2,1-1,2 0,-1 0,0 1,0 1,-1 0,1-2,0 0,-1 0,0-1,-1 1,0 1,-1 1,2 2,-1-1,0 2,0-1,-2 0,-2 2</inkml:trace>
          <inkml:trace contextRef="#ctx0" brushRef="#br0" timeOffset="-1636">225-754,'0'0,"0"0,0 0,0 0,0 0,0 0,0 0,0 0,0 0,0 0</inkml:trace>
          <inkml:trace contextRef="#ctx0" brushRef="#br0" timeOffset="-749">572-644,'0'0,"0"0,0 0,0 0,0 0,0 0,0 0,0 0,0 0,0 0,0 0,0 0,5-7,3-4,1-2,-1 2,-1 3</inkml:trace>
          <inkml:trace contextRef="#ctx0" brushRef="#br0" timeOffset="1100">528-244,'0'0,"0"0,0 0,0 0,0 0,0 0,0 0,-8 7,-5 2,-1 2,0 0,2-1,1 0,1-1,3-1,2 0,2-1,2-1,2 0,2-2,2 0,2 0,2-2,0 0,2-1,0-1,1 0,-1 0,0 0,-1 0,0 0,-1 1,0 0,-1 2,-2 1,-2 2,-1 0,-2 1,-1 1,-2 0,-1 3,-2 1,1 2,0-3,1-2</inkml:trace>
        </inkml:traceGroup>
      </inkml:traceGroup>
    </inkml:traceGroup>
    <inkml:traceGroup>
      <inkml:annotationXML>
        <emma:emma xmlns:emma="http://www.w3.org/2003/04/emma" version="1.0">
          <emma:interpretation id="{550EF61C-C829-43E1-9E25-CFC003564520}" emma:medium="tactile" emma:mode="ink">
            <msink:context xmlns:msink="http://schemas.microsoft.com/ink/2010/main" type="paragraph" rotatedBoundingBox="24731,11136 24870,12308 24390,12366 24251,11193" alignmentLevel="1"/>
          </emma:interpretation>
        </emma:emma>
      </inkml:annotationXML>
      <inkml:traceGroup>
        <inkml:annotationXML>
          <emma:emma xmlns:emma="http://www.w3.org/2003/04/emma" version="1.0">
            <emma:interpretation id="{74E0ECCC-D0C4-4B2D-B369-76E985366327}" emma:medium="tactile" emma:mode="ink">
              <msink:context xmlns:msink="http://schemas.microsoft.com/ink/2010/main" type="line" rotatedBoundingBox="24731,11136 24870,12308 24390,12366 24251,11193"/>
            </emma:interpretation>
          </emma:emma>
        </inkml:annotationXML>
        <inkml:traceGroup>
          <inkml:annotationXML>
            <emma:emma xmlns:emma="http://www.w3.org/2003/04/emma" version="1.0">
              <emma:interpretation id="{05D6F442-3B0E-4E7D-B9E9-C218D2139E7E}" emma:medium="tactile" emma:mode="ink">
                <msink:context xmlns:msink="http://schemas.microsoft.com/ink/2010/main" type="inkWord" rotatedBoundingBox="24731,11136 24870,12308 24390,12366 24251,11193"/>
              </emma:interpretation>
              <emma:one-of disjunction-type="recognition" id="oneOf1">
                <emma:interpretation id="interp5" emma:lang="en-CA" emma:confidence="0">
                  <emma:literal>re</emma:literal>
                </emma:interpretation>
                <emma:interpretation id="interp6" emma:lang="en-CA" emma:confidence="0">
                  <emma:literal>fey</emma:literal>
                </emma:interpretation>
                <emma:interpretation id="interp7" emma:lang="en-CA" emma:confidence="0">
                  <emma:literal>-eye</emma:literal>
                </emma:interpretation>
                <emma:interpretation id="interp8" emma:lang="en-CA" emma:confidence="0">
                  <emma:literal>rye</emma:literal>
                </emma:interpretation>
                <emma:interpretation id="interp9" emma:lang="en-CA" emma:confidence="0">
                  <emma:literal>reg</emma:literal>
                </emma:interpretation>
              </emma:one-of>
            </emma:emma>
          </inkml:annotationXML>
          <inkml:trace contextRef="#ctx0" brushRef="#br0" timeOffset="-4932">-713-1278,'0'0,"0"0,0 0,0 0,0 0,0 0,0 0,0 0,0 0,0 0,10 5,5 3,0 2,0-2,-1 0,-1-1,-1 0,-1 1,-1 0,-1 1,1 1,0 0,-1 1,1 0,0 1,-1 0,1 0,0 0,1 1,0 0,0 1,1 0,0 0,0 0,1 2,0 2,0 1,-1 0,0 2,-1-2,-2 1,0-1,-3 1,0-2,0 1,-2-1,1 1,0 0,-1 0,1 1,-1-3,-1-3,-1-5</inkml:trace>
          <inkml:trace contextRef="#ctx0" brushRef="#br0" timeOffset="-3556">-291-451,'0'0,"0"0,0 0,0 0,0 0,0 0,0 0,0 0,0 0,0 0,0 0,0 0,0 0,-10 4,-5 2,-1 2,2 1,1 0,1 1,4 0,1 1,2-1,1 1,1 0,0 0,2 0,0 0,2 1,2 0,1 0,0 0,1-2,2-1,-1 0,3-1,0-2,0-2,1-1,2-1,-1-3,1-2,-2-1,-2 1</inkml:trace>
          <inkml:trace contextRef="#ctx0" brushRef="#br0" timeOffset="-3927">-594-311,'0'0,"0"0,0 0,0 0,0 0,0 0,0 0,0 0,0 0,0 10,0 6,0 1,0-1,0 0,1-2,1-2,0-1,0 0,1-1,0 1,0-2,1 0,1-1,1-1,0-1,1-1,0 0,1-2,-1 0,1-3,-1-2,1 0,-1-3,1-1,-1 1,1 0,-2-3,-2-1,-1-1,-1-1,-2-2,0 1,-1 0,-1 0,-1 0,0 1,-1 1,-1 0,-1 2,-1 0,0 1,0-1,0 2,-1 1,0 0,1 2,-1 0,1 1,0 1,0 1,2 1,0 0,2 1,1 1,1-1</inkml:trace>
          <inkml:trace contextRef="#ctx0" brushRef="#br0" timeOffset="-3202">-167-488,'0'0,"0"0,0 0,0 0,0 0,0 0,0 0,0 0,0 0,0 0,0 0,0 0,-7 5,-3 1,0 1,1 2,1 2,1 0,3 1,-1-2,2 0,1 1,1-1,0 1,1-1,0-1,1 1,1-1,0 0,1 0,1-1,0 0,0-2,1 0,1-2,1 1,1-2,1 1,0-2,1-1,1-2,-2-1,2-2,-3 1,-1 0</inkml:trace>
        </inkml:traceGroup>
      </inkml:traceGroup>
    </inkml:traceGroup>
  </inkml:traceGroup>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44:26.824"/>
    </inkml:context>
    <inkml:brush xml:id="br0">
      <inkml:brushProperty name="width" value="0.1" units="cm"/>
      <inkml:brushProperty name="height" value="0.1" units="cm"/>
      <inkml:brushProperty name="color" value="#ED1C24"/>
      <inkml:brushProperty name="ignorePressure" value="1"/>
    </inkml:brush>
  </inkml:definitions>
  <inkml:trace contextRef="#ctx0" brushRef="#br0">0 1216,'5'0,"12"0,12 0,7 0,7 0,1 0,-2 0,-3 0,-3 0,-3 0,-2 0,-1 0,-1 0,-1 0,1 0,-1 0,1 0,0 0,0 0,0 0,0 0,5 0,2 0,0 0,3 0,0 0,-1 0,-2 0,-8-5,2-1,5 0,2 0,0 3,-2 1,-1 0,-2 2,3 0,1 0,0 0,-2 1,-2-1,-1 0,0 0,-2 0,5 0,2 0,-1 0,4 0,0 0,-1 0,-3 0,3 0,5 0,-5-5,-4-1,3-1,-1 2,-1-3,-2-1,-1 1,4 3,0 1,-1 2,0 1,-3 1,4 0,6-4,0-3,-1 1,-4 2,3 0,4 2,-1 1,-2 0,2-4,3-6,-1-2,-3-3,-4 1,-4-2,-2 2,-2 4,0 3,-2 3,1 3,-1 2,1 0,0-5,0 0,0-1,5 1,2 2,-1-4,-1-1,-1-3,4-1,0 2,-1 3,-2-2,4-5,4-5,1-4,-2 1,2 6,-2 4,3 0,-2-3,-3 1,2 2,-6 0,1 0,0 3,-2 3,-2-7,4-2,6 2,0 3,-1-2,-4 1,-2-2,2 1,1 2,-2 4,2-3,6 0,0-3,-3 0,-3 3,-3 2,2-2,0 0,-1-3,-7-5,-3 1,-2 3,6 3,2 4,6-2,1 0,0 2,-3-4,3 1,0 1,-3 2,-6-2,-4-1,-1 2,0 2,1-3,0-6,2-4,0-1,1 0,0-3,1-3,-1 4,0-1,1 0,-1 2,0 1,0 3,-4-1,-3 3,1-2,1 3,2-2,1 1,-4 4</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7.235"/>
    </inkml:context>
    <inkml:brush xml:id="br0">
      <inkml:brushProperty name="width" value="0.05" units="cm"/>
      <inkml:brushProperty name="height" value="0.05" units="cm"/>
      <inkml:brushProperty name="ignorePressure" value="1"/>
    </inkml:brush>
  </inkml:definitions>
  <inkml:trace contextRef="#ctx0" brushRef="#br0">241 1,'0'0,"0"0,0 0,0 0,0 0,0 0,0 0,0 0,0 0,0 0,0 0,0 0,-9 5,-4 6,-2 2,1 0,0 0,3 0,-1 1,0 1,1 1,-1 0,-1 1,1 1,-1-1,2 1,1-1,1 1,0 0,0 3,0 2,2 1,1 1,1 1,1 0,3-1,2-1,2 0,2 0,0-3,1-1,1-1,-2-1,2-2,-1-1,1 0,1-1,0-1,0-2,1-1,0-1,0-2,-2-2,0 0,-1-2,0 0,-2-2</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7.832"/>
    </inkml:context>
    <inkml:brush xml:id="br0">
      <inkml:brushProperty name="width" value="0.05" units="cm"/>
      <inkml:brushProperty name="height" value="0.05" units="cm"/>
      <inkml:brushProperty name="ignorePressure" value="1"/>
    </inkml:brush>
  </inkml:definitions>
  <inkml:trace contextRef="#ctx0" brushRef="#br0">1 679,'0'0,"0"0,0 0,0 0,0 0,0 0,0 0,0 0,0 0,0 0,0 0,0 0,0-13,0-8,0-4,1-1,1-2,2 0,-1-2,1-2,2 0,1-5,0-2,2-6,-1-3,1-2,-2 3,0 4,-1 5,-1 7,-1 6,0 7,-1 6,0 5,-1 3,0 5,-1 3,-1 3,0 2,0 3,2 3,-1 3,1 1,1 2,0 2,-1 1,2 2,0 2,1 2,0 1,1 2,1 0,1 2,0-2,0 0,1-2,0-2,0-3,0-2,-2-2,0-3,-2-2,0-3,-1-2,-1-2,-1-3,-1-2,0-2,-1-3,0-2,-1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8.107"/>
    </inkml:context>
    <inkml:brush xml:id="br0">
      <inkml:brushProperty name="width" value="0.05" units="cm"/>
      <inkml:brushProperty name="height" value="0.05" units="cm"/>
      <inkml:brushProperty name="ignorePressure" value="1"/>
    </inkml:brush>
  </inkml:definitions>
  <inkml:trace contextRef="#ctx0" brushRef="#br0">1 126,'0'0,"0"0,0 0,0 0,0 0,0 0,0 0,0 0,0 0,0 0,0 0,12-6,6-3,4-1,1 1,-1 0,-1-2,-1 0,-2 1,0 0,0 0,-1 1,0 0,-3 1,-3 3</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8.478"/>
    </inkml:context>
    <inkml:brush xml:id="br0">
      <inkml:brushProperty name="width" value="0.05" units="cm"/>
      <inkml:brushProperty name="height" value="0.05" units="cm"/>
      <inkml:brushProperty name="ignorePressure" value="1"/>
    </inkml:brush>
  </inkml:definitions>
  <inkml:trace contextRef="#ctx0" brushRef="#br0">18 0,'0'0,"0"0,0 0,0 0,0 0,0 0,0 0,0 0,0 0,0 0,0 0,0 0,0 14,0 5,0 4,0 1,0 0,0-1,0 0,0-1,0 0,0 0,0 1,0-1,0 1,0 2,0 2,-1 2,-1 0,0-1,-1-2,0-2,1-3,0-1,0-4,2-2,-1-2,1-4,1-2,-1-3,0-2</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8.736"/>
    </inkml:context>
    <inkml:brush xml:id="br0">
      <inkml:brushProperty name="width" value="0.05" units="cm"/>
      <inkml:brushProperty name="height" value="0.05" units="cm"/>
      <inkml:brushProperty name="ignorePressure" value="1"/>
    </inkml:brush>
  </inkml:definitions>
  <inkml:trace contextRef="#ctx0" brushRef="#br0">0 39,'0'0,"0"0,0 0,0 0,0 0,0 0,0 0,0 0,0 0,0 0,0 0,0 0,0 0,0 0,12 0,6 0,4 0,-1-2,-1 0,0 0,-4 0,0-3,0 1,0-2,0 0,-3 1,-3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9.068"/>
    </inkml:context>
    <inkml:brush xml:id="br0">
      <inkml:brushProperty name="width" value="0.05" units="cm"/>
      <inkml:brushProperty name="height" value="0.05" units="cm"/>
      <inkml:brushProperty name="ignorePressure" value="1"/>
    </inkml:brush>
  </inkml:definitions>
  <inkml:trace contextRef="#ctx0" brushRef="#br0">79 1,'0'0,"0"0,0 0,0 0,0 0,0 0,0 0,0 0,0 0,0 0,0 0,0 0,-5 13,0 8,-1 2,0 1,1 0,1-3,0 1,0-1,2 0,0 0,0 1,-1-1,1 1,0 2,-1 3,0 3,0 1,0-1,1 1,0-1,-1-3,1-2,0-3,0-2,1-2,1-2,0-3,0-3,0-3</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29.688"/>
    </inkml:context>
    <inkml:brush xml:id="br0">
      <inkml:brushProperty name="width" value="0.05" units="cm"/>
      <inkml:brushProperty name="height" value="0.05" units="cm"/>
      <inkml:brushProperty name="ignorePressure" value="1"/>
    </inkml:brush>
  </inkml:definitions>
  <inkml:trace contextRef="#ctx0" brushRef="#br0">198 72,'0'0,"0"0,0 0,0 0,0 0,0 0,0 0,0 0,0 0,0 0,0 0,0 0,0 0,0 0,0 0,-6-10,-3-5,-2 0,-1 2,1 4,1 4,-2 1,1 3,0 2,-1 3,1 2,0 3,-1 2,0 1,1 2,2 1,1 2,2 0,1 1,1-1,1 1,3-1,1 2,2 1,2-1,1-2,2-2,0-2,0-2,-1-3,0-3,-1-2,0-1,0-4,1-1,0-5,1-1,1-4,1-4,0-4,1-2,-1-2,-1 0,-2 2,-1 1,-2 4,-1 3,0 2,0 3,-2 2,0 3,-1 2,0 2,2 1,-1 1,1 2,-1 1,0 1,0 3,-1 2,0 2,0 1,2 3,0 0,-1 1,2 1,0-1,1-1,2 2,0-1,0 0,0-3,-1-3,-1-4</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30.206"/>
    </inkml:context>
    <inkml:brush xml:id="br0">
      <inkml:brushProperty name="width" value="0.05" units="cm"/>
      <inkml:brushProperty name="height" value="0.05" units="cm"/>
      <inkml:brushProperty name="ignorePressure" value="1"/>
    </inkml:brush>
  </inkml:definitions>
  <inkml:trace contextRef="#ctx0" brushRef="#br0">174 0,'0'0,"0"0,0 0,0 0,0 0,0 0,0 0,0 0,0 0,0 0,0 0,0 0,0 0,0 0,0 0,-12 0,-3 0,-5 2,1 1,1 2,3 1,2-1,3 2,0 2,1 1,1 0,1 0,1 0,1-1,1 1,2-2,1 0,2-2,3 1,1-1,2-1,2 1,-1 0,1-2,0-2,0 1,2 0,0-1,-1-1,2 0,0 1,-1 0,-1 0,0 1,-1 0,0 1,-1 1,-3 1,-1 2,0 1,-1 2,-2 0,-1 0,-2 1,-2 0,1-2,-2 0,-1 0,0-1,-2-2,0-1,-3 0,1-4,-1-2,1-1,0-1,2-2,2 2</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30.639"/>
    </inkml:context>
    <inkml:brush xml:id="br0">
      <inkml:brushProperty name="width" value="0.05" units="cm"/>
      <inkml:brushProperty name="height" value="0.05" units="cm"/>
      <inkml:brushProperty name="ignorePressure" value="1"/>
    </inkml:brush>
  </inkml:definitions>
  <inkml:trace contextRef="#ctx0" brushRef="#br0">1 1,'0'0,"0"0,0 0,0 0,0 0,0 0,0 0,0 0,0 0,0 0,0 0,0 0,0 0,0 0,0 0,12 6,5 3,3 2,0 2,-1 1,-1 1,0-1,-3 2,0 1,0 2,-1 0,-1 1,-1 3,0 4,-1 3,0 2,-2 2,0 0,-1 0,-3-1,-2 2,-1 0,-3 1,-3 0,-1-1,-3-1,2-1,-1-2,1-6,2-7</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39.63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1,'0'0,"0"0,0 0,0 0,0 0,0 0,0 0,0 0,0 0,0 0,0 0,0 0,0 0,0 0,0 0,0 0,0 0,0 0,0 0,0 0,0 0,0 0,0 0,0 0,27 3,10 2,-2-1,-7 0,-8-2,-7 0,-6-2,12 4,5 1,0-1,0-1,-1 0,-4-2,-1 3,-2 1,-2 0,-1-2,1-1,2 0,2-2,0 0,2 0,0 0,0 0,1 0,-1 0,1 3,0 2,-1-1,0-1,1 0,-1-1,-3-2,-1 1,0-1,0 0,-1-1,-1 1,1 0,1 0,2 0,1 0,1 0,0 0,0 0,1 0,0 0,-4 0,-1 0,0 0,1 0,0 0,-1 0,-1 0,0 0,2 0,1 3,1 2,1-1,0 0,0-2,1 0,-4-1,-1-1,0 0,1 0,1 0,0 0,2-1,0 1,0 0,1 0,-1 0,1 0,-1 0,0 0,1 0,3 0,-3 0,-1 0,3 0,1 0,0 0,2 0,1 0,3 0,-1 0,-2 0,-1 0,1 0,-1 4,0 0,-2 1,-2-2,0 0,2-2,1 4,-1-1,3 1,1-2,-2 0,-2-2,3 0,2 2,1 2,-1-1,0-1,0 0,-2-2,1 0,0-1,-2-3,1-2,4 0,0 1,1 2,2 0,-1-2,-2-1,-4 0,1 2,-1 1,2-3,-1 0,2 0,0 2,1 0,-2 2,3 0,-2 1,-3 0,2 0,-1 1,-2-1,-1 0,-3 0,0 0,-2 0,1 0,-1 0,0 4,-4 0,-4 1</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6:40.530"/>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1,'0'0,"0"0,0 0,0 0,0 0,0 0,0 0,0 0,0 0,0 0,0 0,0 0,0 0,0 0,0 0,0 0,0 0,0 0,0 0,0 0,0 0,0 0,0 0,0 0,0 0,0 0,0 0,0 0,0 0,0 0,28 10,12 4,3-1,-2-2,-2-4,-3-2,-5-2,-4 1,-3 1,1-1,0-1,2-2,1 1,1-2,4 0,-1 4,2 0,-3 0,2-1,-3 3,-2 0,1 0,-1-3,2 0,-2 2,3 0,2 0,-1-2,1-1,2 3,-2 0,1 0,1-2,-1-1,-4 0,0-2,2 1,0-2,0 1,2 0,-1 0,0 0,2 0,-1 0,-1 0,2-1,2 2,-2-1,-4 0,0 0,2 0,-2 0,1 0,3 0,-3 0,-5 0,-8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8:58.247"/>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1,'5'0,"1"4,5 2,5 5,9 0,5 3,2 4,0-1,0-4,4-4,-1-3,5-3,-1-2,3-1,-1 0,1-1,-1 0,2 1,-2-5,-4-2,-2 1,-3 1,-3 2,4 1,5 1,6 0,0 1,-3 0,-3 1,-4-1,-3 0,-2 0,-1 0,-1 0,0 0,0 0,0 0,0 0,5 0,2 5,-1 1,0 0,-2-1,-2-2,0 0,-1-2,0-1,4 0,2 0,-1 0,-1-1,-1 1,-1 0,-2 0,-4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8:59.832"/>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1,'4'0,"12"5,16 6,32 5,9 6,6-1,9-5,-1 0,-7-3,-11-3,-13-4,-12-2,-4-3,-3-1,-4 0,-3-1,-1 0,3 1,-4-5,-1-2,-2 1,1-4,0 1,5 1,2 2,5 2,0 2,4 1,-1 1,2 0,-2 0,-3 1,-3-1,2 1,-1-1,3 0,4 0,-1 0,-2 0,1 0,-1 0,-4 0,-2 0,-3 0,-7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9:03.013"/>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193 57,'4'0,"17"0,22 0,14 0,7 5,6 1,-4 5,-4 0,-8 3,-8-1,2-2,-2-4,0-2,2-3,-3-1,-4-1,-5-1,2 1,-2-1,-1 1,-3-1,-2 1,-1 0,-1 0,-1 0,0 0,1 0,-1 0,0 0,0 0,6 0,0-5,1-1,3 0,0 1,-6-3,-3 0,-3 1,0 2,0 1,-4-2,-1-1,1-4,1 0,-7 2,-11 2,-11-2,-10 1,-5 1,-5 2,-1 2,-2 1,0 1,1 1,0 1,0-1,1 0,0 1,1-1,-1 0,0 0,-4 0,-2 0,1 0,1 0,1 0,-4 0,0 0,-4 0,1 0,-4 0,2 0,2 0,3 0,3 0,2 0,2 0,0 0,1 0,0 0,0 0,0 0,0 0,-1 0,1 0,-1 0,1 0,-1 0,0 0,1 0,-1 0,0 0,1 0,-1 0,1 0,-1 0,0 0,1 0,-1 0,1 0,-1 0,0 0,1 0,-1 0,1 0,4 5,1 1,5 5,5 4,5 1</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8:59:14.45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1,'4'0,"3"4,3 2,6 0,4-1,4-1,2-2,2-1,0-1,1 0,-1 0,1 0,-1 0,0-1,0 1,-1 0,1 0,0 0,-1 0,1 0,-1 0,1 0,-1 0,1 0,0 0,-1 0,1 0,-1 0,1 0,0 0,-1 0,1 0,0 0,4 0,2 5,-1 1,0 0,-2-1,-2-2,5-1,0-1,0 0,-2-1,-1 0,3-1,1 6,-2 1,0 0,2-2,1 0,-2-2,-1 4,-2 0,-2 0,0-1,-1-2,-1-1,0 4,1 0,-1 5,0 0,1-2,-1-3,1-1,-5 2,-2 0,1-1,1-1,1-2,1-2,2 0,0-1,5 0,2 0,-5-5,-2-2,-2 1,-5 1</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02:10.26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40,'6'0,"9"0,8 0,7 0,5 0,2 0,2 0,0 0,1 0,-1 0,0 0,6 0,2 0,-1 0,5-6,0-3,-2 1,-3 2,-2 1,-4 2,-1 1,0 2,-2 0,1 0,-1 0,0 1,1-1,0 0,-1 0,1 1,0-1,0 0,0 0,0 0,0 0,0-1,0 1,0 0,-1 0,1 0,0 0,0 0,-6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02:12.562"/>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0,'6'0,"9"0,8 7,7 1,11 1,5-3,1-1,-1-2,-1-2,-3 0,-2-1,-1 0,0-1,-2 1,1 0,0 6,-1 2,1 0,-1-1,1-2,0-2,0-2,0 0,0-1,0 0,0-1,0 1,0 0,-1-1,1 1,0 0,0 0,0 0,0 0,0 0,0 0,-7-6,-1-3,-7 1</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03:45.72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1,'7'6,"8"3,8-1,13-1,7-3,3-1,-1-1,-1-2,5 0,1 0,4 6,0 2,-4 0,-2-1,-5-3,-1 5,-3 2,-1-3,-1-1,0-3,1-1,5-2,4-1,5 0,1 0,-3-1,-2 1,-4 0,4 0,0-1,-2 1,-1 0,-3 0,-2 0,-1 0,-1 0,-1 0,1 0,-1 0,1 0,0 0,-1 0,1 0,0 0,0 0,0 0,0 0,0 0,0 0,-1 0,1 0,0 0,0 0,0 0,0 0,0 0,-7-6,5-3,3 1,0 2,1 1,0 2,-8-5,-1-1,-1 1,-5 1</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06:39.80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0 158,'4'0,"5"0,4 0,5 0,2 0,2 0,1 0,0 0,1 4,-1 1,7 3,3 1,3-1,-5 1,-3 0,0-2,0-2,-1-2,2 2,4 4,0 5,-2-1,-2-2,-6 1,-4-2,0-2,0-3,0-2,1-2,1-1,0 0,1 0,1-1,-1 1,0-1,1 1,-1 0,4 0,2 0,3 0,0 0,-1 0,-2 0,-2 0,2 0,0 0,-1 0,-1 0,-1 0,-2 0,4 0,0 0,4 0,0 0,-1 0,-3-4,-1-1,-2 0,0 1,-2 2,4 0,1 1,3 1,1 0,-1 0,-2 0,-3 0,0 0,-2 1,-1-1,0 0,0 0,0 0,4 0,1 0,0 0,-1 0,-1 0,-1 0,-1 0,0 0,-5-4,0-1,-1 0,1-3,5 1,-1-4,-1 1,4-1,8-4,4 2,-2 2,-3 4,-2 3,-4 1,2 2,1 2,-2-1,2 1,4-1,1 1,-3-1,-2 0,-2 0,1 0,0 4,-4 5,0 1,-3 2,3 4,0-2,-4 1,-1-2,0-3,-3 0,-1-2,1-1,1-3,2-1,2-2,0-1,1 0,1-1,3 1,2-1,-1 1,-1 0,0 0,-6-4,2-1,1 0,0-2,0-5,0 0,-4-1,3 1,0 3,-2-1,-2 1,1 2,0 3,1-3,1 1,0 1,1 1,1 2,-1 1,4 0,6 1,0 0,-1 0,-2 1,-2-1,-2 0,-2 0,0 0,-1 0,4 0,0 0,1 0,-1 0,-5 4,-2 1,-1 0,1-1,0-2,2 0,0-1,1-1,4 0,1 0,0 0,0 0,-2 0,-1 0,-1 0,-4 3,-2 2,1 0,-4 3,0 0,-2 2,-7 4,-8-2,-8-1,-5-4,-4-2,-3-3,0-1,-1-1,0 0,1-1,-1 1,2-1,-1 1,1 0,-4 0,-2 0,1 0,1 0,1 0,1 0,1 0,1 0,-1 0,1 0,0 0,0 0,0 0,0-4,0-1,-1-4,1 0,0 2,-1 1,-3 2,-1-1,0-1,1-3,-3 0,0 2,-3-2,1-3,-3 0,1 3,3-2,2 2,2 2,-2-2,0-2,1 0,1 1,2 4,-4-2,1 1,-1 1,2-1,2-1,0-2,1 1,0 1,5-1,1 1,0 1,-1 3,-2 1,0 2,-2 0,0 1,0 1,4 3,0 1,4 4,1 0,2 3,-1-2,2 3,-2-2,-1 1,-4 2,2 4,-4-3,-3-3,2 0,1 2,0-2,4 1,3 2,4 3,0-2,2-1,0 2,3 2,1 1,-3-3,-4-4,-4-4,-4-5,-3-1,-2-3,0 0,-2-1,1 0,0 1,0-1,1 1,-5-1,0 1,0 0,1 0,1-3,-3-2,0 0,0-3,2 0,1-2,-2 0,-5-1,0-4,1-2,-2-2,-2-2,0 2,3 6,-1 0,-2 2,1 4,2 3,3-3,3 2,1 0,6-3,2 1,0 1,-1 2,-1 1,-1 2,-1 0,-1 1,0 0,0 0,-1 1,1-1,-1 0,1 0,-1 0,1 0,0 0,-4 0,-5 0,-2 4,2 1,3 0,-3-1,1-1,6 2,2 1,2-1,0-1,0-1,0-2,-1 0,-1-1,0 0,0 0,0 0,-1-1,1 1,-1 0,1 0,0 0,-1 0,1 0,0 0,0 0,-4 0,-2 0,1 0,1 0,1 0,1 0,-3 0,-1 4,1 1,1 0,1-2,2 0,0-1,0-1,5 7,1 2,-1-1,4 3,0-2,-2-2,2 1,4 4,3 2,3 3,2 2,2 2,4-4,5-4,9-4,9-1,4-2,3 2,1 0,-2-2,0-3,3-1,-1-1,-3-2,-3 0,1 0,0-1,-2 1,-2 0,6-1,1 1,3 0,-1 0,1-4,-1-1,-4 1,1 0,-1-3,-2-3,-3-1,-1-2,2 1,-3 0,-2 0,3 0,1-3,-1 2,4-5,-3-3,5-2,1 4,3-4,-1 3,1 1,-1 4,-3 4,-3 4,-6-1,-3 2,3 1,1 2,1-3,0 0,0 1,3 1,1 2,3 0,8 2,5 0,-2 0,-3 0,-6 0,0 1,-2-1,-2 0,-3 0,-2 0,3 0,0 0,0 0,-1 0,-2 0,0 0,-1 0,-1 0,1 0,-1 0,0 0,0 0,0 0,0 0,0 0,1 0,-1 0,0 0,0 0,1 0,-1 0,0 0,1 0,-1 0,0 0,0 0,1 0,3 0,1 0,0 0,-1 0,-1 0,-1 4,3 1,1-1,-5 4,-2 0,-4 2,-6 4,-5 3,-2 2,-3 2,-2 1,1 1,-1 0,0 3,-4-2,0-1,-8-5,-5-6,-3-4,-2-4,-1-3,0-1,0-1,1 0,0 0,0 0,0 1,1 0,-4-1,-1 1,0 0,1 0,-3 0,0 0,1 0,1 0,2 0,-2 4,-1 1,4 4,3 0,1-2,1-1,-2 1,1 1,-2-3,1-1,-1-1,-1-2,1 0,0-1,-1 0,1-1,0 1,-4 0,-2-1,1 1,1 0,1 0,-3 0,0 0,0 0,2 0,1 0,2 0,0 0,0 0,1 0,0 0,0 0,0 0,0 0,0 0,3 8,2 2,-4 0,-3-3,0-1,-1-3,1-1,1-1,0-1,-4 0,-1-1,1 4,1 2,1 0,1-2,1 0,1-1,-1-1,1-1,0 0,0 0,0 0,0 0,0-1,-1 1,1 0,0 0,0 0,-1 0,1 0,0 0,-1 0,1 0,0 0,3-7,10-3,9 0,12 2,9 3,11-3,1 2</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07:10.697"/>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0 73,'6'0,"14"0,16 0,7 0,3 0,5 0,0 0,-2 0,-4 0,-4 0,-2 0,4 0,0 0,0 0,-3 0,-1 0,-1 0,-2 0,0 0,-1 0,0 0,0 0,0 0,6 0,2 0,-1 0,0 0,-3 0,-1 0,-1 0,-1 0,-1 0,0 0,0 0,0 0,0 0,0 0,1 0,-1 0,0 0,0-6,1-2,-1 0,0 2,0 2,1 1,-1-4,0-2,1 2,-1 1,0 2,0 1,1 2,-1 1,0 0,1 0,-1 1,6-1,2 0,0 0,-1 0,-3 0,5 0,1 0,-2 0,-1 0,-3 0,-1 0,-2 0,-6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07:13.366"/>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1 37,'5'0,"9"0,8 0,6 0,4 0,3 0,1 0,1 0,-1 0,1 0,-1 0,0 0,0 0,-1 0,0 0,1 0,5 0,2 0,0 0,-2 0,-1 0,4 0,1 0,-2 0,-2 0,-1 0,-2 0,-2 0,-7-6,-1-2,-1 1,2 1,1 1,3 3,0 0,2 2,0 0,0 0,1 0,6 1,1-1,0 0,-1 0,-2 0,-2 0,-2 0,0 0,-1 0,1 0,-2 0,7 0,2 0,0 0,-2 0,-1 0,-2 0,-1 0,-2 0,1 0,-1 0,0 0,6 0,2 0,-1 0,0 0,-3 0,-1 0,-1 0,-1 0,-1 0,0 0,0 0,0 0,-6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19:06.149"/>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0 12,'0'0,"0"0,0 0,0 0,0 0,0 0,0 0,0 0,0 0,0 0,0 0,0 0,0 0,0 0,0 0,0 0,16 0,6 0,1 0,-1 0,-2 0,-3 0,-3 0,-1 0,-3 0,-2 0,1 0,-3 0,1 0,1 0,0 0,1 0,2 0,-1 0,1 0,0 0,3 0,-1 0,1 0,-1 0,0 0,-1 0,-1 0,1 0,-1 0,0 0,0 0,0 0,0 0,0 0,0 0,0 0,0 0,2 0,0 0,1 0,1 0,0 0,-1 0,0 0,-2 0,0 0,0 0,1 0,0 0,1 0,0 0,1 0,1 0,0 0,-1 0,1 0,-1 0,0 0,0 0,0 0,-1 0,-1 0,0 0,0 0,1 0,2-2,1 0,0 0,1 0,1 0,-1 1,-1 1,0 0,-1 0,-2 0,2 0,-1 0,-1 0,1 0,0 0,0 0,3 0,-1 0,1 0,0 0,-5 0,-3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19:06.467"/>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1 30,'0'0,"0"0,0 0,0 0,0 0,0 0,0 0,0 0,0 0,0 0,17 0,7 0,2 0,-2 0,-3 0,-3 0,-3 0,-2 0,-1 0,1 0,0 0,1 0,1 0,0 0,0 0,0 0,0 0,-2 0,0 0,1 0,0 0,-1 0,2-2,0 0,1-1,1 2,1-1,-2 1,1 1,-1 0,-2 0,2 0,-1 0,1-2,1 0,0-1,1 1,-1 1,-1 0,0 1,0-2,-4-1,-3 1</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19:08.208"/>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0 1,'0'0,"0"0,0 0,0 0,0 0,0 0,0 0,0 0,0 0,0 0,0 0,0 0,0 0,0 0,0 0,0 0,0 0,0 0,0 0,0 0,0 0,0 0,0 0,0 0,0 0,0 0,0 0,17 5,6 3,2-1,1-1,-2-2,-3-1,-4-2,-2 0,-2-1,-2-1,0 1,0 0,-1-1,1 1,-1 0,1 0,0 0,2 2,0 0,3 1,-1-1,0-1,-1 0,-1-1,-1 1,0-1,-1 0,0-1,0 1,0 0,2 0,0 0,0 0,2-2,0 0,1-1,0 1,-1 1,1 0,0 1,-2 0,-1 0,0 0,-1 0,-1 0,0 0,0 0,2 0,0 0,2 0,1 0,-1 0,0 0,1 0,-2 0,2 0,-1 0,-1 0,-1 0,0 0,-2 0,1 0,1 0,0 0,2 0,3 0,-1 0,1 0,-1 0,-1-2,0 0,0-1,-2 1,0 1,-2 0,0 1,1 0,0 0,2 0,1 0,0 0,2 0,0 0,0 0,0 0,-1 0,0 0,-2 0,1 0,-1 0,0 0,0 0,0 0,0 0,3 0,-1 0,1 0,-1 0,-1 0,0 0,0 0,-2 0,-1 0,0 0,0 0,1 0,1 0,1 0,0 0,2 0,0 0,-2 0,1 0,-1 0,-2 0,2 0,-1 0,-1 0,1 0,0 2,1 0,1 1,3-1,-2-1,1 0,-1 1,0 1,-1-1,0 0,-1-1,1 0,1 0,2-1,-2 0,1 0,1-1,-2 1,-1 0,-1 0,0 0,-1 0,-2 0,-1 0,2 0,-1 0,3 0,-1 0,1 0,3 0,-2 0,1 0,0 0,-1 0,0 0,-2 0,1 0,-1 0,0 2,0 1,-1-1,1 0,0-1,0 0,-1 0,1-1,0 0,-1 0,-1 0,-2-1,-4 1</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3-05T21:19:09.547"/>
    </inkml:context>
    <inkml:brush xml:id="br0">
      <inkml:brushProperty name="width" value="0.25" units="cm"/>
      <inkml:brushProperty name="height" value="0.5" units="cm"/>
      <inkml:brushProperty name="color" value="#FFFF00"/>
      <inkml:brushProperty name="tip" value="rectangle"/>
      <inkml:brushProperty name="rasterOp" value="maskPen"/>
      <inkml:brushProperty name="ignorePressure" value="1"/>
    </inkml:brush>
  </inkml:definitions>
  <inkml:trace contextRef="#ctx0" brushRef="#br0">1 12,'0'0,"0"0,0 0,0 0,0 0,0 0,0 0,0 0,0 0,0 0,0 0,0 0,0 0,0 0,0 0,0 0,0 0,0 0,0 0,0 0,0 0,0 0,0 0,0 0,0 0,0 0,0 0,17-2,5 0,4-1,0 1,-2 1,-3 0,-2 1,-2 0,-2 0,1 0,-2 0,2 0,1 0,0 0,1 0,1 0,-1 0,0 0,2 0,-2 0,0 0,1 0,0 0,-1 0,1 0,-1 0,0 0,1 0,-1 0,1 0,-2 0,-1 0,-1 0,1 2,-2 1,1-1,0 0,-1-1,1 0,2 0,-1-1,2 0,-1 0,0 0,0-1,-2 1,1 0,-1 0,-1 0,0 0,-2 0,0 0,1 0,0 0,3 0,1 0,0 0,1 0,-1 0,1 0,-1 0,-2 0,1 0,-1 0,1 0,0 0,1 0,1 0,1 0,2 0,-2 0,1 0,0-2,-2 0,1-1,0 1,1 1,1 0,0 1,1 0,-2 0,0 0,0 0,-1 0,-1 0,-1 0,-1 0,-1 0,2 0,0 0,-1 0,0 0,-1 0,0 0,-2 0,-1 0,-2 0,-3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07:38.497"/>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1 148,'6'0,"8"0,9 0,11 0,7 0,3 0,-7-6,-2-3,-3 2,1 0,1 3,0 1,1 1,0 2,1 0,0 0,1 0,-1 1,1-1,-1 0,0 0,7 0,1 0,1 0,3 0,1 0,-2 0,-3 0,-2 0,-3 0,-2 0,0 0,-1 0,-1 0,1 0,0 0,0 0,0 0,0 0,0 0,1 0,-1 0,6 0,3 0,-1 0,-1 0,-3 0,-1 0,-1 0,-1 0,-1 0,0 0,0 0,0 0,0 0,0 0,1 0,-1-6,0-2,0 0,1 2,-1 1,0 3,1 0,-1 2,0 0,0 0,1 0,-1 1,0-1,7 0,1 0,0 0,-1 0,-2 0,-2 0,-1 0,-2 0,1 0,-1 0,0 0,0 0,0 0,0 0,0 0,0 0,0-6,1-2,-1 0,0 2,1 1,-1 2,0-4,0-2,1 1,-1 2,0 2,1 1,-1 2,0 1,0 0,1 0,-1 1,0-1,1 0,-1 0,-6 1</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07T19:11:41.48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0,'6'0,"8"0,9 0,5 0,5 0,3 0,1 0,-5 6,-3 3,1-2,1 0,2-3,0-1,2-1,1-2,0 0,1 0,-1 0,1-1,0 1,-1 0,-6 6,5 2,1 0,2-2,0-1,0-3,6 0,1-2,0 0,-2 0,-2 0,-2-1,-2 1,0 0,-1 0,0 0,0 0,0 0,0 0,0 0,0 0,1 0,-1 0,0 0,1 0,-1 0,0 0,0 0,7 0,1 0,0 0,-1 0,-2 0,-2 0,-1 0,-1 0,-1 0,0 0,0 0,6 0,2 0,0 0,-1 0,-3 0,-1 0,-1 0,-1 0,-1 0,0 0,0 0,0 0,6 0,3 0,-1 0,4 0,1 0,-2 0,-3 0,-2 0,-3 0,-2 0,0 0,-1 0,-7 6,-13 8,-17 2,-14-1,-10-5,-8-2,-4 2,-2 0,0-1,0-3,0-2,1-2,1-1,0-1,1-1,0 1,-7 0,-1-1,0 1,1 0,3 0,1 0,1 0,1 0,1 0,0 0,0 0,0 0,0 0,0 0,0 0,-1 0,1 0,0 0,-1 0,1 0,0 0,0 0,-7 0,-1 0,0 0,-5 0,-6 0,0 0,-4 0,4 0,-3 0,3 0,5 0,4 0,4 0,4 0,1 0,1 0,0 0,1 0,-1 0,1 0,-1 0,0 0,0 0,-1 0,1 0,0 0,0 0,5-6,3-3,0 2,-2 0,-2 3,-2 1,0 1,-2 2,0 0,-1 0,1 0,-1 1,0-1,1 0,-1 0,1 0,6-6,8-2</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19:07.695"/>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1,'0'7,"7"2,10 0,8-1,8-3,5-2,3-1,1-2,2 0,-1 0,0 0,0-1,0 1,-1 0,-1-1,1 1,0 0,-1 0,1 0,-1 0,1 0,0 0,-1 0,1 0,-8 8,-1 1,-1 0,3 5,1 1,3-3,1-3,1-3,0-3,1-2,0 0,0-2,0 1,0-1,0 0,-1 1,1 0,0 0,-1 0,1 0,0 0,-1 0,8 0,2 0,0 0,5 0,7 0,0 0,-3 0,-6 0,-4 0,4 0,-1 0,-2 0,-3 0,-2 0,-2 0,-2 0,0 0,-1 0,0 0,1 0,-1 0,0 0,1 0,-1 0,1 0,-1 0,1 0,0 0,-1 0,1 0,0 0,-8-7,-2-3,1 1,1 2,3 2,1 2,2 1,1 1,1 1,0 1,0-1,0 0,0 1,0-1,0 0,-1 0,-6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19:11.99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1 123,'7'0,"9"0,10 0,13 7,16 2,11 0,3-2,3-2,10-1,6-3,-5 0,-2-1,5 0,-3-1,-10 1,-3 0,-6-1,-7 1,-6 0,-5 0,-3 0,-8 7,3 3,2-1,3-2,6-2,4-2,-2-1,-1-1,-2-1,-3 6,5 3,2 0,-1-2,-3-2,-1-2,-3-1,-1-2,-1 0,-1 0,1 0,-1-1,0 1,1 0,-1 0,0-1,1 1,0 0,-1 0,1 0,0 0,-1 0,1 0,0 0,-1 0,8 0,2 0,0 0,-3 0,-1 0,5-7,1-2,-2 0,-2 2,-2 2,-3 1,-1 3,-1 0,-1 1,1 0,-1-6,0-3,0 0,1-5,-1-8,1 1,-1 3,1-2,-14 2,-20 4,-17 5,-15 4,-10 2,-6 2,-4 2,-1-1,-1 8,2 3,0-2,-6-1,-2-3,1-2,2-1,2-1,-5-1,0 0,1-1,2 1,2-1,-4 1,-1 0,1 0,2 7,3 2,-6 7,0 1,1-3,2-3,3-4,-6-4,0-1,-6-1,0-2,-12 0,0 1,4-1,6 1,7-1,-3 1,2 0,3 0,3 0,2 0,3 0,0 0,2 0,0 0,0 0,0 0,-1 0,1 0,0 0,6-7,3-2,-1 0,-8 1,-12-4,-4 0,1 1,2 3,-3 3,1 2,3 2,3 0,3 2,2-8,3-2,-7 1,-2 1,2 2,0 2,3 1,9-5,3-3,1 1,-2 3,6 1</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19:22.051"/>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3,'7'0,"10"7,8 2,8 7,5 1,10-3,4 4,0-2,-1-3,-3-4,-2-4,-2-2,6-2,2-1,-2-1,-2 1,-1-1,-3 0,-1 1,-1 0,0 0,-1 0,0 0,1 0,-1 0,0 0,1 0,-1 0,1 0,0 0,-1 0,1 0,7 0,2 0,-1 0,-1 0,-2 0,-2 0,-2 0,0 0,-2 0,1 0,-1 0,0 0,0 0,1 0,-1 0,1 0,-1 0,1 0,0 0,-1 0,1 0,0 0,-1 0,1 0,0 0,-1 0,1 0,0 0,6 0,3 0,0 0,-2-7,-2-3,-3 1,0 2,-2 2,0 2,-1 1,0 1,1 1,-1-6,0-3,1 0,-1-5,1 0,0 2,-1 3,1 3,0 3,-8 1</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19:28.61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85,'7'0,"9"0,10 0,7 0,4 0,5 0,0 0,2 0,-1 0,0 0,0 0,-1 0,1 0,-2 0,1 0,0 0,-1 0,1-7,-1-2,1 0,-1 2,1 1,0 3,-1 2,1 0,0 1,-1 0,1 1,0-1,-1 0,1 1,0-1,-1 0,1 0,-1 0,1 0,0 0,-1 0,1 0,0 0,6 0,3 0,0 0,-2 0,-2 0,-2 0,-2 0,-1 0,0 0,-1 0,0 0,1 0,-1 0,0 0,1 0,-1 0,1 0,0 0,-1 0,8 0,2 0,7-7,0-3,-2 1,-4 2,-3 2,-4 2,-2 1,-1 1,0 1,-1 1,0-1,0 0,7 1,3-1,-1 0,-1 0,-2 0,-3 0,0 0,-2 0,0 0,-1 0,0 0,1 0,-1 0,0 0,1 0,-1 0,8 0,2 0,0 0,-2 0,-2 0,-3 0,7 0,1 0,-2 0,-1 0,-3 0,6 0,0 0,-1 0,-2 0,-3 0,6 0,0 0,-1 0,-2 0,-3 0,-8 7,-5 3,0-1,1 5,2 0,2-1,-5-4</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4:21.915"/>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2,'0'0,"0"0,0 0,0 0,0 0,0 0,0 0,0 0,0 0,0 0,0 0,0 0,0 0,0 0,0 0,0 0,0 0,0 0,0 0,0 0,0 0,0 0,0 0,0 0,0 0,0 0,0 0,0 0,0 0,0 0,0 0,0 0,0 0,0 0,0 0,0 0,20 2,8 2,-2-1,-5-1,-6 0,7 0,0-4,-1-2,-2 1,-1 0,1 1,-3 1,-1 0,0 1,-1 0,2 0,2 0,-3 0,-1 0,0 1,0-1,2 0,-1 0,0 0,-1 0,0 0,3 0,1 0,-3 0,0 0,1 0,1 0,0 0,0 0,-1 0,3 0,0 0,0 0,-2 0,0 0,-1 0,0 0,-1 0,0 0,0 0,0 0,0 0,0 0,0 0,3 0,1 0,-1 0,0 0,-1 0,-1 0,0 0,-1 0,0 0,0 0,0 0,0 0,0 0,0 0,0 0,0 0,0 0,1 0,-1 0,0 0,0 0,0 0,0 0,0 0,0 0,1 0,-1 0,0 0,0 0,0 0,-2 0,-2 0,1 0,1 0,0 0,-2 0,0 0,1 0,-2 0,0 0,1 0,-2 0,1 0,1 0,1 0,1 0,1 0,1 0,0 0,0 0,0 0,1 0,-1 0,0 2,-2 2,-4-1</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4:23.17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46,'0'0,"0"0,0 0,0 0,0 0,0 0,0 0,0 0,0 0,0 0,0 0,0 0,0 0,0 0,0 0,0 0,0 0,0 0,0 0,0 0,0 0,0 0,0 0,0 0,24-2,9-2,2 1,-2 0,-4 2,-5-1,-3 2,-4 0,-1 0,1 0,1 0,2 0,1 0,-2 0,0 0,1 0,0 0,-1 0,1 0,0 0,0 0,0 0,3 0,3 0,-1 0,0 0,2 0,-2 0,-2 0,0 0,-2 0,-1 0,-2 0,2 0,-1 0,-1 0,2 0,0 0,2 0,0 0,-2 0,1 0,0 0,-1 0,-4 0,0 0,0 0,0 0,0 0,-3 0,-1 0,2 0,2 0,1-2,-1-2,-2 1,1 0,1 1,0 1,0 1,0-1,0 1,-1 1,0-1,1 0,-1 0,0 0,0 0,0 0,0 0,0 0,0 0,0 0,1 0,-1-2,0-2,0 1,0 0,3 1,0 1,1 1,-2-1,0 1,0 0,-2 1,1-1,-1 0,0 0,0 0,0 0,0 0,-3 0,-3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4:34.393"/>
    </inkml:context>
    <inkml:brush xml:id="br0">
      <inkml:brushProperty name="width" value="0.035" units="cm"/>
      <inkml:brushProperty name="height" value="0.035" units="cm"/>
      <inkml:brushProperty name="color" value="#FFF200"/>
      <inkml:brushProperty name="ignorePressure" value="1"/>
    </inkml:brush>
  </inkml:definitions>
  <inkml:trace contextRef="#ctx0" brushRef="#br0">1 1,'0'0,"0"0,0 0,0 0,0 0,0 0,0 0,0 0,0 0,0 0,0 0,0 0,0 0,0 0,0 0,0 0,0 0,0 0,0 0,0 0,0 0,0 0,0 0,0 0,0 0,0 0,0 0,0 0,0 0,0 0,0 0,0 0,0 0,0 0,0 0,0 0,0 0,0 0,0 0,20 2,8 1,3 3,-1 0,-2-1,-4-1,-4-1,-2-2,-2 0,2-1,0 0,0 0,1-1,1 1,-1 0,2 0,0 0,-2 0,2 2,-1 2,0-1,1 0,-1-2,-1 1,0-2,-2 1,1-1,1-1,0 1,1 0,0 0,-1 0,2 0,-1 0,0 0,1 0,2 0,0-3,1 0,1 0,0 0,0 1,1 1,-1 0,0 1,1 0,-1 0,0 0,1 0,-1 1,0-1,-2 0,-2 0,1 0,-1 0,-2 0,-4 0,-4 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4:35.332"/>
    </inkml:context>
    <inkml:brush xml:id="br0">
      <inkml:brushProperty name="width" value="0.035" units="cm"/>
      <inkml:brushProperty name="height" value="0.035" units="cm"/>
      <inkml:brushProperty name="color" value="#FFF200"/>
      <inkml:brushProperty name="ignorePressure" value="1"/>
    </inkml:brush>
  </inkml:definitions>
  <inkml:trace contextRef="#ctx0" brushRef="#br0">1 0,'0'0,"0"0,0 0,0 0,0 0,0 0,0 0,0 0,0 0,0 0,0 0,0 0,0 0,0 0,0 0,0 0,0 0,0 0,0 0,0 0,0 0,0 0,0 0,0 0,0 0,0 0,0 0,0 0,0 0,0 0,0 0,20 8,8 2,-2 0,-5-2,4-3,1-1,0-2,-1-2,-2 0,0 0,-2 0,1-1,3 1,-2-3,1-1,2 1,-1 0,0 2,1-1,-1 2,0 0,1 0,-1 0,-1 0,2 0,-1 0,-5 0,-6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4:54.577"/>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70,'0'0,"0"0,0 0,0 0,0 0,0 0,0 0,0 0,0 0,0 0,0 0,0 0,0 0,0 0,0 0,0 0,0 0,0 0,0 0,0 0,0 0,0 0,0 0,0 0,0 0,0 0,0 0,0 0,21-2,6-2,-1 1,-5 0,-6 2,-6-1,-4 2,-3 0,-2 0,-1 0,13 2,4 2,-1-1,-2 0,-4-1,-4-1,-2 0,-1-1,11 3,3 0,0 0,-4-1,-3 0,-4-1,-2 0,-2-1,-1 0,13 0,3 0,0 0,-4 0,-3 0,-3-1,-3 1,8 3,5 0,3 1,-3-2,0 0,-2-1,1 0,-4-1,1 0,-1 0,1 0,1 0,1 0,1 0,0 0,0 0,0 0,0 0,1 0,-1 0,0 0,0 0,0 0,0 0,1 0,-1 0,0 0,0 0,0 0,0-3,0 0,0-1,0 2,1 0,-1 1,0 0,0 1,0 0,0-3,0 0,0 0,1 0,-1 2,0 0,0 0,0 1,0 0,0 0,0 0,1 0,-1 0,0 0,0 0,0 0,0 0,0 0,0 0,0 0,3 0,1 0,-1 0,2 0,1-2,-2-2,0 1,0 0,1 2,-1-1,2 2,-1 0,-1 0,2-3,-1 0,0 0,0 0,1 1,-2 1,2 1,-1-1,0 1,-2 1,-1-1,2 0,-1 0,1 0,-2 0,0 0,-1 0,0 0,2 0,0 0,0 0,0 0,-1 0,-1 0,2 0,1-2,-1-2,2 1,1 0,-2 1,2 1,-1 1,0-1,-2 1,-1 0,-1 1,0-1,-1 0,0 0,0 0,0 0,0 0,0 0,0 0,0 0,0 0,0 0,0 0,0 0,0 0,1 0,-1 0,0 0,0 0,0 0,0 0,0 0,0 0,0 0,1 0,-1 0,2 0,2 0,-1 0,0 0,-1 0,-1-3,0 0,-1 0,1 0,-1 1,0 1,0 0,0 1,0 0,0 0,0 0,0 1,0-1,0 0,0 0,0 0,0 0,1 0,-1 0,0 0,0 0,0 0,-2 0,-2 0,1 0,1 0,-3 0,1 0,0 0,-1 0,0 0,-2 0,0 0,2 0,2 0,-2 0,1 0,-3 0,1 0,2 0,0 0,0 0,-1 0,2 0,-3 0,1 0,-1 0,0 0,0 0,3 0,-2 0,-2 0,0 0,1 0,0 0,0 0,1 0,2 0,-2 0,1 0,1 0,-2 0,0 0,-2 0,1 0,1-3,-1 0,-2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5:32.70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0,'0'0,"0"0,0 0,0 0,0 0,0 0,0 0,0 0,0 0,0 0,0 0,0 0,0 0,0 0,0 0,0 0,0 0,0 0,0 0,0 0,0 0,0 0,0 0,0 0,0 0,0 0,0 0,0 0,0 0,0 0,0 0,0 0,0 0,0 0,0 0,0 0,0 0,0 0,20 20,6 6,-1-1,-5-5,-6-6,-5-5,-4-4,-3-3,-2-2,-1-1,16 4,4 1,0 0,-3-1,-5 0,-4-2,16 0,8 0,4-1,-2-1,-1 1,-3 0,-2 0,-6 0,-3 0,1 0,-5 0,1 0,1 0,2 0,5 0,-1 0,0 0,0 0,1 0,-1 4,1 1,-1 0,1-1,0-1,1-2,-1 0,0 0,0-1,-4 0,-1-1,0 1,-3 0,0 0,2 0,1 0,-2 0,0 0,1 0,6 0,3 0,-4 0,0 0,-1 0,4 0,1 0,1 0,-4 0,-3-4,4-1,1 0,1 1,-5 1,-1 1,3 1,2 1,-3 0,-2 0,0 0,1 0,0 1,0-1,2 0,-1 0,1 0,1 0,-1-4,0-1,0 0,0 1,1 1,-1 1,0 1,0 1,0 0,0 0,0 0,0 0,0 0,0 1,0 3,1 1,-1 0,0-1,0-1,0-2,0 0,0 0,0-1,0 0,0-1,0 1,-3 0,-3 0,2 0,0 0,1 0,1 0,-3 0,0 0,0 0,1 4,2 1,0 0,2-1,-1-1,2-1,-1-5,0-2,1 0,-1 1,0 0,0 2,0-3,0 0,0 0,1 1,-1 1,0 2,0-4,0-1,0 1,0 2,0 0,0 2,0 0,0-3,1-2,-1 2,0 0,0 1,0 2,0 0,4 0,1 1,0 1,0-1,1 0,1-4,-1-1,-1 0,2 1,0 2,-1 0,2 1,0 0,-2 1,-1 1,-2-1,-1 0,-1 4,-1 1,0 0,-1 0,1-3,0 4,0 0,0 0,4-2,1-2,0 0,3-1,0-1,-1 0,-2-1,-2 1,-1 0,-1 0,-1 0,0 0,-4 0,-5-1</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8:34.68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1813 18,'0'0,"0"0,0 0,0 0,0 0,0 0,0 0,0 0,0 0,0 0,0 0,0 0,0 0,0 0,0 0,0 0,0 0,0 0,0 0,0 0,0 0,-22 8,-9 3,2 0,6-2,7-3,5-2,6-2,-14-1,-7-1,-1 0,1-1,1 1,3-1,3 1,0 0,2 0,0 0,-2 0,-1 0,0 0,-2 0,0 3,0 0,-1 1,0-1,2-1,-2-1,0 0,2-1,-2 0,0 0,2 0,-2 0,-2-3,-1-1,0 0,-2 1,0 1,1 1,-2 0,1-2,3-1,3 1,-1 0,1 1,1 1,-1-2,-3-1,0 0,-1 1,-2 1,1 1,2 1,2 0,0-3,1-1,1 1,-1 0,0 1,-2 1,0 0,2 1,-2-3,1-1,2 1,-2 0,0 1,2 1,1 0,1 1,1 0,1 0,0 0,1 1,-1-1,1 0,0 0,-1 0,0 0,1 3,-1 1,0-1,3 0,4-1</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8:38.48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4955 52,'0'0,"0"0,0 0,0 0,0 0,0 0,0 0,0 0,0 0,0 0,0 0,0 0,0 0,0 0,0 0,0 0,0 0,0 0,-25 3,-12 1,-3-1,1 0,3-1,5 0,3-2,2 1,4-1,-1-3,-2-1,0 0,-1 1,1 1,-1 0,-2 2,1-1,0 1,-2 0,1-2,1-2,-3 1,0 0,-2 1,0-2,-1-1,2 1,1 1,0-2,-1 1,-1-1,-1 2,0 1,0 1,-1 1,0 0,1 0,-1 0,0 0,0 0,1 0,-7 1,-4-1,-1 2,-1 2,2 0,-1 2,2 0,3-2,-1 3,1-1,1-1,0 1,-1 0,2-1,1-2,2 2,0 0,-2-1,0 2,0 0,0-2,2 0,0-2,1-1,0 2,4 1,0 0,0-2,-1 0,0-1,-1 0,-1-1,-1 0,1 0,2 0,1 0,0-1,-1 1,-1 0,0 0,-1 0,2 0,1 0,0 0,-1 0,0 0,-2 0,3 0,0 0,3 0,3 0,0-3,-2 0,1-1,-2 1,2 1,-1 1,1 0,-1 1,-2 0,2 0,-2 0,0 0,0 0,0 0,-1 0,2-2,-1-2,-1 0,1 1,1 1,-2 1,-2 0,0 1,-2 0,0 0,2 0,1 0,0-2,2-2,0 0,-1 1,2 1,-1 1,0 0,0 1,1 0,-2 0,1 0,1 1,-2-1,1 0,3 0,0 0,1 0,0 0,-3 0,-2 0,1 0,-1 0,0 0,1 0,0 0,-2 0,3 0,2 0,0 0,-2 0,1 0,0 0,-3 0,2 0,0 0,1 0,2 0,2 0,0 0,0 0,2 0,0 0,2 0,0 0,4 0,4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9:13.231"/>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9:35.51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0,'0'0,"0"0,0 0,0 0,0 0,0 0,0 0,0 0,0 0,0 0,0 0,0 0,0 0,0 0,0 0,0 0,0 0,0 0,0 0,0 0,15 4,5 1,-1 0,-4-2,-5 0,6-1,0-1,3-1,-1 2,0 0,-1 0,0 0,-2-1,0 0,2-1,-1 0,-1 0,1 0,-1 0,-1 0,1 0,2 0,-1 0,1 0,1 0,2 0,-2 0,1 0,0 0,1 0,-1 0,0 0,0 0,-1 0,0 0,0 0,0 0,0 0,1 0,0 0,1 0,1 0,-1 0,-1 2,1 0,-2 0,0 2,1 0,-2-1,1-1,1 0,-2-1,-1-1,0 2,0 0,-2 1,1-2,-1 1,0-2,1 1,-1-3,-2 0,-3-1</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9:45.91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11,'0'0,"0"0,0 0,0 0,0 0,0 0,0 0,0 0,0 0,0 0,0 0,0 0,0 0,0 0,0 0,0 0,0 0,0 0,0 0,0 0,0 0,14 6,6 1,-1 0,-4-1,3 0,0-1,0-1,-3-2,-1 1,-1 0,-2 0,2-2,0 0,0 0,1-1,1 0,-1 0,1 0,-1-2,0 0,1-1,0 1,-1 1,-1 0,1 1,0-1,0 1,-2 0,2 1,0-1,0 0,0 0,1 0,1-2,-1 0,1-1,0 1,1 1,-1-2,-1 0,0 1,0 0,-1 1,1 0,2 1,-1 0,1 0,1 0,0 0,0 0,-1 0,-2 0,1 0,-1 0,-1-2,1 0,-1 0,0 0,1 0,-1 1,2 1,1 0,0 0,-1 0,0 0,0 0,-2 0,1 0,0 0,-1 0,0 0,1 0,-1 0,1 0,-1 0,2 0,1 0,0 0,-1 0,0 0,0 0,-2 0,1 0,0 0,-1 0,-2-2,2 0,0 1,0 2,0 0,1 0,1 0,-1 0,0-1,0 0,0 0,-1 0,1 0,0 0,-2-1,2-2,0 1,-1 2,1 1,1 0,0 1,2-1,-2 0,-1-1,1 0,-1 1,-1-1,1 0,0-1,-2 1,2 0,2 0,-1 0,1 0,1 0,0 0,0 0,-1 0,0 0,0 0,-2 0,0 0,2-2,-1 0,1 0,1 0,2 0,-2 2,1-1,0 1,-1 0,0 0,1 0,-1-2,0 0,0 0,0 0,0 1,1 0,-2 0,1 1,1 0,0 0,2 2,0 1,-4-1,-3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29:54.97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38:10.52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107 17,'-29'2,"-6"0,8 0,12 0,17-1,13 0,8-5,9-1,7-1,1 2,-2 1,1 1,36 0,10 2,-6 0,-12 0,-13 0,-11 1,-10-1,-5 0,-3 0,-2 0,-1 0,0 0,2 0,-1 0,1 0,1 0,4 0,6 0,1 0,-2 0,-1 0,-3 0,-2 0,-2 0,0 4,-2 2,1-1,-1 0,1-2,-1-1,1-1,0-1,0 4,-5 2</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38:13.28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0 152,'4'0,"10"0,12-4,13-6,4-1,4 1,-2-2,-4-3,-1 1,-3 3,-4 4,-3 2,-2 2,3 2,3 1,2 1,-2-1,-7-3,1-2,4 0,5-4,9 1,5 0,-1 3,-6 2,-6 1,-5 1,-4 1,-2 0,-2 0,-1 0,8 1,7-1,6 0,3 0,11 9,8 6,-4 2,-7-3,-10-4,-8-3,-6-3,-5-2,-2-2,-2 0,0-1,1 1,-5-5,-1-1,1 0,2 1,0 2,-2 1</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38:29.62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1,'8'0,"12"0,15 4,6 6,-1 1,-1-2,-5-1,2-3,2-2,0-2,-3 0,5 3,0 1,-6 4,-5 1,-3-2,6-2,7-2,5-2,-1-1,1-1,6 0,2 0,1-1,1 1,-6 0,-6-1,-6 1,-5 0,-3 0,-3 0,3 0,2 0,7 0,7 0,4 0,2 0,-3 0,-5 0,-6 0,-4 0,-4 0,-2 0,-2 0,0 0,0 0,0 0,0 0,5 0,1 0,0 0,0 0,6 0,2 0,-1 0,-3 0,-3 0,6 0,1 0,-1 0,-4 0,2 0,7 0,5 0,4 0,0 0,-3 0,-6 0,-6 0,4 0,4 0,-2 0,0 0,3 0,-4 0,-3 0,-5 0,1 0,8 5,4 0,12 5,5 8,3 2,0-3,-3 0,-8-3,-9-4,-8-3,-3-3,-2-3,-3-1,3 0,3-1,4 0,0 1,-3-1,-3 1,-4 0,3-9,3-2,0 0,-2 3,-3-3,-1-2,-3 0,-1 2,-1 4,0 2,-1-2,-4 1</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38:33.040"/>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1 202,'4'0,"14"0,17 0,24-9,14-2,8-4,-2 1,-2 2,-9 4,-12 3,-7 2,-4 2,-4 1,-2 1,-3-1,6 1,-1-1,-3 1,-3-5,-4-2,1 1,0 1,-1-4,2 1,0 0,-2 2,-1 2,-6-3,-3 0,-5-4,-1 0,1 2,2 2,11-2,5 0,9 2,10 2,4 1,2 1,-2 2,-6 0,-7 0,-7 0,-5 1,-9 3,-3 2,-2 0,1-2,-3 3,1 1,0-2,-1 3,0 0,1 2,3 0,6-2,3-3,9 2,7 4,12-1,6-1,-5-3,-7-2,-8-3,-7-1,2-1,0 0,2-1,-3 1,-2 0,-3-1,-3 1,-2 4,2 2,2-1,-1-1,-2 0,4-3,4 1,9-2,1 0,-3 0,-4 0,-5-1,4 1,5-4,3-10,6-3,0 2,-11 3</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0:14.420"/>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0,'14'0,"12"0,8 0,6 0,3 0,2 7,-1 3,0-1,0-2,6-2,1-2,0-1,-2-1,-2 6,5 2,0-1,0-1,-4-2,-1-2,-10 6,-3 1,6-1,3-2,2-3,1-1,5-1,3-2,-2 0,-3 0,-1-1,-4 8,0 2,-2 0,-1-2,1-2,-1-2,0-1,0-2,1 1,-1-2,1-6,-1-3,1 1,0 1,-1 3,1 2,0 1,6 1,3 1,0 1,-2-1,-2 0,-10 1</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0:23.72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1,'0'0,"0"0,0 0,0 0,0 0,0 0,0 0,0 0,0 0,0 0,0 0,0 0,0 0,0 0,0 0,0 0,0 0,0 0,0 0,0 0,0 0,0 0,0 0,0 0,0 0,0 0,0 0,0 0,0 0,30 0,9 0,-1 0,-7 0,5 0,1 0,-2 0,-4 3,-3 2,-2 0,-3-1,3-1,1-2,-1 0,-1 0,-1-1,-1-1,0 1,2 0,2 0,0 0,2 0,0 0,-1 0,3 0,-2 3,0 2,1 0,0-1,-2-1,2-2,-1 0,-1-1,2 1,0-2,-2 1,-2 0,-1 0,2 0,0 0,0 0,2 0,0 0,-1 0,-2 0,-1 0,-1 0,-2 0,0 0,4 0,0 0,1 0,2 0,0 0,-1 0,2 0,0 0,2 0,0 0,-3 3,2 2,-1 0,-1-1,1 2,-1 1,-1-2,-5 0,-7-3</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0:33.38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1,'0'0,"0"0,0 0,0 0,0 0,0 0,0 0,0 0,0 0,0 0,0 0,0 0,0 0,0 0,0 0,0 0,0 0,0 0,0 0,0 0,0 0,0 0,0 0,0 0,0 0,0 0,0 0,0 0,0 0,0 0,0 0,0 0,0 0,0 0,0 0,0 0,0 0,0 0,0 0,0 0,0 0,0 0,0 0,0 0,0 0,29 15,11 4,5 0,-1-3,-4-6,-5-3,-6-3,-3 1,-2 0,1-1,2-1,-2-1,4-1,-1-1,0 0,2 0,0 4,-2 0,2 1,0-1,-2-2,2 4,0-1,-2 0,2-1,-1-1,-1-2,2 0,0-1,-2 0,2 0,0 0,-2-1,2 5,-1 1,-1-1,2 0,0-1,-2 2,2 1,-1-1,-1-1,2-1,0-2,-2 0,2-1,-1 0,0 0,-3-1,-2 5,0 1,-2-1,0 0,0-1,-1-2,1 4,-1 0,1 0,0-1,0-2,0 0,3-2,2 1,0-1,-2-1,0 1,-1 0,-2 0,1 0,-1 0,-1 0,1 0,-4 0,-1 0,0 0,1 0,1 0,1 0,-3 0,-4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0:34.37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1 133,'0'0,"0"0,0 0,0 0,0 0,0 0,0 0,0 0,0 0,0 0,0 0,0 0,0 0,0 0,0 0,0 0,0 0,0 0,0 0,0 0,0 0,0 0,0 0,33-11,16-4,2-3,-4 2,-5 3,-7 0,-2 3,-2 2,-3 4,1 1,3 2,0-3,2 0,2-1,0 2,0 1,-2 1,1 0,2 1,-2 0,1 0,1 0,2 0,2 0,2 0,0 1,1-1,0 3,0 2,0 0,1 2,-1 1,-1 2,1 0,0-2,0 1,-4-1,-1-1,0 1,1 0,1 2,1-1,1-2,0 2,1-1,-4-1,-1-3,1-1,-4 2,0 0,-2 0,0-2,2 0,-1 2,0 0,2 0,3-1,-3-2,1 0,0 2,-5 1,-9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1:12.92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1,'0'0,"0"0,0 0,0 0,0 0,0 0,0 0,0 0,0 0,0 0,0 0,0 0,0 0,0 0,0 0,0 0,0 0,0 0,0 0,0 0,0 0,0 0,0 0,0 0,0 0,0 0,0 0,0 0,0 0,0 0,19 18,5 7,0-1,-5-5,-6-6,-4-4,-5-5,13-2,3-2,-2-1,-4 0,11 4,4 1,2 0,-2 0,-1-2,-2 0,-1-1,-2-1,-1 0,0 0,-1 0,1 0,-1-1,5 5,0 1,1 0,2-2,1 0,-2-1,-1-1,1-1,1 0,-2 0,3 0,-1-1,-1 1,2 0,0 0,-2 0,2 0,0 0,-2 0,2 0,-1 0,3 0,-1 0,-1 0,0 0,1 0,1 0,3-4,-1-1,1 1,-1 0,-3 1,1 1,-2 2,-1-1,1 1,-1 0,-1 1,1-1,1 0,-2 0,2 0,-1 4,-1 1,2 0,0-2,-2 0,2 3,-1-1,-1 0,-1-1,-3-1,0-2,-2 4,0 0,0-1,-1 0,1-2,3 0,2-1,-1-1,3 4,1 0,-2 1,-1-2,-6 0,-6-1</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14T03:31:13.74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1,'0'0,"0"0,0 0,0 0,0 0,0 0,0 0,0 0,0 0,0 0,0 0,0 0,0 0,0 0,0 0,0 0,0 0,0 0,0 0,0 0,0 0,0 0,0 0,0 0,34 7,10 3,-1 0,2-3,-2-1,-5-3,-1-1,-4-2,-3 0,0 0,0 0,1-1,3 1,0 0,1 0,2 0,-1 0,0 0,2 0,2 0,1 0,2 0,0 0,1 0,0 0,0 0,0 0,-7 0,-11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1:54.826"/>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1,'9'0,"15"0,17 4,5 6,0 1,-4-1,-5-2,-1-3,-1-2,-3-2,11-1,6 0,3 0,-2-1,-2 1,-4 0,-6-1,0 1,-3 0,1 0,-1 0,-2 0,2 0,8 0,4 0,0 0,-5 0,4 0,-2 0,1 0,-4 0,4 0,-1 0,-4 0,-4 0,4 0,5 0,-2 5,-4 5,0 1,-2-2,-3-1,-3-3,-3-2,-2-2,0 4,-1 1,-1-1,1-1,-1-2,14 0,8-1,1-1,1 0,-3 0,-6-1,-4 1,-5 0,2 0,0 0,2 0,5 0,12 0,6 0,28 13,4 4,-10-1,-13-3,-14-4,-11-3,-9-3,-9-6,-5-2,4-1,10-4,13 1,3 1,6-2,-1 0,-7 3,3-3,1 1,-3-2,-6 0,-9 3</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1:58.04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1 154,'4'0,"6"0,10 0,5 0,12 0,4 0,-1 0,1 0,7 0,7-4,13-2,2 1,-6 0,-10 2,-5 1,2 1,5 1,5-5,-2 0,-8 0,-8 1,-7 1,-6 1,2 1,-2 1,0 0,-2-5,-2 0,-4-5,-2 1,0 0,0 3,2 2,5 2,3 0,4 2,1 0,-1 1,2-1,-1 1,-1-5,-4-6,-1-1,-2 1,-1 3,-1 2,0 2,-1 1,1 2,-4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2:00.917"/>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1 204,'12'0,"23"0,17 0,17 0,1 0,1 5,-6 5,-7 1,-8-1,-9-3,-6-2,-6-6,-3-4,-2 0,0-3,-1-2,1-2,4-3,3-5,3 3,-3-2,1 0,0 2,7 0,1 3,-2 3,-3 4,-3 4,-7-3,-4-4,0-1,-1 2,2 2,0 3,2 1,0 2,1 1,0 0,0 1,1-1,3 0,7 1,0-1,-1 0,-2 0,1 0,5 0,3 0,-1 0,-4 0,-2 0,-5 0,-1 0,-3 0,-1 0,0 0,-1 0,1 0,-1 0,-3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2:04.374"/>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1 103,'8'-5,"29"-5,26-1,26 1,25 3,10 6,-8 4,-14 5,-26 6,-20 1,-16-8,-11-3,-1-8,3-3,0 0,0 1,15-3,5 1,2 1,0 1,0 3,0 1,3 2,5-5,1 0,-6 0,-8 1,-8 1,-7 1,-4 1,-3 1,-2 0,0 0,-1 1,1-1,0 0,1 0,4 0,15 0,12-4,1-2,0 1,-6 0,-3 2,-1 1,4 1,-2 1,-5 0,-6 0,-1 0,-2 1,1-1,3 0,0 0,-3 0,-8 4,-4 2,-2-1,0 0,4-2,7-1,32-1,4-1</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2:16.489"/>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0 1,'4'0,"11"4,14 2,16-1,14 0,8 2,7 1,2 2,-6 1,-7-2,-5-3,-5-2,-6-2,-8-2,-5 1,-5-2,-3 1,-1-1,-1 1,0 0,0 0,8-1,4 1,4 0,0 5,-4 0,2 1,-2-2,-2-1,-4-1,3-1,-1 0,3-1,1 0,-3-1,-2 1,-3 0,0 0,-2 0,-1 0,4 0,10 0,7-5,0 0,0-1,-3 2,-4 1,-5 1,-4 1,2 0,-1 1,-1 1,-1-1,-2 0,-1 0,0 0,-1 0,0 0,0 1,0-1,0 0,0-1,0 1,0 0,-4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2-27T00:42:19.628"/>
    </inkml:context>
    <inkml:brush xml:id="br0">
      <inkml:brushProperty name="width" value="0.2" units="cm"/>
      <inkml:brushProperty name="height" value="0.4" units="cm"/>
      <inkml:brushProperty name="color" value="#FFFF00"/>
      <inkml:brushProperty name="tip" value="rectangle"/>
      <inkml:brushProperty name="rasterOp" value="maskPen"/>
      <inkml:brushProperty name="ignorePressure" value="1"/>
    </inkml:brush>
  </inkml:definitions>
  <inkml:trace contextRef="#ctx0" brushRef="#br0">1 28,'4'0,"14"0,22 0,25 0,18 0,5 0,7 0,2 0,5 0,-2 0,3 0,-7 4,-7 2,-5 3,-14 2,-14-3,-12-2,-9-1,-7-3,-3-1,-2-1,-1 0,5-1,2 1,4 0,10-5,6-1,3 1,-2 0,-7 2,-1 1,-3 1,-1 1,-2-4,-2-2,-4 1,-2-4,3 1,4 1,1 1,3 3,-1 1,-3 1,-3 1,-2 0,-3 0,-1 1,-1-1,0 0,4 1,1-1,0 0,4 4,4 2,4-1,4-1,3 0,-4-3,5 0,1 0,-3-1,-1 0,0-1,-4 1,-5 0,-5 0,-3 0,1 0,0 0,-1 0,-1 0,-2 0,0 4,-2 2,0-1,5 0,0-2,5-1,9-1,0-1,-1 0,-1 0,-3 0,-3-1,-4 1,-3 0,2 0,4 0,1 0,-2 0,-2 0,-2 0,-3 0,0-4,2-2,2-4,3 0,-3 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8FDE65-0E37-48D2-B439-31DE2E2B4FC9}" type="datetimeFigureOut">
              <a:rPr lang="en-CA" smtClean="0"/>
              <a:t>2017-03-06</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0F6A2D-5EC5-473F-9B6A-BEA33069333C}" type="slidenum">
              <a:rPr lang="en-CA" smtClean="0"/>
              <a:t>‹#›</a:t>
            </a:fld>
            <a:endParaRPr lang="en-CA"/>
          </a:p>
        </p:txBody>
      </p:sp>
    </p:spTree>
    <p:extLst>
      <p:ext uri="{BB962C8B-B14F-4D97-AF65-F5344CB8AC3E}">
        <p14:creationId xmlns:p14="http://schemas.microsoft.com/office/powerpoint/2010/main" val="1213559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220F6A2D-5EC5-473F-9B6A-BEA33069333C}" type="slidenum">
              <a:rPr lang="en-CA" smtClean="0"/>
              <a:t>1</a:t>
            </a:fld>
            <a:endParaRPr lang="en-CA"/>
          </a:p>
        </p:txBody>
      </p:sp>
    </p:spTree>
    <p:extLst>
      <p:ext uri="{BB962C8B-B14F-4D97-AF65-F5344CB8AC3E}">
        <p14:creationId xmlns:p14="http://schemas.microsoft.com/office/powerpoint/2010/main" val="1008572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220F6A2D-5EC5-473F-9B6A-BEA33069333C}" type="slidenum">
              <a:rPr lang="en-CA" smtClean="0"/>
              <a:t>2</a:t>
            </a:fld>
            <a:endParaRPr lang="en-CA"/>
          </a:p>
        </p:txBody>
      </p:sp>
    </p:spTree>
    <p:extLst>
      <p:ext uri="{BB962C8B-B14F-4D97-AF65-F5344CB8AC3E}">
        <p14:creationId xmlns:p14="http://schemas.microsoft.com/office/powerpoint/2010/main" val="17297623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not </a:t>
            </a:r>
            <a:r>
              <a:rPr lang="en-CA" dirty="0" err="1"/>
              <a:t>gonna</a:t>
            </a:r>
            <a:r>
              <a:rPr lang="en-CA" dirty="0"/>
              <a:t> ask to distinguish between ‘synergists’ vs. ‘prime movers’, just know the main players in major movements </a:t>
            </a:r>
          </a:p>
        </p:txBody>
      </p:sp>
      <p:sp>
        <p:nvSpPr>
          <p:cNvPr id="4" name="Slide Number Placeholder 3"/>
          <p:cNvSpPr>
            <a:spLocks noGrp="1"/>
          </p:cNvSpPr>
          <p:nvPr>
            <p:ph type="sldNum" sz="quarter" idx="10"/>
          </p:nvPr>
        </p:nvSpPr>
        <p:spPr/>
        <p:txBody>
          <a:bodyPr/>
          <a:lstStyle/>
          <a:p>
            <a:fld id="{220F6A2D-5EC5-473F-9B6A-BEA33069333C}" type="slidenum">
              <a:rPr lang="en-CA" smtClean="0"/>
              <a:t>11</a:t>
            </a:fld>
            <a:endParaRPr lang="en-CA"/>
          </a:p>
        </p:txBody>
      </p:sp>
    </p:spTree>
    <p:extLst>
      <p:ext uri="{BB962C8B-B14F-4D97-AF65-F5344CB8AC3E}">
        <p14:creationId xmlns:p14="http://schemas.microsoft.com/office/powerpoint/2010/main" val="3506146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sternocleidomastoid and </a:t>
            </a:r>
            <a:r>
              <a:rPr lang="en-CA" dirty="0" err="1"/>
              <a:t>scalenes</a:t>
            </a:r>
            <a:r>
              <a:rPr lang="en-CA" dirty="0"/>
              <a:t> are on both sides, on sternocleidomastoid removed to better view</a:t>
            </a:r>
          </a:p>
        </p:txBody>
      </p:sp>
      <p:sp>
        <p:nvSpPr>
          <p:cNvPr id="4" name="Slide Number Placeholder 3"/>
          <p:cNvSpPr>
            <a:spLocks noGrp="1"/>
          </p:cNvSpPr>
          <p:nvPr>
            <p:ph type="sldNum" sz="quarter" idx="10"/>
          </p:nvPr>
        </p:nvSpPr>
        <p:spPr/>
        <p:txBody>
          <a:bodyPr/>
          <a:lstStyle/>
          <a:p>
            <a:fld id="{220F6A2D-5EC5-473F-9B6A-BEA33069333C}" type="slidenum">
              <a:rPr lang="en-CA" smtClean="0"/>
              <a:t>14</a:t>
            </a:fld>
            <a:endParaRPr lang="en-CA"/>
          </a:p>
        </p:txBody>
      </p:sp>
    </p:spTree>
    <p:extLst>
      <p:ext uri="{BB962C8B-B14F-4D97-AF65-F5344CB8AC3E}">
        <p14:creationId xmlns:p14="http://schemas.microsoft.com/office/powerpoint/2010/main" val="3412008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don’t worry about area of muscle (‘</a:t>
            </a:r>
            <a:r>
              <a:rPr lang="en-CA" dirty="0" err="1"/>
              <a:t>thoracis</a:t>
            </a:r>
            <a:r>
              <a:rPr lang="en-CA" dirty="0"/>
              <a:t>’, ‘</a:t>
            </a:r>
            <a:r>
              <a:rPr lang="en-CA" dirty="0" err="1"/>
              <a:t>cervicis</a:t>
            </a:r>
            <a:r>
              <a:rPr lang="en-CA" dirty="0"/>
              <a:t>’) just </a:t>
            </a:r>
          </a:p>
        </p:txBody>
      </p:sp>
      <p:sp>
        <p:nvSpPr>
          <p:cNvPr id="4" name="Slide Number Placeholder 3"/>
          <p:cNvSpPr>
            <a:spLocks noGrp="1"/>
          </p:cNvSpPr>
          <p:nvPr>
            <p:ph type="sldNum" sz="quarter" idx="10"/>
          </p:nvPr>
        </p:nvSpPr>
        <p:spPr/>
        <p:txBody>
          <a:bodyPr/>
          <a:lstStyle/>
          <a:p>
            <a:fld id="{220F6A2D-5EC5-473F-9B6A-BEA33069333C}" type="slidenum">
              <a:rPr lang="en-CA" smtClean="0"/>
              <a:t>16</a:t>
            </a:fld>
            <a:endParaRPr lang="en-CA"/>
          </a:p>
        </p:txBody>
      </p:sp>
    </p:spTree>
    <p:extLst>
      <p:ext uri="{BB962C8B-B14F-4D97-AF65-F5344CB8AC3E}">
        <p14:creationId xmlns:p14="http://schemas.microsoft.com/office/powerpoint/2010/main" val="756564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either diagram can be on an exam </a:t>
            </a:r>
          </a:p>
        </p:txBody>
      </p:sp>
      <p:sp>
        <p:nvSpPr>
          <p:cNvPr id="4" name="Slide Number Placeholder 3"/>
          <p:cNvSpPr>
            <a:spLocks noGrp="1"/>
          </p:cNvSpPr>
          <p:nvPr>
            <p:ph type="sldNum" sz="quarter" idx="10"/>
          </p:nvPr>
        </p:nvSpPr>
        <p:spPr/>
        <p:txBody>
          <a:bodyPr/>
          <a:lstStyle/>
          <a:p>
            <a:fld id="{220F6A2D-5EC5-473F-9B6A-BEA33069333C}" type="slidenum">
              <a:rPr lang="en-CA" smtClean="0"/>
              <a:t>20</a:t>
            </a:fld>
            <a:endParaRPr lang="en-CA"/>
          </a:p>
        </p:txBody>
      </p:sp>
    </p:spTree>
    <p:extLst>
      <p:ext uri="{BB962C8B-B14F-4D97-AF65-F5344CB8AC3E}">
        <p14:creationId xmlns:p14="http://schemas.microsoft.com/office/powerpoint/2010/main" val="3295202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E27CD36-0579-4E49-BD11-DF0398A6D2F3}"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457C02D-F8B0-48B7-91BB-4A1CF6CFDFA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386FD14-6A0A-415A-8C1B-7DBF1DA8BBF1}"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1A07E93-724C-48E7-A52D-EB377954023B}"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C428F86-2B4A-4315-B2CF-EFDFAF8D475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B0E2C70-F737-4419-8D58-BA6B45C5210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D8C8C94-8E06-4513-BD8E-583244EFE92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934D99-A3B1-4C38-87AB-6A4511168931}"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4B7525F-D0F6-499C-A2D7-7636DDF63F91}"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4D62E20-3818-4CF2-B5CD-26D5B8A0C9E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EE7E18E-FA90-4AA2-B1BC-BE72D41A972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0C30578-2DC7-4CCA-BFA3-4BE0223B33B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n.wikibooks.org/wiki/Image:Lateral_head_anatomy.jp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en.wikibooks.org/wiki/Human_Physiology/The_Muscular_System" TargetMode="Externa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3" Type="http://schemas.openxmlformats.org/officeDocument/2006/relationships/customXml" Target="../ink/ink7.xml"/><Relationship Id="rId18" Type="http://schemas.openxmlformats.org/officeDocument/2006/relationships/image" Target="../media/image11.png"/><Relationship Id="rId26" Type="http://schemas.openxmlformats.org/officeDocument/2006/relationships/image" Target="../media/image15.png"/><Relationship Id="rId39" Type="http://schemas.openxmlformats.org/officeDocument/2006/relationships/customXml" Target="../ink/ink20.xml"/><Relationship Id="rId21" Type="http://schemas.openxmlformats.org/officeDocument/2006/relationships/customXml" Target="../ink/ink11.xml"/><Relationship Id="rId34" Type="http://schemas.openxmlformats.org/officeDocument/2006/relationships/image" Target="../media/image19.png"/><Relationship Id="rId42" Type="http://schemas.openxmlformats.org/officeDocument/2006/relationships/image" Target="../media/image23.png"/><Relationship Id="rId47" Type="http://schemas.openxmlformats.org/officeDocument/2006/relationships/customXml" Target="../ink/ink24.xml"/><Relationship Id="rId50" Type="http://schemas.openxmlformats.org/officeDocument/2006/relationships/image" Target="../media/image27.png"/><Relationship Id="rId55" Type="http://schemas.openxmlformats.org/officeDocument/2006/relationships/customXml" Target="../ink/ink28.xml"/><Relationship Id="rId7" Type="http://schemas.openxmlformats.org/officeDocument/2006/relationships/customXml" Target="../ink/ink4.xml"/><Relationship Id="rId2" Type="http://schemas.openxmlformats.org/officeDocument/2006/relationships/image" Target="../media/image3.jpeg"/><Relationship Id="rId16" Type="http://schemas.openxmlformats.org/officeDocument/2006/relationships/image" Target="../media/image10.png"/><Relationship Id="rId20" Type="http://schemas.openxmlformats.org/officeDocument/2006/relationships/image" Target="../media/image12.png"/><Relationship Id="rId29" Type="http://schemas.openxmlformats.org/officeDocument/2006/relationships/customXml" Target="../ink/ink15.xml"/><Relationship Id="rId41" Type="http://schemas.openxmlformats.org/officeDocument/2006/relationships/customXml" Target="../ink/ink21.xml"/><Relationship Id="rId54" Type="http://schemas.openxmlformats.org/officeDocument/2006/relationships/image" Target="../media/image29.png"/><Relationship Id="rId6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customXml" Target="../ink/ink6.xml"/><Relationship Id="rId24" Type="http://schemas.openxmlformats.org/officeDocument/2006/relationships/image" Target="../media/image14.png"/><Relationship Id="rId32" Type="http://schemas.openxmlformats.org/officeDocument/2006/relationships/image" Target="../media/image18.png"/><Relationship Id="rId37" Type="http://schemas.openxmlformats.org/officeDocument/2006/relationships/customXml" Target="../ink/ink19.xml"/><Relationship Id="rId40" Type="http://schemas.openxmlformats.org/officeDocument/2006/relationships/image" Target="../media/image22.png"/><Relationship Id="rId45" Type="http://schemas.openxmlformats.org/officeDocument/2006/relationships/customXml" Target="../ink/ink23.xml"/><Relationship Id="rId53" Type="http://schemas.openxmlformats.org/officeDocument/2006/relationships/customXml" Target="../ink/ink27.xml"/><Relationship Id="rId58" Type="http://schemas.openxmlformats.org/officeDocument/2006/relationships/image" Target="../media/image31.png"/><Relationship Id="rId5" Type="http://schemas.openxmlformats.org/officeDocument/2006/relationships/customXml" Target="../ink/ink3.xml"/><Relationship Id="rId15" Type="http://schemas.openxmlformats.org/officeDocument/2006/relationships/customXml" Target="../ink/ink8.xml"/><Relationship Id="rId23" Type="http://schemas.openxmlformats.org/officeDocument/2006/relationships/customXml" Target="../ink/ink12.xml"/><Relationship Id="rId28" Type="http://schemas.openxmlformats.org/officeDocument/2006/relationships/image" Target="../media/image16.png"/><Relationship Id="rId36" Type="http://schemas.openxmlformats.org/officeDocument/2006/relationships/image" Target="../media/image20.png"/><Relationship Id="rId49" Type="http://schemas.openxmlformats.org/officeDocument/2006/relationships/customXml" Target="../ink/ink25.xml"/><Relationship Id="rId57" Type="http://schemas.openxmlformats.org/officeDocument/2006/relationships/customXml" Target="../ink/ink29.xml"/><Relationship Id="rId61" Type="http://schemas.openxmlformats.org/officeDocument/2006/relationships/customXml" Target="../ink/ink31.xml"/><Relationship Id="rId10" Type="http://schemas.openxmlformats.org/officeDocument/2006/relationships/image" Target="../media/image7.png"/><Relationship Id="rId19" Type="http://schemas.openxmlformats.org/officeDocument/2006/relationships/customXml" Target="../ink/ink10.xml"/><Relationship Id="rId31" Type="http://schemas.openxmlformats.org/officeDocument/2006/relationships/customXml" Target="../ink/ink16.xml"/><Relationship Id="rId44" Type="http://schemas.openxmlformats.org/officeDocument/2006/relationships/image" Target="../media/image24.png"/><Relationship Id="rId52" Type="http://schemas.openxmlformats.org/officeDocument/2006/relationships/image" Target="../media/image28.png"/><Relationship Id="rId60" Type="http://schemas.openxmlformats.org/officeDocument/2006/relationships/image" Target="../media/image32.png"/><Relationship Id="rId4" Type="http://schemas.openxmlformats.org/officeDocument/2006/relationships/image" Target="../media/image4.png"/><Relationship Id="rId9" Type="http://schemas.openxmlformats.org/officeDocument/2006/relationships/customXml" Target="../ink/ink5.xml"/><Relationship Id="rId14" Type="http://schemas.openxmlformats.org/officeDocument/2006/relationships/image" Target="../media/image9.png"/><Relationship Id="rId22" Type="http://schemas.openxmlformats.org/officeDocument/2006/relationships/image" Target="../media/image13.png"/><Relationship Id="rId27" Type="http://schemas.openxmlformats.org/officeDocument/2006/relationships/customXml" Target="../ink/ink14.xml"/><Relationship Id="rId30" Type="http://schemas.openxmlformats.org/officeDocument/2006/relationships/image" Target="../media/image17.png"/><Relationship Id="rId35" Type="http://schemas.openxmlformats.org/officeDocument/2006/relationships/customXml" Target="../ink/ink18.xml"/><Relationship Id="rId43" Type="http://schemas.openxmlformats.org/officeDocument/2006/relationships/customXml" Target="../ink/ink22.xml"/><Relationship Id="rId48" Type="http://schemas.openxmlformats.org/officeDocument/2006/relationships/image" Target="../media/image26.png"/><Relationship Id="rId56" Type="http://schemas.openxmlformats.org/officeDocument/2006/relationships/image" Target="../media/image30.png"/><Relationship Id="rId8" Type="http://schemas.openxmlformats.org/officeDocument/2006/relationships/image" Target="../media/image6.png"/><Relationship Id="rId51" Type="http://schemas.openxmlformats.org/officeDocument/2006/relationships/customXml" Target="../ink/ink26.xml"/><Relationship Id="rId3" Type="http://schemas.openxmlformats.org/officeDocument/2006/relationships/customXml" Target="../ink/ink2.xml"/><Relationship Id="rId12" Type="http://schemas.openxmlformats.org/officeDocument/2006/relationships/image" Target="../media/image8.png"/><Relationship Id="rId17" Type="http://schemas.openxmlformats.org/officeDocument/2006/relationships/customXml" Target="../ink/ink9.xml"/><Relationship Id="rId25" Type="http://schemas.openxmlformats.org/officeDocument/2006/relationships/customXml" Target="../ink/ink13.xml"/><Relationship Id="rId33" Type="http://schemas.openxmlformats.org/officeDocument/2006/relationships/customXml" Target="../ink/ink17.xml"/><Relationship Id="rId38" Type="http://schemas.openxmlformats.org/officeDocument/2006/relationships/image" Target="../media/image21.png"/><Relationship Id="rId46" Type="http://schemas.openxmlformats.org/officeDocument/2006/relationships/image" Target="../media/image25.png"/><Relationship Id="rId59" Type="http://schemas.openxmlformats.org/officeDocument/2006/relationships/customXml" Target="../ink/ink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customXml" Target="../ink/ink37.xml"/><Relationship Id="rId18" Type="http://schemas.openxmlformats.org/officeDocument/2006/relationships/image" Target="../media/image42.png"/><Relationship Id="rId26" Type="http://schemas.openxmlformats.org/officeDocument/2006/relationships/image" Target="../media/image46.png"/><Relationship Id="rId3" Type="http://schemas.openxmlformats.org/officeDocument/2006/relationships/customXml" Target="../ink/ink32.xml"/><Relationship Id="rId21" Type="http://schemas.openxmlformats.org/officeDocument/2006/relationships/customXml" Target="../ink/ink41.xml"/><Relationship Id="rId7" Type="http://schemas.openxmlformats.org/officeDocument/2006/relationships/customXml" Target="../ink/ink34.xml"/><Relationship Id="rId12" Type="http://schemas.openxmlformats.org/officeDocument/2006/relationships/image" Target="../media/image39.png"/><Relationship Id="rId17" Type="http://schemas.openxmlformats.org/officeDocument/2006/relationships/customXml" Target="../ink/ink39.xml"/><Relationship Id="rId25" Type="http://schemas.openxmlformats.org/officeDocument/2006/relationships/customXml" Target="../ink/ink43.xml"/><Relationship Id="rId2" Type="http://schemas.openxmlformats.org/officeDocument/2006/relationships/image" Target="../media/image4.jpeg"/><Relationship Id="rId16" Type="http://schemas.openxmlformats.org/officeDocument/2006/relationships/image" Target="../media/image41.png"/><Relationship Id="rId20"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customXml" Target="../ink/ink36.xml"/><Relationship Id="rId24" Type="http://schemas.openxmlformats.org/officeDocument/2006/relationships/image" Target="../media/image45.png"/><Relationship Id="rId5" Type="http://schemas.openxmlformats.org/officeDocument/2006/relationships/customXml" Target="../ink/ink33.xml"/><Relationship Id="rId15" Type="http://schemas.openxmlformats.org/officeDocument/2006/relationships/customXml" Target="../ink/ink38.xml"/><Relationship Id="rId23" Type="http://schemas.openxmlformats.org/officeDocument/2006/relationships/customXml" Target="../ink/ink42.xml"/><Relationship Id="rId28" Type="http://schemas.openxmlformats.org/officeDocument/2006/relationships/image" Target="../media/image47.png"/><Relationship Id="rId10" Type="http://schemas.openxmlformats.org/officeDocument/2006/relationships/image" Target="../media/image38.png"/><Relationship Id="rId19" Type="http://schemas.openxmlformats.org/officeDocument/2006/relationships/customXml" Target="../ink/ink40.xml"/><Relationship Id="rId4" Type="http://schemas.openxmlformats.org/officeDocument/2006/relationships/image" Target="../media/image35.png"/><Relationship Id="rId9" Type="http://schemas.openxmlformats.org/officeDocument/2006/relationships/customXml" Target="../ink/ink35.xml"/><Relationship Id="rId14" Type="http://schemas.openxmlformats.org/officeDocument/2006/relationships/image" Target="../media/image40.png"/><Relationship Id="rId22" Type="http://schemas.openxmlformats.org/officeDocument/2006/relationships/image" Target="../media/image44.png"/><Relationship Id="rId27" Type="http://schemas.openxmlformats.org/officeDocument/2006/relationships/customXml" Target="../ink/ink44.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buccinator.mpg" TargetMode="External"/><Relationship Id="rId1" Type="http://schemas.microsoft.com/office/2007/relationships/media" Target="file:///D:\ANP1106C%20Muscle\buccinator.mpg" TargetMode="External"/><Relationship Id="rId4" Type="http://schemas.openxmlformats.org/officeDocument/2006/relationships/image" Target="../media/image34.png"/></Relationships>
</file>

<file path=ppt/slides/_rels/slide1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masseter.mpg" TargetMode="External"/><Relationship Id="rId1" Type="http://schemas.microsoft.com/office/2007/relationships/media" Target="file:///D:\ANP1106C%20Muscle\masseter.mpg" TargetMode="External"/><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temporalis.mpg" TargetMode="External"/><Relationship Id="rId1" Type="http://schemas.microsoft.com/office/2007/relationships/media" Target="file:///D:\ANP1106C%20Muscle\temporalis.mpg" TargetMode="External"/><Relationship Id="rId4" Type="http://schemas.openxmlformats.org/officeDocument/2006/relationships/image" Target="../media/image50.png"/></Relationships>
</file>

<file path=ppt/slides/_rels/slide14.xml.rels><?xml version="1.0" encoding="UTF-8" standalone="yes"?>
<Relationships xmlns="http://schemas.openxmlformats.org/package/2006/relationships"><Relationship Id="rId8" Type="http://schemas.openxmlformats.org/officeDocument/2006/relationships/customXml" Target="../ink/ink47.xml"/><Relationship Id="rId13" Type="http://schemas.openxmlformats.org/officeDocument/2006/relationships/image" Target="../media/image59.png"/><Relationship Id="rId18" Type="http://schemas.openxmlformats.org/officeDocument/2006/relationships/customXml" Target="../ink/ink52.xml"/><Relationship Id="rId26" Type="http://schemas.openxmlformats.org/officeDocument/2006/relationships/customXml" Target="../ink/ink56.xml"/><Relationship Id="rId3" Type="http://schemas.openxmlformats.org/officeDocument/2006/relationships/image" Target="../media/image51.png"/><Relationship Id="rId21" Type="http://schemas.openxmlformats.org/officeDocument/2006/relationships/image" Target="../media/image63.png"/><Relationship Id="rId7" Type="http://schemas.openxmlformats.org/officeDocument/2006/relationships/image" Target="../media/image56.png"/><Relationship Id="rId12" Type="http://schemas.openxmlformats.org/officeDocument/2006/relationships/customXml" Target="../ink/ink49.xml"/><Relationship Id="rId17" Type="http://schemas.openxmlformats.org/officeDocument/2006/relationships/image" Target="../media/image61.png"/><Relationship Id="rId25" Type="http://schemas.openxmlformats.org/officeDocument/2006/relationships/image" Target="../media/image65.png"/><Relationship Id="rId33" Type="http://schemas.openxmlformats.org/officeDocument/2006/relationships/image" Target="../media/image69.png"/><Relationship Id="rId2" Type="http://schemas.openxmlformats.org/officeDocument/2006/relationships/notesSlide" Target="../notesSlides/notesSlide4.xml"/><Relationship Id="rId16" Type="http://schemas.openxmlformats.org/officeDocument/2006/relationships/customXml" Target="../ink/ink51.xml"/><Relationship Id="rId20" Type="http://schemas.openxmlformats.org/officeDocument/2006/relationships/customXml" Target="../ink/ink53.xml"/><Relationship Id="rId29"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customXml" Target="../ink/ink46.xml"/><Relationship Id="rId11" Type="http://schemas.openxmlformats.org/officeDocument/2006/relationships/image" Target="../media/image58.png"/><Relationship Id="rId24" Type="http://schemas.openxmlformats.org/officeDocument/2006/relationships/customXml" Target="../ink/ink55.xml"/><Relationship Id="rId32" Type="http://schemas.openxmlformats.org/officeDocument/2006/relationships/customXml" Target="../ink/ink59.xml"/><Relationship Id="rId5" Type="http://schemas.openxmlformats.org/officeDocument/2006/relationships/image" Target="../media/image55.png"/><Relationship Id="rId15" Type="http://schemas.openxmlformats.org/officeDocument/2006/relationships/image" Target="../media/image60.png"/><Relationship Id="rId23" Type="http://schemas.openxmlformats.org/officeDocument/2006/relationships/image" Target="../media/image64.png"/><Relationship Id="rId28" Type="http://schemas.openxmlformats.org/officeDocument/2006/relationships/customXml" Target="../ink/ink57.xml"/><Relationship Id="rId10" Type="http://schemas.openxmlformats.org/officeDocument/2006/relationships/customXml" Target="../ink/ink48.xml"/><Relationship Id="rId19" Type="http://schemas.openxmlformats.org/officeDocument/2006/relationships/image" Target="../media/image62.png"/><Relationship Id="rId31" Type="http://schemas.openxmlformats.org/officeDocument/2006/relationships/image" Target="../media/image68.png"/><Relationship Id="rId4" Type="http://schemas.openxmlformats.org/officeDocument/2006/relationships/customXml" Target="../ink/ink45.xml"/><Relationship Id="rId9" Type="http://schemas.openxmlformats.org/officeDocument/2006/relationships/image" Target="../media/image57.png"/><Relationship Id="rId14" Type="http://schemas.openxmlformats.org/officeDocument/2006/relationships/customXml" Target="../ink/ink50.xml"/><Relationship Id="rId22" Type="http://schemas.openxmlformats.org/officeDocument/2006/relationships/customXml" Target="../ink/ink54.xml"/><Relationship Id="rId27" Type="http://schemas.openxmlformats.org/officeDocument/2006/relationships/image" Target="../media/image66.png"/><Relationship Id="rId30" Type="http://schemas.openxmlformats.org/officeDocument/2006/relationships/customXml" Target="../ink/ink58.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splenius_capitis.mpg" TargetMode="External"/><Relationship Id="rId1" Type="http://schemas.microsoft.com/office/2007/relationships/media" Target="file:///D:\ANP1106C%20Muscle\splenius_capitis.mpg" TargetMode="External"/><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8" Type="http://schemas.openxmlformats.org/officeDocument/2006/relationships/customXml" Target="../ink/ink62.xml"/><Relationship Id="rId18" Type="http://schemas.openxmlformats.org/officeDocument/2006/relationships/customXml" Target="../ink/ink64.xml"/><Relationship Id="rId26" Type="http://schemas.openxmlformats.org/officeDocument/2006/relationships/customXml" Target="../ink/ink68.xml"/><Relationship Id="rId3" Type="http://schemas.openxmlformats.org/officeDocument/2006/relationships/image" Target="../media/image53.png"/><Relationship Id="rId21" Type="http://schemas.openxmlformats.org/officeDocument/2006/relationships/image" Target="../media/image70.png"/><Relationship Id="rId7" Type="http://schemas.openxmlformats.org/officeDocument/2006/relationships/image" Target="../media/image73.png"/><Relationship Id="rId17" Type="http://schemas.openxmlformats.org/officeDocument/2006/relationships/image" Target="../media/image78.png"/><Relationship Id="rId25" Type="http://schemas.openxmlformats.org/officeDocument/2006/relationships/image" Target="../media/image74.png"/><Relationship Id="rId2" Type="http://schemas.openxmlformats.org/officeDocument/2006/relationships/notesSlide" Target="../notesSlides/notesSlide5.xml"/><Relationship Id="rId16" Type="http://schemas.openxmlformats.org/officeDocument/2006/relationships/customXml" Target="../ink/ink63.xml"/><Relationship Id="rId20" Type="http://schemas.openxmlformats.org/officeDocument/2006/relationships/customXml" Target="../ink/ink65.xml"/><Relationship Id="rId29"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customXml" Target="../ink/ink61.xml"/><Relationship Id="rId24" Type="http://schemas.openxmlformats.org/officeDocument/2006/relationships/customXml" Target="../ink/ink67.xml"/><Relationship Id="rId5" Type="http://schemas.openxmlformats.org/officeDocument/2006/relationships/image" Target="../media/image72.png"/><Relationship Id="rId15" Type="http://schemas.openxmlformats.org/officeDocument/2006/relationships/image" Target="../media/image77.png"/><Relationship Id="rId23" Type="http://schemas.openxmlformats.org/officeDocument/2006/relationships/image" Target="../media/image71.png"/><Relationship Id="rId28" Type="http://schemas.openxmlformats.org/officeDocument/2006/relationships/customXml" Target="../ink/ink69.xml"/><Relationship Id="rId19" Type="http://schemas.openxmlformats.org/officeDocument/2006/relationships/image" Target="../media/image54.png"/><Relationship Id="rId4" Type="http://schemas.openxmlformats.org/officeDocument/2006/relationships/customXml" Target="../ink/ink60.xml"/><Relationship Id="rId22" Type="http://schemas.openxmlformats.org/officeDocument/2006/relationships/customXml" Target="../ink/ink66.xml"/><Relationship Id="rId27" Type="http://schemas.openxmlformats.org/officeDocument/2006/relationships/image" Target="../media/image7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semispinalis_capitis.mpg" TargetMode="External"/><Relationship Id="rId1" Type="http://schemas.microsoft.com/office/2007/relationships/media" Target="file:///D:\ANP1106C%20Muscle\semispinalis_capitis.mpg" TargetMode="External"/><Relationship Id="rId4" Type="http://schemas.openxmlformats.org/officeDocument/2006/relationships/image" Target="../media/image79.png"/></Relationships>
</file>

<file path=ppt/slides/_rels/slide1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83.png"/><Relationship Id="rId5" Type="http://schemas.openxmlformats.org/officeDocument/2006/relationships/customXml" Target="../ink/ink70.xml"/><Relationship Id="rId4" Type="http://schemas.openxmlformats.org/officeDocument/2006/relationships/image" Target="../media/image82.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external_intercostals.mpg" TargetMode="External"/><Relationship Id="rId1" Type="http://schemas.microsoft.com/office/2007/relationships/media" Target="file:///D:\ANP1106C%20Muscle\external_intercostals.mpg" TargetMode="External"/><Relationship Id="rId4" Type="http://schemas.openxmlformats.org/officeDocument/2006/relationships/image" Target="../media/image84.png"/></Relationships>
</file>

<file path=ppt/slides/_rels/slide20.xml.rels><?xml version="1.0" encoding="UTF-8" standalone="yes"?>
<Relationships xmlns="http://schemas.openxmlformats.org/package/2006/relationships"><Relationship Id="rId8" Type="http://schemas.openxmlformats.org/officeDocument/2006/relationships/image" Target="../media/image790.png"/><Relationship Id="rId13" Type="http://schemas.openxmlformats.org/officeDocument/2006/relationships/customXml" Target="../ink/ink75.xml"/><Relationship Id="rId3" Type="http://schemas.openxmlformats.org/officeDocument/2006/relationships/image" Target="../media/image85.jpeg"/><Relationship Id="rId7" Type="http://schemas.openxmlformats.org/officeDocument/2006/relationships/customXml" Target="../ink/ink72.xml"/><Relationship Id="rId12" Type="http://schemas.openxmlformats.org/officeDocument/2006/relationships/image" Target="../media/image8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7.png"/><Relationship Id="rId11" Type="http://schemas.openxmlformats.org/officeDocument/2006/relationships/customXml" Target="../ink/ink74.xml"/><Relationship Id="rId5" Type="http://schemas.openxmlformats.org/officeDocument/2006/relationships/customXml" Target="../ink/ink71.xml"/><Relationship Id="rId10" Type="http://schemas.openxmlformats.org/officeDocument/2006/relationships/image" Target="../media/image80.png"/><Relationship Id="rId4" Type="http://schemas.openxmlformats.org/officeDocument/2006/relationships/image" Target="../media/image86.jpeg"/><Relationship Id="rId9" Type="http://schemas.openxmlformats.org/officeDocument/2006/relationships/customXml" Target="../ink/ink73.xml"/><Relationship Id="rId14" Type="http://schemas.openxmlformats.org/officeDocument/2006/relationships/image" Target="../media/image8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rectus_abdominis.mpg" TargetMode="External"/><Relationship Id="rId1" Type="http://schemas.microsoft.com/office/2007/relationships/media" Target="file:///D:\ANP1106C%20Muscle\rectus_abdominis.mpg" TargetMode="External"/><Relationship Id="rId4" Type="http://schemas.openxmlformats.org/officeDocument/2006/relationships/image" Target="../media/image88.png"/></Relationships>
</file>

<file path=ppt/slides/_rels/slide22.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customXml" Target="../ink/ink76.xml"/><Relationship Id="rId7" Type="http://schemas.openxmlformats.org/officeDocument/2006/relationships/customXml" Target="../ink/ink78.xml"/><Relationship Id="rId12" Type="http://schemas.openxmlformats.org/officeDocument/2006/relationships/image" Target="../media/image91.png"/><Relationship Id="rId2" Type="http://schemas.openxmlformats.org/officeDocument/2006/relationships/image" Target="../media/image89.gif"/><Relationship Id="rId1" Type="http://schemas.openxmlformats.org/officeDocument/2006/relationships/slideLayout" Target="../slideLayouts/slideLayout7.xml"/><Relationship Id="rId6" Type="http://schemas.openxmlformats.org/officeDocument/2006/relationships/image" Target="../media/image880.png"/><Relationship Id="rId11" Type="http://schemas.openxmlformats.org/officeDocument/2006/relationships/customXml" Target="../ink/ink80.xml"/><Relationship Id="rId5" Type="http://schemas.openxmlformats.org/officeDocument/2006/relationships/customXml" Target="../ink/ink77.xml"/><Relationship Id="rId10" Type="http://schemas.openxmlformats.org/officeDocument/2006/relationships/image" Target="../media/image90.png"/><Relationship Id="rId4" Type="http://schemas.openxmlformats.org/officeDocument/2006/relationships/image" Target="../media/image86.png"/><Relationship Id="rId9" Type="http://schemas.openxmlformats.org/officeDocument/2006/relationships/customXml" Target="../ink/ink79.xml"/></Relationships>
</file>

<file path=ppt/slides/_rels/slide23.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customXml" Target="../ink/ink86.xml"/><Relationship Id="rId18" Type="http://schemas.openxmlformats.org/officeDocument/2006/relationships/image" Target="../media/image96.png"/><Relationship Id="rId3" Type="http://schemas.openxmlformats.org/officeDocument/2006/relationships/customXml" Target="../ink/ink81.xml"/><Relationship Id="rId21" Type="http://schemas.openxmlformats.org/officeDocument/2006/relationships/customXml" Target="../ink/ink90.xml"/><Relationship Id="rId7" Type="http://schemas.openxmlformats.org/officeDocument/2006/relationships/customXml" Target="../ink/ink83.xml"/><Relationship Id="rId12" Type="http://schemas.openxmlformats.org/officeDocument/2006/relationships/image" Target="../media/image97.png"/><Relationship Id="rId17" Type="http://schemas.openxmlformats.org/officeDocument/2006/relationships/customXml" Target="../ink/ink88.xml"/><Relationship Id="rId2" Type="http://schemas.openxmlformats.org/officeDocument/2006/relationships/image" Target="../media/image92.png"/><Relationship Id="rId16" Type="http://schemas.openxmlformats.org/officeDocument/2006/relationships/image" Target="../media/image94.jpeg"/><Relationship Id="rId20" Type="http://schemas.openxmlformats.org/officeDocument/2006/relationships/image" Target="../media/image99.png"/><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customXml" Target="../ink/ink85.xml"/><Relationship Id="rId24" Type="http://schemas.openxmlformats.org/officeDocument/2006/relationships/image" Target="../media/image101.png"/><Relationship Id="rId5" Type="http://schemas.openxmlformats.org/officeDocument/2006/relationships/customXml" Target="../ink/ink82.xml"/><Relationship Id="rId15" Type="http://schemas.openxmlformats.org/officeDocument/2006/relationships/customXml" Target="../ink/ink87.xml"/><Relationship Id="rId23" Type="http://schemas.openxmlformats.org/officeDocument/2006/relationships/customXml" Target="../ink/ink91.xml"/><Relationship Id="rId10" Type="http://schemas.openxmlformats.org/officeDocument/2006/relationships/image" Target="../media/image93.jpeg"/><Relationship Id="rId19" Type="http://schemas.openxmlformats.org/officeDocument/2006/relationships/customXml" Target="../ink/ink89.xml"/><Relationship Id="rId4" Type="http://schemas.openxmlformats.org/officeDocument/2006/relationships/image" Target="../media/image93.png"/><Relationship Id="rId9" Type="http://schemas.openxmlformats.org/officeDocument/2006/relationships/customXml" Target="../ink/ink84.xml"/><Relationship Id="rId14" Type="http://schemas.openxmlformats.org/officeDocument/2006/relationships/image" Target="../media/image98.png"/><Relationship Id="rId22" Type="http://schemas.openxmlformats.org/officeDocument/2006/relationships/image" Target="../media/image10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latissimus_dorsi.mpg" TargetMode="External"/><Relationship Id="rId1" Type="http://schemas.microsoft.com/office/2007/relationships/media" Target="file:///D:\ANP1106C%20Muscle\latissimus_dorsi.mpg" TargetMode="External"/><Relationship Id="rId4" Type="http://schemas.openxmlformats.org/officeDocument/2006/relationships/image" Target="../media/image10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D:\ANP1106C%20Muscle\deltoid.mpg" TargetMode="External"/><Relationship Id="rId1" Type="http://schemas.microsoft.com/office/2007/relationships/media" Target="file:///D:\ANP1106C%20Muscle\deltoid.mpg" TargetMode="External"/><Relationship Id="rId4" Type="http://schemas.openxmlformats.org/officeDocument/2006/relationships/image" Target="../media/image103.png"/></Relationships>
</file>

<file path=ppt/slides/_rels/slide26.xml.rels><?xml version="1.0" encoding="UTF-8" standalone="yes"?>
<Relationships xmlns="http://schemas.openxmlformats.org/package/2006/relationships"><Relationship Id="rId8" Type="http://schemas.openxmlformats.org/officeDocument/2006/relationships/customXml" Target="../ink/ink94.xml"/><Relationship Id="rId13" Type="http://schemas.openxmlformats.org/officeDocument/2006/relationships/image" Target="../media/image108.png"/><Relationship Id="rId18" Type="http://schemas.openxmlformats.org/officeDocument/2006/relationships/customXml" Target="../ink/ink99.xml"/><Relationship Id="rId26" Type="http://schemas.openxmlformats.org/officeDocument/2006/relationships/customXml" Target="../ink/ink103.xml"/><Relationship Id="rId3" Type="http://schemas.openxmlformats.org/officeDocument/2006/relationships/image" Target="../media/image105.jpeg"/><Relationship Id="rId21" Type="http://schemas.openxmlformats.org/officeDocument/2006/relationships/image" Target="../media/image112.png"/><Relationship Id="rId7" Type="http://schemas.openxmlformats.org/officeDocument/2006/relationships/image" Target="../media/image105.png"/><Relationship Id="rId12" Type="http://schemas.openxmlformats.org/officeDocument/2006/relationships/customXml" Target="../ink/ink96.xml"/><Relationship Id="rId17" Type="http://schemas.openxmlformats.org/officeDocument/2006/relationships/image" Target="../media/image110.png"/><Relationship Id="rId25" Type="http://schemas.openxmlformats.org/officeDocument/2006/relationships/image" Target="../media/image114.png"/><Relationship Id="rId2" Type="http://schemas.openxmlformats.org/officeDocument/2006/relationships/image" Target="../media/image104.png"/><Relationship Id="rId16" Type="http://schemas.openxmlformats.org/officeDocument/2006/relationships/customXml" Target="../ink/ink98.xml"/><Relationship Id="rId20" Type="http://schemas.openxmlformats.org/officeDocument/2006/relationships/customXml" Target="../ink/ink100.xml"/><Relationship Id="rId1" Type="http://schemas.openxmlformats.org/officeDocument/2006/relationships/slideLayout" Target="../slideLayouts/slideLayout7.xml"/><Relationship Id="rId6" Type="http://schemas.openxmlformats.org/officeDocument/2006/relationships/customXml" Target="../ink/ink93.xml"/><Relationship Id="rId11" Type="http://schemas.openxmlformats.org/officeDocument/2006/relationships/image" Target="../media/image107.png"/><Relationship Id="rId24" Type="http://schemas.openxmlformats.org/officeDocument/2006/relationships/customXml" Target="../ink/ink102.xml"/><Relationship Id="rId5" Type="http://schemas.openxmlformats.org/officeDocument/2006/relationships/image" Target="../media/image1040.png"/><Relationship Id="rId15" Type="http://schemas.openxmlformats.org/officeDocument/2006/relationships/image" Target="../media/image109.png"/><Relationship Id="rId23" Type="http://schemas.openxmlformats.org/officeDocument/2006/relationships/image" Target="../media/image113.png"/><Relationship Id="rId10" Type="http://schemas.openxmlformats.org/officeDocument/2006/relationships/customXml" Target="../ink/ink95.xml"/><Relationship Id="rId19" Type="http://schemas.openxmlformats.org/officeDocument/2006/relationships/image" Target="../media/image111.png"/><Relationship Id="rId4" Type="http://schemas.openxmlformats.org/officeDocument/2006/relationships/customXml" Target="../ink/ink92.xml"/><Relationship Id="rId9" Type="http://schemas.openxmlformats.org/officeDocument/2006/relationships/image" Target="../media/image106.png"/><Relationship Id="rId14" Type="http://schemas.openxmlformats.org/officeDocument/2006/relationships/customXml" Target="../ink/ink97.xml"/><Relationship Id="rId22" Type="http://schemas.openxmlformats.org/officeDocument/2006/relationships/customXml" Target="../ink/ink101.xml"/><Relationship Id="rId27" Type="http://schemas.openxmlformats.org/officeDocument/2006/relationships/image" Target="../media/image1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Head and Neck Muscles">
            <a:hlinkClick r:id="rId3" tooltip="Head and Neck Muscles"/>
          </p:cNvPr>
          <p:cNvPicPr>
            <a:picLocks noChangeAspect="1" noChangeArrowheads="1"/>
          </p:cNvPicPr>
          <p:nvPr/>
        </p:nvPicPr>
        <p:blipFill>
          <a:blip r:embed="rId4" cstate="print">
            <a:lum bright="-6000" contrast="12000"/>
          </a:blip>
          <a:srcRect/>
          <a:stretch>
            <a:fillRect/>
          </a:stretch>
        </p:blipFill>
        <p:spPr bwMode="auto">
          <a:xfrm>
            <a:off x="4946650" y="1600200"/>
            <a:ext cx="4197350" cy="4962525"/>
          </a:xfrm>
          <a:prstGeom prst="rect">
            <a:avLst/>
          </a:prstGeom>
          <a:noFill/>
        </p:spPr>
      </p:pic>
      <p:sp>
        <p:nvSpPr>
          <p:cNvPr id="16393" name="WordArt 9"/>
          <p:cNvSpPr>
            <a:spLocks noChangeArrowheads="1" noChangeShapeType="1" noTextEdit="1"/>
          </p:cNvSpPr>
          <p:nvPr/>
        </p:nvSpPr>
        <p:spPr bwMode="auto">
          <a:xfrm>
            <a:off x="152400" y="419100"/>
            <a:ext cx="7181850" cy="266700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n-US" sz="3600" kern="10" dirty="0">
                <a:ln w="9525">
                  <a:round/>
                  <a:headEnd/>
                  <a:tailEnd/>
                </a:ln>
                <a:gradFill rotWithShape="0">
                  <a:gsLst>
                    <a:gs pos="0">
                      <a:srgbClr val="FFE701"/>
                    </a:gs>
                    <a:gs pos="100000">
                      <a:srgbClr val="8E2200"/>
                    </a:gs>
                  </a:gsLst>
                  <a:lin ang="5400000" scaled="1"/>
                </a:gradFill>
                <a:latin typeface="Impact"/>
              </a:rPr>
              <a:t>Topic 5: Anatomy of the</a:t>
            </a:r>
          </a:p>
          <a:p>
            <a:pPr algn="ctr"/>
            <a:r>
              <a:rPr lang="en-US" sz="3600" kern="10" dirty="0">
                <a:ln w="9525">
                  <a:round/>
                  <a:headEnd/>
                  <a:tailEnd/>
                </a:ln>
                <a:gradFill rotWithShape="0">
                  <a:gsLst>
                    <a:gs pos="0">
                      <a:srgbClr val="FFE701"/>
                    </a:gs>
                    <a:gs pos="100000">
                      <a:srgbClr val="8E2200"/>
                    </a:gs>
                  </a:gsLst>
                  <a:lin ang="5400000" scaled="1"/>
                </a:gradFill>
                <a:latin typeface="Impact"/>
              </a:rPr>
              <a:t>Muscular System</a:t>
            </a:r>
          </a:p>
          <a:p>
            <a:pPr algn="ctr"/>
            <a:r>
              <a:rPr lang="en-US" sz="3600" kern="10" dirty="0">
                <a:ln w="9525">
                  <a:round/>
                  <a:headEnd/>
                  <a:tailEnd/>
                </a:ln>
                <a:gradFill rotWithShape="0">
                  <a:gsLst>
                    <a:gs pos="0">
                      <a:srgbClr val="FFE701"/>
                    </a:gs>
                    <a:gs pos="100000">
                      <a:srgbClr val="8E2200"/>
                    </a:gs>
                  </a:gsLst>
                  <a:lin ang="5400000" scaled="1"/>
                </a:gradFill>
                <a:latin typeface="Impact"/>
              </a:rPr>
              <a:t>Part 1</a:t>
            </a:r>
          </a:p>
        </p:txBody>
      </p:sp>
      <p:sp>
        <p:nvSpPr>
          <p:cNvPr id="16394" name="Text Box 10"/>
          <p:cNvSpPr txBox="1">
            <a:spLocks noChangeArrowheads="1"/>
          </p:cNvSpPr>
          <p:nvPr/>
        </p:nvSpPr>
        <p:spPr bwMode="auto">
          <a:xfrm>
            <a:off x="792163" y="4459288"/>
            <a:ext cx="1693862" cy="457200"/>
          </a:xfrm>
          <a:prstGeom prst="rect">
            <a:avLst/>
          </a:prstGeom>
          <a:noFill/>
          <a:ln w="9525">
            <a:noFill/>
            <a:miter lim="800000"/>
            <a:headEnd/>
            <a:tailEnd/>
          </a:ln>
          <a:effectLst/>
        </p:spPr>
        <p:txBody>
          <a:bodyPr wrap="none">
            <a:spAutoFit/>
          </a:bodyPr>
          <a:lstStyle/>
          <a:p>
            <a:r>
              <a:rPr lang="en-US" sz="2400"/>
              <a:t>Chapter 10</a:t>
            </a:r>
          </a:p>
        </p:txBody>
      </p:sp>
      <p:sp>
        <p:nvSpPr>
          <p:cNvPr id="16395" name="Rectangle 11"/>
          <p:cNvSpPr>
            <a:spLocks noChangeArrowheads="1"/>
          </p:cNvSpPr>
          <p:nvPr/>
        </p:nvSpPr>
        <p:spPr bwMode="auto">
          <a:xfrm>
            <a:off x="2090738" y="6391275"/>
            <a:ext cx="4981575" cy="274638"/>
          </a:xfrm>
          <a:prstGeom prst="rect">
            <a:avLst/>
          </a:prstGeom>
          <a:noFill/>
          <a:ln w="9525">
            <a:noFill/>
            <a:miter lim="800000"/>
            <a:headEnd/>
            <a:tailEnd/>
          </a:ln>
          <a:effectLst/>
        </p:spPr>
        <p:txBody>
          <a:bodyPr wrap="none">
            <a:spAutoFit/>
          </a:bodyPr>
          <a:lstStyle/>
          <a:p>
            <a:r>
              <a:rPr lang="en-US" sz="1200">
                <a:hlinkClick r:id="rId5"/>
              </a:rPr>
              <a:t>http://en.wikibooks.org/wiki/Human_Physiology/The_Muscular_System</a:t>
            </a:r>
            <a:r>
              <a:rPr lang="en-US" sz="120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Text Box 4"/>
          <p:cNvSpPr txBox="1">
            <a:spLocks noChangeArrowheads="1"/>
          </p:cNvSpPr>
          <p:nvPr/>
        </p:nvSpPr>
        <p:spPr bwMode="auto">
          <a:xfrm>
            <a:off x="0" y="914400"/>
            <a:ext cx="9144000" cy="3847207"/>
          </a:xfrm>
          <a:prstGeom prst="rect">
            <a:avLst/>
          </a:prstGeom>
          <a:noFill/>
          <a:ln w="28575">
            <a:noFill/>
            <a:miter lim="800000"/>
            <a:headEnd/>
            <a:tailEnd/>
          </a:ln>
          <a:effectLst/>
        </p:spPr>
        <p:txBody>
          <a:bodyPr>
            <a:spAutoFit/>
          </a:bodyPr>
          <a:lstStyle/>
          <a:p>
            <a:pPr marL="457200" indent="-457200" algn="ctr" eaLnBrk="0" hangingPunct="0">
              <a:spcBef>
                <a:spcPct val="50000"/>
              </a:spcBef>
            </a:pPr>
            <a:r>
              <a:rPr lang="en-US" sz="2400" b="1" dirty="0">
                <a:solidFill>
                  <a:srgbClr val="CC6600"/>
                </a:solidFill>
                <a:effectLst>
                  <a:outerShdw blurRad="38100" dist="38100" dir="2700000" algn="tl">
                    <a:srgbClr val="C0C0C0"/>
                  </a:outerShdw>
                </a:effectLst>
              </a:rPr>
              <a:t>5.1  GROSS ANATOMY OF A SKELETAL MUSCLE</a:t>
            </a:r>
            <a:endParaRPr lang="en-US" sz="2400" dirty="0">
              <a:solidFill>
                <a:srgbClr val="CC6600"/>
              </a:solidFill>
              <a:effectLst>
                <a:outerShdw blurRad="38100" dist="38100" dir="2700000" algn="tl">
                  <a:srgbClr val="C0C0C0"/>
                </a:outerShdw>
              </a:effectLst>
            </a:endParaRPr>
          </a:p>
          <a:p>
            <a:pPr marL="457200" indent="-457200" eaLnBrk="0" hangingPunct="0">
              <a:spcBef>
                <a:spcPct val="50000"/>
              </a:spcBef>
            </a:pPr>
            <a:r>
              <a:rPr lang="en-US" dirty="0"/>
              <a:t>•  recall that muscle </a:t>
            </a:r>
            <a:r>
              <a:rPr lang="en-US" b="1" dirty="0">
                <a:solidFill>
                  <a:srgbClr val="CC6600"/>
                </a:solidFill>
              </a:rPr>
              <a:t>fiber</a:t>
            </a:r>
            <a:r>
              <a:rPr lang="en-US" dirty="0"/>
              <a:t> is the name of a single muscle tissue cell</a:t>
            </a:r>
          </a:p>
          <a:p>
            <a:pPr marL="457200" indent="-457200" eaLnBrk="0" hangingPunct="0">
              <a:spcBef>
                <a:spcPct val="50000"/>
              </a:spcBef>
            </a:pPr>
            <a:r>
              <a:rPr lang="en-US" dirty="0"/>
              <a:t>•  several different levels of connective tissue (CT) wrapping</a:t>
            </a:r>
          </a:p>
          <a:p>
            <a:pPr marL="457200" indent="-457200" eaLnBrk="0" hangingPunct="0">
              <a:spcBef>
                <a:spcPct val="50000"/>
              </a:spcBef>
            </a:pPr>
            <a:r>
              <a:rPr lang="en-US" dirty="0"/>
              <a:t>1)  </a:t>
            </a:r>
            <a:r>
              <a:rPr lang="en-US" b="1" dirty="0">
                <a:solidFill>
                  <a:srgbClr val="CC6600"/>
                </a:solidFill>
              </a:rPr>
              <a:t>endomysium:</a:t>
            </a:r>
            <a:r>
              <a:rPr lang="en-US" b="1" dirty="0"/>
              <a:t>  </a:t>
            </a:r>
            <a:r>
              <a:rPr lang="en-US" dirty="0"/>
              <a:t>fine layer of CT that surrounds each muscle fiber (cell)</a:t>
            </a:r>
          </a:p>
          <a:p>
            <a:pPr eaLnBrk="0" hangingPunct="0">
              <a:spcBef>
                <a:spcPct val="50000"/>
              </a:spcBef>
            </a:pPr>
            <a:r>
              <a:rPr lang="en-US" dirty="0"/>
              <a:t>2)  </a:t>
            </a:r>
            <a:r>
              <a:rPr lang="en-US" b="1" dirty="0">
                <a:solidFill>
                  <a:srgbClr val="CC6600"/>
                </a:solidFill>
              </a:rPr>
              <a:t>perimysium:</a:t>
            </a:r>
            <a:r>
              <a:rPr lang="en-US" dirty="0"/>
              <a:t>  sheath around a </a:t>
            </a:r>
            <a:r>
              <a:rPr lang="en-US" b="1" dirty="0">
                <a:solidFill>
                  <a:srgbClr val="CC6600"/>
                </a:solidFill>
              </a:rPr>
              <a:t>fascicle</a:t>
            </a:r>
          </a:p>
          <a:p>
            <a:pPr marL="457200" indent="-457200" eaLnBrk="0" hangingPunct="0">
              <a:spcBef>
                <a:spcPct val="50000"/>
              </a:spcBef>
            </a:pPr>
            <a:r>
              <a:rPr lang="en-US" dirty="0"/>
              <a:t>3)  </a:t>
            </a:r>
            <a:r>
              <a:rPr lang="en-US" b="1" dirty="0" err="1">
                <a:solidFill>
                  <a:srgbClr val="CC6600"/>
                </a:solidFill>
              </a:rPr>
              <a:t>epimysium</a:t>
            </a:r>
            <a:r>
              <a:rPr lang="en-US" b="1" dirty="0">
                <a:solidFill>
                  <a:srgbClr val="CC6600"/>
                </a:solidFill>
              </a:rPr>
              <a:t>:</a:t>
            </a:r>
            <a:r>
              <a:rPr lang="en-US" dirty="0"/>
              <a:t>  dense, fibrous CT that surrounds &amp; holds together a group of fascicles = outside layer of a single muscle</a:t>
            </a:r>
          </a:p>
          <a:p>
            <a:pPr marL="457200" indent="-457200" eaLnBrk="0" hangingPunct="0">
              <a:spcBef>
                <a:spcPct val="50000"/>
              </a:spcBef>
            </a:pPr>
            <a:r>
              <a:rPr lang="en-US" dirty="0"/>
              <a:t>5)  </a:t>
            </a:r>
            <a:r>
              <a:rPr lang="en-US" b="1" dirty="0">
                <a:solidFill>
                  <a:srgbClr val="CC6600"/>
                </a:solidFill>
              </a:rPr>
              <a:t>deep fascia:</a:t>
            </a:r>
            <a:r>
              <a:rPr lang="en-US" dirty="0"/>
              <a:t>  still coarser layer of dense CT that binds muscles into functional groups »» </a:t>
            </a:r>
            <a:r>
              <a:rPr lang="en-US" dirty="0" err="1"/>
              <a:t>eg</a:t>
            </a:r>
            <a:r>
              <a:rPr lang="en-US" dirty="0"/>
              <a:t>: hamstrings </a:t>
            </a:r>
            <a:r>
              <a:rPr lang="en-US" dirty="0" err="1"/>
              <a:t>vs</a:t>
            </a:r>
            <a:r>
              <a:rPr lang="en-US" dirty="0"/>
              <a:t> quadriceps</a:t>
            </a:r>
            <a:endParaRPr lang="en-US" b="1" dirty="0"/>
          </a:p>
        </p:txBody>
      </p:sp>
      <p:sp>
        <p:nvSpPr>
          <p:cNvPr id="2" name="Rectangle 1"/>
          <p:cNvSpPr/>
          <p:nvPr/>
        </p:nvSpPr>
        <p:spPr>
          <a:xfrm>
            <a:off x="9144000" y="2838003"/>
            <a:ext cx="4572000" cy="400110"/>
          </a:xfrm>
          <a:prstGeom prst="rect">
            <a:avLst/>
          </a:prstGeom>
        </p:spPr>
        <p:txBody>
          <a:bodyPr>
            <a:spAutoFit/>
          </a:bodyPr>
          <a:lstStyle/>
          <a:p>
            <a:r>
              <a:rPr lang="en-CA" dirty="0">
                <a:solidFill>
                  <a:srgbClr val="222222"/>
                </a:solidFill>
                <a:latin typeface="arial" panose="020B0604020202020204" pitchFamily="34" charset="0"/>
              </a:rPr>
              <a:t>a bundle of muscle fibres</a:t>
            </a:r>
            <a:endParaRPr lang="en-CA" dirty="0"/>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5021616" y="2947078"/>
              <a:ext cx="4042440" cy="321840"/>
            </p14:xfrm>
          </p:contentPart>
        </mc:Choice>
        <mc:Fallback xmlns="">
          <p:pic>
            <p:nvPicPr>
              <p:cNvPr id="3" name="Ink 2"/>
              <p:cNvPicPr/>
              <p:nvPr/>
            </p:nvPicPr>
            <p:blipFill>
              <a:blip r:embed="rId4"/>
              <a:stretch>
                <a:fillRect/>
              </a:stretch>
            </p:blipFill>
            <p:spPr>
              <a:xfrm>
                <a:off x="5015496" y="2940965"/>
                <a:ext cx="4054680" cy="334066"/>
              </a:xfrm>
              <a:prstGeom prst="rect">
                <a:avLst/>
              </a:prstGeom>
            </p:spPr>
          </p:pic>
        </mc:Fallback>
      </mc:AlternateContent>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0" y="3743347"/>
            <a:ext cx="9144000" cy="2856167"/>
          </a:xfrm>
          <a:prstGeom prst="rect">
            <a:avLst/>
          </a:prstGeom>
          <a:noFill/>
          <a:ln w="28575">
            <a:noFill/>
            <a:miter lim="800000"/>
            <a:headEnd/>
            <a:tailEnd/>
          </a:ln>
          <a:effectLst/>
        </p:spPr>
        <p:txBody>
          <a:bodyPr wrap="square">
            <a:spAutoFit/>
          </a:bodyPr>
          <a:lstStyle/>
          <a:p>
            <a:pPr algn="ctr" eaLnBrk="0" hangingPunct="0">
              <a:lnSpc>
                <a:spcPct val="90000"/>
              </a:lnSpc>
              <a:spcBef>
                <a:spcPct val="50000"/>
              </a:spcBef>
            </a:pPr>
            <a:r>
              <a:rPr lang="en-US" sz="2400" b="1" dirty="0">
                <a:solidFill>
                  <a:srgbClr val="CC6600"/>
                </a:solidFill>
                <a:effectLst>
                  <a:outerShdw blurRad="38100" dist="38100" dir="2700000" algn="tl">
                    <a:srgbClr val="C0C0C0"/>
                  </a:outerShdw>
                </a:effectLst>
              </a:rPr>
              <a:t>MUSCLE ATTACHMENTS</a:t>
            </a:r>
          </a:p>
          <a:p>
            <a:pPr eaLnBrk="0" hangingPunct="0">
              <a:lnSpc>
                <a:spcPct val="90000"/>
              </a:lnSpc>
              <a:spcBef>
                <a:spcPct val="50000"/>
              </a:spcBef>
            </a:pPr>
            <a:r>
              <a:rPr lang="en-US" dirty="0"/>
              <a:t>• most muscles span joints</a:t>
            </a:r>
          </a:p>
          <a:p>
            <a:pPr eaLnBrk="0" hangingPunct="0">
              <a:lnSpc>
                <a:spcPct val="90000"/>
              </a:lnSpc>
              <a:spcBef>
                <a:spcPct val="50000"/>
              </a:spcBef>
            </a:pPr>
            <a:r>
              <a:rPr lang="en-US" dirty="0"/>
              <a:t>• most muscles are attached to bones in at least 2 places</a:t>
            </a:r>
          </a:p>
          <a:p>
            <a:pPr eaLnBrk="0" hangingPunct="0">
              <a:lnSpc>
                <a:spcPct val="90000"/>
              </a:lnSpc>
              <a:spcBef>
                <a:spcPct val="50000"/>
              </a:spcBef>
            </a:pPr>
            <a:r>
              <a:rPr lang="en-US" b="1" dirty="0">
                <a:solidFill>
                  <a:srgbClr val="CC6600"/>
                </a:solidFill>
              </a:rPr>
              <a:t>origin:</a:t>
            </a:r>
            <a:r>
              <a:rPr lang="en-US" b="1" dirty="0">
                <a:solidFill>
                  <a:srgbClr val="9900CC"/>
                </a:solidFill>
              </a:rPr>
              <a:t> bone that anchors the muscle, bone that doesn’t move</a:t>
            </a:r>
            <a:endParaRPr lang="en-US" dirty="0"/>
          </a:p>
          <a:p>
            <a:pPr eaLnBrk="0" hangingPunct="0">
              <a:lnSpc>
                <a:spcPct val="90000"/>
              </a:lnSpc>
              <a:spcBef>
                <a:spcPct val="50000"/>
              </a:spcBef>
            </a:pPr>
            <a:r>
              <a:rPr lang="en-US" b="1" dirty="0">
                <a:solidFill>
                  <a:srgbClr val="CC6600"/>
                </a:solidFill>
              </a:rPr>
              <a:t>insertion:</a:t>
            </a:r>
            <a:r>
              <a:rPr lang="en-US" dirty="0"/>
              <a:t> </a:t>
            </a:r>
            <a:r>
              <a:rPr lang="en-US" b="1" dirty="0">
                <a:solidFill>
                  <a:srgbClr val="7030A0"/>
                </a:solidFill>
              </a:rPr>
              <a:t>bone moved by action of muscle </a:t>
            </a:r>
          </a:p>
          <a:p>
            <a:pPr algn="ctr" eaLnBrk="0" hangingPunct="0">
              <a:lnSpc>
                <a:spcPct val="90000"/>
              </a:lnSpc>
              <a:spcBef>
                <a:spcPct val="50000"/>
              </a:spcBef>
            </a:pPr>
            <a:r>
              <a:rPr lang="en-US" dirty="0"/>
              <a:t>Most attachments are indirect attachments involving either a </a:t>
            </a:r>
            <a:r>
              <a:rPr lang="en-US" b="1" dirty="0">
                <a:solidFill>
                  <a:srgbClr val="CC6600"/>
                </a:solidFill>
              </a:rPr>
              <a:t>tendon</a:t>
            </a:r>
            <a:r>
              <a:rPr lang="en-US" dirty="0"/>
              <a:t> or an </a:t>
            </a:r>
            <a:r>
              <a:rPr lang="en-US" b="1" dirty="0" err="1">
                <a:solidFill>
                  <a:srgbClr val="CC6600"/>
                </a:solidFill>
              </a:rPr>
              <a:t>aponeurosis</a:t>
            </a:r>
            <a:endParaRPr lang="en-US" b="1" dirty="0"/>
          </a:p>
        </p:txBody>
      </p:sp>
      <p:pic>
        <p:nvPicPr>
          <p:cNvPr id="3" name="Picture 8" descr="E:\Chapter_09\B_JPEG_Images_and_Tables\a_labeled\figure_09_01a_labeled.jpg"/>
          <p:cNvPicPr>
            <a:picLocks noChangeAspect="1" noChangeArrowheads="1"/>
          </p:cNvPicPr>
          <p:nvPr/>
        </p:nvPicPr>
        <p:blipFill>
          <a:blip r:embed="rId2" cstate="print"/>
          <a:srcRect t="2647" b="11344"/>
          <a:stretch>
            <a:fillRect/>
          </a:stretch>
        </p:blipFill>
        <p:spPr bwMode="auto">
          <a:xfrm>
            <a:off x="2730674" y="81419"/>
            <a:ext cx="6313119" cy="3571422"/>
          </a:xfrm>
          <a:prstGeom prst="rect">
            <a:avLst/>
          </a:prstGeom>
          <a:noFill/>
        </p:spPr>
      </p:pic>
      <p:sp>
        <p:nvSpPr>
          <p:cNvPr id="4" name="Text Box 6"/>
          <p:cNvSpPr txBox="1">
            <a:spLocks noChangeArrowheads="1"/>
          </p:cNvSpPr>
          <p:nvPr/>
        </p:nvSpPr>
        <p:spPr bwMode="auto">
          <a:xfrm>
            <a:off x="811060" y="1178992"/>
            <a:ext cx="1082675" cy="376237"/>
          </a:xfrm>
          <a:prstGeom prst="rect">
            <a:avLst/>
          </a:prstGeom>
          <a:noFill/>
          <a:ln w="9525">
            <a:solidFill>
              <a:srgbClr val="CC6600"/>
            </a:solidFill>
            <a:miter lim="800000"/>
            <a:headEnd/>
            <a:tailEnd/>
          </a:ln>
          <a:effectLst/>
        </p:spPr>
        <p:txBody>
          <a:bodyPr wrap="none">
            <a:spAutoFit/>
          </a:bodyPr>
          <a:lstStyle/>
          <a:p>
            <a:pPr eaLnBrk="0" hangingPunct="0"/>
            <a:r>
              <a:rPr lang="en-US" sz="1800" dirty="0"/>
              <a:t>Fig. 9.1a</a:t>
            </a:r>
          </a:p>
        </p:txBody>
      </p:sp>
      <p:sp>
        <p:nvSpPr>
          <p:cNvPr id="5" name="TextBox 4"/>
          <p:cNvSpPr txBox="1"/>
          <p:nvPr/>
        </p:nvSpPr>
        <p:spPr>
          <a:xfrm>
            <a:off x="9144000" y="4315968"/>
            <a:ext cx="1999488" cy="2677656"/>
          </a:xfrm>
          <a:prstGeom prst="rect">
            <a:avLst/>
          </a:prstGeom>
          <a:noFill/>
        </p:spPr>
        <p:txBody>
          <a:bodyPr wrap="square" rtlCol="0">
            <a:spAutoFit/>
          </a:bodyPr>
          <a:lstStyle/>
          <a:p>
            <a:endParaRPr lang="en-CA" sz="1400" dirty="0"/>
          </a:p>
          <a:p>
            <a:endParaRPr lang="en-CA" sz="1400" dirty="0"/>
          </a:p>
          <a:p>
            <a:endParaRPr lang="en-CA" sz="1400" dirty="0"/>
          </a:p>
          <a:p>
            <a:endParaRPr lang="en-CA" sz="1400" dirty="0"/>
          </a:p>
          <a:p>
            <a:r>
              <a:rPr lang="en-CA" sz="1400" dirty="0"/>
              <a:t>tendon -&gt; narrow, strong, rope-like</a:t>
            </a:r>
          </a:p>
          <a:p>
            <a:endParaRPr lang="en-CA" sz="1400" dirty="0"/>
          </a:p>
          <a:p>
            <a:r>
              <a:rPr lang="en-CA" sz="1400" dirty="0"/>
              <a:t>aponeurosis -&gt; large flattened sheet that connects 2 muscles together, deep to skin, found in skull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25260" y="1149111"/>
            <a:ext cx="6413325" cy="4727448"/>
          </a:xfrm>
          <a:prstGeom prst="rect">
            <a:avLst/>
          </a:prstGeom>
          <a:noFill/>
          <a:ln w="76200">
            <a:noFill/>
            <a:miter lim="800000"/>
            <a:headEnd/>
            <a:tailEnd/>
          </a:ln>
          <a:effectLst/>
        </p:spPr>
        <p:txBody>
          <a:bodyPr wrap="square">
            <a:spAutoFit/>
          </a:bodyPr>
          <a:lstStyle/>
          <a:p>
            <a:pPr marL="854075" indent="-854075" algn="ctr" eaLnBrk="0" hangingPunct="0">
              <a:lnSpc>
                <a:spcPct val="80000"/>
              </a:lnSpc>
              <a:spcBef>
                <a:spcPct val="50000"/>
              </a:spcBef>
            </a:pPr>
            <a:r>
              <a:rPr lang="en-US" sz="2400" b="1" dirty="0">
                <a:solidFill>
                  <a:srgbClr val="990033"/>
                </a:solidFill>
              </a:rPr>
              <a:t>ARRANGEMENT OF FASCICLES</a:t>
            </a:r>
            <a:endParaRPr lang="en-US" sz="2400" dirty="0">
              <a:solidFill>
                <a:srgbClr val="990033"/>
              </a:solidFill>
            </a:endParaRPr>
          </a:p>
          <a:p>
            <a:pPr marL="854075" indent="-854075" eaLnBrk="0" hangingPunct="0">
              <a:lnSpc>
                <a:spcPct val="80000"/>
              </a:lnSpc>
              <a:spcBef>
                <a:spcPct val="50000"/>
              </a:spcBef>
            </a:pPr>
            <a:r>
              <a:rPr lang="en-US" dirty="0"/>
              <a:t>•  all skeletal muscles have fascicles</a:t>
            </a:r>
          </a:p>
          <a:p>
            <a:pPr marL="854075" indent="-854075" eaLnBrk="0" hangingPunct="0">
              <a:lnSpc>
                <a:spcPct val="80000"/>
              </a:lnSpc>
              <a:spcBef>
                <a:spcPct val="50000"/>
              </a:spcBef>
            </a:pPr>
            <a:r>
              <a:rPr lang="en-US" dirty="0"/>
              <a:t>•  4 basic patterns:  </a:t>
            </a:r>
          </a:p>
          <a:p>
            <a:pPr marL="854075" indent="-854075" eaLnBrk="0" hangingPunct="0">
              <a:lnSpc>
                <a:spcPct val="80000"/>
              </a:lnSpc>
              <a:spcBef>
                <a:spcPct val="50000"/>
              </a:spcBef>
            </a:pPr>
            <a:r>
              <a:rPr lang="en-US" b="1" dirty="0">
                <a:solidFill>
                  <a:srgbClr val="990033"/>
                </a:solidFill>
              </a:rPr>
              <a:t>Parallel:</a:t>
            </a:r>
            <a:r>
              <a:rPr lang="en-US" dirty="0"/>
              <a:t>  </a:t>
            </a:r>
          </a:p>
          <a:p>
            <a:pPr marL="854075" indent="-854075" eaLnBrk="0" hangingPunct="0">
              <a:lnSpc>
                <a:spcPct val="80000"/>
              </a:lnSpc>
              <a:spcBef>
                <a:spcPct val="50000"/>
              </a:spcBef>
            </a:pPr>
            <a:r>
              <a:rPr lang="en-US" dirty="0"/>
              <a:t>•  can be </a:t>
            </a:r>
            <a:r>
              <a:rPr lang="en-US" b="1" i="1" dirty="0" err="1">
                <a:highlight>
                  <a:srgbClr val="FFFF00"/>
                </a:highlight>
              </a:rPr>
              <a:t>straplike</a:t>
            </a:r>
            <a:r>
              <a:rPr lang="en-US" dirty="0"/>
              <a:t> (</a:t>
            </a:r>
            <a:r>
              <a:rPr lang="en-US" i="1" dirty="0">
                <a:solidFill>
                  <a:srgbClr val="990033"/>
                </a:solidFill>
              </a:rPr>
              <a:t>sartorius</a:t>
            </a:r>
            <a:r>
              <a:rPr lang="en-US" dirty="0"/>
              <a:t>) or </a:t>
            </a:r>
            <a:r>
              <a:rPr lang="en-US" b="1" i="1" dirty="0" err="1">
                <a:highlight>
                  <a:srgbClr val="FFFF00"/>
                </a:highlight>
              </a:rPr>
              <a:t>fusiform</a:t>
            </a:r>
            <a:r>
              <a:rPr lang="en-US" dirty="0"/>
              <a:t> (</a:t>
            </a:r>
            <a:r>
              <a:rPr lang="en-US" i="1" dirty="0">
                <a:solidFill>
                  <a:srgbClr val="990033"/>
                </a:solidFill>
              </a:rPr>
              <a:t>biceps </a:t>
            </a:r>
            <a:r>
              <a:rPr lang="en-US" i="1" dirty="0" err="1">
                <a:solidFill>
                  <a:srgbClr val="990033"/>
                </a:solidFill>
              </a:rPr>
              <a:t>brachii</a:t>
            </a:r>
            <a:r>
              <a:rPr lang="en-US" i="1" dirty="0">
                <a:solidFill>
                  <a:srgbClr val="990033"/>
                </a:solidFill>
              </a:rPr>
              <a:t>)</a:t>
            </a:r>
          </a:p>
          <a:p>
            <a:pPr marL="854075" indent="-854075" eaLnBrk="0" hangingPunct="0">
              <a:lnSpc>
                <a:spcPct val="80000"/>
              </a:lnSpc>
              <a:spcBef>
                <a:spcPct val="50000"/>
              </a:spcBef>
            </a:pPr>
            <a:r>
              <a:rPr lang="en-US" b="1" dirty="0" err="1">
                <a:solidFill>
                  <a:srgbClr val="990033"/>
                </a:solidFill>
              </a:rPr>
              <a:t>Pennate</a:t>
            </a:r>
            <a:r>
              <a:rPr lang="en-US" b="1" dirty="0">
                <a:solidFill>
                  <a:srgbClr val="990033"/>
                </a:solidFill>
              </a:rPr>
              <a:t>:</a:t>
            </a:r>
            <a:r>
              <a:rPr lang="en-US" dirty="0"/>
              <a:t> </a:t>
            </a:r>
            <a:r>
              <a:rPr lang="en-US" b="1" i="1" dirty="0" err="1">
                <a:highlight>
                  <a:srgbClr val="FFFF00"/>
                </a:highlight>
              </a:rPr>
              <a:t>unipennate</a:t>
            </a:r>
            <a:r>
              <a:rPr lang="en-US" b="1" i="1" dirty="0"/>
              <a:t> </a:t>
            </a:r>
            <a:r>
              <a:rPr lang="en-US" dirty="0"/>
              <a:t>(</a:t>
            </a:r>
            <a:r>
              <a:rPr lang="en-US" dirty="0" err="1"/>
              <a:t>eg</a:t>
            </a:r>
            <a:r>
              <a:rPr lang="en-US" dirty="0"/>
              <a:t>: </a:t>
            </a:r>
            <a:r>
              <a:rPr lang="en-US" i="1" dirty="0">
                <a:solidFill>
                  <a:srgbClr val="990033"/>
                </a:solidFill>
              </a:rPr>
              <a:t>extensor </a:t>
            </a:r>
            <a:r>
              <a:rPr lang="en-US" i="1" dirty="0" err="1">
                <a:solidFill>
                  <a:srgbClr val="990033"/>
                </a:solidFill>
              </a:rPr>
              <a:t>digitorum</a:t>
            </a:r>
            <a:r>
              <a:rPr lang="en-US" i="1" dirty="0">
                <a:solidFill>
                  <a:srgbClr val="990033"/>
                </a:solidFill>
              </a:rPr>
              <a:t> </a:t>
            </a:r>
            <a:r>
              <a:rPr lang="en-US" i="1" dirty="0" err="1">
                <a:solidFill>
                  <a:srgbClr val="990033"/>
                </a:solidFill>
              </a:rPr>
              <a:t>longus</a:t>
            </a:r>
            <a:r>
              <a:rPr lang="en-US" dirty="0"/>
              <a:t>)</a:t>
            </a:r>
            <a:endParaRPr lang="en-US" i="1" dirty="0">
              <a:solidFill>
                <a:srgbClr val="990033"/>
              </a:solidFill>
            </a:endParaRPr>
          </a:p>
          <a:p>
            <a:pPr marL="854075" indent="-854075" eaLnBrk="0" hangingPunct="0">
              <a:lnSpc>
                <a:spcPct val="80000"/>
              </a:lnSpc>
              <a:spcBef>
                <a:spcPct val="50000"/>
              </a:spcBef>
            </a:pPr>
            <a:r>
              <a:rPr lang="en-US" dirty="0"/>
              <a:t>		    </a:t>
            </a:r>
            <a:r>
              <a:rPr lang="en-US" b="1" i="1" dirty="0" err="1">
                <a:highlight>
                  <a:srgbClr val="FFFF00"/>
                </a:highlight>
              </a:rPr>
              <a:t>bipennate</a:t>
            </a:r>
            <a:r>
              <a:rPr lang="en-US" dirty="0"/>
              <a:t>  (</a:t>
            </a:r>
            <a:r>
              <a:rPr lang="en-US" dirty="0" err="1"/>
              <a:t>eg</a:t>
            </a:r>
            <a:r>
              <a:rPr lang="en-US" dirty="0"/>
              <a:t>: </a:t>
            </a:r>
            <a:r>
              <a:rPr lang="en-US" i="1" dirty="0">
                <a:solidFill>
                  <a:srgbClr val="990033"/>
                </a:solidFill>
              </a:rPr>
              <a:t>rectus </a:t>
            </a:r>
            <a:r>
              <a:rPr lang="en-US" i="1" dirty="0" err="1">
                <a:solidFill>
                  <a:srgbClr val="990033"/>
                </a:solidFill>
              </a:rPr>
              <a:t>femoris</a:t>
            </a:r>
            <a:r>
              <a:rPr lang="en-US" dirty="0"/>
              <a:t>)</a:t>
            </a:r>
            <a:endParaRPr lang="en-US" i="1" dirty="0">
              <a:solidFill>
                <a:srgbClr val="990033"/>
              </a:solidFill>
            </a:endParaRPr>
          </a:p>
          <a:p>
            <a:pPr marL="854075" indent="-854075" eaLnBrk="0" hangingPunct="0">
              <a:lnSpc>
                <a:spcPct val="80000"/>
              </a:lnSpc>
              <a:spcBef>
                <a:spcPct val="50000"/>
              </a:spcBef>
            </a:pPr>
            <a:r>
              <a:rPr lang="en-US" i="1" dirty="0">
                <a:solidFill>
                  <a:srgbClr val="990033"/>
                </a:solidFill>
              </a:rPr>
              <a:t>	     </a:t>
            </a:r>
            <a:r>
              <a:rPr lang="en-US" b="1" i="1" dirty="0" err="1">
                <a:highlight>
                  <a:srgbClr val="FFFF00"/>
                </a:highlight>
              </a:rPr>
              <a:t>multipennate</a:t>
            </a:r>
            <a:r>
              <a:rPr lang="en-US" b="1" i="1" dirty="0"/>
              <a:t>  </a:t>
            </a:r>
            <a:r>
              <a:rPr lang="en-US" dirty="0"/>
              <a:t>(</a:t>
            </a:r>
            <a:r>
              <a:rPr lang="en-US" dirty="0" err="1"/>
              <a:t>eg</a:t>
            </a:r>
            <a:r>
              <a:rPr lang="en-US" dirty="0"/>
              <a:t>: </a:t>
            </a:r>
            <a:r>
              <a:rPr lang="en-US" i="1" dirty="0">
                <a:solidFill>
                  <a:srgbClr val="990033"/>
                </a:solidFill>
              </a:rPr>
              <a:t>deltoid</a:t>
            </a:r>
            <a:r>
              <a:rPr lang="en-US" dirty="0"/>
              <a:t>)</a:t>
            </a:r>
            <a:endParaRPr lang="en-US" i="1" dirty="0">
              <a:solidFill>
                <a:srgbClr val="990033"/>
              </a:solidFill>
            </a:endParaRPr>
          </a:p>
          <a:p>
            <a:pPr marL="854075" indent="-854075" eaLnBrk="0" hangingPunct="0">
              <a:lnSpc>
                <a:spcPct val="80000"/>
              </a:lnSpc>
              <a:spcBef>
                <a:spcPct val="50000"/>
              </a:spcBef>
            </a:pPr>
            <a:r>
              <a:rPr lang="en-US" b="1" dirty="0">
                <a:solidFill>
                  <a:srgbClr val="990033"/>
                </a:solidFill>
              </a:rPr>
              <a:t>Convergent:</a:t>
            </a:r>
            <a:r>
              <a:rPr lang="en-US" dirty="0"/>
              <a:t>  muscle is triangular or fan-shaped (</a:t>
            </a:r>
            <a:r>
              <a:rPr lang="en-US" dirty="0" err="1"/>
              <a:t>eg</a:t>
            </a:r>
            <a:r>
              <a:rPr lang="en-US" dirty="0"/>
              <a:t>: </a:t>
            </a:r>
            <a:r>
              <a:rPr lang="en-US" i="1" dirty="0" err="1">
                <a:solidFill>
                  <a:srgbClr val="990033"/>
                </a:solidFill>
              </a:rPr>
              <a:t>pectoralis</a:t>
            </a:r>
            <a:r>
              <a:rPr lang="en-US" i="1" dirty="0">
                <a:solidFill>
                  <a:srgbClr val="990033"/>
                </a:solidFill>
              </a:rPr>
              <a:t> major</a:t>
            </a:r>
            <a:r>
              <a:rPr lang="en-US" dirty="0"/>
              <a:t>)</a:t>
            </a:r>
          </a:p>
          <a:p>
            <a:pPr marL="854075" indent="-854075" eaLnBrk="0" hangingPunct="0">
              <a:lnSpc>
                <a:spcPct val="80000"/>
              </a:lnSpc>
              <a:spcBef>
                <a:spcPct val="50000"/>
              </a:spcBef>
            </a:pPr>
            <a:r>
              <a:rPr lang="en-US" b="1" dirty="0">
                <a:solidFill>
                  <a:srgbClr val="990033"/>
                </a:solidFill>
              </a:rPr>
              <a:t>Circular:</a:t>
            </a:r>
            <a:r>
              <a:rPr lang="en-US" dirty="0"/>
              <a:t>  concentric rings surround external openings; contract to close opening (</a:t>
            </a:r>
            <a:r>
              <a:rPr lang="en-US" dirty="0" err="1"/>
              <a:t>eg</a:t>
            </a:r>
            <a:r>
              <a:rPr lang="en-US" dirty="0"/>
              <a:t>: </a:t>
            </a:r>
            <a:r>
              <a:rPr lang="en-US" i="1" dirty="0" err="1">
                <a:solidFill>
                  <a:srgbClr val="990033"/>
                </a:solidFill>
                <a:highlight>
                  <a:srgbClr val="FFFF00"/>
                </a:highlight>
              </a:rPr>
              <a:t>obicularis</a:t>
            </a:r>
            <a:r>
              <a:rPr lang="en-US" i="1" dirty="0">
                <a:solidFill>
                  <a:srgbClr val="990033"/>
                </a:solidFill>
                <a:highlight>
                  <a:srgbClr val="FFFF00"/>
                </a:highlight>
              </a:rPr>
              <a:t> oris</a:t>
            </a:r>
            <a:r>
              <a:rPr lang="en-US" dirty="0"/>
              <a:t>)</a:t>
            </a:r>
            <a:endParaRPr lang="en-US" b="1" dirty="0"/>
          </a:p>
        </p:txBody>
      </p:sp>
      <p:pic>
        <p:nvPicPr>
          <p:cNvPr id="17411" name="Picture 3" descr="10-01_Fasicle-Arr_3"/>
          <p:cNvPicPr>
            <a:picLocks noChangeAspect="1" noChangeArrowheads="1"/>
          </p:cNvPicPr>
          <p:nvPr/>
        </p:nvPicPr>
        <p:blipFill>
          <a:blip r:embed="rId2" cstate="print">
            <a:lum bright="-12000" contrast="18000"/>
          </a:blip>
          <a:srcRect l="38462" t="22556" r="30048" b="8112"/>
          <a:stretch>
            <a:fillRect/>
          </a:stretch>
        </p:blipFill>
        <p:spPr bwMode="auto">
          <a:xfrm>
            <a:off x="6438378" y="73370"/>
            <a:ext cx="2605414" cy="6709475"/>
          </a:xfrm>
          <a:prstGeom prst="rect">
            <a:avLst/>
          </a:prstGeom>
          <a:noFill/>
        </p:spPr>
      </p:pic>
      <p:sp>
        <p:nvSpPr>
          <p:cNvPr id="17412" name="Text Box 4"/>
          <p:cNvSpPr txBox="1">
            <a:spLocks noChangeArrowheads="1"/>
          </p:cNvSpPr>
          <p:nvPr/>
        </p:nvSpPr>
        <p:spPr bwMode="auto">
          <a:xfrm>
            <a:off x="5309470" y="6308029"/>
            <a:ext cx="1098550" cy="366713"/>
          </a:xfrm>
          <a:prstGeom prst="rect">
            <a:avLst/>
          </a:prstGeom>
          <a:noFill/>
          <a:ln w="9525">
            <a:noFill/>
            <a:miter lim="800000"/>
            <a:headEnd/>
            <a:tailEnd/>
          </a:ln>
          <a:effectLst/>
        </p:spPr>
        <p:txBody>
          <a:bodyPr wrap="none">
            <a:spAutoFit/>
          </a:bodyPr>
          <a:lstStyle/>
          <a:p>
            <a:pPr eaLnBrk="0" hangingPunct="0"/>
            <a:r>
              <a:rPr lang="en-US" sz="1800" b="1" dirty="0"/>
              <a:t>Fig. 10.1</a:t>
            </a:r>
            <a:endParaRPr lang="en-US" sz="1800" b="1" i="1" u="sng" dirty="0"/>
          </a:p>
        </p:txBody>
      </p:sp>
      <p:sp>
        <p:nvSpPr>
          <p:cNvPr id="2" name="TextBox 1"/>
          <p:cNvSpPr txBox="1"/>
          <p:nvPr/>
        </p:nvSpPr>
        <p:spPr>
          <a:xfrm>
            <a:off x="-1382486" y="3385457"/>
            <a:ext cx="1507746" cy="338554"/>
          </a:xfrm>
          <a:prstGeom prst="rect">
            <a:avLst/>
          </a:prstGeom>
          <a:noFill/>
        </p:spPr>
        <p:txBody>
          <a:bodyPr wrap="square" rtlCol="0">
            <a:spAutoFit/>
          </a:bodyPr>
          <a:lstStyle/>
          <a:p>
            <a:r>
              <a:rPr lang="en-CA" sz="1600" dirty="0"/>
              <a:t>feather-like -&gt;</a:t>
            </a:r>
          </a:p>
        </p:txBody>
      </p:sp>
      <mc:AlternateContent xmlns:mc="http://schemas.openxmlformats.org/markup-compatibility/2006" xmlns:p14="http://schemas.microsoft.com/office/powerpoint/2010/main">
        <mc:Choice Requires="p14">
          <p:contentPart p14:bwMode="auto" r:id="rId3">
            <p14:nvContentPartPr>
              <p14:cNvPr id="6" name="Ink 5"/>
              <p14:cNvContentPartPr/>
              <p14:nvPr/>
            </p14:nvContentPartPr>
            <p14:xfrm>
              <a:off x="6001783" y="3801404"/>
              <a:ext cx="208440" cy="197640"/>
            </p14:xfrm>
          </p:contentPart>
        </mc:Choice>
        <mc:Fallback xmlns="">
          <p:pic>
            <p:nvPicPr>
              <p:cNvPr id="6" name="Ink 5"/>
              <p:cNvPicPr/>
              <p:nvPr/>
            </p:nvPicPr>
            <p:blipFill>
              <a:blip r:embed="rId4"/>
              <a:stretch>
                <a:fillRect/>
              </a:stretch>
            </p:blipFill>
            <p:spPr>
              <a:xfrm>
                <a:off x="5983783" y="3783404"/>
                <a:ext cx="244440" cy="2336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3" name="Ink 12"/>
              <p14:cNvContentPartPr/>
              <p14:nvPr/>
            </p14:nvContentPartPr>
            <p14:xfrm>
              <a:off x="5924466" y="2216392"/>
              <a:ext cx="2368080" cy="708840"/>
            </p14:xfrm>
          </p:contentPart>
        </mc:Choice>
        <mc:Fallback xmlns="">
          <p:pic>
            <p:nvPicPr>
              <p:cNvPr id="13" name="Ink 12"/>
              <p:cNvPicPr/>
              <p:nvPr/>
            </p:nvPicPr>
            <p:blipFill>
              <a:blip r:embed="rId6"/>
              <a:stretch>
                <a:fillRect/>
              </a:stretch>
            </p:blipFill>
            <p:spPr>
              <a:xfrm>
                <a:off x="5915466" y="2207392"/>
                <a:ext cx="2386080" cy="7268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4" name="Ink 13"/>
              <p14:cNvContentPartPr/>
              <p14:nvPr/>
            </p14:nvContentPartPr>
            <p14:xfrm>
              <a:off x="2830626" y="3125032"/>
              <a:ext cx="4326840" cy="307440"/>
            </p14:xfrm>
          </p:contentPart>
        </mc:Choice>
        <mc:Fallback xmlns="">
          <p:pic>
            <p:nvPicPr>
              <p:cNvPr id="14" name="Ink 13"/>
              <p:cNvPicPr/>
              <p:nvPr/>
            </p:nvPicPr>
            <p:blipFill>
              <a:blip r:embed="rId8"/>
              <a:stretch>
                <a:fillRect/>
              </a:stretch>
            </p:blipFill>
            <p:spPr>
              <a:xfrm>
                <a:off x="2821625" y="3116032"/>
                <a:ext cx="4344841" cy="3254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5" name="Ink 14"/>
              <p14:cNvContentPartPr/>
              <p14:nvPr/>
            </p14:nvContentPartPr>
            <p14:xfrm>
              <a:off x="6093943" y="3941171"/>
              <a:ext cx="1127880" cy="1434960"/>
            </p14:xfrm>
          </p:contentPart>
        </mc:Choice>
        <mc:Fallback xmlns="">
          <p:pic>
            <p:nvPicPr>
              <p:cNvPr id="15" name="Ink 14"/>
              <p:cNvPicPr/>
              <p:nvPr/>
            </p:nvPicPr>
            <p:blipFill>
              <a:blip r:embed="rId10"/>
              <a:stretch>
                <a:fillRect/>
              </a:stretch>
            </p:blipFill>
            <p:spPr>
              <a:xfrm>
                <a:off x="6075943" y="3923171"/>
                <a:ext cx="1163880" cy="14709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6" name="Ink 15"/>
              <p14:cNvContentPartPr/>
              <p14:nvPr/>
            </p14:nvContentPartPr>
            <p14:xfrm>
              <a:off x="7893583" y="3975881"/>
              <a:ext cx="345240" cy="429840"/>
            </p14:xfrm>
          </p:contentPart>
        </mc:Choice>
        <mc:Fallback xmlns="">
          <p:pic>
            <p:nvPicPr>
              <p:cNvPr id="16" name="Ink 15"/>
              <p:cNvPicPr/>
              <p:nvPr/>
            </p:nvPicPr>
            <p:blipFill>
              <a:blip r:embed="rId12"/>
              <a:stretch>
                <a:fillRect/>
              </a:stretch>
            </p:blipFill>
            <p:spPr>
              <a:xfrm>
                <a:off x="7875583" y="3957881"/>
                <a:ext cx="381240" cy="46584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7" name="Ink 16"/>
              <p14:cNvContentPartPr/>
              <p14:nvPr/>
            </p14:nvContentPartPr>
            <p14:xfrm>
              <a:off x="8159983" y="4345961"/>
              <a:ext cx="1054080" cy="464040"/>
            </p14:xfrm>
          </p:contentPart>
        </mc:Choice>
        <mc:Fallback xmlns="">
          <p:pic>
            <p:nvPicPr>
              <p:cNvPr id="17" name="Ink 16"/>
              <p:cNvPicPr/>
              <p:nvPr/>
            </p:nvPicPr>
            <p:blipFill>
              <a:blip r:embed="rId14"/>
              <a:stretch>
                <a:fillRect/>
              </a:stretch>
            </p:blipFill>
            <p:spPr>
              <a:xfrm>
                <a:off x="8141983" y="4327961"/>
                <a:ext cx="1090080" cy="50004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414" name="Ink 17413"/>
              <p14:cNvContentPartPr/>
              <p14:nvPr/>
            </p14:nvContentPartPr>
            <p14:xfrm>
              <a:off x="7882255" y="5573"/>
              <a:ext cx="1310040" cy="961560"/>
            </p14:xfrm>
          </p:contentPart>
        </mc:Choice>
        <mc:Fallback xmlns="">
          <p:pic>
            <p:nvPicPr>
              <p:cNvPr id="17414" name="Ink 17413"/>
              <p:cNvPicPr/>
              <p:nvPr/>
            </p:nvPicPr>
            <p:blipFill>
              <a:blip r:embed="rId16"/>
              <a:stretch>
                <a:fillRect/>
              </a:stretch>
            </p:blipFill>
            <p:spPr>
              <a:xfrm>
                <a:off x="7864255" y="-12427"/>
                <a:ext cx="1346040" cy="99756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7415" name="Ink 17414"/>
              <p14:cNvContentPartPr/>
              <p14:nvPr/>
            </p14:nvContentPartPr>
            <p14:xfrm>
              <a:off x="8217775" y="986933"/>
              <a:ext cx="110880" cy="454320"/>
            </p14:xfrm>
          </p:contentPart>
        </mc:Choice>
        <mc:Fallback xmlns="">
          <p:pic>
            <p:nvPicPr>
              <p:cNvPr id="17415" name="Ink 17414"/>
              <p:cNvPicPr/>
              <p:nvPr/>
            </p:nvPicPr>
            <p:blipFill>
              <a:blip r:embed="rId18"/>
              <a:stretch>
                <a:fillRect/>
              </a:stretch>
            </p:blipFill>
            <p:spPr>
              <a:xfrm>
                <a:off x="8199716" y="968933"/>
                <a:ext cx="146997" cy="49032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7423" name="Ink 17422"/>
              <p14:cNvContentPartPr/>
              <p14:nvPr/>
            </p14:nvContentPartPr>
            <p14:xfrm>
              <a:off x="1446535" y="4525373"/>
              <a:ext cx="1681920" cy="35640"/>
            </p14:xfrm>
          </p:contentPart>
        </mc:Choice>
        <mc:Fallback xmlns="">
          <p:pic>
            <p:nvPicPr>
              <p:cNvPr id="17423" name="Ink 17422"/>
              <p:cNvPicPr/>
              <p:nvPr/>
            </p:nvPicPr>
            <p:blipFill>
              <a:blip r:embed="rId20"/>
              <a:stretch>
                <a:fillRect/>
              </a:stretch>
            </p:blipFill>
            <p:spPr>
              <a:xfrm>
                <a:off x="1428535" y="4507373"/>
                <a:ext cx="1717920" cy="7164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7424" name="Ink 17423"/>
              <p14:cNvContentPartPr/>
              <p14:nvPr/>
            </p14:nvContentPartPr>
            <p14:xfrm>
              <a:off x="1400532" y="4102911"/>
              <a:ext cx="1218240" cy="41400"/>
            </p14:xfrm>
          </p:contentPart>
        </mc:Choice>
        <mc:Fallback xmlns="">
          <p:pic>
            <p:nvPicPr>
              <p:cNvPr id="17424" name="Ink 17423"/>
              <p:cNvPicPr/>
              <p:nvPr/>
            </p:nvPicPr>
            <p:blipFill>
              <a:blip r:embed="rId22"/>
              <a:stretch>
                <a:fillRect/>
              </a:stretch>
            </p:blipFill>
            <p:spPr>
              <a:xfrm>
                <a:off x="1382532" y="4084911"/>
                <a:ext cx="1254240" cy="774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7425" name="Ink 17424"/>
              <p14:cNvContentPartPr/>
              <p14:nvPr/>
            </p14:nvContentPartPr>
            <p14:xfrm>
              <a:off x="1371372" y="3692151"/>
              <a:ext cx="1366560" cy="35640"/>
            </p14:xfrm>
          </p:contentPart>
        </mc:Choice>
        <mc:Fallback xmlns="">
          <p:pic>
            <p:nvPicPr>
              <p:cNvPr id="17425" name="Ink 17424"/>
              <p:cNvPicPr/>
              <p:nvPr/>
            </p:nvPicPr>
            <p:blipFill>
              <a:blip r:embed="rId24"/>
              <a:stretch>
                <a:fillRect/>
              </a:stretch>
            </p:blipFill>
            <p:spPr>
              <a:xfrm>
                <a:off x="1353372" y="3674151"/>
                <a:ext cx="1402560" cy="7164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17428" name="Ink 17427"/>
              <p14:cNvContentPartPr/>
              <p14:nvPr/>
            </p14:nvContentPartPr>
            <p14:xfrm>
              <a:off x="6649460" y="1053260"/>
              <a:ext cx="387360" cy="569880"/>
            </p14:xfrm>
          </p:contentPart>
        </mc:Choice>
        <mc:Fallback xmlns="">
          <p:pic>
            <p:nvPicPr>
              <p:cNvPr id="17428" name="Ink 17427"/>
              <p:cNvPicPr/>
              <p:nvPr/>
            </p:nvPicPr>
            <p:blipFill>
              <a:blip r:embed="rId26"/>
              <a:stretch>
                <a:fillRect/>
              </a:stretch>
            </p:blipFill>
            <p:spPr>
              <a:xfrm>
                <a:off x="6631460" y="1035260"/>
                <a:ext cx="423360" cy="60588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17429" name="Ink 17428"/>
              <p14:cNvContentPartPr/>
              <p14:nvPr/>
            </p14:nvContentPartPr>
            <p14:xfrm>
              <a:off x="5976980" y="1041740"/>
              <a:ext cx="145800" cy="144720"/>
            </p14:xfrm>
          </p:contentPart>
        </mc:Choice>
        <mc:Fallback xmlns="">
          <p:pic>
            <p:nvPicPr>
              <p:cNvPr id="17429" name="Ink 17428"/>
              <p:cNvPicPr/>
              <p:nvPr/>
            </p:nvPicPr>
            <p:blipFill>
              <a:blip r:embed="rId28"/>
              <a:stretch>
                <a:fillRect/>
              </a:stretch>
            </p:blipFill>
            <p:spPr>
              <a:xfrm>
                <a:off x="5958980" y="1023740"/>
                <a:ext cx="181800" cy="18072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17430" name="Ink 17429"/>
              <p14:cNvContentPartPr/>
              <p14:nvPr/>
            </p14:nvContentPartPr>
            <p14:xfrm>
              <a:off x="6140060" y="1013300"/>
              <a:ext cx="76320" cy="93240"/>
            </p14:xfrm>
          </p:contentPart>
        </mc:Choice>
        <mc:Fallback xmlns="">
          <p:pic>
            <p:nvPicPr>
              <p:cNvPr id="17430" name="Ink 17429"/>
              <p:cNvPicPr/>
              <p:nvPr/>
            </p:nvPicPr>
            <p:blipFill>
              <a:blip r:embed="rId30"/>
              <a:stretch>
                <a:fillRect/>
              </a:stretch>
            </p:blipFill>
            <p:spPr>
              <a:xfrm>
                <a:off x="6122060" y="995300"/>
                <a:ext cx="112320" cy="12924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17431" name="Ink 17430"/>
              <p14:cNvContentPartPr/>
              <p14:nvPr/>
            </p14:nvContentPartPr>
            <p14:xfrm>
              <a:off x="6238700" y="896300"/>
              <a:ext cx="110880" cy="158040"/>
            </p14:xfrm>
          </p:contentPart>
        </mc:Choice>
        <mc:Fallback xmlns="">
          <p:pic>
            <p:nvPicPr>
              <p:cNvPr id="17431" name="Ink 17430"/>
              <p:cNvPicPr/>
              <p:nvPr/>
            </p:nvPicPr>
            <p:blipFill>
              <a:blip r:embed="rId32"/>
              <a:stretch>
                <a:fillRect/>
              </a:stretch>
            </p:blipFill>
            <p:spPr>
              <a:xfrm>
                <a:off x="6220700" y="878300"/>
                <a:ext cx="146880" cy="19404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17432" name="Ink 17431"/>
              <p14:cNvContentPartPr/>
              <p14:nvPr/>
            </p14:nvContentPartPr>
            <p14:xfrm>
              <a:off x="6331220" y="835820"/>
              <a:ext cx="81720" cy="131040"/>
            </p14:xfrm>
          </p:contentPart>
        </mc:Choice>
        <mc:Fallback xmlns="">
          <p:pic>
            <p:nvPicPr>
              <p:cNvPr id="17432" name="Ink 17431"/>
              <p:cNvPicPr/>
              <p:nvPr/>
            </p:nvPicPr>
            <p:blipFill>
              <a:blip r:embed="rId34"/>
              <a:stretch>
                <a:fillRect/>
              </a:stretch>
            </p:blipFill>
            <p:spPr>
              <a:xfrm>
                <a:off x="6313220" y="817820"/>
                <a:ext cx="117720" cy="16704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17433" name="Ink 17432"/>
              <p14:cNvContentPartPr/>
              <p14:nvPr/>
            </p14:nvContentPartPr>
            <p14:xfrm>
              <a:off x="6412220" y="725660"/>
              <a:ext cx="226440" cy="189000"/>
            </p14:xfrm>
          </p:contentPart>
        </mc:Choice>
        <mc:Fallback xmlns="">
          <p:pic>
            <p:nvPicPr>
              <p:cNvPr id="17433" name="Ink 17432"/>
              <p:cNvPicPr/>
              <p:nvPr/>
            </p:nvPicPr>
            <p:blipFill>
              <a:blip r:embed="rId36"/>
              <a:stretch>
                <a:fillRect/>
              </a:stretch>
            </p:blipFill>
            <p:spPr>
              <a:xfrm>
                <a:off x="6394249" y="707660"/>
                <a:ext cx="262383" cy="225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17434" name="Ink 17433"/>
              <p14:cNvContentPartPr/>
              <p14:nvPr/>
            </p14:nvContentPartPr>
            <p14:xfrm>
              <a:off x="6683300" y="705860"/>
              <a:ext cx="113760" cy="123120"/>
            </p14:xfrm>
          </p:contentPart>
        </mc:Choice>
        <mc:Fallback xmlns="">
          <p:pic>
            <p:nvPicPr>
              <p:cNvPr id="17434" name="Ink 17433"/>
              <p:cNvPicPr/>
              <p:nvPr/>
            </p:nvPicPr>
            <p:blipFill>
              <a:blip r:embed="rId38"/>
              <a:stretch>
                <a:fillRect/>
              </a:stretch>
            </p:blipFill>
            <p:spPr>
              <a:xfrm>
                <a:off x="6665300" y="687807"/>
                <a:ext cx="149760" cy="159226"/>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17435" name="Ink 17434"/>
              <p14:cNvContentPartPr/>
              <p14:nvPr/>
            </p14:nvContentPartPr>
            <p14:xfrm>
              <a:off x="6774380" y="623060"/>
              <a:ext cx="252000" cy="419040"/>
            </p14:xfrm>
          </p:contentPart>
        </mc:Choice>
        <mc:Fallback xmlns="">
          <p:pic>
            <p:nvPicPr>
              <p:cNvPr id="17435" name="Ink 17434"/>
              <p:cNvPicPr/>
              <p:nvPr/>
            </p:nvPicPr>
            <p:blipFill>
              <a:blip r:embed="rId40"/>
              <a:stretch>
                <a:fillRect/>
              </a:stretch>
            </p:blipFill>
            <p:spPr>
              <a:xfrm>
                <a:off x="6756406" y="605060"/>
                <a:ext cx="287949" cy="45504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17436" name="Ink 17435"/>
              <p14:cNvContentPartPr/>
              <p14:nvPr/>
            </p14:nvContentPartPr>
            <p14:xfrm>
              <a:off x="7008380" y="468620"/>
              <a:ext cx="73800" cy="203400"/>
            </p14:xfrm>
          </p:contentPart>
        </mc:Choice>
        <mc:Fallback xmlns="">
          <p:pic>
            <p:nvPicPr>
              <p:cNvPr id="17436" name="Ink 17435"/>
              <p:cNvPicPr/>
              <p:nvPr/>
            </p:nvPicPr>
            <p:blipFill>
              <a:blip r:embed="rId42"/>
              <a:stretch>
                <a:fillRect/>
              </a:stretch>
            </p:blipFill>
            <p:spPr>
              <a:xfrm>
                <a:off x="6990380" y="450652"/>
                <a:ext cx="109800" cy="239336"/>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17437" name="Ink 17436"/>
              <p14:cNvContentPartPr/>
              <p14:nvPr/>
            </p14:nvContentPartPr>
            <p14:xfrm>
              <a:off x="7008380" y="505700"/>
              <a:ext cx="96120" cy="50040"/>
            </p14:xfrm>
          </p:contentPart>
        </mc:Choice>
        <mc:Fallback xmlns="">
          <p:pic>
            <p:nvPicPr>
              <p:cNvPr id="17437" name="Ink 17436"/>
              <p:cNvPicPr/>
              <p:nvPr/>
            </p:nvPicPr>
            <p:blipFill>
              <a:blip r:embed="rId44"/>
              <a:stretch>
                <a:fillRect/>
              </a:stretch>
            </p:blipFill>
            <p:spPr>
              <a:xfrm>
                <a:off x="6990380" y="487829"/>
                <a:ext cx="132120" cy="85783"/>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17438" name="Ink 17437"/>
              <p14:cNvContentPartPr/>
              <p14:nvPr/>
            </p14:nvContentPartPr>
            <p14:xfrm>
              <a:off x="6817220" y="804140"/>
              <a:ext cx="93240" cy="255240"/>
            </p14:xfrm>
          </p:contentPart>
        </mc:Choice>
        <mc:Fallback xmlns="">
          <p:pic>
            <p:nvPicPr>
              <p:cNvPr id="17438" name="Ink 17437"/>
              <p:cNvPicPr/>
              <p:nvPr/>
            </p:nvPicPr>
            <p:blipFill>
              <a:blip r:embed="rId46"/>
              <a:stretch>
                <a:fillRect/>
              </a:stretch>
            </p:blipFill>
            <p:spPr>
              <a:xfrm>
                <a:off x="6799220" y="786140"/>
                <a:ext cx="129240" cy="29124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17439" name="Ink 17438"/>
              <p14:cNvContentPartPr/>
              <p14:nvPr/>
            </p14:nvContentPartPr>
            <p14:xfrm>
              <a:off x="1059065" y="5144601"/>
              <a:ext cx="1829160" cy="35280"/>
            </p14:xfrm>
          </p:contentPart>
        </mc:Choice>
        <mc:Fallback xmlns="">
          <p:pic>
            <p:nvPicPr>
              <p:cNvPr id="17439" name="Ink 17438"/>
              <p:cNvPicPr/>
              <p:nvPr/>
            </p:nvPicPr>
            <p:blipFill>
              <a:blip r:embed="rId48"/>
              <a:stretch>
                <a:fillRect/>
              </a:stretch>
            </p:blipFill>
            <p:spPr>
              <a:xfrm>
                <a:off x="1041065" y="5126601"/>
                <a:ext cx="1865160" cy="7128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17440" name="Ink 17439"/>
              <p14:cNvContentPartPr/>
              <p14:nvPr/>
            </p14:nvContentPartPr>
            <p14:xfrm>
              <a:off x="3368105" y="3680481"/>
              <a:ext cx="2806920" cy="18360"/>
            </p14:xfrm>
          </p:contentPart>
        </mc:Choice>
        <mc:Fallback xmlns="">
          <p:pic>
            <p:nvPicPr>
              <p:cNvPr id="17440" name="Ink 17439"/>
              <p:cNvPicPr/>
              <p:nvPr/>
            </p:nvPicPr>
            <p:blipFill>
              <a:blip r:embed="rId50"/>
              <a:stretch>
                <a:fillRect/>
              </a:stretch>
            </p:blipFill>
            <p:spPr>
              <a:xfrm>
                <a:off x="3350105" y="3662481"/>
                <a:ext cx="2842920" cy="5436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17441" name="Ink 17440"/>
              <p14:cNvContentPartPr/>
              <p14:nvPr/>
            </p14:nvContentPartPr>
            <p14:xfrm>
              <a:off x="3275585" y="4056321"/>
              <a:ext cx="1580040" cy="70560"/>
            </p14:xfrm>
          </p:contentPart>
        </mc:Choice>
        <mc:Fallback xmlns="">
          <p:pic>
            <p:nvPicPr>
              <p:cNvPr id="17441" name="Ink 17440"/>
              <p:cNvPicPr/>
              <p:nvPr/>
            </p:nvPicPr>
            <p:blipFill>
              <a:blip r:embed="rId52"/>
              <a:stretch>
                <a:fillRect/>
              </a:stretch>
            </p:blipFill>
            <p:spPr>
              <a:xfrm>
                <a:off x="3257589" y="4038321"/>
                <a:ext cx="1616032" cy="10656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17442" name="Ink 17441"/>
              <p14:cNvContentPartPr/>
              <p14:nvPr/>
            </p14:nvContentPartPr>
            <p14:xfrm>
              <a:off x="3692105" y="4455921"/>
              <a:ext cx="682920" cy="35280"/>
            </p14:xfrm>
          </p:contentPart>
        </mc:Choice>
        <mc:Fallback xmlns="">
          <p:pic>
            <p:nvPicPr>
              <p:cNvPr id="17442" name="Ink 17441"/>
              <p:cNvPicPr/>
              <p:nvPr/>
            </p:nvPicPr>
            <p:blipFill>
              <a:blip r:embed="rId54"/>
              <a:stretch>
                <a:fillRect/>
              </a:stretch>
            </p:blipFill>
            <p:spPr>
              <a:xfrm>
                <a:off x="3674096" y="4437921"/>
                <a:ext cx="718939" cy="7128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17443" name="Ink 17442"/>
              <p14:cNvContentPartPr/>
              <p14:nvPr/>
            </p14:nvContentPartPr>
            <p14:xfrm>
              <a:off x="2546225" y="3055161"/>
              <a:ext cx="896760" cy="18360"/>
            </p14:xfrm>
          </p:contentPart>
        </mc:Choice>
        <mc:Fallback xmlns="">
          <p:pic>
            <p:nvPicPr>
              <p:cNvPr id="17443" name="Ink 17442"/>
              <p:cNvPicPr/>
              <p:nvPr/>
            </p:nvPicPr>
            <p:blipFill>
              <a:blip r:embed="rId56"/>
              <a:stretch>
                <a:fillRect/>
              </a:stretch>
            </p:blipFill>
            <p:spPr>
              <a:xfrm>
                <a:off x="2528225" y="3036801"/>
                <a:ext cx="932760" cy="5508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17444" name="Ink 17443"/>
              <p14:cNvContentPartPr/>
              <p14:nvPr/>
            </p14:nvContentPartPr>
            <p14:xfrm>
              <a:off x="5104385" y="3014841"/>
              <a:ext cx="687240" cy="48240"/>
            </p14:xfrm>
          </p:contentPart>
        </mc:Choice>
        <mc:Fallback xmlns="">
          <p:pic>
            <p:nvPicPr>
              <p:cNvPr id="17444" name="Ink 17443"/>
              <p:cNvPicPr/>
              <p:nvPr/>
            </p:nvPicPr>
            <p:blipFill>
              <a:blip r:embed="rId58"/>
              <a:stretch>
                <a:fillRect/>
              </a:stretch>
            </p:blipFill>
            <p:spPr>
              <a:xfrm>
                <a:off x="5086385" y="2996841"/>
                <a:ext cx="723240" cy="8424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17445" name="Ink 17444"/>
              <p14:cNvContentPartPr/>
              <p14:nvPr/>
            </p14:nvContentPartPr>
            <p14:xfrm>
              <a:off x="4533580" y="5746630"/>
              <a:ext cx="1440720" cy="19800"/>
            </p14:xfrm>
          </p:contentPart>
        </mc:Choice>
        <mc:Fallback xmlns="">
          <p:pic>
            <p:nvPicPr>
              <p:cNvPr id="17445" name="Ink 17444"/>
              <p:cNvPicPr/>
              <p:nvPr/>
            </p:nvPicPr>
            <p:blipFill>
              <a:blip r:embed="rId60"/>
              <a:stretch>
                <a:fillRect/>
              </a:stretch>
            </p:blipFill>
            <p:spPr>
              <a:xfrm>
                <a:off x="4515580" y="5728630"/>
                <a:ext cx="1476720" cy="5580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17446" name="Ink 17445"/>
              <p14:cNvContentPartPr/>
              <p14:nvPr/>
            </p14:nvContentPartPr>
            <p14:xfrm>
              <a:off x="7346320" y="763250"/>
              <a:ext cx="344160" cy="183600"/>
            </p14:xfrm>
          </p:contentPart>
        </mc:Choice>
        <mc:Fallback xmlns="">
          <p:pic>
            <p:nvPicPr>
              <p:cNvPr id="17446" name="Ink 17445"/>
              <p:cNvPicPr/>
              <p:nvPr/>
            </p:nvPicPr>
            <p:blipFill>
              <a:blip r:embed="rId62"/>
              <a:stretch>
                <a:fillRect/>
              </a:stretch>
            </p:blipFill>
            <p:spPr>
              <a:xfrm>
                <a:off x="7328320" y="745250"/>
                <a:ext cx="380160" cy="219600"/>
              </a:xfrm>
              <a:prstGeom prst="rect">
                <a:avLst/>
              </a:prstGeom>
            </p:spPr>
          </p:pic>
        </mc:Fallback>
      </mc:AlternateContent>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0" y="0"/>
            <a:ext cx="9144000" cy="7078861"/>
          </a:xfrm>
          <a:prstGeom prst="rect">
            <a:avLst/>
          </a:prstGeom>
          <a:noFill/>
          <a:ln w="76200">
            <a:noFill/>
            <a:miter lim="800000"/>
            <a:headEnd/>
            <a:tailEnd/>
          </a:ln>
          <a:effectLst/>
        </p:spPr>
        <p:txBody>
          <a:bodyPr>
            <a:spAutoFit/>
          </a:bodyPr>
          <a:lstStyle/>
          <a:p>
            <a:pPr algn="ctr" eaLnBrk="0" hangingPunct="0">
              <a:lnSpc>
                <a:spcPct val="80000"/>
              </a:lnSpc>
              <a:spcBef>
                <a:spcPct val="50000"/>
              </a:spcBef>
            </a:pPr>
            <a:r>
              <a:rPr lang="en-US" b="1" dirty="0">
                <a:solidFill>
                  <a:srgbClr val="CC0000"/>
                </a:solidFill>
                <a:effectLst>
                  <a:outerShdw blurRad="38100" dist="38100" dir="2700000" algn="tl">
                    <a:srgbClr val="C0C0C0"/>
                  </a:outerShdw>
                </a:effectLst>
              </a:rPr>
              <a:t>5.2  INTERACTIONS OF SKELETAL MUSCLES</a:t>
            </a:r>
            <a:endParaRPr lang="en-US" b="1" dirty="0">
              <a:effectLst>
                <a:outerShdw blurRad="38100" dist="38100" dir="2700000" algn="tl">
                  <a:srgbClr val="C0C0C0"/>
                </a:outerShdw>
              </a:effectLst>
            </a:endParaRPr>
          </a:p>
          <a:p>
            <a:pPr eaLnBrk="0" hangingPunct="0">
              <a:lnSpc>
                <a:spcPct val="80000"/>
              </a:lnSpc>
              <a:spcBef>
                <a:spcPct val="50000"/>
              </a:spcBef>
            </a:pPr>
            <a:r>
              <a:rPr lang="en-US" dirty="0"/>
              <a:t>•  muscles can work </a:t>
            </a:r>
            <a:r>
              <a:rPr lang="en-US" b="1" dirty="0">
                <a:solidFill>
                  <a:srgbClr val="CC0000"/>
                </a:solidFill>
              </a:rPr>
              <a:t>together</a:t>
            </a:r>
            <a:r>
              <a:rPr lang="en-US" dirty="0"/>
              <a:t> or </a:t>
            </a:r>
            <a:r>
              <a:rPr lang="en-US" b="1" dirty="0">
                <a:solidFill>
                  <a:srgbClr val="CC0000"/>
                </a:solidFill>
              </a:rPr>
              <a:t>in opposition</a:t>
            </a:r>
            <a:endParaRPr lang="en-US" dirty="0"/>
          </a:p>
          <a:p>
            <a:pPr eaLnBrk="0" hangingPunct="0">
              <a:lnSpc>
                <a:spcPct val="80000"/>
              </a:lnSpc>
              <a:spcBef>
                <a:spcPct val="50000"/>
              </a:spcBef>
            </a:pPr>
            <a:r>
              <a:rPr lang="en-US" dirty="0"/>
              <a:t>•  4 </a:t>
            </a:r>
            <a:r>
              <a:rPr lang="en-US" b="1" dirty="0">
                <a:solidFill>
                  <a:srgbClr val="CC0000"/>
                </a:solidFill>
              </a:rPr>
              <a:t>functional</a:t>
            </a:r>
            <a:r>
              <a:rPr lang="en-US" dirty="0"/>
              <a:t> groups:  </a:t>
            </a:r>
            <a:r>
              <a:rPr lang="en-US" b="1" dirty="0">
                <a:solidFill>
                  <a:srgbClr val="CC0000"/>
                </a:solidFill>
              </a:rPr>
              <a:t>prime movers</a:t>
            </a:r>
            <a:r>
              <a:rPr lang="en-US" dirty="0"/>
              <a:t>, </a:t>
            </a:r>
            <a:r>
              <a:rPr lang="en-US" b="1" dirty="0">
                <a:solidFill>
                  <a:srgbClr val="CC0000"/>
                </a:solidFill>
              </a:rPr>
              <a:t>antagonists, synergists &amp; fixators</a:t>
            </a:r>
          </a:p>
          <a:p>
            <a:pPr eaLnBrk="0" hangingPunct="0">
              <a:lnSpc>
                <a:spcPct val="80000"/>
              </a:lnSpc>
              <a:spcBef>
                <a:spcPct val="50000"/>
              </a:spcBef>
            </a:pPr>
            <a:r>
              <a:rPr lang="en-US" dirty="0"/>
              <a:t>1)</a:t>
            </a:r>
            <a:r>
              <a:rPr lang="en-US" dirty="0">
                <a:solidFill>
                  <a:srgbClr val="CC0000"/>
                </a:solidFill>
              </a:rPr>
              <a:t>  </a:t>
            </a:r>
            <a:r>
              <a:rPr lang="en-US" b="1" dirty="0">
                <a:solidFill>
                  <a:srgbClr val="CC0000"/>
                </a:solidFill>
                <a:highlight>
                  <a:srgbClr val="FFFF00"/>
                </a:highlight>
              </a:rPr>
              <a:t>Prime Mover</a:t>
            </a:r>
            <a:r>
              <a:rPr lang="en-US" b="1" dirty="0">
                <a:solidFill>
                  <a:srgbClr val="CC0000"/>
                </a:solidFill>
              </a:rPr>
              <a:t>:</a:t>
            </a:r>
            <a:endParaRPr lang="en-US" dirty="0">
              <a:solidFill>
                <a:srgbClr val="CC0000"/>
              </a:solidFill>
            </a:endParaRPr>
          </a:p>
          <a:p>
            <a:pPr eaLnBrk="0" hangingPunct="0">
              <a:lnSpc>
                <a:spcPct val="80000"/>
              </a:lnSpc>
              <a:spcBef>
                <a:spcPct val="50000"/>
              </a:spcBef>
            </a:pPr>
            <a:r>
              <a:rPr lang="en-US" dirty="0"/>
              <a:t>•  the muscle that is primarily responsible for a movement</a:t>
            </a:r>
          </a:p>
          <a:p>
            <a:pPr eaLnBrk="0" hangingPunct="0">
              <a:lnSpc>
                <a:spcPct val="80000"/>
              </a:lnSpc>
              <a:spcBef>
                <a:spcPct val="50000"/>
              </a:spcBef>
            </a:pPr>
            <a:r>
              <a:rPr lang="en-US" dirty="0"/>
              <a:t>•  </a:t>
            </a:r>
            <a:r>
              <a:rPr lang="en-US" dirty="0" err="1"/>
              <a:t>eg</a:t>
            </a:r>
            <a:r>
              <a:rPr lang="en-US" dirty="0"/>
              <a:t>:  </a:t>
            </a:r>
            <a:r>
              <a:rPr lang="en-US" i="1" dirty="0">
                <a:solidFill>
                  <a:srgbClr val="008080"/>
                </a:solidFill>
              </a:rPr>
              <a:t>biceps </a:t>
            </a:r>
            <a:r>
              <a:rPr lang="en-US" i="1" dirty="0" err="1">
                <a:solidFill>
                  <a:srgbClr val="008080"/>
                </a:solidFill>
              </a:rPr>
              <a:t>brachii</a:t>
            </a:r>
            <a:r>
              <a:rPr lang="en-US" i="1" dirty="0">
                <a:solidFill>
                  <a:srgbClr val="008080"/>
                </a:solidFill>
              </a:rPr>
              <a:t> in elbow flexion</a:t>
            </a:r>
          </a:p>
          <a:p>
            <a:pPr eaLnBrk="0" hangingPunct="0">
              <a:lnSpc>
                <a:spcPct val="80000"/>
              </a:lnSpc>
              <a:spcBef>
                <a:spcPct val="50000"/>
              </a:spcBef>
            </a:pPr>
            <a:r>
              <a:rPr lang="en-US" dirty="0"/>
              <a:t>2)  </a:t>
            </a:r>
            <a:r>
              <a:rPr lang="en-US" b="1" dirty="0">
                <a:solidFill>
                  <a:srgbClr val="CC0000"/>
                </a:solidFill>
                <a:highlight>
                  <a:srgbClr val="FFFF00"/>
                </a:highlight>
              </a:rPr>
              <a:t>Antagonist</a:t>
            </a:r>
            <a:r>
              <a:rPr lang="en-US" b="1" dirty="0">
                <a:solidFill>
                  <a:srgbClr val="CC0000"/>
                </a:solidFill>
              </a:rPr>
              <a:t>:</a:t>
            </a:r>
          </a:p>
          <a:p>
            <a:pPr eaLnBrk="0" hangingPunct="0">
              <a:lnSpc>
                <a:spcPct val="80000"/>
              </a:lnSpc>
              <a:spcBef>
                <a:spcPct val="50000"/>
              </a:spcBef>
            </a:pPr>
            <a:r>
              <a:rPr lang="en-US" dirty="0"/>
              <a:t>•  control extent to which movement is happening</a:t>
            </a:r>
          </a:p>
          <a:p>
            <a:pPr eaLnBrk="0" hangingPunct="0">
              <a:lnSpc>
                <a:spcPct val="80000"/>
              </a:lnSpc>
              <a:spcBef>
                <a:spcPct val="50000"/>
              </a:spcBef>
            </a:pPr>
            <a:r>
              <a:rPr lang="en-US" dirty="0"/>
              <a:t>•  can provide resistance to prevent overshoot or control rate of movement</a:t>
            </a:r>
          </a:p>
          <a:p>
            <a:pPr eaLnBrk="0" hangingPunct="0">
              <a:lnSpc>
                <a:spcPct val="80000"/>
              </a:lnSpc>
              <a:spcBef>
                <a:spcPct val="50000"/>
              </a:spcBef>
            </a:pPr>
            <a:r>
              <a:rPr lang="en-US" dirty="0"/>
              <a:t>•  a single muscle can be a prime mover for one action &amp; an antagonist for 	another action - </a:t>
            </a:r>
            <a:r>
              <a:rPr lang="en-US" dirty="0" err="1"/>
              <a:t>eg</a:t>
            </a:r>
            <a:r>
              <a:rPr lang="en-US" dirty="0"/>
              <a:t>:  </a:t>
            </a:r>
            <a:r>
              <a:rPr lang="en-US" i="1" dirty="0">
                <a:solidFill>
                  <a:srgbClr val="008080"/>
                </a:solidFill>
              </a:rPr>
              <a:t>biceps </a:t>
            </a:r>
            <a:r>
              <a:rPr lang="en-US" i="1" dirty="0" err="1">
                <a:solidFill>
                  <a:srgbClr val="008080"/>
                </a:solidFill>
              </a:rPr>
              <a:t>brachii</a:t>
            </a:r>
            <a:r>
              <a:rPr lang="en-US" i="1" dirty="0">
                <a:solidFill>
                  <a:srgbClr val="008080"/>
                </a:solidFill>
              </a:rPr>
              <a:t> &amp; triceps </a:t>
            </a:r>
            <a:r>
              <a:rPr lang="en-US" i="1" dirty="0" err="1">
                <a:solidFill>
                  <a:srgbClr val="008080"/>
                </a:solidFill>
              </a:rPr>
              <a:t>brachii</a:t>
            </a:r>
            <a:r>
              <a:rPr lang="en-US" i="1" dirty="0">
                <a:solidFill>
                  <a:srgbClr val="008080"/>
                </a:solidFill>
              </a:rPr>
              <a:t> -&gt; elbow flexion and extension</a:t>
            </a:r>
          </a:p>
          <a:p>
            <a:pPr eaLnBrk="0" hangingPunct="0">
              <a:lnSpc>
                <a:spcPct val="80000"/>
              </a:lnSpc>
              <a:spcBef>
                <a:spcPct val="50000"/>
              </a:spcBef>
            </a:pPr>
            <a:r>
              <a:rPr lang="en-US" dirty="0"/>
              <a:t>3)  </a:t>
            </a:r>
            <a:r>
              <a:rPr lang="en-US" b="1" dirty="0">
                <a:solidFill>
                  <a:srgbClr val="CC0000"/>
                </a:solidFill>
                <a:highlight>
                  <a:srgbClr val="FFFF00"/>
                </a:highlight>
              </a:rPr>
              <a:t>Synergists</a:t>
            </a:r>
            <a:r>
              <a:rPr lang="en-US" b="1" dirty="0">
                <a:solidFill>
                  <a:srgbClr val="CC0000"/>
                </a:solidFill>
              </a:rPr>
              <a:t>:</a:t>
            </a:r>
            <a:endParaRPr lang="en-US" dirty="0">
              <a:solidFill>
                <a:srgbClr val="CC0000"/>
              </a:solidFill>
            </a:endParaRPr>
          </a:p>
          <a:p>
            <a:pPr eaLnBrk="0" hangingPunct="0">
              <a:lnSpc>
                <a:spcPct val="80000"/>
              </a:lnSpc>
              <a:spcBef>
                <a:spcPct val="50000"/>
              </a:spcBef>
            </a:pPr>
            <a:r>
              <a:rPr lang="en-US" dirty="0"/>
              <a:t>•  muscles that help the prime mover (helpful but not essential) by:</a:t>
            </a:r>
          </a:p>
          <a:p>
            <a:pPr eaLnBrk="0" hangingPunct="0">
              <a:lnSpc>
                <a:spcPct val="80000"/>
              </a:lnSpc>
              <a:spcBef>
                <a:spcPct val="50000"/>
              </a:spcBef>
            </a:pPr>
            <a:r>
              <a:rPr lang="en-US" dirty="0"/>
              <a:t>	a)  promoting the same movement</a:t>
            </a:r>
          </a:p>
          <a:p>
            <a:pPr eaLnBrk="0" hangingPunct="0">
              <a:lnSpc>
                <a:spcPct val="80000"/>
              </a:lnSpc>
              <a:spcBef>
                <a:spcPct val="50000"/>
              </a:spcBef>
            </a:pPr>
            <a:r>
              <a:rPr lang="en-US" dirty="0"/>
              <a:t>	b)  reducing undesirable movements (</a:t>
            </a:r>
            <a:r>
              <a:rPr lang="en-US" dirty="0" err="1"/>
              <a:t>eg</a:t>
            </a:r>
            <a:r>
              <a:rPr lang="en-US" dirty="0"/>
              <a:t>: </a:t>
            </a:r>
            <a:r>
              <a:rPr lang="en-US" i="1" dirty="0">
                <a:solidFill>
                  <a:srgbClr val="008080"/>
                </a:solidFill>
              </a:rPr>
              <a:t>finger flexor muscles cross 		both wrist &amp; phalangeal joints</a:t>
            </a:r>
            <a:r>
              <a:rPr lang="en-US" dirty="0"/>
              <a:t>)</a:t>
            </a:r>
          </a:p>
          <a:p>
            <a:pPr eaLnBrk="0" hangingPunct="0">
              <a:lnSpc>
                <a:spcPct val="80000"/>
              </a:lnSpc>
              <a:spcBef>
                <a:spcPct val="50000"/>
              </a:spcBef>
            </a:pPr>
            <a:r>
              <a:rPr lang="en-US" dirty="0"/>
              <a:t>4)  </a:t>
            </a:r>
            <a:r>
              <a:rPr lang="en-US" b="1" dirty="0">
                <a:solidFill>
                  <a:srgbClr val="CC0000"/>
                </a:solidFill>
                <a:highlight>
                  <a:srgbClr val="FFFF00"/>
                </a:highlight>
              </a:rPr>
              <a:t>Fixators</a:t>
            </a:r>
            <a:r>
              <a:rPr lang="en-US" b="1" dirty="0">
                <a:solidFill>
                  <a:srgbClr val="CC0000"/>
                </a:solidFill>
              </a:rPr>
              <a:t>:</a:t>
            </a:r>
            <a:endParaRPr lang="en-US" dirty="0">
              <a:solidFill>
                <a:srgbClr val="CC0000"/>
              </a:solidFill>
            </a:endParaRPr>
          </a:p>
          <a:p>
            <a:pPr eaLnBrk="0" hangingPunct="0">
              <a:lnSpc>
                <a:spcPct val="80000"/>
              </a:lnSpc>
              <a:spcBef>
                <a:spcPct val="50000"/>
              </a:spcBef>
            </a:pPr>
            <a:r>
              <a:rPr lang="en-US" dirty="0"/>
              <a:t>•  immobilize a bone - </a:t>
            </a:r>
            <a:r>
              <a:rPr lang="en-US" dirty="0" err="1"/>
              <a:t>eg</a:t>
            </a:r>
            <a:r>
              <a:rPr lang="en-US" dirty="0"/>
              <a:t>: muscles involved in posture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0" y="0"/>
            <a:ext cx="9144000" cy="7171194"/>
          </a:xfrm>
          <a:prstGeom prst="rect">
            <a:avLst/>
          </a:prstGeom>
          <a:noFill/>
          <a:ln w="38100">
            <a:noFill/>
            <a:miter lim="800000"/>
            <a:headEnd/>
            <a:tailEnd/>
          </a:ln>
          <a:effectLst/>
        </p:spPr>
        <p:txBody>
          <a:bodyPr>
            <a:spAutoFit/>
          </a:bodyPr>
          <a:lstStyle/>
          <a:p>
            <a:pPr marL="457200" indent="-457200" eaLnBrk="0" hangingPunct="0">
              <a:spcBef>
                <a:spcPct val="50000"/>
              </a:spcBef>
            </a:pPr>
            <a:r>
              <a:rPr lang="en-US" b="1" u="sng" dirty="0">
                <a:solidFill>
                  <a:schemeClr val="accent2"/>
                </a:solidFill>
              </a:rPr>
              <a:t>Naming Skeletal Muscles</a:t>
            </a:r>
          </a:p>
          <a:p>
            <a:pPr marL="457200" indent="-457200" eaLnBrk="0" hangingPunct="0">
              <a:spcBef>
                <a:spcPct val="50000"/>
              </a:spcBef>
              <a:buFontTx/>
              <a:buAutoNum type="arabicPeriod"/>
            </a:pPr>
            <a:r>
              <a:rPr lang="en-US" b="1" u="sng" dirty="0">
                <a:solidFill>
                  <a:schemeClr val="accent2"/>
                </a:solidFill>
                <a:highlight>
                  <a:srgbClr val="FFFF00"/>
                </a:highlight>
              </a:rPr>
              <a:t>Location</a:t>
            </a:r>
            <a:r>
              <a:rPr lang="en-US" b="1" u="sng" dirty="0">
                <a:solidFill>
                  <a:schemeClr val="accent2"/>
                </a:solidFill>
              </a:rPr>
              <a:t> of muscle</a:t>
            </a:r>
            <a:r>
              <a:rPr lang="en-US" b="1" dirty="0">
                <a:solidFill>
                  <a:schemeClr val="accent2"/>
                </a:solidFill>
              </a:rPr>
              <a:t>:</a:t>
            </a:r>
            <a:r>
              <a:rPr lang="en-US" dirty="0"/>
              <a:t>  bone or body region – </a:t>
            </a:r>
            <a:r>
              <a:rPr lang="en-US" dirty="0" err="1"/>
              <a:t>eg</a:t>
            </a:r>
            <a:r>
              <a:rPr lang="en-US" dirty="0"/>
              <a:t>:  temporalis, intercostal</a:t>
            </a:r>
          </a:p>
          <a:p>
            <a:pPr marL="457200" indent="-457200" eaLnBrk="0" hangingPunct="0">
              <a:spcBef>
                <a:spcPct val="50000"/>
              </a:spcBef>
              <a:buFontTx/>
              <a:buAutoNum type="arabicPeriod"/>
            </a:pPr>
            <a:r>
              <a:rPr lang="en-US" b="1" u="sng" dirty="0">
                <a:solidFill>
                  <a:schemeClr val="accent2"/>
                </a:solidFill>
                <a:highlight>
                  <a:srgbClr val="FFFF00"/>
                </a:highlight>
              </a:rPr>
              <a:t>Shape</a:t>
            </a:r>
            <a:r>
              <a:rPr lang="en-US" b="1" u="sng" dirty="0">
                <a:solidFill>
                  <a:schemeClr val="accent2"/>
                </a:solidFill>
              </a:rPr>
              <a:t> of muscle</a:t>
            </a:r>
            <a:r>
              <a:rPr lang="en-US" b="1" dirty="0">
                <a:solidFill>
                  <a:schemeClr val="accent2"/>
                </a:solidFill>
              </a:rPr>
              <a:t>:</a:t>
            </a:r>
            <a:r>
              <a:rPr lang="en-US" dirty="0"/>
              <a:t>  </a:t>
            </a:r>
            <a:r>
              <a:rPr lang="en-US" dirty="0" err="1"/>
              <a:t>eg</a:t>
            </a:r>
            <a:r>
              <a:rPr lang="en-US" dirty="0"/>
              <a:t>: deltoid (triangular), right &amp; left trapezius muscles form a trapezoid</a:t>
            </a:r>
          </a:p>
          <a:p>
            <a:pPr marL="457200" indent="-457200" eaLnBrk="0" hangingPunct="0">
              <a:spcBef>
                <a:spcPct val="50000"/>
              </a:spcBef>
              <a:buFontTx/>
              <a:buAutoNum type="arabicPeriod"/>
            </a:pPr>
            <a:r>
              <a:rPr lang="en-US" b="1" dirty="0">
                <a:solidFill>
                  <a:schemeClr val="accent2"/>
                </a:solidFill>
                <a:highlight>
                  <a:srgbClr val="FFFF00"/>
                </a:highlight>
              </a:rPr>
              <a:t>Relative</a:t>
            </a:r>
            <a:r>
              <a:rPr lang="en-US" b="1" dirty="0">
                <a:solidFill>
                  <a:schemeClr val="accent2"/>
                </a:solidFill>
              </a:rPr>
              <a:t> </a:t>
            </a:r>
            <a:r>
              <a:rPr lang="en-US" b="1" dirty="0">
                <a:solidFill>
                  <a:schemeClr val="accent2"/>
                </a:solidFill>
                <a:highlight>
                  <a:srgbClr val="FFFF00"/>
                </a:highlight>
              </a:rPr>
              <a:t>size</a:t>
            </a:r>
            <a:r>
              <a:rPr lang="en-US" b="1" dirty="0">
                <a:solidFill>
                  <a:schemeClr val="accent2"/>
                </a:solidFill>
              </a:rPr>
              <a:t> of muscle:</a:t>
            </a:r>
            <a:r>
              <a:rPr lang="en-US" dirty="0"/>
              <a:t>  maximus, </a:t>
            </a:r>
            <a:r>
              <a:rPr lang="en-US" dirty="0" err="1"/>
              <a:t>minimus</a:t>
            </a:r>
            <a:r>
              <a:rPr lang="en-US" dirty="0"/>
              <a:t>, longus, brevis (shorter) – </a:t>
            </a:r>
            <a:r>
              <a:rPr lang="en-US" dirty="0" err="1"/>
              <a:t>eg</a:t>
            </a:r>
            <a:r>
              <a:rPr lang="en-US" dirty="0"/>
              <a:t>:  gluteus maximus &amp; gluteus </a:t>
            </a:r>
            <a:r>
              <a:rPr lang="en-US" dirty="0" err="1"/>
              <a:t>minimus</a:t>
            </a:r>
            <a:endParaRPr lang="en-US" dirty="0"/>
          </a:p>
          <a:p>
            <a:pPr marL="457200" indent="-457200" eaLnBrk="0" hangingPunct="0">
              <a:spcBef>
                <a:spcPct val="50000"/>
              </a:spcBef>
              <a:buFontTx/>
              <a:buAutoNum type="arabicPeriod"/>
            </a:pPr>
            <a:r>
              <a:rPr lang="en-US" b="1" dirty="0">
                <a:solidFill>
                  <a:schemeClr val="accent2"/>
                </a:solidFill>
                <a:highlight>
                  <a:srgbClr val="FFFF00"/>
                </a:highlight>
              </a:rPr>
              <a:t>Direction</a:t>
            </a:r>
            <a:r>
              <a:rPr lang="en-US" b="1" dirty="0">
                <a:solidFill>
                  <a:schemeClr val="accent2"/>
                </a:solidFill>
              </a:rPr>
              <a:t> of muscle fibers:</a:t>
            </a:r>
            <a:r>
              <a:rPr lang="en-US" dirty="0"/>
              <a:t>  </a:t>
            </a:r>
            <a:r>
              <a:rPr lang="en-US" dirty="0" err="1"/>
              <a:t>eg</a:t>
            </a:r>
            <a:r>
              <a:rPr lang="en-US" dirty="0"/>
              <a:t>: rectus = straight, parallel to midline (rectus </a:t>
            </a:r>
            <a:r>
              <a:rPr lang="en-US" dirty="0" err="1"/>
              <a:t>femoris</a:t>
            </a:r>
            <a:r>
              <a:rPr lang="en-US" dirty="0"/>
              <a:t>); also transversus abdominis, oblique</a:t>
            </a:r>
          </a:p>
          <a:p>
            <a:pPr marL="457200" indent="-457200" eaLnBrk="0" hangingPunct="0">
              <a:spcBef>
                <a:spcPct val="50000"/>
              </a:spcBef>
              <a:buFontTx/>
              <a:buAutoNum type="arabicPeriod"/>
            </a:pPr>
            <a:r>
              <a:rPr lang="en-US" b="1" dirty="0">
                <a:solidFill>
                  <a:schemeClr val="accent2"/>
                </a:solidFill>
              </a:rPr>
              <a:t>Number of origins</a:t>
            </a:r>
            <a:r>
              <a:rPr lang="en-US" b="1" dirty="0"/>
              <a:t>:  </a:t>
            </a:r>
            <a:r>
              <a:rPr lang="en-US" dirty="0"/>
              <a:t>biceps, triceps, quadriceps (2,3,4 origins) – </a:t>
            </a:r>
            <a:r>
              <a:rPr lang="en-US" dirty="0" err="1"/>
              <a:t>eg</a:t>
            </a:r>
            <a:r>
              <a:rPr lang="en-US" dirty="0"/>
              <a:t>:  biceps </a:t>
            </a:r>
            <a:r>
              <a:rPr lang="en-US" dirty="0" err="1"/>
              <a:t>brachii</a:t>
            </a:r>
            <a:endParaRPr lang="en-US" dirty="0"/>
          </a:p>
          <a:p>
            <a:pPr marL="457200" indent="-457200" eaLnBrk="0" hangingPunct="0">
              <a:spcBef>
                <a:spcPct val="50000"/>
              </a:spcBef>
              <a:buFontTx/>
              <a:buAutoNum type="arabicPeriod"/>
            </a:pPr>
            <a:r>
              <a:rPr lang="en-US" b="1" dirty="0">
                <a:solidFill>
                  <a:schemeClr val="accent2"/>
                </a:solidFill>
              </a:rPr>
              <a:t>Location of muscle’s origin and/or insertion:</a:t>
            </a:r>
            <a:r>
              <a:rPr lang="en-US" b="1" dirty="0"/>
              <a:t>  </a:t>
            </a:r>
            <a:r>
              <a:rPr lang="en-US" dirty="0"/>
              <a:t>if both indicated, origin always indicated first – </a:t>
            </a:r>
            <a:r>
              <a:rPr lang="en-US" dirty="0" err="1"/>
              <a:t>eg</a:t>
            </a:r>
            <a:r>
              <a:rPr lang="en-US" dirty="0"/>
              <a:t>: sternocleidomastoid (neck region – dual origin on sternum and clavicle &amp; insertion on mastoid process of temporal bone)</a:t>
            </a:r>
          </a:p>
          <a:p>
            <a:pPr marL="457200" indent="-457200" eaLnBrk="0" hangingPunct="0">
              <a:spcBef>
                <a:spcPct val="50000"/>
              </a:spcBef>
              <a:buFontTx/>
              <a:buAutoNum type="arabicPeriod"/>
            </a:pPr>
            <a:r>
              <a:rPr lang="en-US" b="1" dirty="0">
                <a:solidFill>
                  <a:schemeClr val="accent2"/>
                </a:solidFill>
              </a:rPr>
              <a:t>Action of the muscle:</a:t>
            </a:r>
            <a:r>
              <a:rPr lang="en-US" dirty="0"/>
              <a:t>  flexor, extensor, adductor – </a:t>
            </a:r>
            <a:r>
              <a:rPr lang="en-US" dirty="0" err="1"/>
              <a:t>eg</a:t>
            </a:r>
            <a:r>
              <a:rPr lang="en-US" dirty="0"/>
              <a:t>:  adductor longus for thigh adduction &amp; supinator muscle in forearm</a:t>
            </a:r>
          </a:p>
          <a:p>
            <a:pPr marL="457200" indent="-457200" algn="ctr" eaLnBrk="0" hangingPunct="0">
              <a:spcBef>
                <a:spcPct val="50000"/>
              </a:spcBef>
            </a:pPr>
            <a:r>
              <a:rPr lang="en-US" i="1" dirty="0">
                <a:solidFill>
                  <a:schemeClr val="accent2"/>
                </a:solidFill>
              </a:rPr>
              <a:t>What can we say about the </a:t>
            </a:r>
            <a:r>
              <a:rPr lang="en-US" b="1" i="1" dirty="0">
                <a:solidFill>
                  <a:schemeClr val="accent2"/>
                </a:solidFill>
              </a:rPr>
              <a:t>extensor carpi </a:t>
            </a:r>
            <a:r>
              <a:rPr lang="en-US" b="1" i="1" dirty="0" err="1">
                <a:solidFill>
                  <a:schemeClr val="accent2"/>
                </a:solidFill>
              </a:rPr>
              <a:t>radialis</a:t>
            </a:r>
            <a:r>
              <a:rPr lang="en-US" b="1" i="1" dirty="0">
                <a:solidFill>
                  <a:schemeClr val="accent2"/>
                </a:solidFill>
              </a:rPr>
              <a:t> longus</a:t>
            </a:r>
            <a:r>
              <a:rPr lang="en-US" i="1" dirty="0">
                <a:solidFill>
                  <a:schemeClr val="accent2"/>
                </a:solidFill>
              </a:rPr>
              <a:t>???</a:t>
            </a:r>
          </a:p>
          <a:p>
            <a:pPr marL="457200" indent="-457200" algn="ctr" eaLnBrk="0" hangingPunct="0">
              <a:spcBef>
                <a:spcPct val="50000"/>
              </a:spcBef>
            </a:pPr>
            <a:r>
              <a:rPr lang="en-US" i="1" dirty="0">
                <a:solidFill>
                  <a:schemeClr val="accent2"/>
                </a:solidFill>
              </a:rPr>
              <a:t>-&gt; wrist extensor, so posterior, thumb side (</a:t>
            </a:r>
            <a:r>
              <a:rPr lang="en-US" i="1" dirty="0" err="1">
                <a:solidFill>
                  <a:schemeClr val="accent2"/>
                </a:solidFill>
              </a:rPr>
              <a:t>radialis</a:t>
            </a:r>
            <a:r>
              <a:rPr lang="en-US" i="1" dirty="0">
                <a:solidFill>
                  <a:schemeClr val="accent2"/>
                </a:solidFill>
              </a:rPr>
              <a:t>), long muscle  </a:t>
            </a:r>
          </a:p>
          <a:p>
            <a:pPr marL="457200" indent="-457200" algn="ctr" eaLnBrk="0" hangingPunct="0">
              <a:spcBef>
                <a:spcPct val="50000"/>
              </a:spcBef>
            </a:pPr>
            <a:endParaRPr lang="en-US" b="1" dirty="0">
              <a:solidFill>
                <a:schemeClr val="accent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63513" y="90488"/>
            <a:ext cx="8753475" cy="2278252"/>
          </a:xfrm>
          <a:prstGeom prst="rect">
            <a:avLst/>
          </a:prstGeom>
          <a:solidFill>
            <a:schemeClr val="bg1"/>
          </a:solidFill>
          <a:ln w="28575">
            <a:noFill/>
            <a:miter lim="800000"/>
            <a:headEnd/>
            <a:tailEnd/>
          </a:ln>
          <a:effectLst/>
        </p:spPr>
        <p:txBody>
          <a:bodyPr>
            <a:spAutoFit/>
          </a:bodyPr>
          <a:lstStyle/>
          <a:p>
            <a:pPr marL="457200" indent="-457200">
              <a:lnSpc>
                <a:spcPct val="75000"/>
              </a:lnSpc>
              <a:spcBef>
                <a:spcPct val="50000"/>
              </a:spcBef>
            </a:pPr>
            <a:r>
              <a:rPr lang="en-US" b="1" u="sng" dirty="0">
                <a:solidFill>
                  <a:srgbClr val="996633"/>
                </a:solidFill>
              </a:rPr>
              <a:t>5.3  Muscles of the Head – Facial Expression</a:t>
            </a:r>
          </a:p>
          <a:p>
            <a:pPr marL="457200" indent="-457200">
              <a:lnSpc>
                <a:spcPct val="50000"/>
              </a:lnSpc>
              <a:spcBef>
                <a:spcPct val="50000"/>
              </a:spcBef>
            </a:pPr>
            <a:r>
              <a:rPr lang="en-CA" dirty="0">
                <a:cs typeface="Arial" charset="0"/>
              </a:rPr>
              <a:t>•</a:t>
            </a:r>
            <a:r>
              <a:rPr lang="en-US" dirty="0">
                <a:cs typeface="Arial" charset="0"/>
              </a:rPr>
              <a:t> insert into skin or other muscles, not bones; innervated by the facial nerve</a:t>
            </a:r>
          </a:p>
          <a:p>
            <a:pPr marL="457200" indent="-457200">
              <a:lnSpc>
                <a:spcPct val="65000"/>
              </a:lnSpc>
              <a:spcBef>
                <a:spcPct val="50000"/>
              </a:spcBef>
            </a:pPr>
            <a:r>
              <a:rPr lang="en-US" b="1" i="1" dirty="0" err="1">
                <a:solidFill>
                  <a:srgbClr val="996633"/>
                </a:solidFill>
              </a:rPr>
              <a:t>epicranius</a:t>
            </a:r>
            <a:r>
              <a:rPr lang="en-US" dirty="0">
                <a:solidFill>
                  <a:srgbClr val="996633"/>
                </a:solidFill>
              </a:rPr>
              <a:t> </a:t>
            </a:r>
            <a:r>
              <a:rPr lang="en-US" dirty="0"/>
              <a:t>= main muscle of scalp – consists of:</a:t>
            </a:r>
          </a:p>
          <a:p>
            <a:pPr marL="457200" indent="-457200">
              <a:lnSpc>
                <a:spcPct val="60000"/>
              </a:lnSpc>
              <a:spcBef>
                <a:spcPct val="50000"/>
              </a:spcBef>
            </a:pPr>
            <a:r>
              <a:rPr lang="en-US" dirty="0">
                <a:solidFill>
                  <a:srgbClr val="FF6600"/>
                </a:solidFill>
              </a:rPr>
              <a:t>  </a:t>
            </a:r>
            <a:r>
              <a:rPr lang="en-US" dirty="0">
                <a:solidFill>
                  <a:srgbClr val="996633"/>
                </a:solidFill>
              </a:rPr>
              <a:t>(</a:t>
            </a:r>
            <a:r>
              <a:rPr lang="en-US" dirty="0" err="1">
                <a:solidFill>
                  <a:srgbClr val="996633"/>
                </a:solidFill>
              </a:rPr>
              <a:t>i</a:t>
            </a:r>
            <a:r>
              <a:rPr lang="en-US" dirty="0">
                <a:solidFill>
                  <a:srgbClr val="996633"/>
                </a:solidFill>
              </a:rPr>
              <a:t>)  </a:t>
            </a:r>
            <a:r>
              <a:rPr lang="en-US" b="1" i="1" dirty="0">
                <a:solidFill>
                  <a:srgbClr val="996633"/>
                </a:solidFill>
              </a:rPr>
              <a:t>frontalis (frontal belly)</a:t>
            </a:r>
            <a:r>
              <a:rPr lang="en-US" i="1" dirty="0">
                <a:solidFill>
                  <a:srgbClr val="996633"/>
                </a:solidFill>
              </a:rPr>
              <a:t>:</a:t>
            </a:r>
            <a:r>
              <a:rPr lang="en-US" dirty="0"/>
              <a:t> raises eyebrows, wrinkles forehead</a:t>
            </a:r>
          </a:p>
          <a:p>
            <a:pPr marL="457200" indent="-457200">
              <a:lnSpc>
                <a:spcPct val="60000"/>
              </a:lnSpc>
              <a:spcBef>
                <a:spcPct val="50000"/>
              </a:spcBef>
            </a:pPr>
            <a:r>
              <a:rPr lang="en-US" dirty="0">
                <a:solidFill>
                  <a:srgbClr val="FF6600"/>
                </a:solidFill>
              </a:rPr>
              <a:t>  </a:t>
            </a:r>
            <a:r>
              <a:rPr lang="en-US" dirty="0">
                <a:solidFill>
                  <a:srgbClr val="996633"/>
                </a:solidFill>
              </a:rPr>
              <a:t>(ii) </a:t>
            </a:r>
            <a:r>
              <a:rPr lang="en-US" b="1" i="1" dirty="0">
                <a:solidFill>
                  <a:srgbClr val="996633"/>
                </a:solidFill>
              </a:rPr>
              <a:t>occipitalis (occipital belly):</a:t>
            </a:r>
            <a:r>
              <a:rPr lang="en-US" dirty="0"/>
              <a:t>  pulls scalp posteriorly</a:t>
            </a:r>
          </a:p>
          <a:p>
            <a:pPr marL="457200" indent="-457200">
              <a:lnSpc>
                <a:spcPct val="75000"/>
              </a:lnSpc>
              <a:spcBef>
                <a:spcPct val="50000"/>
              </a:spcBef>
            </a:pPr>
            <a:r>
              <a:rPr lang="en-US" b="1" i="1" dirty="0">
                <a:solidFill>
                  <a:srgbClr val="996633"/>
                </a:solidFill>
              </a:rPr>
              <a:t>orbicularis oculi:</a:t>
            </a:r>
            <a:r>
              <a:rPr lang="en-US" b="1" i="1" dirty="0"/>
              <a:t>  </a:t>
            </a:r>
            <a:r>
              <a:rPr lang="en-US" dirty="0"/>
              <a:t>surrounds rim of orbit; protects eyes from light/injury – blinking, squinting, also draws eyebrows down</a:t>
            </a:r>
            <a:endParaRPr lang="en-CA" b="1" i="1" dirty="0"/>
          </a:p>
        </p:txBody>
      </p:sp>
      <p:sp>
        <p:nvSpPr>
          <p:cNvPr id="20483" name="Text Box 3"/>
          <p:cNvSpPr txBox="1">
            <a:spLocks noChangeArrowheads="1"/>
          </p:cNvSpPr>
          <p:nvPr/>
        </p:nvSpPr>
        <p:spPr bwMode="auto">
          <a:xfrm>
            <a:off x="15875" y="2527300"/>
            <a:ext cx="5256213" cy="4305730"/>
          </a:xfrm>
          <a:prstGeom prst="rect">
            <a:avLst/>
          </a:prstGeom>
          <a:noFill/>
          <a:ln w="38100">
            <a:noFill/>
            <a:miter lim="800000"/>
            <a:headEnd/>
            <a:tailEnd/>
          </a:ln>
          <a:effectLst/>
        </p:spPr>
        <p:txBody>
          <a:bodyPr>
            <a:spAutoFit/>
          </a:bodyPr>
          <a:lstStyle/>
          <a:p>
            <a:pPr algn="ctr">
              <a:lnSpc>
                <a:spcPct val="75000"/>
              </a:lnSpc>
              <a:spcBef>
                <a:spcPct val="50000"/>
              </a:spcBef>
            </a:pPr>
            <a:r>
              <a:rPr lang="en-US" b="1" i="1" dirty="0" err="1">
                <a:solidFill>
                  <a:srgbClr val="996633"/>
                </a:solidFill>
              </a:rPr>
              <a:t>zygomaticus</a:t>
            </a:r>
            <a:r>
              <a:rPr lang="en-US" b="1" i="1" dirty="0">
                <a:solidFill>
                  <a:srgbClr val="996633"/>
                </a:solidFill>
              </a:rPr>
              <a:t> </a:t>
            </a:r>
            <a:r>
              <a:rPr lang="en-US" i="1" dirty="0">
                <a:solidFill>
                  <a:srgbClr val="996633"/>
                </a:solidFill>
              </a:rPr>
              <a:t>(cheek to corner of mouth):</a:t>
            </a:r>
          </a:p>
          <a:p>
            <a:pPr algn="ctr">
              <a:lnSpc>
                <a:spcPct val="45000"/>
              </a:lnSpc>
              <a:spcBef>
                <a:spcPct val="50000"/>
              </a:spcBef>
            </a:pPr>
            <a:r>
              <a:rPr lang="en-US" dirty="0"/>
              <a:t>  smiling muscle</a:t>
            </a:r>
          </a:p>
          <a:p>
            <a:pPr algn="ctr">
              <a:lnSpc>
                <a:spcPct val="75000"/>
              </a:lnSpc>
              <a:spcBef>
                <a:spcPct val="50000"/>
              </a:spcBef>
            </a:pPr>
            <a:r>
              <a:rPr lang="en-US" b="1" i="1" dirty="0" err="1">
                <a:solidFill>
                  <a:srgbClr val="996633"/>
                </a:solidFill>
              </a:rPr>
              <a:t>orbicularis</a:t>
            </a:r>
            <a:r>
              <a:rPr lang="en-US" b="1" i="1" dirty="0">
                <a:solidFill>
                  <a:srgbClr val="996633"/>
                </a:solidFill>
              </a:rPr>
              <a:t> </a:t>
            </a:r>
            <a:r>
              <a:rPr lang="en-US" b="1" i="1" dirty="0" err="1">
                <a:solidFill>
                  <a:srgbClr val="996633"/>
                </a:solidFill>
              </a:rPr>
              <a:t>oris</a:t>
            </a:r>
            <a:r>
              <a:rPr lang="en-US" b="1" i="1" dirty="0">
                <a:solidFill>
                  <a:srgbClr val="996633"/>
                </a:solidFill>
              </a:rPr>
              <a:t>:</a:t>
            </a:r>
          </a:p>
          <a:p>
            <a:pPr algn="ctr">
              <a:lnSpc>
                <a:spcPct val="60000"/>
              </a:lnSpc>
              <a:spcBef>
                <a:spcPct val="50000"/>
              </a:spcBef>
            </a:pPr>
            <a:r>
              <a:rPr lang="en-US" dirty="0"/>
              <a:t>  lips; multi-layered; closes, purses, protrudes lips</a:t>
            </a:r>
          </a:p>
          <a:p>
            <a:pPr algn="ctr">
              <a:lnSpc>
                <a:spcPct val="75000"/>
              </a:lnSpc>
              <a:spcBef>
                <a:spcPct val="50000"/>
              </a:spcBef>
            </a:pPr>
            <a:r>
              <a:rPr lang="en-US" b="1" i="1" dirty="0" err="1">
                <a:solidFill>
                  <a:srgbClr val="996633"/>
                </a:solidFill>
              </a:rPr>
              <a:t>mentalis</a:t>
            </a:r>
            <a:r>
              <a:rPr lang="en-US" i="1" dirty="0">
                <a:solidFill>
                  <a:srgbClr val="996633"/>
                </a:solidFill>
              </a:rPr>
              <a:t> (mandible </a:t>
            </a:r>
            <a:r>
              <a:rPr lang="en-US" i="1" dirty="0">
                <a:solidFill>
                  <a:srgbClr val="996633"/>
                </a:solidFill>
                <a:sym typeface="WP IconicSymbolsA" pitchFamily="2" charset="2"/>
              </a:rPr>
              <a:t>to </a:t>
            </a:r>
            <a:r>
              <a:rPr lang="en-US" i="1" dirty="0">
                <a:solidFill>
                  <a:srgbClr val="996633"/>
                </a:solidFill>
              </a:rPr>
              <a:t>chin)</a:t>
            </a:r>
            <a:r>
              <a:rPr lang="en-US" b="1" i="1" dirty="0">
                <a:solidFill>
                  <a:srgbClr val="996633"/>
                </a:solidFill>
              </a:rPr>
              <a:t>:</a:t>
            </a:r>
          </a:p>
          <a:p>
            <a:pPr algn="ctr">
              <a:lnSpc>
                <a:spcPct val="60000"/>
              </a:lnSpc>
              <a:spcBef>
                <a:spcPct val="50000"/>
              </a:spcBef>
            </a:pPr>
            <a:r>
              <a:rPr lang="en-US" b="1" i="1" dirty="0"/>
              <a:t>  </a:t>
            </a:r>
            <a:r>
              <a:rPr lang="en-US" dirty="0"/>
              <a:t>V-shaped pair – protrudes lower lip; wrinkles chin</a:t>
            </a:r>
          </a:p>
          <a:p>
            <a:pPr algn="ctr">
              <a:lnSpc>
                <a:spcPct val="80000"/>
              </a:lnSpc>
              <a:spcBef>
                <a:spcPct val="50000"/>
              </a:spcBef>
            </a:pPr>
            <a:r>
              <a:rPr lang="en-US" b="1" i="1" dirty="0">
                <a:solidFill>
                  <a:srgbClr val="996633"/>
                </a:solidFill>
              </a:rPr>
              <a:t>ʘ </a:t>
            </a:r>
            <a:r>
              <a:rPr lang="en-US" b="1" i="1" dirty="0" err="1">
                <a:solidFill>
                  <a:srgbClr val="996633"/>
                </a:solidFill>
              </a:rPr>
              <a:t>buccinator</a:t>
            </a:r>
            <a:r>
              <a:rPr lang="en-US" b="1" i="1" dirty="0">
                <a:solidFill>
                  <a:srgbClr val="996633"/>
                </a:solidFill>
              </a:rPr>
              <a:t> </a:t>
            </a:r>
            <a:r>
              <a:rPr lang="en-US" i="1" dirty="0">
                <a:solidFill>
                  <a:srgbClr val="996633"/>
                </a:solidFill>
              </a:rPr>
              <a:t>(mandible/maxilla to </a:t>
            </a:r>
            <a:r>
              <a:rPr lang="en-US" i="1" dirty="0" err="1">
                <a:solidFill>
                  <a:srgbClr val="996633"/>
                </a:solidFill>
              </a:rPr>
              <a:t>orb.oris</a:t>
            </a:r>
            <a:r>
              <a:rPr lang="en-US" i="1" dirty="0">
                <a:solidFill>
                  <a:srgbClr val="996633"/>
                </a:solidFill>
              </a:rPr>
              <a:t>)</a:t>
            </a:r>
            <a:r>
              <a:rPr lang="en-US" b="1" i="1" dirty="0">
                <a:solidFill>
                  <a:srgbClr val="996633"/>
                </a:solidFill>
              </a:rPr>
              <a:t>:</a:t>
            </a:r>
            <a:r>
              <a:rPr lang="en-US" b="1" i="1" dirty="0"/>
              <a:t> </a:t>
            </a:r>
            <a:r>
              <a:rPr lang="en-US" dirty="0"/>
              <a:t>deep to </a:t>
            </a:r>
            <a:r>
              <a:rPr lang="en-US" dirty="0" err="1"/>
              <a:t>masseter</a:t>
            </a:r>
            <a:r>
              <a:rPr lang="en-US" dirty="0"/>
              <a:t> – whistling, sucking; hold food in place when chewing; especially in nursing infants</a:t>
            </a:r>
          </a:p>
          <a:p>
            <a:pPr algn="ctr">
              <a:lnSpc>
                <a:spcPct val="75000"/>
              </a:lnSpc>
              <a:spcBef>
                <a:spcPct val="50000"/>
              </a:spcBef>
            </a:pPr>
            <a:r>
              <a:rPr lang="en-US" b="1" i="1" dirty="0" err="1">
                <a:solidFill>
                  <a:srgbClr val="996633"/>
                </a:solidFill>
              </a:rPr>
              <a:t>platysma</a:t>
            </a:r>
            <a:r>
              <a:rPr lang="en-US" b="1" i="1" dirty="0">
                <a:solidFill>
                  <a:srgbClr val="996633"/>
                </a:solidFill>
              </a:rPr>
              <a:t> </a:t>
            </a:r>
            <a:r>
              <a:rPr lang="en-US" i="1" dirty="0">
                <a:solidFill>
                  <a:srgbClr val="996633"/>
                </a:solidFill>
              </a:rPr>
              <a:t>(fascia of chest to mandible)</a:t>
            </a:r>
            <a:r>
              <a:rPr lang="en-US" b="1" i="1" dirty="0">
                <a:solidFill>
                  <a:srgbClr val="996633"/>
                </a:solidFill>
              </a:rPr>
              <a:t>:</a:t>
            </a:r>
          </a:p>
          <a:p>
            <a:pPr algn="ctr">
              <a:lnSpc>
                <a:spcPct val="60000"/>
              </a:lnSpc>
              <a:spcBef>
                <a:spcPct val="50000"/>
              </a:spcBef>
            </a:pPr>
            <a:r>
              <a:rPr lang="en-US" b="1" i="1" dirty="0"/>
              <a:t> </a:t>
            </a:r>
            <a:r>
              <a:rPr lang="en-US" dirty="0"/>
              <a:t>helps depress mandible; tenses skin of neck</a:t>
            </a:r>
            <a:r>
              <a:rPr lang="en-US" b="1" i="1" dirty="0"/>
              <a:t> </a:t>
            </a:r>
            <a:endParaRPr lang="en-CA" b="1" i="1" dirty="0"/>
          </a:p>
        </p:txBody>
      </p:sp>
      <p:pic>
        <p:nvPicPr>
          <p:cNvPr id="20484" name="Picture 4" descr="10-06_HeadMuscles_3"/>
          <p:cNvPicPr>
            <a:picLocks noChangeAspect="1" noChangeArrowheads="1"/>
          </p:cNvPicPr>
          <p:nvPr/>
        </p:nvPicPr>
        <p:blipFill>
          <a:blip r:embed="rId2" cstate="print">
            <a:lum contrast="-12000"/>
          </a:blip>
          <a:srcRect l="25395" t="1207" r="26959" b="4507"/>
          <a:stretch>
            <a:fillRect/>
          </a:stretch>
        </p:blipFill>
        <p:spPr bwMode="auto">
          <a:xfrm>
            <a:off x="5357446" y="2268407"/>
            <a:ext cx="3786554" cy="4589593"/>
          </a:xfrm>
          <a:prstGeom prst="rect">
            <a:avLst/>
          </a:prstGeom>
          <a:noFill/>
        </p:spPr>
      </p:pic>
      <p:sp>
        <p:nvSpPr>
          <p:cNvPr id="20485" name="Text Box 5"/>
          <p:cNvSpPr txBox="1">
            <a:spLocks noChangeArrowheads="1"/>
          </p:cNvSpPr>
          <p:nvPr/>
        </p:nvSpPr>
        <p:spPr bwMode="auto">
          <a:xfrm>
            <a:off x="5427663" y="6300788"/>
            <a:ext cx="1107996" cy="369332"/>
          </a:xfrm>
          <a:prstGeom prst="rect">
            <a:avLst/>
          </a:prstGeom>
          <a:solidFill>
            <a:schemeClr val="bg1"/>
          </a:solidFill>
          <a:ln w="9525">
            <a:noFill/>
            <a:miter lim="800000"/>
            <a:headEnd/>
            <a:tailEnd/>
          </a:ln>
          <a:effectLst/>
        </p:spPr>
        <p:txBody>
          <a:bodyPr wrap="none">
            <a:spAutoFit/>
          </a:bodyPr>
          <a:lstStyle/>
          <a:p>
            <a:r>
              <a:rPr lang="en-US" sz="1800" b="1" dirty="0"/>
              <a:t>Fig. 10.6</a:t>
            </a:r>
            <a:endParaRPr lang="en-CA" sz="1800" b="1" dirty="0"/>
          </a:p>
        </p:txBody>
      </p:sp>
      <p:sp>
        <p:nvSpPr>
          <p:cNvPr id="20486" name="WordArt 6"/>
          <p:cNvSpPr>
            <a:spLocks noChangeArrowheads="1" noChangeShapeType="1" noTextEdit="1"/>
          </p:cNvSpPr>
          <p:nvPr/>
        </p:nvSpPr>
        <p:spPr bwMode="auto">
          <a:xfrm rot="1352584">
            <a:off x="6958855" y="2829236"/>
            <a:ext cx="1652944" cy="390383"/>
          </a:xfrm>
          <a:prstGeom prst="rect">
            <a:avLst/>
          </a:prstGeom>
        </p:spPr>
        <p:txBody>
          <a:bodyPr spcFirstLastPara="1" wrap="none" fromWordArt="1">
            <a:prstTxWarp prst="textArchUp">
              <a:avLst>
                <a:gd name="adj" fmla="val 10800000"/>
              </a:avLst>
            </a:prstTxWarp>
          </a:bodyPr>
          <a:lstStyle/>
          <a:p>
            <a:pPr algn="ctr"/>
            <a:r>
              <a:rPr lang="en-US" sz="1200" kern="10" dirty="0" err="1">
                <a:ln w="9525">
                  <a:solidFill>
                    <a:srgbClr val="000000"/>
                  </a:solidFill>
                  <a:round/>
                  <a:headEnd/>
                  <a:tailEnd/>
                </a:ln>
                <a:solidFill>
                  <a:srgbClr val="000000"/>
                </a:solidFill>
                <a:latin typeface="Arial Black"/>
              </a:rPr>
              <a:t>epicranius</a:t>
            </a:r>
            <a:endParaRPr lang="en-US" sz="1200" kern="10" dirty="0">
              <a:ln w="9525">
                <a:solidFill>
                  <a:srgbClr val="000000"/>
                </a:solidFill>
                <a:round/>
                <a:headEnd/>
                <a:tailEnd/>
              </a:ln>
              <a:solidFill>
                <a:srgbClr val="000000"/>
              </a:solidFill>
              <a:latin typeface="Arial Black"/>
            </a:endParaRPr>
          </a:p>
          <a:p>
            <a:pPr algn="ctr"/>
            <a:r>
              <a:rPr lang="en-US" sz="1200" kern="10" dirty="0">
                <a:ln w="9525">
                  <a:solidFill>
                    <a:srgbClr val="000000"/>
                  </a:solidFill>
                  <a:round/>
                  <a:headEnd/>
                  <a:tailEnd/>
                </a:ln>
                <a:solidFill>
                  <a:srgbClr val="000000"/>
                </a:solidFill>
                <a:latin typeface="Arial Black"/>
              </a:rPr>
              <a:t>aponeurosis</a:t>
            </a:r>
          </a:p>
        </p:txBody>
      </p:sp>
      <p:cxnSp>
        <p:nvCxnSpPr>
          <p:cNvPr id="8" name="Straight Arrow Connector 7"/>
          <p:cNvCxnSpPr/>
          <p:nvPr/>
        </p:nvCxnSpPr>
        <p:spPr>
          <a:xfrm rot="16200000" flipV="1">
            <a:off x="5855678" y="5445369"/>
            <a:ext cx="1418492" cy="16412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7010088" y="2571168"/>
              <a:ext cx="1599840" cy="761040"/>
            </p14:xfrm>
          </p:contentPart>
        </mc:Choice>
        <mc:Fallback xmlns="">
          <p:pic>
            <p:nvPicPr>
              <p:cNvPr id="2" name="Ink 1"/>
              <p:cNvPicPr/>
              <p:nvPr/>
            </p:nvPicPr>
            <p:blipFill>
              <a:blip r:embed="rId4"/>
              <a:stretch>
                <a:fillRect/>
              </a:stretch>
            </p:blipFill>
            <p:spPr>
              <a:xfrm>
                <a:off x="6965088" y="2481168"/>
                <a:ext cx="1689840" cy="9410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Ink 2"/>
              <p14:cNvContentPartPr/>
              <p14:nvPr/>
            </p14:nvContentPartPr>
            <p14:xfrm>
              <a:off x="5649198" y="3158995"/>
              <a:ext cx="375120" cy="83160"/>
            </p14:xfrm>
          </p:contentPart>
        </mc:Choice>
        <mc:Fallback xmlns="">
          <p:pic>
            <p:nvPicPr>
              <p:cNvPr id="3" name="Ink 2"/>
              <p:cNvPicPr/>
              <p:nvPr/>
            </p:nvPicPr>
            <p:blipFill>
              <a:blip r:embed="rId6"/>
              <a:stretch>
                <a:fillRect/>
              </a:stretch>
            </p:blipFill>
            <p:spPr>
              <a:xfrm>
                <a:off x="5640198" y="3150034"/>
                <a:ext cx="393120" cy="10108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4" name="Ink 3"/>
              <p14:cNvContentPartPr/>
              <p14:nvPr/>
            </p14:nvContentPartPr>
            <p14:xfrm>
              <a:off x="5081118" y="3359155"/>
              <a:ext cx="134280" cy="190440"/>
            </p14:xfrm>
          </p:contentPart>
        </mc:Choice>
        <mc:Fallback xmlns="">
          <p:pic>
            <p:nvPicPr>
              <p:cNvPr id="4" name="Ink 3"/>
              <p:cNvPicPr/>
              <p:nvPr/>
            </p:nvPicPr>
            <p:blipFill>
              <a:blip r:embed="rId8"/>
              <a:stretch>
                <a:fillRect/>
              </a:stretch>
            </p:blipFill>
            <p:spPr>
              <a:xfrm>
                <a:off x="5072118" y="3350155"/>
                <a:ext cx="152280" cy="2084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5" name="Ink 4"/>
              <p14:cNvContentPartPr/>
              <p14:nvPr/>
            </p14:nvContentPartPr>
            <p14:xfrm>
              <a:off x="5131158" y="3320635"/>
              <a:ext cx="205920" cy="209880"/>
            </p14:xfrm>
          </p:contentPart>
        </mc:Choice>
        <mc:Fallback xmlns="">
          <p:pic>
            <p:nvPicPr>
              <p:cNvPr id="5" name="Ink 4"/>
              <p:cNvPicPr/>
              <p:nvPr/>
            </p:nvPicPr>
            <p:blipFill>
              <a:blip r:embed="rId10"/>
              <a:stretch>
                <a:fillRect/>
              </a:stretch>
            </p:blipFill>
            <p:spPr>
              <a:xfrm>
                <a:off x="5122158" y="3311650"/>
                <a:ext cx="223920" cy="227849"/>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6" name="Ink 5"/>
              <p14:cNvContentPartPr/>
              <p14:nvPr/>
            </p14:nvContentPartPr>
            <p14:xfrm>
              <a:off x="5319078" y="3242515"/>
              <a:ext cx="116640" cy="101880"/>
            </p14:xfrm>
          </p:contentPart>
        </mc:Choice>
        <mc:Fallback xmlns="">
          <p:pic>
            <p:nvPicPr>
              <p:cNvPr id="6" name="Ink 5"/>
              <p:cNvPicPr/>
              <p:nvPr/>
            </p:nvPicPr>
            <p:blipFill>
              <a:blip r:embed="rId12"/>
              <a:stretch>
                <a:fillRect/>
              </a:stretch>
            </p:blipFill>
            <p:spPr>
              <a:xfrm>
                <a:off x="5310050" y="3233515"/>
                <a:ext cx="134696" cy="1198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7" name="Ink 6"/>
              <p14:cNvContentPartPr/>
              <p14:nvPr/>
            </p14:nvContentPartPr>
            <p14:xfrm>
              <a:off x="5340318" y="3153955"/>
              <a:ext cx="122760" cy="93600"/>
            </p14:xfrm>
          </p:contentPart>
        </mc:Choice>
        <mc:Fallback xmlns="">
          <p:pic>
            <p:nvPicPr>
              <p:cNvPr id="7" name="Ink 6"/>
              <p:cNvPicPr/>
              <p:nvPr/>
            </p:nvPicPr>
            <p:blipFill>
              <a:blip r:embed="rId14"/>
              <a:stretch>
                <a:fillRect/>
              </a:stretch>
            </p:blipFill>
            <p:spPr>
              <a:xfrm>
                <a:off x="5331318" y="3144989"/>
                <a:ext cx="140760" cy="111531"/>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9" name="Ink 8"/>
              <p14:cNvContentPartPr/>
              <p14:nvPr/>
            </p14:nvContentPartPr>
            <p14:xfrm>
              <a:off x="5390718" y="3117595"/>
              <a:ext cx="154080" cy="118800"/>
            </p14:xfrm>
          </p:contentPart>
        </mc:Choice>
        <mc:Fallback xmlns="">
          <p:pic>
            <p:nvPicPr>
              <p:cNvPr id="9" name="Ink 8"/>
              <p:cNvPicPr/>
              <p:nvPr/>
            </p:nvPicPr>
            <p:blipFill>
              <a:blip r:embed="rId16"/>
              <a:stretch>
                <a:fillRect/>
              </a:stretch>
            </p:blipFill>
            <p:spPr>
              <a:xfrm>
                <a:off x="5381718" y="3108595"/>
                <a:ext cx="172080" cy="1368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0" name="Ink 9"/>
              <p14:cNvContentPartPr/>
              <p14:nvPr/>
            </p14:nvContentPartPr>
            <p14:xfrm>
              <a:off x="5441118" y="2994835"/>
              <a:ext cx="134280" cy="109080"/>
            </p14:xfrm>
          </p:contentPart>
        </mc:Choice>
        <mc:Fallback xmlns="">
          <p:pic>
            <p:nvPicPr>
              <p:cNvPr id="10" name="Ink 9"/>
              <p:cNvPicPr/>
              <p:nvPr/>
            </p:nvPicPr>
            <p:blipFill>
              <a:blip r:embed="rId18"/>
              <a:stretch>
                <a:fillRect/>
              </a:stretch>
            </p:blipFill>
            <p:spPr>
              <a:xfrm>
                <a:off x="5432118" y="2985835"/>
                <a:ext cx="15228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1" name="Ink 10"/>
              <p14:cNvContentPartPr/>
              <p14:nvPr/>
            </p14:nvContentPartPr>
            <p14:xfrm>
              <a:off x="5547318" y="3016075"/>
              <a:ext cx="51120" cy="52560"/>
            </p14:xfrm>
          </p:contentPart>
        </mc:Choice>
        <mc:Fallback xmlns="">
          <p:pic>
            <p:nvPicPr>
              <p:cNvPr id="11" name="Ink 10"/>
              <p:cNvPicPr/>
              <p:nvPr/>
            </p:nvPicPr>
            <p:blipFill>
              <a:blip r:embed="rId20"/>
              <a:stretch>
                <a:fillRect/>
              </a:stretch>
            </p:blipFill>
            <p:spPr>
              <a:xfrm>
                <a:off x="5538318" y="3007136"/>
                <a:ext cx="69120" cy="70438"/>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2" name="Ink 11"/>
              <p14:cNvContentPartPr/>
              <p14:nvPr/>
            </p14:nvContentPartPr>
            <p14:xfrm>
              <a:off x="5491518" y="2976115"/>
              <a:ext cx="360" cy="360"/>
            </p14:xfrm>
          </p:contentPart>
        </mc:Choice>
        <mc:Fallback xmlns="">
          <p:pic>
            <p:nvPicPr>
              <p:cNvPr id="12" name="Ink 11"/>
              <p:cNvPicPr/>
              <p:nvPr/>
            </p:nvPicPr>
            <p:blipFill>
              <a:blip r:embed="rId22"/>
              <a:stretch>
                <a:fillRect/>
              </a:stretch>
            </p:blipFill>
            <p:spPr>
              <a:xfrm>
                <a:off x="5482518" y="2967115"/>
                <a:ext cx="18360" cy="1836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3" name="Ink 12"/>
              <p14:cNvContentPartPr/>
              <p14:nvPr/>
            </p14:nvContentPartPr>
            <p14:xfrm>
              <a:off x="5573238" y="2904835"/>
              <a:ext cx="82440" cy="132120"/>
            </p14:xfrm>
          </p:contentPart>
        </mc:Choice>
        <mc:Fallback xmlns="">
          <p:pic>
            <p:nvPicPr>
              <p:cNvPr id="13" name="Ink 12"/>
              <p:cNvPicPr/>
              <p:nvPr/>
            </p:nvPicPr>
            <p:blipFill>
              <a:blip r:embed="rId24"/>
              <a:stretch>
                <a:fillRect/>
              </a:stretch>
            </p:blipFill>
            <p:spPr>
              <a:xfrm>
                <a:off x="5564199" y="2895835"/>
                <a:ext cx="100519" cy="15012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0480" name="Ink 20479"/>
              <p14:cNvContentPartPr/>
              <p14:nvPr/>
            </p14:nvContentPartPr>
            <p14:xfrm>
              <a:off x="8732553" y="4029790"/>
              <a:ext cx="476280" cy="520920"/>
            </p14:xfrm>
          </p:contentPart>
        </mc:Choice>
        <mc:Fallback xmlns="">
          <p:pic>
            <p:nvPicPr>
              <p:cNvPr id="20480" name="Ink 20479"/>
              <p:cNvPicPr/>
              <p:nvPr/>
            </p:nvPicPr>
            <p:blipFill>
              <a:blip r:embed="rId26"/>
              <a:stretch>
                <a:fillRect/>
              </a:stretch>
            </p:blipFill>
            <p:spPr>
              <a:xfrm>
                <a:off x="8723553" y="4020784"/>
                <a:ext cx="494280" cy="538932"/>
              </a:xfrm>
              <a:prstGeom prst="rect">
                <a:avLst/>
              </a:prstGeom>
            </p:spPr>
          </p:pic>
        </mc:Fallback>
      </mc:AlternateContent>
      <p:sp>
        <p:nvSpPr>
          <p:cNvPr id="20481" name="TextBox 20480"/>
          <p:cNvSpPr txBox="1"/>
          <p:nvPr/>
        </p:nvSpPr>
        <p:spPr>
          <a:xfrm>
            <a:off x="6431342" y="6141859"/>
            <a:ext cx="1821906" cy="584775"/>
          </a:xfrm>
          <a:prstGeom prst="rect">
            <a:avLst/>
          </a:prstGeom>
          <a:noFill/>
        </p:spPr>
        <p:txBody>
          <a:bodyPr wrap="square" rtlCol="0">
            <a:spAutoFit/>
          </a:bodyPr>
          <a:lstStyle/>
          <a:p>
            <a:r>
              <a:rPr lang="en-CA" sz="1600" b="1" dirty="0"/>
              <a:t>buccinator (small part of it)</a:t>
            </a:r>
          </a:p>
        </p:txBody>
      </p:sp>
      <p:sp>
        <p:nvSpPr>
          <p:cNvPr id="20487" name="TextBox 20486"/>
          <p:cNvSpPr txBox="1"/>
          <p:nvPr/>
        </p:nvSpPr>
        <p:spPr>
          <a:xfrm>
            <a:off x="-1348434" y="5296597"/>
            <a:ext cx="1364309" cy="461665"/>
          </a:xfrm>
          <a:prstGeom prst="rect">
            <a:avLst/>
          </a:prstGeom>
          <a:noFill/>
        </p:spPr>
        <p:txBody>
          <a:bodyPr wrap="square" rtlCol="0">
            <a:spAutoFit/>
          </a:bodyPr>
          <a:lstStyle/>
          <a:p>
            <a:r>
              <a:rPr lang="en-CA" sz="1200" dirty="0"/>
              <a:t>orb. </a:t>
            </a:r>
            <a:r>
              <a:rPr lang="en-CA" sz="1200" dirty="0" err="1"/>
              <a:t>oris</a:t>
            </a:r>
            <a:r>
              <a:rPr lang="en-CA" sz="1200" dirty="0"/>
              <a:t> = orbicularis </a:t>
            </a:r>
            <a:r>
              <a:rPr lang="en-CA" sz="1200" dirty="0" err="1"/>
              <a:t>oris</a:t>
            </a:r>
            <a:endParaRPr lang="en-CA" sz="1200" dirty="0"/>
          </a:p>
        </p:txBody>
      </p:sp>
      <mc:AlternateContent xmlns:mc="http://schemas.openxmlformats.org/markup-compatibility/2006" xmlns:p14="http://schemas.microsoft.com/office/powerpoint/2010/main">
        <mc:Choice Requires="p14">
          <p:contentPart p14:bwMode="auto" r:id="rId27">
            <p14:nvContentPartPr>
              <p14:cNvPr id="20488" name="Ink 20487"/>
              <p14:cNvContentPartPr/>
              <p14:nvPr/>
            </p14:nvContentPartPr>
            <p14:xfrm>
              <a:off x="4950232" y="5794726"/>
              <a:ext cx="2069280" cy="438120"/>
            </p14:xfrm>
          </p:contentPart>
        </mc:Choice>
        <mc:Fallback xmlns="">
          <p:pic>
            <p:nvPicPr>
              <p:cNvPr id="20488" name="Ink 20487"/>
              <p:cNvPicPr/>
              <p:nvPr/>
            </p:nvPicPr>
            <p:blipFill>
              <a:blip r:embed="rId28"/>
              <a:stretch>
                <a:fillRect/>
              </a:stretch>
            </p:blipFill>
            <p:spPr>
              <a:xfrm>
                <a:off x="4932235" y="5776711"/>
                <a:ext cx="2105274" cy="47415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639" t="-7840" r="25691" b="52686"/>
          <a:stretch/>
        </p:blipFill>
        <p:spPr>
          <a:xfrm>
            <a:off x="432090" y="151762"/>
            <a:ext cx="6296257" cy="2592257"/>
          </a:xfrm>
          <a:prstGeom prst="rect">
            <a:avLst/>
          </a:prstGeom>
        </p:spPr>
      </p:pic>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24770" t="48475" r="24610"/>
          <a:stretch/>
        </p:blipFill>
        <p:spPr>
          <a:xfrm>
            <a:off x="1185036" y="3780427"/>
            <a:ext cx="4326340" cy="2421659"/>
          </a:xfrm>
          <a:prstGeom prst="rect">
            <a:avLst/>
          </a:prstGeom>
        </p:spPr>
      </p:pic>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74432" b="44846"/>
          <a:stretch/>
        </p:blipFill>
        <p:spPr>
          <a:xfrm>
            <a:off x="6155140" y="2921440"/>
            <a:ext cx="2185189" cy="2592256"/>
          </a:xfrm>
          <a:prstGeom prst="rect">
            <a:avLst/>
          </a:prstGeom>
        </p:spPr>
      </p:pic>
      <p:sp>
        <p:nvSpPr>
          <p:cNvPr id="5" name="TextBox 4"/>
          <p:cNvSpPr txBox="1"/>
          <p:nvPr/>
        </p:nvSpPr>
        <p:spPr>
          <a:xfrm>
            <a:off x="6656867" y="5801976"/>
            <a:ext cx="1181734" cy="400110"/>
          </a:xfrm>
          <a:prstGeom prst="rect">
            <a:avLst/>
          </a:prstGeom>
          <a:noFill/>
        </p:spPr>
        <p:txBody>
          <a:bodyPr wrap="none" rtlCol="0">
            <a:spAutoFit/>
          </a:bodyPr>
          <a:lstStyle/>
          <a:p>
            <a:r>
              <a:rPr lang="en-CA" dirty="0"/>
              <a:t>Fig. 10.7</a:t>
            </a:r>
          </a:p>
        </p:txBody>
      </p:sp>
    </p:spTree>
    <p:extLst>
      <p:ext uri="{BB962C8B-B14F-4D97-AF65-F5344CB8AC3E}">
        <p14:creationId xmlns:p14="http://schemas.microsoft.com/office/powerpoint/2010/main" val="335786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uccinator.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5812971" y="6096000"/>
            <a:ext cx="1396536" cy="400110"/>
          </a:xfrm>
          <a:prstGeom prst="rect">
            <a:avLst/>
          </a:prstGeom>
          <a:noFill/>
        </p:spPr>
        <p:txBody>
          <a:bodyPr wrap="none" rtlCol="0">
            <a:spAutoFit/>
          </a:bodyPr>
          <a:lstStyle/>
          <a:p>
            <a:r>
              <a:rPr lang="en-US" dirty="0"/>
              <a:t>Buccinator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5" name="Picture 5" descr="10-07cMastica_UN.jpg"/>
          <p:cNvPicPr>
            <a:picLocks noChangeAspect="1" noChangeArrowheads="1"/>
          </p:cNvPicPr>
          <p:nvPr/>
        </p:nvPicPr>
        <p:blipFill>
          <a:blip r:embed="rId2" cstate="print">
            <a:lum bright="-6000" contrast="12000"/>
          </a:blip>
          <a:srcRect l="17181" t="8293" r="16495" b="6219"/>
          <a:stretch>
            <a:fillRect/>
          </a:stretch>
        </p:blipFill>
        <p:spPr bwMode="auto">
          <a:xfrm>
            <a:off x="4308475" y="1609725"/>
            <a:ext cx="4514850" cy="4822825"/>
          </a:xfrm>
          <a:prstGeom prst="rect">
            <a:avLst/>
          </a:prstGeom>
          <a:noFill/>
        </p:spPr>
      </p:pic>
      <p:sp>
        <p:nvSpPr>
          <p:cNvPr id="40966" name="Text Box 6"/>
          <p:cNvSpPr txBox="1">
            <a:spLocks noChangeArrowheads="1"/>
          </p:cNvSpPr>
          <p:nvPr/>
        </p:nvSpPr>
        <p:spPr bwMode="auto">
          <a:xfrm>
            <a:off x="158750" y="63500"/>
            <a:ext cx="8667750" cy="1387475"/>
          </a:xfrm>
          <a:prstGeom prst="rect">
            <a:avLst/>
          </a:prstGeom>
          <a:noFill/>
          <a:ln w="9525">
            <a:noFill/>
            <a:miter lim="800000"/>
            <a:headEnd/>
            <a:tailEnd/>
          </a:ln>
          <a:effectLst/>
        </p:spPr>
        <p:txBody>
          <a:bodyPr>
            <a:spAutoFit/>
          </a:bodyPr>
          <a:lstStyle/>
          <a:p>
            <a:pPr>
              <a:spcBef>
                <a:spcPct val="50000"/>
              </a:spcBef>
            </a:pPr>
            <a:r>
              <a:rPr lang="en-US" b="1" u="sng" dirty="0">
                <a:solidFill>
                  <a:srgbClr val="8E2200"/>
                </a:solidFill>
              </a:rPr>
              <a:t>5.4  Muscles that move the tongue</a:t>
            </a:r>
          </a:p>
          <a:p>
            <a:pPr>
              <a:spcBef>
                <a:spcPct val="50000"/>
              </a:spcBef>
            </a:pPr>
            <a:r>
              <a:rPr lang="en-US" sz="1000" b="1" u="sng" dirty="0" err="1">
                <a:solidFill>
                  <a:srgbClr val="8E2200"/>
                </a:solidFill>
              </a:rPr>
              <a:t>glossus</a:t>
            </a:r>
            <a:r>
              <a:rPr lang="en-US" sz="1000" b="1" u="sng" dirty="0">
                <a:solidFill>
                  <a:srgbClr val="8E2200"/>
                </a:solidFill>
              </a:rPr>
              <a:t> = tongue</a:t>
            </a:r>
          </a:p>
          <a:p>
            <a:pPr>
              <a:spcBef>
                <a:spcPct val="50000"/>
              </a:spcBef>
            </a:pPr>
            <a:r>
              <a:rPr lang="en-US" b="1" dirty="0">
                <a:solidFill>
                  <a:schemeClr val="accent6"/>
                </a:solidFill>
              </a:rPr>
              <a:t>genioglossus</a:t>
            </a:r>
            <a:r>
              <a:rPr lang="en-US" b="1" dirty="0">
                <a:solidFill>
                  <a:srgbClr val="8E2200"/>
                </a:solidFill>
              </a:rPr>
              <a:t> </a:t>
            </a:r>
            <a:r>
              <a:rPr lang="en-US" i="1" dirty="0">
                <a:solidFill>
                  <a:srgbClr val="8E2200"/>
                </a:solidFill>
              </a:rPr>
              <a:t>(mandible to inferior tongue &amp; hyoid bone):  </a:t>
            </a:r>
            <a:r>
              <a:rPr lang="en-US" dirty="0"/>
              <a:t>prime mover of tongue protrusion; anchors tongue to prevent obstruction of respiration</a:t>
            </a:r>
            <a:endParaRPr lang="en-US" dirty="0">
              <a:solidFill>
                <a:srgbClr val="8E2200"/>
              </a:solidFill>
            </a:endParaRPr>
          </a:p>
        </p:txBody>
      </p:sp>
      <p:sp>
        <p:nvSpPr>
          <p:cNvPr id="40967" name="Text Box 7"/>
          <p:cNvSpPr txBox="1">
            <a:spLocks noChangeArrowheads="1"/>
          </p:cNvSpPr>
          <p:nvPr/>
        </p:nvSpPr>
        <p:spPr bwMode="auto">
          <a:xfrm>
            <a:off x="198438" y="1584325"/>
            <a:ext cx="4449762" cy="2073275"/>
          </a:xfrm>
          <a:prstGeom prst="rect">
            <a:avLst/>
          </a:prstGeom>
          <a:noFill/>
          <a:ln w="9525">
            <a:noFill/>
            <a:miter lim="800000"/>
            <a:headEnd/>
            <a:tailEnd/>
          </a:ln>
          <a:effectLst/>
        </p:spPr>
        <p:txBody>
          <a:bodyPr>
            <a:spAutoFit/>
          </a:bodyPr>
          <a:lstStyle/>
          <a:p>
            <a:pPr>
              <a:spcBef>
                <a:spcPct val="50000"/>
              </a:spcBef>
            </a:pPr>
            <a:r>
              <a:rPr lang="en-US" b="1" dirty="0" err="1">
                <a:solidFill>
                  <a:srgbClr val="00B050"/>
                </a:solidFill>
              </a:rPr>
              <a:t>hyoglossus</a:t>
            </a:r>
            <a:r>
              <a:rPr lang="en-US" b="1" dirty="0">
                <a:solidFill>
                  <a:srgbClr val="8E2200"/>
                </a:solidFill>
              </a:rPr>
              <a:t> </a:t>
            </a:r>
            <a:r>
              <a:rPr lang="en-US" i="1" dirty="0">
                <a:solidFill>
                  <a:srgbClr val="8E2200"/>
                </a:solidFill>
              </a:rPr>
              <a:t>(hyoid bone to </a:t>
            </a:r>
            <a:r>
              <a:rPr lang="en-US" i="1" dirty="0" err="1">
                <a:solidFill>
                  <a:srgbClr val="8E2200"/>
                </a:solidFill>
              </a:rPr>
              <a:t>inferolateral</a:t>
            </a:r>
            <a:r>
              <a:rPr lang="en-US" i="1" dirty="0">
                <a:solidFill>
                  <a:srgbClr val="8E2200"/>
                </a:solidFill>
              </a:rPr>
              <a:t> tongue): </a:t>
            </a:r>
            <a:r>
              <a:rPr lang="en-US" dirty="0"/>
              <a:t>depresses tongue, especially lateral margins</a:t>
            </a:r>
          </a:p>
          <a:p>
            <a:pPr>
              <a:spcBef>
                <a:spcPct val="50000"/>
              </a:spcBef>
            </a:pPr>
            <a:r>
              <a:rPr lang="en-US" b="1" dirty="0" err="1">
                <a:solidFill>
                  <a:srgbClr val="C00000"/>
                </a:solidFill>
              </a:rPr>
              <a:t>styloglossus</a:t>
            </a:r>
            <a:r>
              <a:rPr lang="en-US" b="1" dirty="0">
                <a:solidFill>
                  <a:srgbClr val="8E2200"/>
                </a:solidFill>
              </a:rPr>
              <a:t> </a:t>
            </a:r>
            <a:r>
              <a:rPr lang="en-US" i="1" dirty="0">
                <a:solidFill>
                  <a:srgbClr val="8E2200"/>
                </a:solidFill>
              </a:rPr>
              <a:t>(</a:t>
            </a:r>
            <a:r>
              <a:rPr lang="en-US" i="1" dirty="0" err="1">
                <a:solidFill>
                  <a:srgbClr val="8E2200"/>
                </a:solidFill>
              </a:rPr>
              <a:t>styloid</a:t>
            </a:r>
            <a:r>
              <a:rPr lang="en-US" i="1" dirty="0">
                <a:solidFill>
                  <a:srgbClr val="8E2200"/>
                </a:solidFill>
              </a:rPr>
              <a:t> process of temporal bone to </a:t>
            </a:r>
            <a:r>
              <a:rPr lang="en-US" i="1" dirty="0" err="1">
                <a:solidFill>
                  <a:srgbClr val="8E2200"/>
                </a:solidFill>
              </a:rPr>
              <a:t>inferolateral</a:t>
            </a:r>
            <a:r>
              <a:rPr lang="en-US" i="1" dirty="0">
                <a:solidFill>
                  <a:srgbClr val="8E2200"/>
                </a:solidFill>
              </a:rPr>
              <a:t> tongue): </a:t>
            </a:r>
            <a:r>
              <a:rPr lang="en-US" dirty="0"/>
              <a:t>retracts &amp; elevates tongue</a:t>
            </a:r>
            <a:endParaRPr lang="en-US" b="1" dirty="0">
              <a:solidFill>
                <a:srgbClr val="8E2200"/>
              </a:solidFill>
            </a:endParaRPr>
          </a:p>
        </p:txBody>
      </p:sp>
      <p:sp>
        <p:nvSpPr>
          <p:cNvPr id="40968" name="Text Box 8"/>
          <p:cNvSpPr txBox="1">
            <a:spLocks noChangeArrowheads="1"/>
          </p:cNvSpPr>
          <p:nvPr/>
        </p:nvSpPr>
        <p:spPr bwMode="auto">
          <a:xfrm>
            <a:off x="4692650" y="5984875"/>
            <a:ext cx="1309974" cy="400110"/>
          </a:xfrm>
          <a:prstGeom prst="rect">
            <a:avLst/>
          </a:prstGeom>
          <a:noFill/>
          <a:ln w="9525">
            <a:noFill/>
            <a:miter lim="800000"/>
            <a:headEnd/>
            <a:tailEnd/>
          </a:ln>
          <a:effectLst/>
        </p:spPr>
        <p:txBody>
          <a:bodyPr wrap="none">
            <a:spAutoFit/>
          </a:bodyPr>
          <a:lstStyle/>
          <a:p>
            <a:r>
              <a:rPr lang="en-US" dirty="0"/>
              <a:t>Fig. 10.8c</a:t>
            </a:r>
          </a:p>
        </p:txBody>
      </p:sp>
      <p:cxnSp>
        <p:nvCxnSpPr>
          <p:cNvPr id="7" name="Straight Arrow Connector 6"/>
          <p:cNvCxnSpPr/>
          <p:nvPr/>
        </p:nvCxnSpPr>
        <p:spPr>
          <a:xfrm flipV="1">
            <a:off x="4713668" y="5048518"/>
            <a:ext cx="862884" cy="206062"/>
          </a:xfrm>
          <a:prstGeom prst="straightConnector1">
            <a:avLst/>
          </a:prstGeom>
          <a:ln w="5715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0800000" flipV="1">
            <a:off x="6323528" y="4687910"/>
            <a:ext cx="1906073" cy="18030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5400000">
            <a:off x="5943601" y="3174642"/>
            <a:ext cx="1815921" cy="54091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2976834" y="5079925"/>
            <a:ext cx="1736834" cy="400110"/>
          </a:xfrm>
          <a:prstGeom prst="rect">
            <a:avLst/>
          </a:prstGeom>
          <a:noFill/>
        </p:spPr>
        <p:txBody>
          <a:bodyPr wrap="square" rtlCol="0">
            <a:spAutoFit/>
          </a:bodyPr>
          <a:lstStyle/>
          <a:p>
            <a:r>
              <a:rPr lang="en-CA" dirty="0">
                <a:solidFill>
                  <a:srgbClr val="002060"/>
                </a:solidFill>
              </a:rPr>
              <a:t>genioglossus</a:t>
            </a:r>
          </a:p>
        </p:txBody>
      </p:sp>
      <p:sp>
        <p:nvSpPr>
          <p:cNvPr id="3" name="TextBox 2"/>
          <p:cNvSpPr txBox="1"/>
          <p:nvPr/>
        </p:nvSpPr>
        <p:spPr>
          <a:xfrm>
            <a:off x="8272245" y="4487855"/>
            <a:ext cx="2638096" cy="400110"/>
          </a:xfrm>
          <a:prstGeom prst="rect">
            <a:avLst/>
          </a:prstGeom>
          <a:noFill/>
        </p:spPr>
        <p:txBody>
          <a:bodyPr wrap="square" rtlCol="0">
            <a:spAutoFit/>
          </a:bodyPr>
          <a:lstStyle/>
          <a:p>
            <a:r>
              <a:rPr lang="en-CA" dirty="0" err="1"/>
              <a:t>hyoglossus</a:t>
            </a:r>
            <a:endParaRPr lang="en-CA" dirty="0"/>
          </a:p>
        </p:txBody>
      </p:sp>
      <p:sp>
        <p:nvSpPr>
          <p:cNvPr id="4" name="TextBox 3"/>
          <p:cNvSpPr txBox="1"/>
          <p:nvPr/>
        </p:nvSpPr>
        <p:spPr>
          <a:xfrm>
            <a:off x="6926317" y="2175641"/>
            <a:ext cx="2039007" cy="400110"/>
          </a:xfrm>
          <a:prstGeom prst="rect">
            <a:avLst/>
          </a:prstGeom>
          <a:noFill/>
        </p:spPr>
        <p:txBody>
          <a:bodyPr wrap="square" rtlCol="0">
            <a:spAutoFit/>
          </a:bodyPr>
          <a:lstStyle/>
          <a:p>
            <a:r>
              <a:rPr lang="en-CA" dirty="0" err="1"/>
              <a:t>styloglossus</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10_7ab"/>
          <p:cNvPicPr>
            <a:picLocks noChangeAspect="1" noChangeArrowheads="1"/>
          </p:cNvPicPr>
          <p:nvPr/>
        </p:nvPicPr>
        <p:blipFill>
          <a:blip r:embed="rId3" cstate="print">
            <a:lum bright="-24000" contrast="36000"/>
          </a:blip>
          <a:srcRect l="2138" t="6905" r="2138" b="14627"/>
          <a:stretch>
            <a:fillRect/>
          </a:stretch>
        </p:blipFill>
        <p:spPr bwMode="auto">
          <a:xfrm>
            <a:off x="152400" y="3475038"/>
            <a:ext cx="8839200" cy="3306762"/>
          </a:xfrm>
          <a:prstGeom prst="rect">
            <a:avLst/>
          </a:prstGeom>
          <a:noFill/>
          <a:ln w="38100">
            <a:noFill/>
            <a:miter lim="800000"/>
            <a:headEnd/>
            <a:tailEnd/>
          </a:ln>
        </p:spPr>
      </p:pic>
      <p:sp>
        <p:nvSpPr>
          <p:cNvPr id="21507" name="Text Box 3"/>
          <p:cNvSpPr txBox="1">
            <a:spLocks noChangeArrowheads="1"/>
          </p:cNvSpPr>
          <p:nvPr/>
        </p:nvSpPr>
        <p:spPr bwMode="auto">
          <a:xfrm>
            <a:off x="258763" y="3505200"/>
            <a:ext cx="1082348" cy="369332"/>
          </a:xfrm>
          <a:prstGeom prst="rect">
            <a:avLst/>
          </a:prstGeom>
          <a:solidFill>
            <a:schemeClr val="bg1"/>
          </a:solidFill>
          <a:ln w="9525">
            <a:solidFill>
              <a:srgbClr val="C0C0C0"/>
            </a:solidFill>
            <a:miter lim="800000"/>
            <a:headEnd/>
            <a:tailEnd/>
          </a:ln>
          <a:effectLst/>
        </p:spPr>
        <p:txBody>
          <a:bodyPr wrap="none">
            <a:spAutoFit/>
          </a:bodyPr>
          <a:lstStyle/>
          <a:p>
            <a:r>
              <a:rPr lang="en-US" sz="1800" dirty="0"/>
              <a:t>Fig. 10.8</a:t>
            </a:r>
            <a:endParaRPr lang="en-CA" sz="1800" dirty="0"/>
          </a:p>
        </p:txBody>
      </p:sp>
      <p:sp>
        <p:nvSpPr>
          <p:cNvPr id="21508" name="Text Box 4"/>
          <p:cNvSpPr txBox="1">
            <a:spLocks noChangeArrowheads="1"/>
          </p:cNvSpPr>
          <p:nvPr/>
        </p:nvSpPr>
        <p:spPr bwMode="auto">
          <a:xfrm>
            <a:off x="111125" y="47625"/>
            <a:ext cx="8809038" cy="3816429"/>
          </a:xfrm>
          <a:prstGeom prst="rect">
            <a:avLst/>
          </a:prstGeom>
          <a:noFill/>
          <a:ln w="38100">
            <a:noFill/>
            <a:miter lim="800000"/>
            <a:headEnd/>
            <a:tailEnd/>
          </a:ln>
          <a:effectLst/>
        </p:spPr>
        <p:txBody>
          <a:bodyPr>
            <a:spAutoFit/>
          </a:bodyPr>
          <a:lstStyle/>
          <a:p>
            <a:pPr marL="457200" indent="-457200">
              <a:lnSpc>
                <a:spcPct val="80000"/>
              </a:lnSpc>
              <a:spcBef>
                <a:spcPct val="50000"/>
              </a:spcBef>
              <a:buFontTx/>
              <a:buAutoNum type="arabicPeriod" startAt="2"/>
            </a:pPr>
            <a:r>
              <a:rPr lang="en-US" b="1" u="sng" dirty="0">
                <a:solidFill>
                  <a:srgbClr val="996633"/>
                </a:solidFill>
              </a:rPr>
              <a:t>Muscles of the Head:  Mastication, etc</a:t>
            </a:r>
          </a:p>
          <a:p>
            <a:pPr marL="457200" indent="-457200">
              <a:lnSpc>
                <a:spcPct val="80000"/>
              </a:lnSpc>
              <a:spcBef>
                <a:spcPct val="50000"/>
              </a:spcBef>
            </a:pPr>
            <a:r>
              <a:rPr lang="en-CA" dirty="0">
                <a:cs typeface="Arial" charset="0"/>
              </a:rPr>
              <a:t>•</a:t>
            </a:r>
            <a:r>
              <a:rPr lang="en-US" dirty="0">
                <a:cs typeface="Arial" charset="0"/>
              </a:rPr>
              <a:t>  4 pairs of muscles involved in chewing; all innervated by mandibular division of cranial nerve V</a:t>
            </a:r>
          </a:p>
          <a:p>
            <a:pPr marL="457200" indent="-457200">
              <a:lnSpc>
                <a:spcPct val="80000"/>
              </a:lnSpc>
              <a:spcBef>
                <a:spcPct val="50000"/>
              </a:spcBef>
            </a:pPr>
            <a:r>
              <a:rPr lang="en-US" b="1" i="1" dirty="0">
                <a:solidFill>
                  <a:srgbClr val="996633"/>
                </a:solidFill>
              </a:rPr>
              <a:t>ʘ </a:t>
            </a:r>
            <a:r>
              <a:rPr lang="en-US" b="1" i="1" dirty="0" err="1">
                <a:solidFill>
                  <a:srgbClr val="996633"/>
                </a:solidFill>
              </a:rPr>
              <a:t>masseter</a:t>
            </a:r>
            <a:r>
              <a:rPr lang="en-US" b="1" i="1" dirty="0">
                <a:solidFill>
                  <a:srgbClr val="996633"/>
                </a:solidFill>
              </a:rPr>
              <a:t> </a:t>
            </a:r>
            <a:r>
              <a:rPr lang="en-US" i="1" dirty="0">
                <a:solidFill>
                  <a:srgbClr val="996633"/>
                </a:solidFill>
              </a:rPr>
              <a:t>(</a:t>
            </a:r>
            <a:r>
              <a:rPr lang="en-US" i="1" dirty="0" err="1">
                <a:solidFill>
                  <a:srgbClr val="996633"/>
                </a:solidFill>
              </a:rPr>
              <a:t>zygomatic</a:t>
            </a:r>
            <a:r>
              <a:rPr lang="en-US" i="1" dirty="0">
                <a:solidFill>
                  <a:srgbClr val="996633"/>
                </a:solidFill>
              </a:rPr>
              <a:t> to mandible)</a:t>
            </a:r>
            <a:r>
              <a:rPr lang="en-US" b="1" i="1" dirty="0">
                <a:solidFill>
                  <a:srgbClr val="996633"/>
                </a:solidFill>
              </a:rPr>
              <a:t>:</a:t>
            </a:r>
            <a:r>
              <a:rPr lang="en-US" b="1" i="1" dirty="0"/>
              <a:t>  </a:t>
            </a:r>
            <a:r>
              <a:rPr lang="en-US" dirty="0"/>
              <a:t>prime mover of jaw closure (powerfully)</a:t>
            </a:r>
          </a:p>
          <a:p>
            <a:pPr marL="457200" indent="-457200">
              <a:lnSpc>
                <a:spcPct val="80000"/>
              </a:lnSpc>
              <a:spcBef>
                <a:spcPct val="50000"/>
              </a:spcBef>
            </a:pPr>
            <a:r>
              <a:rPr lang="en-US" b="1" i="1" dirty="0">
                <a:solidFill>
                  <a:srgbClr val="996633"/>
                </a:solidFill>
              </a:rPr>
              <a:t>ʘ temporalis</a:t>
            </a:r>
            <a:r>
              <a:rPr lang="en-US" i="1" dirty="0">
                <a:solidFill>
                  <a:srgbClr val="996633"/>
                </a:solidFill>
              </a:rPr>
              <a:t> (temporal to mandible)</a:t>
            </a:r>
            <a:r>
              <a:rPr lang="en-US" b="1" i="1" dirty="0">
                <a:solidFill>
                  <a:srgbClr val="996633"/>
                </a:solidFill>
              </a:rPr>
              <a:t>:</a:t>
            </a:r>
            <a:r>
              <a:rPr lang="en-US" b="1" i="1" dirty="0"/>
              <a:t>  </a:t>
            </a:r>
            <a:r>
              <a:rPr lang="en-US" dirty="0"/>
              <a:t>elevates and retracts mandible (closes jaw); maintains closed jaw at rest (resting level of tension)</a:t>
            </a:r>
          </a:p>
          <a:p>
            <a:pPr marL="457200" indent="-457200">
              <a:lnSpc>
                <a:spcPct val="80000"/>
              </a:lnSpc>
              <a:spcBef>
                <a:spcPct val="50000"/>
              </a:spcBef>
            </a:pPr>
            <a:r>
              <a:rPr lang="en-US" b="1" i="1" dirty="0">
                <a:solidFill>
                  <a:srgbClr val="996633"/>
                </a:solidFill>
              </a:rPr>
              <a:t>medial and lateral pterygoid </a:t>
            </a:r>
            <a:r>
              <a:rPr lang="en-US" i="1" dirty="0">
                <a:solidFill>
                  <a:srgbClr val="996633"/>
                </a:solidFill>
              </a:rPr>
              <a:t>(sphenoid to mandible (coronoid process)</a:t>
            </a:r>
            <a:r>
              <a:rPr lang="en-US" b="1" i="1" dirty="0">
                <a:solidFill>
                  <a:srgbClr val="996633"/>
                </a:solidFill>
              </a:rPr>
              <a:t>:</a:t>
            </a:r>
            <a:r>
              <a:rPr lang="en-US" b="1" i="1" dirty="0"/>
              <a:t>  </a:t>
            </a:r>
            <a:r>
              <a:rPr lang="en-US" dirty="0"/>
              <a:t>both two-headed; additional jaw movements (</a:t>
            </a:r>
            <a:r>
              <a:rPr lang="en-US" dirty="0" err="1"/>
              <a:t>eg</a:t>
            </a:r>
            <a:r>
              <a:rPr lang="en-US" dirty="0"/>
              <a:t>:  side-to-side grinding movements)</a:t>
            </a:r>
          </a:p>
          <a:p>
            <a:pPr marL="457200" indent="-457200">
              <a:lnSpc>
                <a:spcPct val="80000"/>
              </a:lnSpc>
              <a:spcBef>
                <a:spcPct val="50000"/>
              </a:spcBef>
            </a:pPr>
            <a:r>
              <a:rPr lang="en-US" b="1" i="1" dirty="0" err="1">
                <a:solidFill>
                  <a:srgbClr val="996633"/>
                </a:solidFill>
              </a:rPr>
              <a:t>buccinator</a:t>
            </a:r>
            <a:r>
              <a:rPr lang="en-US" b="1" i="1" dirty="0">
                <a:solidFill>
                  <a:srgbClr val="996633"/>
                </a:solidFill>
              </a:rPr>
              <a:t> </a:t>
            </a:r>
            <a:r>
              <a:rPr lang="en-US" i="1" dirty="0">
                <a:solidFill>
                  <a:srgbClr val="996633"/>
                </a:solidFill>
              </a:rPr>
              <a:t>(mandible/maxilla to </a:t>
            </a:r>
            <a:r>
              <a:rPr lang="en-US" i="1" dirty="0" err="1">
                <a:solidFill>
                  <a:srgbClr val="996633"/>
                </a:solidFill>
              </a:rPr>
              <a:t>orbicularis</a:t>
            </a:r>
            <a:r>
              <a:rPr lang="en-US" i="1" dirty="0">
                <a:solidFill>
                  <a:srgbClr val="996633"/>
                </a:solidFill>
              </a:rPr>
              <a:t> </a:t>
            </a:r>
            <a:r>
              <a:rPr lang="en-US" i="1" dirty="0" err="1">
                <a:solidFill>
                  <a:srgbClr val="996633"/>
                </a:solidFill>
              </a:rPr>
              <a:t>oris</a:t>
            </a:r>
            <a:r>
              <a:rPr lang="en-US" i="1" dirty="0">
                <a:solidFill>
                  <a:srgbClr val="996633"/>
                </a:solidFill>
              </a:rPr>
              <a:t>)</a:t>
            </a:r>
            <a:r>
              <a:rPr lang="en-US" b="1" i="1" dirty="0">
                <a:solidFill>
                  <a:srgbClr val="996633"/>
                </a:solidFill>
              </a:rPr>
              <a:t>:</a:t>
            </a:r>
            <a:r>
              <a:rPr lang="en-US" dirty="0"/>
              <a:t>  helps keep food between grinding surfaces of teeth during chewing </a:t>
            </a:r>
            <a:endParaRPr lang="en-CA" b="1" i="1" dirty="0"/>
          </a:p>
        </p:txBody>
      </p:sp>
      <p:sp>
        <p:nvSpPr>
          <p:cNvPr id="2" name="TextBox 1"/>
          <p:cNvSpPr txBox="1"/>
          <p:nvPr/>
        </p:nvSpPr>
        <p:spPr>
          <a:xfrm>
            <a:off x="9144000" y="5044966"/>
            <a:ext cx="1534510" cy="1077218"/>
          </a:xfrm>
          <a:prstGeom prst="rect">
            <a:avLst/>
          </a:prstGeom>
          <a:noFill/>
        </p:spPr>
        <p:txBody>
          <a:bodyPr wrap="square" rtlCol="0">
            <a:spAutoFit/>
          </a:bodyPr>
          <a:lstStyle/>
          <a:p>
            <a:r>
              <a:rPr lang="en-CA" sz="1600" dirty="0"/>
              <a:t>-&gt; attached to pterygoid process of sphenoid bone</a:t>
            </a:r>
          </a:p>
        </p:txBody>
      </p:sp>
      <p:sp>
        <p:nvSpPr>
          <p:cNvPr id="6" name="Rectangle 5"/>
          <p:cNvSpPr/>
          <p:nvPr/>
        </p:nvSpPr>
        <p:spPr>
          <a:xfrm>
            <a:off x="4897925" y="4101220"/>
            <a:ext cx="803718" cy="6279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sseter.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5399314" y="6008914"/>
            <a:ext cx="1850572" cy="400110"/>
          </a:xfrm>
          <a:prstGeom prst="rect">
            <a:avLst/>
          </a:prstGeom>
          <a:noFill/>
        </p:spPr>
        <p:txBody>
          <a:bodyPr wrap="square" rtlCol="0">
            <a:spAutoFit/>
          </a:bodyPr>
          <a:lstStyle/>
          <a:p>
            <a:r>
              <a:rPr lang="en-US" dirty="0" err="1"/>
              <a:t>Masseter</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09457" y="5812971"/>
            <a:ext cx="2819400" cy="400110"/>
          </a:xfrm>
          <a:prstGeom prst="rect">
            <a:avLst/>
          </a:prstGeom>
          <a:noFill/>
        </p:spPr>
        <p:txBody>
          <a:bodyPr wrap="square" rtlCol="0">
            <a:spAutoFit/>
          </a:bodyPr>
          <a:lstStyle/>
          <a:p>
            <a:r>
              <a:rPr lang="en-US" dirty="0" err="1"/>
              <a:t>Temporalis</a:t>
            </a:r>
            <a:endParaRPr lang="en-US" dirty="0"/>
          </a:p>
        </p:txBody>
      </p:sp>
      <p:pic>
        <p:nvPicPr>
          <p:cNvPr id="3" name="temporalis.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10_9ab"/>
          <p:cNvPicPr>
            <a:picLocks noChangeAspect="1" noChangeArrowheads="1"/>
          </p:cNvPicPr>
          <p:nvPr/>
        </p:nvPicPr>
        <p:blipFill>
          <a:blip r:embed="rId3" cstate="print">
            <a:lum bright="-12000" contrast="18000"/>
          </a:blip>
          <a:srcRect l="1237" t="5144" r="3151" b="9119"/>
          <a:stretch>
            <a:fillRect/>
          </a:stretch>
        </p:blipFill>
        <p:spPr bwMode="auto">
          <a:xfrm>
            <a:off x="228600" y="3022600"/>
            <a:ext cx="8686800" cy="3748088"/>
          </a:xfrm>
          <a:prstGeom prst="rect">
            <a:avLst/>
          </a:prstGeom>
          <a:noFill/>
          <a:ln w="28575">
            <a:noFill/>
            <a:miter lim="800000"/>
            <a:headEnd/>
            <a:tailEnd/>
          </a:ln>
        </p:spPr>
      </p:pic>
      <p:sp>
        <p:nvSpPr>
          <p:cNvPr id="22531" name="Text Box 3"/>
          <p:cNvSpPr txBox="1">
            <a:spLocks noChangeArrowheads="1"/>
          </p:cNvSpPr>
          <p:nvPr/>
        </p:nvSpPr>
        <p:spPr bwMode="auto">
          <a:xfrm>
            <a:off x="0" y="0"/>
            <a:ext cx="9144000" cy="3323987"/>
          </a:xfrm>
          <a:prstGeom prst="rect">
            <a:avLst/>
          </a:prstGeom>
          <a:noFill/>
          <a:ln w="38100">
            <a:noFill/>
            <a:miter lim="800000"/>
            <a:headEnd/>
            <a:tailEnd/>
          </a:ln>
          <a:effectLst/>
        </p:spPr>
        <p:txBody>
          <a:bodyPr>
            <a:spAutoFit/>
          </a:bodyPr>
          <a:lstStyle/>
          <a:p>
            <a:pPr marL="228600" indent="-228600">
              <a:lnSpc>
                <a:spcPct val="85000"/>
              </a:lnSpc>
              <a:spcBef>
                <a:spcPct val="50000"/>
              </a:spcBef>
            </a:pPr>
            <a:r>
              <a:rPr lang="en-US" b="1" u="sng" dirty="0">
                <a:solidFill>
                  <a:srgbClr val="3399FF"/>
                </a:solidFill>
              </a:rPr>
              <a:t>5.5  Muscles of the Neck &amp; Vertebral Column:  Head &amp; Trunk Movements</a:t>
            </a:r>
          </a:p>
          <a:p>
            <a:pPr marL="228600" indent="-228600">
              <a:lnSpc>
                <a:spcPct val="85000"/>
              </a:lnSpc>
              <a:spcBef>
                <a:spcPct val="50000"/>
              </a:spcBef>
            </a:pPr>
            <a:r>
              <a:rPr lang="en-CA" dirty="0">
                <a:cs typeface="Arial" charset="0"/>
              </a:rPr>
              <a:t>•</a:t>
            </a:r>
            <a:r>
              <a:rPr lang="en-US" dirty="0">
                <a:cs typeface="Arial" charset="0"/>
              </a:rPr>
              <a:t>  head moved by muscles originating from axial skeleton</a:t>
            </a:r>
          </a:p>
          <a:p>
            <a:pPr marL="228600" indent="-228600">
              <a:lnSpc>
                <a:spcPct val="85000"/>
              </a:lnSpc>
              <a:spcBef>
                <a:spcPct val="50000"/>
              </a:spcBef>
            </a:pPr>
            <a:r>
              <a:rPr lang="en-US" b="1" i="1" dirty="0">
                <a:solidFill>
                  <a:srgbClr val="3399FF"/>
                </a:solidFill>
              </a:rPr>
              <a:t>sternocleidomastoid </a:t>
            </a:r>
            <a:r>
              <a:rPr lang="en-US" i="1" dirty="0">
                <a:solidFill>
                  <a:srgbClr val="3399FF"/>
                </a:solidFill>
              </a:rPr>
              <a:t>(manubrium/clavicle to mastoid process of temporal)</a:t>
            </a:r>
            <a:r>
              <a:rPr lang="en-US" b="1" i="1" dirty="0">
                <a:solidFill>
                  <a:srgbClr val="3399FF"/>
                </a:solidFill>
              </a:rPr>
              <a:t>:</a:t>
            </a:r>
            <a:r>
              <a:rPr lang="en-US" b="1" i="1" dirty="0"/>
              <a:t>  </a:t>
            </a:r>
            <a:r>
              <a:rPr lang="en-US" dirty="0"/>
              <a:t>2-headed (2 origins); deep to platysma; prime mover (both muscles) of head flexion; individual muscle action for head rotation to side, head tilts</a:t>
            </a:r>
          </a:p>
          <a:p>
            <a:pPr marL="228600" indent="-228600">
              <a:lnSpc>
                <a:spcPct val="85000"/>
              </a:lnSpc>
              <a:spcBef>
                <a:spcPct val="50000"/>
              </a:spcBef>
            </a:pPr>
            <a:r>
              <a:rPr lang="en-US" b="1" i="1" dirty="0" err="1">
                <a:solidFill>
                  <a:srgbClr val="3399FF"/>
                </a:solidFill>
              </a:rPr>
              <a:t>scalenes</a:t>
            </a:r>
            <a:r>
              <a:rPr lang="en-US" b="1" i="1" dirty="0">
                <a:solidFill>
                  <a:srgbClr val="3399FF"/>
                </a:solidFill>
              </a:rPr>
              <a:t> </a:t>
            </a:r>
            <a:r>
              <a:rPr lang="en-US" i="1" dirty="0">
                <a:solidFill>
                  <a:srgbClr val="3399FF"/>
                </a:solidFill>
              </a:rPr>
              <a:t>(cervical vertebrae to 1</a:t>
            </a:r>
            <a:r>
              <a:rPr lang="en-US" i="1" baseline="30000" dirty="0">
                <a:solidFill>
                  <a:srgbClr val="3399FF"/>
                </a:solidFill>
              </a:rPr>
              <a:t>st</a:t>
            </a:r>
            <a:r>
              <a:rPr lang="en-US" i="1" dirty="0">
                <a:solidFill>
                  <a:srgbClr val="3399FF"/>
                </a:solidFill>
              </a:rPr>
              <a:t> 2 ribs)</a:t>
            </a:r>
            <a:r>
              <a:rPr lang="en-US" b="1" i="1" dirty="0">
                <a:solidFill>
                  <a:srgbClr val="3399FF"/>
                </a:solidFill>
              </a:rPr>
              <a:t>:</a:t>
            </a:r>
            <a:r>
              <a:rPr lang="en-US" b="1" i="1" dirty="0"/>
              <a:t>  </a:t>
            </a:r>
            <a:r>
              <a:rPr lang="en-US" dirty="0"/>
              <a:t>more laterally and deep to </a:t>
            </a:r>
            <a:r>
              <a:rPr lang="en-US" dirty="0" err="1"/>
              <a:t>platysma</a:t>
            </a:r>
            <a:r>
              <a:rPr lang="en-US" dirty="0"/>
              <a:t> &amp; </a:t>
            </a:r>
            <a:r>
              <a:rPr lang="en-US" dirty="0" err="1"/>
              <a:t>sternocleidomastoid</a:t>
            </a:r>
            <a:r>
              <a:rPr lang="en-US" dirty="0"/>
              <a:t> – elevate first 2 ribs, role in coughing, flex &amp; rotate neck</a:t>
            </a:r>
          </a:p>
          <a:p>
            <a:pPr marL="228600" indent="-228600">
              <a:lnSpc>
                <a:spcPct val="85000"/>
              </a:lnSpc>
              <a:spcBef>
                <a:spcPct val="50000"/>
              </a:spcBef>
            </a:pPr>
            <a:r>
              <a:rPr lang="en-US" b="1" i="1" dirty="0">
                <a:solidFill>
                  <a:srgbClr val="3399FF"/>
                </a:solidFill>
              </a:rPr>
              <a:t>ʘ splenius </a:t>
            </a:r>
            <a:r>
              <a:rPr lang="en-US" i="1" dirty="0">
                <a:solidFill>
                  <a:srgbClr val="3399FF"/>
                </a:solidFill>
              </a:rPr>
              <a:t>(vertebrae to mastoid process of temporal)</a:t>
            </a:r>
            <a:r>
              <a:rPr lang="en-US" b="1" i="1" dirty="0">
                <a:solidFill>
                  <a:srgbClr val="3399FF"/>
                </a:solidFill>
              </a:rPr>
              <a:t>:</a:t>
            </a:r>
            <a:r>
              <a:rPr lang="en-US" dirty="0"/>
              <a:t>  superficial; “bandage muscle”; head extension (both sides) or rotation, tilts, ‘capitis’ = head</a:t>
            </a:r>
            <a:endParaRPr lang="en-CA" b="1" i="1" dirty="0"/>
          </a:p>
        </p:txBody>
      </p:sp>
      <p:sp>
        <p:nvSpPr>
          <p:cNvPr id="22532" name="Text Box 4"/>
          <p:cNvSpPr txBox="1">
            <a:spLocks noChangeArrowheads="1"/>
          </p:cNvSpPr>
          <p:nvPr/>
        </p:nvSpPr>
        <p:spPr bwMode="auto">
          <a:xfrm>
            <a:off x="7375525" y="3541713"/>
            <a:ext cx="1531188" cy="369332"/>
          </a:xfrm>
          <a:prstGeom prst="rect">
            <a:avLst/>
          </a:prstGeom>
          <a:solidFill>
            <a:schemeClr val="bg1"/>
          </a:solidFill>
          <a:ln w="9525">
            <a:solidFill>
              <a:srgbClr val="3366FF"/>
            </a:solidFill>
            <a:miter lim="800000"/>
            <a:headEnd/>
            <a:tailEnd/>
          </a:ln>
          <a:effectLst/>
        </p:spPr>
        <p:txBody>
          <a:bodyPr wrap="none">
            <a:spAutoFit/>
          </a:bodyPr>
          <a:lstStyle/>
          <a:p>
            <a:r>
              <a:rPr lang="en-US" sz="1800" dirty="0"/>
              <a:t>Fig. 10.10a,b</a:t>
            </a:r>
            <a:endParaRPr lang="en-CA" sz="1800" dirty="0"/>
          </a:p>
        </p:txBody>
      </p:sp>
      <p:sp>
        <p:nvSpPr>
          <p:cNvPr id="22533" name="Text Box 5"/>
          <p:cNvSpPr txBox="1">
            <a:spLocks noChangeArrowheads="1"/>
          </p:cNvSpPr>
          <p:nvPr/>
        </p:nvSpPr>
        <p:spPr bwMode="auto">
          <a:xfrm>
            <a:off x="7527925" y="4075113"/>
            <a:ext cx="1073150" cy="366712"/>
          </a:xfrm>
          <a:prstGeom prst="rect">
            <a:avLst/>
          </a:prstGeom>
          <a:noFill/>
          <a:ln w="9525">
            <a:noFill/>
            <a:miter lim="800000"/>
            <a:headEnd/>
            <a:tailEnd/>
          </a:ln>
          <a:effectLst/>
        </p:spPr>
        <p:txBody>
          <a:bodyPr wrap="none">
            <a:spAutoFit/>
          </a:bodyPr>
          <a:lstStyle/>
          <a:p>
            <a:r>
              <a:rPr lang="en-US" sz="1800"/>
              <a:t>posterior</a:t>
            </a:r>
            <a:endParaRPr lang="en-CA" sz="1800"/>
          </a:p>
        </p:txBody>
      </p:sp>
      <p:sp>
        <p:nvSpPr>
          <p:cNvPr id="22534" name="Text Box 6"/>
          <p:cNvSpPr txBox="1">
            <a:spLocks noChangeArrowheads="1"/>
          </p:cNvSpPr>
          <p:nvPr/>
        </p:nvSpPr>
        <p:spPr bwMode="auto">
          <a:xfrm>
            <a:off x="2012950" y="6262688"/>
            <a:ext cx="958850" cy="366712"/>
          </a:xfrm>
          <a:prstGeom prst="rect">
            <a:avLst/>
          </a:prstGeom>
          <a:noFill/>
          <a:ln w="9525">
            <a:noFill/>
            <a:miter lim="800000"/>
            <a:headEnd/>
            <a:tailEnd/>
          </a:ln>
          <a:effectLst/>
        </p:spPr>
        <p:txBody>
          <a:bodyPr wrap="none">
            <a:spAutoFit/>
          </a:bodyPr>
          <a:lstStyle/>
          <a:p>
            <a:r>
              <a:rPr lang="en-US" sz="1800"/>
              <a:t>anterior</a:t>
            </a:r>
            <a:endParaRPr lang="en-CA" sz="1800"/>
          </a:p>
        </p:txBody>
      </p:sp>
      <mc:AlternateContent xmlns:mc="http://schemas.openxmlformats.org/markup-compatibility/2006" xmlns:p14="http://schemas.microsoft.com/office/powerpoint/2010/main">
        <mc:Choice Requires="p14">
          <p:contentPart p14:bwMode="auto" r:id="rId4">
            <p14:nvContentPartPr>
              <p14:cNvPr id="2" name="Ink 1"/>
              <p14:cNvContentPartPr/>
              <p14:nvPr/>
            </p14:nvContentPartPr>
            <p14:xfrm>
              <a:off x="389253" y="4304336"/>
              <a:ext cx="86760" cy="252360"/>
            </p14:xfrm>
          </p:contentPart>
        </mc:Choice>
        <mc:Fallback xmlns="">
          <p:pic>
            <p:nvPicPr>
              <p:cNvPr id="2" name="Ink 1"/>
              <p:cNvPicPr/>
              <p:nvPr/>
            </p:nvPicPr>
            <p:blipFill>
              <a:blip r:embed="rId5"/>
              <a:stretch>
                <a:fillRect/>
              </a:stretch>
            </p:blipFill>
            <p:spPr>
              <a:xfrm>
                <a:off x="380290" y="4295323"/>
                <a:ext cx="104686" cy="270386"/>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515973" y="4330616"/>
              <a:ext cx="87840" cy="244800"/>
            </p14:xfrm>
          </p:contentPart>
        </mc:Choice>
        <mc:Fallback xmlns="">
          <p:pic>
            <p:nvPicPr>
              <p:cNvPr id="3" name="Ink 2"/>
              <p:cNvPicPr/>
              <p:nvPr/>
            </p:nvPicPr>
            <p:blipFill>
              <a:blip r:embed="rId7"/>
              <a:stretch>
                <a:fillRect/>
              </a:stretch>
            </p:blipFill>
            <p:spPr>
              <a:xfrm>
                <a:off x="506973" y="4321616"/>
                <a:ext cx="105840" cy="2628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 3"/>
              <p14:cNvContentPartPr/>
              <p14:nvPr/>
            </p14:nvContentPartPr>
            <p14:xfrm>
              <a:off x="515973" y="4455176"/>
              <a:ext cx="90720" cy="45720"/>
            </p14:xfrm>
          </p:contentPart>
        </mc:Choice>
        <mc:Fallback xmlns="">
          <p:pic>
            <p:nvPicPr>
              <p:cNvPr id="4" name="Ink 3"/>
              <p:cNvPicPr/>
              <p:nvPr/>
            </p:nvPicPr>
            <p:blipFill>
              <a:blip r:embed="rId9"/>
              <a:stretch>
                <a:fillRect/>
              </a:stretch>
            </p:blipFill>
            <p:spPr>
              <a:xfrm>
                <a:off x="506973" y="4446176"/>
                <a:ext cx="108720" cy="637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 name="Ink 4"/>
              <p14:cNvContentPartPr/>
              <p14:nvPr/>
            </p14:nvContentPartPr>
            <p14:xfrm>
              <a:off x="652773" y="4347896"/>
              <a:ext cx="6840" cy="206640"/>
            </p14:xfrm>
          </p:contentPart>
        </mc:Choice>
        <mc:Fallback xmlns="">
          <p:pic>
            <p:nvPicPr>
              <p:cNvPr id="5" name="Ink 4"/>
              <p:cNvPicPr/>
              <p:nvPr/>
            </p:nvPicPr>
            <p:blipFill>
              <a:blip r:embed="rId11"/>
              <a:stretch>
                <a:fillRect/>
              </a:stretch>
            </p:blipFill>
            <p:spPr>
              <a:xfrm>
                <a:off x="643773" y="4338896"/>
                <a:ext cx="24840" cy="2246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6" name="Ink 5"/>
              <p14:cNvContentPartPr/>
              <p14:nvPr/>
            </p14:nvContentPartPr>
            <p14:xfrm>
              <a:off x="609573" y="4452296"/>
              <a:ext cx="78120" cy="14040"/>
            </p14:xfrm>
          </p:contentPart>
        </mc:Choice>
        <mc:Fallback xmlns="">
          <p:pic>
            <p:nvPicPr>
              <p:cNvPr id="6" name="Ink 5"/>
              <p:cNvPicPr/>
              <p:nvPr/>
            </p:nvPicPr>
            <p:blipFill>
              <a:blip r:embed="rId13"/>
              <a:stretch>
                <a:fillRect/>
              </a:stretch>
            </p:blipFill>
            <p:spPr>
              <a:xfrm>
                <a:off x="600573" y="4443521"/>
                <a:ext cx="96120" cy="3159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7" name="Ink 6"/>
              <p14:cNvContentPartPr/>
              <p14:nvPr/>
            </p14:nvContentPartPr>
            <p14:xfrm>
              <a:off x="730533" y="4325936"/>
              <a:ext cx="28440" cy="229680"/>
            </p14:xfrm>
          </p:contentPart>
        </mc:Choice>
        <mc:Fallback xmlns="">
          <p:pic>
            <p:nvPicPr>
              <p:cNvPr id="7" name="Ink 6"/>
              <p:cNvPicPr/>
              <p:nvPr/>
            </p:nvPicPr>
            <p:blipFill>
              <a:blip r:embed="rId15"/>
              <a:stretch>
                <a:fillRect/>
              </a:stretch>
            </p:blipFill>
            <p:spPr>
              <a:xfrm>
                <a:off x="721533" y="4316936"/>
                <a:ext cx="46440" cy="24768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8" name="Ink 7"/>
              <p14:cNvContentPartPr/>
              <p14:nvPr/>
            </p14:nvContentPartPr>
            <p14:xfrm>
              <a:off x="774813" y="4437176"/>
              <a:ext cx="85680" cy="110880"/>
            </p14:xfrm>
          </p:contentPart>
        </mc:Choice>
        <mc:Fallback xmlns="">
          <p:pic>
            <p:nvPicPr>
              <p:cNvPr id="8" name="Ink 7"/>
              <p:cNvPicPr/>
              <p:nvPr/>
            </p:nvPicPr>
            <p:blipFill>
              <a:blip r:embed="rId17"/>
              <a:stretch>
                <a:fillRect/>
              </a:stretch>
            </p:blipFill>
            <p:spPr>
              <a:xfrm>
                <a:off x="765775" y="4428205"/>
                <a:ext cx="103756" cy="128822"/>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9" name="Ink 8"/>
              <p14:cNvContentPartPr/>
              <p14:nvPr/>
            </p14:nvContentPartPr>
            <p14:xfrm>
              <a:off x="901533" y="4428896"/>
              <a:ext cx="69120" cy="117360"/>
            </p14:xfrm>
          </p:contentPart>
        </mc:Choice>
        <mc:Fallback xmlns="">
          <p:pic>
            <p:nvPicPr>
              <p:cNvPr id="9" name="Ink 8"/>
              <p:cNvPicPr/>
              <p:nvPr/>
            </p:nvPicPr>
            <p:blipFill>
              <a:blip r:embed="rId19"/>
              <a:stretch>
                <a:fillRect/>
              </a:stretch>
            </p:blipFill>
            <p:spPr>
              <a:xfrm>
                <a:off x="892533" y="4419896"/>
                <a:ext cx="87120" cy="1353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0" name="Ink 9"/>
              <p14:cNvContentPartPr/>
              <p14:nvPr/>
            </p14:nvContentPartPr>
            <p14:xfrm>
              <a:off x="938973" y="4335296"/>
              <a:ext cx="100440" cy="266040"/>
            </p14:xfrm>
          </p:contentPart>
        </mc:Choice>
        <mc:Fallback xmlns="">
          <p:pic>
            <p:nvPicPr>
              <p:cNvPr id="10" name="Ink 9"/>
              <p:cNvPicPr/>
              <p:nvPr/>
            </p:nvPicPr>
            <p:blipFill>
              <a:blip r:embed="rId21"/>
              <a:stretch>
                <a:fillRect/>
              </a:stretch>
            </p:blipFill>
            <p:spPr>
              <a:xfrm>
                <a:off x="929973" y="4326296"/>
                <a:ext cx="118440" cy="28404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1" name="Ink 10"/>
              <p14:cNvContentPartPr/>
              <p14:nvPr/>
            </p14:nvContentPartPr>
            <p14:xfrm>
              <a:off x="334800" y="4833546"/>
              <a:ext cx="1152720" cy="59040"/>
            </p14:xfrm>
          </p:contentPart>
        </mc:Choice>
        <mc:Fallback xmlns="">
          <p:pic>
            <p:nvPicPr>
              <p:cNvPr id="11" name="Ink 10"/>
              <p:cNvPicPr/>
              <p:nvPr/>
            </p:nvPicPr>
            <p:blipFill>
              <a:blip r:embed="rId23"/>
              <a:stretch>
                <a:fillRect/>
              </a:stretch>
            </p:blipFill>
            <p:spPr>
              <a:xfrm>
                <a:off x="298789" y="4761546"/>
                <a:ext cx="1224742" cy="20304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2" name="Ink 11"/>
              <p14:cNvContentPartPr/>
              <p14:nvPr/>
            </p14:nvContentPartPr>
            <p14:xfrm>
              <a:off x="320040" y="4979706"/>
              <a:ext cx="653760" cy="59400"/>
            </p14:xfrm>
          </p:contentPart>
        </mc:Choice>
        <mc:Fallback xmlns="">
          <p:pic>
            <p:nvPicPr>
              <p:cNvPr id="12" name="Ink 11"/>
              <p:cNvPicPr/>
              <p:nvPr/>
            </p:nvPicPr>
            <p:blipFill>
              <a:blip r:embed="rId25"/>
              <a:stretch>
                <a:fillRect/>
              </a:stretch>
            </p:blipFill>
            <p:spPr>
              <a:xfrm>
                <a:off x="284040" y="4907706"/>
                <a:ext cx="725760" cy="2034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3" name="Ink 12"/>
              <p14:cNvContentPartPr/>
              <p14:nvPr/>
            </p14:nvContentPartPr>
            <p14:xfrm>
              <a:off x="3866212" y="4850108"/>
              <a:ext cx="625680" cy="41400"/>
            </p14:xfrm>
          </p:contentPart>
        </mc:Choice>
        <mc:Fallback xmlns="">
          <p:pic>
            <p:nvPicPr>
              <p:cNvPr id="13" name="Ink 12"/>
              <p:cNvPicPr/>
              <p:nvPr/>
            </p:nvPicPr>
            <p:blipFill>
              <a:blip r:embed="rId27"/>
              <a:stretch>
                <a:fillRect/>
              </a:stretch>
            </p:blipFill>
            <p:spPr>
              <a:xfrm>
                <a:off x="3830233" y="4777476"/>
                <a:ext cx="697639" cy="186663"/>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4" name="Ink 13"/>
              <p14:cNvContentPartPr/>
              <p14:nvPr/>
            </p14:nvContentPartPr>
            <p14:xfrm>
              <a:off x="3886012" y="5297228"/>
              <a:ext cx="666000" cy="51120"/>
            </p14:xfrm>
          </p:contentPart>
        </mc:Choice>
        <mc:Fallback xmlns="">
          <p:pic>
            <p:nvPicPr>
              <p:cNvPr id="14" name="Ink 13"/>
              <p:cNvPicPr/>
              <p:nvPr/>
            </p:nvPicPr>
            <p:blipFill>
              <a:blip r:embed="rId29"/>
              <a:stretch>
                <a:fillRect/>
              </a:stretch>
            </p:blipFill>
            <p:spPr>
              <a:xfrm>
                <a:off x="3849993" y="5225228"/>
                <a:ext cx="738039" cy="19512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5" name="Ink 14"/>
              <p14:cNvContentPartPr/>
              <p14:nvPr/>
            </p14:nvContentPartPr>
            <p14:xfrm>
              <a:off x="3866572" y="5773868"/>
              <a:ext cx="645480" cy="51480"/>
            </p14:xfrm>
          </p:contentPart>
        </mc:Choice>
        <mc:Fallback xmlns="">
          <p:pic>
            <p:nvPicPr>
              <p:cNvPr id="15" name="Ink 14"/>
              <p:cNvPicPr/>
              <p:nvPr/>
            </p:nvPicPr>
            <p:blipFill>
              <a:blip r:embed="rId31"/>
              <a:stretch>
                <a:fillRect/>
              </a:stretch>
            </p:blipFill>
            <p:spPr>
              <a:xfrm>
                <a:off x="3830572" y="5702368"/>
                <a:ext cx="717480" cy="19448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17" name="Ink 16"/>
              <p14:cNvContentPartPr/>
              <p14:nvPr/>
            </p14:nvContentPartPr>
            <p14:xfrm>
              <a:off x="4949452" y="4164308"/>
              <a:ext cx="776520" cy="70560"/>
            </p14:xfrm>
          </p:contentPart>
        </mc:Choice>
        <mc:Fallback xmlns="">
          <p:pic>
            <p:nvPicPr>
              <p:cNvPr id="17" name="Ink 16"/>
              <p:cNvPicPr/>
              <p:nvPr/>
            </p:nvPicPr>
            <p:blipFill>
              <a:blip r:embed="rId33"/>
              <a:stretch>
                <a:fillRect/>
              </a:stretch>
            </p:blipFill>
            <p:spPr>
              <a:xfrm>
                <a:off x="4913435" y="4091939"/>
                <a:ext cx="848553" cy="215298"/>
              </a:xfrm>
              <a:prstGeom prst="rect">
                <a:avLst/>
              </a:prstGeom>
            </p:spPr>
          </p:pic>
        </mc:Fallback>
      </mc:AlternateContent>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96543" y="5617029"/>
            <a:ext cx="2939143" cy="400110"/>
          </a:xfrm>
          <a:prstGeom prst="rect">
            <a:avLst/>
          </a:prstGeom>
          <a:noFill/>
        </p:spPr>
        <p:txBody>
          <a:bodyPr wrap="square" rtlCol="0">
            <a:spAutoFit/>
          </a:bodyPr>
          <a:lstStyle/>
          <a:p>
            <a:r>
              <a:rPr lang="en-US" dirty="0"/>
              <a:t>Splenius capitis</a:t>
            </a:r>
          </a:p>
        </p:txBody>
      </p:sp>
      <p:pic>
        <p:nvPicPr>
          <p:cNvPr id="3" name="splenius_capitis.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371600" y="674914"/>
            <a:ext cx="6096000" cy="4572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0" y="0"/>
            <a:ext cx="9144000" cy="1912768"/>
          </a:xfrm>
          <a:prstGeom prst="rect">
            <a:avLst/>
          </a:prstGeom>
          <a:noFill/>
          <a:ln w="38100">
            <a:noFill/>
            <a:miter lim="800000"/>
            <a:headEnd/>
            <a:tailEnd/>
          </a:ln>
          <a:effectLst/>
        </p:spPr>
        <p:txBody>
          <a:bodyPr>
            <a:spAutoFit/>
          </a:bodyPr>
          <a:lstStyle/>
          <a:p>
            <a:pPr marL="288925" indent="-288925">
              <a:lnSpc>
                <a:spcPct val="70000"/>
              </a:lnSpc>
              <a:spcBef>
                <a:spcPct val="50000"/>
              </a:spcBef>
            </a:pPr>
            <a:r>
              <a:rPr lang="en-US" b="1" u="sng" dirty="0">
                <a:solidFill>
                  <a:schemeClr val="accent2"/>
                </a:solidFill>
              </a:rPr>
              <a:t>5.6 Muscles of the Neck &amp; Vertebral Column:  Head &amp; Trunk Movements</a:t>
            </a:r>
          </a:p>
          <a:p>
            <a:pPr marL="288925" indent="-288925">
              <a:lnSpc>
                <a:spcPct val="70000"/>
              </a:lnSpc>
              <a:spcBef>
                <a:spcPct val="50000"/>
              </a:spcBef>
            </a:pPr>
            <a:r>
              <a:rPr lang="en-US" b="1" i="1" dirty="0">
                <a:solidFill>
                  <a:schemeClr val="accent2"/>
                </a:solidFill>
              </a:rPr>
              <a:t>erector </a:t>
            </a:r>
            <a:r>
              <a:rPr lang="en-US" b="1" i="1" dirty="0" err="1">
                <a:solidFill>
                  <a:schemeClr val="accent2"/>
                </a:solidFill>
              </a:rPr>
              <a:t>spinae</a:t>
            </a:r>
            <a:r>
              <a:rPr lang="en-US" b="1" i="1" dirty="0">
                <a:solidFill>
                  <a:schemeClr val="accent2"/>
                </a:solidFill>
              </a:rPr>
              <a:t>:</a:t>
            </a:r>
            <a:r>
              <a:rPr lang="en-US" b="1" i="1" dirty="0"/>
              <a:t>  </a:t>
            </a:r>
            <a:r>
              <a:rPr lang="en-US" dirty="0"/>
              <a:t>prime mover of back extension; consists of 3 columns of muscles (</a:t>
            </a:r>
            <a:r>
              <a:rPr lang="en-US" b="1" i="1" dirty="0" err="1">
                <a:solidFill>
                  <a:schemeClr val="accent2"/>
                </a:solidFill>
              </a:rPr>
              <a:t>iliocostalis</a:t>
            </a:r>
            <a:r>
              <a:rPr lang="en-US" b="1" i="1" dirty="0">
                <a:solidFill>
                  <a:schemeClr val="accent2"/>
                </a:solidFill>
              </a:rPr>
              <a:t>, </a:t>
            </a:r>
            <a:r>
              <a:rPr lang="en-US" b="1" i="1" dirty="0" err="1">
                <a:solidFill>
                  <a:schemeClr val="accent2"/>
                </a:solidFill>
              </a:rPr>
              <a:t>longissimus</a:t>
            </a:r>
            <a:r>
              <a:rPr lang="en-US" b="1" i="1" dirty="0">
                <a:solidFill>
                  <a:schemeClr val="accent2"/>
                </a:solidFill>
              </a:rPr>
              <a:t>, </a:t>
            </a:r>
            <a:r>
              <a:rPr lang="en-US" b="1" i="1" dirty="0" err="1">
                <a:solidFill>
                  <a:schemeClr val="accent2"/>
                </a:solidFill>
              </a:rPr>
              <a:t>spinalis</a:t>
            </a:r>
            <a:r>
              <a:rPr lang="en-US" dirty="0"/>
              <a:t>); resistance to bending forward &amp; extensors for return to erect position</a:t>
            </a:r>
          </a:p>
          <a:p>
            <a:pPr marL="288925" indent="-288925">
              <a:lnSpc>
                <a:spcPct val="70000"/>
              </a:lnSpc>
              <a:spcBef>
                <a:spcPct val="50000"/>
              </a:spcBef>
            </a:pPr>
            <a:r>
              <a:rPr lang="en-US" b="1" i="1" dirty="0">
                <a:solidFill>
                  <a:schemeClr val="accent2"/>
                </a:solidFill>
              </a:rPr>
              <a:t>ʘ semispinalis:</a:t>
            </a:r>
            <a:r>
              <a:rPr lang="en-US" dirty="0"/>
              <a:t>  deeper, composite muscle from thoracic region to head; extends vertebral column &amp; head, rotation of head, synergistic with sternocleidomastoid muscles</a:t>
            </a:r>
          </a:p>
        </p:txBody>
      </p:sp>
      <p:pic>
        <p:nvPicPr>
          <p:cNvPr id="23555" name="Picture 3" descr="10_9d"/>
          <p:cNvPicPr>
            <a:picLocks noChangeAspect="1" noChangeArrowheads="1"/>
          </p:cNvPicPr>
          <p:nvPr/>
        </p:nvPicPr>
        <p:blipFill>
          <a:blip r:embed="rId3" cstate="print">
            <a:lum bright="-24000" contrast="42000"/>
          </a:blip>
          <a:srcRect l="2980" t="5057" r="2980" b="10635"/>
          <a:stretch>
            <a:fillRect/>
          </a:stretch>
        </p:blipFill>
        <p:spPr bwMode="auto">
          <a:xfrm>
            <a:off x="3124200" y="1939925"/>
            <a:ext cx="6019800" cy="4921250"/>
          </a:xfrm>
          <a:prstGeom prst="rect">
            <a:avLst/>
          </a:prstGeom>
          <a:noFill/>
          <a:ln w="28575">
            <a:noFill/>
            <a:miter lim="800000"/>
            <a:headEnd/>
            <a:tailEnd/>
          </a:ln>
        </p:spPr>
      </p:pic>
      <p:sp>
        <p:nvSpPr>
          <p:cNvPr id="23556" name="Text Box 4"/>
          <p:cNvSpPr txBox="1">
            <a:spLocks noChangeArrowheads="1"/>
          </p:cNvSpPr>
          <p:nvPr/>
        </p:nvSpPr>
        <p:spPr bwMode="auto">
          <a:xfrm>
            <a:off x="7656166" y="6253163"/>
            <a:ext cx="1338828" cy="369332"/>
          </a:xfrm>
          <a:prstGeom prst="rect">
            <a:avLst/>
          </a:prstGeom>
          <a:solidFill>
            <a:srgbClr val="FFFFFF"/>
          </a:solidFill>
          <a:ln w="9525">
            <a:solidFill>
              <a:schemeClr val="accent2"/>
            </a:solidFill>
            <a:miter lim="800000"/>
            <a:headEnd/>
            <a:tailEnd/>
          </a:ln>
          <a:effectLst/>
        </p:spPr>
        <p:txBody>
          <a:bodyPr wrap="none">
            <a:spAutoFit/>
          </a:bodyPr>
          <a:lstStyle/>
          <a:p>
            <a:r>
              <a:rPr lang="en-US" sz="1800" dirty="0"/>
              <a:t>Fig. 10.10d</a:t>
            </a:r>
            <a:endParaRPr lang="en-CA" sz="1800" dirty="0"/>
          </a:p>
        </p:txBody>
      </p:sp>
      <p:sp>
        <p:nvSpPr>
          <p:cNvPr id="23557" name="Text Box 5"/>
          <p:cNvSpPr txBox="1">
            <a:spLocks noChangeArrowheads="1"/>
          </p:cNvSpPr>
          <p:nvPr/>
        </p:nvSpPr>
        <p:spPr bwMode="auto">
          <a:xfrm>
            <a:off x="152400" y="3048000"/>
            <a:ext cx="2590800" cy="2938463"/>
          </a:xfrm>
          <a:prstGeom prst="rect">
            <a:avLst/>
          </a:prstGeom>
          <a:noFill/>
          <a:ln w="12700">
            <a:noFill/>
            <a:miter lim="800000"/>
            <a:headEnd/>
            <a:tailEnd/>
          </a:ln>
          <a:effectLst/>
        </p:spPr>
        <p:txBody>
          <a:bodyPr>
            <a:spAutoFit/>
          </a:bodyPr>
          <a:lstStyle/>
          <a:p>
            <a:pPr algn="ctr">
              <a:lnSpc>
                <a:spcPct val="85000"/>
              </a:lnSpc>
              <a:spcBef>
                <a:spcPct val="50000"/>
              </a:spcBef>
            </a:pPr>
            <a:r>
              <a:rPr lang="en-US" b="1" i="1">
                <a:solidFill>
                  <a:schemeClr val="accent2"/>
                </a:solidFill>
              </a:rPr>
              <a:t>quadratus lumborum </a:t>
            </a:r>
            <a:r>
              <a:rPr lang="en-US" i="1">
                <a:solidFill>
                  <a:schemeClr val="accent2"/>
                </a:solidFill>
              </a:rPr>
              <a:t>(iliac crest to lumbar vertebrae)</a:t>
            </a:r>
            <a:r>
              <a:rPr lang="en-US" b="1" i="1">
                <a:solidFill>
                  <a:schemeClr val="accent2"/>
                </a:solidFill>
              </a:rPr>
              <a:t>:</a:t>
            </a:r>
            <a:r>
              <a:rPr lang="en-US" b="1" i="1"/>
              <a:t>  </a:t>
            </a:r>
            <a:r>
              <a:rPr lang="en-US"/>
              <a:t>individual muscles flex vertebral column laterally; jointly to extend lumbar spine &amp; fix 12th rib; maintain upright posture</a:t>
            </a:r>
            <a:endParaRPr lang="en-US" b="1"/>
          </a:p>
        </p:txBody>
      </p:sp>
      <mc:AlternateContent xmlns:mc="http://schemas.openxmlformats.org/markup-compatibility/2006" xmlns:p14="http://schemas.microsoft.com/office/powerpoint/2010/main">
        <mc:Choice Requires="p14">
          <p:contentPart p14:bwMode="auto" r:id="rId4">
            <p14:nvContentPartPr>
              <p14:cNvPr id="2" name="Ink 1"/>
              <p14:cNvContentPartPr/>
              <p14:nvPr/>
            </p14:nvContentPartPr>
            <p14:xfrm>
              <a:off x="3138727" y="4953245"/>
              <a:ext cx="585720" cy="14760"/>
            </p14:xfrm>
          </p:contentPart>
        </mc:Choice>
        <mc:Fallback xmlns="">
          <p:pic>
            <p:nvPicPr>
              <p:cNvPr id="2" name="Ink 1"/>
              <p:cNvPicPr/>
              <p:nvPr/>
            </p:nvPicPr>
            <p:blipFill>
              <a:blip r:embed="rId5"/>
              <a:stretch>
                <a:fillRect/>
              </a:stretch>
            </p:blipFill>
            <p:spPr>
              <a:xfrm>
                <a:off x="3102727" y="4879445"/>
                <a:ext cx="657720" cy="1623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3138727" y="5131445"/>
              <a:ext cx="509040" cy="28080"/>
            </p14:xfrm>
          </p:contentPart>
        </mc:Choice>
        <mc:Fallback xmlns="">
          <p:pic>
            <p:nvPicPr>
              <p:cNvPr id="3" name="Ink 2"/>
              <p:cNvPicPr/>
              <p:nvPr/>
            </p:nvPicPr>
            <p:blipFill>
              <a:blip r:embed="rId7"/>
              <a:stretch>
                <a:fillRect/>
              </a:stretch>
            </p:blipFill>
            <p:spPr>
              <a:xfrm>
                <a:off x="3102727" y="5060356"/>
                <a:ext cx="581040" cy="170257"/>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 7"/>
              <p14:cNvContentPartPr/>
              <p14:nvPr/>
            </p14:nvContentPartPr>
            <p14:xfrm>
              <a:off x="7956607" y="3698285"/>
              <a:ext cx="943560" cy="42120"/>
            </p14:xfrm>
          </p:contentPart>
        </mc:Choice>
        <mc:Fallback xmlns="">
          <p:pic>
            <p:nvPicPr>
              <p:cNvPr id="8" name="Ink 7"/>
              <p:cNvPicPr/>
              <p:nvPr/>
            </p:nvPicPr>
            <p:blipFill>
              <a:blip r:embed="rId15"/>
              <a:stretch>
                <a:fillRect/>
              </a:stretch>
            </p:blipFill>
            <p:spPr>
              <a:xfrm>
                <a:off x="7920607" y="3625664"/>
                <a:ext cx="1015560" cy="187361"/>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9" name="Ink 8"/>
              <p14:cNvContentPartPr/>
              <p14:nvPr/>
            </p14:nvContentPartPr>
            <p14:xfrm>
              <a:off x="7587859" y="5758402"/>
              <a:ext cx="1584720" cy="177840"/>
            </p14:xfrm>
          </p:contentPart>
        </mc:Choice>
        <mc:Fallback xmlns="">
          <p:pic>
            <p:nvPicPr>
              <p:cNvPr id="9" name="Ink 8"/>
              <p:cNvPicPr/>
              <p:nvPr/>
            </p:nvPicPr>
            <p:blipFill>
              <a:blip r:embed="rId17"/>
              <a:stretch>
                <a:fillRect/>
              </a:stretch>
            </p:blipFill>
            <p:spPr>
              <a:xfrm>
                <a:off x="7551859" y="5686402"/>
                <a:ext cx="1656720" cy="3218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7" name="Ink 6"/>
              <p14:cNvContentPartPr/>
              <p14:nvPr/>
            </p14:nvContentPartPr>
            <p14:xfrm>
              <a:off x="7581880" y="2450240"/>
              <a:ext cx="952200" cy="26280"/>
            </p14:xfrm>
          </p:contentPart>
        </mc:Choice>
        <mc:Fallback xmlns="">
          <p:pic>
            <p:nvPicPr>
              <p:cNvPr id="7" name="Ink 6"/>
              <p:cNvPicPr/>
              <p:nvPr/>
            </p:nvPicPr>
            <p:blipFill>
              <a:blip r:embed="rId19"/>
              <a:stretch>
                <a:fillRect/>
              </a:stretch>
            </p:blipFill>
            <p:spPr>
              <a:xfrm>
                <a:off x="7536880" y="2360240"/>
                <a:ext cx="104220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0" name="Ink 9"/>
              <p14:cNvContentPartPr/>
              <p14:nvPr/>
            </p14:nvContentPartPr>
            <p14:xfrm>
              <a:off x="7556320" y="2894840"/>
              <a:ext cx="964440" cy="13680"/>
            </p14:xfrm>
          </p:contentPart>
        </mc:Choice>
        <mc:Fallback xmlns="">
          <p:pic>
            <p:nvPicPr>
              <p:cNvPr id="10" name="Ink 9"/>
              <p:cNvPicPr/>
              <p:nvPr/>
            </p:nvPicPr>
            <p:blipFill>
              <a:blip r:embed="rId21"/>
              <a:stretch>
                <a:fillRect/>
              </a:stretch>
            </p:blipFill>
            <p:spPr>
              <a:xfrm>
                <a:off x="7511303" y="2802408"/>
                <a:ext cx="1054474" cy="198545"/>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1" name="Ink 10"/>
              <p14:cNvContentPartPr/>
              <p14:nvPr/>
            </p14:nvContentPartPr>
            <p14:xfrm>
              <a:off x="3897006" y="4875027"/>
              <a:ext cx="433080" cy="4680"/>
            </p14:xfrm>
          </p:contentPart>
        </mc:Choice>
        <mc:Fallback xmlns="">
          <p:pic>
            <p:nvPicPr>
              <p:cNvPr id="11" name="Ink 10"/>
              <p:cNvPicPr/>
              <p:nvPr/>
            </p:nvPicPr>
            <p:blipFill>
              <a:blip r:embed="rId23"/>
              <a:stretch>
                <a:fillRect/>
              </a:stretch>
            </p:blipFill>
            <p:spPr>
              <a:xfrm>
                <a:off x="3852006" y="4777527"/>
                <a:ext cx="523080" cy="19968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2" name="Ink 11"/>
              <p14:cNvContentPartPr/>
              <p14:nvPr/>
            </p14:nvContentPartPr>
            <p14:xfrm>
              <a:off x="4395966" y="4864587"/>
              <a:ext cx="245520" cy="10800"/>
            </p14:xfrm>
          </p:contentPart>
        </mc:Choice>
        <mc:Fallback xmlns="">
          <p:pic>
            <p:nvPicPr>
              <p:cNvPr id="12" name="Ink 11"/>
              <p:cNvPicPr/>
              <p:nvPr/>
            </p:nvPicPr>
            <p:blipFill>
              <a:blip r:embed="rId25"/>
              <a:stretch>
                <a:fillRect/>
              </a:stretch>
            </p:blipFill>
            <p:spPr>
              <a:xfrm>
                <a:off x="4350966" y="4774587"/>
                <a:ext cx="335520" cy="1908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3" name="Ink 12"/>
              <p14:cNvContentPartPr/>
              <p14:nvPr/>
            </p14:nvContentPartPr>
            <p14:xfrm>
              <a:off x="3881166" y="5030907"/>
              <a:ext cx="928800" cy="20520"/>
            </p14:xfrm>
          </p:contentPart>
        </mc:Choice>
        <mc:Fallback xmlns="">
          <p:pic>
            <p:nvPicPr>
              <p:cNvPr id="13" name="Ink 12"/>
              <p:cNvPicPr/>
              <p:nvPr/>
            </p:nvPicPr>
            <p:blipFill>
              <a:blip r:embed="rId27"/>
              <a:stretch>
                <a:fillRect/>
              </a:stretch>
            </p:blipFill>
            <p:spPr>
              <a:xfrm>
                <a:off x="3836166" y="4940907"/>
                <a:ext cx="1018800" cy="20052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4" name="Ink 13"/>
              <p14:cNvContentPartPr/>
              <p14:nvPr/>
            </p14:nvContentPartPr>
            <p14:xfrm>
              <a:off x="3872886" y="5218467"/>
              <a:ext cx="605520" cy="4680"/>
            </p14:xfrm>
          </p:contentPart>
        </mc:Choice>
        <mc:Fallback xmlns="">
          <p:pic>
            <p:nvPicPr>
              <p:cNvPr id="14" name="Ink 13"/>
              <p:cNvPicPr/>
              <p:nvPr/>
            </p:nvPicPr>
            <p:blipFill>
              <a:blip r:embed="rId29"/>
              <a:stretch>
                <a:fillRect/>
              </a:stretch>
            </p:blipFill>
            <p:spPr>
              <a:xfrm>
                <a:off x="3827886" y="5128467"/>
                <a:ext cx="695520" cy="184680"/>
              </a:xfrm>
              <a:prstGeom prst="rect">
                <a:avLst/>
              </a:prstGeom>
            </p:spPr>
          </p:pic>
        </mc:Fallback>
      </mc:AlternateContent>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228" y="5791200"/>
            <a:ext cx="4310743" cy="400110"/>
          </a:xfrm>
          <a:prstGeom prst="rect">
            <a:avLst/>
          </a:prstGeom>
          <a:noFill/>
        </p:spPr>
        <p:txBody>
          <a:bodyPr wrap="square" rtlCol="0">
            <a:spAutoFit/>
          </a:bodyPr>
          <a:lstStyle/>
          <a:p>
            <a:r>
              <a:rPr lang="en-US" dirty="0" err="1"/>
              <a:t>Semispinalis</a:t>
            </a:r>
            <a:r>
              <a:rPr lang="en-US" dirty="0"/>
              <a:t> capitis</a:t>
            </a:r>
          </a:p>
        </p:txBody>
      </p:sp>
      <p:pic>
        <p:nvPicPr>
          <p:cNvPr id="3" name="semispinalis_capitis.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805542"/>
            <a:ext cx="6096000" cy="4572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0" y="4651375"/>
            <a:ext cx="9144000" cy="2400657"/>
          </a:xfrm>
          <a:prstGeom prst="rect">
            <a:avLst/>
          </a:prstGeom>
          <a:noFill/>
          <a:ln w="38100">
            <a:noFill/>
            <a:miter lim="800000"/>
            <a:headEnd/>
            <a:tailEnd/>
          </a:ln>
          <a:effectLst/>
        </p:spPr>
        <p:txBody>
          <a:bodyPr>
            <a:spAutoFit/>
          </a:bodyPr>
          <a:lstStyle/>
          <a:p>
            <a:pPr marL="457200" indent="-457200">
              <a:lnSpc>
                <a:spcPct val="75000"/>
              </a:lnSpc>
              <a:spcBef>
                <a:spcPct val="50000"/>
              </a:spcBef>
            </a:pPr>
            <a:r>
              <a:rPr lang="en-US" b="1" u="sng" dirty="0">
                <a:solidFill>
                  <a:schemeClr val="accent2"/>
                </a:solidFill>
              </a:rPr>
              <a:t>5.7a  Muscles of Respiration</a:t>
            </a:r>
          </a:p>
          <a:p>
            <a:pPr marL="457200" indent="-457200">
              <a:lnSpc>
                <a:spcPct val="75000"/>
              </a:lnSpc>
              <a:spcBef>
                <a:spcPct val="50000"/>
              </a:spcBef>
            </a:pPr>
            <a:r>
              <a:rPr lang="en-US" b="1" i="1" dirty="0">
                <a:solidFill>
                  <a:schemeClr val="accent2"/>
                </a:solidFill>
              </a:rPr>
              <a:t>ʘ </a:t>
            </a:r>
            <a:r>
              <a:rPr lang="en-US" b="1" i="1" dirty="0">
                <a:solidFill>
                  <a:schemeClr val="accent2"/>
                </a:solidFill>
                <a:highlight>
                  <a:srgbClr val="FFFF00"/>
                </a:highlight>
              </a:rPr>
              <a:t>e</a:t>
            </a:r>
            <a:r>
              <a:rPr lang="en-US" b="1" i="1" dirty="0">
                <a:solidFill>
                  <a:schemeClr val="accent2"/>
                </a:solidFill>
              </a:rPr>
              <a:t>xternal intercostals -&gt; </a:t>
            </a:r>
            <a:r>
              <a:rPr lang="en-US" b="1" i="1" dirty="0">
                <a:solidFill>
                  <a:schemeClr val="accent2"/>
                </a:solidFill>
                <a:highlight>
                  <a:srgbClr val="FFFF00"/>
                </a:highlight>
              </a:rPr>
              <a:t>i</a:t>
            </a:r>
            <a:r>
              <a:rPr lang="en-US" b="1" i="1" dirty="0">
                <a:solidFill>
                  <a:schemeClr val="accent2"/>
                </a:solidFill>
              </a:rPr>
              <a:t>nspiration:</a:t>
            </a:r>
            <a:r>
              <a:rPr lang="en-US" b="1" i="1" dirty="0"/>
              <a:t>  </a:t>
            </a:r>
            <a:r>
              <a:rPr lang="en-US" dirty="0"/>
              <a:t>11 pairs, between ribs; oblique; pull ribs together to elevate rib cage (inspiration;1</a:t>
            </a:r>
            <a:r>
              <a:rPr lang="en-US" baseline="30000" dirty="0"/>
              <a:t>st</a:t>
            </a:r>
            <a:r>
              <a:rPr lang="en-US" dirty="0"/>
              <a:t>  ribs fixed by scalene muscles)</a:t>
            </a:r>
          </a:p>
          <a:p>
            <a:pPr marL="457200" indent="-457200">
              <a:lnSpc>
                <a:spcPct val="75000"/>
              </a:lnSpc>
              <a:spcBef>
                <a:spcPct val="50000"/>
              </a:spcBef>
            </a:pPr>
            <a:r>
              <a:rPr lang="en-US" b="1" i="1" dirty="0">
                <a:solidFill>
                  <a:schemeClr val="accent2"/>
                </a:solidFill>
              </a:rPr>
              <a:t> </a:t>
            </a:r>
            <a:r>
              <a:rPr lang="en-US" b="1" i="1" dirty="0">
                <a:solidFill>
                  <a:schemeClr val="accent2"/>
                </a:solidFill>
                <a:highlight>
                  <a:srgbClr val="FFFF00"/>
                </a:highlight>
              </a:rPr>
              <a:t>i</a:t>
            </a:r>
            <a:r>
              <a:rPr lang="en-US" b="1" i="1" dirty="0">
                <a:solidFill>
                  <a:schemeClr val="accent2"/>
                </a:solidFill>
              </a:rPr>
              <a:t>nternal intercostals -&gt; </a:t>
            </a:r>
            <a:r>
              <a:rPr lang="en-US" b="1" i="1" dirty="0">
                <a:solidFill>
                  <a:schemeClr val="accent2"/>
                </a:solidFill>
                <a:highlight>
                  <a:srgbClr val="FFFF00"/>
                </a:highlight>
              </a:rPr>
              <a:t>e</a:t>
            </a:r>
            <a:r>
              <a:rPr lang="en-US" b="1" i="1" dirty="0">
                <a:solidFill>
                  <a:schemeClr val="accent2"/>
                </a:solidFill>
              </a:rPr>
              <a:t>xpiration:</a:t>
            </a:r>
            <a:r>
              <a:rPr lang="en-US" dirty="0"/>
              <a:t>  11 pairs, between ribs; </a:t>
            </a:r>
            <a:r>
              <a:rPr lang="en-US" dirty="0">
                <a:sym typeface="Symbol" pitchFamily="18" charset="2"/>
              </a:rPr>
              <a:t> external intercostals; draw ribs together to depress rib cage (expiration; 12</a:t>
            </a:r>
            <a:r>
              <a:rPr lang="en-US" baseline="30000" dirty="0">
                <a:sym typeface="Symbol" pitchFamily="18" charset="2"/>
              </a:rPr>
              <a:t>th</a:t>
            </a:r>
            <a:r>
              <a:rPr lang="en-US" dirty="0">
                <a:sym typeface="Symbol" pitchFamily="18" charset="2"/>
              </a:rPr>
              <a:t>  ribs fixed by quadratus </a:t>
            </a:r>
            <a:r>
              <a:rPr lang="en-US" dirty="0" err="1">
                <a:sym typeface="Symbol" pitchFamily="18" charset="2"/>
              </a:rPr>
              <a:t>lumborum</a:t>
            </a:r>
            <a:r>
              <a:rPr lang="en-US" dirty="0">
                <a:sym typeface="Symbol" pitchFamily="18" charset="2"/>
              </a:rPr>
              <a:t>)</a:t>
            </a:r>
          </a:p>
          <a:p>
            <a:pPr marL="457200" indent="-457200">
              <a:lnSpc>
                <a:spcPct val="75000"/>
              </a:lnSpc>
              <a:spcBef>
                <a:spcPct val="50000"/>
              </a:spcBef>
            </a:pPr>
            <a:r>
              <a:rPr lang="en-US" b="1" i="1" dirty="0">
                <a:solidFill>
                  <a:schemeClr val="accent2"/>
                </a:solidFill>
              </a:rPr>
              <a:t>diaphragm:</a:t>
            </a:r>
            <a:r>
              <a:rPr lang="en-US" b="1" i="1" dirty="0"/>
              <a:t> </a:t>
            </a:r>
            <a:r>
              <a:rPr lang="en-US" dirty="0"/>
              <a:t> dome-shaped when relaxed; prime mover of inspiration</a:t>
            </a:r>
            <a:endParaRPr lang="en-CA" b="1" i="1" dirty="0"/>
          </a:p>
        </p:txBody>
      </p:sp>
      <p:pic>
        <p:nvPicPr>
          <p:cNvPr id="24579" name="Picture 3" descr="ha5lf1010a2_a"/>
          <p:cNvPicPr>
            <a:picLocks noChangeAspect="1" noChangeArrowheads="1"/>
          </p:cNvPicPr>
          <p:nvPr/>
        </p:nvPicPr>
        <p:blipFill>
          <a:blip r:embed="rId2" cstate="print">
            <a:lum bright="-12000" contrast="18000"/>
          </a:blip>
          <a:srcRect l="36551" t="2272" r="7143" b="6363"/>
          <a:stretch>
            <a:fillRect/>
          </a:stretch>
        </p:blipFill>
        <p:spPr bwMode="auto">
          <a:xfrm>
            <a:off x="6926263" y="0"/>
            <a:ext cx="2217737" cy="4038600"/>
          </a:xfrm>
          <a:prstGeom prst="rect">
            <a:avLst/>
          </a:prstGeom>
          <a:noFill/>
        </p:spPr>
      </p:pic>
      <p:pic>
        <p:nvPicPr>
          <p:cNvPr id="24580" name="Picture 4" descr="ha5lf1010a1_a"/>
          <p:cNvPicPr>
            <a:picLocks noChangeAspect="1" noChangeArrowheads="1"/>
          </p:cNvPicPr>
          <p:nvPr/>
        </p:nvPicPr>
        <p:blipFill>
          <a:blip r:embed="rId3" cstate="print">
            <a:lum bright="-12000" contrast="18000"/>
          </a:blip>
          <a:srcRect l="7143" t="2272" r="38458" b="10454"/>
          <a:stretch>
            <a:fillRect/>
          </a:stretch>
        </p:blipFill>
        <p:spPr bwMode="auto">
          <a:xfrm>
            <a:off x="304800" y="0"/>
            <a:ext cx="2286000" cy="4114800"/>
          </a:xfrm>
          <a:prstGeom prst="rect">
            <a:avLst/>
          </a:prstGeom>
          <a:noFill/>
        </p:spPr>
      </p:pic>
      <p:pic>
        <p:nvPicPr>
          <p:cNvPr id="24581" name="Picture 5" descr="ha5lf1010b_c"/>
          <p:cNvPicPr>
            <a:picLocks noChangeAspect="1" noChangeArrowheads="1"/>
          </p:cNvPicPr>
          <p:nvPr/>
        </p:nvPicPr>
        <p:blipFill>
          <a:blip r:embed="rId4" cstate="print">
            <a:lum bright="-12000" contrast="12000"/>
          </a:blip>
          <a:srcRect l="13208" t="2272" r="15094" b="5000"/>
          <a:stretch>
            <a:fillRect/>
          </a:stretch>
        </p:blipFill>
        <p:spPr bwMode="auto">
          <a:xfrm>
            <a:off x="2932113" y="676275"/>
            <a:ext cx="3505200" cy="3135313"/>
          </a:xfrm>
          <a:prstGeom prst="rect">
            <a:avLst/>
          </a:prstGeom>
          <a:noFill/>
        </p:spPr>
      </p:pic>
      <p:sp>
        <p:nvSpPr>
          <p:cNvPr id="24582" name="Text Box 6"/>
          <p:cNvSpPr txBox="1">
            <a:spLocks noChangeArrowheads="1"/>
          </p:cNvSpPr>
          <p:nvPr/>
        </p:nvSpPr>
        <p:spPr bwMode="auto">
          <a:xfrm>
            <a:off x="762000" y="4267200"/>
            <a:ext cx="1143000" cy="366713"/>
          </a:xfrm>
          <a:prstGeom prst="rect">
            <a:avLst/>
          </a:prstGeom>
          <a:noFill/>
          <a:ln w="9525">
            <a:noFill/>
            <a:miter lim="800000"/>
            <a:headEnd/>
            <a:tailEnd/>
          </a:ln>
          <a:effectLst/>
        </p:spPr>
        <p:txBody>
          <a:bodyPr>
            <a:spAutoFit/>
          </a:bodyPr>
          <a:lstStyle/>
          <a:p>
            <a:pPr eaLnBrk="0" hangingPunct="0">
              <a:spcBef>
                <a:spcPct val="50000"/>
              </a:spcBef>
            </a:pPr>
            <a:r>
              <a:rPr lang="en-US" sz="1800" b="1"/>
              <a:t>External</a:t>
            </a:r>
          </a:p>
        </p:txBody>
      </p:sp>
      <p:sp>
        <p:nvSpPr>
          <p:cNvPr id="24583" name="Text Box 7"/>
          <p:cNvSpPr txBox="1">
            <a:spLocks noChangeArrowheads="1"/>
          </p:cNvSpPr>
          <p:nvPr/>
        </p:nvSpPr>
        <p:spPr bwMode="auto">
          <a:xfrm>
            <a:off x="7696200" y="4267200"/>
            <a:ext cx="1066800" cy="366713"/>
          </a:xfrm>
          <a:prstGeom prst="rect">
            <a:avLst/>
          </a:prstGeom>
          <a:noFill/>
          <a:ln w="9525">
            <a:noFill/>
            <a:miter lim="800000"/>
            <a:headEnd/>
            <a:tailEnd/>
          </a:ln>
          <a:effectLst/>
        </p:spPr>
        <p:txBody>
          <a:bodyPr>
            <a:spAutoFit/>
          </a:bodyPr>
          <a:lstStyle/>
          <a:p>
            <a:pPr eaLnBrk="0" hangingPunct="0">
              <a:spcBef>
                <a:spcPct val="50000"/>
              </a:spcBef>
            </a:pPr>
            <a:r>
              <a:rPr lang="en-US" sz="1800" b="1"/>
              <a:t>Internal</a:t>
            </a:r>
          </a:p>
        </p:txBody>
      </p:sp>
      <p:sp>
        <p:nvSpPr>
          <p:cNvPr id="24584" name="Text Box 8"/>
          <p:cNvSpPr txBox="1">
            <a:spLocks noChangeArrowheads="1"/>
          </p:cNvSpPr>
          <p:nvPr/>
        </p:nvSpPr>
        <p:spPr bwMode="auto">
          <a:xfrm>
            <a:off x="4083050" y="4081463"/>
            <a:ext cx="1305357" cy="400110"/>
          </a:xfrm>
          <a:prstGeom prst="rect">
            <a:avLst/>
          </a:prstGeom>
          <a:noFill/>
          <a:ln w="9525">
            <a:noFill/>
            <a:miter lim="800000"/>
            <a:headEnd/>
            <a:tailEnd/>
          </a:ln>
          <a:effectLst/>
        </p:spPr>
        <p:txBody>
          <a:bodyPr wrap="none">
            <a:spAutoFit/>
          </a:bodyPr>
          <a:lstStyle/>
          <a:p>
            <a:r>
              <a:rPr lang="en-US" dirty="0"/>
              <a:t>Fig. 10.11</a:t>
            </a:r>
          </a:p>
        </p:txBody>
      </p:sp>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4872137" y="6831360"/>
              <a:ext cx="1422720" cy="53280"/>
            </p14:xfrm>
          </p:contentPart>
        </mc:Choice>
        <mc:Fallback xmlns="">
          <p:pic>
            <p:nvPicPr>
              <p:cNvPr id="2" name="Ink 1"/>
              <p:cNvPicPr/>
              <p:nvPr/>
            </p:nvPicPr>
            <p:blipFill>
              <a:blip r:embed="rId6"/>
              <a:stretch>
                <a:fillRect/>
              </a:stretch>
            </p:blipFill>
            <p:spPr>
              <a:xfrm>
                <a:off x="4836137" y="6759360"/>
                <a:ext cx="1494720" cy="197280"/>
              </a:xfrm>
              <a:prstGeom prst="rect">
                <a:avLst/>
              </a:prstGeom>
            </p:spPr>
          </p:pic>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xternal_intercostals.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4920343" y="6074229"/>
            <a:ext cx="3058886" cy="400110"/>
          </a:xfrm>
          <a:prstGeom prst="rect">
            <a:avLst/>
          </a:prstGeom>
          <a:noFill/>
        </p:spPr>
        <p:txBody>
          <a:bodyPr wrap="square" rtlCol="0">
            <a:spAutoFit/>
          </a:bodyPr>
          <a:lstStyle/>
          <a:p>
            <a:r>
              <a:rPr lang="en-US" dirty="0"/>
              <a:t>External intercostals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3"/>
          <p:cNvSpPr txBox="1">
            <a:spLocks noChangeArrowheads="1"/>
          </p:cNvSpPr>
          <p:nvPr/>
        </p:nvSpPr>
        <p:spPr bwMode="auto">
          <a:xfrm>
            <a:off x="228600" y="365125"/>
            <a:ext cx="4084638" cy="4401205"/>
          </a:xfrm>
          <a:prstGeom prst="rect">
            <a:avLst/>
          </a:prstGeom>
          <a:noFill/>
          <a:ln w="9525">
            <a:noFill/>
            <a:miter lim="800000"/>
            <a:headEnd/>
            <a:tailEnd/>
          </a:ln>
          <a:effectLst/>
        </p:spPr>
        <p:txBody>
          <a:bodyPr>
            <a:spAutoFit/>
          </a:bodyPr>
          <a:lstStyle/>
          <a:p>
            <a:pPr algn="ctr" eaLnBrk="0" hangingPunct="0">
              <a:lnSpc>
                <a:spcPct val="80000"/>
              </a:lnSpc>
              <a:spcBef>
                <a:spcPct val="50000"/>
              </a:spcBef>
            </a:pPr>
            <a:r>
              <a:rPr lang="en-US" b="1" u="sng" dirty="0">
                <a:solidFill>
                  <a:srgbClr val="333399"/>
                </a:solidFill>
              </a:rPr>
              <a:t>5.7b Muscles of Abdominal Wall</a:t>
            </a:r>
          </a:p>
          <a:p>
            <a:pPr algn="ctr" eaLnBrk="0" hangingPunct="0">
              <a:lnSpc>
                <a:spcPct val="80000"/>
              </a:lnSpc>
              <a:spcBef>
                <a:spcPct val="50000"/>
              </a:spcBef>
            </a:pPr>
            <a:r>
              <a:rPr lang="en-US" b="1" dirty="0">
                <a:solidFill>
                  <a:srgbClr val="333399"/>
                </a:solidFill>
              </a:rPr>
              <a:t>ʘ rectus abdominis – </a:t>
            </a:r>
            <a:r>
              <a:rPr lang="en-US" dirty="0"/>
              <a:t>medial superficial; pubis to rib cage; lumbar rotation, fix &amp; depress ribs, stabilize pelvis during walking</a:t>
            </a:r>
          </a:p>
          <a:p>
            <a:pPr algn="ctr" eaLnBrk="0" hangingPunct="0">
              <a:lnSpc>
                <a:spcPct val="80000"/>
              </a:lnSpc>
              <a:spcBef>
                <a:spcPct val="50000"/>
              </a:spcBef>
            </a:pPr>
            <a:r>
              <a:rPr lang="en-US" b="1" dirty="0">
                <a:solidFill>
                  <a:srgbClr val="333399"/>
                </a:solidFill>
              </a:rPr>
              <a:t> external oblique – </a:t>
            </a:r>
            <a:r>
              <a:rPr lang="en-US" dirty="0"/>
              <a:t>largest &amp; most superficial lateral muscle; together </a:t>
            </a:r>
            <a:r>
              <a:rPr lang="en-US" dirty="0">
                <a:sym typeface="WP IconicSymbolsA" pitchFamily="2" charset="2"/>
              </a:rPr>
              <a:t> increase </a:t>
            </a:r>
            <a:r>
              <a:rPr lang="en-US" dirty="0" err="1">
                <a:sym typeface="WP IconicSymbolsA" pitchFamily="2" charset="2"/>
              </a:rPr>
              <a:t>ab</a:t>
            </a:r>
            <a:r>
              <a:rPr lang="en-US" dirty="0">
                <a:sym typeface="WP IconicSymbolsA" pitchFamily="2" charset="2"/>
              </a:rPr>
              <a:t> pressure, flex vertebral column; individual  rotation</a:t>
            </a:r>
          </a:p>
          <a:p>
            <a:pPr algn="ctr" eaLnBrk="0" hangingPunct="0">
              <a:lnSpc>
                <a:spcPct val="80000"/>
              </a:lnSpc>
              <a:spcBef>
                <a:spcPct val="50000"/>
              </a:spcBef>
            </a:pPr>
            <a:r>
              <a:rPr lang="en-US" b="1" dirty="0">
                <a:solidFill>
                  <a:srgbClr val="333399"/>
                </a:solidFill>
                <a:sym typeface="WP IconicSymbolsA" pitchFamily="2" charset="2"/>
              </a:rPr>
              <a:t> internal oblique – </a:t>
            </a:r>
            <a:r>
              <a:rPr lang="en-US" dirty="0">
                <a:sym typeface="WP IconicSymbolsA" pitchFamily="2" charset="2"/>
              </a:rPr>
              <a:t>deeper, but same actions as ext </a:t>
            </a:r>
            <a:r>
              <a:rPr lang="en-US" dirty="0" err="1">
                <a:sym typeface="WP IconicSymbolsA" pitchFamily="2" charset="2"/>
              </a:rPr>
              <a:t>obliques</a:t>
            </a:r>
            <a:endParaRPr lang="en-US" dirty="0">
              <a:sym typeface="WP IconicSymbolsA" pitchFamily="2" charset="2"/>
            </a:endParaRPr>
          </a:p>
          <a:p>
            <a:pPr algn="ctr" eaLnBrk="0" hangingPunct="0">
              <a:lnSpc>
                <a:spcPct val="80000"/>
              </a:lnSpc>
              <a:spcBef>
                <a:spcPct val="50000"/>
              </a:spcBef>
            </a:pPr>
            <a:r>
              <a:rPr lang="en-US" b="1" dirty="0">
                <a:solidFill>
                  <a:srgbClr val="333399"/>
                </a:solidFill>
                <a:sym typeface="WP IconicSymbolsA" pitchFamily="2" charset="2"/>
              </a:rPr>
              <a:t>ʘ </a:t>
            </a:r>
            <a:r>
              <a:rPr lang="en-US" b="1" dirty="0" err="1">
                <a:solidFill>
                  <a:srgbClr val="333399"/>
                </a:solidFill>
                <a:sym typeface="WP IconicSymbolsA" pitchFamily="2" charset="2"/>
              </a:rPr>
              <a:t>transversus</a:t>
            </a:r>
            <a:r>
              <a:rPr lang="en-US" b="1" dirty="0">
                <a:solidFill>
                  <a:srgbClr val="333399"/>
                </a:solidFill>
                <a:sym typeface="WP IconicSymbolsA" pitchFamily="2" charset="2"/>
              </a:rPr>
              <a:t> </a:t>
            </a:r>
            <a:r>
              <a:rPr lang="en-US" b="1" dirty="0" err="1">
                <a:solidFill>
                  <a:srgbClr val="333399"/>
                </a:solidFill>
                <a:sym typeface="WP IconicSymbolsA" pitchFamily="2" charset="2"/>
              </a:rPr>
              <a:t>abdominis</a:t>
            </a:r>
            <a:r>
              <a:rPr lang="en-US" b="1" dirty="0">
                <a:solidFill>
                  <a:srgbClr val="333399"/>
                </a:solidFill>
                <a:sym typeface="WP IconicSymbolsA" pitchFamily="2" charset="2"/>
              </a:rPr>
              <a:t> – </a:t>
            </a:r>
            <a:r>
              <a:rPr lang="en-US" dirty="0">
                <a:sym typeface="WP IconicSymbolsA" pitchFamily="2" charset="2"/>
              </a:rPr>
              <a:t>deepest; compresses abdominal contents</a:t>
            </a:r>
            <a:endParaRPr lang="en-US" b="1" dirty="0">
              <a:solidFill>
                <a:srgbClr val="333399"/>
              </a:solidFill>
              <a:sym typeface="WP IconicSymbolsA" pitchFamily="2" charset="2"/>
            </a:endParaRPr>
          </a:p>
        </p:txBody>
      </p:sp>
      <p:pic>
        <p:nvPicPr>
          <p:cNvPr id="25604" name="Picture 4" descr="ha5lf1011c_a"/>
          <p:cNvPicPr>
            <a:picLocks noChangeAspect="1" noChangeArrowheads="1"/>
          </p:cNvPicPr>
          <p:nvPr/>
        </p:nvPicPr>
        <p:blipFill>
          <a:blip r:embed="rId3" cstate="print">
            <a:lum bright="-24000" contrast="42000"/>
          </a:blip>
          <a:srcRect l="6438" t="8029" b="17519"/>
          <a:stretch>
            <a:fillRect/>
          </a:stretch>
        </p:blipFill>
        <p:spPr bwMode="auto">
          <a:xfrm>
            <a:off x="457200" y="5257800"/>
            <a:ext cx="8686800" cy="1481138"/>
          </a:xfrm>
          <a:prstGeom prst="rect">
            <a:avLst/>
          </a:prstGeom>
          <a:noFill/>
          <a:ln w="9525">
            <a:solidFill>
              <a:srgbClr val="333399"/>
            </a:solidFill>
            <a:miter lim="800000"/>
            <a:headEnd/>
            <a:tailEnd/>
          </a:ln>
        </p:spPr>
      </p:pic>
      <p:pic>
        <p:nvPicPr>
          <p:cNvPr id="25606" name="Picture 6" descr="10-11_MuscAbdomWall_1_UN.jpg"/>
          <p:cNvPicPr>
            <a:picLocks noChangeAspect="1" noChangeArrowheads="1"/>
          </p:cNvPicPr>
          <p:nvPr/>
        </p:nvPicPr>
        <p:blipFill>
          <a:blip r:embed="rId4" cstate="print">
            <a:lum bright="-6000" contrast="12000"/>
          </a:blip>
          <a:srcRect l="20163" t="3134" r="25249" b="7886"/>
          <a:stretch>
            <a:fillRect/>
          </a:stretch>
        </p:blipFill>
        <p:spPr bwMode="auto">
          <a:xfrm>
            <a:off x="4251325" y="41275"/>
            <a:ext cx="4529138" cy="5175250"/>
          </a:xfrm>
          <a:prstGeom prst="rect">
            <a:avLst/>
          </a:prstGeom>
          <a:noFill/>
        </p:spPr>
      </p:pic>
      <p:sp>
        <p:nvSpPr>
          <p:cNvPr id="5" name="5-Point Star 4"/>
          <p:cNvSpPr/>
          <p:nvPr/>
        </p:nvSpPr>
        <p:spPr>
          <a:xfrm>
            <a:off x="6774288" y="2137895"/>
            <a:ext cx="321972" cy="3606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5318975" y="1210614"/>
            <a:ext cx="399245" cy="38636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5409126" y="2743198"/>
            <a:ext cx="347729" cy="33485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5-Point Star 7"/>
          <p:cNvSpPr/>
          <p:nvPr/>
        </p:nvSpPr>
        <p:spPr>
          <a:xfrm>
            <a:off x="5615187" y="2125012"/>
            <a:ext cx="386366" cy="36060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509143" y="6557451"/>
              <a:ext cx="1141560" cy="66240"/>
            </p14:xfrm>
          </p:contentPart>
        </mc:Choice>
        <mc:Fallback xmlns="">
          <p:pic>
            <p:nvPicPr>
              <p:cNvPr id="2" name="Ink 1"/>
              <p:cNvPicPr/>
              <p:nvPr/>
            </p:nvPicPr>
            <p:blipFill>
              <a:blip r:embed="rId6"/>
              <a:stretch>
                <a:fillRect/>
              </a:stretch>
            </p:blipFill>
            <p:spPr>
              <a:xfrm>
                <a:off x="473143" y="6485840"/>
                <a:ext cx="1213560" cy="20946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 name="Ink 2"/>
              <p14:cNvContentPartPr/>
              <p14:nvPr/>
            </p14:nvContentPartPr>
            <p14:xfrm>
              <a:off x="494327" y="6145678"/>
              <a:ext cx="1392840" cy="46440"/>
            </p14:xfrm>
          </p:contentPart>
        </mc:Choice>
        <mc:Fallback xmlns="">
          <p:pic>
            <p:nvPicPr>
              <p:cNvPr id="3" name="Ink 2"/>
              <p:cNvPicPr/>
              <p:nvPr/>
            </p:nvPicPr>
            <p:blipFill>
              <a:blip r:embed="rId8"/>
              <a:stretch>
                <a:fillRect/>
              </a:stretch>
            </p:blipFill>
            <p:spPr>
              <a:xfrm>
                <a:off x="458327" y="6073678"/>
                <a:ext cx="1464840" cy="1904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4" name="Ink 3"/>
              <p14:cNvContentPartPr/>
              <p14:nvPr/>
            </p14:nvContentPartPr>
            <p14:xfrm>
              <a:off x="5830967" y="5322358"/>
              <a:ext cx="1378440" cy="89640"/>
            </p14:xfrm>
          </p:contentPart>
        </mc:Choice>
        <mc:Fallback xmlns="">
          <p:pic>
            <p:nvPicPr>
              <p:cNvPr id="4" name="Ink 3"/>
              <p:cNvPicPr/>
              <p:nvPr/>
            </p:nvPicPr>
            <p:blipFill>
              <a:blip r:embed="rId10"/>
              <a:stretch>
                <a:fillRect/>
              </a:stretch>
            </p:blipFill>
            <p:spPr>
              <a:xfrm>
                <a:off x="5794958" y="5250358"/>
                <a:ext cx="1450459" cy="2336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9" name="Ink 8"/>
              <p14:cNvContentPartPr/>
              <p14:nvPr/>
            </p14:nvContentPartPr>
            <p14:xfrm>
              <a:off x="7719887" y="5935078"/>
              <a:ext cx="1257840" cy="47520"/>
            </p14:xfrm>
          </p:contentPart>
        </mc:Choice>
        <mc:Fallback xmlns="">
          <p:pic>
            <p:nvPicPr>
              <p:cNvPr id="9" name="Ink 8"/>
              <p:cNvPicPr/>
              <p:nvPr/>
            </p:nvPicPr>
            <p:blipFill>
              <a:blip r:embed="rId12"/>
              <a:stretch>
                <a:fillRect/>
              </a:stretch>
            </p:blipFill>
            <p:spPr>
              <a:xfrm>
                <a:off x="7683887" y="5863078"/>
                <a:ext cx="1329840" cy="1915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0" name="Ink 9"/>
              <p14:cNvContentPartPr/>
              <p14:nvPr/>
            </p14:nvContentPartPr>
            <p14:xfrm>
              <a:off x="539327" y="5635558"/>
              <a:ext cx="1827360" cy="30960"/>
            </p14:xfrm>
          </p:contentPart>
        </mc:Choice>
        <mc:Fallback xmlns="">
          <p:pic>
            <p:nvPicPr>
              <p:cNvPr id="10" name="Ink 9"/>
              <p:cNvPicPr/>
              <p:nvPr/>
            </p:nvPicPr>
            <p:blipFill>
              <a:blip r:embed="rId14"/>
              <a:stretch>
                <a:fillRect/>
              </a:stretch>
            </p:blipFill>
            <p:spPr>
              <a:xfrm>
                <a:off x="503327" y="5563558"/>
                <a:ext cx="1899360" cy="1749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580">
                                          <p:stCondLst>
                                            <p:cond delay="0"/>
                                          </p:stCondLst>
                                        </p:cTn>
                                        <p:tgtEl>
                                          <p:spTgt spid="7"/>
                                        </p:tgtEl>
                                      </p:cBhvr>
                                    </p:animEffect>
                                    <p:anim calcmode="lin" valueType="num">
                                      <p:cBhvr>
                                        <p:cTn id="4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gtEl>
                                      </p:cBhvr>
                                      <p:to x="100000" y="60000"/>
                                    </p:animScale>
                                    <p:animScale>
                                      <p:cBhvr>
                                        <p:cTn id="50" dur="166" decel="50000">
                                          <p:stCondLst>
                                            <p:cond delay="676"/>
                                          </p:stCondLst>
                                        </p:cTn>
                                        <p:tgtEl>
                                          <p:spTgt spid="7"/>
                                        </p:tgtEl>
                                      </p:cBhvr>
                                      <p:to x="100000" y="100000"/>
                                    </p:animScale>
                                    <p:animScale>
                                      <p:cBhvr>
                                        <p:cTn id="51" dur="26">
                                          <p:stCondLst>
                                            <p:cond delay="1312"/>
                                          </p:stCondLst>
                                        </p:cTn>
                                        <p:tgtEl>
                                          <p:spTgt spid="7"/>
                                        </p:tgtEl>
                                      </p:cBhvr>
                                      <p:to x="100000" y="80000"/>
                                    </p:animScale>
                                    <p:animScale>
                                      <p:cBhvr>
                                        <p:cTn id="52" dur="166" decel="50000">
                                          <p:stCondLst>
                                            <p:cond delay="1338"/>
                                          </p:stCondLst>
                                        </p:cTn>
                                        <p:tgtEl>
                                          <p:spTgt spid="7"/>
                                        </p:tgtEl>
                                      </p:cBhvr>
                                      <p:to x="100000" y="100000"/>
                                    </p:animScale>
                                    <p:animScale>
                                      <p:cBhvr>
                                        <p:cTn id="53" dur="26">
                                          <p:stCondLst>
                                            <p:cond delay="1642"/>
                                          </p:stCondLst>
                                        </p:cTn>
                                        <p:tgtEl>
                                          <p:spTgt spid="7"/>
                                        </p:tgtEl>
                                      </p:cBhvr>
                                      <p:to x="100000" y="90000"/>
                                    </p:animScale>
                                    <p:animScale>
                                      <p:cBhvr>
                                        <p:cTn id="54" dur="166" decel="50000">
                                          <p:stCondLst>
                                            <p:cond delay="1668"/>
                                          </p:stCondLst>
                                        </p:cTn>
                                        <p:tgtEl>
                                          <p:spTgt spid="7"/>
                                        </p:tgtEl>
                                      </p:cBhvr>
                                      <p:to x="100000" y="100000"/>
                                    </p:animScale>
                                    <p:animScale>
                                      <p:cBhvr>
                                        <p:cTn id="55" dur="26">
                                          <p:stCondLst>
                                            <p:cond delay="1808"/>
                                          </p:stCondLst>
                                        </p:cTn>
                                        <p:tgtEl>
                                          <p:spTgt spid="7"/>
                                        </p:tgtEl>
                                      </p:cBhvr>
                                      <p:to x="100000" y="95000"/>
                                    </p:animScale>
                                    <p:animScale>
                                      <p:cBhvr>
                                        <p:cTn id="56" dur="166" decel="50000">
                                          <p:stCondLst>
                                            <p:cond delay="1834"/>
                                          </p:stCondLst>
                                        </p:cTn>
                                        <p:tgtEl>
                                          <p:spTgt spid="7"/>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80">
                                          <p:stCondLst>
                                            <p:cond delay="0"/>
                                          </p:stCondLst>
                                        </p:cTn>
                                        <p:tgtEl>
                                          <p:spTgt spid="8"/>
                                        </p:tgtEl>
                                      </p:cBhvr>
                                    </p:animEffect>
                                    <p:anim calcmode="lin" valueType="num">
                                      <p:cBhvr>
                                        <p:cTn id="6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67" dur="26">
                                          <p:stCondLst>
                                            <p:cond delay="650"/>
                                          </p:stCondLst>
                                        </p:cTn>
                                        <p:tgtEl>
                                          <p:spTgt spid="8"/>
                                        </p:tgtEl>
                                      </p:cBhvr>
                                      <p:to x="100000" y="60000"/>
                                    </p:animScale>
                                    <p:animScale>
                                      <p:cBhvr>
                                        <p:cTn id="68" dur="166" decel="50000">
                                          <p:stCondLst>
                                            <p:cond delay="676"/>
                                          </p:stCondLst>
                                        </p:cTn>
                                        <p:tgtEl>
                                          <p:spTgt spid="8"/>
                                        </p:tgtEl>
                                      </p:cBhvr>
                                      <p:to x="100000" y="100000"/>
                                    </p:animScale>
                                    <p:animScale>
                                      <p:cBhvr>
                                        <p:cTn id="69" dur="26">
                                          <p:stCondLst>
                                            <p:cond delay="1312"/>
                                          </p:stCondLst>
                                        </p:cTn>
                                        <p:tgtEl>
                                          <p:spTgt spid="8"/>
                                        </p:tgtEl>
                                      </p:cBhvr>
                                      <p:to x="100000" y="80000"/>
                                    </p:animScale>
                                    <p:animScale>
                                      <p:cBhvr>
                                        <p:cTn id="70" dur="166" decel="50000">
                                          <p:stCondLst>
                                            <p:cond delay="1338"/>
                                          </p:stCondLst>
                                        </p:cTn>
                                        <p:tgtEl>
                                          <p:spTgt spid="8"/>
                                        </p:tgtEl>
                                      </p:cBhvr>
                                      <p:to x="100000" y="100000"/>
                                    </p:animScale>
                                    <p:animScale>
                                      <p:cBhvr>
                                        <p:cTn id="71" dur="26">
                                          <p:stCondLst>
                                            <p:cond delay="1642"/>
                                          </p:stCondLst>
                                        </p:cTn>
                                        <p:tgtEl>
                                          <p:spTgt spid="8"/>
                                        </p:tgtEl>
                                      </p:cBhvr>
                                      <p:to x="100000" y="90000"/>
                                    </p:animScale>
                                    <p:animScale>
                                      <p:cBhvr>
                                        <p:cTn id="72" dur="166" decel="50000">
                                          <p:stCondLst>
                                            <p:cond delay="1668"/>
                                          </p:stCondLst>
                                        </p:cTn>
                                        <p:tgtEl>
                                          <p:spTgt spid="8"/>
                                        </p:tgtEl>
                                      </p:cBhvr>
                                      <p:to x="100000" y="100000"/>
                                    </p:animScale>
                                    <p:animScale>
                                      <p:cBhvr>
                                        <p:cTn id="73" dur="26">
                                          <p:stCondLst>
                                            <p:cond delay="1808"/>
                                          </p:stCondLst>
                                        </p:cTn>
                                        <p:tgtEl>
                                          <p:spTgt spid="8"/>
                                        </p:tgtEl>
                                      </p:cBhvr>
                                      <p:to x="100000" y="95000"/>
                                    </p:animScale>
                                    <p:animScale>
                                      <p:cBhvr>
                                        <p:cTn id="74"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tus_abdominis.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5018314" y="6150429"/>
            <a:ext cx="3222172" cy="400110"/>
          </a:xfrm>
          <a:prstGeom prst="rect">
            <a:avLst/>
          </a:prstGeom>
          <a:noFill/>
        </p:spPr>
        <p:txBody>
          <a:bodyPr wrap="square" rtlCol="0">
            <a:spAutoFit/>
          </a:bodyPr>
          <a:lstStyle/>
          <a:p>
            <a:r>
              <a:rPr lang="en-US" dirty="0"/>
              <a:t>Rectus abdominis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0" name="Text Box 6"/>
          <p:cNvSpPr txBox="1">
            <a:spLocks noChangeArrowheads="1"/>
          </p:cNvSpPr>
          <p:nvPr/>
        </p:nvSpPr>
        <p:spPr bwMode="auto">
          <a:xfrm>
            <a:off x="142875" y="214313"/>
            <a:ext cx="8885238" cy="2682875"/>
          </a:xfrm>
          <a:prstGeom prst="rect">
            <a:avLst/>
          </a:prstGeom>
          <a:noFill/>
          <a:ln w="9525">
            <a:noFill/>
            <a:miter lim="800000"/>
            <a:headEnd/>
            <a:tailEnd/>
          </a:ln>
          <a:effectLst/>
        </p:spPr>
        <p:txBody>
          <a:bodyPr>
            <a:spAutoFit/>
          </a:bodyPr>
          <a:lstStyle/>
          <a:p>
            <a:pPr marL="228600" indent="-228600">
              <a:spcBef>
                <a:spcPct val="50000"/>
              </a:spcBef>
            </a:pPr>
            <a:r>
              <a:rPr lang="en-US" b="1" u="sng" dirty="0">
                <a:solidFill>
                  <a:srgbClr val="8E2200"/>
                </a:solidFill>
              </a:rPr>
              <a:t>5.8  Muscles of the pelvic floor and perineum</a:t>
            </a:r>
          </a:p>
          <a:p>
            <a:pPr marL="228600" indent="-228600">
              <a:spcBef>
                <a:spcPct val="50000"/>
              </a:spcBef>
            </a:pPr>
            <a:r>
              <a:rPr lang="en-US" b="1" dirty="0" err="1">
                <a:solidFill>
                  <a:srgbClr val="8E2200"/>
                </a:solidFill>
              </a:rPr>
              <a:t>levator</a:t>
            </a:r>
            <a:r>
              <a:rPr lang="en-US" b="1" dirty="0">
                <a:solidFill>
                  <a:srgbClr val="8E2200"/>
                </a:solidFill>
              </a:rPr>
              <a:t> </a:t>
            </a:r>
            <a:r>
              <a:rPr lang="en-US" b="1" dirty="0" err="1">
                <a:solidFill>
                  <a:srgbClr val="8E2200"/>
                </a:solidFill>
              </a:rPr>
              <a:t>ani</a:t>
            </a:r>
            <a:r>
              <a:rPr lang="en-US" b="1" dirty="0">
                <a:solidFill>
                  <a:srgbClr val="8E2200"/>
                </a:solidFill>
              </a:rPr>
              <a:t> </a:t>
            </a:r>
            <a:r>
              <a:rPr lang="en-US" i="1" dirty="0">
                <a:solidFill>
                  <a:srgbClr val="8E2200"/>
                </a:solidFill>
              </a:rPr>
              <a:t>(pubis to inner coccyx):</a:t>
            </a:r>
            <a:r>
              <a:rPr lang="en-US" i="1" dirty="0"/>
              <a:t> </a:t>
            </a:r>
            <a:r>
              <a:rPr lang="en-US" dirty="0"/>
              <a:t>supports pelvic viscera &amp; forms supportive sling at anorectal junction &amp; vagina; resists increases in intra-abdominal pressure</a:t>
            </a:r>
          </a:p>
          <a:p>
            <a:pPr marL="228600" indent="-228600">
              <a:spcBef>
                <a:spcPct val="50000"/>
              </a:spcBef>
            </a:pPr>
            <a:r>
              <a:rPr lang="en-US" b="1" dirty="0" err="1">
                <a:solidFill>
                  <a:srgbClr val="8E2200"/>
                </a:solidFill>
              </a:rPr>
              <a:t>coccygeus</a:t>
            </a:r>
            <a:r>
              <a:rPr lang="en-US" b="1" dirty="0">
                <a:solidFill>
                  <a:srgbClr val="8E2200"/>
                </a:solidFill>
              </a:rPr>
              <a:t> </a:t>
            </a:r>
            <a:r>
              <a:rPr lang="en-US" i="1" dirty="0">
                <a:solidFill>
                  <a:srgbClr val="8E2200"/>
                </a:solidFill>
              </a:rPr>
              <a:t>(spine of </a:t>
            </a:r>
            <a:r>
              <a:rPr lang="en-US" i="1" dirty="0" err="1">
                <a:solidFill>
                  <a:srgbClr val="8E2200"/>
                </a:solidFill>
              </a:rPr>
              <a:t>ischium</a:t>
            </a:r>
            <a:r>
              <a:rPr lang="en-US" i="1" dirty="0">
                <a:solidFill>
                  <a:srgbClr val="8E2200"/>
                </a:solidFill>
              </a:rPr>
              <a:t> to sacrum &amp; coccyx): </a:t>
            </a:r>
            <a:r>
              <a:rPr lang="en-US" dirty="0"/>
              <a:t>supports pelvic viscera &amp; coccyx</a:t>
            </a:r>
          </a:p>
          <a:p>
            <a:pPr marL="228600" indent="-228600">
              <a:spcBef>
                <a:spcPct val="50000"/>
              </a:spcBef>
            </a:pPr>
            <a:r>
              <a:rPr lang="en-US" b="1" dirty="0" err="1">
                <a:solidFill>
                  <a:srgbClr val="8E2200"/>
                </a:solidFill>
              </a:rPr>
              <a:t>urogenital</a:t>
            </a:r>
            <a:r>
              <a:rPr lang="en-US" b="1" dirty="0">
                <a:solidFill>
                  <a:srgbClr val="8E2200"/>
                </a:solidFill>
              </a:rPr>
              <a:t> diaphragm: </a:t>
            </a:r>
            <a:r>
              <a:rPr lang="en-US" dirty="0"/>
              <a:t>supports pelvic viscera and constricts urethra</a:t>
            </a:r>
            <a:endParaRPr lang="en-US" b="1" dirty="0">
              <a:solidFill>
                <a:srgbClr val="8E2200"/>
              </a:solidFill>
            </a:endParaRPr>
          </a:p>
        </p:txBody>
      </p:sp>
      <p:sp>
        <p:nvSpPr>
          <p:cNvPr id="9" name="5-Point Star 8"/>
          <p:cNvSpPr/>
          <p:nvPr/>
        </p:nvSpPr>
        <p:spPr>
          <a:xfrm>
            <a:off x="6626364" y="4701191"/>
            <a:ext cx="309093" cy="29621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69924" y="3853281"/>
            <a:ext cx="2979833"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CA" i="1" dirty="0" err="1"/>
              <a:t>levator</a:t>
            </a:r>
            <a:r>
              <a:rPr lang="en-CA" i="1" dirty="0"/>
              <a:t> </a:t>
            </a:r>
            <a:r>
              <a:rPr lang="en-CA" i="1" dirty="0" err="1"/>
              <a:t>ani</a:t>
            </a:r>
            <a:r>
              <a:rPr lang="en-CA" i="1" dirty="0"/>
              <a:t> &amp; </a:t>
            </a:r>
            <a:r>
              <a:rPr lang="en-CA" i="1" dirty="0" err="1"/>
              <a:t>coccygeus</a:t>
            </a:r>
            <a:r>
              <a:rPr lang="en-CA" i="1" dirty="0"/>
              <a:t> = </a:t>
            </a:r>
            <a:r>
              <a:rPr lang="en-CA" b="1" i="1" dirty="0">
                <a:solidFill>
                  <a:srgbClr val="8E2200"/>
                </a:solidFill>
              </a:rPr>
              <a:t>pelvic diaphragm</a:t>
            </a:r>
          </a:p>
        </p:txBody>
      </p:sp>
      <p:pic>
        <p:nvPicPr>
          <p:cNvPr id="1026" name="Picture 2" descr="http://provenancerehab.com/wp-content/uploads/2013/07/pelvic-floor-e1374524963640.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2962275"/>
            <a:ext cx="5562600" cy="389572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6" name="Ink 5"/>
              <p14:cNvContentPartPr/>
              <p14:nvPr/>
            </p14:nvContentPartPr>
            <p14:xfrm>
              <a:off x="4588003" y="3096411"/>
              <a:ext cx="585360" cy="6120"/>
            </p14:xfrm>
          </p:contentPart>
        </mc:Choice>
        <mc:Fallback xmlns="">
          <p:pic>
            <p:nvPicPr>
              <p:cNvPr id="6" name="Ink 5"/>
              <p:cNvPicPr/>
              <p:nvPr/>
            </p:nvPicPr>
            <p:blipFill>
              <a:blip r:embed="rId4"/>
              <a:stretch>
                <a:fillRect/>
              </a:stretch>
            </p:blipFill>
            <p:spPr>
              <a:xfrm>
                <a:off x="4552003" y="3024411"/>
                <a:ext cx="657360" cy="1501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0" name="Ink 9"/>
              <p14:cNvContentPartPr/>
              <p14:nvPr/>
            </p14:nvContentPartPr>
            <p14:xfrm>
              <a:off x="4566403" y="3341571"/>
              <a:ext cx="618120" cy="16920"/>
            </p14:xfrm>
          </p:contentPart>
        </mc:Choice>
        <mc:Fallback xmlns="">
          <p:pic>
            <p:nvPicPr>
              <p:cNvPr id="10" name="Ink 9"/>
              <p:cNvPicPr/>
              <p:nvPr/>
            </p:nvPicPr>
            <p:blipFill>
              <a:blip r:embed="rId6"/>
              <a:stretch>
                <a:fillRect/>
              </a:stretch>
            </p:blipFill>
            <p:spPr>
              <a:xfrm>
                <a:off x="4530403" y="3269571"/>
                <a:ext cx="690120" cy="1609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3" name="Ink 12"/>
              <p14:cNvContentPartPr/>
              <p14:nvPr/>
            </p14:nvContentPartPr>
            <p14:xfrm>
              <a:off x="3847851" y="3423377"/>
              <a:ext cx="449640" cy="16920"/>
            </p14:xfrm>
          </p:contentPart>
        </mc:Choice>
        <mc:Fallback xmlns="">
          <p:pic>
            <p:nvPicPr>
              <p:cNvPr id="13" name="Ink 12"/>
              <p:cNvPicPr/>
              <p:nvPr/>
            </p:nvPicPr>
            <p:blipFill>
              <a:blip r:embed="rId8"/>
              <a:stretch>
                <a:fillRect/>
              </a:stretch>
            </p:blipFill>
            <p:spPr>
              <a:xfrm>
                <a:off x="3841726" y="3417257"/>
                <a:ext cx="461890" cy="291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4" name="Ink 13"/>
              <p14:cNvContentPartPr/>
              <p14:nvPr/>
            </p14:nvContentPartPr>
            <p14:xfrm>
              <a:off x="3804291" y="3265697"/>
              <a:ext cx="241560" cy="17280"/>
            </p14:xfrm>
          </p:contentPart>
        </mc:Choice>
        <mc:Fallback xmlns="">
          <p:pic>
            <p:nvPicPr>
              <p:cNvPr id="14" name="Ink 13"/>
              <p:cNvPicPr/>
              <p:nvPr/>
            </p:nvPicPr>
            <p:blipFill>
              <a:blip r:embed="rId10"/>
              <a:stretch>
                <a:fillRect/>
              </a:stretch>
            </p:blipFill>
            <p:spPr>
              <a:xfrm>
                <a:off x="3798171" y="3259577"/>
                <a:ext cx="25380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5" name="Ink 14"/>
              <p14:cNvContentPartPr/>
              <p14:nvPr/>
            </p14:nvContentPartPr>
            <p14:xfrm>
              <a:off x="3875297" y="6413580"/>
              <a:ext cx="1222560" cy="36720"/>
            </p14:xfrm>
          </p:contentPart>
        </mc:Choice>
        <mc:Fallback xmlns="">
          <p:pic>
            <p:nvPicPr>
              <p:cNvPr id="15" name="Ink 14"/>
              <p:cNvPicPr/>
              <p:nvPr/>
            </p:nvPicPr>
            <p:blipFill>
              <a:blip r:embed="rId12"/>
              <a:stretch>
                <a:fillRect/>
              </a:stretch>
            </p:blipFill>
            <p:spPr>
              <a:xfrm>
                <a:off x="3839297" y="6340867"/>
                <a:ext cx="1294560" cy="182146"/>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0" y="0"/>
            <a:ext cx="9144000" cy="1785104"/>
          </a:xfrm>
          <a:prstGeom prst="rect">
            <a:avLst/>
          </a:prstGeom>
          <a:noFill/>
          <a:ln w="38100">
            <a:noFill/>
            <a:miter lim="800000"/>
            <a:headEnd/>
            <a:tailEnd/>
          </a:ln>
          <a:effectLst/>
        </p:spPr>
        <p:txBody>
          <a:bodyPr>
            <a:spAutoFit/>
          </a:bodyPr>
          <a:lstStyle/>
          <a:p>
            <a:pPr marL="228600" indent="-228600">
              <a:lnSpc>
                <a:spcPct val="75000"/>
              </a:lnSpc>
              <a:spcBef>
                <a:spcPct val="50000"/>
              </a:spcBef>
            </a:pPr>
            <a:r>
              <a:rPr lang="en-US" b="1" u="sng" dirty="0">
                <a:solidFill>
                  <a:schemeClr val="accent2"/>
                </a:solidFill>
              </a:rPr>
              <a:t>5.10  Superficial Muscles of </a:t>
            </a:r>
            <a:r>
              <a:rPr lang="en-US" b="1" u="sng" dirty="0" err="1">
                <a:solidFill>
                  <a:schemeClr val="accent2"/>
                </a:solidFill>
              </a:rPr>
              <a:t>Thorax:arm</a:t>
            </a:r>
            <a:r>
              <a:rPr lang="en-US" b="1" u="sng" dirty="0">
                <a:solidFill>
                  <a:schemeClr val="accent2"/>
                </a:solidFill>
              </a:rPr>
              <a:t> movements</a:t>
            </a:r>
            <a:r>
              <a:rPr lang="en-US" b="1" u="sng" dirty="0">
                <a:solidFill>
                  <a:srgbClr val="FF6600"/>
                </a:solidFill>
              </a:rPr>
              <a:t> </a:t>
            </a:r>
          </a:p>
          <a:p>
            <a:pPr marL="228600" indent="-228600">
              <a:lnSpc>
                <a:spcPct val="75000"/>
              </a:lnSpc>
              <a:spcBef>
                <a:spcPct val="50000"/>
              </a:spcBef>
            </a:pPr>
            <a:r>
              <a:rPr lang="en-US" b="1" i="1" dirty="0">
                <a:solidFill>
                  <a:schemeClr val="accent2"/>
                </a:solidFill>
              </a:rPr>
              <a:t>ʘ </a:t>
            </a:r>
            <a:r>
              <a:rPr lang="en-US" b="1" i="1" dirty="0" err="1">
                <a:solidFill>
                  <a:schemeClr val="accent2"/>
                </a:solidFill>
              </a:rPr>
              <a:t>pectoralis</a:t>
            </a:r>
            <a:r>
              <a:rPr lang="en-US" b="1" i="1" dirty="0">
                <a:solidFill>
                  <a:schemeClr val="accent2"/>
                </a:solidFill>
              </a:rPr>
              <a:t> major </a:t>
            </a:r>
            <a:r>
              <a:rPr lang="en-US" i="1" dirty="0">
                <a:solidFill>
                  <a:schemeClr val="accent2"/>
                </a:solidFill>
              </a:rPr>
              <a:t>(sternum/rib cartilages to </a:t>
            </a:r>
            <a:r>
              <a:rPr lang="en-US" i="1" dirty="0" err="1">
                <a:solidFill>
                  <a:schemeClr val="accent2"/>
                </a:solidFill>
              </a:rPr>
              <a:t>humerus</a:t>
            </a:r>
            <a:r>
              <a:rPr lang="en-US" i="1" dirty="0">
                <a:solidFill>
                  <a:schemeClr val="accent2"/>
                </a:solidFill>
              </a:rPr>
              <a:t>)</a:t>
            </a:r>
            <a:r>
              <a:rPr lang="en-US" b="1" i="1" dirty="0">
                <a:solidFill>
                  <a:schemeClr val="accent2"/>
                </a:solidFill>
              </a:rPr>
              <a:t>:</a:t>
            </a:r>
            <a:r>
              <a:rPr lang="en-US" b="1" i="1" dirty="0"/>
              <a:t>  </a:t>
            </a:r>
            <a:r>
              <a:rPr lang="en-US" dirty="0"/>
              <a:t>prime mover of arm flexion; rotates arm medially; adducts arm; climbing, throwing, pushing</a:t>
            </a:r>
          </a:p>
          <a:p>
            <a:pPr marL="228600" indent="-228600">
              <a:lnSpc>
                <a:spcPct val="75000"/>
              </a:lnSpc>
              <a:spcBef>
                <a:spcPct val="50000"/>
              </a:spcBef>
            </a:pPr>
            <a:r>
              <a:rPr lang="en-US" b="1" i="1" dirty="0">
                <a:solidFill>
                  <a:schemeClr val="accent2"/>
                </a:solidFill>
              </a:rPr>
              <a:t>ʘ </a:t>
            </a:r>
            <a:r>
              <a:rPr lang="en-US" b="1" i="1" dirty="0" err="1">
                <a:solidFill>
                  <a:schemeClr val="accent2"/>
                </a:solidFill>
              </a:rPr>
              <a:t>latissimus</a:t>
            </a:r>
            <a:r>
              <a:rPr lang="en-US" b="1" i="1" dirty="0">
                <a:solidFill>
                  <a:schemeClr val="accent2"/>
                </a:solidFill>
              </a:rPr>
              <a:t> </a:t>
            </a:r>
            <a:r>
              <a:rPr lang="en-US" b="1" i="1" dirty="0" err="1">
                <a:solidFill>
                  <a:schemeClr val="accent2"/>
                </a:solidFill>
              </a:rPr>
              <a:t>dorsi</a:t>
            </a:r>
            <a:r>
              <a:rPr lang="en-US" b="1" i="1" dirty="0">
                <a:solidFill>
                  <a:schemeClr val="accent2"/>
                </a:solidFill>
              </a:rPr>
              <a:t> </a:t>
            </a:r>
            <a:r>
              <a:rPr lang="en-US" i="1" dirty="0">
                <a:solidFill>
                  <a:schemeClr val="accent2"/>
                </a:solidFill>
              </a:rPr>
              <a:t>(vertebrae to </a:t>
            </a:r>
            <a:r>
              <a:rPr lang="en-US" i="1" dirty="0" err="1">
                <a:solidFill>
                  <a:schemeClr val="accent2"/>
                </a:solidFill>
              </a:rPr>
              <a:t>humerus</a:t>
            </a:r>
            <a:r>
              <a:rPr lang="en-US" i="1" dirty="0">
                <a:solidFill>
                  <a:schemeClr val="accent2"/>
                </a:solidFill>
              </a:rPr>
              <a:t>)</a:t>
            </a:r>
            <a:r>
              <a:rPr lang="en-US" b="1" i="1" dirty="0">
                <a:solidFill>
                  <a:schemeClr val="accent2"/>
                </a:solidFill>
              </a:rPr>
              <a:t>:</a:t>
            </a:r>
            <a:r>
              <a:rPr lang="en-US" b="1" i="1" dirty="0"/>
              <a:t> </a:t>
            </a:r>
            <a:r>
              <a:rPr lang="en-US" dirty="0"/>
              <a:t>broad, flat back muscle; prime mover of arm extension, arm adductor, rotates arm at shoulder, rowing, swimming</a:t>
            </a:r>
            <a:endParaRPr lang="en-CA" b="1" i="1" dirty="0"/>
          </a:p>
        </p:txBody>
      </p:sp>
      <p:pic>
        <p:nvPicPr>
          <p:cNvPr id="26627" name="Picture 3" descr="10_13a"/>
          <p:cNvPicPr>
            <a:picLocks noChangeAspect="1" noChangeArrowheads="1"/>
          </p:cNvPicPr>
          <p:nvPr/>
        </p:nvPicPr>
        <p:blipFill>
          <a:blip r:embed="rId2" cstate="print">
            <a:lum bright="-36000" contrast="48000"/>
          </a:blip>
          <a:srcRect l="1807" t="16733" r="1807" b="15897"/>
          <a:stretch>
            <a:fillRect/>
          </a:stretch>
        </p:blipFill>
        <p:spPr bwMode="auto">
          <a:xfrm>
            <a:off x="276225" y="2506531"/>
            <a:ext cx="8597900" cy="4329953"/>
          </a:xfrm>
          <a:prstGeom prst="rect">
            <a:avLst/>
          </a:prstGeom>
          <a:noFill/>
          <a:ln w="28575">
            <a:noFill/>
            <a:miter lim="800000"/>
            <a:headEnd/>
            <a:tailEnd/>
          </a:ln>
        </p:spPr>
      </p:pic>
      <p:sp>
        <p:nvSpPr>
          <p:cNvPr id="26628" name="Text Box 4"/>
          <p:cNvSpPr txBox="1">
            <a:spLocks noChangeArrowheads="1"/>
          </p:cNvSpPr>
          <p:nvPr/>
        </p:nvSpPr>
        <p:spPr bwMode="auto">
          <a:xfrm>
            <a:off x="0" y="1663330"/>
            <a:ext cx="9144000" cy="877163"/>
          </a:xfrm>
          <a:prstGeom prst="rect">
            <a:avLst/>
          </a:prstGeom>
          <a:noFill/>
          <a:ln w="38100">
            <a:noFill/>
            <a:miter lim="800000"/>
            <a:headEnd/>
            <a:tailEnd/>
          </a:ln>
          <a:effectLst/>
        </p:spPr>
        <p:txBody>
          <a:bodyPr>
            <a:spAutoFit/>
          </a:bodyPr>
          <a:lstStyle/>
          <a:p>
            <a:pPr marL="228600" indent="-228600">
              <a:lnSpc>
                <a:spcPct val="85000"/>
              </a:lnSpc>
              <a:spcBef>
                <a:spcPct val="50000"/>
              </a:spcBef>
            </a:pPr>
            <a:r>
              <a:rPr lang="en-US" b="1" i="1" dirty="0">
                <a:solidFill>
                  <a:schemeClr val="accent2"/>
                </a:solidFill>
              </a:rPr>
              <a:t>ʘ deltoid </a:t>
            </a:r>
            <a:r>
              <a:rPr lang="en-US" i="1" dirty="0">
                <a:solidFill>
                  <a:schemeClr val="accent2"/>
                </a:solidFill>
              </a:rPr>
              <a:t>(clavicle/scapula to </a:t>
            </a:r>
            <a:r>
              <a:rPr lang="en-US" i="1" dirty="0" err="1">
                <a:solidFill>
                  <a:schemeClr val="accent2"/>
                </a:solidFill>
              </a:rPr>
              <a:t>humerus</a:t>
            </a:r>
            <a:r>
              <a:rPr lang="en-US" i="1" dirty="0">
                <a:solidFill>
                  <a:schemeClr val="accent2"/>
                </a:solidFill>
              </a:rPr>
              <a:t>):</a:t>
            </a:r>
            <a:r>
              <a:rPr lang="en-US" b="1" i="1" dirty="0"/>
              <a:t>  </a:t>
            </a:r>
            <a:r>
              <a:rPr lang="en-US" dirty="0"/>
              <a:t>thick, rounded, site of IM injection, prime mover of arm abduction (all fibers); also lateral &amp; medial rotations, flexion or extensions if only some fibers used; swinging arm when walking</a:t>
            </a:r>
          </a:p>
        </p:txBody>
      </p:sp>
      <p:sp>
        <p:nvSpPr>
          <p:cNvPr id="26629" name="Text Box 5" descr="Stationery"/>
          <p:cNvSpPr txBox="1">
            <a:spLocks noChangeArrowheads="1"/>
          </p:cNvSpPr>
          <p:nvPr/>
        </p:nvSpPr>
        <p:spPr bwMode="auto">
          <a:xfrm>
            <a:off x="7966075" y="6511925"/>
            <a:ext cx="1178528" cy="338554"/>
          </a:xfrm>
          <a:prstGeom prst="rect">
            <a:avLst/>
          </a:prstGeom>
          <a:noFill/>
          <a:ln w="9525">
            <a:solidFill>
              <a:srgbClr val="FFCC99"/>
            </a:solidFill>
            <a:miter lim="800000"/>
            <a:headEnd/>
            <a:tailEnd/>
          </a:ln>
          <a:effectLst/>
        </p:spPr>
        <p:txBody>
          <a:bodyPr wrap="none">
            <a:spAutoFit/>
          </a:bodyPr>
          <a:lstStyle/>
          <a:p>
            <a:r>
              <a:rPr lang="en-US" sz="1600" b="1" dirty="0"/>
              <a:t>Fig. 10.14 </a:t>
            </a:r>
            <a:endParaRPr lang="en-CA" sz="1600" b="1" dirty="0"/>
          </a:p>
        </p:txBody>
      </p:sp>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398913" y="4596873"/>
              <a:ext cx="1500840" cy="59040"/>
            </p14:xfrm>
          </p:contentPart>
        </mc:Choice>
        <mc:Fallback xmlns="">
          <p:pic>
            <p:nvPicPr>
              <p:cNvPr id="2" name="Ink 1"/>
              <p:cNvPicPr/>
              <p:nvPr/>
            </p:nvPicPr>
            <p:blipFill>
              <a:blip r:embed="rId4"/>
              <a:stretch>
                <a:fillRect/>
              </a:stretch>
            </p:blipFill>
            <p:spPr>
              <a:xfrm>
                <a:off x="362922" y="4524873"/>
                <a:ext cx="1572823" cy="2030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4" name="Ink 3"/>
              <p14:cNvContentPartPr/>
              <p14:nvPr/>
            </p14:nvContentPartPr>
            <p14:xfrm>
              <a:off x="387966" y="4210731"/>
              <a:ext cx="653040" cy="30960"/>
            </p14:xfrm>
          </p:contentPart>
        </mc:Choice>
        <mc:Fallback xmlns="">
          <p:pic>
            <p:nvPicPr>
              <p:cNvPr id="4" name="Ink 3"/>
              <p:cNvPicPr/>
              <p:nvPr/>
            </p:nvPicPr>
            <p:blipFill>
              <a:blip r:embed="rId6"/>
              <a:stretch>
                <a:fillRect/>
              </a:stretch>
            </p:blipFill>
            <p:spPr>
              <a:xfrm>
                <a:off x="351966" y="4138731"/>
                <a:ext cx="725040" cy="1749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p14:cNvContentPartPr/>
              <p14:nvPr/>
            </p14:nvContentPartPr>
            <p14:xfrm>
              <a:off x="438482" y="2803196"/>
              <a:ext cx="1784160" cy="43200"/>
            </p14:xfrm>
          </p:contentPart>
        </mc:Choice>
        <mc:Fallback xmlns="">
          <p:pic>
            <p:nvPicPr>
              <p:cNvPr id="5" name="Ink 4"/>
              <p:cNvPicPr/>
              <p:nvPr/>
            </p:nvPicPr>
            <p:blipFill>
              <a:blip r:embed="rId8"/>
              <a:stretch>
                <a:fillRect/>
              </a:stretch>
            </p:blipFill>
            <p:spPr>
              <a:xfrm>
                <a:off x="402475" y="2731196"/>
                <a:ext cx="1856175" cy="1872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p14:cNvContentPartPr/>
              <p14:nvPr/>
            </p14:nvContentPartPr>
            <p14:xfrm>
              <a:off x="-944593" y="3342748"/>
              <a:ext cx="360" cy="360"/>
            </p14:xfrm>
          </p:contentPart>
        </mc:Choice>
        <mc:Fallback xmlns="">
          <p:pic>
            <p:nvPicPr>
              <p:cNvPr id="6" name="Ink 5"/>
              <p:cNvPicPr/>
              <p:nvPr/>
            </p:nvPicPr>
            <p:blipFill/>
            <p:spPr/>
          </p:pic>
        </mc:Fallback>
      </mc:AlternateContent>
      <p:pic>
        <p:nvPicPr>
          <p:cNvPr id="2050" name="Picture 2" descr="http://metrocrossfit.com/wp-content/uploads/2014/05/issa12a.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50350" y="1829769"/>
            <a:ext cx="7942201" cy="500671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11">
            <p14:nvContentPartPr>
              <p14:cNvPr id="7" name="Ink 6"/>
              <p14:cNvContentPartPr/>
              <p14:nvPr/>
            </p14:nvContentPartPr>
            <p14:xfrm>
              <a:off x="9834126" y="3387425"/>
              <a:ext cx="384480" cy="23760"/>
            </p14:xfrm>
          </p:contentPart>
        </mc:Choice>
        <mc:Fallback xmlns="">
          <p:pic>
            <p:nvPicPr>
              <p:cNvPr id="7" name="Ink 6"/>
              <p:cNvPicPr/>
              <p:nvPr/>
            </p:nvPicPr>
            <p:blipFill>
              <a:blip r:embed="rId12"/>
              <a:stretch>
                <a:fillRect/>
              </a:stretch>
            </p:blipFill>
            <p:spPr>
              <a:xfrm>
                <a:off x="9798160" y="3316500"/>
                <a:ext cx="456413" cy="165611"/>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9" name="Ink 8"/>
              <p14:cNvContentPartPr/>
              <p14:nvPr/>
            </p14:nvContentPartPr>
            <p14:xfrm>
              <a:off x="9204963" y="4950191"/>
              <a:ext cx="859680" cy="24120"/>
            </p14:xfrm>
          </p:contentPart>
        </mc:Choice>
        <mc:Fallback xmlns="">
          <p:pic>
            <p:nvPicPr>
              <p:cNvPr id="9" name="Ink 8"/>
              <p:cNvPicPr/>
              <p:nvPr/>
            </p:nvPicPr>
            <p:blipFill>
              <a:blip r:embed="rId14"/>
              <a:stretch>
                <a:fillRect/>
              </a:stretch>
            </p:blipFill>
            <p:spPr>
              <a:xfrm>
                <a:off x="9168963" y="4878191"/>
                <a:ext cx="931680" cy="1681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0" name="Ink 9"/>
              <p14:cNvContentPartPr/>
              <p14:nvPr/>
            </p14:nvContentPartPr>
            <p14:xfrm>
              <a:off x="-2800530" y="4143105"/>
              <a:ext cx="360" cy="360"/>
            </p14:xfrm>
          </p:contentPart>
        </mc:Choice>
        <mc:Fallback xmlns="">
          <p:pic>
            <p:nvPicPr>
              <p:cNvPr id="10" name="Ink 9"/>
              <p:cNvPicPr/>
              <p:nvPr/>
            </p:nvPicPr>
            <p:blipFill/>
            <p:spPr/>
          </p:pic>
        </mc:Fallback>
      </mc:AlternateContent>
      <p:pic>
        <p:nvPicPr>
          <p:cNvPr id="2052" name="Picture 4" descr="http://www.daviddarling.info/images/latissimus_dorsi.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367972" y="-734013"/>
            <a:ext cx="8414050" cy="844770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17">
            <p14:nvContentPartPr>
              <p14:cNvPr id="3" name="Ink 2"/>
              <p14:cNvContentPartPr/>
              <p14:nvPr/>
            </p14:nvContentPartPr>
            <p14:xfrm>
              <a:off x="-7372804" y="1930252"/>
              <a:ext cx="495360" cy="13680"/>
            </p14:xfrm>
          </p:contentPart>
        </mc:Choice>
        <mc:Fallback xmlns="">
          <p:pic>
            <p:nvPicPr>
              <p:cNvPr id="3" name="Ink 2"/>
              <p:cNvPicPr/>
              <p:nvPr/>
            </p:nvPicPr>
            <p:blipFill>
              <a:blip r:embed="rId18"/>
              <a:stretch>
                <a:fillRect/>
              </a:stretch>
            </p:blipFill>
            <p:spPr>
              <a:xfrm>
                <a:off x="-7408830" y="1858252"/>
                <a:ext cx="567412" cy="15768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8" name="Ink 7"/>
              <p14:cNvContentPartPr/>
              <p14:nvPr/>
            </p14:nvContentPartPr>
            <p14:xfrm>
              <a:off x="-6356164" y="1032772"/>
              <a:ext cx="654480" cy="54720"/>
            </p14:xfrm>
          </p:contentPart>
        </mc:Choice>
        <mc:Fallback xmlns="">
          <p:pic>
            <p:nvPicPr>
              <p:cNvPr id="8" name="Ink 7"/>
              <p:cNvPicPr/>
              <p:nvPr/>
            </p:nvPicPr>
            <p:blipFill>
              <a:blip r:embed="rId20"/>
              <a:stretch>
                <a:fillRect/>
              </a:stretch>
            </p:blipFill>
            <p:spPr>
              <a:xfrm>
                <a:off x="-6392164" y="960772"/>
                <a:ext cx="726480" cy="19872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1" name="Ink 10"/>
              <p14:cNvContentPartPr/>
              <p14:nvPr/>
            </p14:nvContentPartPr>
            <p14:xfrm>
              <a:off x="-3089830" y="-303826"/>
              <a:ext cx="1480320" cy="82440"/>
            </p14:xfrm>
          </p:contentPart>
        </mc:Choice>
        <mc:Fallback xmlns="">
          <p:pic>
            <p:nvPicPr>
              <p:cNvPr id="11" name="Ink 10"/>
              <p:cNvPicPr/>
              <p:nvPr/>
            </p:nvPicPr>
            <p:blipFill>
              <a:blip r:embed="rId22"/>
              <a:stretch>
                <a:fillRect/>
              </a:stretch>
            </p:blipFill>
            <p:spPr>
              <a:xfrm>
                <a:off x="-3125830" y="-376142"/>
                <a:ext cx="1552320" cy="227072"/>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2" name="Ink 11"/>
              <p14:cNvContentPartPr/>
              <p14:nvPr/>
            </p14:nvContentPartPr>
            <p14:xfrm>
              <a:off x="-3170470" y="-17266"/>
              <a:ext cx="1210680" cy="72720"/>
            </p14:xfrm>
          </p:contentPart>
        </mc:Choice>
        <mc:Fallback xmlns="">
          <p:pic>
            <p:nvPicPr>
              <p:cNvPr id="12" name="Ink 11"/>
              <p:cNvPicPr/>
              <p:nvPr/>
            </p:nvPicPr>
            <p:blipFill>
              <a:blip r:embed="rId24"/>
              <a:stretch>
                <a:fillRect/>
              </a:stretch>
            </p:blipFill>
            <p:spPr>
              <a:xfrm>
                <a:off x="-3206481" y="-89266"/>
                <a:ext cx="1282701" cy="216720"/>
              </a:xfrm>
              <a:prstGeom prst="rect">
                <a:avLst/>
              </a:prstGeom>
            </p:spPr>
          </p:pic>
        </mc:Fallback>
      </mc:AlternateContent>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atissimus_dorsi.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4953000" y="6128657"/>
            <a:ext cx="2023311" cy="400110"/>
          </a:xfrm>
          <a:prstGeom prst="rect">
            <a:avLst/>
          </a:prstGeom>
          <a:noFill/>
        </p:spPr>
        <p:txBody>
          <a:bodyPr wrap="none" rtlCol="0">
            <a:spAutoFit/>
          </a:bodyPr>
          <a:lstStyle/>
          <a:p>
            <a:r>
              <a:rPr lang="en-US" dirty="0" err="1"/>
              <a:t>Latissimus</a:t>
            </a:r>
            <a:r>
              <a:rPr lang="en-US" dirty="0"/>
              <a:t> </a:t>
            </a:r>
            <a:r>
              <a:rPr lang="en-US" dirty="0" err="1"/>
              <a:t>dorsi</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eltoid.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cstate="print"/>
          <a:stretch>
            <a:fillRect/>
          </a:stretch>
        </p:blipFill>
        <p:spPr>
          <a:xfrm>
            <a:off x="1524000" y="1143000"/>
            <a:ext cx="6096000" cy="4572000"/>
          </a:xfrm>
          <a:prstGeom prst="rect">
            <a:avLst/>
          </a:prstGeom>
        </p:spPr>
      </p:pic>
      <p:sp>
        <p:nvSpPr>
          <p:cNvPr id="3" name="TextBox 2"/>
          <p:cNvSpPr txBox="1"/>
          <p:nvPr/>
        </p:nvSpPr>
        <p:spPr>
          <a:xfrm>
            <a:off x="3875314" y="5921829"/>
            <a:ext cx="3592286" cy="400110"/>
          </a:xfrm>
          <a:prstGeom prst="rect">
            <a:avLst/>
          </a:prstGeom>
          <a:noFill/>
        </p:spPr>
        <p:txBody>
          <a:bodyPr wrap="square" rtlCol="0">
            <a:spAutoFit/>
          </a:bodyPr>
          <a:lstStyle/>
          <a:p>
            <a:r>
              <a:rPr lang="en-US" dirty="0"/>
              <a:t>Deltoid</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0_13b"/>
          <p:cNvPicPr>
            <a:picLocks noChangeAspect="1" noChangeArrowheads="1"/>
          </p:cNvPicPr>
          <p:nvPr/>
        </p:nvPicPr>
        <p:blipFill>
          <a:blip r:embed="rId2" cstate="print">
            <a:lum bright="-42000" contrast="54000"/>
          </a:blip>
          <a:srcRect l="3111" t="3487" r="3111" b="20923"/>
          <a:stretch>
            <a:fillRect/>
          </a:stretch>
        </p:blipFill>
        <p:spPr bwMode="auto">
          <a:xfrm>
            <a:off x="1117600" y="1309688"/>
            <a:ext cx="7351713" cy="5548312"/>
          </a:xfrm>
          <a:prstGeom prst="rect">
            <a:avLst/>
          </a:prstGeom>
          <a:noFill/>
          <a:ln w="28575">
            <a:noFill/>
            <a:miter lim="800000"/>
            <a:headEnd/>
            <a:tailEnd/>
          </a:ln>
        </p:spPr>
      </p:pic>
      <p:sp>
        <p:nvSpPr>
          <p:cNvPr id="27651" name="Text Box 3" descr="Stationery"/>
          <p:cNvSpPr txBox="1">
            <a:spLocks noChangeArrowheads="1"/>
          </p:cNvSpPr>
          <p:nvPr/>
        </p:nvSpPr>
        <p:spPr bwMode="auto">
          <a:xfrm>
            <a:off x="7966075" y="6511925"/>
            <a:ext cx="1178528" cy="338554"/>
          </a:xfrm>
          <a:prstGeom prst="rect">
            <a:avLst/>
          </a:prstGeom>
          <a:blipFill dpi="0" rotWithShape="0">
            <a:blip r:embed="rId3" cstate="print"/>
            <a:srcRect/>
            <a:tile tx="0" ty="0" sx="100000" sy="100000" flip="none" algn="tl"/>
          </a:blipFill>
          <a:ln w="9525">
            <a:solidFill>
              <a:srgbClr val="FFCC99"/>
            </a:solidFill>
            <a:miter lim="800000"/>
            <a:headEnd/>
            <a:tailEnd/>
          </a:ln>
          <a:effectLst/>
        </p:spPr>
        <p:txBody>
          <a:bodyPr wrap="none">
            <a:spAutoFit/>
          </a:bodyPr>
          <a:lstStyle/>
          <a:p>
            <a:r>
              <a:rPr lang="en-US" sz="1600" b="1" dirty="0"/>
              <a:t>Fig. 10.14 </a:t>
            </a:r>
            <a:endParaRPr lang="en-CA" sz="1600" b="1" dirty="0"/>
          </a:p>
        </p:txBody>
      </p:sp>
      <p:sp>
        <p:nvSpPr>
          <p:cNvPr id="27652" name="Rectangle 4"/>
          <p:cNvSpPr>
            <a:spLocks noChangeArrowheads="1"/>
          </p:cNvSpPr>
          <p:nvPr/>
        </p:nvSpPr>
        <p:spPr bwMode="auto">
          <a:xfrm>
            <a:off x="0" y="0"/>
            <a:ext cx="8948738" cy="1311275"/>
          </a:xfrm>
          <a:prstGeom prst="rect">
            <a:avLst/>
          </a:prstGeom>
          <a:noFill/>
          <a:ln w="9525">
            <a:noFill/>
            <a:miter lim="800000"/>
            <a:headEnd/>
            <a:tailEnd/>
          </a:ln>
          <a:effectLst/>
        </p:spPr>
        <p:txBody>
          <a:bodyPr>
            <a:spAutoFit/>
          </a:bodyPr>
          <a:lstStyle/>
          <a:p>
            <a:pPr marL="228600" indent="-228600" eaLnBrk="0" hangingPunct="0"/>
            <a:r>
              <a:rPr lang="en-US" b="1" i="1" dirty="0">
                <a:solidFill>
                  <a:schemeClr val="accent2"/>
                </a:solidFill>
              </a:rPr>
              <a:t>ʘ </a:t>
            </a:r>
            <a:r>
              <a:rPr lang="en-US" b="1" i="1" dirty="0" err="1">
                <a:solidFill>
                  <a:schemeClr val="accent2"/>
                </a:solidFill>
              </a:rPr>
              <a:t>trapezius</a:t>
            </a:r>
            <a:r>
              <a:rPr lang="en-US" b="1" i="1" dirty="0">
                <a:solidFill>
                  <a:schemeClr val="accent2"/>
                </a:solidFill>
              </a:rPr>
              <a:t> </a:t>
            </a:r>
            <a:r>
              <a:rPr lang="en-US" i="1" dirty="0">
                <a:solidFill>
                  <a:schemeClr val="accent2"/>
                </a:solidFill>
              </a:rPr>
              <a:t>(occipital &amp; vertebrae to scapula)</a:t>
            </a:r>
            <a:r>
              <a:rPr lang="en-US" b="1" i="1" dirty="0">
                <a:solidFill>
                  <a:schemeClr val="accent2"/>
                </a:solidFill>
              </a:rPr>
              <a:t>:</a:t>
            </a:r>
            <a:r>
              <a:rPr lang="en-US" b="1" i="1" dirty="0"/>
              <a:t>  </a:t>
            </a:r>
            <a:r>
              <a:rPr lang="en-US" dirty="0"/>
              <a:t>superficial, stabilizes, raises, retracts, rotates scapula</a:t>
            </a:r>
          </a:p>
          <a:p>
            <a:pPr marL="228600" indent="-228600" eaLnBrk="0" hangingPunct="0"/>
            <a:r>
              <a:rPr lang="en-US" b="1" i="1" dirty="0">
                <a:solidFill>
                  <a:schemeClr val="accent2"/>
                </a:solidFill>
              </a:rPr>
              <a:t>rhomboids </a:t>
            </a:r>
            <a:r>
              <a:rPr lang="en-US" i="1" dirty="0">
                <a:solidFill>
                  <a:schemeClr val="accent2"/>
                </a:solidFill>
              </a:rPr>
              <a:t>(vertebrae to scapula)</a:t>
            </a:r>
            <a:r>
              <a:rPr lang="en-US" b="1" i="1" dirty="0">
                <a:solidFill>
                  <a:schemeClr val="accent2"/>
                </a:solidFill>
              </a:rPr>
              <a:t>:</a:t>
            </a:r>
            <a:r>
              <a:rPr lang="en-US" b="1" i="1" dirty="0"/>
              <a:t>  </a:t>
            </a:r>
            <a:r>
              <a:rPr lang="en-US" dirty="0"/>
              <a:t>deep to </a:t>
            </a:r>
            <a:r>
              <a:rPr lang="en-US" dirty="0" err="1"/>
              <a:t>trapezius</a:t>
            </a:r>
            <a:r>
              <a:rPr lang="en-US" dirty="0"/>
              <a:t>; aid in scapula movements (</a:t>
            </a:r>
            <a:r>
              <a:rPr lang="en-US" dirty="0" err="1"/>
              <a:t>eg</a:t>
            </a:r>
            <a:r>
              <a:rPr lang="en-US" dirty="0"/>
              <a:t>: squaring shoulders, rotation when lowering arm)</a:t>
            </a:r>
            <a:endParaRPr lang="en-CA" dirty="0"/>
          </a:p>
        </p:txBody>
      </p:sp>
      <p:sp>
        <p:nvSpPr>
          <p:cNvPr id="6" name="Rounded Rectangle 5"/>
          <p:cNvSpPr/>
          <p:nvPr/>
        </p:nvSpPr>
        <p:spPr>
          <a:xfrm>
            <a:off x="7048982" y="1916778"/>
            <a:ext cx="1284790" cy="393539"/>
          </a:xfrm>
          <a:prstGeom prst="roundRect">
            <a:avLst/>
          </a:prstGeom>
          <a:noFill/>
          <a:ln>
            <a:solidFill>
              <a:srgbClr val="561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7048982" y="3414532"/>
            <a:ext cx="1203767" cy="312516"/>
          </a:xfrm>
          <a:prstGeom prst="roundRect">
            <a:avLst/>
          </a:prstGeom>
          <a:noFill/>
          <a:ln>
            <a:solidFill>
              <a:srgbClr val="561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7048982" y="3808071"/>
            <a:ext cx="1134319" cy="381964"/>
          </a:xfrm>
          <a:prstGeom prst="roundRect">
            <a:avLst/>
          </a:prstGeom>
          <a:noFill/>
          <a:ln>
            <a:solidFill>
              <a:srgbClr val="561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p:cNvSpPr/>
          <p:nvPr/>
        </p:nvSpPr>
        <p:spPr>
          <a:xfrm>
            <a:off x="7905507" y="1284784"/>
            <a:ext cx="300946" cy="312523"/>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7005711" y="4431323"/>
            <a:ext cx="1955409" cy="1015663"/>
          </a:xfrm>
          <a:prstGeom prst="rect">
            <a:avLst/>
          </a:prstGeom>
          <a:solidFill>
            <a:schemeClr val="bg1">
              <a:lumMod val="95000"/>
            </a:schemeClr>
          </a:solidFill>
        </p:spPr>
        <p:txBody>
          <a:bodyPr wrap="square" rtlCol="0">
            <a:spAutoFit/>
          </a:bodyPr>
          <a:lstStyle/>
          <a:p>
            <a:pPr algn="ctr"/>
            <a:r>
              <a:rPr lang="en-US" dirty="0"/>
              <a:t>+ </a:t>
            </a:r>
            <a:r>
              <a:rPr lang="en-US" dirty="0" err="1"/>
              <a:t>subscapularis</a:t>
            </a:r>
            <a:r>
              <a:rPr lang="en-US" dirty="0"/>
              <a:t> = </a:t>
            </a:r>
            <a:r>
              <a:rPr lang="en-US" b="1" dirty="0"/>
              <a:t>rotator cuff muscles</a:t>
            </a:r>
          </a:p>
        </p:txBody>
      </p:sp>
      <mc:AlternateContent xmlns:mc="http://schemas.openxmlformats.org/markup-compatibility/2006" xmlns:p14="http://schemas.microsoft.com/office/powerpoint/2010/main">
        <mc:Choice Requires="p14">
          <p:contentPart p14:bwMode="auto" r:id="rId4">
            <p14:nvContentPartPr>
              <p14:cNvPr id="2" name="Ink 1"/>
              <p14:cNvContentPartPr/>
              <p14:nvPr/>
            </p14:nvContentPartPr>
            <p14:xfrm>
              <a:off x="1123967" y="2113548"/>
              <a:ext cx="838080" cy="60840"/>
            </p14:xfrm>
          </p:contentPart>
        </mc:Choice>
        <mc:Fallback xmlns="">
          <p:pic>
            <p:nvPicPr>
              <p:cNvPr id="2" name="Ink 1"/>
              <p:cNvPicPr/>
              <p:nvPr/>
            </p:nvPicPr>
            <p:blipFill>
              <a:blip r:embed="rId5"/>
              <a:stretch>
                <a:fillRect/>
              </a:stretch>
            </p:blipFill>
            <p:spPr>
              <a:xfrm>
                <a:off x="1087952" y="2041972"/>
                <a:ext cx="910111" cy="203993"/>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1119339" y="2845403"/>
              <a:ext cx="689760" cy="31680"/>
            </p14:xfrm>
          </p:contentPart>
        </mc:Choice>
        <mc:Fallback xmlns="">
          <p:pic>
            <p:nvPicPr>
              <p:cNvPr id="3" name="Ink 2"/>
              <p:cNvPicPr/>
              <p:nvPr/>
            </p:nvPicPr>
            <p:blipFill>
              <a:blip r:embed="rId7"/>
              <a:stretch>
                <a:fillRect/>
              </a:stretch>
            </p:blipFill>
            <p:spPr>
              <a:xfrm>
                <a:off x="1083358" y="2772575"/>
                <a:ext cx="761722" cy="177335"/>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 3"/>
              <p14:cNvContentPartPr/>
              <p14:nvPr/>
            </p14:nvContentPartPr>
            <p14:xfrm>
              <a:off x="1182215" y="3452363"/>
              <a:ext cx="768600" cy="87480"/>
            </p14:xfrm>
          </p:contentPart>
        </mc:Choice>
        <mc:Fallback xmlns="">
          <p:pic>
            <p:nvPicPr>
              <p:cNvPr id="4" name="Ink 3"/>
              <p:cNvPicPr/>
              <p:nvPr/>
            </p:nvPicPr>
            <p:blipFill>
              <a:blip r:embed="rId9"/>
              <a:stretch>
                <a:fillRect/>
              </a:stretch>
            </p:blipFill>
            <p:spPr>
              <a:xfrm>
                <a:off x="1146198" y="3380363"/>
                <a:ext cx="840634" cy="2314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 name="Ink 4"/>
              <p14:cNvContentPartPr/>
              <p14:nvPr/>
            </p14:nvContentPartPr>
            <p14:xfrm>
              <a:off x="1158455" y="4082723"/>
              <a:ext cx="859680" cy="76680"/>
            </p14:xfrm>
          </p:contentPart>
        </mc:Choice>
        <mc:Fallback xmlns="">
          <p:pic>
            <p:nvPicPr>
              <p:cNvPr id="5" name="Ink 4"/>
              <p:cNvPicPr/>
              <p:nvPr/>
            </p:nvPicPr>
            <p:blipFill>
              <a:blip r:embed="rId11"/>
              <a:stretch>
                <a:fillRect/>
              </a:stretch>
            </p:blipFill>
            <p:spPr>
              <a:xfrm>
                <a:off x="1122455" y="4010723"/>
                <a:ext cx="931680" cy="2206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2" name="Ink 11"/>
              <p14:cNvContentPartPr/>
              <p14:nvPr/>
            </p14:nvContentPartPr>
            <p14:xfrm>
              <a:off x="1174183" y="5911783"/>
              <a:ext cx="863640" cy="79200"/>
            </p14:xfrm>
          </p:contentPart>
        </mc:Choice>
        <mc:Fallback xmlns="">
          <p:pic>
            <p:nvPicPr>
              <p:cNvPr id="12" name="Ink 11"/>
              <p:cNvPicPr/>
              <p:nvPr/>
            </p:nvPicPr>
            <p:blipFill>
              <a:blip r:embed="rId13"/>
              <a:stretch>
                <a:fillRect/>
              </a:stretch>
            </p:blipFill>
            <p:spPr>
              <a:xfrm>
                <a:off x="1138183" y="5839783"/>
                <a:ext cx="935640" cy="2232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3" name="Ink 12"/>
              <p14:cNvContentPartPr/>
              <p14:nvPr/>
            </p14:nvContentPartPr>
            <p14:xfrm>
              <a:off x="1087783" y="6140383"/>
              <a:ext cx="394200" cy="16920"/>
            </p14:xfrm>
          </p:contentPart>
        </mc:Choice>
        <mc:Fallback xmlns="">
          <p:pic>
            <p:nvPicPr>
              <p:cNvPr id="13" name="Ink 12"/>
              <p:cNvPicPr/>
              <p:nvPr/>
            </p:nvPicPr>
            <p:blipFill>
              <a:blip r:embed="rId15"/>
              <a:stretch>
                <a:fillRect/>
              </a:stretch>
            </p:blipFill>
            <p:spPr>
              <a:xfrm>
                <a:off x="1051783" y="6066818"/>
                <a:ext cx="466200" cy="16405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1" name="Ink 10"/>
              <p14:cNvContentPartPr/>
              <p14:nvPr/>
            </p14:nvContentPartPr>
            <p14:xfrm>
              <a:off x="7120656" y="2055240"/>
              <a:ext cx="1248120" cy="73440"/>
            </p14:xfrm>
          </p:contentPart>
        </mc:Choice>
        <mc:Fallback xmlns="">
          <p:pic>
            <p:nvPicPr>
              <p:cNvPr id="11" name="Ink 10"/>
              <p:cNvPicPr/>
              <p:nvPr/>
            </p:nvPicPr>
            <p:blipFill>
              <a:blip r:embed="rId17"/>
              <a:stretch>
                <a:fillRect/>
              </a:stretch>
            </p:blipFill>
            <p:spPr>
              <a:xfrm>
                <a:off x="7084666" y="1983240"/>
                <a:ext cx="1320099" cy="2174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4" name="Ink 13"/>
              <p14:cNvContentPartPr/>
              <p14:nvPr/>
            </p14:nvContentPartPr>
            <p14:xfrm>
              <a:off x="7102296" y="1383984"/>
              <a:ext cx="633960" cy="55440"/>
            </p14:xfrm>
          </p:contentPart>
        </mc:Choice>
        <mc:Fallback xmlns="">
          <p:pic>
            <p:nvPicPr>
              <p:cNvPr id="14" name="Ink 13"/>
              <p:cNvPicPr/>
              <p:nvPr/>
            </p:nvPicPr>
            <p:blipFill>
              <a:blip r:embed="rId19"/>
              <a:stretch>
                <a:fillRect/>
              </a:stretch>
            </p:blipFill>
            <p:spPr>
              <a:xfrm>
                <a:off x="7066296" y="1311984"/>
                <a:ext cx="705960" cy="19944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5" name="Ink 14"/>
              <p14:cNvContentPartPr/>
              <p14:nvPr/>
            </p14:nvContentPartPr>
            <p14:xfrm>
              <a:off x="7138656" y="1601424"/>
              <a:ext cx="715320" cy="90720"/>
            </p14:xfrm>
          </p:contentPart>
        </mc:Choice>
        <mc:Fallback xmlns="">
          <p:pic>
            <p:nvPicPr>
              <p:cNvPr id="15" name="Ink 14"/>
              <p:cNvPicPr/>
              <p:nvPr/>
            </p:nvPicPr>
            <p:blipFill>
              <a:blip r:embed="rId21"/>
              <a:stretch>
                <a:fillRect/>
              </a:stretch>
            </p:blipFill>
            <p:spPr>
              <a:xfrm>
                <a:off x="7102656" y="1529424"/>
                <a:ext cx="787320" cy="23472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6" name="Ink 15"/>
              <p14:cNvContentPartPr/>
              <p14:nvPr/>
            </p14:nvContentPartPr>
            <p14:xfrm>
              <a:off x="7093296" y="3559104"/>
              <a:ext cx="1051920" cy="39600"/>
            </p14:xfrm>
          </p:contentPart>
        </mc:Choice>
        <mc:Fallback xmlns="">
          <p:pic>
            <p:nvPicPr>
              <p:cNvPr id="16" name="Ink 15"/>
              <p:cNvPicPr/>
              <p:nvPr/>
            </p:nvPicPr>
            <p:blipFill>
              <a:blip r:embed="rId23"/>
              <a:stretch>
                <a:fillRect/>
              </a:stretch>
            </p:blipFill>
            <p:spPr>
              <a:xfrm>
                <a:off x="7057296" y="3487104"/>
                <a:ext cx="1123920" cy="1836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8" name="Ink 17"/>
              <p14:cNvContentPartPr/>
              <p14:nvPr/>
            </p14:nvContentPartPr>
            <p14:xfrm>
              <a:off x="7166016" y="3930984"/>
              <a:ext cx="824040" cy="37080"/>
            </p14:xfrm>
          </p:contentPart>
        </mc:Choice>
        <mc:Fallback xmlns="">
          <p:pic>
            <p:nvPicPr>
              <p:cNvPr id="18" name="Ink 17"/>
              <p:cNvPicPr/>
              <p:nvPr/>
            </p:nvPicPr>
            <p:blipFill>
              <a:blip r:embed="rId25"/>
              <a:stretch>
                <a:fillRect/>
              </a:stretch>
            </p:blipFill>
            <p:spPr>
              <a:xfrm>
                <a:off x="7130016" y="3858984"/>
                <a:ext cx="896040" cy="18108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9" name="Ink 18"/>
              <p14:cNvContentPartPr/>
              <p14:nvPr/>
            </p14:nvContentPartPr>
            <p14:xfrm>
              <a:off x="7347096" y="4600944"/>
              <a:ext cx="1460160" cy="28800"/>
            </p14:xfrm>
          </p:contentPart>
        </mc:Choice>
        <mc:Fallback xmlns="">
          <p:pic>
            <p:nvPicPr>
              <p:cNvPr id="19" name="Ink 18"/>
              <p:cNvPicPr/>
              <p:nvPr/>
            </p:nvPicPr>
            <p:blipFill>
              <a:blip r:embed="rId27"/>
              <a:stretch>
                <a:fillRect/>
              </a:stretch>
            </p:blipFill>
            <p:spPr>
              <a:xfrm>
                <a:off x="7311096" y="4528944"/>
                <a:ext cx="1532160" cy="17280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dissolve">
                                      <p:cBhvr>
                                        <p:cTn id="2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9387</TotalTime>
  <Words>1626</Words>
  <PresentationFormat>On-screen Show (4:3)</PresentationFormat>
  <Paragraphs>161</Paragraphs>
  <Slides>26</Slides>
  <Notes>6</Notes>
  <HiddenSlides>0</HiddenSlides>
  <MMClips>9</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Arial</vt:lpstr>
      <vt:lpstr>Arial Black</vt:lpstr>
      <vt:lpstr>Calibri</vt:lpstr>
      <vt:lpstr>Impact</vt:lpstr>
      <vt:lpstr>Symbol</vt:lpstr>
      <vt:lpstr>WP IconicSymbolsA</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2008-01-12T21:53:40Z</dcterms:created>
  <dcterms:modified xsi:type="dcterms:W3CDTF">2017-03-07T16:19:38Z</dcterms:modified>
</cp:coreProperties>
</file>