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media/image1.jpeg" ContentType="image/jpeg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535353"/>
        </a:solidFill>
        <a:effectLst/>
        <a:uFillTx/>
        <a:latin typeface="+mn-lt"/>
        <a:ea typeface="+mn-ea"/>
        <a:cs typeface="+mn-cs"/>
        <a:sym typeface="Gill Sans Light"/>
      </a:defRPr>
    </a:lvl1pPr>
    <a:lvl2pPr marL="0" marR="0" indent="228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535353"/>
        </a:solidFill>
        <a:effectLst/>
        <a:uFillTx/>
        <a:latin typeface="+mn-lt"/>
        <a:ea typeface="+mn-ea"/>
        <a:cs typeface="+mn-cs"/>
        <a:sym typeface="Gill Sans Light"/>
      </a:defRPr>
    </a:lvl2pPr>
    <a:lvl3pPr marL="0" marR="0" indent="457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535353"/>
        </a:solidFill>
        <a:effectLst/>
        <a:uFillTx/>
        <a:latin typeface="+mn-lt"/>
        <a:ea typeface="+mn-ea"/>
        <a:cs typeface="+mn-cs"/>
        <a:sym typeface="Gill Sans Light"/>
      </a:defRPr>
    </a:lvl3pPr>
    <a:lvl4pPr marL="0" marR="0" indent="685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535353"/>
        </a:solidFill>
        <a:effectLst/>
        <a:uFillTx/>
        <a:latin typeface="+mn-lt"/>
        <a:ea typeface="+mn-ea"/>
        <a:cs typeface="+mn-cs"/>
        <a:sym typeface="Gill Sans Light"/>
      </a:defRPr>
    </a:lvl4pPr>
    <a:lvl5pPr marL="0" marR="0" indent="9144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535353"/>
        </a:solidFill>
        <a:effectLst/>
        <a:uFillTx/>
        <a:latin typeface="+mn-lt"/>
        <a:ea typeface="+mn-ea"/>
        <a:cs typeface="+mn-cs"/>
        <a:sym typeface="Gill Sans Light"/>
      </a:defRPr>
    </a:lvl5pPr>
    <a:lvl6pPr marL="0" marR="0" indent="11430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535353"/>
        </a:solidFill>
        <a:effectLst/>
        <a:uFillTx/>
        <a:latin typeface="+mn-lt"/>
        <a:ea typeface="+mn-ea"/>
        <a:cs typeface="+mn-cs"/>
        <a:sym typeface="Gill Sans Light"/>
      </a:defRPr>
    </a:lvl6pPr>
    <a:lvl7pPr marL="0" marR="0" indent="1371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535353"/>
        </a:solidFill>
        <a:effectLst/>
        <a:uFillTx/>
        <a:latin typeface="+mn-lt"/>
        <a:ea typeface="+mn-ea"/>
        <a:cs typeface="+mn-cs"/>
        <a:sym typeface="Gill Sans Light"/>
      </a:defRPr>
    </a:lvl7pPr>
    <a:lvl8pPr marL="0" marR="0" indent="1600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535353"/>
        </a:solidFill>
        <a:effectLst/>
        <a:uFillTx/>
        <a:latin typeface="+mn-lt"/>
        <a:ea typeface="+mn-ea"/>
        <a:cs typeface="+mn-cs"/>
        <a:sym typeface="Gill Sans Light"/>
      </a:defRPr>
    </a:lvl8pPr>
    <a:lvl9pPr marL="0" marR="0" indent="1828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535353"/>
        </a:solidFill>
        <a:effectLst/>
        <a:uFillTx/>
        <a:latin typeface="+mn-lt"/>
        <a:ea typeface="+mn-ea"/>
        <a:cs typeface="+mn-cs"/>
        <a:sym typeface="Gill Sans Light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Ref idx="minor">
          <a:srgbClr val="5A5F5E"/>
        </a:fontRef>
        <a:srgbClr val="5A5F5E"/>
      </a:tcTxStyle>
      <a:tcStyle>
        <a:tcBdr>
          <a:left>
            <a:ln w="12700" cap="flat">
              <a:solidFill>
                <a:srgbClr val="B4B4B4"/>
              </a:solidFill>
              <a:prstDash val="solid"/>
              <a:miter lim="400000"/>
            </a:ln>
          </a:left>
          <a:right>
            <a:ln w="12700" cap="flat">
              <a:solidFill>
                <a:srgbClr val="B4B4B4"/>
              </a:solidFill>
              <a:prstDash val="solid"/>
              <a:miter lim="400000"/>
            </a:ln>
          </a:right>
          <a:top>
            <a:ln w="12700" cap="flat">
              <a:solidFill>
                <a:srgbClr val="B4B4B4"/>
              </a:solidFill>
              <a:prstDash val="solid"/>
              <a:miter lim="400000"/>
            </a:ln>
          </a:top>
          <a:bottom>
            <a:ln w="12700" cap="flat">
              <a:solidFill>
                <a:srgbClr val="B4B4B4"/>
              </a:solidFill>
              <a:prstDash val="solid"/>
              <a:miter lim="400000"/>
            </a:ln>
          </a:bottom>
          <a:insideH>
            <a:ln w="12700" cap="flat">
              <a:solidFill>
                <a:srgbClr val="B4B4B4"/>
              </a:solidFill>
              <a:prstDash val="solid"/>
              <a:miter lim="400000"/>
            </a:ln>
          </a:insideH>
          <a:insideV>
            <a:ln w="12700" cap="flat">
              <a:solidFill>
                <a:srgbClr val="B4B4B4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000000">
              <a:alpha val="5000"/>
            </a:srgb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B4B4B4"/>
              </a:solidFill>
              <a:prstDash val="solid"/>
              <a:miter lim="400000"/>
            </a:ln>
          </a:left>
          <a:right>
            <a:ln w="12700" cap="flat">
              <a:solidFill>
                <a:srgbClr val="B4B4B4"/>
              </a:solidFill>
              <a:prstDash val="solid"/>
              <a:miter lim="400000"/>
            </a:ln>
          </a:right>
          <a:top>
            <a:ln w="12700" cap="flat">
              <a:solidFill>
                <a:srgbClr val="B4B4B4"/>
              </a:solidFill>
              <a:prstDash val="solid"/>
              <a:miter lim="400000"/>
            </a:ln>
          </a:top>
          <a:bottom>
            <a:ln w="12700" cap="flat">
              <a:solidFill>
                <a:srgbClr val="B4B4B4"/>
              </a:solidFill>
              <a:prstDash val="solid"/>
              <a:miter lim="400000"/>
            </a:ln>
          </a:bottom>
          <a:insideH>
            <a:ln w="12700" cap="flat">
              <a:solidFill>
                <a:srgbClr val="B4B4B4"/>
              </a:solidFill>
              <a:prstDash val="solid"/>
              <a:miter lim="400000"/>
            </a:ln>
          </a:insideH>
          <a:insideV>
            <a:ln w="12700" cap="flat">
              <a:solidFill>
                <a:srgbClr val="B4B4B4"/>
              </a:solidFill>
              <a:prstDash val="solid"/>
              <a:miter lim="400000"/>
            </a:ln>
          </a:insideV>
        </a:tcBdr>
        <a:fill>
          <a:solidFill>
            <a:srgbClr val="AB1802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B4B4B4"/>
              </a:solidFill>
              <a:prstDash val="solid"/>
              <a:miter lim="400000"/>
            </a:ln>
          </a:left>
          <a:right>
            <a:ln w="12700" cap="flat">
              <a:solidFill>
                <a:srgbClr val="B4B4B4"/>
              </a:solidFill>
              <a:prstDash val="solid"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B4B4B4"/>
              </a:solidFill>
              <a:prstDash val="solid"/>
              <a:miter lim="400000"/>
            </a:ln>
          </a:bottom>
          <a:insideH>
            <a:ln w="12700" cap="flat">
              <a:solidFill>
                <a:srgbClr val="B4B4B4"/>
              </a:solidFill>
              <a:prstDash val="solid"/>
              <a:miter lim="400000"/>
            </a:ln>
          </a:insideH>
          <a:insideV>
            <a:ln w="12700" cap="flat">
              <a:solidFill>
                <a:srgbClr val="B4B4B4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B4B4B4"/>
              </a:solidFill>
              <a:prstDash val="solid"/>
              <a:miter lim="400000"/>
            </a:ln>
          </a:left>
          <a:right>
            <a:ln w="12700" cap="flat">
              <a:solidFill>
                <a:srgbClr val="B4B4B4"/>
              </a:solidFill>
              <a:prstDash val="solid"/>
              <a:miter lim="400000"/>
            </a:ln>
          </a:right>
          <a:top>
            <a:ln w="12700" cap="flat">
              <a:solidFill>
                <a:srgbClr val="B4B4B4"/>
              </a:solidFill>
              <a:prstDash val="solid"/>
              <a:miter lim="400000"/>
            </a:ln>
          </a:top>
          <a:bottom>
            <a:ln w="12700" cap="flat">
              <a:solidFill>
                <a:srgbClr val="B4B4B4"/>
              </a:solidFill>
              <a:prstDash val="solid"/>
              <a:miter lim="400000"/>
            </a:ln>
          </a:bottom>
          <a:insideH>
            <a:ln w="12700" cap="flat">
              <a:solidFill>
                <a:srgbClr val="B4B4B4"/>
              </a:solidFill>
              <a:prstDash val="solid"/>
              <a:miter lim="400000"/>
            </a:ln>
          </a:insideH>
          <a:insideV>
            <a:ln w="12700" cap="flat">
              <a:solidFill>
                <a:srgbClr val="B4B4B4"/>
              </a:solidFill>
              <a:prstDash val="solid"/>
              <a:miter lim="400000"/>
            </a:ln>
          </a:insideV>
        </a:tcBdr>
        <a:fill>
          <a:solidFill>
            <a:srgbClr val="808785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5A5F5E"/>
        </a:fontRef>
        <a:srgbClr val="5A5F5E"/>
      </a:tcTxStyle>
      <a:tcStyle>
        <a:tcBdr>
          <a:left>
            <a:ln w="12700" cap="flat">
              <a:solidFill>
                <a:srgbClr val="B4B4B4"/>
              </a:solidFill>
              <a:prstDash val="solid"/>
              <a:miter lim="400000"/>
            </a:ln>
          </a:left>
          <a:right>
            <a:ln w="12700" cap="flat">
              <a:solidFill>
                <a:srgbClr val="B4B4B4"/>
              </a:solidFill>
              <a:prstDash val="solid"/>
              <a:miter lim="400000"/>
            </a:ln>
          </a:right>
          <a:top>
            <a:ln w="12700" cap="flat">
              <a:solidFill>
                <a:srgbClr val="B4B4B4"/>
              </a:solidFill>
              <a:prstDash val="solid"/>
              <a:miter lim="400000"/>
            </a:ln>
          </a:top>
          <a:bottom>
            <a:ln w="12700" cap="flat">
              <a:solidFill>
                <a:srgbClr val="B4B4B4"/>
              </a:solidFill>
              <a:prstDash val="solid"/>
              <a:miter lim="400000"/>
            </a:ln>
          </a:bottom>
          <a:insideH>
            <a:ln w="12700" cap="flat">
              <a:solidFill>
                <a:srgbClr val="B4B4B4"/>
              </a:solidFill>
              <a:prstDash val="solid"/>
              <a:miter lim="400000"/>
            </a:ln>
          </a:insideH>
          <a:insideV>
            <a:ln w="12700" cap="flat">
              <a:solidFill>
                <a:srgbClr val="B4B4B4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000000">
              <a:alpha val="5000"/>
            </a:srgb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B4B4B4"/>
              </a:solidFill>
              <a:prstDash val="solid"/>
              <a:miter lim="400000"/>
            </a:ln>
          </a:left>
          <a:right>
            <a:ln w="12700" cap="flat">
              <a:solidFill>
                <a:srgbClr val="B4B4B4"/>
              </a:solidFill>
              <a:prstDash val="solid"/>
              <a:miter lim="400000"/>
            </a:ln>
          </a:right>
          <a:top>
            <a:ln w="12700" cap="flat">
              <a:solidFill>
                <a:srgbClr val="B4B4B4"/>
              </a:solidFill>
              <a:prstDash val="solid"/>
              <a:miter lim="400000"/>
            </a:ln>
          </a:top>
          <a:bottom>
            <a:ln w="12700" cap="flat">
              <a:solidFill>
                <a:srgbClr val="B4B4B4"/>
              </a:solidFill>
              <a:prstDash val="solid"/>
              <a:miter lim="400000"/>
            </a:ln>
          </a:bottom>
          <a:insideH>
            <a:ln w="12700" cap="flat">
              <a:solidFill>
                <a:srgbClr val="B4B4B4"/>
              </a:solidFill>
              <a:prstDash val="solid"/>
              <a:miter lim="400000"/>
            </a:ln>
          </a:insideH>
          <a:insideV>
            <a:ln w="12700" cap="flat">
              <a:solidFill>
                <a:srgbClr val="B4B4B4"/>
              </a:solidFill>
              <a:prstDash val="solid"/>
              <a:miter lim="400000"/>
            </a:ln>
          </a:insideV>
        </a:tcBdr>
        <a:fill>
          <a:solidFill>
            <a:srgbClr val="808785"/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B4B4B4"/>
              </a:solidFill>
              <a:prstDash val="solid"/>
              <a:miter lim="400000"/>
            </a:ln>
          </a:left>
          <a:right>
            <a:ln w="12700" cap="flat">
              <a:solidFill>
                <a:srgbClr val="B4B4B4"/>
              </a:solidFill>
              <a:prstDash val="solid"/>
              <a:miter lim="400000"/>
            </a:ln>
          </a:right>
          <a:top>
            <a:ln w="12700" cap="flat">
              <a:solidFill>
                <a:srgbClr val="B4B4B4"/>
              </a:solidFill>
              <a:prstDash val="solid"/>
              <a:miter lim="400000"/>
            </a:ln>
          </a:top>
          <a:bottom>
            <a:ln w="12700" cap="flat">
              <a:solidFill>
                <a:srgbClr val="B4B4B4"/>
              </a:solidFill>
              <a:prstDash val="solid"/>
              <a:miter lim="400000"/>
            </a:ln>
          </a:bottom>
          <a:insideH>
            <a:ln w="12700" cap="flat">
              <a:solidFill>
                <a:srgbClr val="B4B4B4"/>
              </a:solidFill>
              <a:prstDash val="solid"/>
              <a:miter lim="400000"/>
            </a:ln>
          </a:insideH>
          <a:insideV>
            <a:ln w="12700" cap="flat">
              <a:solidFill>
                <a:srgbClr val="B4B4B4"/>
              </a:solidFill>
              <a:prstDash val="solid"/>
              <a:miter lim="400000"/>
            </a:ln>
          </a:insideV>
        </a:tcBdr>
        <a:fill>
          <a:solidFill>
            <a:srgbClr val="AB1802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B4B4B4"/>
              </a:solidFill>
              <a:prstDash val="solid"/>
              <a:miter lim="400000"/>
            </a:ln>
          </a:left>
          <a:right>
            <a:ln w="12700" cap="flat">
              <a:solidFill>
                <a:srgbClr val="B4B4B4"/>
              </a:solidFill>
              <a:prstDash val="solid"/>
              <a:miter lim="400000"/>
            </a:ln>
          </a:right>
          <a:top>
            <a:ln w="12700" cap="flat">
              <a:solidFill>
                <a:srgbClr val="B4B4B4"/>
              </a:solidFill>
              <a:prstDash val="solid"/>
              <a:miter lim="400000"/>
            </a:ln>
          </a:top>
          <a:bottom>
            <a:ln w="12700" cap="flat">
              <a:solidFill>
                <a:srgbClr val="B4B4B4"/>
              </a:solidFill>
              <a:prstDash val="solid"/>
              <a:miter lim="400000"/>
            </a:ln>
          </a:bottom>
          <a:insideH>
            <a:ln w="12700" cap="flat">
              <a:solidFill>
                <a:srgbClr val="B4B4B4"/>
              </a:solidFill>
              <a:prstDash val="solid"/>
              <a:miter lim="400000"/>
            </a:ln>
          </a:insideH>
          <a:insideV>
            <a:ln w="12700" cap="flat">
              <a:solidFill>
                <a:srgbClr val="B4B4B4"/>
              </a:solidFill>
              <a:prstDash val="solid"/>
              <a:miter lim="400000"/>
            </a:ln>
          </a:insideV>
        </a:tcBdr>
        <a:fill>
          <a:solidFill>
            <a:srgbClr val="AB1802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5A5F5E"/>
        </a:fontRef>
        <a:srgbClr val="5A5F5E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000000">
              <a:alpha val="5000"/>
            </a:srgb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B4B4B4"/>
              </a:solidFill>
              <a:prstDash val="solid"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6">
              <a:satOff val="1848"/>
              <a:lumOff val="-15262"/>
            </a:schemeClr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B4B4B4"/>
              </a:solidFill>
              <a:prstDash val="solid"/>
              <a:miter lim="400000"/>
            </a:ln>
          </a:bottom>
          <a:insideH>
            <a:ln w="12700" cap="flat">
              <a:solidFill>
                <a:schemeClr val="accent6">
                  <a:satOff val="1848"/>
                  <a:lumOff val="-15262"/>
                </a:scheme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6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B4B4B4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chemeClr val="accent6">
                  <a:satOff val="1848"/>
                  <a:lumOff val="-15262"/>
                </a:scheme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5A5F5E"/>
        </a:fontRef>
        <a:srgbClr val="5A5F5E"/>
      </a:tcTxStyle>
      <a:tcStyle>
        <a:tcBdr>
          <a:left>
            <a:ln w="0" cap="flat">
              <a:noFill/>
              <a:miter lim="400000"/>
            </a:ln>
          </a:left>
          <a:right>
            <a:ln w="0" cap="flat">
              <a:noFill/>
              <a:miter lim="400000"/>
            </a:ln>
          </a:right>
          <a:top>
            <a:ln w="0" cap="flat">
              <a:noFill/>
              <a:miter lim="400000"/>
            </a:ln>
          </a:top>
          <a:bottom>
            <a:ln w="0" cap="flat">
              <a:noFill/>
              <a:miter lim="400000"/>
            </a:ln>
          </a:bottom>
          <a:insideH>
            <a:ln w="0" cap="flat">
              <a:noFill/>
              <a:miter lim="400000"/>
            </a:ln>
          </a:insideH>
          <a:insideV>
            <a:ln w="0" cap="flat">
              <a:noFill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000000">
              <a:alpha val="5000"/>
            </a:srgb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B4B4B4"/>
              </a:solidFill>
              <a:prstDash val="solid"/>
              <a:miter lim="400000"/>
            </a:ln>
          </a:left>
          <a:right>
            <a:ln w="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808785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B4B4B4"/>
              </a:solidFill>
              <a:prstDash val="solid"/>
              <a:miter lim="400000"/>
            </a:ln>
          </a:top>
          <a:bottom>
            <a:ln w="12700" cap="flat">
              <a:solidFill>
                <a:srgbClr val="B4B4B4"/>
              </a:solidFill>
              <a:prstDash val="solid"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5E6E5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B4B4B4"/>
              </a:solidFill>
              <a:prstDash val="solid"/>
              <a:miter lim="400000"/>
            </a:ln>
          </a:top>
          <a:bottom>
            <a:ln w="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5A5F5E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5A5F5E"/>
        </a:fontRef>
        <a:srgbClr val="5A5F5E"/>
      </a:tcTxStyle>
      <a:tcStyle>
        <a:tcBdr>
          <a:left>
            <a:ln w="12700" cap="flat">
              <a:solidFill>
                <a:srgbClr val="B4B4B4"/>
              </a:solidFill>
              <a:prstDash val="solid"/>
              <a:miter lim="400000"/>
            </a:ln>
          </a:left>
          <a:right>
            <a:ln w="12700" cap="flat">
              <a:solidFill>
                <a:srgbClr val="B4B4B4"/>
              </a:solidFill>
              <a:prstDash val="solid"/>
              <a:miter lim="400000"/>
            </a:ln>
          </a:right>
          <a:top>
            <a:ln w="12700" cap="flat">
              <a:solidFill>
                <a:srgbClr val="B4B4B4"/>
              </a:solidFill>
              <a:prstDash val="solid"/>
              <a:miter lim="400000"/>
            </a:ln>
          </a:top>
          <a:bottom>
            <a:ln w="12700" cap="flat">
              <a:solidFill>
                <a:srgbClr val="B4B4B4"/>
              </a:solidFill>
              <a:prstDash val="solid"/>
              <a:miter lim="400000"/>
            </a:ln>
          </a:bottom>
          <a:insideH>
            <a:ln w="12700" cap="flat">
              <a:solidFill>
                <a:srgbClr val="B4B4B4"/>
              </a:solidFill>
              <a:prstDash val="solid"/>
              <a:miter lim="400000"/>
            </a:ln>
          </a:insideH>
          <a:insideV>
            <a:ln w="12700" cap="flat">
              <a:solidFill>
                <a:srgbClr val="B4B4B4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EBEBEB"/>
          </a:solidFill>
        </a:fill>
      </a:tcStyle>
    </a:band2H>
    <a:firstCol>
      <a:tcTxStyle b="off" i="off">
        <a:fontRef idx="minor">
          <a:srgbClr val="5A5F5E"/>
        </a:fontRef>
        <a:srgbClr val="5A5F5E"/>
      </a:tcTxStyle>
      <a:tcStyle>
        <a:tcBdr>
          <a:left>
            <a:ln w="12700" cap="flat">
              <a:solidFill>
                <a:srgbClr val="B4B4B4"/>
              </a:solidFill>
              <a:prstDash val="solid"/>
              <a:miter lim="400000"/>
            </a:ln>
          </a:left>
          <a:right>
            <a:ln w="12700" cap="flat">
              <a:solidFill>
                <a:srgbClr val="B4B4B4"/>
              </a:solidFill>
              <a:prstDash val="solid"/>
              <a:miter lim="400000"/>
            </a:ln>
          </a:right>
          <a:top>
            <a:ln w="12700" cap="flat">
              <a:solidFill>
                <a:srgbClr val="B4B4B4"/>
              </a:solidFill>
              <a:prstDash val="solid"/>
              <a:miter lim="400000"/>
            </a:ln>
          </a:top>
          <a:bottom>
            <a:ln w="12700" cap="flat">
              <a:solidFill>
                <a:srgbClr val="B4B4B4"/>
              </a:solidFill>
              <a:prstDash val="solid"/>
              <a:miter lim="400000"/>
            </a:ln>
          </a:bottom>
          <a:insideH>
            <a:ln w="12700" cap="flat">
              <a:solidFill>
                <a:srgbClr val="B4B4B4"/>
              </a:solidFill>
              <a:prstDash val="solid"/>
              <a:miter lim="400000"/>
            </a:ln>
          </a:insideH>
          <a:insideV>
            <a:ln w="12700" cap="flat">
              <a:solidFill>
                <a:srgbClr val="B4B4B4"/>
              </a:solidFill>
              <a:prstDash val="solid"/>
              <a:miter lim="400000"/>
            </a:ln>
          </a:insideV>
        </a:tcBdr>
        <a:fill>
          <a:solidFill>
            <a:srgbClr val="E5E6E5"/>
          </a:solidFill>
        </a:fill>
      </a:tcStyle>
    </a:firstCol>
    <a:lastRow>
      <a:tcTxStyle b="off" i="off">
        <a:fontRef idx="minor">
          <a:srgbClr val="5A5F5E"/>
        </a:fontRef>
        <a:srgbClr val="5A5F5E"/>
      </a:tcTxStyle>
      <a:tcStyle>
        <a:tcBdr>
          <a:left>
            <a:ln w="12700" cap="flat">
              <a:solidFill>
                <a:srgbClr val="B4B4B4"/>
              </a:solidFill>
              <a:prstDash val="solid"/>
              <a:miter lim="400000"/>
            </a:ln>
          </a:left>
          <a:right>
            <a:ln w="12700" cap="flat">
              <a:solidFill>
                <a:srgbClr val="B4B4B4"/>
              </a:solidFill>
              <a:prstDash val="solid"/>
              <a:miter lim="400000"/>
            </a:ln>
          </a:right>
          <a:top>
            <a:ln w="12700" cap="flat">
              <a:solidFill>
                <a:srgbClr val="B4B4B4"/>
              </a:solidFill>
              <a:prstDash val="solid"/>
              <a:miter lim="400000"/>
            </a:ln>
          </a:top>
          <a:bottom>
            <a:ln w="12700" cap="flat">
              <a:solidFill>
                <a:srgbClr val="B4B4B4"/>
              </a:solidFill>
              <a:prstDash val="solid"/>
              <a:miter lim="400000"/>
            </a:ln>
          </a:bottom>
          <a:insideH>
            <a:ln w="12700" cap="flat">
              <a:solidFill>
                <a:srgbClr val="B4B4B4"/>
              </a:solidFill>
              <a:prstDash val="solid"/>
              <a:miter lim="400000"/>
            </a:ln>
          </a:insideH>
          <a:insideV>
            <a:ln w="12700" cap="flat">
              <a:solidFill>
                <a:srgbClr val="B4B4B4"/>
              </a:solidFill>
              <a:prstDash val="solid"/>
              <a:miter lim="400000"/>
            </a:ln>
          </a:insideV>
        </a:tcBdr>
        <a:fill>
          <a:solidFill>
            <a:srgbClr val="CCCCCC"/>
          </a:solidFill>
        </a:fill>
      </a:tcStyle>
    </a:lastRow>
    <a:firstRow>
      <a:tcTxStyle b="off" i="off">
        <a:fontRef idx="minor">
          <a:srgbClr val="5A5F5E"/>
        </a:fontRef>
        <a:srgbClr val="5A5F5E"/>
      </a:tcTxStyle>
      <a:tcStyle>
        <a:tcBdr>
          <a:left>
            <a:ln w="12700" cap="flat">
              <a:solidFill>
                <a:srgbClr val="B4B4B4"/>
              </a:solidFill>
              <a:prstDash val="solid"/>
              <a:miter lim="400000"/>
            </a:ln>
          </a:left>
          <a:right>
            <a:ln w="12700" cap="flat">
              <a:solidFill>
                <a:srgbClr val="B4B4B4"/>
              </a:solidFill>
              <a:prstDash val="solid"/>
              <a:miter lim="400000"/>
            </a:ln>
          </a:right>
          <a:top>
            <a:ln w="12700" cap="flat">
              <a:solidFill>
                <a:srgbClr val="B4B4B4"/>
              </a:solidFill>
              <a:prstDash val="solid"/>
              <a:miter lim="400000"/>
            </a:ln>
          </a:top>
          <a:bottom>
            <a:ln w="12700" cap="flat">
              <a:solidFill>
                <a:srgbClr val="B4B4B4"/>
              </a:solidFill>
              <a:prstDash val="solid"/>
              <a:miter lim="400000"/>
            </a:ln>
          </a:bottom>
          <a:insideH>
            <a:ln w="12700" cap="flat">
              <a:solidFill>
                <a:srgbClr val="B4B4B4"/>
              </a:solidFill>
              <a:prstDash val="solid"/>
              <a:miter lim="400000"/>
            </a:ln>
          </a:insideH>
          <a:insideV>
            <a:ln w="12700" cap="flat">
              <a:solidFill>
                <a:srgbClr val="B4B4B4"/>
              </a:solidFill>
              <a:prstDash val="solid"/>
              <a:miter lim="400000"/>
            </a:ln>
          </a:insideV>
        </a:tcBdr>
        <a:fill>
          <a:solidFill>
            <a:srgbClr val="CCCCCC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C8C8C8"/>
              </a:solidFill>
              <a:prstDash val="solid"/>
              <a:miter lim="400000"/>
            </a:ln>
          </a:left>
          <a:right>
            <a:ln w="12700" cap="flat">
              <a:solidFill>
                <a:srgbClr val="C8C8C8"/>
              </a:solidFill>
              <a:prstDash val="solid"/>
              <a:miter lim="400000"/>
            </a:ln>
          </a:right>
          <a:top>
            <a:ln w="12700" cap="flat">
              <a:solidFill>
                <a:srgbClr val="5A5F5E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5A5F5E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5A5F5E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C8C8C8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000000">
              <a:alpha val="5000"/>
            </a:srgbClr>
          </a:solidFill>
        </a:fill>
      </a:tcStyle>
    </a:band2H>
    <a:firstCo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5A5F5E"/>
              </a:solidFill>
              <a:prstDash val="solid"/>
              <a:miter lim="400000"/>
            </a:ln>
          </a:right>
          <a:top>
            <a:ln w="12700" cap="flat">
              <a:solidFill>
                <a:srgbClr val="C8C8C8"/>
              </a:solidFill>
              <a:prstDash val="solid"/>
              <a:miter lim="400000"/>
            </a:ln>
          </a:top>
          <a:bottom>
            <a:ln w="12700" cap="flat">
              <a:solidFill>
                <a:srgbClr val="C8C8C8"/>
              </a:solidFill>
              <a:prstDash val="solid"/>
              <a:miter lim="400000"/>
            </a:ln>
          </a:bottom>
          <a:insideH>
            <a:ln w="12700" cap="flat">
              <a:solidFill>
                <a:srgbClr val="C8C8C8"/>
              </a:solidFill>
              <a:prstDash val="solid"/>
              <a:miter lim="400000"/>
            </a:ln>
          </a:insideH>
          <a:insideV>
            <a:ln w="12700" cap="flat">
              <a:solidFill>
                <a:srgbClr val="C8C8C8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C8C8C8"/>
              </a:solidFill>
              <a:prstDash val="solid"/>
              <a:miter lim="400000"/>
            </a:ln>
          </a:left>
          <a:right>
            <a:ln w="12700" cap="flat">
              <a:solidFill>
                <a:srgbClr val="C8C8C8"/>
              </a:solidFill>
              <a:prstDash val="solid"/>
              <a:miter lim="400000"/>
            </a:ln>
          </a:right>
          <a:top>
            <a:ln w="12700" cap="flat">
              <a:solidFill>
                <a:srgbClr val="5A5F5E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C8C8C8"/>
              </a:solidFill>
              <a:prstDash val="solid"/>
              <a:miter lim="400000"/>
            </a:ln>
          </a:insideH>
          <a:insideV>
            <a:ln w="12700" cap="flat">
              <a:solidFill>
                <a:srgbClr val="C8C8C8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C8C8C8"/>
              </a:solidFill>
              <a:prstDash val="solid"/>
              <a:miter lim="400000"/>
            </a:ln>
          </a:left>
          <a:right>
            <a:ln w="12700" cap="flat">
              <a:solidFill>
                <a:srgbClr val="C8C8C8"/>
              </a:solidFill>
              <a:prstDash val="solid"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5A5F5E"/>
              </a:solidFill>
              <a:prstDash val="solid"/>
              <a:miter lim="400000"/>
            </a:ln>
          </a:bottom>
          <a:insideH>
            <a:ln w="12700" cap="flat">
              <a:solidFill>
                <a:srgbClr val="C8C8C8"/>
              </a:solidFill>
              <a:prstDash val="solid"/>
              <a:miter lim="400000"/>
            </a:ln>
          </a:insideH>
          <a:insideV>
            <a:ln w="12700" cap="flat">
              <a:solidFill>
                <a:srgbClr val="C8C8C8"/>
              </a:solidFill>
              <a:prstDash val="solid"/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1"/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/Relationships>

</file>

<file path=ppt/notesMasters/_rels/notes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17" name="Shape 117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Sp="1" showMasterPhAnim="1">
  <p:cSld name="Titre et sous-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/>
          <p:nvPr>
            <p:ph type="title"/>
          </p:nvPr>
        </p:nvSpPr>
        <p:spPr>
          <a:xfrm>
            <a:off x="355600" y="2044700"/>
            <a:ext cx="12293600" cy="3238500"/>
          </a:xfrm>
          <a:prstGeom prst="rect">
            <a:avLst/>
          </a:prstGeom>
        </p:spPr>
        <p:txBody>
          <a:bodyPr anchor="b"/>
          <a:lstStyle/>
          <a:p>
            <a:pPr/>
            <a:r>
              <a:t>Texte du titre</a:t>
            </a:r>
          </a:p>
        </p:txBody>
      </p:sp>
      <p:sp>
        <p:nvSpPr>
          <p:cNvPr id="12" name="Shape 12"/>
          <p:cNvSpPr/>
          <p:nvPr>
            <p:ph type="body" sz="quarter" idx="1"/>
          </p:nvPr>
        </p:nvSpPr>
        <p:spPr>
          <a:xfrm>
            <a:off x="355600" y="5270500"/>
            <a:ext cx="12293600" cy="12954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</a:lvl1pPr>
            <a:lvl2pPr marL="0" indent="228600" algn="ctr">
              <a:spcBef>
                <a:spcPts val="0"/>
              </a:spcBef>
              <a:buSzTx/>
              <a:buNone/>
            </a:lvl2pPr>
            <a:lvl3pPr marL="0" indent="457200" algn="ctr">
              <a:spcBef>
                <a:spcPts val="0"/>
              </a:spcBef>
              <a:buSzTx/>
              <a:buNone/>
            </a:lvl3pPr>
            <a:lvl4pPr marL="0" indent="685800" algn="ctr">
              <a:spcBef>
                <a:spcPts val="0"/>
              </a:spcBef>
              <a:buSzTx/>
              <a:buNone/>
            </a:lvl4pPr>
            <a:lvl5pPr marL="0" indent="914400" algn="ctr">
              <a:spcBef>
                <a:spcPts val="0"/>
              </a:spcBef>
              <a:buSzTx/>
              <a:buNone/>
            </a:lvl5pPr>
          </a:lstStyle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13" name="Shape 13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hoto - Horizont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hape 20"/>
          <p:cNvSpPr/>
          <p:nvPr>
            <p:ph type="pic" idx="13"/>
          </p:nvPr>
        </p:nvSpPr>
        <p:spPr>
          <a:xfrm>
            <a:off x="1346200" y="520700"/>
            <a:ext cx="10388600" cy="5860236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21" name="Shape 21"/>
          <p:cNvSpPr/>
          <p:nvPr>
            <p:ph type="title"/>
          </p:nvPr>
        </p:nvSpPr>
        <p:spPr>
          <a:xfrm>
            <a:off x="1270000" y="6908800"/>
            <a:ext cx="10464800" cy="1282700"/>
          </a:xfrm>
          <a:prstGeom prst="rect">
            <a:avLst/>
          </a:prstGeom>
        </p:spPr>
        <p:txBody>
          <a:bodyPr/>
          <a:lstStyle/>
          <a:p>
            <a:pPr/>
            <a:r>
              <a:t>Texte du titre</a:t>
            </a:r>
          </a:p>
        </p:txBody>
      </p:sp>
      <p:sp>
        <p:nvSpPr>
          <p:cNvPr id="22" name="Shape 22"/>
          <p:cNvSpPr/>
          <p:nvPr>
            <p:ph type="body" sz="quarter" idx="1"/>
          </p:nvPr>
        </p:nvSpPr>
        <p:spPr>
          <a:xfrm>
            <a:off x="1270000" y="81915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</a:lvl1pPr>
            <a:lvl2pPr marL="0" indent="228600" algn="ctr">
              <a:spcBef>
                <a:spcPts val="0"/>
              </a:spcBef>
              <a:buSzTx/>
              <a:buNone/>
            </a:lvl2pPr>
            <a:lvl3pPr marL="0" indent="457200" algn="ctr">
              <a:spcBef>
                <a:spcPts val="0"/>
              </a:spcBef>
              <a:buSzTx/>
              <a:buNone/>
            </a:lvl3pPr>
            <a:lvl4pPr marL="0" indent="685800" algn="ctr">
              <a:spcBef>
                <a:spcPts val="0"/>
              </a:spcBef>
              <a:buSzTx/>
              <a:buNone/>
            </a:lvl4pPr>
            <a:lvl5pPr marL="0" indent="914400" algn="ctr">
              <a:spcBef>
                <a:spcPts val="0"/>
              </a:spcBef>
              <a:buSzTx/>
              <a:buNone/>
            </a:lvl5pPr>
          </a:lstStyle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23" name="Shape 23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re - Centr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0"/>
          <p:cNvSpPr/>
          <p:nvPr>
            <p:ph type="title"/>
          </p:nvPr>
        </p:nvSpPr>
        <p:spPr>
          <a:xfrm>
            <a:off x="355600" y="3251200"/>
            <a:ext cx="12293600" cy="3238500"/>
          </a:xfrm>
          <a:prstGeom prst="rect">
            <a:avLst/>
          </a:prstGeom>
        </p:spPr>
        <p:txBody>
          <a:bodyPr/>
          <a:lstStyle/>
          <a:p>
            <a:pPr/>
            <a:r>
              <a:t>Texte du titre</a:t>
            </a:r>
          </a:p>
        </p:txBody>
      </p:sp>
      <p:sp>
        <p:nvSpPr>
          <p:cNvPr id="31" name="Shape 31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hoto -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Shape 38"/>
          <p:cNvSpPr/>
          <p:nvPr>
            <p:ph type="pic" sz="half" idx="13"/>
          </p:nvPr>
        </p:nvSpPr>
        <p:spPr>
          <a:xfrm>
            <a:off x="6705600" y="609600"/>
            <a:ext cx="5359400" cy="77597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39" name="Shape 39"/>
          <p:cNvSpPr/>
          <p:nvPr>
            <p:ph type="title"/>
          </p:nvPr>
        </p:nvSpPr>
        <p:spPr>
          <a:xfrm>
            <a:off x="355600" y="1016000"/>
            <a:ext cx="5892800" cy="3886200"/>
          </a:xfrm>
          <a:prstGeom prst="rect">
            <a:avLst/>
          </a:prstGeom>
        </p:spPr>
        <p:txBody>
          <a:bodyPr anchor="b"/>
          <a:lstStyle/>
          <a:p>
            <a:pPr/>
            <a:r>
              <a:t>Texte du titre</a:t>
            </a:r>
          </a:p>
        </p:txBody>
      </p:sp>
      <p:sp>
        <p:nvSpPr>
          <p:cNvPr id="40" name="Shape 40"/>
          <p:cNvSpPr/>
          <p:nvPr>
            <p:ph type="body" sz="quarter" idx="1"/>
          </p:nvPr>
        </p:nvSpPr>
        <p:spPr>
          <a:xfrm>
            <a:off x="355600" y="4889500"/>
            <a:ext cx="5892800" cy="38862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</a:lvl1pPr>
            <a:lvl2pPr marL="0" indent="228600" algn="ctr">
              <a:spcBef>
                <a:spcPts val="0"/>
              </a:spcBef>
              <a:buSzTx/>
              <a:buNone/>
            </a:lvl2pPr>
            <a:lvl3pPr marL="0" indent="457200" algn="ctr">
              <a:spcBef>
                <a:spcPts val="0"/>
              </a:spcBef>
              <a:buSzTx/>
              <a:buNone/>
            </a:lvl3pPr>
            <a:lvl4pPr marL="0" indent="685800" algn="ctr">
              <a:spcBef>
                <a:spcPts val="0"/>
              </a:spcBef>
              <a:buSzTx/>
              <a:buNone/>
            </a:lvl4pPr>
            <a:lvl5pPr marL="0" indent="914400" algn="ctr">
              <a:spcBef>
                <a:spcPts val="0"/>
              </a:spcBef>
              <a:buSzTx/>
              <a:buNone/>
            </a:lvl5pPr>
          </a:lstStyle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41" name="Shape 41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re - Ha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hape 48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Texte du titre</a:t>
            </a:r>
          </a:p>
        </p:txBody>
      </p:sp>
      <p:sp>
        <p:nvSpPr>
          <p:cNvPr id="49" name="Shape 49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re et puc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Shape 56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Texte du titre</a:t>
            </a:r>
          </a:p>
        </p:txBody>
      </p:sp>
      <p:sp>
        <p:nvSpPr>
          <p:cNvPr id="57" name="Shape 57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 marL="520700" indent="-520700">
              <a:lnSpc>
                <a:spcPct val="120000"/>
              </a:lnSpc>
              <a:spcBef>
                <a:spcPts val="4600"/>
              </a:spcBef>
              <a:defRPr sz="4600"/>
            </a:lvl1pPr>
            <a:lvl2pPr marL="1041400" indent="-520700">
              <a:lnSpc>
                <a:spcPct val="120000"/>
              </a:lnSpc>
              <a:spcBef>
                <a:spcPts val="4600"/>
              </a:spcBef>
              <a:defRPr sz="4600"/>
            </a:lvl2pPr>
            <a:lvl3pPr marL="1562100" indent="-520700">
              <a:lnSpc>
                <a:spcPct val="120000"/>
              </a:lnSpc>
              <a:spcBef>
                <a:spcPts val="4600"/>
              </a:spcBef>
              <a:defRPr sz="4600"/>
            </a:lvl3pPr>
            <a:lvl4pPr marL="2082800" indent="-520700">
              <a:lnSpc>
                <a:spcPct val="120000"/>
              </a:lnSpc>
              <a:spcBef>
                <a:spcPts val="4600"/>
              </a:spcBef>
              <a:defRPr sz="4600"/>
            </a:lvl4pPr>
            <a:lvl5pPr marL="2603500" indent="-520700">
              <a:lnSpc>
                <a:spcPct val="120000"/>
              </a:lnSpc>
              <a:spcBef>
                <a:spcPts val="4600"/>
              </a:spcBef>
              <a:defRPr sz="4600"/>
            </a:lvl5pPr>
          </a:lstStyle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58" name="Shape 58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re, puces et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hape 65"/>
          <p:cNvSpPr/>
          <p:nvPr>
            <p:ph type="pic" sz="half" idx="13"/>
          </p:nvPr>
        </p:nvSpPr>
        <p:spPr>
          <a:xfrm>
            <a:off x="6870700" y="2781300"/>
            <a:ext cx="5283200" cy="6184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66" name="Shape 66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Texte du titre</a:t>
            </a:r>
          </a:p>
        </p:txBody>
      </p:sp>
      <p:sp>
        <p:nvSpPr>
          <p:cNvPr id="67" name="Shape 67"/>
          <p:cNvSpPr/>
          <p:nvPr>
            <p:ph type="body" sz="half" idx="1"/>
          </p:nvPr>
        </p:nvSpPr>
        <p:spPr>
          <a:xfrm>
            <a:off x="355600" y="2730500"/>
            <a:ext cx="5892800" cy="6299200"/>
          </a:xfrm>
          <a:prstGeom prst="rect">
            <a:avLst/>
          </a:prstGeom>
        </p:spPr>
        <p:txBody>
          <a:bodyPr/>
          <a:lstStyle/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68" name="Shape 68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uc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75"/>
          <p:cNvSpPr/>
          <p:nvPr>
            <p:ph type="body" idx="1"/>
          </p:nvPr>
        </p:nvSpPr>
        <p:spPr>
          <a:xfrm>
            <a:off x="762000" y="762000"/>
            <a:ext cx="11468100" cy="8216900"/>
          </a:xfrm>
          <a:prstGeom prst="rect">
            <a:avLst/>
          </a:prstGeom>
        </p:spPr>
        <p:txBody>
          <a:bodyPr/>
          <a:lstStyle>
            <a:lvl1pPr marL="520700" indent="-520700">
              <a:lnSpc>
                <a:spcPct val="120000"/>
              </a:lnSpc>
              <a:spcBef>
                <a:spcPts val="4600"/>
              </a:spcBef>
              <a:defRPr sz="4600"/>
            </a:lvl1pPr>
            <a:lvl2pPr marL="1041400" indent="-520700">
              <a:lnSpc>
                <a:spcPct val="120000"/>
              </a:lnSpc>
              <a:spcBef>
                <a:spcPts val="4600"/>
              </a:spcBef>
              <a:defRPr sz="4600"/>
            </a:lvl2pPr>
            <a:lvl3pPr marL="1562100" indent="-520700">
              <a:lnSpc>
                <a:spcPct val="120000"/>
              </a:lnSpc>
              <a:spcBef>
                <a:spcPts val="4600"/>
              </a:spcBef>
              <a:defRPr sz="4600"/>
            </a:lvl3pPr>
            <a:lvl4pPr marL="2082800" indent="-520700">
              <a:lnSpc>
                <a:spcPct val="120000"/>
              </a:lnSpc>
              <a:spcBef>
                <a:spcPts val="4600"/>
              </a:spcBef>
              <a:defRPr sz="4600"/>
            </a:lvl4pPr>
            <a:lvl5pPr marL="2603500" indent="-520700">
              <a:lnSpc>
                <a:spcPct val="120000"/>
              </a:lnSpc>
              <a:spcBef>
                <a:spcPts val="4600"/>
              </a:spcBef>
              <a:defRPr sz="4600"/>
            </a:lvl5pPr>
          </a:lstStyle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76" name="Shape 76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3 ph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Shape 83"/>
          <p:cNvSpPr/>
          <p:nvPr>
            <p:ph type="pic" sz="quarter" idx="13"/>
          </p:nvPr>
        </p:nvSpPr>
        <p:spPr>
          <a:xfrm>
            <a:off x="6654800" y="5029200"/>
            <a:ext cx="5803900" cy="42164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4" name="Shape 84"/>
          <p:cNvSpPr/>
          <p:nvPr>
            <p:ph type="pic" sz="quarter" idx="14"/>
          </p:nvPr>
        </p:nvSpPr>
        <p:spPr>
          <a:xfrm>
            <a:off x="6664613" y="508000"/>
            <a:ext cx="5803901" cy="42164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5" name="Shape 85"/>
          <p:cNvSpPr/>
          <p:nvPr>
            <p:ph type="pic" idx="15"/>
          </p:nvPr>
        </p:nvSpPr>
        <p:spPr>
          <a:xfrm>
            <a:off x="533400" y="508000"/>
            <a:ext cx="5808231" cy="8737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6" name="Shape 86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Shape 93"/>
          <p:cNvSpPr/>
          <p:nvPr>
            <p:ph type="body" sz="quarter" idx="13"/>
          </p:nvPr>
        </p:nvSpPr>
        <p:spPr>
          <a:xfrm>
            <a:off x="1270000" y="5689600"/>
            <a:ext cx="10464800" cy="508000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2800"/>
            </a:lvl1pPr>
          </a:lstStyle>
          <a:p>
            <a:pPr/>
            <a:r>
              <a:t>-Gilles Allain</a:t>
            </a:r>
          </a:p>
        </p:txBody>
      </p:sp>
      <p:sp>
        <p:nvSpPr>
          <p:cNvPr id="94" name="Shape 94"/>
          <p:cNvSpPr/>
          <p:nvPr>
            <p:ph type="body" sz="quarter" idx="14"/>
          </p:nvPr>
        </p:nvSpPr>
        <p:spPr>
          <a:xfrm>
            <a:off x="1270000" y="4152900"/>
            <a:ext cx="10464800" cy="647700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</a:lvl1pPr>
          </a:lstStyle>
          <a:p>
            <a:pPr/>
            <a:r>
              <a:t>« Saisissez une citation ici. »</a:t>
            </a:r>
          </a:p>
        </p:txBody>
      </p:sp>
      <p:sp>
        <p:nvSpPr>
          <p:cNvPr id="95" name="Shape 95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/>
          <p:nvPr>
            <p:ph type="pic" idx="13"/>
          </p:nvPr>
        </p:nvSpPr>
        <p:spPr>
          <a:xfrm>
            <a:off x="0" y="0"/>
            <a:ext cx="13004800" cy="9753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03" name="Shape 103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Vier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hape 110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jpe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slideLayout" Target="../slideLayouts/slideLayout6.xml"/><Relationship Id="rId9" Type="http://schemas.openxmlformats.org/officeDocument/2006/relationships/slideLayout" Target="../slideLayouts/slideLayout7.xml"/><Relationship Id="rId10" Type="http://schemas.openxmlformats.org/officeDocument/2006/relationships/slideLayout" Target="../slideLayouts/slideLayout8.xml"/><Relationship Id="rId11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1.xml"/><Relationship Id="rId14" Type="http://schemas.openxmlformats.org/officeDocument/2006/relationships/slideLayout" Target="../slideLayouts/slideLayout12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/>
          <p:nvPr>
            <p:ph type="title"/>
          </p:nvPr>
        </p:nvSpPr>
        <p:spPr>
          <a:xfrm>
            <a:off x="355600" y="254000"/>
            <a:ext cx="12293600" cy="24384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Texte du titre</a:t>
            </a:r>
          </a:p>
        </p:txBody>
      </p:sp>
      <p:sp>
        <p:nvSpPr>
          <p:cNvPr id="3" name="Shape 3"/>
          <p:cNvSpPr/>
          <p:nvPr>
            <p:ph type="body" idx="1"/>
          </p:nvPr>
        </p:nvSpPr>
        <p:spPr>
          <a:xfrm>
            <a:off x="355600" y="2730500"/>
            <a:ext cx="12293600" cy="62992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4" name="Shape 4"/>
          <p:cNvSpPr/>
          <p:nvPr>
            <p:ph type="sldNum" sz="quarter" idx="2"/>
          </p:nvPr>
        </p:nvSpPr>
        <p:spPr>
          <a:xfrm>
            <a:off x="6324599" y="9271000"/>
            <a:ext cx="342901" cy="355600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sz="1800"/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</p:sldLayoutIdLst>
  <p:transition xmlns:p14="http://schemas.microsoft.com/office/powerpoint/2010/main" spd="med" advClick="1"/>
  <p:txStyles>
    <p:title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all" i="0" spc="0" strike="noStrike" sz="7200" u="none">
          <a:ln>
            <a:noFill/>
          </a:ln>
          <a:solidFill>
            <a:srgbClr val="535353"/>
          </a:solidFill>
          <a:uFillTx/>
          <a:latin typeface="+mn-lt"/>
          <a:ea typeface="+mn-ea"/>
          <a:cs typeface="+mn-cs"/>
          <a:sym typeface="Gill Sans Light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all" i="0" spc="0" strike="noStrike" sz="7200" u="none">
          <a:ln>
            <a:noFill/>
          </a:ln>
          <a:solidFill>
            <a:srgbClr val="535353"/>
          </a:solidFill>
          <a:uFillTx/>
          <a:latin typeface="+mn-lt"/>
          <a:ea typeface="+mn-ea"/>
          <a:cs typeface="+mn-cs"/>
          <a:sym typeface="Gill Sans Light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all" i="0" spc="0" strike="noStrike" sz="7200" u="none">
          <a:ln>
            <a:noFill/>
          </a:ln>
          <a:solidFill>
            <a:srgbClr val="535353"/>
          </a:solidFill>
          <a:uFillTx/>
          <a:latin typeface="+mn-lt"/>
          <a:ea typeface="+mn-ea"/>
          <a:cs typeface="+mn-cs"/>
          <a:sym typeface="Gill Sans Light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all" i="0" spc="0" strike="noStrike" sz="7200" u="none">
          <a:ln>
            <a:noFill/>
          </a:ln>
          <a:solidFill>
            <a:srgbClr val="535353"/>
          </a:solidFill>
          <a:uFillTx/>
          <a:latin typeface="+mn-lt"/>
          <a:ea typeface="+mn-ea"/>
          <a:cs typeface="+mn-cs"/>
          <a:sym typeface="Gill Sans Light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all" i="0" spc="0" strike="noStrike" sz="7200" u="none">
          <a:ln>
            <a:noFill/>
          </a:ln>
          <a:solidFill>
            <a:srgbClr val="535353"/>
          </a:solidFill>
          <a:uFillTx/>
          <a:latin typeface="+mn-lt"/>
          <a:ea typeface="+mn-ea"/>
          <a:cs typeface="+mn-cs"/>
          <a:sym typeface="Gill Sans Light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all" i="0" spc="0" strike="noStrike" sz="7200" u="none">
          <a:ln>
            <a:noFill/>
          </a:ln>
          <a:solidFill>
            <a:srgbClr val="535353"/>
          </a:solidFill>
          <a:uFillTx/>
          <a:latin typeface="+mn-lt"/>
          <a:ea typeface="+mn-ea"/>
          <a:cs typeface="+mn-cs"/>
          <a:sym typeface="Gill Sans Light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all" i="0" spc="0" strike="noStrike" sz="7200" u="none">
          <a:ln>
            <a:noFill/>
          </a:ln>
          <a:solidFill>
            <a:srgbClr val="535353"/>
          </a:solidFill>
          <a:uFillTx/>
          <a:latin typeface="+mn-lt"/>
          <a:ea typeface="+mn-ea"/>
          <a:cs typeface="+mn-cs"/>
          <a:sym typeface="Gill Sans Light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all" i="0" spc="0" strike="noStrike" sz="7200" u="none">
          <a:ln>
            <a:noFill/>
          </a:ln>
          <a:solidFill>
            <a:srgbClr val="535353"/>
          </a:solidFill>
          <a:uFillTx/>
          <a:latin typeface="+mn-lt"/>
          <a:ea typeface="+mn-ea"/>
          <a:cs typeface="+mn-cs"/>
          <a:sym typeface="Gill Sans Light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all" i="0" spc="0" strike="noStrike" sz="7200" u="none">
          <a:ln>
            <a:noFill/>
          </a:ln>
          <a:solidFill>
            <a:srgbClr val="535353"/>
          </a:solidFill>
          <a:uFillTx/>
          <a:latin typeface="+mn-lt"/>
          <a:ea typeface="+mn-ea"/>
          <a:cs typeface="+mn-cs"/>
          <a:sym typeface="Gill Sans Light"/>
        </a:defRPr>
      </a:lvl9pPr>
    </p:titleStyle>
    <p:bodyStyle>
      <a:lvl1pPr marL="431800" marR="0" indent="-431800" algn="l" defTabSz="584200" rtl="0" latinLnBrk="0">
        <a:lnSpc>
          <a:spcPct val="100000"/>
        </a:lnSpc>
        <a:spcBef>
          <a:spcPts val="3800"/>
        </a:spcBef>
        <a:spcAft>
          <a:spcPts val="0"/>
        </a:spcAft>
        <a:buClrTx/>
        <a:buSzPct val="82000"/>
        <a:buFontTx/>
        <a:buChar char="•"/>
        <a:tabLst/>
        <a:defRPr b="0" baseline="0" cap="none" i="0" spc="0" strike="noStrike" sz="3800" u="none">
          <a:ln>
            <a:noFill/>
          </a:ln>
          <a:solidFill>
            <a:srgbClr val="535353"/>
          </a:solidFill>
          <a:uFillTx/>
          <a:latin typeface="+mn-lt"/>
          <a:ea typeface="+mn-ea"/>
          <a:cs typeface="+mn-cs"/>
          <a:sym typeface="Gill Sans Light"/>
        </a:defRPr>
      </a:lvl1pPr>
      <a:lvl2pPr marL="863600" marR="0" indent="-431800" algn="l" defTabSz="584200" rtl="0" latinLnBrk="0">
        <a:lnSpc>
          <a:spcPct val="100000"/>
        </a:lnSpc>
        <a:spcBef>
          <a:spcPts val="3800"/>
        </a:spcBef>
        <a:spcAft>
          <a:spcPts val="0"/>
        </a:spcAft>
        <a:buClrTx/>
        <a:buSzPct val="82000"/>
        <a:buFontTx/>
        <a:buChar char="•"/>
        <a:tabLst/>
        <a:defRPr b="0" baseline="0" cap="none" i="0" spc="0" strike="noStrike" sz="3800" u="none">
          <a:ln>
            <a:noFill/>
          </a:ln>
          <a:solidFill>
            <a:srgbClr val="535353"/>
          </a:solidFill>
          <a:uFillTx/>
          <a:latin typeface="+mn-lt"/>
          <a:ea typeface="+mn-ea"/>
          <a:cs typeface="+mn-cs"/>
          <a:sym typeface="Gill Sans Light"/>
        </a:defRPr>
      </a:lvl2pPr>
      <a:lvl3pPr marL="1295400" marR="0" indent="-431800" algn="l" defTabSz="584200" rtl="0" latinLnBrk="0">
        <a:lnSpc>
          <a:spcPct val="100000"/>
        </a:lnSpc>
        <a:spcBef>
          <a:spcPts val="3800"/>
        </a:spcBef>
        <a:spcAft>
          <a:spcPts val="0"/>
        </a:spcAft>
        <a:buClrTx/>
        <a:buSzPct val="82000"/>
        <a:buFontTx/>
        <a:buChar char="•"/>
        <a:tabLst/>
        <a:defRPr b="0" baseline="0" cap="none" i="0" spc="0" strike="noStrike" sz="3800" u="none">
          <a:ln>
            <a:noFill/>
          </a:ln>
          <a:solidFill>
            <a:srgbClr val="535353"/>
          </a:solidFill>
          <a:uFillTx/>
          <a:latin typeface="+mn-lt"/>
          <a:ea typeface="+mn-ea"/>
          <a:cs typeface="+mn-cs"/>
          <a:sym typeface="Gill Sans Light"/>
        </a:defRPr>
      </a:lvl3pPr>
      <a:lvl4pPr marL="1727200" marR="0" indent="-431800" algn="l" defTabSz="584200" rtl="0" latinLnBrk="0">
        <a:lnSpc>
          <a:spcPct val="100000"/>
        </a:lnSpc>
        <a:spcBef>
          <a:spcPts val="3800"/>
        </a:spcBef>
        <a:spcAft>
          <a:spcPts val="0"/>
        </a:spcAft>
        <a:buClrTx/>
        <a:buSzPct val="82000"/>
        <a:buFontTx/>
        <a:buChar char="•"/>
        <a:tabLst/>
        <a:defRPr b="0" baseline="0" cap="none" i="0" spc="0" strike="noStrike" sz="3800" u="none">
          <a:ln>
            <a:noFill/>
          </a:ln>
          <a:solidFill>
            <a:srgbClr val="535353"/>
          </a:solidFill>
          <a:uFillTx/>
          <a:latin typeface="+mn-lt"/>
          <a:ea typeface="+mn-ea"/>
          <a:cs typeface="+mn-cs"/>
          <a:sym typeface="Gill Sans Light"/>
        </a:defRPr>
      </a:lvl4pPr>
      <a:lvl5pPr marL="2159000" marR="0" indent="-431800" algn="l" defTabSz="584200" rtl="0" latinLnBrk="0">
        <a:lnSpc>
          <a:spcPct val="100000"/>
        </a:lnSpc>
        <a:spcBef>
          <a:spcPts val="3800"/>
        </a:spcBef>
        <a:spcAft>
          <a:spcPts val="0"/>
        </a:spcAft>
        <a:buClrTx/>
        <a:buSzPct val="82000"/>
        <a:buFontTx/>
        <a:buChar char="•"/>
        <a:tabLst/>
        <a:defRPr b="0" baseline="0" cap="none" i="0" spc="0" strike="noStrike" sz="3800" u="none">
          <a:ln>
            <a:noFill/>
          </a:ln>
          <a:solidFill>
            <a:srgbClr val="535353"/>
          </a:solidFill>
          <a:uFillTx/>
          <a:latin typeface="+mn-lt"/>
          <a:ea typeface="+mn-ea"/>
          <a:cs typeface="+mn-cs"/>
          <a:sym typeface="Gill Sans Light"/>
        </a:defRPr>
      </a:lvl5pPr>
      <a:lvl6pPr marL="2590800" marR="0" indent="-431800" algn="l" defTabSz="584200" rtl="0" latinLnBrk="0">
        <a:lnSpc>
          <a:spcPct val="100000"/>
        </a:lnSpc>
        <a:spcBef>
          <a:spcPts val="3800"/>
        </a:spcBef>
        <a:spcAft>
          <a:spcPts val="0"/>
        </a:spcAft>
        <a:buClrTx/>
        <a:buSzPct val="82000"/>
        <a:buFontTx/>
        <a:buChar char="•"/>
        <a:tabLst/>
        <a:defRPr b="0" baseline="0" cap="none" i="0" spc="0" strike="noStrike" sz="3800" u="none">
          <a:ln>
            <a:noFill/>
          </a:ln>
          <a:solidFill>
            <a:srgbClr val="535353"/>
          </a:solidFill>
          <a:uFillTx/>
          <a:latin typeface="+mn-lt"/>
          <a:ea typeface="+mn-ea"/>
          <a:cs typeface="+mn-cs"/>
          <a:sym typeface="Gill Sans Light"/>
        </a:defRPr>
      </a:lvl6pPr>
      <a:lvl7pPr marL="3022600" marR="0" indent="-431800" algn="l" defTabSz="584200" rtl="0" latinLnBrk="0">
        <a:lnSpc>
          <a:spcPct val="100000"/>
        </a:lnSpc>
        <a:spcBef>
          <a:spcPts val="3800"/>
        </a:spcBef>
        <a:spcAft>
          <a:spcPts val="0"/>
        </a:spcAft>
        <a:buClrTx/>
        <a:buSzPct val="82000"/>
        <a:buFontTx/>
        <a:buChar char="•"/>
        <a:tabLst/>
        <a:defRPr b="0" baseline="0" cap="none" i="0" spc="0" strike="noStrike" sz="3800" u="none">
          <a:ln>
            <a:noFill/>
          </a:ln>
          <a:solidFill>
            <a:srgbClr val="535353"/>
          </a:solidFill>
          <a:uFillTx/>
          <a:latin typeface="+mn-lt"/>
          <a:ea typeface="+mn-ea"/>
          <a:cs typeface="+mn-cs"/>
          <a:sym typeface="Gill Sans Light"/>
        </a:defRPr>
      </a:lvl7pPr>
      <a:lvl8pPr marL="3454400" marR="0" indent="-431800" algn="l" defTabSz="584200" rtl="0" latinLnBrk="0">
        <a:lnSpc>
          <a:spcPct val="100000"/>
        </a:lnSpc>
        <a:spcBef>
          <a:spcPts val="3800"/>
        </a:spcBef>
        <a:spcAft>
          <a:spcPts val="0"/>
        </a:spcAft>
        <a:buClrTx/>
        <a:buSzPct val="82000"/>
        <a:buFontTx/>
        <a:buChar char="•"/>
        <a:tabLst/>
        <a:defRPr b="0" baseline="0" cap="none" i="0" spc="0" strike="noStrike" sz="3800" u="none">
          <a:ln>
            <a:noFill/>
          </a:ln>
          <a:solidFill>
            <a:srgbClr val="535353"/>
          </a:solidFill>
          <a:uFillTx/>
          <a:latin typeface="+mn-lt"/>
          <a:ea typeface="+mn-ea"/>
          <a:cs typeface="+mn-cs"/>
          <a:sym typeface="Gill Sans Light"/>
        </a:defRPr>
      </a:lvl8pPr>
      <a:lvl9pPr marL="3886200" marR="0" indent="-431800" algn="l" defTabSz="584200" rtl="0" latinLnBrk="0">
        <a:lnSpc>
          <a:spcPct val="100000"/>
        </a:lnSpc>
        <a:spcBef>
          <a:spcPts val="3800"/>
        </a:spcBef>
        <a:spcAft>
          <a:spcPts val="0"/>
        </a:spcAft>
        <a:buClrTx/>
        <a:buSzPct val="82000"/>
        <a:buFontTx/>
        <a:buChar char="•"/>
        <a:tabLst/>
        <a:defRPr b="0" baseline="0" cap="none" i="0" spc="0" strike="noStrike" sz="3800" u="none">
          <a:ln>
            <a:noFill/>
          </a:ln>
          <a:solidFill>
            <a:srgbClr val="535353"/>
          </a:solidFill>
          <a:uFillTx/>
          <a:latin typeface="+mn-lt"/>
          <a:ea typeface="+mn-ea"/>
          <a:cs typeface="+mn-cs"/>
          <a:sym typeface="Gill Sans Light"/>
        </a:defRPr>
      </a:lvl9pPr>
    </p:bodyStyle>
    <p:other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Gill Sans Light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Gill Sans Light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Gill Sans Light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Gill Sans Light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Gill Sans Light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Gill Sans Light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Gill Sans Light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Gill Sans Light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Gill Sans Light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.xml"/></Relationships>
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.xml"/></Relationships>
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.xml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Shape 119"/>
          <p:cNvSpPr/>
          <p:nvPr>
            <p:ph type="ctrTitle"/>
          </p:nvPr>
        </p:nvSpPr>
        <p:spPr>
          <a:xfrm>
            <a:off x="139700" y="228600"/>
            <a:ext cx="12293600" cy="3238500"/>
          </a:xfrm>
          <a:prstGeom prst="rect">
            <a:avLst/>
          </a:prstGeom>
        </p:spPr>
        <p:txBody>
          <a:bodyPr/>
          <a:lstStyle/>
          <a:p>
            <a:pPr lvl="1"/>
            <a:r>
              <a:t>I. Kant</a:t>
            </a:r>
          </a:p>
        </p:txBody>
      </p:sp>
      <p:sp>
        <p:nvSpPr>
          <p:cNvPr id="120" name="Shape 120"/>
          <p:cNvSpPr/>
          <p:nvPr>
            <p:ph type="subTitle" sz="quarter" idx="1"/>
          </p:nvPr>
        </p:nvSpPr>
        <p:spPr>
          <a:xfrm>
            <a:off x="139700" y="3721100"/>
            <a:ext cx="12293600" cy="1295400"/>
          </a:xfrm>
          <a:prstGeom prst="rect">
            <a:avLst/>
          </a:prstGeom>
        </p:spPr>
        <p:txBody>
          <a:bodyPr/>
          <a:lstStyle/>
          <a:p>
            <a:pPr/>
            <a:r>
              <a:t> The Categorical Imperative</a:t>
            </a:r>
          </a:p>
        </p:txBody>
      </p:sp>
      <p:sp>
        <p:nvSpPr>
          <p:cNvPr id="121" name="Shape 121"/>
          <p:cNvSpPr/>
          <p:nvPr/>
        </p:nvSpPr>
        <p:spPr>
          <a:xfrm>
            <a:off x="139700" y="5384800"/>
            <a:ext cx="12293600" cy="3238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b">
            <a:normAutofit fontScale="100000" lnSpcReduction="0"/>
          </a:bodyPr>
          <a:lstStyle/>
          <a:p>
            <a:pPr lvl="1" indent="139446" defTabSz="356362">
              <a:defRPr cap="all" sz="4392"/>
            </a:pPr>
            <a:r>
              <a:t>Act according to a maxim of actions that may be willed a universal law and make use of oneself and others not only as means, but also make humanity one’ sown end.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Shape 123"/>
          <p:cNvSpPr/>
          <p:nvPr>
            <p:ph type="title"/>
          </p:nvPr>
        </p:nvSpPr>
        <p:spPr>
          <a:xfrm>
            <a:off x="355600" y="-241300"/>
            <a:ext cx="12293600" cy="2438400"/>
          </a:xfrm>
          <a:prstGeom prst="rect">
            <a:avLst/>
          </a:prstGeom>
        </p:spPr>
        <p:txBody>
          <a:bodyPr/>
          <a:lstStyle/>
          <a:p>
            <a:pPr/>
            <a:r>
              <a:t>Duty</a:t>
            </a:r>
          </a:p>
        </p:txBody>
      </p:sp>
      <p:sp>
        <p:nvSpPr>
          <p:cNvPr id="124" name="Shape 124"/>
          <p:cNvSpPr/>
          <p:nvPr>
            <p:ph type="body" sz="quarter" idx="1"/>
          </p:nvPr>
        </p:nvSpPr>
        <p:spPr>
          <a:xfrm>
            <a:off x="478035" y="1562100"/>
            <a:ext cx="12048729" cy="762000"/>
          </a:xfrm>
          <a:prstGeom prst="rect">
            <a:avLst/>
          </a:prstGeom>
        </p:spPr>
        <p:txBody>
          <a:bodyPr/>
          <a:lstStyle/>
          <a:p>
            <a:pPr/>
            <a:r>
              <a:t>necessitation united to liberty of arbitrement </a:t>
            </a:r>
          </a:p>
        </p:txBody>
      </p:sp>
      <p:sp>
        <p:nvSpPr>
          <p:cNvPr id="125" name="Shape 125"/>
          <p:cNvSpPr/>
          <p:nvPr/>
        </p:nvSpPr>
        <p:spPr>
          <a:xfrm>
            <a:off x="520700" y="4267200"/>
            <a:ext cx="12293600" cy="24384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>
            <a:lvl1pPr>
              <a:defRPr cap="all" sz="7200"/>
            </a:lvl1pPr>
          </a:lstStyle>
          <a:p>
            <a:pPr/>
            <a:r>
              <a:t>Ethical Duty</a:t>
            </a:r>
          </a:p>
        </p:txBody>
      </p:sp>
      <p:sp>
        <p:nvSpPr>
          <p:cNvPr id="126" name="Shape 126"/>
          <p:cNvSpPr/>
          <p:nvPr/>
        </p:nvSpPr>
        <p:spPr>
          <a:xfrm>
            <a:off x="643135" y="6070600"/>
            <a:ext cx="12048729" cy="762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>
            <a:lvl1pPr marL="520700" indent="-520700" algn="l">
              <a:lnSpc>
                <a:spcPct val="120000"/>
              </a:lnSpc>
              <a:spcBef>
                <a:spcPts val="4600"/>
              </a:spcBef>
              <a:buSzPct val="82000"/>
              <a:buChar char="•"/>
              <a:defRPr sz="4600"/>
            </a:lvl1pPr>
          </a:lstStyle>
          <a:p>
            <a:pPr/>
            <a:r>
              <a:t>will to self-coaction via representation of law</a:t>
            </a:r>
          </a:p>
        </p:txBody>
      </p:sp>
      <p:sp>
        <p:nvSpPr>
          <p:cNvPr id="127" name="Shape 127"/>
          <p:cNvSpPr/>
          <p:nvPr/>
        </p:nvSpPr>
        <p:spPr>
          <a:xfrm>
            <a:off x="520700" y="2032000"/>
            <a:ext cx="12293600" cy="24384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>
            <a:lvl1pPr>
              <a:defRPr cap="all" sz="7200"/>
            </a:lvl1pPr>
          </a:lstStyle>
          <a:p>
            <a:pPr/>
            <a:r>
              <a:t>Ethics</a:t>
            </a:r>
          </a:p>
        </p:txBody>
      </p:sp>
      <p:sp>
        <p:nvSpPr>
          <p:cNvPr id="128" name="Shape 128"/>
          <p:cNvSpPr/>
          <p:nvPr/>
        </p:nvSpPr>
        <p:spPr>
          <a:xfrm>
            <a:off x="643135" y="3835400"/>
            <a:ext cx="12048729" cy="762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>
            <a:lvl1pPr marL="520700" indent="-520700" algn="l">
              <a:lnSpc>
                <a:spcPct val="120000"/>
              </a:lnSpc>
              <a:spcBef>
                <a:spcPts val="4600"/>
              </a:spcBef>
              <a:buSzPct val="82000"/>
              <a:buChar char="•"/>
              <a:defRPr sz="4600"/>
            </a:lvl1pPr>
          </a:lstStyle>
          <a:p>
            <a:pPr/>
            <a:r>
              <a:t>system of ends of pure practical reason</a:t>
            </a:r>
          </a:p>
        </p:txBody>
      </p:sp>
      <p:sp>
        <p:nvSpPr>
          <p:cNvPr id="129" name="Shape 129"/>
          <p:cNvSpPr/>
          <p:nvPr/>
        </p:nvSpPr>
        <p:spPr>
          <a:xfrm>
            <a:off x="520700" y="6692900"/>
            <a:ext cx="12293600" cy="24384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>
            <a:lvl1pPr>
              <a:defRPr cap="all" sz="7200"/>
            </a:lvl1pPr>
          </a:lstStyle>
          <a:p>
            <a:pPr/>
            <a:r>
              <a:t>Virtue</a:t>
            </a:r>
          </a:p>
        </p:txBody>
      </p:sp>
      <p:sp>
        <p:nvSpPr>
          <p:cNvPr id="130" name="Shape 130"/>
          <p:cNvSpPr/>
          <p:nvPr/>
        </p:nvSpPr>
        <p:spPr>
          <a:xfrm>
            <a:off x="643135" y="8496300"/>
            <a:ext cx="12048729" cy="762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>
            <a:lvl1pPr marL="520700" indent="-520700" algn="l">
              <a:lnSpc>
                <a:spcPct val="120000"/>
              </a:lnSpc>
              <a:spcBef>
                <a:spcPts val="4600"/>
              </a:spcBef>
              <a:buSzPct val="82000"/>
              <a:buChar char="•"/>
              <a:defRPr sz="4600"/>
            </a:lvl1pPr>
          </a:lstStyle>
          <a:p>
            <a:pPr/>
            <a:r>
              <a:t>inner valour, not merely habit</a:t>
            </a:r>
          </a:p>
        </p:txBody>
      </p:sp>
    </p:spTree>
  </p:cSld>
  <p:clrMapOvr>
    <a:masterClrMapping/>
  </p:clrMapOvr>
  <p:transition xmlns:p14="http://schemas.microsoft.com/office/powerpoint/2010/main" spd="med" advClick="1" p14:dur="1000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Shape 132"/>
          <p:cNvSpPr/>
          <p:nvPr>
            <p:ph type="title"/>
          </p:nvPr>
        </p:nvSpPr>
        <p:spPr>
          <a:xfrm>
            <a:off x="355600" y="-152400"/>
            <a:ext cx="12293600" cy="2438401"/>
          </a:xfrm>
          <a:prstGeom prst="rect">
            <a:avLst/>
          </a:prstGeom>
        </p:spPr>
        <p:txBody>
          <a:bodyPr/>
          <a:lstStyle/>
          <a:p>
            <a:pPr/>
            <a:r>
              <a:t>End</a:t>
            </a:r>
          </a:p>
        </p:txBody>
      </p:sp>
      <p:sp>
        <p:nvSpPr>
          <p:cNvPr id="133" name="Shape 133"/>
          <p:cNvSpPr/>
          <p:nvPr>
            <p:ph type="body" sz="quarter" idx="1"/>
          </p:nvPr>
        </p:nvSpPr>
        <p:spPr>
          <a:xfrm>
            <a:off x="478035" y="1651000"/>
            <a:ext cx="12048729" cy="762001"/>
          </a:xfrm>
          <a:prstGeom prst="rect">
            <a:avLst/>
          </a:prstGeom>
        </p:spPr>
        <p:txBody>
          <a:bodyPr/>
          <a:lstStyle/>
          <a:p>
            <a:pPr/>
            <a:r>
              <a:t>object of arbitrement </a:t>
            </a:r>
          </a:p>
        </p:txBody>
      </p:sp>
      <p:sp>
        <p:nvSpPr>
          <p:cNvPr id="134" name="Shape 134"/>
          <p:cNvSpPr/>
          <p:nvPr/>
        </p:nvSpPr>
        <p:spPr>
          <a:xfrm>
            <a:off x="584200" y="2095500"/>
            <a:ext cx="12293600" cy="24384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>
            <a:lvl1pPr>
              <a:defRPr cap="all" sz="7200"/>
            </a:lvl1pPr>
          </a:lstStyle>
          <a:p>
            <a:pPr/>
            <a:r>
              <a:t>Means</a:t>
            </a:r>
          </a:p>
        </p:txBody>
      </p:sp>
      <p:sp>
        <p:nvSpPr>
          <p:cNvPr id="135" name="Shape 135"/>
          <p:cNvSpPr/>
          <p:nvPr/>
        </p:nvSpPr>
        <p:spPr>
          <a:xfrm>
            <a:off x="706635" y="3898900"/>
            <a:ext cx="12048729" cy="762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>
            <a:lvl1pPr marL="520700" indent="-520700" algn="l">
              <a:lnSpc>
                <a:spcPct val="120000"/>
              </a:lnSpc>
              <a:spcBef>
                <a:spcPts val="4600"/>
              </a:spcBef>
              <a:buSzPct val="82000"/>
              <a:buChar char="•"/>
              <a:defRPr sz="4600"/>
            </a:lvl1pPr>
          </a:lstStyle>
          <a:p>
            <a:pPr/>
            <a:r>
              <a:t>method of attaining an end</a:t>
            </a:r>
          </a:p>
        </p:txBody>
      </p:sp>
      <p:sp>
        <p:nvSpPr>
          <p:cNvPr id="136" name="Shape 136"/>
          <p:cNvSpPr/>
          <p:nvPr/>
        </p:nvSpPr>
        <p:spPr>
          <a:xfrm>
            <a:off x="355600" y="4229100"/>
            <a:ext cx="12293600" cy="24384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>
            <a:lvl1pPr>
              <a:defRPr cap="all" sz="7200"/>
            </a:lvl1pPr>
          </a:lstStyle>
          <a:p>
            <a:pPr/>
            <a:r>
              <a:t>Maxim</a:t>
            </a:r>
          </a:p>
        </p:txBody>
      </p:sp>
      <p:sp>
        <p:nvSpPr>
          <p:cNvPr id="137" name="Shape 137"/>
          <p:cNvSpPr/>
          <p:nvPr/>
        </p:nvSpPr>
        <p:spPr>
          <a:xfrm>
            <a:off x="478035" y="6032500"/>
            <a:ext cx="12048729" cy="762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>
            <a:lvl1pPr marL="505079" indent="-505079" algn="l" defTabSz="566674">
              <a:lnSpc>
                <a:spcPct val="120000"/>
              </a:lnSpc>
              <a:spcBef>
                <a:spcPts val="4400"/>
              </a:spcBef>
              <a:buSzPct val="82000"/>
              <a:buChar char="•"/>
              <a:defRPr sz="4462"/>
            </a:lvl1pPr>
          </a:lstStyle>
          <a:p>
            <a:pPr/>
            <a:r>
              <a:t>subjective principle qualified for universal legislation</a:t>
            </a:r>
          </a:p>
        </p:txBody>
      </p:sp>
      <p:sp>
        <p:nvSpPr>
          <p:cNvPr id="138" name="Shape 138"/>
          <p:cNvSpPr/>
          <p:nvPr/>
        </p:nvSpPr>
        <p:spPr>
          <a:xfrm>
            <a:off x="355600" y="6553200"/>
            <a:ext cx="12293600" cy="24384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>
            <a:lvl1pPr>
              <a:defRPr cap="all" sz="7200"/>
            </a:lvl1pPr>
          </a:lstStyle>
          <a:p>
            <a:pPr/>
            <a:r>
              <a:t>Deontology</a:t>
            </a:r>
          </a:p>
        </p:txBody>
      </p:sp>
      <p:sp>
        <p:nvSpPr>
          <p:cNvPr id="139" name="Shape 139"/>
          <p:cNvSpPr/>
          <p:nvPr/>
        </p:nvSpPr>
        <p:spPr>
          <a:xfrm>
            <a:off x="478035" y="8356600"/>
            <a:ext cx="12048729" cy="762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>
            <a:lvl1pPr marL="343662" indent="-343662" algn="l" defTabSz="385572">
              <a:lnSpc>
                <a:spcPct val="120000"/>
              </a:lnSpc>
              <a:spcBef>
                <a:spcPts val="3000"/>
              </a:spcBef>
              <a:buSzPct val="82000"/>
              <a:buChar char="•"/>
              <a:defRPr sz="3036"/>
            </a:lvl1pPr>
          </a:lstStyle>
          <a:p>
            <a:pPr/>
            <a:r>
              <a:t>study of duty and obligation/moral theory where right is determined by duty</a:t>
            </a:r>
          </a:p>
        </p:txBody>
      </p:sp>
    </p:spTree>
  </p:cSld>
  <p:clrMapOvr>
    <a:masterClrMapping/>
  </p:clrMapOvr>
  <p:transition xmlns:p14="http://schemas.microsoft.com/office/powerpoint/2010/main" spd="med" advClick="1" p14:dur="1000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Law: from ends to maxims/Ethics: from maxim to end</a:t>
            </a:r>
          </a:p>
          <a:p>
            <a:pPr/>
            <a:r>
              <a:t>Ethical duties are comfortable with duty/Duties of virtue are done out of duty</a:t>
            </a:r>
          </a:p>
          <a:p>
            <a:pPr/>
            <a:r>
              <a:t>ends that one ought to hold as duties</a:t>
            </a:r>
          </a:p>
          <a:p>
            <a:pPr/>
            <a:r>
              <a:t>Sweet/sour merit via respectful/ungrateful fulfillment of duty</a:t>
            </a:r>
          </a:p>
        </p:txBody>
      </p:sp>
    </p:spTree>
  </p:cSld>
  <p:clrMapOvr>
    <a:masterClrMapping/>
  </p:clrMapOvr>
  <p:transition xmlns:p14="http://schemas.microsoft.com/office/powerpoint/2010/main" spd="med" advClick="1" p14:dur="1000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Material (quantity) and formal (quality) perfections </a:t>
            </a:r>
          </a:p>
          <a:p>
            <a:pPr/>
            <a:r>
              <a:t>Ends as duty of one’s own perfection and of the felicity of others (cultivate all faculties1dutiful out of duty and positive/negative duty) </a:t>
            </a:r>
          </a:p>
          <a:p>
            <a:pPr/>
            <a:r>
              <a:t>Each duty/end has each perfection</a:t>
            </a:r>
          </a:p>
          <a:p>
            <a:pPr/>
            <a:r>
              <a:t>Human unlike animal gives itself its ends</a:t>
            </a:r>
          </a:p>
        </p:txBody>
      </p:sp>
    </p:spTree>
  </p:cSld>
  <p:clrMapOvr>
    <a:masterClrMapping/>
  </p:clrMapOvr>
  <p:transition xmlns:p14="http://schemas.microsoft.com/office/powerpoint/2010/main" spd="med" advClick="1" p14:dur="1000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What principle motivates moral actions?</a:t>
            </a:r>
          </a:p>
          <a:p>
            <a:pPr/>
            <a:r>
              <a:t>Can you sacrifice one person’s wellbeing to augment that of many?</a:t>
            </a:r>
          </a:p>
          <a:p>
            <a:pPr/>
            <a:r>
              <a:t>Can you explain how each type of perfection applies to each end that is also a duty?</a:t>
            </a:r>
          </a:p>
          <a:p>
            <a:pPr/>
            <a:r>
              <a:t>Can you explain why morality cannot start with ends to build its maxims?</a:t>
            </a:r>
          </a:p>
        </p:txBody>
      </p:sp>
    </p:spTree>
  </p:cSld>
  <p:clrMapOvr>
    <a:masterClrMapping/>
  </p:clrMapOvr>
  <p:transition xmlns:p14="http://schemas.microsoft.com/office/powerpoint/2010/main" spd="med" advClick="1" p14:dur="1000"/>
</p:sld>
</file>

<file path=ppt/theme/theme1.xml><?xml version="1.0" encoding="utf-8"?>
<a:theme xmlns:a="http://schemas.openxmlformats.org/drawingml/2006/main" xmlns:r="http://schemas.openxmlformats.org/officeDocument/2006/relationships" name="Showroom">
  <a:themeElements>
    <a:clrScheme name="Showroom">
      <a:dk1>
        <a:srgbClr val="535353"/>
      </a:dk1>
      <a:lt1>
        <a:srgbClr val="340053"/>
      </a:lt1>
      <a:dk2>
        <a:srgbClr val="5A5F5E"/>
      </a:dk2>
      <a:lt2>
        <a:srgbClr val="B4B4B4"/>
      </a:lt2>
      <a:accent1>
        <a:srgbClr val="78AAB3"/>
      </a:accent1>
      <a:accent2>
        <a:srgbClr val="9A9671"/>
      </a:accent2>
      <a:accent3>
        <a:srgbClr val="D9971A"/>
      </a:accent3>
      <a:accent4>
        <a:srgbClr val="D7620E"/>
      </a:accent4>
      <a:accent5>
        <a:srgbClr val="A61702"/>
      </a:accent5>
      <a:accent6>
        <a:srgbClr val="606B7E"/>
      </a:accent6>
      <a:hlink>
        <a:srgbClr val="0000FF"/>
      </a:hlink>
      <a:folHlink>
        <a:srgbClr val="FF00FF"/>
      </a:folHlink>
    </a:clrScheme>
    <a:fontScheme name="Showroom">
      <a:majorFont>
        <a:latin typeface="Gill Sans Light"/>
        <a:ea typeface="Gill Sans Light"/>
        <a:cs typeface="Gill Sans Light"/>
      </a:majorFont>
      <a:minorFont>
        <a:latin typeface="Gill Sans Light"/>
        <a:ea typeface="Gill Sans Light"/>
        <a:cs typeface="Gill Sans Light"/>
      </a:minorFont>
    </a:fontScheme>
    <a:fmtScheme name="Showroom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808785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6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Gill Sans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5A5F5E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600" u="none" kumimoji="0" normalizeH="0">
            <a:ln>
              <a:noFill/>
            </a:ln>
            <a:solidFill>
              <a:srgbClr val="535353"/>
            </a:solidFill>
            <a:effectLst/>
            <a:uFillTx/>
            <a:latin typeface="+mn-lt"/>
            <a:ea typeface="+mn-ea"/>
            <a:cs typeface="+mn-cs"/>
            <a:sym typeface="Gill Sans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Showroom">
  <a:themeElements>
    <a:clrScheme name="Showroom">
      <a:dk1>
        <a:srgbClr val="000000"/>
      </a:dk1>
      <a:lt1>
        <a:srgbClr val="FFFFFF"/>
      </a:lt1>
      <a:dk2>
        <a:srgbClr val="5A5F5E"/>
      </a:dk2>
      <a:lt2>
        <a:srgbClr val="B4B4B4"/>
      </a:lt2>
      <a:accent1>
        <a:srgbClr val="78AAB3"/>
      </a:accent1>
      <a:accent2>
        <a:srgbClr val="9A9671"/>
      </a:accent2>
      <a:accent3>
        <a:srgbClr val="D9971A"/>
      </a:accent3>
      <a:accent4>
        <a:srgbClr val="D7620E"/>
      </a:accent4>
      <a:accent5>
        <a:srgbClr val="A61702"/>
      </a:accent5>
      <a:accent6>
        <a:srgbClr val="606B7E"/>
      </a:accent6>
      <a:hlink>
        <a:srgbClr val="0000FF"/>
      </a:hlink>
      <a:folHlink>
        <a:srgbClr val="FF00FF"/>
      </a:folHlink>
    </a:clrScheme>
    <a:fontScheme name="Showroom">
      <a:majorFont>
        <a:latin typeface="Gill Sans Light"/>
        <a:ea typeface="Gill Sans Light"/>
        <a:cs typeface="Gill Sans Light"/>
      </a:majorFont>
      <a:minorFont>
        <a:latin typeface="Gill Sans Light"/>
        <a:ea typeface="Gill Sans Light"/>
        <a:cs typeface="Gill Sans Light"/>
      </a:minorFont>
    </a:fontScheme>
    <a:fmtScheme name="Showroom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808785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6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Gill Sans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5A5F5E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600" u="none" kumimoji="0" normalizeH="0">
            <a:ln>
              <a:noFill/>
            </a:ln>
            <a:solidFill>
              <a:srgbClr val="535353"/>
            </a:solidFill>
            <a:effectLst/>
            <a:uFillTx/>
            <a:latin typeface="+mn-lt"/>
            <a:ea typeface="+mn-ea"/>
            <a:cs typeface="+mn-cs"/>
            <a:sym typeface="Gill Sans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