
<file path=[Content_Types].xml><?xml version="1.0" encoding="utf-8"?>
<Types xmlns="http://schemas.openxmlformats.org/package/2006/content-types">
  <Default Extension="avi" ContentType="video/x-msvideo"/>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3.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4.xml" ContentType="application/vnd.openxmlformats-officedocument.presentationml.notesSlide+xml"/>
  <Override PartName="/ppt/tags/tag23.xml" ContentType="application/vnd.openxmlformats-officedocument.presentationml.tags+xml"/>
  <Override PartName="/ppt/notesSlides/notesSlide5.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6.xml" ContentType="application/vnd.openxmlformats-officedocument.presentationml.notesSlide+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7.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8.xml" ContentType="application/vnd.openxmlformats-officedocument.presentationml.notesSlide+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9.xml" ContentType="application/vnd.openxmlformats-officedocument.presentationml.notesSlide+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notesSlides/notesSlide10.xml" ContentType="application/vnd.openxmlformats-officedocument.presentationml.notesSlide+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notesSlides/notesSlide11.xml" ContentType="application/vnd.openxmlformats-officedocument.presentationml.notesSlide+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notesSlides/notesSlide12.xml" ContentType="application/vnd.openxmlformats-officedocument.presentationml.notesSlide+xml"/>
  <Override PartName="/ppt/tags/tag66.xml" ContentType="application/vnd.openxmlformats-officedocument.presentationml.tags+xml"/>
  <Override PartName="/ppt/tags/tag67.xml" ContentType="application/vnd.openxmlformats-officedocument.presentationml.tags+xml"/>
  <Override PartName="/ppt/notesSlides/notesSlide13.xml" ContentType="application/vnd.openxmlformats-officedocument.presentationml.notesSlide+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notesSlides/notesSlide14.xml" ContentType="application/vnd.openxmlformats-officedocument.presentationml.notesSlide+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notesSlides/notesSlide15.xml" ContentType="application/vnd.openxmlformats-officedocument.presentationml.notesSlide+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notesSlides/notesSlide16.xml" ContentType="application/vnd.openxmlformats-officedocument.presentationml.notesSlide+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notesSlides/notesSlide17.xml" ContentType="application/vnd.openxmlformats-officedocument.presentationml.notesSlide+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notesSlides/notesSlide18.xml" ContentType="application/vnd.openxmlformats-officedocument.presentationml.notesSlide+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notesSlides/notesSlide19.xml" ContentType="application/vnd.openxmlformats-officedocument.presentationml.notesSlide+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notesSlides/notesSlide20.xml" ContentType="application/vnd.openxmlformats-officedocument.presentationml.notesSlide+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notesSlides/notesSlide21.xml" ContentType="application/vnd.openxmlformats-officedocument.presentationml.notesSlide+xml"/>
  <Override PartName="/ppt/tags/tag115.xml" ContentType="application/vnd.openxmlformats-officedocument.presentationml.tags+xml"/>
  <Override PartName="/ppt/tags/tag116.xml" ContentType="application/vnd.openxmlformats-officedocument.presentationml.tags+xml"/>
  <Override PartName="/ppt/notesSlides/notesSlide22.xml" ContentType="application/vnd.openxmlformats-officedocument.presentationml.notesSlide+xml"/>
  <Override PartName="/ppt/tags/tag117.xml" ContentType="application/vnd.openxmlformats-officedocument.presentationml.tags+xml"/>
  <Override PartName="/ppt/tags/tag118.xml" ContentType="application/vnd.openxmlformats-officedocument.presentationml.tags+xml"/>
  <Override PartName="/ppt/notesSlides/notesSlide23.xml" ContentType="application/vnd.openxmlformats-officedocument.presentationml.notesSlide+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notesSlides/notesSlide24.xml" ContentType="application/vnd.openxmlformats-officedocument.presentationml.notesSlide+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notesSlides/notesSlide25.xml" ContentType="application/vnd.openxmlformats-officedocument.presentationml.notesSlide+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notesSlides/notesSlide26.xml" ContentType="application/vnd.openxmlformats-officedocument.presentationml.notesSlide+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notesSlides/notesSlide27.xml" ContentType="application/vnd.openxmlformats-officedocument.presentationml.notesSlide+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notesSlides/notesSlide28.xml" ContentType="application/vnd.openxmlformats-officedocument.presentationml.notesSlide+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notesSlides/notesSlide29.xml" ContentType="application/vnd.openxmlformats-officedocument.presentationml.notesSlide+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notesSlides/notesSlide30.xml" ContentType="application/vnd.openxmlformats-officedocument.presentationml.notesSlide+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notesSlides/notesSlide31.xml" ContentType="application/vnd.openxmlformats-officedocument.presentationml.notesSlide+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notesSlides/notesSlide32.xml" ContentType="application/vnd.openxmlformats-officedocument.presentationml.notesSlide+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notesSlides/notesSlide33.xml" ContentType="application/vnd.openxmlformats-officedocument.presentationml.notesSlide+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notesSlides/notesSlide34.xml" ContentType="application/vnd.openxmlformats-officedocument.presentationml.notesSlide+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notesSlides/notesSlide35.xml" ContentType="application/vnd.openxmlformats-officedocument.presentationml.notesSlide+xml"/>
  <Override PartName="/ppt/tags/tag316.xml" ContentType="application/vnd.openxmlformats-officedocument.presentationml.tags+xml"/>
  <Override PartName="/ppt/tags/tag317.xml" ContentType="application/vnd.openxmlformats-officedocument.presentationml.tags+xml"/>
  <Override PartName="/ppt/notesSlides/notesSlide36.xml" ContentType="application/vnd.openxmlformats-officedocument.presentationml.notesSlide+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notesSlides/notesSlide37.xml" ContentType="application/vnd.openxmlformats-officedocument.presentationml.notesSlide+xml"/>
  <Override PartName="/ppt/tags/tag323.xml" ContentType="application/vnd.openxmlformats-officedocument.presentationml.tags+xml"/>
  <Override PartName="/ppt/notesSlides/notesSlide38.xml" ContentType="application/vnd.openxmlformats-officedocument.presentationml.notesSlide+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notesSlides/notesSlide39.xml" ContentType="application/vnd.openxmlformats-officedocument.presentationml.notesSlide+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notesSlides/notesSlide40.xml" ContentType="application/vnd.openxmlformats-officedocument.presentationml.notesSlide+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notesSlides/notesSlide41.xml" ContentType="application/vnd.openxmlformats-officedocument.presentationml.notesSlide+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notesSlides/notesSlide42.xml" ContentType="application/vnd.openxmlformats-officedocument.presentationml.notesSlide+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notesSlides/notesSlide43.xml" ContentType="application/vnd.openxmlformats-officedocument.presentationml.notesSlide+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50"/>
  </p:notesMasterIdLst>
  <p:handoutMasterIdLst>
    <p:handoutMasterId r:id="rId51"/>
  </p:handoutMasterIdLst>
  <p:sldIdLst>
    <p:sldId id="257" r:id="rId2"/>
    <p:sldId id="258" r:id="rId3"/>
    <p:sldId id="259" r:id="rId4"/>
    <p:sldId id="262" r:id="rId5"/>
    <p:sldId id="260" r:id="rId6"/>
    <p:sldId id="263" r:id="rId7"/>
    <p:sldId id="349" r:id="rId8"/>
    <p:sldId id="350" r:id="rId9"/>
    <p:sldId id="261" r:id="rId10"/>
    <p:sldId id="267" r:id="rId11"/>
    <p:sldId id="321" r:id="rId12"/>
    <p:sldId id="296" r:id="rId13"/>
    <p:sldId id="278" r:id="rId14"/>
    <p:sldId id="266" r:id="rId15"/>
    <p:sldId id="268" r:id="rId16"/>
    <p:sldId id="287" r:id="rId17"/>
    <p:sldId id="331" r:id="rId18"/>
    <p:sldId id="332" r:id="rId19"/>
    <p:sldId id="333" r:id="rId20"/>
    <p:sldId id="272" r:id="rId21"/>
    <p:sldId id="271" r:id="rId22"/>
    <p:sldId id="302" r:id="rId23"/>
    <p:sldId id="298" r:id="rId24"/>
    <p:sldId id="291" r:id="rId25"/>
    <p:sldId id="351" r:id="rId26"/>
    <p:sldId id="312" r:id="rId27"/>
    <p:sldId id="313" r:id="rId28"/>
    <p:sldId id="334" r:id="rId29"/>
    <p:sldId id="335" r:id="rId30"/>
    <p:sldId id="352" r:id="rId31"/>
    <p:sldId id="353" r:id="rId32"/>
    <p:sldId id="354" r:id="rId33"/>
    <p:sldId id="355" r:id="rId34"/>
    <p:sldId id="356" r:id="rId35"/>
    <p:sldId id="336" r:id="rId36"/>
    <p:sldId id="337" r:id="rId37"/>
    <p:sldId id="338" r:id="rId38"/>
    <p:sldId id="303" r:id="rId39"/>
    <p:sldId id="295" r:id="rId40"/>
    <p:sldId id="339" r:id="rId41"/>
    <p:sldId id="317" r:id="rId42"/>
    <p:sldId id="316" r:id="rId43"/>
    <p:sldId id="359" r:id="rId44"/>
    <p:sldId id="340" r:id="rId45"/>
    <p:sldId id="293" r:id="rId46"/>
    <p:sldId id="294" r:id="rId47"/>
    <p:sldId id="323" r:id="rId48"/>
    <p:sldId id="358" r:id="rId49"/>
  </p:sldIdLst>
  <p:sldSz cx="9144000" cy="6858000" type="screen4x3"/>
  <p:notesSz cx="7315200" cy="960120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sz="2400" kern="1200">
        <a:solidFill>
          <a:schemeClr val="tx1"/>
        </a:solidFill>
        <a:latin typeface="Arial" charset="0"/>
        <a:ea typeface="+mn-ea"/>
        <a:cs typeface="+mn-cs"/>
      </a:defRPr>
    </a:lvl1pPr>
    <a:lvl2pPr marL="457200" algn="l" rtl="0" eaLnBrk="0" fontAlgn="base" hangingPunct="0">
      <a:spcBef>
        <a:spcPct val="0"/>
      </a:spcBef>
      <a:spcAft>
        <a:spcPct val="0"/>
      </a:spcAft>
      <a:defRPr sz="2400" kern="1200">
        <a:solidFill>
          <a:schemeClr val="tx1"/>
        </a:solidFill>
        <a:latin typeface="Arial" charset="0"/>
        <a:ea typeface="+mn-ea"/>
        <a:cs typeface="+mn-cs"/>
      </a:defRPr>
    </a:lvl2pPr>
    <a:lvl3pPr marL="914400" algn="l" rtl="0" eaLnBrk="0" fontAlgn="base" hangingPunct="0">
      <a:spcBef>
        <a:spcPct val="0"/>
      </a:spcBef>
      <a:spcAft>
        <a:spcPct val="0"/>
      </a:spcAft>
      <a:defRPr sz="2400" kern="1200">
        <a:solidFill>
          <a:schemeClr val="tx1"/>
        </a:solidFill>
        <a:latin typeface="Arial" charset="0"/>
        <a:ea typeface="+mn-ea"/>
        <a:cs typeface="+mn-cs"/>
      </a:defRPr>
    </a:lvl3pPr>
    <a:lvl4pPr marL="1371600" algn="l" rtl="0" eaLnBrk="0" fontAlgn="base" hangingPunct="0">
      <a:spcBef>
        <a:spcPct val="0"/>
      </a:spcBef>
      <a:spcAft>
        <a:spcPct val="0"/>
      </a:spcAft>
      <a:defRPr sz="2400" kern="1200">
        <a:solidFill>
          <a:schemeClr val="tx1"/>
        </a:solidFill>
        <a:latin typeface="Arial" charset="0"/>
        <a:ea typeface="+mn-ea"/>
        <a:cs typeface="+mn-cs"/>
      </a:defRPr>
    </a:lvl4pPr>
    <a:lvl5pPr marL="1828800" algn="l" rtl="0" eaLnBrk="0" fontAlgn="base" hangingPunct="0">
      <a:spcBef>
        <a:spcPct val="0"/>
      </a:spcBef>
      <a:spcAft>
        <a:spcPct val="0"/>
      </a:spcAft>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FF"/>
    <a:srgbClr val="969696"/>
    <a:srgbClr val="0B0B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397" autoAdjust="0"/>
    <p:restoredTop sz="76697" autoAdjust="0"/>
  </p:normalViewPr>
  <p:slideViewPr>
    <p:cSldViewPr>
      <p:cViewPr varScale="1">
        <p:scale>
          <a:sx n="61" d="100"/>
          <a:sy n="61" d="100"/>
        </p:scale>
        <p:origin x="1640"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50054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74811" y="4559917"/>
            <a:ext cx="5365583" cy="4320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vert="horz" wrap="square" lIns="95649" tIns="46985" rIns="95649" bIns="46985"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0179" name="Rectangle 3"/>
          <p:cNvSpPr>
            <a:spLocks noGrp="1" noRot="1" noChangeAspect="1" noChangeArrowheads="1" noTextEdit="1"/>
          </p:cNvSpPr>
          <p:nvPr>
            <p:ph type="sldImg" idx="2"/>
          </p:nvPr>
        </p:nvSpPr>
        <p:spPr bwMode="auto">
          <a:xfrm>
            <a:off x="1266825" y="727075"/>
            <a:ext cx="4781550" cy="358775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Tree>
    <p:extLst>
      <p:ext uri="{BB962C8B-B14F-4D97-AF65-F5344CB8AC3E}">
        <p14:creationId xmlns:p14="http://schemas.microsoft.com/office/powerpoint/2010/main" val="18429860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Espace réservé de l'image des diapositives 1"/>
          <p:cNvSpPr>
            <a:spLocks noGrp="1" noRot="1" noChangeAspect="1" noTextEdit="1"/>
          </p:cNvSpPr>
          <p:nvPr>
            <p:ph type="sldImg"/>
          </p:nvPr>
        </p:nvSpPr>
        <p:spPr>
          <a:ln/>
        </p:spPr>
      </p:sp>
      <p:sp>
        <p:nvSpPr>
          <p:cNvPr id="51203"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6208346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ce réservé de l'image des diapositives 1"/>
          <p:cNvSpPr>
            <a:spLocks noGrp="1" noRot="1" noChangeAspect="1" noTextEdit="1"/>
          </p:cNvSpPr>
          <p:nvPr>
            <p:ph type="sldImg"/>
          </p:nvPr>
        </p:nvSpPr>
        <p:spPr>
          <a:ln/>
        </p:spPr>
      </p:sp>
      <p:sp>
        <p:nvSpPr>
          <p:cNvPr id="52227" name="Espace réservé des commentaires 2"/>
          <p:cNvSpPr>
            <a:spLocks noGrp="1"/>
          </p:cNvSpPr>
          <p:nvPr>
            <p:ph type="body" idx="1"/>
          </p:nvPr>
        </p:nvSpPr>
        <p:spPr>
          <a:noFill/>
        </p:spPr>
        <p:txBody>
          <a:bodyPr/>
          <a:lstStyle/>
          <a:p>
            <a:r>
              <a:rPr lang="en-CA" dirty="0"/>
              <a:t>(medicine)</a:t>
            </a:r>
          </a:p>
        </p:txBody>
      </p:sp>
    </p:spTree>
    <p:extLst>
      <p:ext uri="{BB962C8B-B14F-4D97-AF65-F5344CB8AC3E}">
        <p14:creationId xmlns:p14="http://schemas.microsoft.com/office/powerpoint/2010/main" val="24370811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ce réservé de l'image des diapositives 1"/>
          <p:cNvSpPr>
            <a:spLocks noGrp="1" noRot="1" noChangeAspect="1" noTextEdit="1"/>
          </p:cNvSpPr>
          <p:nvPr>
            <p:ph type="sldImg"/>
          </p:nvPr>
        </p:nvSpPr>
        <p:spPr>
          <a:ln/>
        </p:spPr>
      </p:sp>
      <p:sp>
        <p:nvSpPr>
          <p:cNvPr id="53251" name="Espace réservé des commentaires 2"/>
          <p:cNvSpPr>
            <a:spLocks noGrp="1"/>
          </p:cNvSpPr>
          <p:nvPr>
            <p:ph type="body" idx="1"/>
          </p:nvPr>
        </p:nvSpPr>
        <p:spPr>
          <a:noFill/>
        </p:spPr>
        <p:txBody>
          <a:bodyPr/>
          <a:lstStyle/>
          <a:p>
            <a:r>
              <a:rPr lang="en-CA" dirty="0"/>
              <a:t>(naturalist)</a:t>
            </a:r>
          </a:p>
          <a:p>
            <a:r>
              <a:rPr lang="en-CA" dirty="0"/>
              <a:t>Naturalist and cartographer </a:t>
            </a:r>
            <a:r>
              <a:rPr lang="en-CA" dirty="0" err="1"/>
              <a:t>quited</a:t>
            </a:r>
            <a:r>
              <a:rPr lang="en-CA" dirty="0"/>
              <a:t> so Darwin replaced them</a:t>
            </a:r>
          </a:p>
          <a:p>
            <a:r>
              <a:rPr lang="en-CA" dirty="0"/>
              <a:t>Spent little time on sea, most of the time was collecting and preserving in rum (alcohol) for other ships to come and pick them up</a:t>
            </a:r>
          </a:p>
          <a:p>
            <a:r>
              <a:rPr lang="en-CA" dirty="0"/>
              <a:t>He published his adventure which made him popular</a:t>
            </a:r>
          </a:p>
        </p:txBody>
      </p:sp>
    </p:spTree>
    <p:extLst>
      <p:ext uri="{BB962C8B-B14F-4D97-AF65-F5344CB8AC3E}">
        <p14:creationId xmlns:p14="http://schemas.microsoft.com/office/powerpoint/2010/main" val="210784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ce réservé de l'image des diapositives 1"/>
          <p:cNvSpPr>
            <a:spLocks noGrp="1" noRot="1" noChangeAspect="1" noTextEdit="1"/>
          </p:cNvSpPr>
          <p:nvPr>
            <p:ph type="sldImg"/>
          </p:nvPr>
        </p:nvSpPr>
        <p:spPr>
          <a:ln/>
        </p:spPr>
      </p:sp>
      <p:sp>
        <p:nvSpPr>
          <p:cNvPr id="54275" name="Espace réservé des commentaires 2"/>
          <p:cNvSpPr>
            <a:spLocks noGrp="1"/>
          </p:cNvSpPr>
          <p:nvPr>
            <p:ph type="body" idx="1"/>
          </p:nvPr>
        </p:nvSpPr>
        <p:spPr>
          <a:noFill/>
        </p:spPr>
        <p:txBody>
          <a:bodyPr/>
          <a:lstStyle/>
          <a:p>
            <a:r>
              <a:rPr lang="en-CA" dirty="0"/>
              <a:t>(Theology of Nature)</a:t>
            </a:r>
          </a:p>
          <a:p>
            <a:r>
              <a:rPr lang="en-CA" dirty="0"/>
              <a:t>(Intelligent design)</a:t>
            </a:r>
          </a:p>
          <a:p>
            <a:r>
              <a:rPr lang="en-CA" dirty="0"/>
              <a:t>Some things are so complex they cannot be explained by evolution</a:t>
            </a:r>
          </a:p>
          <a:p>
            <a:r>
              <a:rPr lang="en-CA" dirty="0"/>
              <a:t>Some supervisor is regulating (god)</a:t>
            </a:r>
          </a:p>
          <a:p>
            <a:r>
              <a:rPr lang="en-CA" dirty="0"/>
              <a:t>Tried to falsify Paley</a:t>
            </a:r>
          </a:p>
          <a:p>
            <a:r>
              <a:rPr lang="en-CA" dirty="0"/>
              <a:t>(Principle of uniformity)</a:t>
            </a:r>
          </a:p>
          <a:p>
            <a:endParaRPr lang="en-CA" dirty="0"/>
          </a:p>
        </p:txBody>
      </p:sp>
    </p:spTree>
    <p:extLst>
      <p:ext uri="{BB962C8B-B14F-4D97-AF65-F5344CB8AC3E}">
        <p14:creationId xmlns:p14="http://schemas.microsoft.com/office/powerpoint/2010/main" val="25848547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Espace réservé de l'image des diapositives 1"/>
          <p:cNvSpPr>
            <a:spLocks noGrp="1" noRot="1" noChangeAspect="1" noTextEdit="1"/>
          </p:cNvSpPr>
          <p:nvPr>
            <p:ph type="sldImg"/>
          </p:nvPr>
        </p:nvSpPr>
        <p:spPr>
          <a:ln/>
        </p:spPr>
      </p:sp>
      <p:sp>
        <p:nvSpPr>
          <p:cNvPr id="55299" name="Espace réservé des commentaires 2"/>
          <p:cNvSpPr>
            <a:spLocks noGrp="1"/>
          </p:cNvSpPr>
          <p:nvPr>
            <p:ph type="body" idx="1"/>
          </p:nvPr>
        </p:nvSpPr>
        <p:spPr>
          <a:noFill/>
        </p:spPr>
        <p:txBody>
          <a:bodyPr/>
          <a:lstStyle/>
          <a:p>
            <a:r>
              <a:rPr lang="en-CA" dirty="0"/>
              <a:t>Darwin did not concentrate in just south America he stopped in a lot of areas</a:t>
            </a:r>
          </a:p>
          <a:p>
            <a:r>
              <a:rPr lang="en-CA" dirty="0"/>
              <a:t>After cape of good hope he realized he made mistakes of </a:t>
            </a:r>
            <a:r>
              <a:rPr lang="en-CA" dirty="0" err="1"/>
              <a:t>cartopgraphy</a:t>
            </a:r>
            <a:r>
              <a:rPr lang="en-CA" dirty="0"/>
              <a:t> so he went back to south America and then back to Europe</a:t>
            </a:r>
          </a:p>
          <a:p>
            <a:r>
              <a:rPr lang="en-CA" dirty="0"/>
              <a:t>In </a:t>
            </a:r>
            <a:r>
              <a:rPr lang="en-CA" dirty="0" err="1"/>
              <a:t>chile</a:t>
            </a:r>
            <a:r>
              <a:rPr lang="en-CA" dirty="0"/>
              <a:t> he did cartography before and after earthquake (it changed)</a:t>
            </a:r>
            <a:br>
              <a:rPr lang="en-CA" dirty="0"/>
            </a:br>
            <a:r>
              <a:rPr lang="en-CA" dirty="0"/>
              <a:t>He found shell fossils 3000 above sea level </a:t>
            </a:r>
          </a:p>
          <a:p>
            <a:r>
              <a:rPr lang="en-CA" dirty="0"/>
              <a:t>Did not believe in creation of the world </a:t>
            </a:r>
          </a:p>
          <a:p>
            <a:r>
              <a:rPr lang="en-CA" dirty="0"/>
              <a:t>Slow changes modifying the world</a:t>
            </a:r>
          </a:p>
        </p:txBody>
      </p:sp>
    </p:spTree>
    <p:extLst>
      <p:ext uri="{BB962C8B-B14F-4D97-AF65-F5344CB8AC3E}">
        <p14:creationId xmlns:p14="http://schemas.microsoft.com/office/powerpoint/2010/main" val="30028681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ce réservé de l'image des diapositives 1"/>
          <p:cNvSpPr>
            <a:spLocks noGrp="1" noRot="1" noChangeAspect="1" noTextEdit="1"/>
          </p:cNvSpPr>
          <p:nvPr>
            <p:ph type="sldImg"/>
          </p:nvPr>
        </p:nvSpPr>
        <p:spPr>
          <a:ln/>
        </p:spPr>
      </p:sp>
      <p:sp>
        <p:nvSpPr>
          <p:cNvPr id="57347" name="Espace réservé des commentaires 2"/>
          <p:cNvSpPr>
            <a:spLocks noGrp="1"/>
          </p:cNvSpPr>
          <p:nvPr>
            <p:ph type="body" idx="1"/>
          </p:nvPr>
        </p:nvSpPr>
        <p:spPr>
          <a:noFill/>
        </p:spPr>
        <p:txBody>
          <a:bodyPr/>
          <a:lstStyle/>
          <a:p>
            <a:r>
              <a:rPr lang="en-CA" dirty="0"/>
              <a:t>(south America)</a:t>
            </a:r>
          </a:p>
          <a:p>
            <a:endParaRPr lang="en-CA" dirty="0"/>
          </a:p>
        </p:txBody>
      </p:sp>
    </p:spTree>
    <p:extLst>
      <p:ext uri="{BB962C8B-B14F-4D97-AF65-F5344CB8AC3E}">
        <p14:creationId xmlns:p14="http://schemas.microsoft.com/office/powerpoint/2010/main" val="20210682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129275" y="4503531"/>
            <a:ext cx="6866999" cy="4320867"/>
          </a:xfrm>
        </p:spPr>
        <p:txBody>
          <a:bodyPr/>
          <a:lstStyle/>
          <a:p>
            <a:pPr marL="0" lvl="1" defTabSz="947410">
              <a:defRPr/>
            </a:pPr>
            <a:r>
              <a:rPr lang="ca-ES" altLang="en-US" sz="2100" dirty="0"/>
              <a:t>(</a:t>
            </a:r>
            <a:r>
              <a:rPr lang="ca-ES" altLang="en-US" sz="2100" dirty="0" err="1"/>
              <a:t>marine</a:t>
            </a:r>
            <a:r>
              <a:rPr lang="ca-ES" altLang="en-US" sz="2100" dirty="0"/>
              <a:t> iguana)</a:t>
            </a:r>
          </a:p>
          <a:p>
            <a:pPr marL="0" lvl="1" defTabSz="947410">
              <a:defRPr/>
            </a:pPr>
            <a:endParaRPr lang="ca-ES" altLang="en-US" sz="2100" dirty="0"/>
          </a:p>
        </p:txBody>
      </p:sp>
    </p:spTree>
    <p:extLst>
      <p:ext uri="{BB962C8B-B14F-4D97-AF65-F5344CB8AC3E}">
        <p14:creationId xmlns:p14="http://schemas.microsoft.com/office/powerpoint/2010/main" val="40494256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Espace réservé de l'image des diapositives 1"/>
          <p:cNvSpPr>
            <a:spLocks noGrp="1" noRot="1" noChangeAspect="1" noTextEdit="1"/>
          </p:cNvSpPr>
          <p:nvPr>
            <p:ph type="sldImg"/>
          </p:nvPr>
        </p:nvSpPr>
        <p:spPr>
          <a:ln/>
        </p:spPr>
      </p:sp>
      <p:sp>
        <p:nvSpPr>
          <p:cNvPr id="19459" name="Espace réservé des commentaires 2"/>
          <p:cNvSpPr>
            <a:spLocks noGrp="1"/>
          </p:cNvSpPr>
          <p:nvPr>
            <p:ph type="body" idx="1"/>
          </p:nvPr>
        </p:nvSpPr>
        <p:spPr>
          <a:xfrm>
            <a:off x="204344" y="4354996"/>
            <a:ext cx="6981583" cy="4320867"/>
          </a:xfrm>
          <a:noFill/>
        </p:spPr>
        <p:txBody>
          <a:bodyPr/>
          <a:lstStyle/>
          <a:p>
            <a:pPr lvl="1"/>
            <a:r>
              <a:rPr lang="ca-ES" altLang="en-US" sz="2100" dirty="0"/>
              <a:t>(</a:t>
            </a:r>
            <a:r>
              <a:rPr lang="ca-ES" altLang="en-US" sz="2100" dirty="0" err="1"/>
              <a:t>variability</a:t>
            </a:r>
            <a:r>
              <a:rPr lang="ca-ES" altLang="en-US" sz="2100" dirty="0"/>
              <a:t>)</a:t>
            </a:r>
          </a:p>
          <a:p>
            <a:pPr lvl="1"/>
            <a:endParaRPr lang="ca-ES" altLang="en-US" sz="2100" dirty="0"/>
          </a:p>
        </p:txBody>
      </p:sp>
    </p:spTree>
    <p:extLst>
      <p:ext uri="{BB962C8B-B14F-4D97-AF65-F5344CB8AC3E}">
        <p14:creationId xmlns:p14="http://schemas.microsoft.com/office/powerpoint/2010/main" val="19160040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Espace réservé de l'image des diapositives 1"/>
          <p:cNvSpPr>
            <a:spLocks noGrp="1" noRot="1" noChangeAspect="1" noTextEdit="1"/>
          </p:cNvSpPr>
          <p:nvPr>
            <p:ph type="sldImg"/>
          </p:nvPr>
        </p:nvSpPr>
        <p:spPr>
          <a:ln/>
        </p:spPr>
      </p:sp>
      <p:sp>
        <p:nvSpPr>
          <p:cNvPr id="56323" name="Espace réservé des commentaires 2"/>
          <p:cNvSpPr>
            <a:spLocks noGrp="1"/>
          </p:cNvSpPr>
          <p:nvPr>
            <p:ph type="body" idx="1"/>
          </p:nvPr>
        </p:nvSpPr>
        <p:spPr>
          <a:noFill/>
        </p:spPr>
        <p:txBody>
          <a:bodyPr/>
          <a:lstStyle/>
          <a:p>
            <a:r>
              <a:rPr lang="en-CA" dirty="0"/>
              <a:t>Same body with different beaks</a:t>
            </a:r>
          </a:p>
          <a:p>
            <a:endParaRPr lang="en-CA" dirty="0"/>
          </a:p>
        </p:txBody>
      </p:sp>
    </p:spTree>
    <p:extLst>
      <p:ext uri="{BB962C8B-B14F-4D97-AF65-F5344CB8AC3E}">
        <p14:creationId xmlns:p14="http://schemas.microsoft.com/office/powerpoint/2010/main" val="8794536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Espace réservé de l'image des diapositives 1"/>
          <p:cNvSpPr>
            <a:spLocks noGrp="1" noRot="1" noChangeAspect="1" noTextEdit="1"/>
          </p:cNvSpPr>
          <p:nvPr>
            <p:ph type="sldImg"/>
          </p:nvPr>
        </p:nvSpPr>
        <p:spPr>
          <a:ln/>
        </p:spPr>
      </p:sp>
      <p:sp>
        <p:nvSpPr>
          <p:cNvPr id="59395" name="Espace réservé des commentaires 2"/>
          <p:cNvSpPr>
            <a:spLocks noGrp="1"/>
          </p:cNvSpPr>
          <p:nvPr>
            <p:ph type="body" idx="1"/>
          </p:nvPr>
        </p:nvSpPr>
        <p:spPr>
          <a:noFill/>
        </p:spPr>
        <p:txBody>
          <a:bodyPr/>
          <a:lstStyle/>
          <a:p>
            <a:r>
              <a:rPr lang="en-CA" dirty="0"/>
              <a:t>(common ancestor)</a:t>
            </a:r>
          </a:p>
          <a:p>
            <a:r>
              <a:rPr lang="en-CA" dirty="0"/>
              <a:t>Descent with modification (did not like the word evolution because its refereed to human society evolving)</a:t>
            </a:r>
          </a:p>
          <a:p>
            <a:endParaRPr lang="en-CA" dirty="0"/>
          </a:p>
        </p:txBody>
      </p:sp>
    </p:spTree>
    <p:extLst>
      <p:ext uri="{BB962C8B-B14F-4D97-AF65-F5344CB8AC3E}">
        <p14:creationId xmlns:p14="http://schemas.microsoft.com/office/powerpoint/2010/main" val="9310650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Espace réservé de l'image des diapositives 1"/>
          <p:cNvSpPr>
            <a:spLocks noGrp="1" noRot="1" noChangeAspect="1" noTextEdit="1"/>
          </p:cNvSpPr>
          <p:nvPr>
            <p:ph type="sldImg"/>
          </p:nvPr>
        </p:nvSpPr>
        <p:spPr>
          <a:ln/>
        </p:spPr>
      </p:sp>
      <p:sp>
        <p:nvSpPr>
          <p:cNvPr id="60419" name="Espace réservé des commentaires 2"/>
          <p:cNvSpPr>
            <a:spLocks noGrp="1"/>
          </p:cNvSpPr>
          <p:nvPr>
            <p:ph type="body" idx="1"/>
          </p:nvPr>
        </p:nvSpPr>
        <p:spPr>
          <a:noFill/>
        </p:spPr>
        <p:txBody>
          <a:bodyPr/>
          <a:lstStyle/>
          <a:p>
            <a:r>
              <a:rPr lang="en-CA" dirty="0" err="1"/>
              <a:t>Dispertial</a:t>
            </a:r>
            <a:r>
              <a:rPr lang="en-CA" dirty="0"/>
              <a:t> factors finch came from south America </a:t>
            </a:r>
          </a:p>
          <a:p>
            <a:endParaRPr lang="en-CA" dirty="0"/>
          </a:p>
        </p:txBody>
      </p:sp>
    </p:spTree>
    <p:extLst>
      <p:ext uri="{BB962C8B-B14F-4D97-AF65-F5344CB8AC3E}">
        <p14:creationId xmlns:p14="http://schemas.microsoft.com/office/powerpoint/2010/main" val="39152210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Espace réservé de l'image des diapositives 1"/>
          <p:cNvSpPr>
            <a:spLocks noGrp="1" noRot="1" noChangeAspect="1" noTextEdit="1"/>
          </p:cNvSpPr>
          <p:nvPr>
            <p:ph type="sldImg"/>
          </p:nvPr>
        </p:nvSpPr>
        <p:spPr>
          <a:ln/>
        </p:spPr>
      </p:sp>
      <p:sp>
        <p:nvSpPr>
          <p:cNvPr id="61443" name="Espace réservé des commentaires 2"/>
          <p:cNvSpPr>
            <a:spLocks noGrp="1"/>
          </p:cNvSpPr>
          <p:nvPr>
            <p:ph type="body" idx="1"/>
          </p:nvPr>
        </p:nvSpPr>
        <p:spPr>
          <a:noFill/>
        </p:spPr>
        <p:txBody>
          <a:bodyPr/>
          <a:lstStyle/>
          <a:p>
            <a:r>
              <a:rPr lang="en-CA" dirty="0"/>
              <a:t>Some are really distinct </a:t>
            </a:r>
          </a:p>
          <a:p>
            <a:r>
              <a:rPr lang="en-CA" dirty="0"/>
              <a:t>All three are related but there are big jumps </a:t>
            </a:r>
            <a:r>
              <a:rPr lang="en-CA"/>
              <a:t>in morphology</a:t>
            </a:r>
          </a:p>
          <a:p>
            <a:endParaRPr lang="en-CA"/>
          </a:p>
        </p:txBody>
      </p:sp>
    </p:spTree>
    <p:extLst>
      <p:ext uri="{BB962C8B-B14F-4D97-AF65-F5344CB8AC3E}">
        <p14:creationId xmlns:p14="http://schemas.microsoft.com/office/powerpoint/2010/main" val="4165838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ce réservé de l'image des diapositives 1"/>
          <p:cNvSpPr>
            <a:spLocks noGrp="1" noRot="1" noChangeAspect="1" noTextEdit="1"/>
          </p:cNvSpPr>
          <p:nvPr>
            <p:ph type="sldImg"/>
          </p:nvPr>
        </p:nvSpPr>
        <p:spPr>
          <a:ln/>
        </p:spPr>
      </p:sp>
      <p:sp>
        <p:nvSpPr>
          <p:cNvPr id="62467"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2792877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ce réservé de l'image des diapositives 1"/>
          <p:cNvSpPr>
            <a:spLocks noGrp="1" noRot="1" noChangeAspect="1" noTextEdit="1"/>
          </p:cNvSpPr>
          <p:nvPr>
            <p:ph type="sldImg"/>
          </p:nvPr>
        </p:nvSpPr>
        <p:spPr>
          <a:ln/>
        </p:spPr>
      </p:sp>
      <p:sp>
        <p:nvSpPr>
          <p:cNvPr id="63491"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9571364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Espace réservé de l'image des diapositives 1"/>
          <p:cNvSpPr>
            <a:spLocks noGrp="1" noRot="1" noChangeAspect="1" noTextEdit="1"/>
          </p:cNvSpPr>
          <p:nvPr>
            <p:ph type="sldImg"/>
          </p:nvPr>
        </p:nvSpPr>
        <p:spPr>
          <a:ln/>
        </p:spPr>
      </p:sp>
      <p:sp>
        <p:nvSpPr>
          <p:cNvPr id="64515"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37556657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Espace réservé de l'image des diapositives 1"/>
          <p:cNvSpPr>
            <a:spLocks noGrp="1" noRot="1" noChangeAspect="1" noTextEdit="1"/>
          </p:cNvSpPr>
          <p:nvPr>
            <p:ph type="sldImg"/>
          </p:nvPr>
        </p:nvSpPr>
        <p:spPr>
          <a:ln/>
        </p:spPr>
      </p:sp>
      <p:sp>
        <p:nvSpPr>
          <p:cNvPr id="65539"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25070725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Espace réservé de l'image des diapositives 1"/>
          <p:cNvSpPr>
            <a:spLocks noGrp="1" noRot="1" noChangeAspect="1" noTextEdit="1"/>
          </p:cNvSpPr>
          <p:nvPr>
            <p:ph type="sldImg"/>
          </p:nvPr>
        </p:nvSpPr>
        <p:spPr>
          <a:ln/>
        </p:spPr>
      </p:sp>
      <p:sp>
        <p:nvSpPr>
          <p:cNvPr id="66563"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326013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Espace réservé de l'image des diapositives 1"/>
          <p:cNvSpPr>
            <a:spLocks noGrp="1" noRot="1" noChangeAspect="1" noTextEdit="1"/>
          </p:cNvSpPr>
          <p:nvPr>
            <p:ph type="sldImg"/>
          </p:nvPr>
        </p:nvSpPr>
        <p:spPr>
          <a:ln/>
        </p:spPr>
      </p:sp>
      <p:sp>
        <p:nvSpPr>
          <p:cNvPr id="67587"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21221407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Espace réservé de l'image des diapositives 1"/>
          <p:cNvSpPr>
            <a:spLocks noGrp="1" noRot="1" noChangeAspect="1" noTextEdit="1"/>
          </p:cNvSpPr>
          <p:nvPr>
            <p:ph type="sldImg"/>
          </p:nvPr>
        </p:nvSpPr>
        <p:spPr>
          <a:ln/>
        </p:spPr>
      </p:sp>
      <p:sp>
        <p:nvSpPr>
          <p:cNvPr id="68611"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6104546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Espace réservé de l'image des diapositives 1"/>
          <p:cNvSpPr>
            <a:spLocks noGrp="1" noRot="1" noChangeAspect="1" noTextEdit="1"/>
          </p:cNvSpPr>
          <p:nvPr>
            <p:ph type="sldImg"/>
          </p:nvPr>
        </p:nvSpPr>
        <p:spPr>
          <a:ln/>
        </p:spPr>
      </p:sp>
      <p:sp>
        <p:nvSpPr>
          <p:cNvPr id="69635"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33827038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Espace réservé de l'image des diapositives 1"/>
          <p:cNvSpPr>
            <a:spLocks noGrp="1" noRot="1" noChangeAspect="1" noTextEdit="1"/>
          </p:cNvSpPr>
          <p:nvPr>
            <p:ph type="sldImg"/>
          </p:nvPr>
        </p:nvSpPr>
        <p:spPr>
          <a:ln/>
        </p:spPr>
      </p:sp>
      <p:sp>
        <p:nvSpPr>
          <p:cNvPr id="70659"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6729513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Espace réservé de l'image des diapositives 1"/>
          <p:cNvSpPr>
            <a:spLocks noGrp="1" noRot="1" noChangeAspect="1" noTextEdit="1"/>
          </p:cNvSpPr>
          <p:nvPr>
            <p:ph type="sldImg"/>
          </p:nvPr>
        </p:nvSpPr>
        <p:spPr>
          <a:ln/>
        </p:spPr>
      </p:sp>
      <p:sp>
        <p:nvSpPr>
          <p:cNvPr id="71683"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29987294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Espace réservé de l'image des diapositives 1"/>
          <p:cNvSpPr>
            <a:spLocks noGrp="1" noRot="1" noChangeAspect="1" noTextEdit="1"/>
          </p:cNvSpPr>
          <p:nvPr>
            <p:ph type="sldImg"/>
          </p:nvPr>
        </p:nvSpPr>
        <p:spPr>
          <a:ln/>
        </p:spPr>
      </p:sp>
      <p:sp>
        <p:nvSpPr>
          <p:cNvPr id="72707"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22125168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Espace réservé de l'image des diapositives 1"/>
          <p:cNvSpPr>
            <a:spLocks noGrp="1" noRot="1" noChangeAspect="1" noTextEdit="1"/>
          </p:cNvSpPr>
          <p:nvPr>
            <p:ph type="sldImg"/>
          </p:nvPr>
        </p:nvSpPr>
        <p:spPr>
          <a:ln/>
        </p:spPr>
      </p:sp>
      <p:sp>
        <p:nvSpPr>
          <p:cNvPr id="73731"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23126240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A" dirty="0"/>
          </a:p>
          <a:p>
            <a:r>
              <a:rPr lang="fr-CA" dirty="0"/>
              <a:t>     </a:t>
            </a:r>
            <a:endParaRPr lang="en-CA" dirty="0"/>
          </a:p>
        </p:txBody>
      </p:sp>
    </p:spTree>
    <p:extLst>
      <p:ext uri="{BB962C8B-B14F-4D97-AF65-F5344CB8AC3E}">
        <p14:creationId xmlns:p14="http://schemas.microsoft.com/office/powerpoint/2010/main" val="19677720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Espace réservé de l'image des diapositives 1"/>
          <p:cNvSpPr>
            <a:spLocks noGrp="1" noRot="1" noChangeAspect="1" noTextEdit="1"/>
          </p:cNvSpPr>
          <p:nvPr>
            <p:ph type="sldImg"/>
          </p:nvPr>
        </p:nvSpPr>
        <p:spPr>
          <a:ln/>
        </p:spPr>
      </p:sp>
      <p:sp>
        <p:nvSpPr>
          <p:cNvPr id="78851"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36643981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Espace réservé de l'image des diapositives 1"/>
          <p:cNvSpPr>
            <a:spLocks noGrp="1" noRot="1" noChangeAspect="1" noTextEdit="1"/>
          </p:cNvSpPr>
          <p:nvPr>
            <p:ph type="sldImg"/>
          </p:nvPr>
        </p:nvSpPr>
        <p:spPr>
          <a:ln/>
        </p:spPr>
      </p:sp>
      <p:sp>
        <p:nvSpPr>
          <p:cNvPr id="79875"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8612424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Espace réservé de l'image des diapositives 1"/>
          <p:cNvSpPr>
            <a:spLocks noGrp="1" noRot="1" noChangeAspect="1" noTextEdit="1"/>
          </p:cNvSpPr>
          <p:nvPr>
            <p:ph type="sldImg"/>
          </p:nvPr>
        </p:nvSpPr>
        <p:spPr>
          <a:ln/>
        </p:spPr>
      </p:sp>
      <p:sp>
        <p:nvSpPr>
          <p:cNvPr id="80899"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37098527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Espace réservé de l'image des diapositives 1"/>
          <p:cNvSpPr>
            <a:spLocks noGrp="1" noRot="1" noChangeAspect="1" noTextEdit="1"/>
          </p:cNvSpPr>
          <p:nvPr>
            <p:ph type="sldImg"/>
          </p:nvPr>
        </p:nvSpPr>
        <p:spPr>
          <a:ln/>
        </p:spPr>
      </p:sp>
      <p:sp>
        <p:nvSpPr>
          <p:cNvPr id="81923"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9960294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39076298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A" dirty="0"/>
          </a:p>
        </p:txBody>
      </p:sp>
    </p:spTree>
    <p:extLst>
      <p:ext uri="{BB962C8B-B14F-4D97-AF65-F5344CB8AC3E}">
        <p14:creationId xmlns:p14="http://schemas.microsoft.com/office/powerpoint/2010/main" val="39076298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412128753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dirty="0"/>
              <a:t>. </a:t>
            </a:r>
          </a:p>
        </p:txBody>
      </p:sp>
    </p:spTree>
    <p:extLst>
      <p:ext uri="{BB962C8B-B14F-4D97-AF65-F5344CB8AC3E}">
        <p14:creationId xmlns:p14="http://schemas.microsoft.com/office/powerpoint/2010/main" val="10365563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10365563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Espace réservé de l'image des diapositives 1"/>
          <p:cNvSpPr>
            <a:spLocks noGrp="1" noRot="1" noChangeAspect="1" noTextEdit="1"/>
          </p:cNvSpPr>
          <p:nvPr>
            <p:ph type="sldImg"/>
          </p:nvPr>
        </p:nvSpPr>
        <p:spPr>
          <a:ln/>
        </p:spPr>
      </p:sp>
      <p:sp>
        <p:nvSpPr>
          <p:cNvPr id="82947"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11415459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Espace réservé de l'image des diapositives 1"/>
          <p:cNvSpPr>
            <a:spLocks noGrp="1" noRot="1" noChangeAspect="1" noTextEdit="1"/>
          </p:cNvSpPr>
          <p:nvPr>
            <p:ph type="sldImg"/>
          </p:nvPr>
        </p:nvSpPr>
        <p:spPr>
          <a:ln/>
        </p:spPr>
      </p:sp>
      <p:sp>
        <p:nvSpPr>
          <p:cNvPr id="83971"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38632236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Espace réservé de l'image des diapositives 1"/>
          <p:cNvSpPr>
            <a:spLocks noGrp="1" noRot="1" noChangeAspect="1" noTextEdit="1"/>
          </p:cNvSpPr>
          <p:nvPr>
            <p:ph type="sldImg"/>
          </p:nvPr>
        </p:nvSpPr>
        <p:spPr>
          <a:ln/>
        </p:spPr>
      </p:sp>
      <p:sp>
        <p:nvSpPr>
          <p:cNvPr id="84995"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192667329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ce réservé de l'image des diapositives 1"/>
          <p:cNvSpPr>
            <a:spLocks noGrp="1" noRot="1" noChangeAspect="1" noTextEdit="1"/>
          </p:cNvSpPr>
          <p:nvPr>
            <p:ph type="sldImg"/>
          </p:nvPr>
        </p:nvSpPr>
        <p:spPr>
          <a:ln/>
        </p:spPr>
      </p:sp>
      <p:sp>
        <p:nvSpPr>
          <p:cNvPr id="86019"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378202697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Espace réservé de l'image des diapositives 1"/>
          <p:cNvSpPr>
            <a:spLocks noGrp="1" noRot="1" noChangeAspect="1" noTextEdit="1"/>
          </p:cNvSpPr>
          <p:nvPr>
            <p:ph type="sldImg"/>
          </p:nvPr>
        </p:nvSpPr>
        <p:spPr>
          <a:ln/>
        </p:spPr>
      </p:sp>
      <p:sp>
        <p:nvSpPr>
          <p:cNvPr id="87043"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191945087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Espace réservé de l'image des diapositives 1"/>
          <p:cNvSpPr>
            <a:spLocks noGrp="1" noRot="1" noChangeAspect="1" noTextEdit="1"/>
          </p:cNvSpPr>
          <p:nvPr>
            <p:ph type="sldImg"/>
          </p:nvPr>
        </p:nvSpPr>
        <p:spPr>
          <a:ln/>
        </p:spPr>
      </p:sp>
      <p:sp>
        <p:nvSpPr>
          <p:cNvPr id="88067"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105865912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Espace réservé de l'image des diapositives 1"/>
          <p:cNvSpPr>
            <a:spLocks noGrp="1" noRot="1" noChangeAspect="1" noTextEdit="1"/>
          </p:cNvSpPr>
          <p:nvPr>
            <p:ph type="sldImg"/>
          </p:nvPr>
        </p:nvSpPr>
        <p:spPr>
          <a:ln/>
        </p:spPr>
      </p:sp>
      <p:sp>
        <p:nvSpPr>
          <p:cNvPr id="89091"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177734520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Espace réservé de l'image des diapositives 1"/>
          <p:cNvSpPr>
            <a:spLocks noGrp="1" noRot="1" noChangeAspect="1" noTextEdit="1"/>
          </p:cNvSpPr>
          <p:nvPr>
            <p:ph type="sldImg"/>
          </p:nvPr>
        </p:nvSpPr>
        <p:spPr>
          <a:ln/>
        </p:spPr>
      </p:sp>
      <p:sp>
        <p:nvSpPr>
          <p:cNvPr id="90115"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116279802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Espace réservé de l'image des diapositives 1"/>
          <p:cNvSpPr>
            <a:spLocks noGrp="1" noRot="1" noChangeAspect="1" noTextEdit="1"/>
          </p:cNvSpPr>
          <p:nvPr>
            <p:ph type="sldImg"/>
          </p:nvPr>
        </p:nvSpPr>
        <p:spPr>
          <a:ln/>
        </p:spPr>
      </p:sp>
      <p:sp>
        <p:nvSpPr>
          <p:cNvPr id="91139"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250463691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Espace réservé de l'image des diapositives 1"/>
          <p:cNvSpPr>
            <a:spLocks noGrp="1" noRot="1" noChangeAspect="1" noTextEdit="1"/>
          </p:cNvSpPr>
          <p:nvPr>
            <p:ph type="sldImg"/>
          </p:nvPr>
        </p:nvSpPr>
        <p:spPr>
          <a:ln/>
        </p:spPr>
      </p:sp>
      <p:sp>
        <p:nvSpPr>
          <p:cNvPr id="211971"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13617267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Modifiez le style du titre</a:t>
            </a:r>
            <a:endParaRPr lang="en-CA"/>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Modifiez le style des sous-titres du masque</a:t>
            </a:r>
            <a:endParaRPr lang="en-CA"/>
          </a:p>
        </p:txBody>
      </p:sp>
    </p:spTree>
    <p:extLst>
      <p:ext uri="{BB962C8B-B14F-4D97-AF65-F5344CB8AC3E}">
        <p14:creationId xmlns:p14="http://schemas.microsoft.com/office/powerpoint/2010/main" val="1586561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CA"/>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17057124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Modifiez le style du titre</a:t>
            </a:r>
            <a:endParaRPr lang="en-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Modifiez les styles du texte du masque</a:t>
            </a:r>
          </a:p>
        </p:txBody>
      </p:sp>
    </p:spTree>
    <p:extLst>
      <p:ext uri="{BB962C8B-B14F-4D97-AF65-F5344CB8AC3E}">
        <p14:creationId xmlns:p14="http://schemas.microsoft.com/office/powerpoint/2010/main" val="279035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CA"/>
          </a:p>
        </p:txBody>
      </p:sp>
      <p:sp>
        <p:nvSpPr>
          <p:cNvPr id="3" name="Espace réservé du contenu 2"/>
          <p:cNvSpPr>
            <a:spLocks noGrp="1"/>
          </p:cNvSpPr>
          <p:nvPr>
            <p:ph sz="half" idx="1"/>
          </p:nvPr>
        </p:nvSpPr>
        <p:spPr>
          <a:xfrm>
            <a:off x="500063" y="1681163"/>
            <a:ext cx="4008437"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4" name="Espace réservé du contenu 3"/>
          <p:cNvSpPr>
            <a:spLocks noGrp="1"/>
          </p:cNvSpPr>
          <p:nvPr>
            <p:ph sz="half" idx="2"/>
          </p:nvPr>
        </p:nvSpPr>
        <p:spPr>
          <a:xfrm>
            <a:off x="4660900" y="1681163"/>
            <a:ext cx="4008438"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1708237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a:t>Modifiez le style du titre</a:t>
            </a:r>
            <a:endParaRPr lang="en-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244622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CA"/>
          </a:p>
        </p:txBody>
      </p:sp>
    </p:spTree>
    <p:extLst>
      <p:ext uri="{BB962C8B-B14F-4D97-AF65-F5344CB8AC3E}">
        <p14:creationId xmlns:p14="http://schemas.microsoft.com/office/powerpoint/2010/main" val="1564597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83777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Modifiez le style du titre</a:t>
            </a:r>
            <a:endParaRPr lang="en-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Tree>
    <p:extLst>
      <p:ext uri="{BB962C8B-B14F-4D97-AF65-F5344CB8AC3E}">
        <p14:creationId xmlns:p14="http://schemas.microsoft.com/office/powerpoint/2010/main" val="472941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Modifiez le style du titre</a:t>
            </a:r>
            <a:endParaRPr lang="en-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Tree>
    <p:extLst>
      <p:ext uri="{BB962C8B-B14F-4D97-AF65-F5344CB8AC3E}">
        <p14:creationId xmlns:p14="http://schemas.microsoft.com/office/powerpoint/2010/main" val="2829263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CA"/>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6363575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15113" y="309563"/>
            <a:ext cx="2054225" cy="5486400"/>
          </a:xfrm>
        </p:spPr>
        <p:txBody>
          <a:bodyPr vert="eaVert"/>
          <a:lstStyle/>
          <a:p>
            <a:r>
              <a:rPr lang="fr-FR"/>
              <a:t>Modifiez le style du titre</a:t>
            </a:r>
            <a:endParaRPr lang="en-CA"/>
          </a:p>
        </p:txBody>
      </p:sp>
      <p:sp>
        <p:nvSpPr>
          <p:cNvPr id="3" name="Espace réservé du texte vertical 2"/>
          <p:cNvSpPr>
            <a:spLocks noGrp="1"/>
          </p:cNvSpPr>
          <p:nvPr>
            <p:ph type="body" orient="vert" idx="1"/>
          </p:nvPr>
        </p:nvSpPr>
        <p:spPr>
          <a:xfrm>
            <a:off x="449263" y="309563"/>
            <a:ext cx="6013450" cy="5486400"/>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12151159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4"/>
          <p:cNvGrpSpPr>
            <a:grpSpLocks/>
          </p:cNvGrpSpPr>
          <p:nvPr/>
        </p:nvGrpSpPr>
        <p:grpSpPr bwMode="auto">
          <a:xfrm>
            <a:off x="2017713" y="6154738"/>
            <a:ext cx="6213475" cy="98425"/>
            <a:chOff x="1270" y="3877"/>
            <a:chExt cx="3915" cy="62"/>
          </a:xfrm>
        </p:grpSpPr>
        <p:sp>
          <p:nvSpPr>
            <p:cNvPr id="1041" name="Line 2"/>
            <p:cNvSpPr>
              <a:spLocks noChangeShapeType="1"/>
            </p:cNvSpPr>
            <p:nvPr/>
          </p:nvSpPr>
          <p:spPr bwMode="auto">
            <a:xfrm>
              <a:off x="1284" y="3877"/>
              <a:ext cx="3886" cy="0"/>
            </a:xfrm>
            <a:prstGeom prst="line">
              <a:avLst/>
            </a:prstGeom>
            <a:noFill/>
            <a:ln w="762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42" name="Line 3"/>
            <p:cNvSpPr>
              <a:spLocks noChangeShapeType="1"/>
            </p:cNvSpPr>
            <p:nvPr/>
          </p:nvSpPr>
          <p:spPr bwMode="auto">
            <a:xfrm>
              <a:off x="1270" y="3939"/>
              <a:ext cx="3915"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grpSp>
        <p:nvGrpSpPr>
          <p:cNvPr id="1027" name="Group 7"/>
          <p:cNvGrpSpPr>
            <a:grpSpLocks/>
          </p:cNvGrpSpPr>
          <p:nvPr/>
        </p:nvGrpSpPr>
        <p:grpSpPr bwMode="auto">
          <a:xfrm>
            <a:off x="8863013" y="6132513"/>
            <a:ext cx="260350" cy="88900"/>
            <a:chOff x="5582" y="3863"/>
            <a:chExt cx="164" cy="56"/>
          </a:xfrm>
        </p:grpSpPr>
        <p:sp>
          <p:nvSpPr>
            <p:cNvPr id="1039" name="Line 5"/>
            <p:cNvSpPr>
              <a:spLocks noChangeShapeType="1"/>
            </p:cNvSpPr>
            <p:nvPr/>
          </p:nvSpPr>
          <p:spPr bwMode="auto">
            <a:xfrm>
              <a:off x="5599" y="3863"/>
              <a:ext cx="132" cy="0"/>
            </a:xfrm>
            <a:prstGeom prst="line">
              <a:avLst/>
            </a:prstGeom>
            <a:noFill/>
            <a:ln w="762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40" name="Line 6"/>
            <p:cNvSpPr>
              <a:spLocks noChangeShapeType="1"/>
            </p:cNvSpPr>
            <p:nvPr/>
          </p:nvSpPr>
          <p:spPr bwMode="auto">
            <a:xfrm>
              <a:off x="5582" y="3919"/>
              <a:ext cx="164"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sp>
        <p:nvSpPr>
          <p:cNvPr id="1033" name="Rectangle 9"/>
          <p:cNvSpPr>
            <a:spLocks noGrp="1" noChangeArrowheads="1"/>
          </p:cNvSpPr>
          <p:nvPr>
            <p:ph type="title"/>
          </p:nvPr>
        </p:nvSpPr>
        <p:spPr bwMode="auto">
          <a:xfrm>
            <a:off x="449263" y="309563"/>
            <a:ext cx="8207375"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p>
            <a:pPr lvl="0"/>
            <a:r>
              <a:rPr lang="en-US"/>
              <a:t>Click to edit Master title style</a:t>
            </a:r>
          </a:p>
        </p:txBody>
      </p:sp>
      <p:sp>
        <p:nvSpPr>
          <p:cNvPr id="1030" name="Rectangle 10"/>
          <p:cNvSpPr>
            <a:spLocks noGrp="1" noChangeArrowheads="1"/>
          </p:cNvSpPr>
          <p:nvPr>
            <p:ph type="body" idx="1"/>
          </p:nvPr>
        </p:nvSpPr>
        <p:spPr bwMode="auto">
          <a:xfrm>
            <a:off x="500063" y="1681163"/>
            <a:ext cx="8169275"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FFFCC"/>
                  </a:outerShdw>
                </a:effectLst>
              </a14:hiddenEffects>
            </a:ext>
          </a:extLst>
        </p:spPr>
        <p:txBody>
          <a:bodyPr vert="horz" wrap="square" lIns="90488" tIns="44450" rIns="90488" bIns="4445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31" name="Line 11"/>
          <p:cNvSpPr>
            <a:spLocks noChangeShapeType="1"/>
          </p:cNvSpPr>
          <p:nvPr/>
        </p:nvSpPr>
        <p:spPr bwMode="auto">
          <a:xfrm>
            <a:off x="38100" y="6164263"/>
            <a:ext cx="8180388"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32" name="Line 12"/>
          <p:cNvSpPr>
            <a:spLocks noChangeShapeType="1"/>
          </p:cNvSpPr>
          <p:nvPr/>
        </p:nvSpPr>
        <p:spPr bwMode="auto">
          <a:xfrm>
            <a:off x="12700" y="6262688"/>
            <a:ext cx="822960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nvGrpSpPr>
          <p:cNvPr id="2" name="Group 15"/>
          <p:cNvGrpSpPr>
            <a:grpSpLocks/>
          </p:cNvGrpSpPr>
          <p:nvPr/>
        </p:nvGrpSpPr>
        <p:grpSpPr bwMode="auto">
          <a:xfrm>
            <a:off x="8869363" y="6143625"/>
            <a:ext cx="260350" cy="88900"/>
            <a:chOff x="5587" y="3870"/>
            <a:chExt cx="164" cy="56"/>
          </a:xfrm>
        </p:grpSpPr>
        <p:sp>
          <p:nvSpPr>
            <p:cNvPr id="1037" name="Line 13"/>
            <p:cNvSpPr>
              <a:spLocks noChangeShapeType="1"/>
            </p:cNvSpPr>
            <p:nvPr/>
          </p:nvSpPr>
          <p:spPr bwMode="auto">
            <a:xfrm>
              <a:off x="5604" y="3870"/>
              <a:ext cx="132"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38" name="Line 14"/>
            <p:cNvSpPr>
              <a:spLocks noChangeShapeType="1"/>
            </p:cNvSpPr>
            <p:nvPr/>
          </p:nvSpPr>
          <p:spPr bwMode="auto">
            <a:xfrm>
              <a:off x="5587" y="3926"/>
              <a:ext cx="164"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sp>
        <p:nvSpPr>
          <p:cNvPr id="1034" name="Rectangle 16"/>
          <p:cNvSpPr>
            <a:spLocks noChangeArrowheads="1"/>
          </p:cNvSpPr>
          <p:nvPr/>
        </p:nvSpPr>
        <p:spPr bwMode="auto">
          <a:xfrm>
            <a:off x="449263" y="6324600"/>
            <a:ext cx="4262386" cy="335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lIns="90488" tIns="44450" rIns="90488" bIns="44450">
            <a:spAutoFit/>
          </a:bodyPr>
          <a:lstStyle/>
          <a:p>
            <a:r>
              <a:rPr lang="en-US" sz="1600" b="1" dirty="0" err="1"/>
              <a:t>Université</a:t>
            </a:r>
            <a:r>
              <a:rPr lang="en-US" sz="1600" b="1" dirty="0"/>
              <a:t> </a:t>
            </a:r>
            <a:r>
              <a:rPr lang="en-US" sz="1600" b="1" dirty="0" err="1"/>
              <a:t>d’Ottawa</a:t>
            </a:r>
            <a:r>
              <a:rPr lang="en-US" sz="1600" b="1" dirty="0"/>
              <a:t> / University of Ottawa</a:t>
            </a:r>
          </a:p>
        </p:txBody>
      </p:sp>
      <p:sp>
        <p:nvSpPr>
          <p:cNvPr id="1035" name="Rectangle 17"/>
          <p:cNvSpPr>
            <a:spLocks noChangeArrowheads="1"/>
          </p:cNvSpPr>
          <p:nvPr/>
        </p:nvSpPr>
        <p:spPr bwMode="auto">
          <a:xfrm>
            <a:off x="8301038" y="5942013"/>
            <a:ext cx="554037"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lIns="90488" tIns="44450" rIns="90488" bIns="44450">
            <a:spAutoFit/>
          </a:bodyPr>
          <a:lstStyle/>
          <a:p>
            <a:fld id="{F93B7A78-83B2-4BF4-A870-2B84A1B82A7A}" type="slidenum">
              <a:rPr lang="en-US" b="1"/>
              <a:pPr/>
              <a:t>‹#›</a:t>
            </a:fld>
            <a:endParaRPr lang="en-US" b="1"/>
          </a:p>
        </p:txBody>
      </p:sp>
      <p:sp>
        <p:nvSpPr>
          <p:cNvPr id="1036" name="Text Box 19"/>
          <p:cNvSpPr txBox="1">
            <a:spLocks noChangeArrowheads="1"/>
          </p:cNvSpPr>
          <p:nvPr/>
        </p:nvSpPr>
        <p:spPr bwMode="auto">
          <a:xfrm>
            <a:off x="5715000" y="6324600"/>
            <a:ext cx="2241376" cy="338554"/>
          </a:xfrm>
          <a:prstGeom prst="rect">
            <a:avLst/>
          </a:prstGeom>
          <a:noFill/>
          <a:ln>
            <a:noFill/>
          </a:ln>
          <a:effectLst>
            <a:outerShdw dist="17961" dir="135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defRPr/>
            </a:pPr>
            <a:r>
              <a:rPr lang="en-US" sz="1600" b="1" dirty="0"/>
              <a:t>Organismal biology</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p:titleStyle>
    <p:bodyStyle>
      <a:lvl1pPr marL="457200" indent="-457200" algn="l" rtl="0" eaLnBrk="0" fontAlgn="base" hangingPunct="0">
        <a:spcBef>
          <a:spcPct val="20000"/>
        </a:spcBef>
        <a:spcAft>
          <a:spcPct val="0"/>
        </a:spcAft>
        <a:buClr>
          <a:schemeClr val="tx2"/>
        </a:buClr>
        <a:buSzPct val="75000"/>
        <a:buFont typeface="Wingdings" panose="05000000000000000000" pitchFamily="2" charset="2"/>
        <a:buChar char="§"/>
        <a:defRPr sz="3400" b="1">
          <a:solidFill>
            <a:schemeClr val="tx1"/>
          </a:solidFill>
          <a:latin typeface="+mn-lt"/>
          <a:ea typeface="+mn-ea"/>
          <a:cs typeface="+mn-cs"/>
        </a:defRPr>
      </a:lvl1pPr>
      <a:lvl2pPr marL="914400" indent="-457200" algn="l" rtl="0" eaLnBrk="0" fontAlgn="base" hangingPunct="0">
        <a:spcBef>
          <a:spcPct val="20000"/>
        </a:spcBef>
        <a:spcAft>
          <a:spcPct val="0"/>
        </a:spcAft>
        <a:buSzPct val="100000"/>
        <a:buFont typeface="Wingdings" panose="05000000000000000000" pitchFamily="2" charset="2"/>
        <a:buChar char="§"/>
        <a:defRPr sz="3000" b="1">
          <a:solidFill>
            <a:schemeClr val="tx1"/>
          </a:solidFill>
          <a:latin typeface="+mn-lt"/>
        </a:defRPr>
      </a:lvl2pPr>
      <a:lvl3pPr marL="1371600" indent="-457200" algn="l" rtl="0" eaLnBrk="0" fontAlgn="base" hangingPunct="0">
        <a:spcBef>
          <a:spcPct val="20000"/>
        </a:spcBef>
        <a:spcAft>
          <a:spcPct val="0"/>
        </a:spcAft>
        <a:buSzPct val="100000"/>
        <a:buFont typeface="Wingdings" panose="05000000000000000000" pitchFamily="2" charset="2"/>
        <a:buChar char="§"/>
        <a:defRPr sz="2800" b="1">
          <a:solidFill>
            <a:schemeClr val="tx1"/>
          </a:solidFill>
          <a:latin typeface="+mn-lt"/>
        </a:defRPr>
      </a:lvl3pPr>
      <a:lvl4pPr marL="1828800" indent="-457200" algn="l" rtl="0" eaLnBrk="0" fontAlgn="base" hangingPunct="0">
        <a:spcBef>
          <a:spcPct val="20000"/>
        </a:spcBef>
        <a:spcAft>
          <a:spcPct val="0"/>
        </a:spcAft>
        <a:buSzPct val="100000"/>
        <a:buFont typeface="Wingdings" panose="05000000000000000000" pitchFamily="2" charset="2"/>
        <a:buChar char="§"/>
        <a:defRPr sz="2600" b="1">
          <a:solidFill>
            <a:schemeClr val="tx1"/>
          </a:solidFill>
          <a:latin typeface="+mn-lt"/>
        </a:defRPr>
      </a:lvl4pPr>
      <a:lvl5pPr marL="2171700" indent="-342900" algn="l" rtl="0" eaLnBrk="0" fontAlgn="base" hangingPunct="0">
        <a:spcBef>
          <a:spcPct val="20000"/>
        </a:spcBef>
        <a:spcAft>
          <a:spcPct val="0"/>
        </a:spcAft>
        <a:buSzPct val="100000"/>
        <a:buFont typeface="Wingdings" panose="05000000000000000000" pitchFamily="2" charset="2"/>
        <a:buChar char="§"/>
        <a:defRPr sz="2400" b="1">
          <a:solidFill>
            <a:schemeClr val="tx1"/>
          </a:solidFill>
          <a:latin typeface="+mn-lt"/>
        </a:defRPr>
      </a:lvl5pPr>
      <a:lvl6pPr marL="2514600" indent="-228600" algn="l" rtl="0" eaLnBrk="0" fontAlgn="base" hangingPunct="0">
        <a:spcBef>
          <a:spcPct val="20000"/>
        </a:spcBef>
        <a:spcAft>
          <a:spcPct val="0"/>
        </a:spcAft>
        <a:buSzPct val="100000"/>
        <a:buChar char="•"/>
        <a:defRPr sz="2400" b="1">
          <a:solidFill>
            <a:schemeClr val="tx1"/>
          </a:solidFill>
          <a:latin typeface="+mn-lt"/>
        </a:defRPr>
      </a:lvl6pPr>
      <a:lvl7pPr marL="2971800" indent="-228600" algn="l" rtl="0" eaLnBrk="0" fontAlgn="base" hangingPunct="0">
        <a:spcBef>
          <a:spcPct val="20000"/>
        </a:spcBef>
        <a:spcAft>
          <a:spcPct val="0"/>
        </a:spcAft>
        <a:buSzPct val="100000"/>
        <a:buChar char="•"/>
        <a:defRPr sz="2400" b="1">
          <a:solidFill>
            <a:schemeClr val="tx1"/>
          </a:solidFill>
          <a:latin typeface="+mn-lt"/>
        </a:defRPr>
      </a:lvl7pPr>
      <a:lvl8pPr marL="3429000" indent="-228600" algn="l" rtl="0" eaLnBrk="0" fontAlgn="base" hangingPunct="0">
        <a:spcBef>
          <a:spcPct val="20000"/>
        </a:spcBef>
        <a:spcAft>
          <a:spcPct val="0"/>
        </a:spcAft>
        <a:buSzPct val="100000"/>
        <a:buChar char="•"/>
        <a:defRPr sz="2400" b="1">
          <a:solidFill>
            <a:schemeClr val="tx1"/>
          </a:solidFill>
          <a:latin typeface="+mn-lt"/>
        </a:defRPr>
      </a:lvl8pPr>
      <a:lvl9pPr marL="3886200" indent="-228600" algn="l" rtl="0" eaLnBrk="0" fontAlgn="base" hangingPunct="0">
        <a:spcBef>
          <a:spcPct val="20000"/>
        </a:spcBef>
        <a:spcAft>
          <a:spcPct val="0"/>
        </a:spcAft>
        <a:buSzPct val="100000"/>
        <a:buChar char="•"/>
        <a:defRPr sz="24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tags" Target="../tags/tag3.xml"/><Relationship Id="rId7" Type="http://schemas.openxmlformats.org/officeDocument/2006/relationships/notesSlide" Target="../notesSlides/notesSlide1.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slideLayout" Target="../slideLayouts/slideLayout2.xml"/><Relationship Id="rId5" Type="http://schemas.openxmlformats.org/officeDocument/2006/relationships/tags" Target="../tags/tag5.xml"/><Relationship Id="rId4" Type="http://schemas.openxmlformats.org/officeDocument/2006/relationships/tags" Target="../tags/tag4.xml"/><Relationship Id="rId9"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slideLayout" Target="../slideLayouts/slideLayout2.xml"/><Relationship Id="rId13" Type="http://schemas.openxmlformats.org/officeDocument/2006/relationships/image" Target="../media/image5.jpeg"/><Relationship Id="rId3" Type="http://schemas.openxmlformats.org/officeDocument/2006/relationships/tags" Target="../tags/tag8.xml"/><Relationship Id="rId7" Type="http://schemas.openxmlformats.org/officeDocument/2006/relationships/tags" Target="../tags/tag12.xml"/><Relationship Id="rId12" Type="http://schemas.openxmlformats.org/officeDocument/2006/relationships/image" Target="../media/image4.jpeg"/><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tags" Target="../tags/tag11.xml"/><Relationship Id="rId11" Type="http://schemas.openxmlformats.org/officeDocument/2006/relationships/hyperlink" Target="http://na.wwrd.com/ae/us/vera-wang/vera-wang-dinnerware/icat/vera-wang-china/" TargetMode="External"/><Relationship Id="rId5" Type="http://schemas.openxmlformats.org/officeDocument/2006/relationships/tags" Target="../tags/tag10.xml"/><Relationship Id="rId10" Type="http://schemas.openxmlformats.org/officeDocument/2006/relationships/image" Target="../media/image3.jpeg"/><Relationship Id="rId4" Type="http://schemas.openxmlformats.org/officeDocument/2006/relationships/tags" Target="../tags/tag9.xml"/><Relationship Id="rId9"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15.xml"/><Relationship Id="rId7" Type="http://schemas.openxmlformats.org/officeDocument/2006/relationships/image" Target="../media/image6.png"/><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notesSlide" Target="../notesSlides/notesSlide3.xml"/><Relationship Id="rId5" Type="http://schemas.openxmlformats.org/officeDocument/2006/relationships/slideLayout" Target="../slideLayouts/slideLayout2.xml"/><Relationship Id="rId4" Type="http://schemas.openxmlformats.org/officeDocument/2006/relationships/tags" Target="../tags/tag16.xml"/></Relationships>
</file>

<file path=ppt/slides/_rels/slide4.xml.rels><?xml version="1.0" encoding="UTF-8" standalone="yes"?>
<Relationships xmlns="http://schemas.openxmlformats.org/package/2006/relationships"><Relationship Id="rId8" Type="http://schemas.openxmlformats.org/officeDocument/2006/relationships/notesSlide" Target="../notesSlides/notesSlide4.xml"/><Relationship Id="rId3" Type="http://schemas.openxmlformats.org/officeDocument/2006/relationships/tags" Target="../tags/tag19.xml"/><Relationship Id="rId7" Type="http://schemas.openxmlformats.org/officeDocument/2006/relationships/slideLayout" Target="../slideLayouts/slideLayout6.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tags" Target="../tags/tag22.xml"/><Relationship Id="rId11" Type="http://schemas.openxmlformats.org/officeDocument/2006/relationships/image" Target="../media/image9.jpeg"/><Relationship Id="rId5" Type="http://schemas.openxmlformats.org/officeDocument/2006/relationships/tags" Target="../tags/tag21.xml"/><Relationship Id="rId10" Type="http://schemas.openxmlformats.org/officeDocument/2006/relationships/image" Target="../media/image8.jpeg"/><Relationship Id="rId4" Type="http://schemas.openxmlformats.org/officeDocument/2006/relationships/tags" Target="../tags/tag20.xml"/><Relationship Id="rId9" Type="http://schemas.openxmlformats.org/officeDocument/2006/relationships/hyperlink" Target="http://commons.wikimedia.org/wiki/File:William_Paley_by_George_Romney.jpg" TargetMode="Externa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23.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notesSlide" Target="../notesSlides/notesSlide6.xml"/><Relationship Id="rId3" Type="http://schemas.openxmlformats.org/officeDocument/2006/relationships/tags" Target="../tags/tag26.xml"/><Relationship Id="rId7" Type="http://schemas.openxmlformats.org/officeDocument/2006/relationships/slideLayout" Target="../slideLayouts/slideLayout2.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tags" Target="../tags/tag29.xml"/><Relationship Id="rId5" Type="http://schemas.openxmlformats.org/officeDocument/2006/relationships/tags" Target="../tags/tag28.xml"/><Relationship Id="rId10" Type="http://schemas.openxmlformats.org/officeDocument/2006/relationships/image" Target="../media/image12.jpeg"/><Relationship Id="rId4" Type="http://schemas.openxmlformats.org/officeDocument/2006/relationships/tags" Target="../tags/tag27.xml"/><Relationship Id="rId9" Type="http://schemas.openxmlformats.org/officeDocument/2006/relationships/image" Target="../media/image11.jpeg"/></Relationships>
</file>

<file path=ppt/slides/_rels/slide7.xml.rels><?xml version="1.0" encoding="UTF-8" standalone="yes"?>
<Relationships xmlns="http://schemas.openxmlformats.org/package/2006/relationships"><Relationship Id="rId8" Type="http://schemas.openxmlformats.org/officeDocument/2006/relationships/notesSlide" Target="../notesSlides/notesSlide7.xml"/><Relationship Id="rId3" Type="http://schemas.openxmlformats.org/officeDocument/2006/relationships/tags" Target="../tags/tag32.xml"/><Relationship Id="rId7" Type="http://schemas.openxmlformats.org/officeDocument/2006/relationships/slideLayout" Target="../slideLayouts/slideLayout2.xml"/><Relationship Id="rId12" Type="http://schemas.openxmlformats.org/officeDocument/2006/relationships/image" Target="../media/image14.jpeg"/><Relationship Id="rId2" Type="http://schemas.openxmlformats.org/officeDocument/2006/relationships/tags" Target="../tags/tag31.xml"/><Relationship Id="rId1" Type="http://schemas.openxmlformats.org/officeDocument/2006/relationships/tags" Target="../tags/tag30.xml"/><Relationship Id="rId6" Type="http://schemas.openxmlformats.org/officeDocument/2006/relationships/tags" Target="../tags/tag35.xml"/><Relationship Id="rId11" Type="http://schemas.openxmlformats.org/officeDocument/2006/relationships/hyperlink" Target="http://upload.wikimedia.org/wikipedia/commons/3/3a/Galapagos2007--06--07-06-07.JPG" TargetMode="External"/><Relationship Id="rId5" Type="http://schemas.openxmlformats.org/officeDocument/2006/relationships/tags" Target="../tags/tag34.xml"/><Relationship Id="rId10" Type="http://schemas.openxmlformats.org/officeDocument/2006/relationships/image" Target="../media/image13.jpeg"/><Relationship Id="rId4" Type="http://schemas.openxmlformats.org/officeDocument/2006/relationships/tags" Target="../tags/tag33.xml"/><Relationship Id="rId9" Type="http://schemas.openxmlformats.org/officeDocument/2006/relationships/hyperlink" Target="http://upload.wikimedia.org/wikipedia/commons/c/cf/Iguanamarina.jpg" TargetMode="External"/></Relationships>
</file>

<file path=ppt/slides/_rels/slide8.xml.rels><?xml version="1.0" encoding="UTF-8" standalone="yes"?>
<Relationships xmlns="http://schemas.openxmlformats.org/package/2006/relationships"><Relationship Id="rId8" Type="http://schemas.openxmlformats.org/officeDocument/2006/relationships/slideLayout" Target="../slideLayouts/slideLayout6.xml"/><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image" Target="../media/image16.jpg"/><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image" Target="../media/image15.jpeg"/><Relationship Id="rId5" Type="http://schemas.openxmlformats.org/officeDocument/2006/relationships/tags" Target="../tags/tag40.xml"/><Relationship Id="rId10" Type="http://schemas.openxmlformats.org/officeDocument/2006/relationships/hyperlink" Target="http://en.wikipedia.org/wiki/File:Gal%C3%A1pagos_Giant_Tortoise.JPG" TargetMode="External"/><Relationship Id="rId4" Type="http://schemas.openxmlformats.org/officeDocument/2006/relationships/tags" Target="../tags/tag39.xml"/><Relationship Id="rId9"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tags" Target="../tags/tag45.xml"/><Relationship Id="rId7" Type="http://schemas.openxmlformats.org/officeDocument/2006/relationships/image" Target="../media/image17.jpeg"/><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notesSlide" Target="../notesSlides/notesSlide9.xml"/><Relationship Id="rId5" Type="http://schemas.openxmlformats.org/officeDocument/2006/relationships/slideLayout" Target="../slideLayouts/slideLayout6.xml"/><Relationship Id="rId4" Type="http://schemas.openxmlformats.org/officeDocument/2006/relationships/tags" Target="../tags/tag46.xml"/><Relationship Id="rId9" Type="http://schemas.openxmlformats.org/officeDocument/2006/relationships/image" Target="../media/image19.png"/></Relationships>
</file>

<file path=ppt/slides/_rels/slide10.xml.rels><?xml version="1.0" encoding="UTF-8" standalone="yes"?>
<Relationships xmlns="http://schemas.openxmlformats.org/package/2006/relationships"><Relationship Id="rId8" Type="http://schemas.openxmlformats.org/officeDocument/2006/relationships/notesSlide" Target="../notesSlides/notesSlide10.xml"/><Relationship Id="rId3" Type="http://schemas.openxmlformats.org/officeDocument/2006/relationships/tags" Target="../tags/tag49.xml"/><Relationship Id="rId7" Type="http://schemas.openxmlformats.org/officeDocument/2006/relationships/slideLayout" Target="../slideLayouts/slideLayout2.xml"/><Relationship Id="rId2" Type="http://schemas.openxmlformats.org/officeDocument/2006/relationships/tags" Target="../tags/tag48.xml"/><Relationship Id="rId1" Type="http://schemas.openxmlformats.org/officeDocument/2006/relationships/tags" Target="../tags/tag47.xml"/><Relationship Id="rId6" Type="http://schemas.openxmlformats.org/officeDocument/2006/relationships/tags" Target="../tags/tag52.xml"/><Relationship Id="rId11" Type="http://schemas.openxmlformats.org/officeDocument/2006/relationships/image" Target="../media/image21.jpeg"/><Relationship Id="rId5" Type="http://schemas.openxmlformats.org/officeDocument/2006/relationships/tags" Target="../tags/tag51.xml"/><Relationship Id="rId10" Type="http://schemas.openxmlformats.org/officeDocument/2006/relationships/image" Target="../media/image20.png"/><Relationship Id="rId4" Type="http://schemas.openxmlformats.org/officeDocument/2006/relationships/tags" Target="../tags/tag50.xml"/><Relationship Id="rId9" Type="http://schemas.openxmlformats.org/officeDocument/2006/relationships/hyperlink" Target="http://upload.wikimedia.org/wikipedia/commons/5/58/Darwin_tree.png" TargetMode="External"/></Relationships>
</file>

<file path=ppt/slides/_rels/slide11.xml.rels><?xml version="1.0" encoding="UTF-8" standalone="yes"?>
<Relationships xmlns="http://schemas.openxmlformats.org/package/2006/relationships"><Relationship Id="rId8" Type="http://schemas.openxmlformats.org/officeDocument/2006/relationships/notesSlide" Target="../notesSlides/notesSlide11.xml"/><Relationship Id="rId3" Type="http://schemas.openxmlformats.org/officeDocument/2006/relationships/tags" Target="../tags/tag55.xml"/><Relationship Id="rId7" Type="http://schemas.openxmlformats.org/officeDocument/2006/relationships/slideLayout" Target="../slideLayouts/slideLayout2.xml"/><Relationship Id="rId2" Type="http://schemas.openxmlformats.org/officeDocument/2006/relationships/tags" Target="../tags/tag54.xml"/><Relationship Id="rId1" Type="http://schemas.openxmlformats.org/officeDocument/2006/relationships/tags" Target="../tags/tag53.xml"/><Relationship Id="rId6" Type="http://schemas.openxmlformats.org/officeDocument/2006/relationships/tags" Target="../tags/tag58.xml"/><Relationship Id="rId5" Type="http://schemas.openxmlformats.org/officeDocument/2006/relationships/tags" Target="../tags/tag57.xml"/><Relationship Id="rId10" Type="http://schemas.openxmlformats.org/officeDocument/2006/relationships/image" Target="../media/image23.png"/><Relationship Id="rId4" Type="http://schemas.openxmlformats.org/officeDocument/2006/relationships/tags" Target="../tags/tag56.xml"/><Relationship Id="rId9" Type="http://schemas.openxmlformats.org/officeDocument/2006/relationships/image" Target="../media/image22.jpeg"/></Relationships>
</file>

<file path=ppt/slides/_rels/slide12.xml.rels><?xml version="1.0" encoding="UTF-8" standalone="yes"?>
<Relationships xmlns="http://schemas.openxmlformats.org/package/2006/relationships"><Relationship Id="rId8" Type="http://schemas.openxmlformats.org/officeDocument/2006/relationships/slideLayout" Target="../slideLayouts/slideLayout2.xml"/><Relationship Id="rId13" Type="http://schemas.openxmlformats.org/officeDocument/2006/relationships/image" Target="../media/image26.jpeg"/><Relationship Id="rId3" Type="http://schemas.openxmlformats.org/officeDocument/2006/relationships/tags" Target="../tags/tag61.xml"/><Relationship Id="rId7" Type="http://schemas.openxmlformats.org/officeDocument/2006/relationships/tags" Target="../tags/tag65.xml"/><Relationship Id="rId12" Type="http://schemas.openxmlformats.org/officeDocument/2006/relationships/hyperlink" Target="http://upload.wikimedia.org/wikipedia/commons/9/91/Dugong_Marsa_Alam.jpg" TargetMode="External"/><Relationship Id="rId2" Type="http://schemas.openxmlformats.org/officeDocument/2006/relationships/tags" Target="../tags/tag60.xml"/><Relationship Id="rId1" Type="http://schemas.openxmlformats.org/officeDocument/2006/relationships/tags" Target="../tags/tag59.xml"/><Relationship Id="rId6" Type="http://schemas.openxmlformats.org/officeDocument/2006/relationships/tags" Target="../tags/tag64.xml"/><Relationship Id="rId11" Type="http://schemas.openxmlformats.org/officeDocument/2006/relationships/image" Target="../media/image25.jpeg"/><Relationship Id="rId5" Type="http://schemas.openxmlformats.org/officeDocument/2006/relationships/tags" Target="../tags/tag63.xml"/><Relationship Id="rId10" Type="http://schemas.openxmlformats.org/officeDocument/2006/relationships/image" Target="../media/image24.jpeg"/><Relationship Id="rId4" Type="http://schemas.openxmlformats.org/officeDocument/2006/relationships/tags" Target="../tags/tag62.xml"/><Relationship Id="rId9"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67.xml"/><Relationship Id="rId1" Type="http://schemas.openxmlformats.org/officeDocument/2006/relationships/tags" Target="../tags/tag66.xml"/><Relationship Id="rId5" Type="http://schemas.openxmlformats.org/officeDocument/2006/relationships/image" Target="../media/image27.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tags" Target="../tags/tag70.xml"/><Relationship Id="rId7" Type="http://schemas.openxmlformats.org/officeDocument/2006/relationships/image" Target="../media/image28.jpeg"/><Relationship Id="rId2" Type="http://schemas.openxmlformats.org/officeDocument/2006/relationships/tags" Target="../tags/tag69.xml"/><Relationship Id="rId1" Type="http://schemas.openxmlformats.org/officeDocument/2006/relationships/tags" Target="../tags/tag68.xml"/><Relationship Id="rId6" Type="http://schemas.openxmlformats.org/officeDocument/2006/relationships/notesSlide" Target="../notesSlides/notesSlide14.xml"/><Relationship Id="rId5" Type="http://schemas.openxmlformats.org/officeDocument/2006/relationships/slideLayout" Target="../slideLayouts/slideLayout2.xml"/><Relationship Id="rId4" Type="http://schemas.openxmlformats.org/officeDocument/2006/relationships/tags" Target="../tags/tag71.xml"/></Relationships>
</file>

<file path=ppt/slides/_rels/slide15.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74.xml"/><Relationship Id="rId7" Type="http://schemas.openxmlformats.org/officeDocument/2006/relationships/tags" Target="../tags/tag78.xml"/><Relationship Id="rId2" Type="http://schemas.openxmlformats.org/officeDocument/2006/relationships/tags" Target="../tags/tag73.xml"/><Relationship Id="rId1" Type="http://schemas.openxmlformats.org/officeDocument/2006/relationships/tags" Target="../tags/tag72.xml"/><Relationship Id="rId6" Type="http://schemas.openxmlformats.org/officeDocument/2006/relationships/tags" Target="../tags/tag77.xml"/><Relationship Id="rId5" Type="http://schemas.openxmlformats.org/officeDocument/2006/relationships/tags" Target="../tags/tag76.xml"/><Relationship Id="rId10" Type="http://schemas.openxmlformats.org/officeDocument/2006/relationships/image" Target="../media/image29.png"/><Relationship Id="rId4" Type="http://schemas.openxmlformats.org/officeDocument/2006/relationships/tags" Target="../tags/tag75.xml"/><Relationship Id="rId9"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8" Type="http://schemas.openxmlformats.org/officeDocument/2006/relationships/notesSlide" Target="../notesSlides/notesSlide16.xml"/><Relationship Id="rId3" Type="http://schemas.openxmlformats.org/officeDocument/2006/relationships/tags" Target="../tags/tag81.xml"/><Relationship Id="rId7" Type="http://schemas.openxmlformats.org/officeDocument/2006/relationships/slideLayout" Target="../slideLayouts/slideLayout2.xml"/><Relationship Id="rId2" Type="http://schemas.openxmlformats.org/officeDocument/2006/relationships/tags" Target="../tags/tag80.xml"/><Relationship Id="rId1" Type="http://schemas.openxmlformats.org/officeDocument/2006/relationships/tags" Target="../tags/tag79.xml"/><Relationship Id="rId6" Type="http://schemas.openxmlformats.org/officeDocument/2006/relationships/tags" Target="../tags/tag84.xml"/><Relationship Id="rId5" Type="http://schemas.openxmlformats.org/officeDocument/2006/relationships/tags" Target="../tags/tag83.xml"/><Relationship Id="rId4" Type="http://schemas.openxmlformats.org/officeDocument/2006/relationships/tags" Target="../tags/tag82.xml"/><Relationship Id="rId9" Type="http://schemas.openxmlformats.org/officeDocument/2006/relationships/image" Target="../media/image29.png"/></Relationships>
</file>

<file path=ppt/slides/_rels/slide17.xml.rels><?xml version="1.0" encoding="UTF-8" standalone="yes"?>
<Relationships xmlns="http://schemas.openxmlformats.org/package/2006/relationships"><Relationship Id="rId8" Type="http://schemas.openxmlformats.org/officeDocument/2006/relationships/video" Target="../media/media1.avi"/><Relationship Id="rId13" Type="http://schemas.openxmlformats.org/officeDocument/2006/relationships/image" Target="../media/image30.jpeg"/><Relationship Id="rId3" Type="http://schemas.openxmlformats.org/officeDocument/2006/relationships/tags" Target="../tags/tag87.xml"/><Relationship Id="rId7" Type="http://schemas.microsoft.com/office/2007/relationships/media" Target="../media/media1.avi"/><Relationship Id="rId12" Type="http://schemas.openxmlformats.org/officeDocument/2006/relationships/notesSlide" Target="../notesSlides/notesSlide17.xml"/><Relationship Id="rId2" Type="http://schemas.openxmlformats.org/officeDocument/2006/relationships/tags" Target="../tags/tag86.xml"/><Relationship Id="rId16" Type="http://schemas.openxmlformats.org/officeDocument/2006/relationships/image" Target="../media/image33.jpeg"/><Relationship Id="rId1" Type="http://schemas.openxmlformats.org/officeDocument/2006/relationships/tags" Target="../tags/tag85.xml"/><Relationship Id="rId6" Type="http://schemas.openxmlformats.org/officeDocument/2006/relationships/tags" Target="../tags/tag90.xml"/><Relationship Id="rId11" Type="http://schemas.openxmlformats.org/officeDocument/2006/relationships/slideLayout" Target="../slideLayouts/slideLayout2.xml"/><Relationship Id="rId5" Type="http://schemas.openxmlformats.org/officeDocument/2006/relationships/tags" Target="../tags/tag89.xml"/><Relationship Id="rId15" Type="http://schemas.openxmlformats.org/officeDocument/2006/relationships/image" Target="../media/image32.jpg"/><Relationship Id="rId10" Type="http://schemas.openxmlformats.org/officeDocument/2006/relationships/tags" Target="../tags/tag92.xml"/><Relationship Id="rId4" Type="http://schemas.openxmlformats.org/officeDocument/2006/relationships/tags" Target="../tags/tag88.xml"/><Relationship Id="rId9" Type="http://schemas.openxmlformats.org/officeDocument/2006/relationships/tags" Target="../tags/tag91.xml"/><Relationship Id="rId14" Type="http://schemas.openxmlformats.org/officeDocument/2006/relationships/image" Target="../media/image31.jpeg"/></Relationships>
</file>

<file path=ppt/slides/_rels/slide18.xml.rels><?xml version="1.0" encoding="UTF-8" standalone="yes"?>
<Relationships xmlns="http://schemas.openxmlformats.org/package/2006/relationships"><Relationship Id="rId8" Type="http://schemas.openxmlformats.org/officeDocument/2006/relationships/tags" Target="../tags/tag100.xml"/><Relationship Id="rId13" Type="http://schemas.openxmlformats.org/officeDocument/2006/relationships/notesSlide" Target="../notesSlides/notesSlide18.xml"/><Relationship Id="rId3" Type="http://schemas.openxmlformats.org/officeDocument/2006/relationships/tags" Target="../tags/tag95.xml"/><Relationship Id="rId7" Type="http://schemas.openxmlformats.org/officeDocument/2006/relationships/tags" Target="../tags/tag99.xml"/><Relationship Id="rId12" Type="http://schemas.openxmlformats.org/officeDocument/2006/relationships/slideLayout" Target="../slideLayouts/slideLayout2.xml"/><Relationship Id="rId2" Type="http://schemas.openxmlformats.org/officeDocument/2006/relationships/tags" Target="../tags/tag94.xml"/><Relationship Id="rId1" Type="http://schemas.openxmlformats.org/officeDocument/2006/relationships/tags" Target="../tags/tag93.xml"/><Relationship Id="rId6" Type="http://schemas.openxmlformats.org/officeDocument/2006/relationships/tags" Target="../tags/tag98.xml"/><Relationship Id="rId11" Type="http://schemas.openxmlformats.org/officeDocument/2006/relationships/tags" Target="../tags/tag103.xml"/><Relationship Id="rId5" Type="http://schemas.openxmlformats.org/officeDocument/2006/relationships/tags" Target="../tags/tag97.xml"/><Relationship Id="rId15" Type="http://schemas.openxmlformats.org/officeDocument/2006/relationships/image" Target="../media/image35.png"/><Relationship Id="rId10" Type="http://schemas.openxmlformats.org/officeDocument/2006/relationships/tags" Target="../tags/tag102.xml"/><Relationship Id="rId4" Type="http://schemas.openxmlformats.org/officeDocument/2006/relationships/tags" Target="../tags/tag96.xml"/><Relationship Id="rId9" Type="http://schemas.openxmlformats.org/officeDocument/2006/relationships/tags" Target="../tags/tag101.xml"/><Relationship Id="rId14" Type="http://schemas.openxmlformats.org/officeDocument/2006/relationships/image" Target="../media/image34.jpeg"/></Relationships>
</file>

<file path=ppt/slides/_rels/slide19.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tags" Target="../tags/tag106.xml"/><Relationship Id="rId7" Type="http://schemas.openxmlformats.org/officeDocument/2006/relationships/hyperlink" Target="//upload.wikimedia.org/wikipedia/commons/5/56/Flounder_camo_md.jpg" TargetMode="External"/><Relationship Id="rId2" Type="http://schemas.openxmlformats.org/officeDocument/2006/relationships/tags" Target="../tags/tag105.xml"/><Relationship Id="rId1" Type="http://schemas.openxmlformats.org/officeDocument/2006/relationships/tags" Target="../tags/tag104.xml"/><Relationship Id="rId6" Type="http://schemas.openxmlformats.org/officeDocument/2006/relationships/notesSlide" Target="../notesSlides/notesSlide19.xml"/><Relationship Id="rId5" Type="http://schemas.openxmlformats.org/officeDocument/2006/relationships/slideLayout" Target="../slideLayouts/slideLayout2.xml"/><Relationship Id="rId4" Type="http://schemas.openxmlformats.org/officeDocument/2006/relationships/tags" Target="../tags/tag107.xml"/></Relationships>
</file>

<file path=ppt/slides/_rels/slide20.xml.rels><?xml version="1.0" encoding="UTF-8" standalone="yes"?>
<Relationships xmlns="http://schemas.openxmlformats.org/package/2006/relationships"><Relationship Id="rId3" Type="http://schemas.openxmlformats.org/officeDocument/2006/relationships/tags" Target="../tags/tag110.xml"/><Relationship Id="rId7" Type="http://schemas.openxmlformats.org/officeDocument/2006/relationships/image" Target="../media/image37.jpeg"/><Relationship Id="rId2" Type="http://schemas.openxmlformats.org/officeDocument/2006/relationships/tags" Target="../tags/tag109.xml"/><Relationship Id="rId1" Type="http://schemas.openxmlformats.org/officeDocument/2006/relationships/tags" Target="../tags/tag108.xml"/><Relationship Id="rId6" Type="http://schemas.openxmlformats.org/officeDocument/2006/relationships/notesSlide" Target="../notesSlides/notesSlide20.xml"/><Relationship Id="rId5" Type="http://schemas.openxmlformats.org/officeDocument/2006/relationships/slideLayout" Target="../slideLayouts/slideLayout2.xml"/><Relationship Id="rId4" Type="http://schemas.openxmlformats.org/officeDocument/2006/relationships/tags" Target="../tags/tag111.xml"/></Relationships>
</file>

<file path=ppt/slides/_rels/slide21.xml.rels><?xml version="1.0" encoding="UTF-8" standalone="yes"?>
<Relationships xmlns="http://schemas.openxmlformats.org/package/2006/relationships"><Relationship Id="rId3" Type="http://schemas.openxmlformats.org/officeDocument/2006/relationships/tags" Target="../tags/tag114.xml"/><Relationship Id="rId2" Type="http://schemas.openxmlformats.org/officeDocument/2006/relationships/tags" Target="../tags/tag113.xml"/><Relationship Id="rId1" Type="http://schemas.openxmlformats.org/officeDocument/2006/relationships/tags" Target="../tags/tag112.xml"/><Relationship Id="rId6" Type="http://schemas.openxmlformats.org/officeDocument/2006/relationships/image" Target="../media/image38.png"/><Relationship Id="rId5" Type="http://schemas.openxmlformats.org/officeDocument/2006/relationships/notesSlide" Target="../notesSlides/notesSlide21.xml"/><Relationship Id="rId4"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6.xml"/><Relationship Id="rId1" Type="http://schemas.openxmlformats.org/officeDocument/2006/relationships/tags" Target="../tags/tag115.xml"/><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8.xml"/><Relationship Id="rId1" Type="http://schemas.openxmlformats.org/officeDocument/2006/relationships/tags" Target="../tags/tag117.xml"/><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tags" Target="../tags/tag121.xml"/><Relationship Id="rId7" Type="http://schemas.openxmlformats.org/officeDocument/2006/relationships/image" Target="../media/image40.jpg"/><Relationship Id="rId2" Type="http://schemas.openxmlformats.org/officeDocument/2006/relationships/tags" Target="../tags/tag120.xml"/><Relationship Id="rId1" Type="http://schemas.openxmlformats.org/officeDocument/2006/relationships/tags" Target="../tags/tag119.xml"/><Relationship Id="rId6" Type="http://schemas.openxmlformats.org/officeDocument/2006/relationships/image" Target="../media/image39.jpg"/><Relationship Id="rId5" Type="http://schemas.openxmlformats.org/officeDocument/2006/relationships/notesSlide" Target="../notesSlides/notesSlide24.xml"/><Relationship Id="rId4"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notesSlide" Target="../notesSlides/notesSlide25.xml"/><Relationship Id="rId13" Type="http://schemas.openxmlformats.org/officeDocument/2006/relationships/hyperlink" Target="http://upload.wikimedia.org/wikipedia/commons/6/6c/Biston.betularia.7200.jpg" TargetMode="External"/><Relationship Id="rId3" Type="http://schemas.openxmlformats.org/officeDocument/2006/relationships/tags" Target="../tags/tag124.xml"/><Relationship Id="rId7" Type="http://schemas.openxmlformats.org/officeDocument/2006/relationships/slideLayout" Target="../slideLayouts/slideLayout2.xml"/><Relationship Id="rId12" Type="http://schemas.openxmlformats.org/officeDocument/2006/relationships/image" Target="../media/image44.jpeg"/><Relationship Id="rId2" Type="http://schemas.openxmlformats.org/officeDocument/2006/relationships/tags" Target="../tags/tag123.xml"/><Relationship Id="rId1" Type="http://schemas.openxmlformats.org/officeDocument/2006/relationships/tags" Target="../tags/tag122.xml"/><Relationship Id="rId6" Type="http://schemas.openxmlformats.org/officeDocument/2006/relationships/tags" Target="../tags/tag127.xml"/><Relationship Id="rId11" Type="http://schemas.openxmlformats.org/officeDocument/2006/relationships/image" Target="../media/image43.jpeg"/><Relationship Id="rId5" Type="http://schemas.openxmlformats.org/officeDocument/2006/relationships/tags" Target="../tags/tag126.xml"/><Relationship Id="rId10" Type="http://schemas.openxmlformats.org/officeDocument/2006/relationships/hyperlink" Target="http://upload.wikimedia.org/wikipedia/commons/d/db/Biston.betularia.f.carbonaria.7209.jpg" TargetMode="External"/><Relationship Id="rId4" Type="http://schemas.openxmlformats.org/officeDocument/2006/relationships/tags" Target="../tags/tag125.xml"/><Relationship Id="rId9" Type="http://schemas.openxmlformats.org/officeDocument/2006/relationships/image" Target="../media/image42.jpeg"/><Relationship Id="rId14" Type="http://schemas.openxmlformats.org/officeDocument/2006/relationships/image" Target="../media/image45.jpeg"/></Relationships>
</file>

<file path=ppt/slides/_rels/slide26.xml.rels><?xml version="1.0" encoding="UTF-8" standalone="yes"?>
<Relationships xmlns="http://schemas.openxmlformats.org/package/2006/relationships"><Relationship Id="rId8" Type="http://schemas.openxmlformats.org/officeDocument/2006/relationships/tags" Target="../tags/tag135.xml"/><Relationship Id="rId13" Type="http://schemas.openxmlformats.org/officeDocument/2006/relationships/image" Target="../media/image48.jpeg"/><Relationship Id="rId3" Type="http://schemas.openxmlformats.org/officeDocument/2006/relationships/tags" Target="../tags/tag130.xml"/><Relationship Id="rId7" Type="http://schemas.openxmlformats.org/officeDocument/2006/relationships/tags" Target="../tags/tag134.xml"/><Relationship Id="rId12" Type="http://schemas.openxmlformats.org/officeDocument/2006/relationships/image" Target="../media/image47.png"/><Relationship Id="rId2" Type="http://schemas.openxmlformats.org/officeDocument/2006/relationships/tags" Target="../tags/tag129.xml"/><Relationship Id="rId1" Type="http://schemas.openxmlformats.org/officeDocument/2006/relationships/tags" Target="../tags/tag128.xml"/><Relationship Id="rId6" Type="http://schemas.openxmlformats.org/officeDocument/2006/relationships/tags" Target="../tags/tag133.xml"/><Relationship Id="rId11" Type="http://schemas.openxmlformats.org/officeDocument/2006/relationships/image" Target="../media/image46.png"/><Relationship Id="rId5" Type="http://schemas.openxmlformats.org/officeDocument/2006/relationships/tags" Target="../tags/tag132.xml"/><Relationship Id="rId10" Type="http://schemas.openxmlformats.org/officeDocument/2006/relationships/notesSlide" Target="../notesSlides/notesSlide26.xml"/><Relationship Id="rId4" Type="http://schemas.openxmlformats.org/officeDocument/2006/relationships/tags" Target="../tags/tag131.xml"/><Relationship Id="rId9" Type="http://schemas.openxmlformats.org/officeDocument/2006/relationships/slideLayout" Target="../slideLayouts/slideLayout2.xml"/><Relationship Id="rId14" Type="http://schemas.openxmlformats.org/officeDocument/2006/relationships/image" Target="../media/image49.jpeg"/></Relationships>
</file>

<file path=ppt/slides/_rels/slide27.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tags" Target="../tags/tag138.xml"/><Relationship Id="rId7" Type="http://schemas.openxmlformats.org/officeDocument/2006/relationships/notesSlide" Target="../notesSlides/notesSlide27.xml"/><Relationship Id="rId2" Type="http://schemas.openxmlformats.org/officeDocument/2006/relationships/tags" Target="../tags/tag137.xml"/><Relationship Id="rId1" Type="http://schemas.openxmlformats.org/officeDocument/2006/relationships/tags" Target="../tags/tag136.xml"/><Relationship Id="rId6" Type="http://schemas.openxmlformats.org/officeDocument/2006/relationships/slideLayout" Target="../slideLayouts/slideLayout2.xml"/><Relationship Id="rId5" Type="http://schemas.openxmlformats.org/officeDocument/2006/relationships/tags" Target="../tags/tag140.xml"/><Relationship Id="rId4" Type="http://schemas.openxmlformats.org/officeDocument/2006/relationships/tags" Target="../tags/tag139.xml"/></Relationships>
</file>

<file path=ppt/slides/_rels/slide28.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43.xml"/><Relationship Id="rId7" Type="http://schemas.openxmlformats.org/officeDocument/2006/relationships/tags" Target="../tags/tag147.xml"/><Relationship Id="rId2" Type="http://schemas.openxmlformats.org/officeDocument/2006/relationships/tags" Target="../tags/tag142.xml"/><Relationship Id="rId1" Type="http://schemas.openxmlformats.org/officeDocument/2006/relationships/tags" Target="../tags/tag141.xml"/><Relationship Id="rId6" Type="http://schemas.openxmlformats.org/officeDocument/2006/relationships/tags" Target="../tags/tag146.xml"/><Relationship Id="rId11" Type="http://schemas.openxmlformats.org/officeDocument/2006/relationships/image" Target="../media/image52.jpeg"/><Relationship Id="rId5" Type="http://schemas.openxmlformats.org/officeDocument/2006/relationships/tags" Target="../tags/tag145.xml"/><Relationship Id="rId10" Type="http://schemas.openxmlformats.org/officeDocument/2006/relationships/image" Target="../media/image51.jpeg"/><Relationship Id="rId4" Type="http://schemas.openxmlformats.org/officeDocument/2006/relationships/tags" Target="../tags/tag144.xml"/><Relationship Id="rId9"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50.xml"/><Relationship Id="rId7" Type="http://schemas.openxmlformats.org/officeDocument/2006/relationships/tags" Target="../tags/tag154.xml"/><Relationship Id="rId2" Type="http://schemas.openxmlformats.org/officeDocument/2006/relationships/tags" Target="../tags/tag149.xml"/><Relationship Id="rId1" Type="http://schemas.openxmlformats.org/officeDocument/2006/relationships/tags" Target="../tags/tag148.xml"/><Relationship Id="rId6" Type="http://schemas.openxmlformats.org/officeDocument/2006/relationships/tags" Target="../tags/tag153.xml"/><Relationship Id="rId11" Type="http://schemas.openxmlformats.org/officeDocument/2006/relationships/image" Target="../media/image54.jpeg"/><Relationship Id="rId5" Type="http://schemas.openxmlformats.org/officeDocument/2006/relationships/tags" Target="../tags/tag152.xml"/><Relationship Id="rId10" Type="http://schemas.openxmlformats.org/officeDocument/2006/relationships/image" Target="../media/image53.jpeg"/><Relationship Id="rId4" Type="http://schemas.openxmlformats.org/officeDocument/2006/relationships/tags" Target="../tags/tag151.xml"/><Relationship Id="rId9"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8" Type="http://schemas.openxmlformats.org/officeDocument/2006/relationships/tags" Target="../tags/tag162.xml"/><Relationship Id="rId13" Type="http://schemas.openxmlformats.org/officeDocument/2006/relationships/tags" Target="../tags/tag167.xml"/><Relationship Id="rId18" Type="http://schemas.openxmlformats.org/officeDocument/2006/relationships/tags" Target="../tags/tag172.xml"/><Relationship Id="rId3" Type="http://schemas.openxmlformats.org/officeDocument/2006/relationships/tags" Target="../tags/tag157.xml"/><Relationship Id="rId21" Type="http://schemas.openxmlformats.org/officeDocument/2006/relationships/tags" Target="../tags/tag175.xml"/><Relationship Id="rId7" Type="http://schemas.openxmlformats.org/officeDocument/2006/relationships/tags" Target="../tags/tag161.xml"/><Relationship Id="rId12" Type="http://schemas.openxmlformats.org/officeDocument/2006/relationships/tags" Target="../tags/tag166.xml"/><Relationship Id="rId17" Type="http://schemas.openxmlformats.org/officeDocument/2006/relationships/tags" Target="../tags/tag171.xml"/><Relationship Id="rId2" Type="http://schemas.openxmlformats.org/officeDocument/2006/relationships/tags" Target="../tags/tag156.xml"/><Relationship Id="rId16" Type="http://schemas.openxmlformats.org/officeDocument/2006/relationships/tags" Target="../tags/tag170.xml"/><Relationship Id="rId20" Type="http://schemas.openxmlformats.org/officeDocument/2006/relationships/tags" Target="../tags/tag174.xml"/><Relationship Id="rId1" Type="http://schemas.openxmlformats.org/officeDocument/2006/relationships/tags" Target="../tags/tag155.xml"/><Relationship Id="rId6" Type="http://schemas.openxmlformats.org/officeDocument/2006/relationships/tags" Target="../tags/tag160.xml"/><Relationship Id="rId11" Type="http://schemas.openxmlformats.org/officeDocument/2006/relationships/tags" Target="../tags/tag165.xml"/><Relationship Id="rId24" Type="http://schemas.openxmlformats.org/officeDocument/2006/relationships/notesSlide" Target="../notesSlides/notesSlide30.xml"/><Relationship Id="rId5" Type="http://schemas.openxmlformats.org/officeDocument/2006/relationships/tags" Target="../tags/tag159.xml"/><Relationship Id="rId15" Type="http://schemas.openxmlformats.org/officeDocument/2006/relationships/tags" Target="../tags/tag169.xml"/><Relationship Id="rId23" Type="http://schemas.openxmlformats.org/officeDocument/2006/relationships/slideLayout" Target="../slideLayouts/slideLayout2.xml"/><Relationship Id="rId10" Type="http://schemas.openxmlformats.org/officeDocument/2006/relationships/tags" Target="../tags/tag164.xml"/><Relationship Id="rId19" Type="http://schemas.openxmlformats.org/officeDocument/2006/relationships/tags" Target="../tags/tag173.xml"/><Relationship Id="rId4" Type="http://schemas.openxmlformats.org/officeDocument/2006/relationships/tags" Target="../tags/tag158.xml"/><Relationship Id="rId9" Type="http://schemas.openxmlformats.org/officeDocument/2006/relationships/tags" Target="../tags/tag163.xml"/><Relationship Id="rId14" Type="http://schemas.openxmlformats.org/officeDocument/2006/relationships/tags" Target="../tags/tag168.xml"/><Relationship Id="rId22" Type="http://schemas.openxmlformats.org/officeDocument/2006/relationships/tags" Target="../tags/tag176.xml"/></Relationships>
</file>

<file path=ppt/slides/_rels/slide31.xml.rels><?xml version="1.0" encoding="UTF-8" standalone="yes"?>
<Relationships xmlns="http://schemas.openxmlformats.org/package/2006/relationships"><Relationship Id="rId13" Type="http://schemas.openxmlformats.org/officeDocument/2006/relationships/tags" Target="../tags/tag189.xml"/><Relationship Id="rId18" Type="http://schemas.openxmlformats.org/officeDocument/2006/relationships/tags" Target="../tags/tag194.xml"/><Relationship Id="rId26" Type="http://schemas.openxmlformats.org/officeDocument/2006/relationships/tags" Target="../tags/tag202.xml"/><Relationship Id="rId3" Type="http://schemas.openxmlformats.org/officeDocument/2006/relationships/tags" Target="../tags/tag179.xml"/><Relationship Id="rId21" Type="http://schemas.openxmlformats.org/officeDocument/2006/relationships/tags" Target="../tags/tag197.xml"/><Relationship Id="rId34" Type="http://schemas.openxmlformats.org/officeDocument/2006/relationships/image" Target="../media/image55.png"/><Relationship Id="rId7" Type="http://schemas.openxmlformats.org/officeDocument/2006/relationships/tags" Target="../tags/tag183.xml"/><Relationship Id="rId12" Type="http://schemas.openxmlformats.org/officeDocument/2006/relationships/tags" Target="../tags/tag188.xml"/><Relationship Id="rId17" Type="http://schemas.openxmlformats.org/officeDocument/2006/relationships/tags" Target="../tags/tag193.xml"/><Relationship Id="rId25" Type="http://schemas.openxmlformats.org/officeDocument/2006/relationships/tags" Target="../tags/tag201.xml"/><Relationship Id="rId33" Type="http://schemas.openxmlformats.org/officeDocument/2006/relationships/notesSlide" Target="../notesSlides/notesSlide31.xml"/><Relationship Id="rId2" Type="http://schemas.openxmlformats.org/officeDocument/2006/relationships/tags" Target="../tags/tag178.xml"/><Relationship Id="rId16" Type="http://schemas.openxmlformats.org/officeDocument/2006/relationships/tags" Target="../tags/tag192.xml"/><Relationship Id="rId20" Type="http://schemas.openxmlformats.org/officeDocument/2006/relationships/tags" Target="../tags/tag196.xml"/><Relationship Id="rId29" Type="http://schemas.openxmlformats.org/officeDocument/2006/relationships/tags" Target="../tags/tag205.xml"/><Relationship Id="rId1" Type="http://schemas.openxmlformats.org/officeDocument/2006/relationships/tags" Target="../tags/tag177.xml"/><Relationship Id="rId6" Type="http://schemas.openxmlformats.org/officeDocument/2006/relationships/tags" Target="../tags/tag182.xml"/><Relationship Id="rId11" Type="http://schemas.openxmlformats.org/officeDocument/2006/relationships/tags" Target="../tags/tag187.xml"/><Relationship Id="rId24" Type="http://schemas.openxmlformats.org/officeDocument/2006/relationships/tags" Target="../tags/tag200.xml"/><Relationship Id="rId32" Type="http://schemas.openxmlformats.org/officeDocument/2006/relationships/slideLayout" Target="../slideLayouts/slideLayout2.xml"/><Relationship Id="rId5" Type="http://schemas.openxmlformats.org/officeDocument/2006/relationships/tags" Target="../tags/tag181.xml"/><Relationship Id="rId15" Type="http://schemas.openxmlformats.org/officeDocument/2006/relationships/tags" Target="../tags/tag191.xml"/><Relationship Id="rId23" Type="http://schemas.openxmlformats.org/officeDocument/2006/relationships/tags" Target="../tags/tag199.xml"/><Relationship Id="rId28" Type="http://schemas.openxmlformats.org/officeDocument/2006/relationships/tags" Target="../tags/tag204.xml"/><Relationship Id="rId10" Type="http://schemas.openxmlformats.org/officeDocument/2006/relationships/tags" Target="../tags/tag186.xml"/><Relationship Id="rId19" Type="http://schemas.openxmlformats.org/officeDocument/2006/relationships/tags" Target="../tags/tag195.xml"/><Relationship Id="rId31" Type="http://schemas.openxmlformats.org/officeDocument/2006/relationships/tags" Target="../tags/tag207.xml"/><Relationship Id="rId4" Type="http://schemas.openxmlformats.org/officeDocument/2006/relationships/tags" Target="../tags/tag180.xml"/><Relationship Id="rId9" Type="http://schemas.openxmlformats.org/officeDocument/2006/relationships/tags" Target="../tags/tag185.xml"/><Relationship Id="rId14" Type="http://schemas.openxmlformats.org/officeDocument/2006/relationships/tags" Target="../tags/tag190.xml"/><Relationship Id="rId22" Type="http://schemas.openxmlformats.org/officeDocument/2006/relationships/tags" Target="../tags/tag198.xml"/><Relationship Id="rId27" Type="http://schemas.openxmlformats.org/officeDocument/2006/relationships/tags" Target="../tags/tag203.xml"/><Relationship Id="rId30" Type="http://schemas.openxmlformats.org/officeDocument/2006/relationships/tags" Target="../tags/tag206.xml"/><Relationship Id="rId8" Type="http://schemas.openxmlformats.org/officeDocument/2006/relationships/tags" Target="../tags/tag184.xml"/></Relationships>
</file>

<file path=ppt/slides/_rels/slide32.xml.rels><?xml version="1.0" encoding="UTF-8" standalone="yes"?>
<Relationships xmlns="http://schemas.openxmlformats.org/package/2006/relationships"><Relationship Id="rId13" Type="http://schemas.openxmlformats.org/officeDocument/2006/relationships/tags" Target="../tags/tag220.xml"/><Relationship Id="rId18" Type="http://schemas.openxmlformats.org/officeDocument/2006/relationships/tags" Target="../tags/tag225.xml"/><Relationship Id="rId26" Type="http://schemas.openxmlformats.org/officeDocument/2006/relationships/tags" Target="../tags/tag233.xml"/><Relationship Id="rId3" Type="http://schemas.openxmlformats.org/officeDocument/2006/relationships/tags" Target="../tags/tag210.xml"/><Relationship Id="rId21" Type="http://schemas.openxmlformats.org/officeDocument/2006/relationships/tags" Target="../tags/tag228.xml"/><Relationship Id="rId7" Type="http://schemas.openxmlformats.org/officeDocument/2006/relationships/tags" Target="../tags/tag214.xml"/><Relationship Id="rId12" Type="http://schemas.openxmlformats.org/officeDocument/2006/relationships/tags" Target="../tags/tag219.xml"/><Relationship Id="rId17" Type="http://schemas.openxmlformats.org/officeDocument/2006/relationships/tags" Target="../tags/tag224.xml"/><Relationship Id="rId25" Type="http://schemas.openxmlformats.org/officeDocument/2006/relationships/tags" Target="../tags/tag232.xml"/><Relationship Id="rId33" Type="http://schemas.openxmlformats.org/officeDocument/2006/relationships/image" Target="../media/image55.png"/><Relationship Id="rId2" Type="http://schemas.openxmlformats.org/officeDocument/2006/relationships/tags" Target="../tags/tag209.xml"/><Relationship Id="rId16" Type="http://schemas.openxmlformats.org/officeDocument/2006/relationships/tags" Target="../tags/tag223.xml"/><Relationship Id="rId20" Type="http://schemas.openxmlformats.org/officeDocument/2006/relationships/tags" Target="../tags/tag227.xml"/><Relationship Id="rId29" Type="http://schemas.openxmlformats.org/officeDocument/2006/relationships/tags" Target="../tags/tag236.xml"/><Relationship Id="rId1" Type="http://schemas.openxmlformats.org/officeDocument/2006/relationships/tags" Target="../tags/tag208.xml"/><Relationship Id="rId6" Type="http://schemas.openxmlformats.org/officeDocument/2006/relationships/tags" Target="../tags/tag213.xml"/><Relationship Id="rId11" Type="http://schemas.openxmlformats.org/officeDocument/2006/relationships/tags" Target="../tags/tag218.xml"/><Relationship Id="rId24" Type="http://schemas.openxmlformats.org/officeDocument/2006/relationships/tags" Target="../tags/tag231.xml"/><Relationship Id="rId32" Type="http://schemas.openxmlformats.org/officeDocument/2006/relationships/notesSlide" Target="../notesSlides/notesSlide32.xml"/><Relationship Id="rId5" Type="http://schemas.openxmlformats.org/officeDocument/2006/relationships/tags" Target="../tags/tag212.xml"/><Relationship Id="rId15" Type="http://schemas.openxmlformats.org/officeDocument/2006/relationships/tags" Target="../tags/tag222.xml"/><Relationship Id="rId23" Type="http://schemas.openxmlformats.org/officeDocument/2006/relationships/tags" Target="../tags/tag230.xml"/><Relationship Id="rId28" Type="http://schemas.openxmlformats.org/officeDocument/2006/relationships/tags" Target="../tags/tag235.xml"/><Relationship Id="rId10" Type="http://schemas.openxmlformats.org/officeDocument/2006/relationships/tags" Target="../tags/tag217.xml"/><Relationship Id="rId19" Type="http://schemas.openxmlformats.org/officeDocument/2006/relationships/tags" Target="../tags/tag226.xml"/><Relationship Id="rId31" Type="http://schemas.openxmlformats.org/officeDocument/2006/relationships/slideLayout" Target="../slideLayouts/slideLayout7.xml"/><Relationship Id="rId4" Type="http://schemas.openxmlformats.org/officeDocument/2006/relationships/tags" Target="../tags/tag211.xml"/><Relationship Id="rId9" Type="http://schemas.openxmlformats.org/officeDocument/2006/relationships/tags" Target="../tags/tag216.xml"/><Relationship Id="rId14" Type="http://schemas.openxmlformats.org/officeDocument/2006/relationships/tags" Target="../tags/tag221.xml"/><Relationship Id="rId22" Type="http://schemas.openxmlformats.org/officeDocument/2006/relationships/tags" Target="../tags/tag229.xml"/><Relationship Id="rId27" Type="http://schemas.openxmlformats.org/officeDocument/2006/relationships/tags" Target="../tags/tag234.xml"/><Relationship Id="rId30" Type="http://schemas.openxmlformats.org/officeDocument/2006/relationships/tags" Target="../tags/tag237.xml"/><Relationship Id="rId8" Type="http://schemas.openxmlformats.org/officeDocument/2006/relationships/tags" Target="../tags/tag215.xml"/></Relationships>
</file>

<file path=ppt/slides/_rels/slide33.xml.rels><?xml version="1.0" encoding="UTF-8" standalone="yes"?>
<Relationships xmlns="http://schemas.openxmlformats.org/package/2006/relationships"><Relationship Id="rId13" Type="http://schemas.openxmlformats.org/officeDocument/2006/relationships/tags" Target="../tags/tag250.xml"/><Relationship Id="rId18" Type="http://schemas.openxmlformats.org/officeDocument/2006/relationships/tags" Target="../tags/tag255.xml"/><Relationship Id="rId26" Type="http://schemas.openxmlformats.org/officeDocument/2006/relationships/tags" Target="../tags/tag263.xml"/><Relationship Id="rId3" Type="http://schemas.openxmlformats.org/officeDocument/2006/relationships/tags" Target="../tags/tag240.xml"/><Relationship Id="rId21" Type="http://schemas.openxmlformats.org/officeDocument/2006/relationships/tags" Target="../tags/tag258.xml"/><Relationship Id="rId34" Type="http://schemas.openxmlformats.org/officeDocument/2006/relationships/notesSlide" Target="../notesSlides/notesSlide33.xml"/><Relationship Id="rId7" Type="http://schemas.openxmlformats.org/officeDocument/2006/relationships/tags" Target="../tags/tag244.xml"/><Relationship Id="rId12" Type="http://schemas.openxmlformats.org/officeDocument/2006/relationships/tags" Target="../tags/tag249.xml"/><Relationship Id="rId17" Type="http://schemas.openxmlformats.org/officeDocument/2006/relationships/tags" Target="../tags/tag254.xml"/><Relationship Id="rId25" Type="http://schemas.openxmlformats.org/officeDocument/2006/relationships/tags" Target="../tags/tag262.xml"/><Relationship Id="rId33" Type="http://schemas.openxmlformats.org/officeDocument/2006/relationships/slideLayout" Target="../slideLayouts/slideLayout7.xml"/><Relationship Id="rId2" Type="http://schemas.openxmlformats.org/officeDocument/2006/relationships/tags" Target="../tags/tag239.xml"/><Relationship Id="rId16" Type="http://schemas.openxmlformats.org/officeDocument/2006/relationships/tags" Target="../tags/tag253.xml"/><Relationship Id="rId20" Type="http://schemas.openxmlformats.org/officeDocument/2006/relationships/tags" Target="../tags/tag257.xml"/><Relationship Id="rId29" Type="http://schemas.openxmlformats.org/officeDocument/2006/relationships/tags" Target="../tags/tag266.xml"/><Relationship Id="rId1" Type="http://schemas.openxmlformats.org/officeDocument/2006/relationships/tags" Target="../tags/tag238.xml"/><Relationship Id="rId6" Type="http://schemas.openxmlformats.org/officeDocument/2006/relationships/tags" Target="../tags/tag243.xml"/><Relationship Id="rId11" Type="http://schemas.openxmlformats.org/officeDocument/2006/relationships/tags" Target="../tags/tag248.xml"/><Relationship Id="rId24" Type="http://schemas.openxmlformats.org/officeDocument/2006/relationships/tags" Target="../tags/tag261.xml"/><Relationship Id="rId32" Type="http://schemas.openxmlformats.org/officeDocument/2006/relationships/tags" Target="../tags/tag269.xml"/><Relationship Id="rId5" Type="http://schemas.openxmlformats.org/officeDocument/2006/relationships/tags" Target="../tags/tag242.xml"/><Relationship Id="rId15" Type="http://schemas.openxmlformats.org/officeDocument/2006/relationships/tags" Target="../tags/tag252.xml"/><Relationship Id="rId23" Type="http://schemas.openxmlformats.org/officeDocument/2006/relationships/tags" Target="../tags/tag260.xml"/><Relationship Id="rId28" Type="http://schemas.openxmlformats.org/officeDocument/2006/relationships/tags" Target="../tags/tag265.xml"/><Relationship Id="rId10" Type="http://schemas.openxmlformats.org/officeDocument/2006/relationships/tags" Target="../tags/tag247.xml"/><Relationship Id="rId19" Type="http://schemas.openxmlformats.org/officeDocument/2006/relationships/tags" Target="../tags/tag256.xml"/><Relationship Id="rId31" Type="http://schemas.openxmlformats.org/officeDocument/2006/relationships/tags" Target="../tags/tag268.xml"/><Relationship Id="rId4" Type="http://schemas.openxmlformats.org/officeDocument/2006/relationships/tags" Target="../tags/tag241.xml"/><Relationship Id="rId9" Type="http://schemas.openxmlformats.org/officeDocument/2006/relationships/tags" Target="../tags/tag246.xml"/><Relationship Id="rId14" Type="http://schemas.openxmlformats.org/officeDocument/2006/relationships/tags" Target="../tags/tag251.xml"/><Relationship Id="rId22" Type="http://schemas.openxmlformats.org/officeDocument/2006/relationships/tags" Target="../tags/tag259.xml"/><Relationship Id="rId27" Type="http://schemas.openxmlformats.org/officeDocument/2006/relationships/tags" Target="../tags/tag264.xml"/><Relationship Id="rId30" Type="http://schemas.openxmlformats.org/officeDocument/2006/relationships/tags" Target="../tags/tag267.xml"/><Relationship Id="rId35" Type="http://schemas.openxmlformats.org/officeDocument/2006/relationships/image" Target="../media/image55.png"/><Relationship Id="rId8" Type="http://schemas.openxmlformats.org/officeDocument/2006/relationships/tags" Target="../tags/tag245.xml"/></Relationships>
</file>

<file path=ppt/slides/_rels/slide34.xml.rels><?xml version="1.0" encoding="UTF-8" standalone="yes"?>
<Relationships xmlns="http://schemas.openxmlformats.org/package/2006/relationships"><Relationship Id="rId13" Type="http://schemas.openxmlformats.org/officeDocument/2006/relationships/tags" Target="../tags/tag282.xml"/><Relationship Id="rId18" Type="http://schemas.openxmlformats.org/officeDocument/2006/relationships/tags" Target="../tags/tag287.xml"/><Relationship Id="rId26" Type="http://schemas.openxmlformats.org/officeDocument/2006/relationships/tags" Target="../tags/tag295.xml"/><Relationship Id="rId39" Type="http://schemas.openxmlformats.org/officeDocument/2006/relationships/notesSlide" Target="../notesSlides/notesSlide34.xml"/><Relationship Id="rId21" Type="http://schemas.openxmlformats.org/officeDocument/2006/relationships/tags" Target="../tags/tag290.xml"/><Relationship Id="rId34" Type="http://schemas.openxmlformats.org/officeDocument/2006/relationships/tags" Target="../tags/tag303.xml"/><Relationship Id="rId7" Type="http://schemas.openxmlformats.org/officeDocument/2006/relationships/tags" Target="../tags/tag276.xml"/><Relationship Id="rId12" Type="http://schemas.openxmlformats.org/officeDocument/2006/relationships/tags" Target="../tags/tag281.xml"/><Relationship Id="rId17" Type="http://schemas.openxmlformats.org/officeDocument/2006/relationships/tags" Target="../tags/tag286.xml"/><Relationship Id="rId25" Type="http://schemas.openxmlformats.org/officeDocument/2006/relationships/tags" Target="../tags/tag294.xml"/><Relationship Id="rId33" Type="http://schemas.openxmlformats.org/officeDocument/2006/relationships/tags" Target="../tags/tag302.xml"/><Relationship Id="rId38" Type="http://schemas.openxmlformats.org/officeDocument/2006/relationships/slideLayout" Target="../slideLayouts/slideLayout7.xml"/><Relationship Id="rId2" Type="http://schemas.openxmlformats.org/officeDocument/2006/relationships/tags" Target="../tags/tag271.xml"/><Relationship Id="rId16" Type="http://schemas.openxmlformats.org/officeDocument/2006/relationships/tags" Target="../tags/tag285.xml"/><Relationship Id="rId20" Type="http://schemas.openxmlformats.org/officeDocument/2006/relationships/tags" Target="../tags/tag289.xml"/><Relationship Id="rId29" Type="http://schemas.openxmlformats.org/officeDocument/2006/relationships/tags" Target="../tags/tag298.xml"/><Relationship Id="rId1" Type="http://schemas.openxmlformats.org/officeDocument/2006/relationships/tags" Target="../tags/tag270.xml"/><Relationship Id="rId6" Type="http://schemas.openxmlformats.org/officeDocument/2006/relationships/tags" Target="../tags/tag275.xml"/><Relationship Id="rId11" Type="http://schemas.openxmlformats.org/officeDocument/2006/relationships/tags" Target="../tags/tag280.xml"/><Relationship Id="rId24" Type="http://schemas.openxmlformats.org/officeDocument/2006/relationships/tags" Target="../tags/tag293.xml"/><Relationship Id="rId32" Type="http://schemas.openxmlformats.org/officeDocument/2006/relationships/tags" Target="../tags/tag301.xml"/><Relationship Id="rId37" Type="http://schemas.openxmlformats.org/officeDocument/2006/relationships/tags" Target="../tags/tag306.xml"/><Relationship Id="rId5" Type="http://schemas.openxmlformats.org/officeDocument/2006/relationships/tags" Target="../tags/tag274.xml"/><Relationship Id="rId15" Type="http://schemas.openxmlformats.org/officeDocument/2006/relationships/tags" Target="../tags/tag284.xml"/><Relationship Id="rId23" Type="http://schemas.openxmlformats.org/officeDocument/2006/relationships/tags" Target="../tags/tag292.xml"/><Relationship Id="rId28" Type="http://schemas.openxmlformats.org/officeDocument/2006/relationships/tags" Target="../tags/tag297.xml"/><Relationship Id="rId36" Type="http://schemas.openxmlformats.org/officeDocument/2006/relationships/tags" Target="../tags/tag305.xml"/><Relationship Id="rId10" Type="http://schemas.openxmlformats.org/officeDocument/2006/relationships/tags" Target="../tags/tag279.xml"/><Relationship Id="rId19" Type="http://schemas.openxmlformats.org/officeDocument/2006/relationships/tags" Target="../tags/tag288.xml"/><Relationship Id="rId31" Type="http://schemas.openxmlformats.org/officeDocument/2006/relationships/tags" Target="../tags/tag300.xml"/><Relationship Id="rId4" Type="http://schemas.openxmlformats.org/officeDocument/2006/relationships/tags" Target="../tags/tag273.xml"/><Relationship Id="rId9" Type="http://schemas.openxmlformats.org/officeDocument/2006/relationships/tags" Target="../tags/tag278.xml"/><Relationship Id="rId14" Type="http://schemas.openxmlformats.org/officeDocument/2006/relationships/tags" Target="../tags/tag283.xml"/><Relationship Id="rId22" Type="http://schemas.openxmlformats.org/officeDocument/2006/relationships/tags" Target="../tags/tag291.xml"/><Relationship Id="rId27" Type="http://schemas.openxmlformats.org/officeDocument/2006/relationships/tags" Target="../tags/tag296.xml"/><Relationship Id="rId30" Type="http://schemas.openxmlformats.org/officeDocument/2006/relationships/tags" Target="../tags/tag299.xml"/><Relationship Id="rId35" Type="http://schemas.openxmlformats.org/officeDocument/2006/relationships/tags" Target="../tags/tag304.xml"/><Relationship Id="rId8" Type="http://schemas.openxmlformats.org/officeDocument/2006/relationships/tags" Target="../tags/tag277.xml"/><Relationship Id="rId3" Type="http://schemas.openxmlformats.org/officeDocument/2006/relationships/tags" Target="../tags/tag272.xml"/></Relationships>
</file>

<file path=ppt/slides/_rels/slide35.xml.rels><?xml version="1.0" encoding="UTF-8" standalone="yes"?>
<Relationships xmlns="http://schemas.openxmlformats.org/package/2006/relationships"><Relationship Id="rId8" Type="http://schemas.openxmlformats.org/officeDocument/2006/relationships/tags" Target="../tags/tag314.xml"/><Relationship Id="rId3" Type="http://schemas.openxmlformats.org/officeDocument/2006/relationships/tags" Target="../tags/tag309.xml"/><Relationship Id="rId7" Type="http://schemas.openxmlformats.org/officeDocument/2006/relationships/tags" Target="../tags/tag313.xml"/><Relationship Id="rId12" Type="http://schemas.openxmlformats.org/officeDocument/2006/relationships/image" Target="../media/image56.jpeg"/><Relationship Id="rId2" Type="http://schemas.openxmlformats.org/officeDocument/2006/relationships/tags" Target="../tags/tag308.xml"/><Relationship Id="rId1" Type="http://schemas.openxmlformats.org/officeDocument/2006/relationships/tags" Target="../tags/tag307.xml"/><Relationship Id="rId6" Type="http://schemas.openxmlformats.org/officeDocument/2006/relationships/tags" Target="../tags/tag312.xml"/><Relationship Id="rId11" Type="http://schemas.openxmlformats.org/officeDocument/2006/relationships/notesSlide" Target="../notesSlides/notesSlide35.xml"/><Relationship Id="rId5" Type="http://schemas.openxmlformats.org/officeDocument/2006/relationships/tags" Target="../tags/tag311.xml"/><Relationship Id="rId10" Type="http://schemas.openxmlformats.org/officeDocument/2006/relationships/slideLayout" Target="../slideLayouts/slideLayout2.xml"/><Relationship Id="rId4" Type="http://schemas.openxmlformats.org/officeDocument/2006/relationships/tags" Target="../tags/tag310.xml"/><Relationship Id="rId9" Type="http://schemas.openxmlformats.org/officeDocument/2006/relationships/tags" Target="../tags/tag315.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17.xml"/><Relationship Id="rId1" Type="http://schemas.openxmlformats.org/officeDocument/2006/relationships/tags" Target="../tags/tag316.xml"/><Relationship Id="rId4"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3" Type="http://schemas.openxmlformats.org/officeDocument/2006/relationships/tags" Target="../tags/tag320.xml"/><Relationship Id="rId2" Type="http://schemas.openxmlformats.org/officeDocument/2006/relationships/tags" Target="../tags/tag319.xml"/><Relationship Id="rId1" Type="http://schemas.openxmlformats.org/officeDocument/2006/relationships/tags" Target="../tags/tag318.xml"/><Relationship Id="rId4"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22.xml"/><Relationship Id="rId1" Type="http://schemas.openxmlformats.org/officeDocument/2006/relationships/tags" Target="../tags/tag321.xml"/><Relationship Id="rId5" Type="http://schemas.openxmlformats.org/officeDocument/2006/relationships/image" Target="../media/image57.png"/><Relationship Id="rId4" Type="http://schemas.openxmlformats.org/officeDocument/2006/relationships/notesSlide" Target="../notesSlides/notesSlide37.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tags" Target="../tags/tag323.xml"/><Relationship Id="rId4" Type="http://schemas.openxmlformats.org/officeDocument/2006/relationships/image" Target="../media/image58.png"/></Relationships>
</file>

<file path=ppt/slides/_rels/slide4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slideLayout" Target="../slideLayouts/slideLayout2.xml"/><Relationship Id="rId1" Type="http://schemas.openxmlformats.org/officeDocument/2006/relationships/tags" Target="../tags/tag324.xml"/></Relationships>
</file>

<file path=ppt/slides/_rels/slide41.xml.rels><?xml version="1.0" encoding="UTF-8" standalone="yes"?>
<Relationships xmlns="http://schemas.openxmlformats.org/package/2006/relationships"><Relationship Id="rId8" Type="http://schemas.openxmlformats.org/officeDocument/2006/relationships/notesSlide" Target="../notesSlides/notesSlide39.xml"/><Relationship Id="rId3" Type="http://schemas.openxmlformats.org/officeDocument/2006/relationships/tags" Target="../tags/tag327.xml"/><Relationship Id="rId7" Type="http://schemas.openxmlformats.org/officeDocument/2006/relationships/slideLayout" Target="../slideLayouts/slideLayout2.xml"/><Relationship Id="rId2" Type="http://schemas.openxmlformats.org/officeDocument/2006/relationships/tags" Target="../tags/tag326.xml"/><Relationship Id="rId1" Type="http://schemas.openxmlformats.org/officeDocument/2006/relationships/tags" Target="../tags/tag325.xml"/><Relationship Id="rId6" Type="http://schemas.openxmlformats.org/officeDocument/2006/relationships/tags" Target="../tags/tag330.xml"/><Relationship Id="rId11" Type="http://schemas.openxmlformats.org/officeDocument/2006/relationships/image" Target="../media/image61.jpeg"/><Relationship Id="rId5" Type="http://schemas.openxmlformats.org/officeDocument/2006/relationships/tags" Target="../tags/tag329.xml"/><Relationship Id="rId10" Type="http://schemas.openxmlformats.org/officeDocument/2006/relationships/hyperlink" Target="http://upload.wikimedia.org/wikipedia/commons/6/6e/Hyracotherium_Eohippus_hharder.jpg" TargetMode="External"/><Relationship Id="rId4" Type="http://schemas.openxmlformats.org/officeDocument/2006/relationships/tags" Target="../tags/tag328.xml"/><Relationship Id="rId9" Type="http://schemas.openxmlformats.org/officeDocument/2006/relationships/image" Target="../media/image60.png"/></Relationships>
</file>

<file path=ppt/slides/_rels/slide42.xml.rels><?xml version="1.0" encoding="UTF-8" standalone="yes"?>
<Relationships xmlns="http://schemas.openxmlformats.org/package/2006/relationships"><Relationship Id="rId3" Type="http://schemas.openxmlformats.org/officeDocument/2006/relationships/tags" Target="../tags/tag333.xml"/><Relationship Id="rId7" Type="http://schemas.openxmlformats.org/officeDocument/2006/relationships/image" Target="../media/image62.png"/><Relationship Id="rId2" Type="http://schemas.openxmlformats.org/officeDocument/2006/relationships/tags" Target="../tags/tag332.xml"/><Relationship Id="rId1" Type="http://schemas.openxmlformats.org/officeDocument/2006/relationships/tags" Target="../tags/tag331.xml"/><Relationship Id="rId6" Type="http://schemas.openxmlformats.org/officeDocument/2006/relationships/notesSlide" Target="../notesSlides/notesSlide40.xml"/><Relationship Id="rId5" Type="http://schemas.openxmlformats.org/officeDocument/2006/relationships/slideLayout" Target="../slideLayouts/slideLayout2.xml"/><Relationship Id="rId4" Type="http://schemas.openxmlformats.org/officeDocument/2006/relationships/tags" Target="../tags/tag334.xml"/></Relationships>
</file>

<file path=ppt/slides/_rels/slide43.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63.jpg"/><Relationship Id="rId1" Type="http://schemas.openxmlformats.org/officeDocument/2006/relationships/slideLayout" Target="../slideLayouts/slideLayout2.xml"/><Relationship Id="rId5" Type="http://schemas.openxmlformats.org/officeDocument/2006/relationships/hyperlink" Target="https://www.posterlounge.co.uk/collection/science-photo-library.html" TargetMode="External"/><Relationship Id="rId4" Type="http://schemas.openxmlformats.org/officeDocument/2006/relationships/hyperlink" Target="https://www.posterlounge.co.uk/artists/lionel-bret/" TargetMode="External"/></Relationships>
</file>

<file path=ppt/slides/_rels/slide44.xml.rels><?xml version="1.0" encoding="UTF-8" standalone="yes"?>
<Relationships xmlns="http://schemas.openxmlformats.org/package/2006/relationships"><Relationship Id="rId8" Type="http://schemas.openxmlformats.org/officeDocument/2006/relationships/image" Target="../media/image66.jpeg"/><Relationship Id="rId3" Type="http://schemas.openxmlformats.org/officeDocument/2006/relationships/tags" Target="../tags/tag337.xml"/><Relationship Id="rId7" Type="http://schemas.openxmlformats.org/officeDocument/2006/relationships/image" Target="../media/image65.png"/><Relationship Id="rId2" Type="http://schemas.openxmlformats.org/officeDocument/2006/relationships/tags" Target="../tags/tag336.xml"/><Relationship Id="rId1" Type="http://schemas.openxmlformats.org/officeDocument/2006/relationships/tags" Target="../tags/tag335.xml"/><Relationship Id="rId6" Type="http://schemas.openxmlformats.org/officeDocument/2006/relationships/slideLayout" Target="../slideLayouts/slideLayout2.xml"/><Relationship Id="rId5" Type="http://schemas.openxmlformats.org/officeDocument/2006/relationships/tags" Target="../tags/tag339.xml"/><Relationship Id="rId4" Type="http://schemas.openxmlformats.org/officeDocument/2006/relationships/tags" Target="../tags/tag338.xml"/><Relationship Id="rId9" Type="http://schemas.openxmlformats.org/officeDocument/2006/relationships/image" Target="../media/image67.png"/></Relationships>
</file>

<file path=ppt/slides/_rels/slide45.xml.rels><?xml version="1.0" encoding="UTF-8" standalone="yes"?>
<Relationships xmlns="http://schemas.openxmlformats.org/package/2006/relationships"><Relationship Id="rId8" Type="http://schemas.openxmlformats.org/officeDocument/2006/relationships/hyperlink" Target="http://upload.wikimedia.org/wikipedia/commons/6/61/Pygmy_blue_whale.jpg" TargetMode="External"/><Relationship Id="rId3" Type="http://schemas.openxmlformats.org/officeDocument/2006/relationships/tags" Target="../tags/tag342.xml"/><Relationship Id="rId7" Type="http://schemas.openxmlformats.org/officeDocument/2006/relationships/notesSlide" Target="../notesSlides/notesSlide41.xml"/><Relationship Id="rId2" Type="http://schemas.openxmlformats.org/officeDocument/2006/relationships/tags" Target="../tags/tag341.xml"/><Relationship Id="rId1" Type="http://schemas.openxmlformats.org/officeDocument/2006/relationships/tags" Target="../tags/tag340.xml"/><Relationship Id="rId6" Type="http://schemas.openxmlformats.org/officeDocument/2006/relationships/slideLayout" Target="../slideLayouts/slideLayout2.xml"/><Relationship Id="rId5" Type="http://schemas.openxmlformats.org/officeDocument/2006/relationships/tags" Target="../tags/tag344.xml"/><Relationship Id="rId4" Type="http://schemas.openxmlformats.org/officeDocument/2006/relationships/tags" Target="../tags/tag343.xml"/><Relationship Id="rId9" Type="http://schemas.openxmlformats.org/officeDocument/2006/relationships/image" Target="../media/image68.jpeg"/></Relationships>
</file>

<file path=ppt/slides/_rels/slide46.xml.rels><?xml version="1.0" encoding="UTF-8" standalone="yes"?>
<Relationships xmlns="http://schemas.openxmlformats.org/package/2006/relationships"><Relationship Id="rId8" Type="http://schemas.openxmlformats.org/officeDocument/2006/relationships/tags" Target="../tags/tag352.xml"/><Relationship Id="rId13" Type="http://schemas.openxmlformats.org/officeDocument/2006/relationships/hyperlink" Target="http://fr.wikipedia.org/wiki/Fichier:Stomach_colon_rectum_diagram_fr.svg" TargetMode="External"/><Relationship Id="rId18" Type="http://schemas.openxmlformats.org/officeDocument/2006/relationships/image" Target="../media/image72.jpeg"/><Relationship Id="rId3" Type="http://schemas.openxmlformats.org/officeDocument/2006/relationships/tags" Target="../tags/tag347.xml"/><Relationship Id="rId7" Type="http://schemas.openxmlformats.org/officeDocument/2006/relationships/tags" Target="../tags/tag351.xml"/><Relationship Id="rId12" Type="http://schemas.openxmlformats.org/officeDocument/2006/relationships/image" Target="../media/image69.jpeg"/><Relationship Id="rId17" Type="http://schemas.openxmlformats.org/officeDocument/2006/relationships/hyperlink" Target="http://en.wikipedia.org/wiki/File:Bird_blink-edit.jpg" TargetMode="External"/><Relationship Id="rId2" Type="http://schemas.openxmlformats.org/officeDocument/2006/relationships/tags" Target="../tags/tag346.xml"/><Relationship Id="rId16" Type="http://schemas.openxmlformats.org/officeDocument/2006/relationships/image" Target="../media/image71.jpeg"/><Relationship Id="rId1" Type="http://schemas.openxmlformats.org/officeDocument/2006/relationships/tags" Target="../tags/tag345.xml"/><Relationship Id="rId6" Type="http://schemas.openxmlformats.org/officeDocument/2006/relationships/tags" Target="../tags/tag350.xml"/><Relationship Id="rId11" Type="http://schemas.openxmlformats.org/officeDocument/2006/relationships/hyperlink" Target="http://upload.wikimedia.org/wikipedia/commons/d/de/Membrana_nittitante.jpg" TargetMode="External"/><Relationship Id="rId5" Type="http://schemas.openxmlformats.org/officeDocument/2006/relationships/tags" Target="../tags/tag349.xml"/><Relationship Id="rId15" Type="http://schemas.openxmlformats.org/officeDocument/2006/relationships/hyperlink" Target="http://fr.wikipedia.org/wiki/Fichier:Chickenblinking.jpg" TargetMode="External"/><Relationship Id="rId10" Type="http://schemas.openxmlformats.org/officeDocument/2006/relationships/notesSlide" Target="../notesSlides/notesSlide42.xml"/><Relationship Id="rId19" Type="http://schemas.openxmlformats.org/officeDocument/2006/relationships/image" Target="../media/image73.jpeg"/><Relationship Id="rId4" Type="http://schemas.openxmlformats.org/officeDocument/2006/relationships/tags" Target="../tags/tag348.xml"/><Relationship Id="rId9" Type="http://schemas.openxmlformats.org/officeDocument/2006/relationships/slideLayout" Target="../slideLayouts/slideLayout2.xml"/><Relationship Id="rId14" Type="http://schemas.openxmlformats.org/officeDocument/2006/relationships/image" Target="../media/image70.png"/></Relationships>
</file>

<file path=ppt/slides/_rels/slide47.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355.xml"/><Relationship Id="rId7" Type="http://schemas.openxmlformats.org/officeDocument/2006/relationships/tags" Target="../tags/tag359.xml"/><Relationship Id="rId2" Type="http://schemas.openxmlformats.org/officeDocument/2006/relationships/tags" Target="../tags/tag354.xml"/><Relationship Id="rId1" Type="http://schemas.openxmlformats.org/officeDocument/2006/relationships/tags" Target="../tags/tag353.xml"/><Relationship Id="rId6" Type="http://schemas.openxmlformats.org/officeDocument/2006/relationships/tags" Target="../tags/tag358.xml"/><Relationship Id="rId5" Type="http://schemas.openxmlformats.org/officeDocument/2006/relationships/tags" Target="../tags/tag357.xml"/><Relationship Id="rId10" Type="http://schemas.openxmlformats.org/officeDocument/2006/relationships/image" Target="../media/image74.jpeg"/><Relationship Id="rId4" Type="http://schemas.openxmlformats.org/officeDocument/2006/relationships/tags" Target="../tags/tag356.xml"/><Relationship Id="rId9" Type="http://schemas.openxmlformats.org/officeDocument/2006/relationships/notesSlide" Target="../notesSlides/notesSlide43.xml"/></Relationships>
</file>

<file path=ppt/slides/_rels/slide48.xml.rels><?xml version="1.0" encoding="UTF-8" standalone="yes"?>
<Relationships xmlns="http://schemas.openxmlformats.org/package/2006/relationships"><Relationship Id="rId8" Type="http://schemas.openxmlformats.org/officeDocument/2006/relationships/image" Target="../media/image75.jpeg"/><Relationship Id="rId3" Type="http://schemas.openxmlformats.org/officeDocument/2006/relationships/tags" Target="../tags/tag362.xml"/><Relationship Id="rId7" Type="http://schemas.openxmlformats.org/officeDocument/2006/relationships/hyperlink" Target="http://www.earth-time.org/StrataColumnRayTroll.jpg" TargetMode="External"/><Relationship Id="rId2" Type="http://schemas.openxmlformats.org/officeDocument/2006/relationships/tags" Target="../tags/tag361.xml"/><Relationship Id="rId1" Type="http://schemas.openxmlformats.org/officeDocument/2006/relationships/tags" Target="../tags/tag360.xml"/><Relationship Id="rId6" Type="http://schemas.openxmlformats.org/officeDocument/2006/relationships/notesSlide" Target="../notesSlides/notesSlide44.xml"/><Relationship Id="rId5" Type="http://schemas.openxmlformats.org/officeDocument/2006/relationships/slideLayout" Target="../slideLayouts/slideLayout2.xml"/><Relationship Id="rId4" Type="http://schemas.openxmlformats.org/officeDocument/2006/relationships/tags" Target="../tags/tag36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custDataLst>
              <p:tags r:id="rId1"/>
            </p:custDataLst>
          </p:nvPr>
        </p:nvSpPr>
        <p:spPr>
          <a:xfrm>
            <a:off x="323528" y="81831"/>
            <a:ext cx="8207375" cy="1143000"/>
          </a:xfrm>
        </p:spPr>
        <p:txBody>
          <a:bodyPr/>
          <a:lstStyle/>
          <a:p>
            <a:pPr>
              <a:defRPr/>
            </a:pPr>
            <a:r>
              <a:rPr lang="en-US" sz="2800" dirty="0"/>
              <a:t>Chapter 3</a:t>
            </a:r>
            <a:br>
              <a:rPr lang="en-US" sz="2800" dirty="0"/>
            </a:br>
            <a:r>
              <a:rPr lang="en-US" sz="2800" dirty="0"/>
              <a:t>Charles Darwin (1809- 1882) and Evolution</a:t>
            </a:r>
          </a:p>
        </p:txBody>
      </p:sp>
      <p:sp>
        <p:nvSpPr>
          <p:cNvPr id="2051" name="Rectangle 3"/>
          <p:cNvSpPr>
            <a:spLocks noGrp="1" noChangeArrowheads="1"/>
          </p:cNvSpPr>
          <p:nvPr>
            <p:ph type="body" idx="1"/>
            <p:custDataLst>
              <p:tags r:id="rId2"/>
            </p:custDataLst>
          </p:nvPr>
        </p:nvSpPr>
        <p:spPr>
          <a:xfrm>
            <a:off x="323528" y="1672133"/>
            <a:ext cx="6554788" cy="2392363"/>
          </a:xfrm>
        </p:spPr>
        <p:txBody>
          <a:bodyPr/>
          <a:lstStyle/>
          <a:p>
            <a:pPr>
              <a:buFont typeface="Monotype Sorts" pitchFamily="2" charset="2"/>
              <a:buNone/>
            </a:pPr>
            <a:r>
              <a:rPr lang="en-US" sz="2400" dirty="0"/>
              <a:t>3.1 Charles Darwin: Education and Family</a:t>
            </a:r>
          </a:p>
          <a:p>
            <a:pPr>
              <a:buFont typeface="Monotype Sorts" pitchFamily="2" charset="2"/>
              <a:buNone/>
            </a:pPr>
            <a:r>
              <a:rPr lang="en-US" sz="2400" dirty="0"/>
              <a:t>3.2 </a:t>
            </a:r>
            <a:r>
              <a:rPr lang="en-CA" sz="2400" dirty="0"/>
              <a:t>The Voyage on the Beagle</a:t>
            </a:r>
            <a:endParaRPr lang="ca-ES" sz="2400" dirty="0"/>
          </a:p>
          <a:p>
            <a:pPr>
              <a:buFont typeface="Monotype Sorts" pitchFamily="2" charset="2"/>
              <a:buNone/>
            </a:pPr>
            <a:r>
              <a:rPr lang="ca-ES" sz="2400" dirty="0"/>
              <a:t>3.3 Evolution and Natural Selection</a:t>
            </a:r>
          </a:p>
          <a:p>
            <a:pPr>
              <a:buFont typeface="Monotype Sorts" pitchFamily="2" charset="2"/>
              <a:buNone/>
            </a:pPr>
            <a:r>
              <a:rPr lang="ca-ES" sz="2400" dirty="0"/>
              <a:t>3.4 Proofs of Evolution: Homologies, Fossils, Vestigial Structures </a:t>
            </a:r>
          </a:p>
          <a:p>
            <a:pPr>
              <a:buFont typeface="Monotype Sorts" pitchFamily="2" charset="2"/>
              <a:buNone/>
            </a:pPr>
            <a:endParaRPr lang="en-US" sz="2400" dirty="0"/>
          </a:p>
        </p:txBody>
      </p:sp>
      <p:pic>
        <p:nvPicPr>
          <p:cNvPr id="2052" name="Picture 4" descr="Darwinotantik"/>
          <p:cNvPicPr>
            <a:picLocks noChangeAspect="1" noChangeArrowheads="1"/>
          </p:cNvPicPr>
          <p:nvPr>
            <p:custDataLst>
              <p:tags r:id="rId3"/>
            </p:custDataLst>
          </p:nvPr>
        </p:nvPicPr>
        <p:blipFill>
          <a:blip r:embed="rId8" cstate="email">
            <a:extLst>
              <a:ext uri="{28A0092B-C50C-407E-A947-70E740481C1C}">
                <a14:useLocalDpi xmlns:a14="http://schemas.microsoft.com/office/drawing/2010/main"/>
              </a:ext>
            </a:extLst>
          </a:blip>
          <a:srcRect/>
          <a:stretch>
            <a:fillRect/>
          </a:stretch>
        </p:blipFill>
        <p:spPr bwMode="auto">
          <a:xfrm>
            <a:off x="6878638" y="1196975"/>
            <a:ext cx="1809750" cy="302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5"/>
          <p:cNvSpPr txBox="1">
            <a:spLocks noChangeArrowheads="1"/>
          </p:cNvSpPr>
          <p:nvPr>
            <p:custDataLst>
              <p:tags r:id="rId4"/>
            </p:custDataLst>
          </p:nvPr>
        </p:nvSpPr>
        <p:spPr bwMode="auto">
          <a:xfrm>
            <a:off x="2699792" y="4668465"/>
            <a:ext cx="4629794" cy="1200329"/>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endParaRPr lang="fr-CA" b="1" dirty="0">
              <a:solidFill>
                <a:srgbClr val="0B0B0B"/>
              </a:solidFill>
            </a:endParaRPr>
          </a:p>
          <a:p>
            <a:r>
              <a:rPr lang="fr-CA" b="1" dirty="0">
                <a:solidFill>
                  <a:srgbClr val="0B0B0B"/>
                </a:solidFill>
              </a:rPr>
              <a:t>Campbell Biology: p. 495-508</a:t>
            </a:r>
          </a:p>
          <a:p>
            <a:endParaRPr lang="en-US" b="1" dirty="0">
              <a:solidFill>
                <a:srgbClr val="0B0B0B"/>
              </a:solidFill>
            </a:endParaRPr>
          </a:p>
        </p:txBody>
      </p:sp>
      <p:pic>
        <p:nvPicPr>
          <p:cNvPr id="2054" name="Picture 9" descr="http://www.linternaute.com/temoignage/image_temoignage/400/que-etre-humain-humanise-que-souhaitez-planete_207160.jpg"/>
          <p:cNvPicPr>
            <a:picLocks noChangeAspect="1" noChangeArrowheads="1"/>
          </p:cNvPicPr>
          <p:nvPr>
            <p:custDataLst>
              <p:tags r:id="rId5"/>
            </p:custDataLst>
          </p:nvPr>
        </p:nvPicPr>
        <p:blipFill>
          <a:blip r:embed="rId9" cstate="email">
            <a:extLst>
              <a:ext uri="{28A0092B-C50C-407E-A947-70E740481C1C}">
                <a14:useLocalDpi xmlns:a14="http://schemas.microsoft.com/office/drawing/2010/main"/>
              </a:ext>
            </a:extLst>
          </a:blip>
          <a:srcRect/>
          <a:stretch>
            <a:fillRect/>
          </a:stretch>
        </p:blipFill>
        <p:spPr bwMode="auto">
          <a:xfrm>
            <a:off x="571071" y="3923884"/>
            <a:ext cx="2020008" cy="1944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custDataLst>
              <p:tags r:id="rId1"/>
            </p:custDataLst>
          </p:nvPr>
        </p:nvSpPr>
        <p:spPr>
          <a:xfrm>
            <a:off x="0" y="90488"/>
            <a:ext cx="7092950" cy="692696"/>
          </a:xfrm>
        </p:spPr>
        <p:txBody>
          <a:bodyPr/>
          <a:lstStyle/>
          <a:p>
            <a:pPr>
              <a:defRPr/>
            </a:pPr>
            <a:r>
              <a:rPr lang="en-US" sz="2400" dirty="0"/>
              <a:t>3.1 </a:t>
            </a:r>
            <a:r>
              <a:rPr lang="en-CA" sz="2400" dirty="0"/>
              <a:t>Charles Darwin: Education and Family</a:t>
            </a:r>
            <a:endParaRPr lang="en-US" sz="2400" dirty="0"/>
          </a:p>
        </p:txBody>
      </p:sp>
      <p:sp>
        <p:nvSpPr>
          <p:cNvPr id="3075" name="Rectangle 3"/>
          <p:cNvSpPr>
            <a:spLocks noGrp="1" noChangeArrowheads="1"/>
          </p:cNvSpPr>
          <p:nvPr>
            <p:ph type="body" idx="1"/>
            <p:custDataLst>
              <p:tags r:id="rId2"/>
            </p:custDataLst>
          </p:nvPr>
        </p:nvSpPr>
        <p:spPr>
          <a:xfrm>
            <a:off x="16478" y="783184"/>
            <a:ext cx="5584678" cy="4114800"/>
          </a:xfrm>
        </p:spPr>
        <p:txBody>
          <a:bodyPr/>
          <a:lstStyle/>
          <a:p>
            <a:r>
              <a:rPr lang="en-CA" sz="2000" dirty="0"/>
              <a:t>Born February 12th, 1809</a:t>
            </a:r>
          </a:p>
          <a:p>
            <a:r>
              <a:rPr lang="en-CA" sz="2000" dirty="0"/>
              <a:t>Father was a doctor. </a:t>
            </a:r>
          </a:p>
          <a:p>
            <a:r>
              <a:rPr lang="en-CA" sz="2000" dirty="0"/>
              <a:t>Mother was from the Wedgwood family (porcelain).</a:t>
            </a:r>
          </a:p>
          <a:p>
            <a:r>
              <a:rPr lang="en-CA" sz="2000" dirty="0"/>
              <a:t>Married (1838) to his cousin Emma Wedgwood (1808-1896)</a:t>
            </a:r>
          </a:p>
          <a:p>
            <a:r>
              <a:rPr lang="en-CA" sz="2000" dirty="0"/>
              <a:t>Had 10 children</a:t>
            </a:r>
          </a:p>
          <a:p>
            <a:r>
              <a:rPr lang="en-CA" sz="2000" dirty="0"/>
              <a:t>Stops his studies in </a:t>
            </a:r>
            <a:r>
              <a:rPr lang="en-CA" sz="2000" u="sng" dirty="0">
                <a:solidFill>
                  <a:schemeClr val="tx2"/>
                </a:solidFill>
              </a:rPr>
              <a:t>________</a:t>
            </a:r>
            <a:r>
              <a:rPr lang="en-CA" sz="2000" dirty="0"/>
              <a:t> (U. Edinburgh) and takes a more serious interest in religion (</a:t>
            </a:r>
            <a:r>
              <a:rPr lang="en-CA" sz="2000" dirty="0" err="1"/>
              <a:t>CambridgeU</a:t>
            </a:r>
            <a:r>
              <a:rPr lang="en-CA" sz="2000" dirty="0"/>
              <a:t>).</a:t>
            </a:r>
          </a:p>
          <a:p>
            <a:pPr lvl="1"/>
            <a:r>
              <a:rPr lang="en-CA" sz="1600" dirty="0"/>
              <a:t>Prerequisite to become a pastor: Bachelor of Arts  </a:t>
            </a:r>
          </a:p>
          <a:p>
            <a:r>
              <a:rPr lang="en-CA" sz="2000" dirty="0"/>
              <a:t>Develops an interest in nature: taxidermy, insect collecting, botany, etc.</a:t>
            </a:r>
          </a:p>
          <a:p>
            <a:endParaRPr lang="en-US" sz="2000" dirty="0"/>
          </a:p>
        </p:txBody>
      </p:sp>
      <p:sp>
        <p:nvSpPr>
          <p:cNvPr id="3076" name="Rectangle 7"/>
          <p:cNvSpPr>
            <a:spLocks noChangeArrowheads="1"/>
          </p:cNvSpPr>
          <p:nvPr>
            <p:custDataLst>
              <p:tags r:id="rId3"/>
            </p:custDataLst>
          </p:nvPr>
        </p:nvSpPr>
        <p:spPr bwMode="auto">
          <a:xfrm>
            <a:off x="8027988" y="2276475"/>
            <a:ext cx="914400" cy="914400"/>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nchor="ctr">
            <a:spAutoFit/>
          </a:bodyPr>
          <a:lstStyle/>
          <a:p>
            <a:endParaRPr lang="en-CA"/>
          </a:p>
        </p:txBody>
      </p:sp>
      <p:sp>
        <p:nvSpPr>
          <p:cNvPr id="3077" name="Rectangle 8"/>
          <p:cNvSpPr>
            <a:spLocks noChangeArrowheads="1"/>
          </p:cNvSpPr>
          <p:nvPr>
            <p:custDataLst>
              <p:tags r:id="rId4"/>
            </p:custDataLst>
          </p:nvPr>
        </p:nvSpPr>
        <p:spPr bwMode="auto">
          <a:xfrm>
            <a:off x="8820150" y="4652963"/>
            <a:ext cx="914400" cy="914400"/>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nchor="ctr">
            <a:spAutoFit/>
          </a:bodyPr>
          <a:lstStyle/>
          <a:p>
            <a:endParaRPr lang="en-CA"/>
          </a:p>
        </p:txBody>
      </p:sp>
      <p:pic>
        <p:nvPicPr>
          <p:cNvPr id="3078" name="Picture 6" descr="http://2.bp.blogspot.com/_awk94azPM5k/SZGw0vz0ICI/AAAAAAAAJ7A/ai-fdrOh-rI/s400/George_Richmond_-_Emma_Darwin_-_1840.jpg"/>
          <p:cNvPicPr>
            <a:picLocks noChangeAspect="1" noChangeArrowheads="1"/>
          </p:cNvPicPr>
          <p:nvPr>
            <p:custDataLst>
              <p:tags r:id="rId5"/>
            </p:custDataLst>
          </p:nvPr>
        </p:nvPicPr>
        <p:blipFill>
          <a:blip r:embed="rId10">
            <a:extLst>
              <a:ext uri="{28A0092B-C50C-407E-A947-70E740481C1C}">
                <a14:useLocalDpi xmlns:a14="http://schemas.microsoft.com/office/drawing/2010/main"/>
              </a:ext>
            </a:extLst>
          </a:blip>
          <a:srcRect/>
          <a:stretch>
            <a:fillRect/>
          </a:stretch>
        </p:blipFill>
        <p:spPr bwMode="auto">
          <a:xfrm>
            <a:off x="5508625" y="1196975"/>
            <a:ext cx="28575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Vera Wang Dinnerware">
            <a:hlinkClick r:id="rId11"/>
          </p:cNvPr>
          <p:cNvPicPr>
            <a:picLocks noChangeAspect="1" noChangeArrowheads="1"/>
          </p:cNvPicPr>
          <p:nvPr>
            <p:custDataLst>
              <p:tags r:id="rId6"/>
            </p:custDataLst>
          </p:nvPr>
        </p:nvPicPr>
        <p:blipFill>
          <a:blip r:embed="rId12" cstate="email">
            <a:extLst>
              <a:ext uri="{28A0092B-C50C-407E-A947-70E740481C1C}">
                <a14:useLocalDpi xmlns:a14="http://schemas.microsoft.com/office/drawing/2010/main"/>
              </a:ext>
            </a:extLst>
          </a:blip>
          <a:srcRect/>
          <a:stretch>
            <a:fillRect/>
          </a:stretch>
        </p:blipFill>
        <p:spPr bwMode="auto">
          <a:xfrm>
            <a:off x="7524750" y="4724400"/>
            <a:ext cx="1185863" cy="118745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9" name="Picture 4" descr="http://archive.fieldmuseum.org/darwin/photos_thumb/YN1.jpg"/>
          <p:cNvPicPr>
            <a:picLocks noChangeAspect="1" noChangeArrowheads="1"/>
          </p:cNvPicPr>
          <p:nvPr>
            <p:custDataLst>
              <p:tags r:id="rId7"/>
            </p:custDataLst>
          </p:nvPr>
        </p:nvPicPr>
        <p:blipFill>
          <a:blip r:embed="rId13"/>
          <a:srcRect/>
          <a:stretch>
            <a:fillRect/>
          </a:stretch>
        </p:blipFill>
        <p:spPr bwMode="auto">
          <a:xfrm>
            <a:off x="7164388" y="188913"/>
            <a:ext cx="1885950" cy="240030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body" idx="1"/>
            <p:custDataLst>
              <p:tags r:id="rId1"/>
            </p:custDataLst>
          </p:nvPr>
        </p:nvSpPr>
        <p:spPr>
          <a:xfrm>
            <a:off x="179512" y="1371600"/>
            <a:ext cx="7129463" cy="4114800"/>
          </a:xfrm>
        </p:spPr>
        <p:txBody>
          <a:bodyPr/>
          <a:lstStyle/>
          <a:p>
            <a:r>
              <a:rPr lang="en-CA" sz="2400" dirty="0"/>
              <a:t>In 1831, he leaves on the Beagle, a ship commissioned by the British government to  do the cartography of the coast of South America. </a:t>
            </a:r>
          </a:p>
          <a:p>
            <a:r>
              <a:rPr lang="en-CA" sz="2400" dirty="0"/>
              <a:t>Darwin was invited on board as a companion of the captain Fitzroy but quickly became the </a:t>
            </a:r>
            <a:r>
              <a:rPr lang="en-CA" sz="2400" u="sng" dirty="0">
                <a:solidFill>
                  <a:schemeClr val="tx2"/>
                </a:solidFill>
              </a:rPr>
              <a:t>_________</a:t>
            </a:r>
            <a:r>
              <a:rPr lang="en-CA" sz="2400" dirty="0"/>
              <a:t> of the voyage.</a:t>
            </a:r>
          </a:p>
          <a:p>
            <a:r>
              <a:rPr lang="en-CA" sz="2400" dirty="0"/>
              <a:t>He traveled the world and spends most of his time on land to sample the fauna and flora and to study South-American geology.</a:t>
            </a:r>
          </a:p>
          <a:p>
            <a:r>
              <a:rPr lang="en-CA" sz="2400" dirty="0"/>
              <a:t>The trip was planned for two years but lasted five years.</a:t>
            </a:r>
          </a:p>
        </p:txBody>
      </p:sp>
      <p:sp>
        <p:nvSpPr>
          <p:cNvPr id="72709" name="Rectangle 5"/>
          <p:cNvSpPr>
            <a:spLocks noGrp="1" noChangeArrowheads="1"/>
          </p:cNvSpPr>
          <p:nvPr>
            <p:ph type="title"/>
            <p:custDataLst>
              <p:tags r:id="rId2"/>
            </p:custDataLst>
          </p:nvPr>
        </p:nvSpPr>
        <p:spPr>
          <a:xfrm>
            <a:off x="304800" y="228600"/>
            <a:ext cx="8207375" cy="1143000"/>
          </a:xfrm>
        </p:spPr>
        <p:txBody>
          <a:bodyPr/>
          <a:lstStyle/>
          <a:p>
            <a:pPr>
              <a:defRPr/>
            </a:pPr>
            <a:r>
              <a:rPr lang="en-US" sz="2800" dirty="0"/>
              <a:t>3.2 </a:t>
            </a:r>
            <a:r>
              <a:rPr lang="en-CA" sz="2800" dirty="0"/>
              <a:t>The Voyage on the Beagle</a:t>
            </a:r>
            <a:endParaRPr lang="en-US" sz="2800" dirty="0"/>
          </a:p>
        </p:txBody>
      </p:sp>
      <p:pic>
        <p:nvPicPr>
          <p:cNvPr id="72711" name="Picture 7" descr="beagle"/>
          <p:cNvPicPr>
            <a:picLocks noChangeAspect="1" noChangeArrowheads="1"/>
          </p:cNvPicPr>
          <p:nvPr>
            <p:custDataLst>
              <p:tags r:id="rId3"/>
            </p:custDataLst>
          </p:nvPr>
        </p:nvPicPr>
        <p:blipFill>
          <a:blip r:embed="rId7" cstate="email">
            <a:extLst>
              <a:ext uri="{28A0092B-C50C-407E-A947-70E740481C1C}">
                <a14:useLocalDpi xmlns:a14="http://schemas.microsoft.com/office/drawing/2010/main"/>
              </a:ext>
            </a:extLst>
          </a:blip>
          <a:srcRect/>
          <a:stretch>
            <a:fillRect/>
          </a:stretch>
        </p:blipFill>
        <p:spPr bwMode="auto">
          <a:xfrm>
            <a:off x="7164288" y="33337"/>
            <a:ext cx="1970187" cy="2149295"/>
          </a:xfrm>
          <a:prstGeom prst="rect">
            <a:avLst/>
          </a:prstGeom>
          <a:noFill/>
          <a:ln w="9525">
            <a:solidFill>
              <a:srgbClr val="0B0B0B"/>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4101" name="Picture 8" descr="darwin31"/>
          <p:cNvPicPr>
            <a:picLocks noChangeAspect="1" noChangeArrowheads="1"/>
          </p:cNvPicPr>
          <p:nvPr>
            <p:custDataLst>
              <p:tags r:id="rId4"/>
            </p:custDataLst>
          </p:nvPr>
        </p:nvPicPr>
        <p:blipFill>
          <a:blip r:embed="rId8" cstate="email">
            <a:extLst>
              <a:ext uri="{28A0092B-C50C-407E-A947-70E740481C1C}">
                <a14:useLocalDpi xmlns:a14="http://schemas.microsoft.com/office/drawing/2010/main"/>
              </a:ext>
            </a:extLst>
          </a:blip>
          <a:srcRect/>
          <a:stretch>
            <a:fillRect/>
          </a:stretch>
        </p:blipFill>
        <p:spPr bwMode="auto">
          <a:xfrm>
            <a:off x="7221858" y="3429000"/>
            <a:ext cx="1922142" cy="2484841"/>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528" fill="hold" nodeType="clickEffect">
                                  <p:stCondLst>
                                    <p:cond delay="0"/>
                                  </p:stCondLst>
                                  <p:childTnLst>
                                    <p:set>
                                      <p:cBhvr>
                                        <p:cTn id="6" dur="1" fill="hold">
                                          <p:stCondLst>
                                            <p:cond delay="0"/>
                                          </p:stCondLst>
                                        </p:cTn>
                                        <p:tgtEl>
                                          <p:spTgt spid="72711"/>
                                        </p:tgtEl>
                                        <p:attrNameLst>
                                          <p:attrName>style.visibility</p:attrName>
                                        </p:attrNameLst>
                                      </p:cBhvr>
                                      <p:to>
                                        <p:strVal val="visible"/>
                                      </p:to>
                                    </p:set>
                                    <p:anim calcmode="lin" valueType="num">
                                      <p:cBhvr>
                                        <p:cTn id="7" dur="500" fill="hold"/>
                                        <p:tgtEl>
                                          <p:spTgt spid="72711"/>
                                        </p:tgtEl>
                                        <p:attrNameLst>
                                          <p:attrName>ppt_w</p:attrName>
                                        </p:attrNameLst>
                                      </p:cBhvr>
                                      <p:tavLst>
                                        <p:tav tm="0">
                                          <p:val>
                                            <p:fltVal val="0"/>
                                          </p:val>
                                        </p:tav>
                                        <p:tav tm="100000">
                                          <p:val>
                                            <p:strVal val="#ppt_w"/>
                                          </p:val>
                                        </p:tav>
                                      </p:tavLst>
                                    </p:anim>
                                    <p:anim calcmode="lin" valueType="num">
                                      <p:cBhvr>
                                        <p:cTn id="8" dur="500" fill="hold"/>
                                        <p:tgtEl>
                                          <p:spTgt spid="72711"/>
                                        </p:tgtEl>
                                        <p:attrNameLst>
                                          <p:attrName>ppt_h</p:attrName>
                                        </p:attrNameLst>
                                      </p:cBhvr>
                                      <p:tavLst>
                                        <p:tav tm="0">
                                          <p:val>
                                            <p:fltVal val="0"/>
                                          </p:val>
                                        </p:tav>
                                        <p:tav tm="100000">
                                          <p:val>
                                            <p:strVal val="#ppt_h"/>
                                          </p:val>
                                        </p:tav>
                                      </p:tavLst>
                                    </p:anim>
                                    <p:anim calcmode="lin" valueType="num">
                                      <p:cBhvr>
                                        <p:cTn id="9" dur="500" fill="hold"/>
                                        <p:tgtEl>
                                          <p:spTgt spid="72711"/>
                                        </p:tgtEl>
                                        <p:attrNameLst>
                                          <p:attrName>ppt_x</p:attrName>
                                        </p:attrNameLst>
                                      </p:cBhvr>
                                      <p:tavLst>
                                        <p:tav tm="0">
                                          <p:val>
                                            <p:fltVal val="0.5"/>
                                          </p:val>
                                        </p:tav>
                                        <p:tav tm="100000">
                                          <p:val>
                                            <p:strVal val="#ppt_x"/>
                                          </p:val>
                                        </p:tav>
                                      </p:tavLst>
                                    </p:anim>
                                    <p:anim calcmode="lin" valueType="num">
                                      <p:cBhvr>
                                        <p:cTn id="10" dur="500" fill="hold"/>
                                        <p:tgtEl>
                                          <p:spTgt spid="727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noChangeArrowheads="1"/>
          </p:cNvSpPr>
          <p:nvPr>
            <p:ph type="title"/>
            <p:custDataLst>
              <p:tags r:id="rId1"/>
            </p:custDataLst>
          </p:nvPr>
        </p:nvSpPr>
        <p:spPr>
          <a:xfrm>
            <a:off x="-31750" y="0"/>
            <a:ext cx="8207375" cy="1143000"/>
          </a:xfrm>
        </p:spPr>
        <p:txBody>
          <a:bodyPr/>
          <a:lstStyle/>
          <a:p>
            <a:pPr>
              <a:defRPr/>
            </a:pPr>
            <a:r>
              <a:rPr lang="en-US" sz="2800" dirty="0"/>
              <a:t>3.2 </a:t>
            </a:r>
            <a:r>
              <a:rPr lang="en-CA" sz="2800" dirty="0"/>
              <a:t>The Voyage on the Beagle</a:t>
            </a:r>
            <a:endParaRPr lang="en-US" sz="2800" dirty="0"/>
          </a:p>
        </p:txBody>
      </p:sp>
      <p:sp>
        <p:nvSpPr>
          <p:cNvPr id="75780" name="Rectangle 4"/>
          <p:cNvSpPr>
            <a:spLocks noChangeArrowheads="1"/>
          </p:cNvSpPr>
          <p:nvPr>
            <p:custDataLst>
              <p:tags r:id="rId2"/>
            </p:custDataLst>
          </p:nvPr>
        </p:nvSpPr>
        <p:spPr bwMode="auto">
          <a:xfrm>
            <a:off x="0" y="858838"/>
            <a:ext cx="7164288"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FFFCC"/>
                  </a:outerShdw>
                </a:effectLst>
              </a14:hiddenEffects>
            </a:ext>
          </a:extLst>
        </p:spPr>
        <p:txBody>
          <a:bodyPr lIns="90488" tIns="44450" rIns="90488" bIns="44450"/>
          <a:lstStyle/>
          <a:p>
            <a:pPr marL="342900" indent="-342900">
              <a:spcBef>
                <a:spcPct val="20000"/>
              </a:spcBef>
              <a:buClr>
                <a:schemeClr val="tx2"/>
              </a:buClr>
              <a:buSzPct val="75000"/>
              <a:buFont typeface="Monotype Sorts" pitchFamily="2" charset="2"/>
              <a:buChar char="l"/>
            </a:pPr>
            <a:r>
              <a:rPr lang="en-CA" sz="2000" b="1" dirty="0"/>
              <a:t>During the trip, two books had an impact on Darwin</a:t>
            </a:r>
          </a:p>
          <a:p>
            <a:pPr marL="742950" lvl="1" indent="-285750">
              <a:spcBef>
                <a:spcPct val="20000"/>
              </a:spcBef>
              <a:buSzPct val="100000"/>
              <a:buFontTx/>
              <a:buChar char="–"/>
            </a:pPr>
            <a:r>
              <a:rPr lang="en-CA" sz="2000" b="1" dirty="0"/>
              <a:t>William Paley (1743-1805): “Theology, or evidences of the existence and attributes of the deity”. </a:t>
            </a:r>
          </a:p>
          <a:p>
            <a:pPr marL="1200150" lvl="2" indent="-285750">
              <a:spcBef>
                <a:spcPct val="20000"/>
              </a:spcBef>
              <a:buSzPct val="100000"/>
              <a:buFontTx/>
              <a:buChar char="–"/>
            </a:pPr>
            <a:r>
              <a:rPr lang="en-CA" sz="2000" b="1" dirty="0"/>
              <a:t>Paley is the father of the </a:t>
            </a:r>
            <a:r>
              <a:rPr lang="en-CA" sz="2000" b="1" u="sng" dirty="0">
                <a:solidFill>
                  <a:schemeClr val="tx2"/>
                </a:solidFill>
              </a:rPr>
              <a:t>_________________</a:t>
            </a:r>
            <a:r>
              <a:rPr lang="en-CA" sz="2000" b="1" dirty="0"/>
              <a:t>.</a:t>
            </a:r>
          </a:p>
          <a:p>
            <a:pPr marL="1657350" lvl="3" indent="-285750">
              <a:spcBef>
                <a:spcPct val="20000"/>
              </a:spcBef>
              <a:buSzPct val="100000"/>
              <a:buFontTx/>
              <a:buChar char="–"/>
            </a:pPr>
            <a:r>
              <a:rPr lang="en-CA" sz="2000" b="1" dirty="0"/>
              <a:t>Advocates that harmony and design in nature are indicators of the existence and the acts of God (today = </a:t>
            </a:r>
            <a:r>
              <a:rPr lang="en-CA" sz="2000" b="1" u="sng" dirty="0">
                <a:solidFill>
                  <a:schemeClr val="tx2"/>
                </a:solidFill>
              </a:rPr>
              <a:t>_______________</a:t>
            </a:r>
            <a:r>
              <a:rPr lang="en-CA" sz="2000" b="1" dirty="0"/>
              <a:t>). </a:t>
            </a:r>
          </a:p>
          <a:p>
            <a:pPr marL="742950" lvl="1" indent="-285750">
              <a:spcBef>
                <a:spcPct val="20000"/>
              </a:spcBef>
              <a:buSzPct val="100000"/>
              <a:buFontTx/>
              <a:buChar char="–"/>
            </a:pPr>
            <a:r>
              <a:rPr lang="en-CA" sz="2000" b="1" dirty="0"/>
              <a:t>Charles Lyell : “Principles of Geology”.</a:t>
            </a:r>
          </a:p>
          <a:p>
            <a:pPr marL="1200150" lvl="2" indent="-285750">
              <a:spcBef>
                <a:spcPct val="20000"/>
              </a:spcBef>
              <a:buSzPct val="100000"/>
              <a:buFontTx/>
              <a:buChar char="–"/>
            </a:pPr>
            <a:r>
              <a:rPr lang="en-CA" sz="2000" b="1" dirty="0"/>
              <a:t>Darwin began his travels thinking like a good protestant: believing in the Great Flood and in Cuvier’s catastrophism. </a:t>
            </a:r>
          </a:p>
          <a:p>
            <a:pPr marL="1200150" lvl="2" indent="-285750">
              <a:spcBef>
                <a:spcPct val="20000"/>
              </a:spcBef>
              <a:buSzPct val="100000"/>
              <a:buFontTx/>
              <a:buChar char="–"/>
            </a:pPr>
            <a:r>
              <a:rPr lang="en-CA" sz="2000" b="1" dirty="0"/>
              <a:t>When he returned five years later, he was in total agreement with Lyell and Hutton’s </a:t>
            </a:r>
            <a:r>
              <a:rPr lang="en-CA" sz="2000" b="1" u="sng" dirty="0">
                <a:solidFill>
                  <a:schemeClr val="tx2"/>
                </a:solidFill>
              </a:rPr>
              <a:t>___________________</a:t>
            </a:r>
            <a:r>
              <a:rPr lang="ca-ES" sz="2000" b="1" dirty="0"/>
              <a:t>.</a:t>
            </a:r>
            <a:endParaRPr lang="en-US" sz="2000" b="1" dirty="0"/>
          </a:p>
        </p:txBody>
      </p:sp>
      <p:pic>
        <p:nvPicPr>
          <p:cNvPr id="5124" name="Picture 7" descr="95px-William_Paley_by_George_Romney">
            <a:hlinkClick r:id="rId9" tooltip="William Paley by George Romney.jpg"/>
          </p:cNvPr>
          <p:cNvPicPr>
            <a:picLocks noChangeAspect="1" noChangeArrowheads="1"/>
          </p:cNvPicPr>
          <p:nvPr>
            <p:custDataLst>
              <p:tags r:id="rId3"/>
            </p:custDataLst>
          </p:nvPr>
        </p:nvPicPr>
        <p:blipFill>
          <a:blip r:embed="rId10">
            <a:extLst>
              <a:ext uri="{28A0092B-C50C-407E-A947-70E740481C1C}">
                <a14:useLocalDpi xmlns:a14="http://schemas.microsoft.com/office/drawing/2010/main"/>
              </a:ext>
            </a:extLst>
          </a:blip>
          <a:srcRect/>
          <a:stretch>
            <a:fillRect/>
          </a:stretch>
        </p:blipFill>
        <p:spPr bwMode="auto">
          <a:xfrm>
            <a:off x="7047385" y="181716"/>
            <a:ext cx="2060895" cy="2599212"/>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AutoShape 6" descr="data:image/jpg;base64,/9j/4AAQSkZJRgABAQAAAQABAAD/2wCEAAkGBhQRERUUEhQVFRUVGBgXGBgYGBcUFRcaFxgYFxQaFRgXHCYeFxokHBUYHy8gIycpLCwsFh4xNTAqNSYrLCkBCQoKDgwOGg8PGiwkHyQpLCksLCwsLCwsLCwsLCksLCwsLCwsLCksKSwsLCwsLCwsKSwsLCwsLCwpLCwsLCwsLP/AABEIALcBFAMBIgACEQEDEQH/xAAcAAACAgMBAQAAAAAAAAAAAAAFBgMEAAECBwj/xABBEAABAgQEAwYDBgUDBAIDAAABAhEAAwQhBRIxQQZRYRMiMnGBkUKhsRQjUsHR8AczYoLhcrLxFUOSwqLDFlNz/8QAGAEAAwEBAAAAAAAAAAAAAAAAAAECAwT/xAAjEQEBAAICAgIDAAMAAAAAAAAAAQIRITESQVFhAyJxE5Hw/9oADAMBAAIRAxEAPwDxCMjcZAGo3GRkAPvA0xkCGrFKh5avL6XhL4PmMiD1bV2IfaIpwO4i4xm1KyVKUtu6HfX9IHU1NPZM4lWTN2b7B3Uw9jEuDYOZpu+UEsBqq9/Icz0j0bFcCSMHnAWKFJmOPhy8vQxNvPJ610T0IQghaj7l4H1vFCEnuB/KAGZUwd9ZPSH3gT+GK6whZTllA3UrTyH4j0HqRpGm9dI/pYp0VdYrLLCmNrP+/QR6Fw1/ApS2XVrKd8uqj6bevtDxMrqHCEZUAKmszBis9LeEdBChjvG1TPBzL7CV+FNlkf1HaF/R/DdLkYVhYAAl5x0EyafL8Po0Ua/+KCzanp2H4ppy/wDxF48rq+J5ct+zGY/iLk+5vAWrx6fM0cDpCPT0LGeLZ87+dUJSPwoSAB7vC3PxKT8U1SvU/k0KyKGbM1JjFYQ2pMMDq8UpeSj7n6mOP+qUv4DAZNBl0Ljfp5xpUkE6N5aQahjQrqY7qT7/AJGJkTJZ8E70LH6iFlUkO1/NoyXhilKZ2csHLPCBr+zn8MtY6d0/J44NDJXZeaUf6hmT/wCQhYzTJS1JCj3S1jF+n4jWmywFD5waApU/w+WpOaU0xPOWQr5ax1wfRqpqgpUWCgzFwQR0Mbw3GEZs0papK+hYHzGhhskcTomgIxCQmanaagZZietvyhcja6uZFOfMi5N4cX2fa0M37VJ1KCfvkj/2gMitC3axFik2UDyI2hU4yaYrKMSzFxElDxG16QqvGk0hVoCfK8EEUrAk7XglgmNIlhmZzchnbZrQHsHRgMw/9tXqG+sXZXDi92HzhrTVqAExJMxBOhu2zMIuSSial0huY+sPRbJasJWnRvaK00rRqhx0h6mUobSAuJUzQtDZa/6ijdx6RkXaWmkKBM3XMW8hb6gxkXME3PTxKMjUZGqG4yNRuAGnh+flSItVlY5hew6qItBBUx4mmaOF61Rskd9RCQ3IDKAPQPDHUcU/droqbLNMxKkzpqv5SHBBSg6E81nlbnHnFBPW5lS3ddi3I6gnYdI9S/h3wfL7P7TUMmmRdIOk5adVKG6AbAbnprFg6Vv4cfwoSE/aq+0sXSklgofiPJJ9z5asXEPHxL09AAhCAxW2VKRszadAL+UD+LOKl1ZKEEokjly2J5qOw9dNUWvxR2lSRlSHc6tuok/EeZirlopjasYhjCZJOUmZNOqjc35fhHQQFnlcwvNLDk9gdb9BvFygwsqOUAkqL8yeVt2B5anpDBiH8OJ5khYSLAulRyHKNGBYkkvZnMZ+TXUhR7FGWzEC+z35ltTFzD56SyVgtzTYiO5mArkoGdCkFRDAgizbPqHjmRTEJfpD8ZSmVnTpdD2Kz2M0sb/i+uhEUV06Zii61lXNzFsLADk+bxaRhP3HbpWlhfL0fnzjTpHYVLpezIYkpPif6xzKQynAtv5cxFiRVBYLPbnFtMtJIbdx6EQURXFMlSrN1EZVUqCxUQCDb/iNyFEPlGtnjpFKxdVyecIIFUoXZCH66RVn4Iv8Ig9TzQnW0SVFYg6KHvC5VxonTaFafhPpFqgxlcuxcp5H92g9Y9YiXhwNxrFIX8Ex0oUJlOsoWNRsfMfnDimopsUtNamrALTE2CuWYaKEeT1lCuScwBT+9ukFMMxgTWSs5VjRQsQen6QuKLDDiFBNp5vYzxlXsR4Fjmg7+UWKanMXqDGE1UsUtZ4heXM3HIpP5R1RyzLmGTN8Y8Ktlp5jrEXH4XMvl0aV0KH9J+kKaVER6AJTQjV8nKtQ5KI+cKHRvh/G8hyqJY2P7EMaZglKBSp0qu13aPOpU5jDhgdd2kpQX3gkOBv6coZDVTXrWO4lxsXYfP8AKBOLJUEkqWEkAlgxPm/OL32juAv89PSFniCeezUXOnX/AAIBsm4piKs4CSWAA+p/OMivkcknnG4ryLROjUbjUaJbjIyMgCSTMYwTkVECIJ4HS51uQSlDd0arUSyEDqpTDyc7QqD5wRgv2hQlkZEAdpPmaFMp+6gHZS9OiXPKG/iTiHtyJUoBEiWMqUiyQEgC4GwDe4G7gWg/ZacSEkdos55yxusi4t8KQGA5JgbiFV2YCUtnJYOQzi5zbMlyTzUqIyuoMZ5VWxeuY9klxYqUdSkM/ebRareQUPSlTSkIZKyAxb8R1clLeIFW3JMV5WZbZSdHKyGUSSVK6KuRc8osy6cJL6nmbxEx321uUnEM2CcTSJBTlkzVG+ZZt4rAoQFC9leJWp8oOyv4oykrYSJqEF8xdAIfkmWxJYM5VvCSahITcgeZAgdMxBBNlp9xDmMTkbuOOIpFZKSqVm7RCh4k5CQz/EpRLNztfnCfIntYm2oPTdvKDmC04X3mBHvrEmJcPJYkaa8m69GAADQSyXQ8b47LE5aXIIIQ/dJv7xPLUlKWBDedo7QoU6iJozJ0BLsP9YAJDeTFotrxKQMqpapDvckAH6f5jVmjpcJXMYZVJSoPmYgEf0uLxPOwtUoEnayeZJt8hDNW8eSplMiXKlrmzJbstskpKTbvLVtcaCFc1S1q7xzKJ7xYBIOmUAkMQRpd3eMpbvlpZNN0NHlDmOKxTOEhyA55AdYJTu6kltBAFKiXc6lz1P7PzjVnGkySrWJfsEW6SU+kdqntazvAYYqnKdIu4XiAStIm+EmyuXnFutoilAXYg/sQInIeF2OjzXYQmbKIIGlv3vHltfQKlLI3Sf3pHoXDNYpcrKouUWvy2/SBnE+GOsHnbpf0bV4jHHxXln5BGD4qJg7OYWUPCrcHmP3eD9RXLnSwlRafT3SR8SeYO4394SKukVLVyI97Qew+tM5AI/my9P6h8ST5/WKsSe8BxoVEu9lpsofmOkAOIEtMX5v7gQNpq7slpnS9DqOnxAwQxyoC5gUkumYgEelj6xCghKrwZwSqCV3JH73gGbGJZK2I/f7MMjbIxF82YZS7MHAG3nAnGx90qJ5Z7wWu6WDEXY7v1eKWMTe6oHlv/wAwlFxoyOlpjcAIsZGRkbM24yNRuAMEPvCNAELS4/kjOrrOmDuj+xB91mFDB5AVMdXhQCtXUJDt6s0O+HK7OQ58SnWrqpdz+kKlehhM5yqYebJfnzPqH/s6wFlyftKyRmsWGpBSbAEAOCSSpR2zRbxNREsSxY5S7ltQ6782Yf3GCnD8kLUpRuzq+EkFdkksMyTlGoLH0jLW624xxVl4eJabt1Nvr0hYxPFrsj339OUNnGE45ciG8OeYdO6CyQfM/lCLQycynMasftGikmTL38zEisImNoDDLTyQA7Rak0udSktlIFne/kDBdQyXS1s2mW6CUn5HzGhj0PhfiNNXYsmYLlOxHNPT6Qs4rhzuFBiPlAOgq1U09K0+JCgRy8j0OnrBobeqYpwYZgExDovZg4e5vbRySVE8oXqjg6elJyKSogWtySUj3d/MPHok/iJM+QkoAAWgEOAbkONeR58oD0lZSpAn1s90nSWVMkEG/dR/MNjc2vGO8u60/XqEzBcJmkq+1rCE27uYDNbKt8p0IA8zBqtmyAlCZSk+IWS/5AvBLGONpUyUqZS0y1y5YJKsqUJZPiLfOEmu41E4AGTlDgv4reTh/faHju80suOIYMRkvLXzaFwpaPScEwJNRJEwrGUhiElKmO4UpJKX5gEtCdjmECTNUgF0v3TzG36RWOct1CuFk2q8P1aVTjLJAJFns7aiIqvCpiJhTlU5NiO8hQJs/L1aB9Th3eCgSCLgi3tFpOITXdRzK0cxV2mC9WoSqcy1KSpQLd0uHdyAdwL3FoCgvHVQhVsxD8ht5tpHcmTBBeBrhdPeX5D6xfr/AObLbV07B7qbm/yithKciepL/pE0r7yaTsnm4ukFWljs/dJsLQ70U7DuJMHCnUNSzizsUlyWtqnaE8gyFhaHsb8j0j0+pD8md+SfEz2ufF4vcQnYnTpSpgAprl+ZDNbcC/mRGcrTKI57KAWjwzO8OiviHqL+8VzVHJk3BzI6H4k+REcYMtwuTy78v029/wDdEdWjl/qEFKLVPVCYHGu4iZI/f70gEmdlUFp0Oog7InBQcbwGnE5TBj6aPGqqeSlT8o2mIKhskIMqJLZeRSk+4/WMgjhoC5SCbkBvaMjH/Jrit/8AHvl5TGRuNR2OVuMjIyADWDyO5/8A0WlP9qe+r/an3hwpkBa0J2Jc+Sbn6Qt4bLZUofhSpXqo5fomGahTeYr8Msj/AMrfQRIZK+9WpXUi4zJZSFG49Ghm4dkqymytQ38xvD8OY5f/AAtzvAOglNlKgARq4I0WQbjpNHyhh4UxNEmYtKwHWLWlgkpGgJOdZYHbKkDrGUys3Y2yxl1KVuNZihNmI2IlnqcqS3o5MKlFOZbR6N/EEdsUTQlmGQ+7p26mPM66mKC4jXHrbHL4eg1spsOlzZSgFaKa6gHUFm2jFr8oVsFqZip6TLKmSoKJLkWuc22zX5xSw7iWbJDJ7yXcpL7bhtIsL4tUoKGXKCXbNZ9izBz1MHJ8GLi2v7Se/wDSPqW06NCrPGYx1MxUGW2q1KcnkALAeZJPoIlw6iKm5mHCp4wCYRTSwXsD9S0L+L4N2omzSFKZwSSslOuXx3A8rQwIWmXL1YJTzA05k2Hq2sB+HMe+zVCu0AMib3VWAAOjkAkc3Y3F4WQxWP4aLzyJ9OrQpJA5iYkpU3q3vCZSCxlq1Scv6GPSZGGSqSeZ0hQ7FikAuxJ1ShXxAEa9CNnhWq8KkzZhWhSgsk+FlC5fw6kesR7V6W+DuLVyvuJqz2YAAJJYJGl1KCUJSHLAEqKoe6ullzZbEOCHB0IcP6eUI1VSSuwlyUgpUXVMXZyE3JCvMjyA9YHUfEE+mJBCjLckP4rlS1Ev4lqJAKzoBpBl9Hj80YraIJUQC8U1UbxVOOpmnXvH6sCW3Zy3Vo5l1SQrxD/ggH6j3i9oXkUTRslo6RXoGqh+1ZfraJaPDp1VeSgpRoZq+7LS4NnNioENlDk2aJ8l3GOUVKlES5YKlqISkDVz6FjuH5QeC5NLLyKWLXJSlypRDKYEgMDbYulwYpCsp6GWsypqVzikvMJGa4UQmWhyUoPMuTdKgkFjzjdFlk50DMQAWs5QGcgHxMILdljOU1TimdBXJz88xDqGhfdzZntbV4UquYXA2IJ87jn5wx8JcVKk9oFJ7h8C8oKuqHYA2voNIFYhOllagA6MxKbe3lEzcVZ8gAmmXMSv8JF9LGxeC9ZT94sLDvf2qufYvA/EJqAggjYgXYi76N3oLYbOdMhZ3CpSvJQyn5KVFXpPst1aMpI21HrEUivKPKLmKy2y82HzAP5xSk4epdwLQodFZOLggxUmYqSGjqVgpgnQ8OFWghHGYJiWWWyrd4/kYyCM3h1iwEZGd/HLy0n5dcPMYyMjI6nOyOpQcjzjmJafxCAHTA6cFU4kfy5CSPMqlp/+wwWoGEmaSWBIHsHgFh9YUKmpH/cQhJ8gZa//AEg/JpVKpF5QSwUtTbJALn6RlN87aXXGkuF1SZiXDgE5cxCkOcuVWXNqwCFWixUqUwmILKT3j3tQbkKy95QSpJcb6Qu0GNz5ieySlZTlS6E5jLZIftGFkqAAL73J3dlkEpABLEal0li9/NlBK+oMLWjt2sHEkzkMd7EFnG4zsSx0La3hbrsNBJAuPnF+ukAF5RCVbynGpPeyAWckbiwIbkKclZKhnSUszkgt4c7jozlyztGm+GfiAVOAn4TFcYEt7mHuqSClwASN9dIBInl7tEY/kmS8vx3FTpMGCdYL0hCdIwzE5blv8Amw30eByqkqJEsOLX2LsR6EE7vaL8k+InWVa5nclm/NyL8nTuN0kXeCNXhyRKSlUhlKGVJdLOPiOUvYX01tEWB0KJQzzTf3UWt5wN4kxtU5RCXA0tsnUAHZyxJ6cmhb2Na6MCaUzUFhaUAhKUiwCUpPqS4ueQhawLGstTLdCMqiUqCbLSxLqV5W9HibD8WmTElAUXJHaJBAcpBZQVpvvbTlFqqUc5PZqGYAaAFRG6laK83iLxdKnW1zEMTQJgXLCSAywP6kllah3IPzeCRw+XWS84SxuCLFiNRbzhTqqpIYKKQo6iwAA+p6wewrG1y0gIyKTqwHO58EPRbDa/gshykcz9LxUqcNSyFZb5k5k7FyAoMG8tRpDlK4kQbLQpPkyh+RgJPl5jbckj1NuTaiA9iipEiQ6kyZbguO72hc94AdoSA7O9rBRBmCJJeGLqB2tfMmCSkWlIJfLs7Cw6AAObARWXVp7XKQ4SfVxcjb4tbB8qdWclJlNMSRPSSZo1Q/dKN5f5vziLu1Ukk2BYrhsoy1pkUZSCDlWsgKHIsSS8AqLFUqyInEpXJBShaiWAvYt5w64tj0rI6AoukFmZn1B/f+Vj/8fVVOtEsk8rEny09oqdcpv01/1GSlu0mlbfgBJPQFTfnES1faryZeRLtutbsS3mQlRHMpZ7xWFImWNk/6iAPbV4no5iM61S1MSAFAWHMa3e2sB9oavAwlgApRbk5U47pSLkggpPuNoioS8hbfAtP6fnFmqqAXHTTfmD++UQYQXl1D80n1MOJsUJyO0X5IV8lKSPoIYcEwvOgFthFHAKXOqcT8CFD/AMluPzh84Uw5pSLbD6Qt6HatScNAXIgvLw0IFhBVMiNqSANIQLFTS94xkEqmUM0ZGkQ+b4yMjAIsMialHeEel/wu4Mop8lc6qT2i0rypQpeSWAwIJAUkrJfR9tDDrxLwBInyVqk08uUoS8yFIlLlsQnn2QDO+qjAeuHj8lf3h6hP+0Q7YPNP2ct1BHMAgseYdrdISauTkUhThlJHodx82hu4Ym5paxyL+4/URnTnYgalag2ZZBbUuL+HM580H0gFiOPmVPTKCAykghRaxukZg2gAKCN2gyocwH31Lvb0CvkoQPxQS0ArWRmUAlOZ0uxJzBhZQZi+462lpUFNUinHaTXLkF3ckjwsxN9QGsxiav40SsuqQUpIAJdJPgyElILpsT5O0K+NLUUIOZ0h/IPpFBZsFPZ1erFL/KLn2zyM8+oEwlSSWLktu5CmHsLe8F6XhyQoBZnTmIBslAFz3e8ZjMS4c2sQWIYrmD0a/s4UFDXw97MxNjYaGG6QhSJIyeIJUUsHLXDgcsoU5Di7KTvEyzauZJtZpMIpkH7uQqYrQGaSs2LhkJCRmAIsoKIzXSQ5imcOMoqQUhIzEiwSL94ME/vSBlRxTPXTKGcpmJISvIAi1wD3B6QO4dxKYSoFWZDF9Tc6MVesTlldWz0uSbko7Mw2bOFjkQHBUrU/6QNv3eKtThISD3u6NSbPFuRWG4Js9x13/fSK9fMKzyAfKNgB4lnr+rROOUvYuNl4A1plSTmLqI0/4/X/ABHa8dnzLJGUAWs59zp6NFqfRiYGKShQGZIP/cRv/cNW5Qc4ewhBoJqiBnSVXu9spEasirT0RUSZiVl9wM35xMjDUv8AdqKVcrpPz19IasPowIK1dEhSQgoCidmctuf3+UG6d0U8L7dUwSluoF+9yA1fnDPh+Hhc/K47ofLZzcaAu4cpchKm3DO0VZPRSS1LV4jawcDkkdBr58rQmnEVyqjtkkly5e4UDqCDYgizHWF3TmpOTTRynrCNgtWzaAnRy3ufMwXxbHZaETEpmJMwJUyUnMoFizhLtfnCrLxA1S5hmpZS7sCoZhobu72vfcxDiEyWmS0kKIKikoA7NinQqSHfpd4BfkZxKmH2SX2JHaKlpKA7FWgVl66+sUOHccqKUTM3aFCmypJHaO/eci4GtvKBNBj+Syk6aE3KfKDNAqVMT3ZqSrYLeWl/6lXt5e8FnyJZrTdRNKpi1SkAOxfKMwJDsT0tAGchSZq1Kd1N+/lDNTYJMurtZWZ3LLSQf9KknTlaKtbhsxRJWziwY5nAu7+sLY1fRcYL1GVWhU+j2fR28otYX/Kn+aR9I6nUgSfvHA80g/8AytGqQAU61fjmW8kxW00Z4WkfcT1fjXlHVhp7qj0GjSEISnkByhR4XkASJYPxFSz6qJ+kMU6ffX9+8T7MQ+1RqZUW1gWJ8VKrEIQXZ1SHjIBKroyA9PEY7ktmD6OI4jAY3ZvesO4jpJk5Qok9imZJlqIeoHeSClQy0znTKDe7RMaxUsCZ2bp7ySoUqk21/nVa82ijdthHlPCNWpE9K0hRYnw5w7d4pdBBu0eh1/HcpVvstMhR3mlU5QPNKF2B94m2rxs9vP8AHq8T5wypQnJll91gDlGUKLaks5POC3CdRknFCtwU+ouIA4qoqnzCXzKvcNpoWYNpyjdJiR7UL0NvcaxPJfZ5rpolpUouQm5HQ6jyPyMDVV8uaD3M/ZqCigkozhm8SDm0JCgD3gII1MtM+W98q0sSNRo3o8Q0OGJkve6mzEkdGD6JHJQ9YUUC4XJXkzLklSFOSAlRDOqxdy5Ng9gBrBXDsKoyVNIzLZWUB1upICmSL3LsLXYwYpllKnQSFA+IHKQXPxaJUeWioIqxyeQyp0xjayiHsLXuT/SpuhivSZrewKm4bImdpPTkCS0uU3fUXsVBwZYbVKiFFrDeCSJdmLNZ9GdkgO7B+8fFkUPxmJMmr2ux91WUVPl/0zAeiollpII1Bs2oU33ZYXz+xWOghgn8QYaqTM7ZG47yXLkKazKuQx1v5mB8vEE90BkpJ1Z8vMkC9ukehfZgU5Gs3hHlcqSkf03eX5kx5/xbhYkTcqHAudwxdiA6UnYbe0RljKqZWNHEQklLuxPeDsQ9je+g+cGMHXKmzMsxRdgQBYHVTnY3Gh6QmohowxISymuUpD9GFvJ4UwmN2fnbNGeu4d7dLImJcXBIYg7XD8/nFOWqbITMkDIVKYryuU6X1AIsU+4ETUuJoAu4iDhzEJYq6gzVMlQKklsz5WLDzH0iv4jm9qMsLXMCSSHsC7Ow2bQ+m0ME2VOo2My8qYwCj4gdWO5DPC7jCDMmFchTS5pBGburQU8mghiGIzJ8sy1ttlU9+7ck+kT1ztdnS5WKz90XfWBycDSlbqAykP5Nq375wbw2iZKSeQ+kU8XmXIdrCFRNb5AEyCZhmMwBIA2A/wAwUlKQlCjkC1L9AClwCCC73+QiL7SkIIYkk6jaOqOaj7IAskKJUkMHIOxI5dekP0XtDR8PpqiU9mlJ2KSX6bl/aA9Zg5kz8hBzJLMkOVb25u8XMNRNp52YEBQDZQokLDEB/lG8WrZi1pUoJSopuA5FiWNj+2g99qymuEgpVy8syZ2kqXlJKSWBLaCO5EiYoZxOUEqFgC4tld1eSnJ2gcvE5hUmW+YFmHiHsp+UWkzpqQye7bQAC2ujaQdXsvXTKrBUqdSgVtu+bdQT5OQD5XivXSuzkISPP1V/x84uS5kyYUpWX7zk3BbVQJe4/WOseSO2p5LXstf97FIPlLSk/wBxh7Tox4SnKkJ/ChI9g0XZkxopYcXzG+rfnE00wghmzoHzlPFmoHWKh15wjcmNR3kjIRvGoyMjYjoZGPh/iHKiXTTMoldtnKi9swyl+kMk/BFoLy2y6hSSiWlv9SUp/wB0edCOoWj2PYrVpEw95KjlCTlOYO5PiFifU+ZgeF3cecU4llL2g0D3wniYI7Mnyi9xNhfaygVL7NKSVH8Jtt16QiYfWGWoEHSPRqKciqksosFBlNcxJy6qHh6ulzEBCFlRlgJJVdRD2yg2I/pPoYyr4h7JakmWopQAlSgbjMLAuLp/pPvFrCsCl04IQD3xcO7jZzpl6ax2vAZS19oQdbsSx0skG4NviBEMb+RKTqGdwHGqSkWVYeKWm50zDpE8uVZrHnpl3F2BSLgapSoxxLlhmDADyI5WBspbH4SGiyhN206/E+7FTKJcC4UWeGTuShxzT7jmwbtEhgo6AAecI/HdERNFmBS4s2ljokNe7desPqU7kW2cP5eJJtqB3rmAvGOHZ5QWGKpZc3Hh+IeI8xoLmFRHmMtH6QzcO1iMpTM+GAFZIyK6H9gxxJnlKgfcc4R70YsQrMymko9WzH0GkVJEmYlQzgjNq5c9CANPeGrB66VMl9wBJa6d/wDMDMYk/eJPUfWJnejqt2ySplzCCjYu/wBInmTAtQKLJBD8y9ngbikn79R5t9BBOhk7bGHqbHpfp6KeA6FAjlof0itUTFleWakgkW5Wgzhc7KcqvXz2PkYt12H9oklhmNkaC/N9hv6dYjK6Xj+wBT4UlctSlPqW201+f0gRNquwWACcoOu4fX0/zDPPo1ydPvEdCCRYOTlJCdYWsWpwsuLXe9rxSKsVJUR2ktPaWvdiPMDX0iKlkomC6iJm+bRXJvwsLNpEWHEy9C0Gqmp7RDzJSVAfGkZVW+sTZ8LmWu3OF4MDM7QiyQQHtfQ+0BquQVTsuRQmPq9zeygSLDTpB2l4jlWSVgbXDRelV6ZjhF9tvlrrGf7TLemm8LhrelfCKUEmZNbs0JzLI/CjxeqjaFjDatVTWTZ6xuVeRUbAeQ+gg9xpWdkgUiSAuYy55HwpHhR/jnASW0mSwDKmH62HsIMbzx/J/wB9llOOf7Tbhqvugd1El/M2jpcap3CEjkAIiqCfKNWKtOVEOYxqZMitVzyhJMBtzsRSksTGQvEqUSWeMh+LPypHaNgRkdARqGAR2BGgI6AgDYEaZjHYEdFLwBtJg9w5jnYrZR7psenWAMhL2gpTUyQCJoZ9FfhP6RGV1yrGbunqdI0xIysQ1hYA7978UWEB73bR7ueid0j3jznhjiYyFdnMLodgrly9I9Kp5iZoBSS/uSNsraQ0toHLQWt/tS1iSNSRE8tLj+nRhof6RlcdSWiMD0b1yjlsc0SgP0A10sNgHYuYYSy1b29GHmbFNuUWGzDKXvYh1W6eLYX8zEKST6Na+uwGthrEiDv+23+HcwFsg8Q8PZFlGiSSZZsw0OQsSwuGJhUmUqkKZQIIj2utoEz5fZrDjX4rb9LO3lCZi+CdnaakqliwmDvLSAzlbapeI3pprfRQpZhSQUljBoYoVgBe28RL4fUBmlkTEc03+UQJQU6giKmqi7glOUha3cM3zixS1KE6l/KBSFftoq1S15mS/MMPzgsOUfxCpUq47o06mGPhviBOQy12maOSp1J/CAnw8zzaFykw+YtAKrWuTYxwiU6sst5i/wATEpT1JAiJVWPRJizuSQfxFTXuMwVNAAUe8Q1mEUJuFyZljLCn0IJBZvwywU5gxVc3ES4ZSKlykpWcxYubuSfEP5bubHXSJZ+hC3O7l7jZQ7RWu2mgikhB4cp3YJU+viBLauEoB0AcgkRN9iltlyBm55i3iJBJyoIAFiTrpFSbjyZgUlCkuksyjYq+IpSkZQLNeLWGVyahL3splCxKTqSl+6nYWGkSoPncLyVJzKACfxfDYOoaOVaCwAjET5WGUvblKQov2CN1K/8A2K6J+rRPi2LSZJMyeolIchL96YrZI5dTsOrQhTMTXiVUqZPzFIDJQjQAeFCBsBEXnj/a5xyr4etc6YudNU+ZTknVR/QfpG/tgm1SE/Ci/tpFkUxIKEBgLlr5QP384q0mGqp6uYhYILjXViAR9YMZNjK3R/kq7givUTW1juT4RFWpMVURVmrvAPEqsrWEp2sPOCdbU5UE+0UMEpHUVnbTz3hxOXwJUtMlCQPfzjcUsQxpKF5XjIOS3I82aNgRto2I1DBHYEaEdpEAbAjsJjaUxIEwtm7pCErBMNP2ZM1NtW94VQmGLDJa0ICjcfMQgjRhCCMiu6fhV+RifDcXnUKskxzL2I28unSCvZCYOsbEoKBlzAD5w5ym8G7CsWl1CAQq+o0IJ6xeMspYB+huxO6o8nm08yjmZpSjl5HSG/h7j5K2RMOU6MTr5HeA+5uGoAWA/LT4jEqSCegvt/aNY1IWiYO4fc2b8okKCPW9rjpAlNILB7fLb33iebTJUAghwWB5czqwiBA0H6xZQpz5An30iaqFyv4MBUpchapSrHu+Ekk6jQekC5+E1aB3kSpo6jKTdrHeHyXu/P6CNKT3R5D5mJXt519lnXBo7jXvaNq8dSMPqS+WQhPncj0N49Dmoc+qvm0chH1B97b6w9FsnyeFJkxu3mli3dT3RcOLEaQeosLlyQyEpFndgCdlOyvWCASWbzHqLiOVHf8Au/JW0Pot1EUbHyu2vwm6t94jyvYWN2Zgx0I7qdDoLxfl0JN7AaahyNQ1op4njUmQkkqdQZyTZx0hbg1SZJ4JmJqFKUvLJd8pF76gA3brE+NcSSaSWUSwOiRudiYEY9xyqa+RWVP4j/6iEyfM7VW7akm5MT5RfjfaWdPmVczMskj92EG8Oq0Ub5QO0VYnkOQhdOJplgZXcWuGv+/pFNOK5lX1e3L2gstPch9osV+zJTMCAoqUCoH4gDmY9LRJxHjRralFSUoQVIAypLtkJHefe/s0L+GzO1QhKXzqVls6gXUlLlh3e9MSG3ePV5HBVLS0CzPWlU0pcFJCiFFsoSEuVXI9PeFhLyefotJmFhFSesxL9rlhk505i7BxfK2YeYfSBlRiiArK7uxBF03zN3hb4Fe0NMDcZnEqCR+ydIIgCRJvsIF4ertZzuLd73smJcfnGYpMoak38of0yt9hkjC1T3mHcn2jcNdLKyJCQNIyH5Dwnt5TGxGRkaG6SImQmMjIVCZKYkCYyMiK0iaTKcgQ2SJeVAEZGQ4nLtEidkME0LCxeMjIEuZ9OFDKsOOe8LuKcKnxIVbrGRkOUVRoeJqmjVlzZgNlF/Y6iHbAv4poWyVhSFHo49xGRkUDnS45LWHa53vBFFQkuxN2v5RkZCKJUzgzC5ueQvGlTXDC7APszfWMjIWj2xVSC5GmZ3/xEZqPp/w8ZGQpDYuqALnTXl9IpVfFEqQCpyNbAE+kajImqx7KGO8eTVIeWGSbAn9B+cKM7tqkupT+Z+g2jIyCRVvCjW0AlkDM53inOqWFrRqMhTmi8QKnT3ttEaRGRkbMntf8G0UsuQaqZ/MkiYlsmbx9mQpJbuqZBD8lmBNZTS1SQuZOIWClFODLTcI7MKuPArKhN97xkZGX5LZqT5a/jku9/CpLwnuAZzooG1mUlCWDkkDuAs93OjxSrqJKJa3USVJyOQ5AJWSzkkDv6PsIyMhbK9MwCiCQZv4nYMzC3v4RG8HT2s5cw7FhGRkV8svgVqK3KWjIyMhaVa//2Q=="/>
          <p:cNvSpPr>
            <a:spLocks noChangeAspect="1" noChangeArrowheads="1"/>
          </p:cNvSpPr>
          <p:nvPr>
            <p:custDataLst>
              <p:tags r:id="rId4"/>
            </p:custDataLst>
          </p:nvPr>
        </p:nvSpPr>
        <p:spPr bwMode="auto">
          <a:xfrm>
            <a:off x="84138" y="-839788"/>
            <a:ext cx="2628900" cy="1743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p>
        </p:txBody>
      </p:sp>
      <p:sp>
        <p:nvSpPr>
          <p:cNvPr id="5126" name="AutoShape 8" descr="data:image/jpg;base64,/9j/4AAQSkZJRgABAQAAAQABAAD/2wCEAAkGBhQRERUUEhQVFRUVGBgXGBgYGBcUFRcaFxgYFxQaFRgXHCYeFxokHBUYHy8gIycpLCwsFh4xNTAqNSYrLCkBCQoKDgwOGg8PGiwkHyQpLCksLCwsLCwsLCwsLCksLCwsLCwsLCksKSwsLCwsLCwsKSwsLCwsLCwpLCwsLCwsLP/AABEIALcBFAMBIgACEQEDEQH/xAAcAAACAgMBAQAAAAAAAAAAAAAFBgMEAAECBwj/xABBEAABAgQEAwYDBgUDBAIDAAABAhEAAwQhBRIxQQZRYRMiMnGBkUKhsRQjUsHR8AczYoLhcrLxFUOSwqLDFlNz/8QAGAEAAwEBAAAAAAAAAAAAAAAAAAECAwT/xAAjEQEBAAICAgIDAAMAAAAAAAAAAQIRITESQVFhAyJxE5Hw/9oADAMBAAIRAxEAPwDxCMjcZAGo3GRkAPvA0xkCGrFKh5avL6XhL4PmMiD1bV2IfaIpwO4i4xm1KyVKUtu6HfX9IHU1NPZM4lWTN2b7B3Uw9jEuDYOZpu+UEsBqq9/Icz0j0bFcCSMHnAWKFJmOPhy8vQxNvPJ610T0IQghaj7l4H1vFCEnuB/KAGZUwd9ZPSH3gT+GK6whZTllA3UrTyH4j0HqRpGm9dI/pYp0VdYrLLCmNrP+/QR6Fw1/ApS2XVrKd8uqj6bevtDxMrqHCEZUAKmszBis9LeEdBChjvG1TPBzL7CV+FNlkf1HaF/R/DdLkYVhYAAl5x0EyafL8Po0Ua/+KCzanp2H4ppy/wDxF48rq+J5ct+zGY/iLk+5vAWrx6fM0cDpCPT0LGeLZ87+dUJSPwoSAB7vC3PxKT8U1SvU/k0KyKGbM1JjFYQ2pMMDq8UpeSj7n6mOP+qUv4DAZNBl0Ljfp5xpUkE6N5aQahjQrqY7qT7/AJGJkTJZ8E70LH6iFlUkO1/NoyXhilKZ2csHLPCBr+zn8MtY6d0/J44NDJXZeaUf6hmT/wCQhYzTJS1JCj3S1jF+n4jWmywFD5waApU/w+WpOaU0xPOWQr5ax1wfRqpqgpUWCgzFwQR0Mbw3GEZs0papK+hYHzGhhskcTomgIxCQmanaagZZietvyhcja6uZFOfMi5N4cX2fa0M37VJ1KCfvkj/2gMitC3axFik2UDyI2hU4yaYrKMSzFxElDxG16QqvGk0hVoCfK8EEUrAk7XglgmNIlhmZzchnbZrQHsHRgMw/9tXqG+sXZXDi92HzhrTVqAExJMxBOhu2zMIuSSial0huY+sPRbJasJWnRvaK00rRqhx0h6mUobSAuJUzQtDZa/6ijdx6RkXaWmkKBM3XMW8hb6gxkXME3PTxKMjUZGqG4yNRuAGnh+flSItVlY5hew6qItBBUx4mmaOF61Rskd9RCQ3IDKAPQPDHUcU/droqbLNMxKkzpqv5SHBBSg6E81nlbnHnFBPW5lS3ddi3I6gnYdI9S/h3wfL7P7TUMmmRdIOk5adVKG6AbAbnprFg6Vv4cfwoSE/aq+0sXSklgofiPJJ9z5asXEPHxL09AAhCAxW2VKRszadAL+UD+LOKl1ZKEEokjly2J5qOw9dNUWvxR2lSRlSHc6tuok/EeZirlopjasYhjCZJOUmZNOqjc35fhHQQFnlcwvNLDk9gdb9BvFygwsqOUAkqL8yeVt2B5anpDBiH8OJ5khYSLAulRyHKNGBYkkvZnMZ+TXUhR7FGWzEC+z35ltTFzD56SyVgtzTYiO5mArkoGdCkFRDAgizbPqHjmRTEJfpD8ZSmVnTpdD2Kz2M0sb/i+uhEUV06Zii61lXNzFsLADk+bxaRhP3HbpWlhfL0fnzjTpHYVLpezIYkpPif6xzKQynAtv5cxFiRVBYLPbnFtMtJIbdx6EQURXFMlSrN1EZVUqCxUQCDb/iNyFEPlGtnjpFKxdVyecIIFUoXZCH66RVn4Iv8Ig9TzQnW0SVFYg6KHvC5VxonTaFafhPpFqgxlcuxcp5H92g9Y9YiXhwNxrFIX8Ex0oUJlOsoWNRsfMfnDimopsUtNamrALTE2CuWYaKEeT1lCuScwBT+9ukFMMxgTWSs5VjRQsQen6QuKLDDiFBNp5vYzxlXsR4Fjmg7+UWKanMXqDGE1UsUtZ4heXM3HIpP5R1RyzLmGTN8Y8Ktlp5jrEXH4XMvl0aV0KH9J+kKaVER6AJTQjV8nKtQ5KI+cKHRvh/G8hyqJY2P7EMaZglKBSp0qu13aPOpU5jDhgdd2kpQX3gkOBv6coZDVTXrWO4lxsXYfP8AKBOLJUEkqWEkAlgxPm/OL32juAv89PSFniCeezUXOnX/AAIBsm4piKs4CSWAA+p/OMivkcknnG4ryLROjUbjUaJbjIyMgCSTMYwTkVECIJ4HS51uQSlDd0arUSyEDqpTDyc7QqD5wRgv2hQlkZEAdpPmaFMp+6gHZS9OiXPKG/iTiHtyJUoBEiWMqUiyQEgC4GwDe4G7gWg/ZacSEkdos55yxusi4t8KQGA5JgbiFV2YCUtnJYOQzi5zbMlyTzUqIyuoMZ5VWxeuY9klxYqUdSkM/ebRareQUPSlTSkIZKyAxb8R1clLeIFW3JMV5WZbZSdHKyGUSSVK6KuRc8osy6cJL6nmbxEx321uUnEM2CcTSJBTlkzVG+ZZt4rAoQFC9leJWp8oOyv4oykrYSJqEF8xdAIfkmWxJYM5VvCSahITcgeZAgdMxBBNlp9xDmMTkbuOOIpFZKSqVm7RCh4k5CQz/EpRLNztfnCfIntYm2oPTdvKDmC04X3mBHvrEmJcPJYkaa8m69GAADQSyXQ8b47LE5aXIIIQ/dJv7xPLUlKWBDedo7QoU6iJozJ0BLsP9YAJDeTFotrxKQMqpapDvckAH6f5jVmjpcJXMYZVJSoPmYgEf0uLxPOwtUoEnayeZJt8hDNW8eSplMiXKlrmzJbstskpKTbvLVtcaCFc1S1q7xzKJ7xYBIOmUAkMQRpd3eMpbvlpZNN0NHlDmOKxTOEhyA55AdYJTu6kltBAFKiXc6lz1P7PzjVnGkySrWJfsEW6SU+kdqntazvAYYqnKdIu4XiAStIm+EmyuXnFutoilAXYg/sQInIeF2OjzXYQmbKIIGlv3vHltfQKlLI3Sf3pHoXDNYpcrKouUWvy2/SBnE+GOsHnbpf0bV4jHHxXln5BGD4qJg7OYWUPCrcHmP3eD9RXLnSwlRafT3SR8SeYO4394SKukVLVyI97Qew+tM5AI/my9P6h8ST5/WKsSe8BxoVEu9lpsofmOkAOIEtMX5v7gQNpq7slpnS9DqOnxAwQxyoC5gUkumYgEelj6xCghKrwZwSqCV3JH73gGbGJZK2I/f7MMjbIxF82YZS7MHAG3nAnGx90qJ5Z7wWu6WDEXY7v1eKWMTe6oHlv/wAwlFxoyOlpjcAIsZGRkbM24yNRuAMEPvCNAELS4/kjOrrOmDuj+xB91mFDB5AVMdXhQCtXUJDt6s0O+HK7OQ58SnWrqpdz+kKlehhM5yqYebJfnzPqH/s6wFlyftKyRmsWGpBSbAEAOCSSpR2zRbxNREsSxY5S7ltQ6782Yf3GCnD8kLUpRuzq+EkFdkksMyTlGoLH0jLW624xxVl4eJabt1Nvr0hYxPFrsj339OUNnGE45ciG8OeYdO6CyQfM/lCLQycynMasftGikmTL38zEisImNoDDLTyQA7Rak0udSktlIFne/kDBdQyXS1s2mW6CUn5HzGhj0PhfiNNXYsmYLlOxHNPT6Qs4rhzuFBiPlAOgq1U09K0+JCgRy8j0OnrBobeqYpwYZgExDovZg4e5vbRySVE8oXqjg6elJyKSogWtySUj3d/MPHok/iJM+QkoAAWgEOAbkONeR58oD0lZSpAn1s90nSWVMkEG/dR/MNjc2vGO8u60/XqEzBcJmkq+1rCE27uYDNbKt8p0IA8zBqtmyAlCZSk+IWS/5AvBLGONpUyUqZS0y1y5YJKsqUJZPiLfOEmu41E4AGTlDgv4reTh/faHju80suOIYMRkvLXzaFwpaPScEwJNRJEwrGUhiElKmO4UpJKX5gEtCdjmECTNUgF0v3TzG36RWOct1CuFk2q8P1aVTjLJAJFns7aiIqvCpiJhTlU5NiO8hQJs/L1aB9Th3eCgSCLgi3tFpOITXdRzK0cxV2mC9WoSqcy1KSpQLd0uHdyAdwL3FoCgvHVQhVsxD8ht5tpHcmTBBeBrhdPeX5D6xfr/AObLbV07B7qbm/yithKciepL/pE0r7yaTsnm4ukFWljs/dJsLQ70U7DuJMHCnUNSzizsUlyWtqnaE8gyFhaHsb8j0j0+pD8md+SfEz2ufF4vcQnYnTpSpgAprl+ZDNbcC/mRGcrTKI57KAWjwzO8OiviHqL+8VzVHJk3BzI6H4k+REcYMtwuTy78v029/wDdEdWjl/qEFKLVPVCYHGu4iZI/f70gEmdlUFp0Oog7InBQcbwGnE5TBj6aPGqqeSlT8o2mIKhskIMqJLZeRSk+4/WMgjhoC5SCbkBvaMjH/Jrit/8AHvl5TGRuNR2OVuMjIyADWDyO5/8A0WlP9qe+r/an3hwpkBa0J2Jc+Sbn6Qt4bLZUofhSpXqo5fomGahTeYr8Msj/AMrfQRIZK+9WpXUi4zJZSFG49Ghm4dkqymytQ38xvD8OY5f/AAtzvAOglNlKgARq4I0WQbjpNHyhh4UxNEmYtKwHWLWlgkpGgJOdZYHbKkDrGUys3Y2yxl1KVuNZihNmI2IlnqcqS3o5MKlFOZbR6N/EEdsUTQlmGQ+7p26mPM66mKC4jXHrbHL4eg1spsOlzZSgFaKa6gHUFm2jFr8oVsFqZip6TLKmSoKJLkWuc22zX5xSw7iWbJDJ7yXcpL7bhtIsL4tUoKGXKCXbNZ9izBz1MHJ8GLi2v7Se/wDSPqW06NCrPGYx1MxUGW2q1KcnkALAeZJPoIlw6iKm5mHCp4wCYRTSwXsD9S0L+L4N2omzSFKZwSSslOuXx3A8rQwIWmXL1YJTzA05k2Hq2sB+HMe+zVCu0AMib3VWAAOjkAkc3Y3F4WQxWP4aLzyJ9OrQpJA5iYkpU3q3vCZSCxlq1Scv6GPSZGGSqSeZ0hQ7FikAuxJ1ShXxAEa9CNnhWq8KkzZhWhSgsk+FlC5fw6kesR7V6W+DuLVyvuJqz2YAAJJYJGl1KCUJSHLAEqKoe6ullzZbEOCHB0IcP6eUI1VSSuwlyUgpUXVMXZyE3JCvMjyA9YHUfEE+mJBCjLckP4rlS1Ev4lqJAKzoBpBl9Hj80YraIJUQC8U1UbxVOOpmnXvH6sCW3Zy3Vo5l1SQrxD/ggH6j3i9oXkUTRslo6RXoGqh+1ZfraJaPDp1VeSgpRoZq+7LS4NnNioENlDk2aJ8l3GOUVKlES5YKlqISkDVz6FjuH5QeC5NLLyKWLXJSlypRDKYEgMDbYulwYpCsp6GWsypqVzikvMJGa4UQmWhyUoPMuTdKgkFjzjdFlk50DMQAWs5QGcgHxMILdljOU1TimdBXJz88xDqGhfdzZntbV4UquYXA2IJ87jn5wx8JcVKk9oFJ7h8C8oKuqHYA2voNIFYhOllagA6MxKbe3lEzcVZ8gAmmXMSv8JF9LGxeC9ZT94sLDvf2qufYvA/EJqAggjYgXYi76N3oLYbOdMhZ3CpSvJQyn5KVFXpPst1aMpI21HrEUivKPKLmKy2y82HzAP5xSk4epdwLQodFZOLggxUmYqSGjqVgpgnQ8OFWghHGYJiWWWyrd4/kYyCM3h1iwEZGd/HLy0n5dcPMYyMjI6nOyOpQcjzjmJafxCAHTA6cFU4kfy5CSPMqlp/+wwWoGEmaSWBIHsHgFh9YUKmpH/cQhJ8gZa//AEg/JpVKpF5QSwUtTbJALn6RlN87aXXGkuF1SZiXDgE5cxCkOcuVWXNqwCFWixUqUwmILKT3j3tQbkKy95QSpJcb6Qu0GNz5ieySlZTlS6E5jLZIftGFkqAAL73J3dlkEpABLEal0li9/NlBK+oMLWjt2sHEkzkMd7EFnG4zsSx0La3hbrsNBJAuPnF+ukAF5RCVbynGpPeyAWckbiwIbkKclZKhnSUszkgt4c7jozlyztGm+GfiAVOAn4TFcYEt7mHuqSClwASN9dIBInl7tEY/kmS8vx3FTpMGCdYL0hCdIwzE5blv8Amw30eByqkqJEsOLX2LsR6EE7vaL8k+InWVa5nclm/NyL8nTuN0kXeCNXhyRKSlUhlKGVJdLOPiOUvYX01tEWB0KJQzzTf3UWt5wN4kxtU5RCXA0tsnUAHZyxJ6cmhb2Na6MCaUzUFhaUAhKUiwCUpPqS4ueQhawLGstTLdCMqiUqCbLSxLqV5W9HibD8WmTElAUXJHaJBAcpBZQVpvvbTlFqqUc5PZqGYAaAFRG6laK83iLxdKnW1zEMTQJgXLCSAywP6kllah3IPzeCRw+XWS84SxuCLFiNRbzhTqqpIYKKQo6iwAA+p6wewrG1y0gIyKTqwHO58EPRbDa/gshykcz9LxUqcNSyFZb5k5k7FyAoMG8tRpDlK4kQbLQpPkyh+RgJPl5jbckj1NuTaiA9iipEiQ6kyZbguO72hc94AdoSA7O9rBRBmCJJeGLqB2tfMmCSkWlIJfLs7Cw6AAObARWXVp7XKQ4SfVxcjb4tbB8qdWclJlNMSRPSSZo1Q/dKN5f5vziLu1Ukk2BYrhsoy1pkUZSCDlWsgKHIsSS8AqLFUqyInEpXJBShaiWAvYt5w64tj0rI6AoukFmZn1B/f+Vj/8fVVOtEsk8rEny09oqdcpv01/1GSlu0mlbfgBJPQFTfnES1faryZeRLtutbsS3mQlRHMpZ7xWFImWNk/6iAPbV4no5iM61S1MSAFAWHMa3e2sB9oavAwlgApRbk5U47pSLkggpPuNoioS8hbfAtP6fnFmqqAXHTTfmD++UQYQXl1D80n1MOJsUJyO0X5IV8lKSPoIYcEwvOgFthFHAKXOqcT8CFD/AMluPzh84Uw5pSLbD6Qt6HatScNAXIgvLw0IFhBVMiNqSANIQLFTS94xkEqmUM0ZGkQ+b4yMjAIsMialHeEel/wu4Mop8lc6qT2i0rypQpeSWAwIJAUkrJfR9tDDrxLwBInyVqk08uUoS8yFIlLlsQnn2QDO+qjAeuHj8lf3h6hP+0Q7YPNP2ct1BHMAgseYdrdISauTkUhThlJHodx82hu4Ym5paxyL+4/URnTnYgalag2ZZBbUuL+HM580H0gFiOPmVPTKCAykghRaxukZg2gAKCN2gyocwH31Lvb0CvkoQPxQS0ArWRmUAlOZ0uxJzBhZQZi+462lpUFNUinHaTXLkF3ckjwsxN9QGsxiav40SsuqQUpIAJdJPgyElILpsT5O0K+NLUUIOZ0h/IPpFBZsFPZ1erFL/KLn2zyM8+oEwlSSWLktu5CmHsLe8F6XhyQoBZnTmIBslAFz3e8ZjMS4c2sQWIYrmD0a/s4UFDXw97MxNjYaGG6QhSJIyeIJUUsHLXDgcsoU5Di7KTvEyzauZJtZpMIpkH7uQqYrQGaSs2LhkJCRmAIsoKIzXSQ5imcOMoqQUhIzEiwSL94ME/vSBlRxTPXTKGcpmJISvIAi1wD3B6QO4dxKYSoFWZDF9Tc6MVesTlldWz0uSbko7Mw2bOFjkQHBUrU/6QNv3eKtThISD3u6NSbPFuRWG4Js9x13/fSK9fMKzyAfKNgB4lnr+rROOUvYuNl4A1plSTmLqI0/4/X/ABHa8dnzLJGUAWs59zp6NFqfRiYGKShQGZIP/cRv/cNW5Qc4ewhBoJqiBnSVXu9spEasirT0RUSZiVl9wM35xMjDUv8AdqKVcrpPz19IasPowIK1dEhSQgoCidmctuf3+UG6d0U8L7dUwSluoF+9yA1fnDPh+Hhc/K47ofLZzcaAu4cpchKm3DO0VZPRSS1LV4jawcDkkdBr58rQmnEVyqjtkkly5e4UDqCDYgizHWF3TmpOTTRynrCNgtWzaAnRy3ufMwXxbHZaETEpmJMwJUyUnMoFizhLtfnCrLxA1S5hmpZS7sCoZhobu72vfcxDiEyWmS0kKIKikoA7NinQqSHfpd4BfkZxKmH2SX2JHaKlpKA7FWgVl66+sUOHccqKUTM3aFCmypJHaO/eci4GtvKBNBj+Syk6aE3KfKDNAqVMT3ZqSrYLeWl/6lXt5e8FnyJZrTdRNKpi1SkAOxfKMwJDsT0tAGchSZq1Kd1N+/lDNTYJMurtZWZ3LLSQf9KknTlaKtbhsxRJWziwY5nAu7+sLY1fRcYL1GVWhU+j2fR28otYX/Kn+aR9I6nUgSfvHA80g/8AytGqQAU61fjmW8kxW00Z4WkfcT1fjXlHVhp7qj0GjSEISnkByhR4XkASJYPxFSz6qJ+kMU6ffX9+8T7MQ+1RqZUW1gWJ8VKrEIQXZ1SHjIBKroyA9PEY7ktmD6OI4jAY3ZvesO4jpJk5Qok9imZJlqIeoHeSClQy0znTKDe7RMaxUsCZ2bp7ySoUqk21/nVa82ijdthHlPCNWpE9K0hRYnw5w7d4pdBBu0eh1/HcpVvstMhR3mlU5QPNKF2B94m2rxs9vP8AHq8T5wypQnJll91gDlGUKLaks5POC3CdRknFCtwU+ouIA4qoqnzCXzKvcNpoWYNpyjdJiR7UL0NvcaxPJfZ5rpolpUouQm5HQ6jyPyMDVV8uaD3M/ZqCigkozhm8SDm0JCgD3gII1MtM+W98q0sSNRo3o8Q0OGJkve6mzEkdGD6JHJQ9YUUC4XJXkzLklSFOSAlRDOqxdy5Ng9gBrBXDsKoyVNIzLZWUB1upICmSL3LsLXYwYpllKnQSFA+IHKQXPxaJUeWioIqxyeQyp0xjayiHsLXuT/SpuhivSZrewKm4bImdpPTkCS0uU3fUXsVBwZYbVKiFFrDeCSJdmLNZ9GdkgO7B+8fFkUPxmJMmr2ux91WUVPl/0zAeiollpII1Bs2oU33ZYXz+xWOghgn8QYaqTM7ZG47yXLkKazKuQx1v5mB8vEE90BkpJ1Z8vMkC9ukehfZgU5Gs3hHlcqSkf03eX5kx5/xbhYkTcqHAudwxdiA6UnYbe0RljKqZWNHEQklLuxPeDsQ9je+g+cGMHXKmzMsxRdgQBYHVTnY3Gh6QmohowxISymuUpD9GFvJ4UwmN2fnbNGeu4d7dLImJcXBIYg7XD8/nFOWqbITMkDIVKYryuU6X1AIsU+4ETUuJoAu4iDhzEJYq6gzVMlQKklsz5WLDzH0iv4jm9qMsLXMCSSHsC7Ow2bQ+m0ME2VOo2My8qYwCj4gdWO5DPC7jCDMmFchTS5pBGburQU8mghiGIzJ8sy1ttlU9+7ck+kT1ztdnS5WKz90XfWBycDSlbqAykP5Nq375wbw2iZKSeQ+kU8XmXIdrCFRNb5AEyCZhmMwBIA2A/wAwUlKQlCjkC1L9AClwCCC73+QiL7SkIIYkk6jaOqOaj7IAskKJUkMHIOxI5dekP0XtDR8PpqiU9mlJ2KSX6bl/aA9Zg5kz8hBzJLMkOVb25u8XMNRNp52YEBQDZQokLDEB/lG8WrZi1pUoJSopuA5FiWNj+2g99qymuEgpVy8syZ2kqXlJKSWBLaCO5EiYoZxOUEqFgC4tld1eSnJ2gcvE5hUmW+YFmHiHsp+UWkzpqQye7bQAC2ujaQdXsvXTKrBUqdSgVtu+bdQT5OQD5XivXSuzkISPP1V/x84uS5kyYUpWX7zk3BbVQJe4/WOseSO2p5LXstf97FIPlLSk/wBxh7Tox4SnKkJ/ChI9g0XZkxopYcXzG+rfnE00wghmzoHzlPFmoHWKh15wjcmNR3kjIRvGoyMjYjoZGPh/iHKiXTTMoldtnKi9swyl+kMk/BFoLy2y6hSSiWlv9SUp/wB0edCOoWj2PYrVpEw95KjlCTlOYO5PiFifU+ZgeF3cecU4llL2g0D3wniYI7Mnyi9xNhfaygVL7NKSVH8Jtt16QiYfWGWoEHSPRqKciqksosFBlNcxJy6qHh6ulzEBCFlRlgJJVdRD2yg2I/pPoYyr4h7JakmWopQAlSgbjMLAuLp/pPvFrCsCl04IQD3xcO7jZzpl6ax2vAZS19oQdbsSx0skG4NviBEMb+RKTqGdwHGqSkWVYeKWm50zDpE8uVZrHnpl3F2BSLgapSoxxLlhmDADyI5WBspbH4SGiyhN206/E+7FTKJcC4UWeGTuShxzT7jmwbtEhgo6AAecI/HdERNFmBS4s2ljokNe7desPqU7kW2cP5eJJtqB3rmAvGOHZ5QWGKpZc3Hh+IeI8xoLmFRHmMtH6QzcO1iMpTM+GAFZIyK6H9gxxJnlKgfcc4R70YsQrMymko9WzH0GkVJEmYlQzgjNq5c9CANPeGrB66VMl9wBJa6d/wDMDMYk/eJPUfWJnejqt2ySplzCCjYu/wBInmTAtQKLJBD8y9ngbikn79R5t9BBOhk7bGHqbHpfp6KeA6FAjlof0itUTFleWakgkW5Wgzhc7KcqvXz2PkYt12H9oklhmNkaC/N9hv6dYjK6Xj+wBT4UlctSlPqW201+f0gRNquwWACcoOu4fX0/zDPPo1ydPvEdCCRYOTlJCdYWsWpwsuLXe9rxSKsVJUR2ktPaWvdiPMDX0iKlkomC6iJm+bRXJvwsLNpEWHEy9C0Gqmp7RDzJSVAfGkZVW+sTZ8LmWu3OF4MDM7QiyQQHtfQ+0BquQVTsuRQmPq9zeygSLDTpB2l4jlWSVgbXDRelV6ZjhF9tvlrrGf7TLemm8LhrelfCKUEmZNbs0JzLI/CjxeqjaFjDatVTWTZ6xuVeRUbAeQ+gg9xpWdkgUiSAuYy55HwpHhR/jnASW0mSwDKmH62HsIMbzx/J/wB9llOOf7Tbhqvugd1El/M2jpcap3CEjkAIiqCfKNWKtOVEOYxqZMitVzyhJMBtzsRSksTGQvEqUSWeMh+LPypHaNgRkdARqGAR2BGgI6AgDYEaZjHYEdFLwBtJg9w5jnYrZR7psenWAMhL2gpTUyQCJoZ9FfhP6RGV1yrGbunqdI0xIysQ1hYA7978UWEB73bR7ueid0j3jznhjiYyFdnMLodgrly9I9Kp5iZoBSS/uSNsraQ0toHLQWt/tS1iSNSRE8tLj+nRhof6RlcdSWiMD0b1yjlsc0SgP0A10sNgHYuYYSy1b29GHmbFNuUWGzDKXvYh1W6eLYX8zEKST6Na+uwGthrEiDv+23+HcwFsg8Q8PZFlGiSSZZsw0OQsSwuGJhUmUqkKZQIIj2utoEz5fZrDjX4rb9LO3lCZi+CdnaakqliwmDvLSAzlbapeI3pprfRQpZhSQUljBoYoVgBe28RL4fUBmlkTEc03+UQJQU6giKmqi7glOUha3cM3zixS1KE6l/KBSFftoq1S15mS/MMPzgsOUfxCpUq47o06mGPhviBOQy12maOSp1J/CAnw8zzaFykw+YtAKrWuTYxwiU6sst5i/wATEpT1JAiJVWPRJizuSQfxFTXuMwVNAAUe8Q1mEUJuFyZljLCn0IJBZvwywU5gxVc3ES4ZSKlykpWcxYubuSfEP5bubHXSJZ+hC3O7l7jZQ7RWu2mgikhB4cp3YJU+viBLauEoB0AcgkRN9iltlyBm55i3iJBJyoIAFiTrpFSbjyZgUlCkuksyjYq+IpSkZQLNeLWGVyahL3splCxKTqSl+6nYWGkSoPncLyVJzKACfxfDYOoaOVaCwAjET5WGUvblKQov2CN1K/8A2K6J+rRPi2LSZJMyeolIchL96YrZI5dTsOrQhTMTXiVUqZPzFIDJQjQAeFCBsBEXnj/a5xyr4etc6YudNU+ZTknVR/QfpG/tgm1SE/Ci/tpFkUxIKEBgLlr5QP384q0mGqp6uYhYILjXViAR9YMZNjK3R/kq7givUTW1juT4RFWpMVURVmrvAPEqsrWEp2sPOCdbU5UE+0UMEpHUVnbTz3hxOXwJUtMlCQPfzjcUsQxpKF5XjIOS3I82aNgRto2I1DBHYEaEdpEAbAjsJjaUxIEwtm7pCErBMNP2ZM1NtW94VQmGLDJa0ICjcfMQgjRhCCMiu6fhV+RifDcXnUKskxzL2I28unSCvZCYOsbEoKBlzAD5w5ym8G7CsWl1CAQq+o0IJ6xeMspYB+huxO6o8nm08yjmZpSjl5HSG/h7j5K2RMOU6MTr5HeA+5uGoAWA/LT4jEqSCegvt/aNY1IWiYO4fc2b8okKCPW9rjpAlNILB7fLb33iebTJUAghwWB5czqwiBA0H6xZQpz5An30iaqFyv4MBUpchapSrHu+Ekk6jQekC5+E1aB3kSpo6jKTdrHeHyXu/P6CNKT3R5D5mJXt519lnXBo7jXvaNq8dSMPqS+WQhPncj0N49Dmoc+qvm0chH1B97b6w9FsnyeFJkxu3mli3dT3RcOLEaQeosLlyQyEpFndgCdlOyvWCASWbzHqLiOVHf8Au/JW0Pot1EUbHyu2vwm6t94jyvYWN2Zgx0I7qdDoLxfl0JN7AaahyNQ1op4njUmQkkqdQZyTZx0hbg1SZJ4JmJqFKUvLJd8pF76gA3brE+NcSSaSWUSwOiRudiYEY9xyqa+RWVP4j/6iEyfM7VW7akm5MT5RfjfaWdPmVczMskj92EG8Oq0Ub5QO0VYnkOQhdOJplgZXcWuGv+/pFNOK5lX1e3L2gstPch9osV+zJTMCAoqUCoH4gDmY9LRJxHjRralFSUoQVIAypLtkJHefe/s0L+GzO1QhKXzqVls6gXUlLlh3e9MSG3ePV5HBVLS0CzPWlU0pcFJCiFFsoSEuVXI9PeFhLyefotJmFhFSesxL9rlhk505i7BxfK2YeYfSBlRiiArK7uxBF03zN3hb4Fe0NMDcZnEqCR+ydIIgCRJvsIF4ertZzuLd73smJcfnGYpMoak38of0yt9hkjC1T3mHcn2jcNdLKyJCQNIyH5Dwnt5TGxGRkaG6SImQmMjIVCZKYkCYyMiK0iaTKcgQ2SJeVAEZGQ4nLtEidkME0LCxeMjIEuZ9OFDKsOOe8LuKcKnxIVbrGRkOUVRoeJqmjVlzZgNlF/Y6iHbAv4poWyVhSFHo49xGRkUDnS45LWHa53vBFFQkuxN2v5RkZCKJUzgzC5ueQvGlTXDC7APszfWMjIWj2xVSC5GmZ3/xEZqPp/w8ZGQpDYuqALnTXl9IpVfFEqQCpyNbAE+kajImqx7KGO8eTVIeWGSbAn9B+cKM7tqkupT+Z+g2jIyCRVvCjW0AlkDM53inOqWFrRqMhTmi8QKnT3ttEaRGRkbMntf8G0UsuQaqZ/MkiYlsmbx9mQpJbuqZBD8lmBNZTS1SQuZOIWClFODLTcI7MKuPArKhN97xkZGX5LZqT5a/jku9/CpLwnuAZzooG1mUlCWDkkDuAs93OjxSrqJKJa3USVJyOQ5AJWSzkkDv6PsIyMhbK9MwCiCQZv4nYMzC3v4RG8HT2s5cw7FhGRkV8svgVqK3KWjIyMhaVa//2Q=="/>
          <p:cNvSpPr>
            <a:spLocks noChangeAspect="1" noChangeArrowheads="1"/>
          </p:cNvSpPr>
          <p:nvPr>
            <p:custDataLst>
              <p:tags r:id="rId5"/>
            </p:custDataLst>
          </p:nvPr>
        </p:nvSpPr>
        <p:spPr bwMode="auto">
          <a:xfrm>
            <a:off x="236538" y="-687388"/>
            <a:ext cx="2628900" cy="1743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p>
        </p:txBody>
      </p:sp>
      <p:pic>
        <p:nvPicPr>
          <p:cNvPr id="5127" name="Picture 10" descr="http://www.watchman.dsl.pipex.com/watch%20repairs/watch%20modern%20stop.JPG"/>
          <p:cNvPicPr>
            <a:picLocks noChangeAspect="1" noChangeArrowheads="1"/>
          </p:cNvPicPr>
          <p:nvPr>
            <p:custDataLst>
              <p:tags r:id="rId6"/>
            </p:custDataLst>
          </p:nvPr>
        </p:nvPicPr>
        <p:blipFill>
          <a:blip r:embed="rId11" cstate="email">
            <a:extLst>
              <a:ext uri="{28A0092B-C50C-407E-A947-70E740481C1C}">
                <a14:useLocalDpi xmlns:a14="http://schemas.microsoft.com/office/drawing/2010/main"/>
              </a:ext>
            </a:extLst>
          </a:blip>
          <a:srcRect/>
          <a:stretch>
            <a:fillRect/>
          </a:stretch>
        </p:blipFill>
        <p:spPr bwMode="auto">
          <a:xfrm>
            <a:off x="6836846" y="3717032"/>
            <a:ext cx="2307154" cy="2008504"/>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5780">
                                            <p:txEl>
                                              <p:pRg st="0" end="0"/>
                                            </p:txEl>
                                          </p:spTgt>
                                        </p:tgtEl>
                                        <p:attrNameLst>
                                          <p:attrName>style.visibility</p:attrName>
                                        </p:attrNameLst>
                                      </p:cBhvr>
                                      <p:to>
                                        <p:strVal val="visible"/>
                                      </p:to>
                                    </p:set>
                                    <p:animEffect transition="in" filter="dissolve">
                                      <p:cBhvr>
                                        <p:cTn id="7" dur="500"/>
                                        <p:tgtEl>
                                          <p:spTgt spid="7578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5780">
                                            <p:txEl>
                                              <p:pRg st="1" end="1"/>
                                            </p:txEl>
                                          </p:spTgt>
                                        </p:tgtEl>
                                        <p:attrNameLst>
                                          <p:attrName>style.visibility</p:attrName>
                                        </p:attrNameLst>
                                      </p:cBhvr>
                                      <p:to>
                                        <p:strVal val="visible"/>
                                      </p:to>
                                    </p:set>
                                    <p:animEffect transition="in" filter="dissolve">
                                      <p:cBhvr>
                                        <p:cTn id="12" dur="500"/>
                                        <p:tgtEl>
                                          <p:spTgt spid="75780">
                                            <p:txEl>
                                              <p:pRg st="1" end="1"/>
                                            </p:txEl>
                                          </p:spTgt>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75780">
                                            <p:txEl>
                                              <p:pRg st="2" end="2"/>
                                            </p:txEl>
                                          </p:spTgt>
                                        </p:tgtEl>
                                        <p:attrNameLst>
                                          <p:attrName>style.visibility</p:attrName>
                                        </p:attrNameLst>
                                      </p:cBhvr>
                                      <p:to>
                                        <p:strVal val="visible"/>
                                      </p:to>
                                    </p:set>
                                    <p:animEffect transition="in" filter="dissolve">
                                      <p:cBhvr>
                                        <p:cTn id="15" dur="500"/>
                                        <p:tgtEl>
                                          <p:spTgt spid="75780">
                                            <p:txEl>
                                              <p:pRg st="2" end="2"/>
                                            </p:txEl>
                                          </p:spTgt>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75780">
                                            <p:txEl>
                                              <p:pRg st="3" end="3"/>
                                            </p:txEl>
                                          </p:spTgt>
                                        </p:tgtEl>
                                        <p:attrNameLst>
                                          <p:attrName>style.visibility</p:attrName>
                                        </p:attrNameLst>
                                      </p:cBhvr>
                                      <p:to>
                                        <p:strVal val="visible"/>
                                      </p:to>
                                    </p:set>
                                    <p:animEffect transition="in" filter="dissolve">
                                      <p:cBhvr>
                                        <p:cTn id="18" dur="500"/>
                                        <p:tgtEl>
                                          <p:spTgt spid="75780">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75780">
                                            <p:txEl>
                                              <p:pRg st="4" end="4"/>
                                            </p:txEl>
                                          </p:spTgt>
                                        </p:tgtEl>
                                        <p:attrNameLst>
                                          <p:attrName>style.visibility</p:attrName>
                                        </p:attrNameLst>
                                      </p:cBhvr>
                                      <p:to>
                                        <p:strVal val="visible"/>
                                      </p:to>
                                    </p:set>
                                    <p:animEffect transition="in" filter="dissolve">
                                      <p:cBhvr>
                                        <p:cTn id="23" dur="500"/>
                                        <p:tgtEl>
                                          <p:spTgt spid="75780">
                                            <p:txEl>
                                              <p:pRg st="4" end="4"/>
                                            </p:txEl>
                                          </p:spTgt>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75780">
                                            <p:txEl>
                                              <p:pRg st="5" end="5"/>
                                            </p:txEl>
                                          </p:spTgt>
                                        </p:tgtEl>
                                        <p:attrNameLst>
                                          <p:attrName>style.visibility</p:attrName>
                                        </p:attrNameLst>
                                      </p:cBhvr>
                                      <p:to>
                                        <p:strVal val="visible"/>
                                      </p:to>
                                    </p:set>
                                    <p:animEffect transition="in" filter="dissolve">
                                      <p:cBhvr>
                                        <p:cTn id="26" dur="500"/>
                                        <p:tgtEl>
                                          <p:spTgt spid="75780">
                                            <p:txEl>
                                              <p:pRg st="5" end="5"/>
                                            </p:txEl>
                                          </p:spTgt>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75780">
                                            <p:txEl>
                                              <p:pRg st="6" end="6"/>
                                            </p:txEl>
                                          </p:spTgt>
                                        </p:tgtEl>
                                        <p:attrNameLst>
                                          <p:attrName>style.visibility</p:attrName>
                                        </p:attrNameLst>
                                      </p:cBhvr>
                                      <p:to>
                                        <p:strVal val="visible"/>
                                      </p:to>
                                    </p:set>
                                    <p:animEffect transition="in" filter="dissolve">
                                      <p:cBhvr>
                                        <p:cTn id="29" dur="500"/>
                                        <p:tgtEl>
                                          <p:spTgt spid="7578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build="p" bldLvl="2"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2" name="Rectangle 4"/>
          <p:cNvSpPr>
            <a:spLocks noGrp="1" noChangeArrowheads="1"/>
          </p:cNvSpPr>
          <p:nvPr>
            <p:ph type="title"/>
            <p:custDataLst>
              <p:tags r:id="rId1"/>
            </p:custDataLst>
          </p:nvPr>
        </p:nvSpPr>
        <p:spPr>
          <a:xfrm>
            <a:off x="304800" y="228600"/>
            <a:ext cx="8207375" cy="1143000"/>
          </a:xfrm>
        </p:spPr>
        <p:txBody>
          <a:bodyPr/>
          <a:lstStyle/>
          <a:p>
            <a:pPr>
              <a:defRPr/>
            </a:pPr>
            <a:r>
              <a:rPr lang="en-US" sz="2800" dirty="0"/>
              <a:t>3.2 </a:t>
            </a:r>
            <a:r>
              <a:rPr lang="en-CA" sz="2800" dirty="0"/>
              <a:t>The Voyage on the Beagle</a:t>
            </a:r>
            <a:endParaRPr lang="en-US" sz="2800" dirty="0"/>
          </a:p>
        </p:txBody>
      </p:sp>
      <p:pic>
        <p:nvPicPr>
          <p:cNvPr id="3" name="Picture 2"/>
          <p:cNvPicPr>
            <a:picLocks noChangeAspect="1"/>
          </p:cNvPicPr>
          <p:nvPr/>
        </p:nvPicPr>
        <p:blipFill rotWithShape="1">
          <a:blip r:embed="rId4" cstate="email">
            <a:extLst>
              <a:ext uri="{28A0092B-C50C-407E-A947-70E740481C1C}">
                <a14:useLocalDpi xmlns:a14="http://schemas.microsoft.com/office/drawing/2010/main"/>
              </a:ext>
            </a:extLst>
          </a:blip>
          <a:srcRect b="4853"/>
          <a:stretch/>
        </p:blipFill>
        <p:spPr>
          <a:xfrm>
            <a:off x="0" y="1371600"/>
            <a:ext cx="9135745" cy="4116800"/>
          </a:xfrm>
          <a:prstGeom prst="rect">
            <a:avLst/>
          </a:prstGeom>
        </p:spPr>
      </p:pic>
      <p:sp>
        <p:nvSpPr>
          <p:cNvPr id="2" name="TextBox 1"/>
          <p:cNvSpPr txBox="1"/>
          <p:nvPr/>
        </p:nvSpPr>
        <p:spPr>
          <a:xfrm flipH="1">
            <a:off x="308857" y="5501991"/>
            <a:ext cx="8040825" cy="246221"/>
          </a:xfrm>
          <a:prstGeom prst="rect">
            <a:avLst/>
          </a:prstGeom>
          <a:noFill/>
        </p:spPr>
        <p:txBody>
          <a:bodyPr wrap="square" rtlCol="0">
            <a:spAutoFit/>
          </a:bodyPr>
          <a:lstStyle/>
          <a:p>
            <a:r>
              <a:rPr lang="fr-CA" sz="1000" b="1" dirty="0"/>
              <a:t>Fig. 22.5 The voyage of the HMS Beagle (</a:t>
            </a:r>
            <a:r>
              <a:rPr lang="fr-CA" sz="1000" b="1" dirty="0" err="1"/>
              <a:t>December</a:t>
            </a:r>
            <a:r>
              <a:rPr lang="fr-CA" sz="1000" b="1" dirty="0"/>
              <a:t> 1831- </a:t>
            </a:r>
            <a:r>
              <a:rPr lang="fr-CA" sz="1000" b="1" dirty="0" err="1"/>
              <a:t>October</a:t>
            </a:r>
            <a:r>
              <a:rPr lang="fr-CA" sz="1000" b="1" dirty="0"/>
              <a:t> 1836)</a:t>
            </a:r>
            <a:endParaRPr lang="en-CA" sz="1000" b="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3"/>
          <p:cNvSpPr>
            <a:spLocks noGrp="1" noChangeArrowheads="1"/>
          </p:cNvSpPr>
          <p:nvPr>
            <p:ph type="body" idx="1"/>
            <p:custDataLst>
              <p:tags r:id="rId1"/>
            </p:custDataLst>
          </p:nvPr>
        </p:nvSpPr>
        <p:spPr>
          <a:xfrm>
            <a:off x="-34305" y="2743200"/>
            <a:ext cx="9108504" cy="4114800"/>
          </a:xfrm>
        </p:spPr>
        <p:txBody>
          <a:bodyPr/>
          <a:lstStyle/>
          <a:p>
            <a:r>
              <a:rPr lang="ca-ES" sz="2000" dirty="0"/>
              <a:t>The very distinct fauna of </a:t>
            </a:r>
            <a:r>
              <a:rPr lang="ca-ES" sz="2000" u="sng" dirty="0">
                <a:solidFill>
                  <a:schemeClr val="tx2"/>
                </a:solidFill>
              </a:rPr>
              <a:t>_____________</a:t>
            </a:r>
            <a:r>
              <a:rPr lang="ca-ES" sz="2000" dirty="0"/>
              <a:t> had a profound effect on Darwin: </a:t>
            </a:r>
          </a:p>
          <a:p>
            <a:pPr lvl="1"/>
            <a:r>
              <a:rPr lang="en-CA" altLang="en-US" sz="1800" dirty="0"/>
              <a:t>Why do fauna and flora of Africa, Europe, Australia and South America have relatively few species in common?</a:t>
            </a:r>
          </a:p>
          <a:p>
            <a:pPr lvl="1"/>
            <a:r>
              <a:rPr lang="en-CA" altLang="en-US" sz="1800" dirty="0"/>
              <a:t>Why are the animals and plants of the temperate zones of South America resemble the species living in the tropical zones of South America but not the species in temperate Europe?</a:t>
            </a:r>
          </a:p>
          <a:p>
            <a:pPr lvl="1"/>
            <a:r>
              <a:rPr lang="en-CA" altLang="en-US" sz="1800" dirty="0"/>
              <a:t>Why are the mammal fossils of South America absent from the current fauna (e.g. Giant Sloth)? Why do these fossils show resemblance with current species found only in South America (e.g. Three-toed Sloth)? </a:t>
            </a:r>
          </a:p>
          <a:p>
            <a:endParaRPr lang="en-CA" sz="2000" dirty="0"/>
          </a:p>
        </p:txBody>
      </p:sp>
      <p:sp>
        <p:nvSpPr>
          <p:cNvPr id="76804" name="Rectangle 4"/>
          <p:cNvSpPr>
            <a:spLocks noGrp="1" noChangeArrowheads="1"/>
          </p:cNvSpPr>
          <p:nvPr>
            <p:ph type="title"/>
            <p:custDataLst>
              <p:tags r:id="rId2"/>
            </p:custDataLst>
          </p:nvPr>
        </p:nvSpPr>
        <p:spPr>
          <a:xfrm>
            <a:off x="1979712" y="220647"/>
            <a:ext cx="2664296" cy="1143000"/>
          </a:xfrm>
        </p:spPr>
        <p:txBody>
          <a:bodyPr/>
          <a:lstStyle/>
          <a:p>
            <a:pPr>
              <a:defRPr/>
            </a:pPr>
            <a:r>
              <a:rPr lang="en-US" sz="2800" dirty="0"/>
              <a:t>3.2 </a:t>
            </a:r>
            <a:r>
              <a:rPr lang="ca-ES" sz="2800" dirty="0"/>
              <a:t>The Voyage </a:t>
            </a:r>
            <a:br>
              <a:rPr lang="ca-ES" sz="2800" dirty="0"/>
            </a:br>
            <a:r>
              <a:rPr lang="ca-ES" sz="2800" dirty="0"/>
              <a:t>on the Beagle</a:t>
            </a:r>
            <a:endParaRPr lang="en-US" sz="2800" dirty="0"/>
          </a:p>
        </p:txBody>
      </p:sp>
      <p:sp>
        <p:nvSpPr>
          <p:cNvPr id="5" name="TextBox 4"/>
          <p:cNvSpPr txBox="1"/>
          <p:nvPr>
            <p:custDataLst>
              <p:tags r:id="rId3"/>
            </p:custDataLst>
          </p:nvPr>
        </p:nvSpPr>
        <p:spPr>
          <a:xfrm>
            <a:off x="1826196" y="2181204"/>
            <a:ext cx="1097736" cy="523220"/>
          </a:xfrm>
          <a:prstGeom prst="rect">
            <a:avLst/>
          </a:prstGeom>
          <a:noFill/>
        </p:spPr>
        <p:txBody>
          <a:bodyPr wrap="none" rtlCol="0">
            <a:spAutoFit/>
          </a:bodyPr>
          <a:lstStyle/>
          <a:p>
            <a:r>
              <a:rPr lang="en-CA" sz="1400" dirty="0">
                <a:solidFill>
                  <a:schemeClr val="bg1">
                    <a:lumMod val="10000"/>
                  </a:schemeClr>
                </a:solidFill>
              </a:rPr>
              <a:t>Three-Toed</a:t>
            </a:r>
          </a:p>
          <a:p>
            <a:r>
              <a:rPr lang="en-CA" sz="1400" dirty="0">
                <a:solidFill>
                  <a:schemeClr val="bg1">
                    <a:lumMod val="10000"/>
                  </a:schemeClr>
                </a:solidFill>
              </a:rPr>
              <a:t>Sloth</a:t>
            </a:r>
          </a:p>
        </p:txBody>
      </p:sp>
      <p:pic>
        <p:nvPicPr>
          <p:cNvPr id="6" name="Picture 5"/>
          <p:cNvPicPr>
            <a:picLocks noChangeAspect="1"/>
          </p:cNvPicPr>
          <p:nvPr>
            <p:custDataLst>
              <p:tags r:id="rId4"/>
            </p:custDataLst>
          </p:nvPr>
        </p:nvPicPr>
        <p:blipFill>
          <a:blip r:embed="rId9" cstate="email">
            <a:extLst>
              <a:ext uri="{28A0092B-C50C-407E-A947-70E740481C1C}">
                <a14:useLocalDpi xmlns:a14="http://schemas.microsoft.com/office/drawing/2010/main"/>
              </a:ext>
            </a:extLst>
          </a:blip>
          <a:stretch>
            <a:fillRect/>
          </a:stretch>
        </p:blipFill>
        <p:spPr>
          <a:xfrm>
            <a:off x="4918785" y="-17876"/>
            <a:ext cx="4209935" cy="2803816"/>
          </a:xfrm>
          <a:prstGeom prst="rect">
            <a:avLst/>
          </a:prstGeom>
          <a:effectLst>
            <a:outerShdw blurRad="63500" sx="102000" sy="102000" algn="ctr" rotWithShape="0">
              <a:prstClr val="black">
                <a:alpha val="40000"/>
              </a:prstClr>
            </a:outerShdw>
          </a:effectLst>
        </p:spPr>
      </p:pic>
      <p:pic>
        <p:nvPicPr>
          <p:cNvPr id="8" name="Picture 7"/>
          <p:cNvPicPr>
            <a:picLocks noChangeAspect="1"/>
          </p:cNvPicPr>
          <p:nvPr>
            <p:custDataLst>
              <p:tags r:id="rId5"/>
            </p:custDataLst>
          </p:nvPr>
        </p:nvPicPr>
        <p:blipFill>
          <a:blip r:embed="rId10" cstate="email">
            <a:extLst>
              <a:ext uri="{28A0092B-C50C-407E-A947-70E740481C1C}">
                <a14:useLocalDpi xmlns:a14="http://schemas.microsoft.com/office/drawing/2010/main"/>
              </a:ext>
            </a:extLst>
          </a:blip>
          <a:stretch>
            <a:fillRect/>
          </a:stretch>
        </p:blipFill>
        <p:spPr>
          <a:xfrm>
            <a:off x="42013" y="22870"/>
            <a:ext cx="1793683" cy="2681554"/>
          </a:xfrm>
          <a:prstGeom prst="rect">
            <a:avLst/>
          </a:prstGeom>
          <a:effectLst>
            <a:outerShdw blurRad="63500" sx="102000" sy="102000" algn="ctr" rotWithShape="0">
              <a:prstClr val="black">
                <a:alpha val="40000"/>
              </a:prstClr>
            </a:outerShdw>
          </a:effectLst>
        </p:spPr>
      </p:pic>
      <p:sp>
        <p:nvSpPr>
          <p:cNvPr id="9" name="TextBox 8"/>
          <p:cNvSpPr txBox="1"/>
          <p:nvPr>
            <p:custDataLst>
              <p:tags r:id="rId6"/>
            </p:custDataLst>
          </p:nvPr>
        </p:nvSpPr>
        <p:spPr>
          <a:xfrm>
            <a:off x="4278000" y="2181204"/>
            <a:ext cx="643125" cy="523220"/>
          </a:xfrm>
          <a:prstGeom prst="rect">
            <a:avLst/>
          </a:prstGeom>
          <a:noFill/>
        </p:spPr>
        <p:txBody>
          <a:bodyPr wrap="none" rtlCol="0">
            <a:spAutoFit/>
          </a:bodyPr>
          <a:lstStyle/>
          <a:p>
            <a:r>
              <a:rPr lang="fr-CA" sz="1400" dirty="0">
                <a:solidFill>
                  <a:schemeClr val="bg1">
                    <a:lumMod val="10000"/>
                  </a:schemeClr>
                </a:solidFill>
              </a:rPr>
              <a:t>Giant</a:t>
            </a:r>
          </a:p>
          <a:p>
            <a:r>
              <a:rPr lang="fr-CA" sz="1400" dirty="0">
                <a:solidFill>
                  <a:schemeClr val="bg1">
                    <a:lumMod val="10000"/>
                  </a:schemeClr>
                </a:solidFill>
              </a:rPr>
              <a:t> </a:t>
            </a:r>
            <a:r>
              <a:rPr lang="fr-CA" sz="1400" dirty="0" err="1">
                <a:solidFill>
                  <a:schemeClr val="bg1">
                    <a:lumMod val="10000"/>
                  </a:schemeClr>
                </a:solidFill>
              </a:rPr>
              <a:t>Sloth</a:t>
            </a:r>
            <a:endParaRPr lang="en-CA" sz="1400" dirty="0">
              <a:solidFill>
                <a:schemeClr val="bg1">
                  <a:lumMod val="10000"/>
                </a:schemeClr>
              </a:solidFill>
            </a:endParaRP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custDataLst>
              <p:tags r:id="rId1"/>
            </p:custDataLst>
          </p:nvPr>
        </p:nvSpPr>
        <p:spPr>
          <a:xfrm>
            <a:off x="395536" y="1206733"/>
            <a:ext cx="8623051" cy="4114800"/>
          </a:xfrm>
        </p:spPr>
        <p:txBody>
          <a:bodyPr/>
          <a:lstStyle/>
          <a:p>
            <a:r>
              <a:rPr lang="ca-ES" altLang="en-US" sz="1800" dirty="0"/>
              <a:t>Fauna on the Galápagos Islands surprises Darwin.</a:t>
            </a:r>
          </a:p>
          <a:p>
            <a:pPr lvl="1"/>
            <a:r>
              <a:rPr lang="ca-ES" sz="1400" dirty="0"/>
              <a:t>The fauna on the Islands is unique. Why?</a:t>
            </a:r>
          </a:p>
          <a:p>
            <a:pPr lvl="1"/>
            <a:r>
              <a:rPr lang="ca-ES" sz="1400" dirty="0"/>
              <a:t>Why does it show resemblance with species on the American continent? </a:t>
            </a:r>
            <a:endParaRPr lang="en-CA" sz="1400" dirty="0"/>
          </a:p>
        </p:txBody>
      </p:sp>
      <p:pic>
        <p:nvPicPr>
          <p:cNvPr id="4" name="Picture 5" descr="File:Iguanamarina.jpg">
            <a:hlinkClick r:id="rId9"/>
          </p:cNvPr>
          <p:cNvPicPr>
            <a:picLocks noChangeAspect="1" noChangeArrowheads="1"/>
          </p:cNvPicPr>
          <p:nvPr>
            <p:custDataLst>
              <p:tags r:id="rId2"/>
            </p:custDataLst>
          </p:nvPr>
        </p:nvPicPr>
        <p:blipFill>
          <a:blip r:embed="rId10" cstate="email">
            <a:extLst>
              <a:ext uri="{28A0092B-C50C-407E-A947-70E740481C1C}">
                <a14:useLocalDpi xmlns:a14="http://schemas.microsoft.com/office/drawing/2010/main"/>
              </a:ext>
            </a:extLst>
          </a:blip>
          <a:srcRect/>
          <a:stretch>
            <a:fillRect/>
          </a:stretch>
        </p:blipFill>
        <p:spPr bwMode="auto">
          <a:xfrm>
            <a:off x="395536" y="2205683"/>
            <a:ext cx="3743933" cy="2807642"/>
          </a:xfrm>
          <a:prstGeom prst="rect">
            <a:avLst/>
          </a:prstGeom>
          <a:noFill/>
          <a:ln w="19050">
            <a:solidFill>
              <a:srgbClr val="0B0B0B"/>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5" name="Text Box 6"/>
          <p:cNvSpPr txBox="1">
            <a:spLocks noChangeArrowheads="1"/>
          </p:cNvSpPr>
          <p:nvPr>
            <p:custDataLst>
              <p:tags r:id="rId3"/>
            </p:custDataLst>
          </p:nvPr>
        </p:nvSpPr>
        <p:spPr bwMode="auto">
          <a:xfrm>
            <a:off x="107950" y="5013325"/>
            <a:ext cx="4787900" cy="584775"/>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sz="1600" b="1" dirty="0"/>
              <a:t>Galápagos </a:t>
            </a:r>
            <a:r>
              <a:rPr lang="en-US" sz="1600" b="1" u="sng" dirty="0">
                <a:solidFill>
                  <a:schemeClr val="tx2"/>
                </a:solidFill>
              </a:rPr>
              <a:t>____________ </a:t>
            </a:r>
            <a:r>
              <a:rPr lang="en-US" sz="1600" b="1" dirty="0"/>
              <a:t>(</a:t>
            </a:r>
            <a:r>
              <a:rPr lang="en-US" sz="1600" b="1" i="1" dirty="0" err="1"/>
              <a:t>Amblyrhynchus</a:t>
            </a:r>
            <a:r>
              <a:rPr lang="en-US" sz="1600" b="1" i="1" dirty="0"/>
              <a:t> </a:t>
            </a:r>
            <a:r>
              <a:rPr lang="en-US" sz="1600" b="1" i="1" dirty="0" err="1"/>
              <a:t>cristatus</a:t>
            </a:r>
            <a:r>
              <a:rPr lang="en-US" sz="1600" b="1" dirty="0"/>
              <a:t>)</a:t>
            </a:r>
          </a:p>
        </p:txBody>
      </p:sp>
      <p:pic>
        <p:nvPicPr>
          <p:cNvPr id="6" name="Picture 8" descr="File:Galapagos2007--06--07-06-07.JPG">
            <a:hlinkClick r:id="rId11"/>
          </p:cNvPr>
          <p:cNvPicPr>
            <a:picLocks noChangeAspect="1" noChangeArrowheads="1"/>
          </p:cNvPicPr>
          <p:nvPr>
            <p:custDataLst>
              <p:tags r:id="rId4"/>
            </p:custDataLst>
          </p:nvPr>
        </p:nvPicPr>
        <p:blipFill>
          <a:blip r:embed="rId12" cstate="email">
            <a:extLst>
              <a:ext uri="{28A0092B-C50C-407E-A947-70E740481C1C}">
                <a14:useLocalDpi xmlns:a14="http://schemas.microsoft.com/office/drawing/2010/main"/>
              </a:ext>
            </a:extLst>
          </a:blip>
          <a:srcRect/>
          <a:stretch>
            <a:fillRect/>
          </a:stretch>
        </p:blipFill>
        <p:spPr bwMode="auto">
          <a:xfrm>
            <a:off x="5364088" y="2369492"/>
            <a:ext cx="3524617" cy="2643833"/>
          </a:xfrm>
          <a:prstGeom prst="rect">
            <a:avLst/>
          </a:prstGeom>
          <a:noFill/>
          <a:ln w="12700">
            <a:solidFill>
              <a:srgbClr val="0B0B0B"/>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7" name="Text Box 9"/>
          <p:cNvSpPr txBox="1">
            <a:spLocks noChangeArrowheads="1"/>
          </p:cNvSpPr>
          <p:nvPr>
            <p:custDataLst>
              <p:tags r:id="rId5"/>
            </p:custDataLst>
          </p:nvPr>
        </p:nvSpPr>
        <p:spPr bwMode="auto">
          <a:xfrm>
            <a:off x="5489575" y="5013325"/>
            <a:ext cx="3529012" cy="584775"/>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sz="1600" b="1" dirty="0"/>
              <a:t>Galápagos Sea lions (closely related to the Californian sea lion)</a:t>
            </a:r>
          </a:p>
        </p:txBody>
      </p:sp>
      <p:sp>
        <p:nvSpPr>
          <p:cNvPr id="8" name="Rectangle 4"/>
          <p:cNvSpPr>
            <a:spLocks noGrp="1" noChangeArrowheads="1"/>
          </p:cNvSpPr>
          <p:nvPr>
            <p:ph type="title"/>
            <p:custDataLst>
              <p:tags r:id="rId6"/>
            </p:custDataLst>
          </p:nvPr>
        </p:nvSpPr>
        <p:spPr/>
        <p:txBody>
          <a:bodyPr/>
          <a:lstStyle/>
          <a:p>
            <a:pPr>
              <a:defRPr/>
            </a:pPr>
            <a:r>
              <a:rPr lang="en-US" sz="2800" dirty="0"/>
              <a:t>3.2 </a:t>
            </a:r>
            <a:r>
              <a:rPr lang="en-CA" sz="2800" dirty="0"/>
              <a:t>The Voyage on the Beagle</a:t>
            </a:r>
            <a:endParaRPr lang="en-US" sz="2800" dirty="0"/>
          </a:p>
        </p:txBody>
      </p:sp>
    </p:spTree>
    <p:extLst>
      <p:ext uri="{BB962C8B-B14F-4D97-AF65-F5344CB8AC3E}">
        <p14:creationId xmlns:p14="http://schemas.microsoft.com/office/powerpoint/2010/main" val="13688168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8" name="Rectangle 6"/>
          <p:cNvSpPr>
            <a:spLocks noGrp="1" noChangeArrowheads="1"/>
          </p:cNvSpPr>
          <p:nvPr>
            <p:ph type="title"/>
            <p:custDataLst>
              <p:tags r:id="rId1"/>
            </p:custDataLst>
          </p:nvPr>
        </p:nvSpPr>
        <p:spPr>
          <a:xfrm>
            <a:off x="15875" y="28575"/>
            <a:ext cx="8207375" cy="736129"/>
          </a:xfrm>
        </p:spPr>
        <p:txBody>
          <a:bodyPr/>
          <a:lstStyle/>
          <a:p>
            <a:pPr>
              <a:defRPr/>
            </a:pPr>
            <a:r>
              <a:rPr lang="en-CA" sz="2400" dirty="0"/>
              <a:t>The Voyage on the Beagle</a:t>
            </a:r>
            <a:endParaRPr lang="en-US" sz="2400" dirty="0"/>
          </a:p>
        </p:txBody>
      </p:sp>
      <p:pic>
        <p:nvPicPr>
          <p:cNvPr id="7176" name="Picture 11" descr="200px-Gal%C3%A1pagos_Giant_Tortoise">
            <a:hlinkClick r:id="rId10" tooltip="Galápagos Giant Tortoise"/>
          </p:cNvPr>
          <p:cNvPicPr>
            <a:picLocks noChangeAspect="1" noChangeArrowheads="1"/>
          </p:cNvPicPr>
          <p:nvPr>
            <p:custDataLst>
              <p:tags r:id="rId2"/>
            </p:custDataLst>
          </p:nvPr>
        </p:nvPicPr>
        <p:blipFill>
          <a:blip r:embed="rId11">
            <a:extLst>
              <a:ext uri="{28A0092B-C50C-407E-A947-70E740481C1C}">
                <a14:useLocalDpi xmlns:a14="http://schemas.microsoft.com/office/drawing/2010/main"/>
              </a:ext>
            </a:extLst>
          </a:blip>
          <a:srcRect/>
          <a:stretch>
            <a:fillRect/>
          </a:stretch>
        </p:blipFill>
        <p:spPr bwMode="auto">
          <a:xfrm>
            <a:off x="4810830" y="2005672"/>
            <a:ext cx="3289215" cy="2467977"/>
          </a:xfrm>
          <a:prstGeom prst="rect">
            <a:avLst/>
          </a:prstGeom>
          <a:noFill/>
          <a:ln w="12700">
            <a:solidFill>
              <a:srgbClr val="000000"/>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7177" name="Text Box 12"/>
          <p:cNvSpPr txBox="1">
            <a:spLocks noChangeArrowheads="1"/>
          </p:cNvSpPr>
          <p:nvPr>
            <p:custDataLst>
              <p:tags r:id="rId3"/>
            </p:custDataLst>
          </p:nvPr>
        </p:nvSpPr>
        <p:spPr bwMode="auto">
          <a:xfrm>
            <a:off x="5364088" y="4587717"/>
            <a:ext cx="3292475" cy="461665"/>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en-CA" altLang="en-US" sz="1200" dirty="0"/>
              <a:t>Giant Galápagos Tortoise (15 different subspecies on the Islands)  </a:t>
            </a:r>
          </a:p>
        </p:txBody>
      </p:sp>
      <p:pic>
        <p:nvPicPr>
          <p:cNvPr id="4" name="Picture 3"/>
          <p:cNvPicPr>
            <a:picLocks noChangeAspect="1"/>
          </p:cNvPicPr>
          <p:nvPr>
            <p:custDataLst>
              <p:tags r:id="rId4"/>
            </p:custDataLst>
          </p:nvPr>
        </p:nvPicPr>
        <p:blipFill>
          <a:blip r:embed="rId12">
            <a:extLst>
              <a:ext uri="{28A0092B-C50C-407E-A947-70E740481C1C}">
                <a14:useLocalDpi xmlns:a14="http://schemas.microsoft.com/office/drawing/2010/main"/>
              </a:ext>
            </a:extLst>
          </a:blip>
          <a:stretch>
            <a:fillRect/>
          </a:stretch>
        </p:blipFill>
        <p:spPr>
          <a:xfrm>
            <a:off x="199126" y="1891604"/>
            <a:ext cx="4445580" cy="3639173"/>
          </a:xfrm>
          <a:prstGeom prst="rect">
            <a:avLst/>
          </a:prstGeom>
          <a:ln w="19050">
            <a:solidFill>
              <a:schemeClr val="bg1">
                <a:lumMod val="10000"/>
              </a:schemeClr>
            </a:solidFill>
          </a:ln>
          <a:effectLst>
            <a:outerShdw blurRad="63500" sx="102000" sy="102000" algn="ctr" rotWithShape="0">
              <a:prstClr val="black">
                <a:alpha val="40000"/>
              </a:prstClr>
            </a:outerShdw>
          </a:effectLst>
        </p:spPr>
      </p:pic>
      <p:sp>
        <p:nvSpPr>
          <p:cNvPr id="5" name="Rectangle 4"/>
          <p:cNvSpPr/>
          <p:nvPr>
            <p:custDataLst>
              <p:tags r:id="rId5"/>
            </p:custDataLst>
          </p:nvPr>
        </p:nvSpPr>
        <p:spPr>
          <a:xfrm>
            <a:off x="1389195" y="5541825"/>
            <a:ext cx="2475781" cy="338554"/>
          </a:xfrm>
          <a:prstGeom prst="rect">
            <a:avLst/>
          </a:prstGeom>
        </p:spPr>
        <p:txBody>
          <a:bodyPr wrap="square">
            <a:spAutoFit/>
          </a:bodyPr>
          <a:lstStyle/>
          <a:p>
            <a:r>
              <a:rPr lang="en-CA" sz="800" dirty="0"/>
              <a:t>http://www.galapagosexpeditions.com/islets/lonesome-george-tortoise.php</a:t>
            </a:r>
          </a:p>
        </p:txBody>
      </p:sp>
      <p:sp>
        <p:nvSpPr>
          <p:cNvPr id="9" name="TextBox 8"/>
          <p:cNvSpPr txBox="1"/>
          <p:nvPr>
            <p:custDataLst>
              <p:tags r:id="rId6"/>
            </p:custDataLst>
          </p:nvPr>
        </p:nvSpPr>
        <p:spPr>
          <a:xfrm>
            <a:off x="133133" y="1036086"/>
            <a:ext cx="4987904" cy="830997"/>
          </a:xfrm>
          <a:prstGeom prst="rect">
            <a:avLst/>
          </a:prstGeom>
          <a:noFill/>
        </p:spPr>
        <p:txBody>
          <a:bodyPr wrap="square" rtlCol="0">
            <a:spAutoFit/>
          </a:bodyPr>
          <a:lstStyle/>
          <a:p>
            <a:r>
              <a:rPr lang="en-CA" dirty="0"/>
              <a:t>Why so much shell </a:t>
            </a:r>
            <a:r>
              <a:rPr lang="en-CA" u="sng" dirty="0">
                <a:solidFill>
                  <a:schemeClr val="tx2"/>
                </a:solidFill>
              </a:rPr>
              <a:t>________</a:t>
            </a:r>
            <a:r>
              <a:rPr lang="en-CA" dirty="0"/>
              <a:t> in tortoises in the Galápagos?</a:t>
            </a:r>
          </a:p>
        </p:txBody>
      </p:sp>
      <p:sp>
        <p:nvSpPr>
          <p:cNvPr id="17" name="TextBox 2"/>
          <p:cNvSpPr txBox="1">
            <a:spLocks noChangeArrowheads="1"/>
          </p:cNvSpPr>
          <p:nvPr>
            <p:custDataLst>
              <p:tags r:id="rId7"/>
            </p:custDataLst>
          </p:nvPr>
        </p:nvSpPr>
        <p:spPr bwMode="auto">
          <a:xfrm>
            <a:off x="4995919" y="1429939"/>
            <a:ext cx="3117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b="1" dirty="0" err="1">
                <a:solidFill>
                  <a:schemeClr val="bg1">
                    <a:lumMod val="10000"/>
                  </a:schemeClr>
                </a:solidFill>
              </a:rPr>
              <a:t>GalápagosTortoise</a:t>
            </a:r>
            <a:r>
              <a:rPr lang="en-CA" b="1" dirty="0">
                <a:solidFill>
                  <a:schemeClr val="bg1">
                    <a:lumMod val="10000"/>
                  </a:schemeClr>
                </a:solidFill>
              </a:rPr>
              <a:t> </a:t>
            </a:r>
          </a:p>
        </p:txBody>
      </p:sp>
    </p:spTree>
    <p:extLst>
      <p:ext uri="{BB962C8B-B14F-4D97-AF65-F5344CB8AC3E}">
        <p14:creationId xmlns:p14="http://schemas.microsoft.com/office/powerpoint/2010/main" val="38640768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8" name="Rectangle 6"/>
          <p:cNvSpPr>
            <a:spLocks noGrp="1" noChangeArrowheads="1"/>
          </p:cNvSpPr>
          <p:nvPr>
            <p:ph type="title"/>
            <p:custDataLst>
              <p:tags r:id="rId1"/>
            </p:custDataLst>
          </p:nvPr>
        </p:nvSpPr>
        <p:spPr>
          <a:xfrm>
            <a:off x="15875" y="28575"/>
            <a:ext cx="8207375" cy="1143000"/>
          </a:xfrm>
        </p:spPr>
        <p:txBody>
          <a:bodyPr/>
          <a:lstStyle/>
          <a:p>
            <a:pPr>
              <a:defRPr/>
            </a:pPr>
            <a:r>
              <a:rPr lang="en-US" sz="2400" dirty="0"/>
              <a:t>3.2 </a:t>
            </a:r>
            <a:r>
              <a:rPr lang="ca-ES" sz="2400" dirty="0"/>
              <a:t>The Voyage on the Beagle</a:t>
            </a:r>
            <a:endParaRPr lang="en-US" sz="2400" dirty="0"/>
          </a:p>
        </p:txBody>
      </p:sp>
      <p:pic>
        <p:nvPicPr>
          <p:cNvPr id="2" name="Picture 1"/>
          <p:cNvPicPr>
            <a:picLocks noChangeAspect="1"/>
          </p:cNvPicPr>
          <p:nvPr>
            <p:custDataLst>
              <p:tags r:id="rId2"/>
            </p:custDataLst>
          </p:nvPr>
        </p:nvPicPr>
        <p:blipFill>
          <a:blip r:embed="rId7"/>
          <a:stretch>
            <a:fillRect/>
          </a:stretch>
        </p:blipFill>
        <p:spPr>
          <a:xfrm>
            <a:off x="4922838" y="1152203"/>
            <a:ext cx="3454400" cy="2303463"/>
          </a:xfrm>
          <a:prstGeom prst="rect">
            <a:avLst/>
          </a:prstGeom>
          <a:effectLst>
            <a:outerShdw blurRad="63500" sx="102000" sy="102000" algn="ctr" rotWithShape="0">
              <a:prstClr val="black">
                <a:alpha val="40000"/>
              </a:prstClr>
            </a:outerShdw>
          </a:effectLst>
        </p:spPr>
      </p:pic>
      <p:sp>
        <p:nvSpPr>
          <p:cNvPr id="7174" name="TextBox 2"/>
          <p:cNvSpPr txBox="1">
            <a:spLocks noChangeArrowheads="1"/>
          </p:cNvSpPr>
          <p:nvPr>
            <p:custDataLst>
              <p:tags r:id="rId3"/>
            </p:custDataLst>
          </p:nvPr>
        </p:nvSpPr>
        <p:spPr bwMode="auto">
          <a:xfrm>
            <a:off x="4119562" y="656568"/>
            <a:ext cx="51555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b="1" dirty="0">
                <a:solidFill>
                  <a:schemeClr val="bg1">
                    <a:lumMod val="10000"/>
                  </a:schemeClr>
                </a:solidFill>
              </a:rPr>
              <a:t>Finches of  the Galápagos Islands</a:t>
            </a:r>
          </a:p>
        </p:txBody>
      </p:sp>
      <p:sp>
        <p:nvSpPr>
          <p:cNvPr id="3" name="Rectangle 2"/>
          <p:cNvSpPr/>
          <p:nvPr>
            <p:custDataLst>
              <p:tags r:id="rId4"/>
            </p:custDataLst>
          </p:nvPr>
        </p:nvSpPr>
        <p:spPr>
          <a:xfrm>
            <a:off x="415901" y="1124744"/>
            <a:ext cx="4345012" cy="2308324"/>
          </a:xfrm>
          <a:prstGeom prst="rect">
            <a:avLst/>
          </a:prstGeom>
        </p:spPr>
        <p:txBody>
          <a:bodyPr wrap="square">
            <a:spAutoFit/>
          </a:bodyPr>
          <a:lstStyle/>
          <a:p>
            <a:r>
              <a:rPr lang="en-CA" dirty="0"/>
              <a:t>Why  so much morphological variability in one group? </a:t>
            </a:r>
          </a:p>
          <a:p>
            <a:endParaRPr lang="en-CA" dirty="0"/>
          </a:p>
          <a:p>
            <a:r>
              <a:rPr lang="en-CA" dirty="0"/>
              <a:t>Why does each island, in most cases, have their own species?</a:t>
            </a:r>
          </a:p>
        </p:txBody>
      </p:sp>
      <p:pic>
        <p:nvPicPr>
          <p:cNvPr id="4" name="Picture 3"/>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15875" y="3584033"/>
            <a:ext cx="6150883" cy="2412392"/>
          </a:xfrm>
          <a:prstGeom prst="rect">
            <a:avLst/>
          </a:prstGeom>
          <a:effectLst>
            <a:outerShdw blurRad="63500" sx="102000" sy="102000" algn="ctr" rotWithShape="0">
              <a:prstClr val="black">
                <a:alpha val="40000"/>
              </a:prstClr>
            </a:outerShdw>
          </a:effectLst>
        </p:spPr>
      </p:pic>
      <p:pic>
        <p:nvPicPr>
          <p:cNvPr id="5" name="Picture 4"/>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5989114" y="3584033"/>
            <a:ext cx="3199785" cy="2412392"/>
          </a:xfrm>
          <a:prstGeom prst="rect">
            <a:avLst/>
          </a:prstGeom>
          <a:effectLst>
            <a:outerShdw blurRad="63500" sx="102000" sy="102000" algn="ctr" rotWithShape="0">
              <a:prstClr val="black">
                <a:alpha val="40000"/>
              </a:prst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1027"/>
          <p:cNvSpPr>
            <a:spLocks noGrp="1" noChangeArrowheads="1"/>
          </p:cNvSpPr>
          <p:nvPr>
            <p:ph type="body" idx="1"/>
            <p:custDataLst>
              <p:tags r:id="rId1"/>
            </p:custDataLst>
          </p:nvPr>
        </p:nvSpPr>
        <p:spPr>
          <a:xfrm>
            <a:off x="0" y="1052513"/>
            <a:ext cx="5867400" cy="4321175"/>
          </a:xfrm>
        </p:spPr>
        <p:txBody>
          <a:bodyPr/>
          <a:lstStyle/>
          <a:p>
            <a:pPr>
              <a:lnSpc>
                <a:spcPct val="80000"/>
              </a:lnSpc>
            </a:pPr>
            <a:r>
              <a:rPr lang="en-CA" sz="2200" dirty="0"/>
              <a:t>In 1837, we find in Darwin's notes the first mention that species show resemblance to each other because they share a </a:t>
            </a:r>
            <a:r>
              <a:rPr lang="en-CA" sz="2200" u="sng" dirty="0">
                <a:solidFill>
                  <a:schemeClr val="tx2"/>
                </a:solidFill>
              </a:rPr>
              <a:t>________________ </a:t>
            </a:r>
            <a:r>
              <a:rPr lang="en-CA" sz="2200" dirty="0"/>
              <a:t>(not a common environment).</a:t>
            </a:r>
            <a:endParaRPr lang="en-CA" sz="2200" u="sng" dirty="0"/>
          </a:p>
          <a:p>
            <a:pPr marL="1028700" lvl="1" indent="-571500">
              <a:lnSpc>
                <a:spcPct val="80000"/>
              </a:lnSpc>
            </a:pPr>
            <a:r>
              <a:rPr lang="en-CA" sz="2000" dirty="0"/>
              <a:t>Rejects the fixity (no change) of species and accepts the concept of descent with modifications (evolution).</a:t>
            </a:r>
          </a:p>
          <a:p>
            <a:pPr marL="1028700" lvl="1" indent="-571500">
              <a:lnSpc>
                <a:spcPct val="80000"/>
              </a:lnSpc>
            </a:pPr>
            <a:r>
              <a:rPr lang="en-CA" sz="2000" dirty="0"/>
              <a:t>Very materialistic view of life in contradiction with the religious dogma of the time.</a:t>
            </a:r>
            <a:endParaRPr lang="en-CA" sz="1600" b="0" dirty="0"/>
          </a:p>
          <a:p>
            <a:pPr marL="1028700" lvl="1" indent="-571500">
              <a:lnSpc>
                <a:spcPct val="80000"/>
              </a:lnSpc>
            </a:pPr>
            <a:r>
              <a:rPr lang="en-CA" sz="2000" dirty="0"/>
              <a:t>Rejects Lamarck’s evolutionary mechanism (environmental determinism)</a:t>
            </a:r>
          </a:p>
          <a:p>
            <a:pPr>
              <a:lnSpc>
                <a:spcPct val="80000"/>
              </a:lnSpc>
            </a:pPr>
            <a:r>
              <a:rPr lang="en-CA" sz="2400" dirty="0"/>
              <a:t>Then, he begins the search for an evolutionary mechanism</a:t>
            </a:r>
            <a:r>
              <a:rPr lang="ca-ES" sz="2400" dirty="0"/>
              <a:t>.</a:t>
            </a:r>
            <a:endParaRPr lang="en-US" sz="2400" dirty="0"/>
          </a:p>
        </p:txBody>
      </p:sp>
      <p:pic>
        <p:nvPicPr>
          <p:cNvPr id="10244" name="Picture 9" descr="Fichier:Darwin tree.png">
            <a:hlinkClick r:id="rId9"/>
          </p:cNvPr>
          <p:cNvPicPr>
            <a:picLocks noChangeAspect="1" noChangeArrowheads="1"/>
          </p:cNvPicPr>
          <p:nvPr>
            <p:custDataLst>
              <p:tags r:id="rId2"/>
            </p:custDataLst>
          </p:nvPr>
        </p:nvPicPr>
        <p:blipFill>
          <a:blip r:embed="rId10" cstate="email">
            <a:extLst>
              <a:ext uri="{28A0092B-C50C-407E-A947-70E740481C1C}">
                <a14:useLocalDpi xmlns:a14="http://schemas.microsoft.com/office/drawing/2010/main"/>
              </a:ext>
            </a:extLst>
          </a:blip>
          <a:srcRect/>
          <a:stretch>
            <a:fillRect/>
          </a:stretch>
        </p:blipFill>
        <p:spPr bwMode="auto">
          <a:xfrm>
            <a:off x="5867400" y="0"/>
            <a:ext cx="3276600" cy="3084513"/>
          </a:xfrm>
          <a:prstGeom prst="rect">
            <a:avLst/>
          </a:prstGeom>
          <a:noFill/>
          <a:ln w="9525">
            <a:solidFill>
              <a:srgbClr val="0B0B0B"/>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2293" name="Text Box 10"/>
          <p:cNvSpPr txBox="1">
            <a:spLocks noChangeArrowheads="1"/>
          </p:cNvSpPr>
          <p:nvPr>
            <p:custDataLst>
              <p:tags r:id="rId3"/>
            </p:custDataLst>
          </p:nvPr>
        </p:nvSpPr>
        <p:spPr bwMode="auto">
          <a:xfrm>
            <a:off x="5867400" y="3068638"/>
            <a:ext cx="352901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defRPr/>
            </a:pPr>
            <a:r>
              <a:rPr lang="en-CA" sz="1400" b="1" dirty="0"/>
              <a:t>Darwin’s first phylogenetic tree (1837)</a:t>
            </a:r>
          </a:p>
        </p:txBody>
      </p:sp>
      <p:pic>
        <p:nvPicPr>
          <p:cNvPr id="6" name="Picture 7" descr="http://1.bp.blogspot.com/_A9yLEWrMHJE/TBAMPWUpjEI/AAAAAAAAABQ/puy7Autx4W0/s320/Darwin+phylogenetic+tree.jpg"/>
          <p:cNvPicPr>
            <a:picLocks noChangeAspect="1" noChangeArrowheads="1"/>
          </p:cNvPicPr>
          <p:nvPr>
            <p:custDataLst>
              <p:tags r:id="rId4"/>
            </p:custDataLst>
          </p:nvPr>
        </p:nvPicPr>
        <p:blipFill>
          <a:blip r:embed="rId11" cstate="email">
            <a:extLst>
              <a:ext uri="{28A0092B-C50C-407E-A947-70E740481C1C}">
                <a14:useLocalDpi xmlns:a14="http://schemas.microsoft.com/office/drawing/2010/main"/>
              </a:ext>
            </a:extLst>
          </a:blip>
          <a:srcRect/>
          <a:stretch>
            <a:fillRect/>
          </a:stretch>
        </p:blipFill>
        <p:spPr bwMode="auto">
          <a:xfrm>
            <a:off x="6707188" y="3565525"/>
            <a:ext cx="2368550" cy="2414588"/>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7" name="Text Box 10"/>
          <p:cNvSpPr txBox="1">
            <a:spLocks noChangeArrowheads="1"/>
          </p:cNvSpPr>
          <p:nvPr>
            <p:custDataLst>
              <p:tags r:id="rId5"/>
            </p:custDataLst>
          </p:nvPr>
        </p:nvSpPr>
        <p:spPr bwMode="auto">
          <a:xfrm>
            <a:off x="5724525" y="5043488"/>
            <a:ext cx="11557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defRPr/>
            </a:pPr>
            <a:r>
              <a:rPr lang="fr-CA" sz="1400" b="1" u="sng" dirty="0" err="1">
                <a:solidFill>
                  <a:schemeClr val="bg1">
                    <a:lumMod val="10000"/>
                  </a:schemeClr>
                </a:solidFill>
              </a:rPr>
              <a:t>Darwin’s</a:t>
            </a:r>
            <a:r>
              <a:rPr lang="fr-CA" sz="1400" b="1" u="sng" dirty="0">
                <a:solidFill>
                  <a:schemeClr val="bg1">
                    <a:lumMod val="10000"/>
                  </a:schemeClr>
                </a:solidFill>
              </a:rPr>
              <a:t> </a:t>
            </a:r>
            <a:r>
              <a:rPr lang="fr-CA" sz="1400" b="1" u="sng" dirty="0" err="1">
                <a:solidFill>
                  <a:schemeClr val="bg1">
                    <a:lumMod val="10000"/>
                  </a:schemeClr>
                </a:solidFill>
              </a:rPr>
              <a:t>tree</a:t>
            </a:r>
            <a:r>
              <a:rPr lang="fr-CA" sz="1400" b="1" u="sng" dirty="0">
                <a:solidFill>
                  <a:schemeClr val="bg1">
                    <a:lumMod val="10000"/>
                  </a:schemeClr>
                </a:solidFill>
              </a:rPr>
              <a:t> </a:t>
            </a:r>
            <a:r>
              <a:rPr lang="fr-CA" sz="1400" b="1" u="sng" dirty="0" err="1">
                <a:solidFill>
                  <a:schemeClr val="bg1">
                    <a:lumMod val="10000"/>
                  </a:schemeClr>
                </a:solidFill>
              </a:rPr>
              <a:t>published</a:t>
            </a:r>
            <a:r>
              <a:rPr lang="fr-CA" sz="1400" b="1" u="sng" dirty="0">
                <a:solidFill>
                  <a:schemeClr val="bg1">
                    <a:lumMod val="10000"/>
                  </a:schemeClr>
                </a:solidFill>
              </a:rPr>
              <a:t> in 1859</a:t>
            </a:r>
            <a:endParaRPr lang="en-US" sz="1400" b="1" dirty="0"/>
          </a:p>
        </p:txBody>
      </p:sp>
      <p:sp>
        <p:nvSpPr>
          <p:cNvPr id="80898" name="Rectangle 1026"/>
          <p:cNvSpPr>
            <a:spLocks noGrp="1" noChangeArrowheads="1"/>
          </p:cNvSpPr>
          <p:nvPr>
            <p:ph type="title"/>
            <p:custDataLst>
              <p:tags r:id="rId6"/>
            </p:custDataLst>
          </p:nvPr>
        </p:nvSpPr>
        <p:spPr>
          <a:xfrm>
            <a:off x="6896" y="-99392"/>
            <a:ext cx="6293295" cy="1143000"/>
          </a:xfrm>
        </p:spPr>
        <p:txBody>
          <a:bodyPr/>
          <a:lstStyle/>
          <a:p>
            <a:pPr>
              <a:defRPr/>
            </a:pPr>
            <a:r>
              <a:rPr lang="ca-ES" sz="2800" dirty="0"/>
              <a:t>3.3 Evolution and Natural Selection</a:t>
            </a:r>
            <a:endParaRPr lang="en-US" sz="2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11" name="Rectangle 7"/>
          <p:cNvSpPr>
            <a:spLocks noGrp="1" noChangeArrowheads="1"/>
          </p:cNvSpPr>
          <p:nvPr>
            <p:ph type="title"/>
            <p:custDataLst>
              <p:tags r:id="rId1"/>
            </p:custDataLst>
          </p:nvPr>
        </p:nvSpPr>
        <p:spPr>
          <a:xfrm>
            <a:off x="14288" y="281968"/>
            <a:ext cx="1713870" cy="1143000"/>
          </a:xfrm>
        </p:spPr>
        <p:txBody>
          <a:bodyPr/>
          <a:lstStyle/>
          <a:p>
            <a:pPr>
              <a:defRPr/>
            </a:pPr>
            <a:r>
              <a:rPr lang="en-US" sz="2800" dirty="0"/>
              <a:t>3.2 </a:t>
            </a:r>
            <a:r>
              <a:rPr lang="en-CA" sz="2800" dirty="0"/>
              <a:t>The Voyage on the Beagle</a:t>
            </a:r>
            <a:endParaRPr lang="en-US" sz="2800" dirty="0"/>
          </a:p>
        </p:txBody>
      </p:sp>
      <p:sp>
        <p:nvSpPr>
          <p:cNvPr id="11268" name="Text Box 8"/>
          <p:cNvSpPr txBox="1">
            <a:spLocks noChangeArrowheads="1"/>
          </p:cNvSpPr>
          <p:nvPr>
            <p:custDataLst>
              <p:tags r:id="rId2"/>
            </p:custDataLst>
          </p:nvPr>
        </p:nvSpPr>
        <p:spPr bwMode="auto">
          <a:xfrm>
            <a:off x="107949" y="1729176"/>
            <a:ext cx="1724025" cy="1569660"/>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dirty="0"/>
              <a:t>Finches of the Galápagos Islands</a:t>
            </a:r>
          </a:p>
        </p:txBody>
      </p:sp>
      <p:pic>
        <p:nvPicPr>
          <p:cNvPr id="2" name="Picture 1"/>
          <p:cNvPicPr>
            <a:picLocks noChangeAspect="1"/>
          </p:cNvPicPr>
          <p:nvPr>
            <p:custDataLst>
              <p:tags r:id="rId3"/>
            </p:custDataLst>
          </p:nvPr>
        </p:nvPicPr>
        <p:blipFill>
          <a:blip r:embed="rId9" cstate="email">
            <a:extLst>
              <a:ext uri="{28A0092B-C50C-407E-A947-70E740481C1C}">
                <a14:useLocalDpi xmlns:a14="http://schemas.microsoft.com/office/drawing/2010/main"/>
              </a:ext>
            </a:extLst>
          </a:blip>
          <a:stretch>
            <a:fillRect/>
          </a:stretch>
        </p:blipFill>
        <p:spPr>
          <a:xfrm>
            <a:off x="-18660" y="3298836"/>
            <a:ext cx="1749425" cy="3317875"/>
          </a:xfrm>
          <a:prstGeom prst="rect">
            <a:avLst/>
          </a:prstGeom>
          <a:effectLst>
            <a:outerShdw blurRad="63500" sx="102000" sy="102000" algn="ctr" rotWithShape="0">
              <a:prstClr val="black">
                <a:alpha val="40000"/>
              </a:prstClr>
            </a:outerShdw>
          </a:effectLst>
        </p:spPr>
      </p:pic>
      <p:pic>
        <p:nvPicPr>
          <p:cNvPr id="4" name="Picture 3"/>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2081417" y="44624"/>
            <a:ext cx="6578544" cy="5975464"/>
          </a:xfrm>
          <a:prstGeom prst="rect">
            <a:avLst/>
          </a:prstGeom>
          <a:effectLst>
            <a:outerShdw blurRad="63500" sx="102000" sy="102000" algn="ctr" rotWithShape="0">
              <a:prstClr val="black">
                <a:alpha val="40000"/>
              </a:prstClr>
            </a:outerShdw>
          </a:effectLst>
        </p:spPr>
      </p:pic>
      <p:sp>
        <p:nvSpPr>
          <p:cNvPr id="11266" name="Text Box 6"/>
          <p:cNvSpPr txBox="1">
            <a:spLocks noChangeArrowheads="1"/>
          </p:cNvSpPr>
          <p:nvPr>
            <p:custDataLst>
              <p:tags r:id="rId4"/>
            </p:custDataLst>
          </p:nvPr>
        </p:nvSpPr>
        <p:spPr bwMode="auto">
          <a:xfrm>
            <a:off x="1980208" y="5589240"/>
            <a:ext cx="5472112" cy="366712"/>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800" b="1" dirty="0" err="1"/>
              <a:t>Fig</a:t>
            </a:r>
            <a:r>
              <a:rPr lang="fr-CA" sz="1800" b="1" dirty="0"/>
              <a:t> 1.22</a:t>
            </a:r>
            <a:endParaRPr lang="en-US" sz="1800" b="1" dirty="0"/>
          </a:p>
        </p:txBody>
      </p:sp>
      <p:sp>
        <p:nvSpPr>
          <p:cNvPr id="11271" name="TextBox 3"/>
          <p:cNvSpPr txBox="1">
            <a:spLocks noChangeArrowheads="1"/>
          </p:cNvSpPr>
          <p:nvPr>
            <p:custDataLst>
              <p:tags r:id="rId5"/>
            </p:custDataLst>
          </p:nvPr>
        </p:nvSpPr>
        <p:spPr bwMode="auto">
          <a:xfrm>
            <a:off x="2026501" y="3645024"/>
            <a:ext cx="223202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600" b="1" dirty="0"/>
              <a:t>The finches show morphological similarities because they </a:t>
            </a:r>
            <a:r>
              <a:rPr lang="en-CA" sz="1600" b="1" u="sng" dirty="0">
                <a:solidFill>
                  <a:schemeClr val="tx2"/>
                </a:solidFill>
              </a:rPr>
              <a:t>_______ ________________. </a:t>
            </a:r>
          </a:p>
        </p:txBody>
      </p:sp>
      <p:sp>
        <p:nvSpPr>
          <p:cNvPr id="11272" name="TextBox 4"/>
          <p:cNvSpPr txBox="1">
            <a:spLocks noChangeArrowheads="1"/>
          </p:cNvSpPr>
          <p:nvPr>
            <p:custDataLst>
              <p:tags r:id="rId6"/>
            </p:custDataLst>
          </p:nvPr>
        </p:nvSpPr>
        <p:spPr bwMode="auto">
          <a:xfrm>
            <a:off x="2023297" y="892458"/>
            <a:ext cx="111921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600" b="1" dirty="0">
                <a:solidFill>
                  <a:schemeClr val="tx2"/>
                </a:solidFill>
              </a:rPr>
              <a:t>South-</a:t>
            </a:r>
          </a:p>
          <a:p>
            <a:r>
              <a:rPr lang="en-CA" sz="1600" b="1" dirty="0">
                <a:solidFill>
                  <a:schemeClr val="tx2"/>
                </a:solidFill>
              </a:rPr>
              <a:t>American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8" descr="r001-25"/>
          <p:cNvPicPr>
            <a:picLocks noChangeAspect="1" noChangeArrowheads="1"/>
          </p:cNvPicPr>
          <p:nvPr>
            <p:custDataLst>
              <p:tags r:id="rId1"/>
            </p:custDataLst>
          </p:nvPr>
        </p:nvPicPr>
        <p:blipFill>
          <a:blip r:embed="rId10" cstate="email">
            <a:extLst>
              <a:ext uri="{28A0092B-C50C-407E-A947-70E740481C1C}">
                <a14:useLocalDpi xmlns:a14="http://schemas.microsoft.com/office/drawing/2010/main"/>
              </a:ext>
            </a:extLst>
          </a:blip>
          <a:srcRect/>
          <a:stretch>
            <a:fillRect/>
          </a:stretch>
        </p:blipFill>
        <p:spPr bwMode="auto">
          <a:xfrm>
            <a:off x="179512" y="1112837"/>
            <a:ext cx="3598863" cy="2439988"/>
          </a:xfrm>
          <a:prstGeom prst="rect">
            <a:avLst/>
          </a:prstGeom>
          <a:noFill/>
          <a:ln w="9525">
            <a:solidFill>
              <a:srgbClr val="0B0B0B"/>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2291" name="Picture 9" descr="r001-40"/>
          <p:cNvPicPr>
            <a:picLocks noChangeAspect="1" noChangeArrowheads="1"/>
          </p:cNvPicPr>
          <p:nvPr>
            <p:custDataLst>
              <p:tags r:id="rId2"/>
            </p:custDataLst>
          </p:nvPr>
        </p:nvPicPr>
        <p:blipFill>
          <a:blip r:embed="rId11" cstate="email">
            <a:extLst>
              <a:ext uri="{28A0092B-C50C-407E-A947-70E740481C1C}">
                <a14:useLocalDpi xmlns:a14="http://schemas.microsoft.com/office/drawing/2010/main"/>
              </a:ext>
            </a:extLst>
          </a:blip>
          <a:srcRect/>
          <a:stretch>
            <a:fillRect/>
          </a:stretch>
        </p:blipFill>
        <p:spPr bwMode="auto">
          <a:xfrm>
            <a:off x="4859338" y="260350"/>
            <a:ext cx="3960812" cy="4144963"/>
          </a:xfrm>
          <a:prstGeom prst="rect">
            <a:avLst/>
          </a:prstGeom>
          <a:noFill/>
          <a:ln w="9525">
            <a:solidFill>
              <a:srgbClr val="0B0B0B"/>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2292" name="Text Box 14"/>
          <p:cNvSpPr txBox="1">
            <a:spLocks noChangeArrowheads="1"/>
          </p:cNvSpPr>
          <p:nvPr>
            <p:custDataLst>
              <p:tags r:id="rId3"/>
            </p:custDataLst>
          </p:nvPr>
        </p:nvSpPr>
        <p:spPr bwMode="auto">
          <a:xfrm>
            <a:off x="2606829" y="3528454"/>
            <a:ext cx="1428596" cy="369332"/>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800" b="1" dirty="0"/>
              <a:t>Rock </a:t>
            </a:r>
            <a:r>
              <a:rPr lang="fr-CA" sz="1800" b="1" dirty="0" err="1"/>
              <a:t>hyrax</a:t>
            </a:r>
            <a:endParaRPr lang="en-US" sz="1800" b="1" dirty="0"/>
          </a:p>
        </p:txBody>
      </p:sp>
      <p:sp>
        <p:nvSpPr>
          <p:cNvPr id="12293" name="Text Box 15"/>
          <p:cNvSpPr txBox="1">
            <a:spLocks noChangeArrowheads="1"/>
          </p:cNvSpPr>
          <p:nvPr>
            <p:custDataLst>
              <p:tags r:id="rId4"/>
            </p:custDataLst>
          </p:nvPr>
        </p:nvSpPr>
        <p:spPr bwMode="auto">
          <a:xfrm>
            <a:off x="4859338" y="4365625"/>
            <a:ext cx="2056973" cy="369332"/>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800" b="1" dirty="0"/>
              <a:t>African elephant </a:t>
            </a:r>
          </a:p>
        </p:txBody>
      </p:sp>
      <p:sp>
        <p:nvSpPr>
          <p:cNvPr id="12294" name="Text Box 18"/>
          <p:cNvSpPr txBox="1">
            <a:spLocks noChangeArrowheads="1"/>
          </p:cNvSpPr>
          <p:nvPr>
            <p:custDataLst>
              <p:tags r:id="rId5"/>
            </p:custDataLst>
          </p:nvPr>
        </p:nvSpPr>
        <p:spPr bwMode="auto">
          <a:xfrm>
            <a:off x="2987675" y="5589588"/>
            <a:ext cx="1047750" cy="366712"/>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800" b="1" dirty="0"/>
              <a:t>Dugong</a:t>
            </a:r>
            <a:endParaRPr lang="en-US" sz="1800" b="1" dirty="0"/>
          </a:p>
        </p:txBody>
      </p:sp>
      <p:pic>
        <p:nvPicPr>
          <p:cNvPr id="12295" name="Picture 20" descr="Fichier:Dugong Marsa Alam.jpg">
            <a:hlinkClick r:id="rId12"/>
          </p:cNvPr>
          <p:cNvPicPr>
            <a:picLocks noChangeAspect="1" noChangeArrowheads="1"/>
          </p:cNvPicPr>
          <p:nvPr>
            <p:custDataLst>
              <p:tags r:id="rId6"/>
            </p:custDataLst>
          </p:nvPr>
        </p:nvPicPr>
        <p:blipFill>
          <a:blip r:embed="rId13" cstate="email">
            <a:extLst>
              <a:ext uri="{28A0092B-C50C-407E-A947-70E740481C1C}">
                <a14:useLocalDpi xmlns:a14="http://schemas.microsoft.com/office/drawing/2010/main"/>
              </a:ext>
            </a:extLst>
          </a:blip>
          <a:srcRect/>
          <a:stretch>
            <a:fillRect/>
          </a:stretch>
        </p:blipFill>
        <p:spPr bwMode="auto">
          <a:xfrm>
            <a:off x="366683" y="3991525"/>
            <a:ext cx="2665412" cy="1998663"/>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0857" name="Rectangle 25"/>
          <p:cNvSpPr>
            <a:spLocks noGrp="1" noChangeArrowheads="1"/>
          </p:cNvSpPr>
          <p:nvPr>
            <p:ph type="title"/>
            <p:custDataLst>
              <p:tags r:id="rId7"/>
            </p:custDataLst>
          </p:nvPr>
        </p:nvSpPr>
        <p:spPr>
          <a:xfrm>
            <a:off x="0" y="0"/>
            <a:ext cx="4267200" cy="1143000"/>
          </a:xfrm>
        </p:spPr>
        <p:txBody>
          <a:bodyPr/>
          <a:lstStyle/>
          <a:p>
            <a:pPr>
              <a:defRPr/>
            </a:pPr>
            <a:r>
              <a:rPr lang="ca-ES" sz="2800" dirty="0"/>
              <a:t>3.3 Evolution and Natural Selection</a:t>
            </a:r>
            <a:endParaRPr lang="en-US" sz="2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5" name="Rectangle 5"/>
          <p:cNvSpPr>
            <a:spLocks noGrp="1" noChangeArrowheads="1"/>
          </p:cNvSpPr>
          <p:nvPr>
            <p:ph type="title"/>
            <p:custDataLst>
              <p:tags r:id="rId1"/>
            </p:custDataLst>
          </p:nvPr>
        </p:nvSpPr>
        <p:spPr>
          <a:xfrm>
            <a:off x="323850" y="0"/>
            <a:ext cx="3816350" cy="1143000"/>
          </a:xfrm>
        </p:spPr>
        <p:txBody>
          <a:bodyPr/>
          <a:lstStyle/>
          <a:p>
            <a:pPr>
              <a:defRPr/>
            </a:pPr>
            <a:r>
              <a:rPr lang="ca-ES" sz="2800" dirty="0"/>
              <a:t>3.3 Evolution and Natural Selection</a:t>
            </a:r>
            <a:endParaRPr lang="en-US" sz="2800" dirty="0"/>
          </a:p>
        </p:txBody>
      </p:sp>
      <p:sp>
        <p:nvSpPr>
          <p:cNvPr id="13315" name="Text Box 3"/>
          <p:cNvSpPr txBox="1">
            <a:spLocks noChangeArrowheads="1"/>
          </p:cNvSpPr>
          <p:nvPr>
            <p:custDataLst>
              <p:tags r:id="rId2"/>
            </p:custDataLst>
          </p:nvPr>
        </p:nvSpPr>
        <p:spPr bwMode="auto">
          <a:xfrm>
            <a:off x="250825" y="2349500"/>
            <a:ext cx="3457575" cy="1938992"/>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buFontTx/>
              <a:buChar char="•"/>
            </a:pPr>
            <a:r>
              <a:rPr lang="en-CA" sz="2000" b="1" u="sng" dirty="0">
                <a:solidFill>
                  <a:schemeClr val="tx2"/>
                </a:solidFill>
              </a:rPr>
              <a:t>__%</a:t>
            </a:r>
            <a:r>
              <a:rPr lang="en-CA" sz="2000" b="1" dirty="0"/>
              <a:t> of species that have lived on Earth are extinct.</a:t>
            </a:r>
          </a:p>
          <a:p>
            <a:r>
              <a:rPr lang="en-CA" sz="2000" b="1" dirty="0"/>
              <a:t> </a:t>
            </a:r>
          </a:p>
          <a:p>
            <a:pPr>
              <a:buFontTx/>
              <a:buChar char="•"/>
            </a:pPr>
            <a:r>
              <a:rPr lang="en-CA" sz="2000" b="1" dirty="0"/>
              <a:t>Most of the evolutionary branches finish in a dead-end (extinction).</a:t>
            </a:r>
          </a:p>
        </p:txBody>
      </p:sp>
      <p:pic>
        <p:nvPicPr>
          <p:cNvPr id="3" name="Pictur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563888" y="116632"/>
            <a:ext cx="5435600" cy="5876325"/>
          </a:xfrm>
          <a:prstGeom prst="rect">
            <a:avLst/>
          </a:prstGeom>
          <a:effectLst>
            <a:outerShdw blurRad="63500" sx="102000" sy="102000" algn="ctr" rotWithShape="0">
              <a:prstClr val="black">
                <a:alpha val="40000"/>
              </a:prst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1"/>
            <p:custDataLst>
              <p:tags r:id="rId1"/>
            </p:custDataLst>
          </p:nvPr>
        </p:nvSpPr>
        <p:spPr>
          <a:xfrm>
            <a:off x="228600" y="1905000"/>
            <a:ext cx="5867400" cy="4114800"/>
          </a:xfrm>
        </p:spPr>
        <p:txBody>
          <a:bodyPr/>
          <a:lstStyle/>
          <a:p>
            <a:r>
              <a:rPr lang="ca-ES" sz="2400" dirty="0"/>
              <a:t>In 1838, Darwin read “ An essay on the principle of population” written by the economist Thomas R. Malthus</a:t>
            </a:r>
          </a:p>
          <a:p>
            <a:r>
              <a:rPr lang="ca-ES" sz="2400" dirty="0"/>
              <a:t>This became one of the main sources that inspired him to formulate his famous theory on natural selection.</a:t>
            </a:r>
          </a:p>
          <a:p>
            <a:endParaRPr lang="en-US" sz="2400" dirty="0"/>
          </a:p>
        </p:txBody>
      </p:sp>
      <p:sp>
        <p:nvSpPr>
          <p:cNvPr id="79878" name="Rectangle 6"/>
          <p:cNvSpPr>
            <a:spLocks noGrp="1" noChangeArrowheads="1"/>
          </p:cNvSpPr>
          <p:nvPr>
            <p:ph type="title"/>
            <p:custDataLst>
              <p:tags r:id="rId2"/>
            </p:custDataLst>
          </p:nvPr>
        </p:nvSpPr>
        <p:spPr/>
        <p:txBody>
          <a:bodyPr/>
          <a:lstStyle/>
          <a:p>
            <a:pPr>
              <a:defRPr/>
            </a:pPr>
            <a:r>
              <a:rPr lang="ca-ES" sz="2800" dirty="0"/>
              <a:t>3.3 Evolution and Natural Selection</a:t>
            </a:r>
            <a:endParaRPr lang="en-US" sz="2800" dirty="0"/>
          </a:p>
        </p:txBody>
      </p:sp>
      <p:sp>
        <p:nvSpPr>
          <p:cNvPr id="6" name="Text Box 8"/>
          <p:cNvSpPr txBox="1">
            <a:spLocks noChangeArrowheads="1"/>
          </p:cNvSpPr>
          <p:nvPr>
            <p:custDataLst>
              <p:tags r:id="rId3"/>
            </p:custDataLst>
          </p:nvPr>
        </p:nvSpPr>
        <p:spPr bwMode="auto">
          <a:xfrm>
            <a:off x="6298418" y="4915781"/>
            <a:ext cx="2611612" cy="830997"/>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a:r>
              <a:rPr lang="en-US" b="1" dirty="0"/>
              <a:t>Thomas Malthus</a:t>
            </a:r>
          </a:p>
          <a:p>
            <a:pPr algn="ctr"/>
            <a:r>
              <a:rPr lang="en-US" dirty="0"/>
              <a:t>1766-1834</a:t>
            </a:r>
            <a:endParaRPr lang="en-US" b="1" dirty="0"/>
          </a:p>
        </p:txBody>
      </p:sp>
      <p:pic>
        <p:nvPicPr>
          <p:cNvPr id="7" name="Picture 6"/>
          <p:cNvPicPr>
            <a:picLocks noChangeAspect="1"/>
          </p:cNvPicPr>
          <p:nvPr>
            <p:custDataLst>
              <p:tags r:id="rId4"/>
            </p:custDataLst>
          </p:nvPr>
        </p:nvPicPr>
        <p:blipFill>
          <a:blip r:embed="rId7" cstate="email">
            <a:extLst>
              <a:ext uri="{28A0092B-C50C-407E-A947-70E740481C1C}">
                <a14:useLocalDpi xmlns:a14="http://schemas.microsoft.com/office/drawing/2010/main"/>
              </a:ext>
            </a:extLst>
          </a:blip>
          <a:stretch>
            <a:fillRect/>
          </a:stretch>
        </p:blipFill>
        <p:spPr>
          <a:xfrm>
            <a:off x="6099943" y="1095298"/>
            <a:ext cx="3008561" cy="3820483"/>
          </a:xfrm>
          <a:prstGeom prst="rect">
            <a:avLst/>
          </a:prstGeom>
          <a:effectLst>
            <a:outerShdw blurRad="63500" sx="102000" sy="102000" algn="ctr" rotWithShape="0">
              <a:prstClr val="black">
                <a:alpha val="40000"/>
              </a:prst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3" name="Rectangle 3"/>
          <p:cNvSpPr>
            <a:spLocks noGrp="1" noChangeArrowheads="1"/>
          </p:cNvSpPr>
          <p:nvPr>
            <p:ph type="body" idx="1"/>
            <p:custDataLst>
              <p:tags r:id="rId1"/>
            </p:custDataLst>
          </p:nvPr>
        </p:nvSpPr>
        <p:spPr>
          <a:xfrm>
            <a:off x="323850" y="908050"/>
            <a:ext cx="8294688" cy="2138363"/>
          </a:xfrm>
        </p:spPr>
        <p:txBody>
          <a:bodyPr/>
          <a:lstStyle/>
          <a:p>
            <a:r>
              <a:rPr lang="en-CA" sz="2000" dirty="0"/>
              <a:t>In his book </a:t>
            </a:r>
            <a:r>
              <a:rPr lang="en-CA" sz="2000" i="1" dirty="0"/>
              <a:t>An essay on the principle of population (1798),</a:t>
            </a:r>
            <a:r>
              <a:rPr lang="en-CA" sz="2000" dirty="0"/>
              <a:t> Malthus wrote that: </a:t>
            </a:r>
          </a:p>
          <a:p>
            <a:endParaRPr lang="ca-ES" sz="2000" dirty="0"/>
          </a:p>
          <a:p>
            <a:pPr lvl="1">
              <a:buFontTx/>
              <a:buNone/>
            </a:pPr>
            <a:endParaRPr lang="ca-ES" sz="1800" dirty="0"/>
          </a:p>
        </p:txBody>
      </p:sp>
      <p:sp>
        <p:nvSpPr>
          <p:cNvPr id="81924" name="Rectangle 4"/>
          <p:cNvSpPr>
            <a:spLocks noGrp="1" noChangeArrowheads="1"/>
          </p:cNvSpPr>
          <p:nvPr>
            <p:ph type="title"/>
            <p:custDataLst>
              <p:tags r:id="rId2"/>
            </p:custDataLst>
          </p:nvPr>
        </p:nvSpPr>
        <p:spPr>
          <a:xfrm>
            <a:off x="0" y="0"/>
            <a:ext cx="8207375" cy="1143000"/>
          </a:xfrm>
        </p:spPr>
        <p:txBody>
          <a:bodyPr/>
          <a:lstStyle/>
          <a:p>
            <a:pPr>
              <a:defRPr/>
            </a:pPr>
            <a:r>
              <a:rPr lang="ca-ES" sz="2800" dirty="0"/>
              <a:t>3.3 Evolution and Natural Selection</a:t>
            </a:r>
            <a:endParaRPr lang="en-US" sz="2800" dirty="0"/>
          </a:p>
        </p:txBody>
      </p:sp>
      <p:sp>
        <p:nvSpPr>
          <p:cNvPr id="15365" name="Text Box 2062"/>
          <p:cNvSpPr txBox="1">
            <a:spLocks noChangeArrowheads="1"/>
          </p:cNvSpPr>
          <p:nvPr>
            <p:custDataLst>
              <p:tags r:id="rId3"/>
            </p:custDataLst>
          </p:nvPr>
        </p:nvSpPr>
        <p:spPr bwMode="auto">
          <a:xfrm>
            <a:off x="196990" y="1878590"/>
            <a:ext cx="3671887"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b="1" dirty="0"/>
              <a:t>Every human population has a tendency to increase </a:t>
            </a:r>
            <a:r>
              <a:rPr lang="en-CA" b="1" u="sng" dirty="0">
                <a:solidFill>
                  <a:schemeClr val="tx2"/>
                </a:solidFill>
              </a:rPr>
              <a:t>____________</a:t>
            </a:r>
            <a:r>
              <a:rPr lang="en-CA" b="1" dirty="0"/>
              <a:t>, whereas the available resources to feed these populations increase </a:t>
            </a:r>
            <a:r>
              <a:rPr lang="en-CA" b="1" u="sng" dirty="0">
                <a:solidFill>
                  <a:schemeClr val="tx2"/>
                </a:solidFill>
              </a:rPr>
              <a:t>____________</a:t>
            </a:r>
            <a:r>
              <a:rPr lang="en-CA" b="1" dirty="0"/>
              <a:t>.</a:t>
            </a:r>
          </a:p>
        </p:txBody>
      </p:sp>
      <p:grpSp>
        <p:nvGrpSpPr>
          <p:cNvPr id="81" name="Group 80"/>
          <p:cNvGrpSpPr/>
          <p:nvPr/>
        </p:nvGrpSpPr>
        <p:grpSpPr>
          <a:xfrm>
            <a:off x="3851325" y="1681163"/>
            <a:ext cx="5222472" cy="3621083"/>
            <a:chOff x="3851325" y="1681163"/>
            <a:chExt cx="5222472" cy="3621083"/>
          </a:xfrm>
        </p:grpSpPr>
        <p:grpSp>
          <p:nvGrpSpPr>
            <p:cNvPr id="82" name="Group 81"/>
            <p:cNvGrpSpPr/>
            <p:nvPr>
              <p:custDataLst>
                <p:tags r:id="rId4"/>
              </p:custDataLst>
            </p:nvPr>
          </p:nvGrpSpPr>
          <p:grpSpPr>
            <a:xfrm>
              <a:off x="3851325" y="1681163"/>
              <a:ext cx="5222472" cy="3621083"/>
              <a:chOff x="3742016" y="1752133"/>
              <a:chExt cx="5222472" cy="3621083"/>
            </a:xfrm>
          </p:grpSpPr>
          <p:grpSp>
            <p:nvGrpSpPr>
              <p:cNvPr id="86" name="Group 85"/>
              <p:cNvGrpSpPr/>
              <p:nvPr/>
            </p:nvGrpSpPr>
            <p:grpSpPr>
              <a:xfrm>
                <a:off x="3852739" y="1752133"/>
                <a:ext cx="5111749" cy="3621083"/>
                <a:chOff x="2578144" y="-399730"/>
                <a:chExt cx="5111749" cy="3621083"/>
              </a:xfrm>
              <a:effectLst/>
            </p:grpSpPr>
            <p:pic>
              <p:nvPicPr>
                <p:cNvPr id="101" name="Picture 2056" descr="malthus"/>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2578144" y="-399730"/>
                  <a:ext cx="5111749" cy="3621083"/>
                </a:xfrm>
                <a:prstGeom prst="rect">
                  <a:avLst/>
                </a:prstGeom>
                <a:solidFill>
                  <a:srgbClr val="FFFFFF"/>
                </a:solidFill>
                <a:ln>
                  <a:noFill/>
                </a:ln>
                <a:effectLst>
                  <a:outerShdw dist="107763" dir="2700000" algn="ctr" rotWithShape="0">
                    <a:srgbClr val="808080">
                      <a:alpha val="50000"/>
                    </a:srgbClr>
                  </a:outerShdw>
                </a:effectLst>
                <a:extLst>
                  <a:ext uri="{91240B29-F687-4F45-9708-019B960494DF}">
                    <a14:hiddenLine xmlns:a14="http://schemas.microsoft.com/office/drawing/2010/main" w="9525">
                      <a:solidFill>
                        <a:srgbClr val="000000"/>
                      </a:solidFill>
                      <a:miter lim="800000"/>
                      <a:headEnd/>
                      <a:tailEnd/>
                    </a14:hiddenLine>
                  </a:ext>
                </a:extLst>
              </p:spPr>
            </p:pic>
            <p:grpSp>
              <p:nvGrpSpPr>
                <p:cNvPr id="102" name="Group 101"/>
                <p:cNvGrpSpPr/>
                <p:nvPr/>
              </p:nvGrpSpPr>
              <p:grpSpPr>
                <a:xfrm>
                  <a:off x="3741738" y="116632"/>
                  <a:ext cx="3493493" cy="2880320"/>
                  <a:chOff x="3741738" y="116632"/>
                  <a:chExt cx="3493493" cy="2880320"/>
                </a:xfrm>
              </p:grpSpPr>
              <p:sp>
                <p:nvSpPr>
                  <p:cNvPr id="103" name="Rectangle 102"/>
                  <p:cNvSpPr/>
                  <p:nvPr/>
                </p:nvSpPr>
                <p:spPr bwMode="auto">
                  <a:xfrm>
                    <a:off x="3741738" y="2757886"/>
                    <a:ext cx="2724916" cy="239066"/>
                  </a:xfrm>
                  <a:prstGeom prst="rect">
                    <a:avLst/>
                  </a:prstGeom>
                  <a:solidFill>
                    <a:srgbClr val="FFFFFF"/>
                  </a:solidFill>
                  <a:ln>
                    <a:noFill/>
                  </a:ln>
                  <a:effectLst>
                    <a:outerShdw dist="17961" dir="13500000" algn="ctr" rotWithShape="0">
                      <a:srgbClr val="FCFEB9"/>
                    </a:outerShdw>
                  </a:effectLst>
                </p:spPr>
                <p:txBody>
                  <a:bodyPr vert="horz" wrap="non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sp>
                <p:nvSpPr>
                  <p:cNvPr id="104" name="Rectangle 103"/>
                  <p:cNvSpPr/>
                  <p:nvPr/>
                </p:nvSpPr>
                <p:spPr bwMode="auto">
                  <a:xfrm>
                    <a:off x="5364088" y="116632"/>
                    <a:ext cx="1102566" cy="216024"/>
                  </a:xfrm>
                  <a:prstGeom prst="rect">
                    <a:avLst/>
                  </a:prstGeom>
                  <a:solidFill>
                    <a:srgbClr val="FFFFFF"/>
                  </a:solidFill>
                  <a:ln>
                    <a:noFill/>
                  </a:ln>
                  <a:effectLst>
                    <a:outerShdw dist="17961" dir="13500000" algn="ctr" rotWithShape="0">
                      <a:srgbClr val="FCFEB9"/>
                    </a:outerShdw>
                  </a:effectLst>
                </p:spPr>
                <p:txBody>
                  <a:bodyPr vert="horz" wrap="non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sp>
                <p:nvSpPr>
                  <p:cNvPr id="105" name="Rectangle 104"/>
                  <p:cNvSpPr/>
                  <p:nvPr/>
                </p:nvSpPr>
                <p:spPr bwMode="auto">
                  <a:xfrm>
                    <a:off x="6152355" y="1235963"/>
                    <a:ext cx="1082876" cy="214059"/>
                  </a:xfrm>
                  <a:prstGeom prst="rect">
                    <a:avLst/>
                  </a:prstGeom>
                  <a:solidFill>
                    <a:srgbClr val="FFFFFF"/>
                  </a:solidFill>
                  <a:ln>
                    <a:noFill/>
                  </a:ln>
                  <a:effectLst>
                    <a:outerShdw dist="17961" dir="13500000" algn="ctr" rotWithShape="0">
                      <a:srgbClr val="FCFEB9"/>
                    </a:outerShdw>
                  </a:effectLst>
                </p:spPr>
                <p:txBody>
                  <a:bodyPr vert="horz" wrap="non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sp>
                <p:nvSpPr>
                  <p:cNvPr id="106" name="Rectangle 105"/>
                  <p:cNvSpPr/>
                  <p:nvPr/>
                </p:nvSpPr>
                <p:spPr bwMode="auto">
                  <a:xfrm>
                    <a:off x="4010001" y="980728"/>
                    <a:ext cx="1858144" cy="362264"/>
                  </a:xfrm>
                  <a:prstGeom prst="rect">
                    <a:avLst/>
                  </a:prstGeom>
                  <a:solidFill>
                    <a:srgbClr val="FFFFFF"/>
                  </a:solidFill>
                  <a:ln>
                    <a:noFill/>
                  </a:ln>
                  <a:effec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grpSp>
          </p:grpSp>
          <p:sp>
            <p:nvSpPr>
              <p:cNvPr id="87" name="Text Box 2058"/>
              <p:cNvSpPr txBox="1">
                <a:spLocks noChangeArrowheads="1"/>
              </p:cNvSpPr>
              <p:nvPr/>
            </p:nvSpPr>
            <p:spPr bwMode="auto">
              <a:xfrm>
                <a:off x="4757766" y="4822447"/>
                <a:ext cx="3120257" cy="307777"/>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defRPr/>
                </a:pPr>
                <a:r>
                  <a:rPr lang="fr-CA" sz="1400" b="1" dirty="0" err="1"/>
                  <a:t>Malthus’s</a:t>
                </a:r>
                <a:r>
                  <a:rPr lang="fr-CA" sz="1400" b="1" dirty="0"/>
                  <a:t> </a:t>
                </a:r>
                <a:r>
                  <a:rPr lang="fr-CA" sz="1400" b="1" dirty="0" err="1"/>
                  <a:t>principle</a:t>
                </a:r>
                <a:r>
                  <a:rPr lang="fr-CA" sz="1400" b="1" dirty="0"/>
                  <a:t> of population</a:t>
                </a:r>
                <a:endParaRPr lang="en-US" sz="1400" b="1" dirty="0"/>
              </a:p>
            </p:txBody>
          </p:sp>
          <p:sp>
            <p:nvSpPr>
              <p:cNvPr id="88" name="Text Box 2060"/>
              <p:cNvSpPr txBox="1">
                <a:spLocks noChangeArrowheads="1"/>
              </p:cNvSpPr>
              <p:nvPr/>
            </p:nvSpPr>
            <p:spPr bwMode="auto">
              <a:xfrm>
                <a:off x="6637378" y="2232414"/>
                <a:ext cx="976271" cy="457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spcBef>
                    <a:spcPct val="50000"/>
                  </a:spcBef>
                  <a:defRPr/>
                </a:pPr>
                <a:endParaRPr lang="en-US"/>
              </a:p>
            </p:txBody>
          </p:sp>
          <p:sp>
            <p:nvSpPr>
              <p:cNvPr id="89" name="Text Box 22"/>
              <p:cNvSpPr txBox="1">
                <a:spLocks noChangeArrowheads="1"/>
              </p:cNvSpPr>
              <p:nvPr>
                <p:custDataLst>
                  <p:tags r:id="rId6"/>
                </p:custDataLst>
              </p:nvPr>
            </p:nvSpPr>
            <p:spPr bwMode="auto">
              <a:xfrm>
                <a:off x="8000529" y="4664760"/>
                <a:ext cx="65915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sz="1800" b="1" dirty="0"/>
                  <a:t>time</a:t>
                </a:r>
              </a:p>
            </p:txBody>
          </p:sp>
          <p:grpSp>
            <p:nvGrpSpPr>
              <p:cNvPr id="90" name="Group 89"/>
              <p:cNvGrpSpPr/>
              <p:nvPr/>
            </p:nvGrpSpPr>
            <p:grpSpPr>
              <a:xfrm>
                <a:off x="3742016" y="2015259"/>
                <a:ext cx="3821907" cy="2608406"/>
                <a:chOff x="3742016" y="2015259"/>
                <a:chExt cx="3821907" cy="2608406"/>
              </a:xfrm>
              <a:effectLst/>
            </p:grpSpPr>
            <p:sp>
              <p:nvSpPr>
                <p:cNvPr id="98" name="Text Box 2061"/>
                <p:cNvSpPr txBox="1">
                  <a:spLocks noChangeArrowheads="1"/>
                </p:cNvSpPr>
                <p:nvPr/>
              </p:nvSpPr>
              <p:spPr bwMode="auto">
                <a:xfrm>
                  <a:off x="6466654" y="2230726"/>
                  <a:ext cx="1097269" cy="303867"/>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defRPr/>
                  </a:pPr>
                  <a:r>
                    <a:rPr lang="fr-CA" sz="1400" b="1" dirty="0"/>
                    <a:t>Population</a:t>
                  </a:r>
                  <a:endParaRPr lang="en-US" sz="1400" b="1" dirty="0"/>
                </a:p>
              </p:txBody>
            </p:sp>
            <p:sp>
              <p:nvSpPr>
                <p:cNvPr id="99" name="Text Box 22"/>
                <p:cNvSpPr txBox="1">
                  <a:spLocks noChangeArrowheads="1"/>
                </p:cNvSpPr>
                <p:nvPr>
                  <p:custDataLst>
                    <p:tags r:id="rId7"/>
                  </p:custDataLst>
                </p:nvPr>
              </p:nvSpPr>
              <p:spPr bwMode="auto">
                <a:xfrm rot="16200000">
                  <a:off x="2622479" y="3134796"/>
                  <a:ext cx="2608406" cy="369332"/>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800" b="1" i="1" dirty="0" err="1"/>
                    <a:t>Number</a:t>
                  </a:r>
                  <a:r>
                    <a:rPr lang="fr-CA" sz="1800" b="1" i="1" dirty="0"/>
                    <a:t> of </a:t>
                  </a:r>
                  <a:r>
                    <a:rPr lang="fr-CA" sz="1800" b="1" i="1" dirty="0" err="1"/>
                    <a:t>individuals</a:t>
                  </a:r>
                  <a:endParaRPr lang="en-US" sz="1800" b="1" i="1" dirty="0"/>
                </a:p>
              </p:txBody>
            </p:sp>
            <p:cxnSp>
              <p:nvCxnSpPr>
                <p:cNvPr id="100" name="Straight Arrow Connector 99"/>
                <p:cNvCxnSpPr/>
                <p:nvPr/>
              </p:nvCxnSpPr>
              <p:spPr bwMode="auto">
                <a:xfrm>
                  <a:off x="6550923" y="2469854"/>
                  <a:ext cx="773442" cy="796914"/>
                </a:xfrm>
                <a:prstGeom prst="straightConnector1">
                  <a:avLst/>
                </a:prstGeom>
                <a:noFill/>
                <a:ln w="28575"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grpSp>
          <p:grpSp>
            <p:nvGrpSpPr>
              <p:cNvPr id="91" name="Group 90"/>
              <p:cNvGrpSpPr/>
              <p:nvPr/>
            </p:nvGrpSpPr>
            <p:grpSpPr>
              <a:xfrm>
                <a:off x="4010000" y="3085360"/>
                <a:ext cx="4422456" cy="1638746"/>
                <a:chOff x="4010000" y="3085360"/>
                <a:chExt cx="4422456" cy="1638746"/>
              </a:xfrm>
              <a:effectLst/>
            </p:grpSpPr>
            <p:sp>
              <p:nvSpPr>
                <p:cNvPr id="95" name="Text Box 2059"/>
                <p:cNvSpPr txBox="1">
                  <a:spLocks noChangeArrowheads="1"/>
                </p:cNvSpPr>
                <p:nvPr/>
              </p:nvSpPr>
              <p:spPr bwMode="auto">
                <a:xfrm>
                  <a:off x="7239052" y="3458011"/>
                  <a:ext cx="1193404" cy="738664"/>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spcBef>
                      <a:spcPct val="50000"/>
                    </a:spcBef>
                    <a:defRPr/>
                  </a:pPr>
                  <a:r>
                    <a:rPr lang="en-US" sz="1400" b="1" dirty="0"/>
                    <a:t>Nutritional resources or other</a:t>
                  </a:r>
                </a:p>
              </p:txBody>
            </p:sp>
            <p:cxnSp>
              <p:nvCxnSpPr>
                <p:cNvPr id="96" name="Straight Arrow Connector 95"/>
                <p:cNvCxnSpPr/>
                <p:nvPr/>
              </p:nvCxnSpPr>
              <p:spPr bwMode="auto">
                <a:xfrm>
                  <a:off x="7806015" y="3221353"/>
                  <a:ext cx="144016" cy="288032"/>
                </a:xfrm>
                <a:prstGeom prst="straightConnector1">
                  <a:avLst/>
                </a:prstGeom>
                <a:noFill/>
                <a:ln w="28575"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cxnSp>
              <p:nvCxnSpPr>
                <p:cNvPr id="97" name="Straight Connector 96"/>
                <p:cNvCxnSpPr/>
                <p:nvPr/>
              </p:nvCxnSpPr>
              <p:spPr bwMode="auto">
                <a:xfrm flipV="1">
                  <a:off x="4010000" y="3085360"/>
                  <a:ext cx="4059352" cy="1638746"/>
                </a:xfrm>
                <a:prstGeom prst="line">
                  <a:avLst/>
                </a:prstGeom>
                <a:noFill/>
                <a:ln w="57150" cap="flat" cmpd="sng" algn="ctr">
                  <a:solidFill>
                    <a:schemeClr val="tx2">
                      <a:lumMod val="75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grpSp>
          <p:grpSp>
            <p:nvGrpSpPr>
              <p:cNvPr id="92" name="Group 91"/>
              <p:cNvGrpSpPr/>
              <p:nvPr/>
            </p:nvGrpSpPr>
            <p:grpSpPr>
              <a:xfrm>
                <a:off x="5134020" y="3150768"/>
                <a:ext cx="2190792" cy="433013"/>
                <a:chOff x="5134020" y="3150768"/>
                <a:chExt cx="2190792" cy="433013"/>
              </a:xfrm>
              <a:effectLst/>
            </p:grpSpPr>
            <p:sp>
              <p:nvSpPr>
                <p:cNvPr id="93" name="Text Box 2057"/>
                <p:cNvSpPr txBox="1">
                  <a:spLocks noChangeArrowheads="1"/>
                </p:cNvSpPr>
                <p:nvPr/>
              </p:nvSpPr>
              <p:spPr bwMode="auto">
                <a:xfrm>
                  <a:off x="5134020" y="3150768"/>
                  <a:ext cx="1654191" cy="337630"/>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spcBef>
                      <a:spcPct val="50000"/>
                    </a:spcBef>
                    <a:defRPr/>
                  </a:pPr>
                  <a:r>
                    <a:rPr lang="en-US" sz="1600" b="1" dirty="0"/>
                    <a:t>Crisis point</a:t>
                  </a:r>
                </a:p>
              </p:txBody>
            </p:sp>
            <p:sp>
              <p:nvSpPr>
                <p:cNvPr id="94" name="Oval 93"/>
                <p:cNvSpPr/>
                <p:nvPr/>
              </p:nvSpPr>
              <p:spPr bwMode="auto">
                <a:xfrm>
                  <a:off x="7101048" y="3365369"/>
                  <a:ext cx="223764" cy="218412"/>
                </a:xfrm>
                <a:prstGeom prst="ellipse">
                  <a:avLst/>
                </a:prstGeom>
                <a:solidFill>
                  <a:srgbClr val="FF0000"/>
                </a:solidFill>
                <a:ln>
                  <a:noFill/>
                </a:ln>
                <a:effectLst>
                  <a:outerShdw dist="17961" dir="13500000" algn="ctr" rotWithShape="0">
                    <a:srgbClr val="FCFEB9"/>
                  </a:outerShdw>
                </a:effec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grpSp>
        </p:grpSp>
        <p:cxnSp>
          <p:nvCxnSpPr>
            <p:cNvPr id="83" name="Straight Arrow Connector 82"/>
            <p:cNvCxnSpPr/>
            <p:nvPr>
              <p:custDataLst>
                <p:tags r:id="rId5"/>
              </p:custDataLst>
            </p:nvPr>
          </p:nvCxnSpPr>
          <p:spPr bwMode="auto">
            <a:xfrm>
              <a:off x="6575963" y="3294399"/>
              <a:ext cx="634394" cy="92642"/>
            </a:xfrm>
            <a:prstGeom prst="straightConnector1">
              <a:avLst/>
            </a:prstGeom>
            <a:noFill/>
            <a:ln w="28575"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84" name="Freeform 83"/>
            <p:cNvSpPr/>
            <p:nvPr/>
          </p:nvSpPr>
          <p:spPr bwMode="auto">
            <a:xfrm rot="21394397">
              <a:off x="7421197" y="2828815"/>
              <a:ext cx="746297" cy="395957"/>
            </a:xfrm>
            <a:custGeom>
              <a:avLst/>
              <a:gdLst>
                <a:gd name="connsiteX0" fmla="*/ 0 w 1012229"/>
                <a:gd name="connsiteY0" fmla="*/ 514539 h 514539"/>
                <a:gd name="connsiteX1" fmla="*/ 429208 w 1012229"/>
                <a:gd name="connsiteY1" fmla="*/ 1355 h 514539"/>
                <a:gd name="connsiteX2" fmla="*/ 961053 w 1012229"/>
                <a:gd name="connsiteY2" fmla="*/ 365249 h 514539"/>
                <a:gd name="connsiteX3" fmla="*/ 961053 w 1012229"/>
                <a:gd name="connsiteY3" fmla="*/ 383910 h 514539"/>
              </a:gdLst>
              <a:ahLst/>
              <a:cxnLst>
                <a:cxn ang="0">
                  <a:pos x="connsiteX0" y="connsiteY0"/>
                </a:cxn>
                <a:cxn ang="0">
                  <a:pos x="connsiteX1" y="connsiteY1"/>
                </a:cxn>
                <a:cxn ang="0">
                  <a:pos x="connsiteX2" y="connsiteY2"/>
                </a:cxn>
                <a:cxn ang="0">
                  <a:pos x="connsiteX3" y="connsiteY3"/>
                </a:cxn>
              </a:cxnLst>
              <a:rect l="l" t="t" r="r" b="b"/>
              <a:pathLst>
                <a:path w="1012229" h="514539">
                  <a:moveTo>
                    <a:pt x="0" y="514539"/>
                  </a:moveTo>
                  <a:cubicBezTo>
                    <a:pt x="134516" y="270388"/>
                    <a:pt x="269033" y="26237"/>
                    <a:pt x="429208" y="1355"/>
                  </a:cubicBezTo>
                  <a:cubicBezTo>
                    <a:pt x="589383" y="-23527"/>
                    <a:pt x="872412" y="301490"/>
                    <a:pt x="961053" y="365249"/>
                  </a:cubicBezTo>
                  <a:cubicBezTo>
                    <a:pt x="1049694" y="429008"/>
                    <a:pt x="1005373" y="406459"/>
                    <a:pt x="961053" y="383910"/>
                  </a:cubicBezTo>
                </a:path>
              </a:pathLst>
            </a:custGeom>
            <a:noFill/>
            <a:ln w="38100" cap="flat" cmpd="sng" algn="ctr">
              <a:solidFill>
                <a:schemeClr val="bg1">
                  <a:lumMod val="50000"/>
                </a:schemeClr>
              </a:solidFill>
              <a:prstDash val="solid"/>
              <a:round/>
              <a:headEnd type="none" w="med" len="med"/>
              <a:tailEnd type="none" w="med" len="med"/>
            </a:ln>
            <a:effectLst>
              <a:outerShdw dist="17961" dir="13500000" algn="ctr" rotWithShape="0">
                <a:srgbClr val="FCFEB9"/>
              </a:outerShdw>
            </a:effec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sp>
          <p:nvSpPr>
            <p:cNvPr id="85" name="Rectangle 84"/>
            <p:cNvSpPr/>
            <p:nvPr/>
          </p:nvSpPr>
          <p:spPr bwMode="auto">
            <a:xfrm rot="2462785">
              <a:off x="7669590" y="2038598"/>
              <a:ext cx="270793" cy="827085"/>
            </a:xfrm>
            <a:prstGeom prst="rect">
              <a:avLst/>
            </a:prstGeom>
            <a:solidFill>
              <a:srgbClr val="FFFFFF"/>
            </a:solidFill>
            <a:ln>
              <a:noFill/>
            </a:ln>
            <a:effec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body" idx="1"/>
            <p:custDataLst>
              <p:tags r:id="rId1"/>
            </p:custDataLst>
          </p:nvPr>
        </p:nvSpPr>
        <p:spPr>
          <a:xfrm>
            <a:off x="169076" y="1681163"/>
            <a:ext cx="3529012" cy="2817812"/>
          </a:xfrm>
        </p:spPr>
        <p:txBody>
          <a:bodyPr/>
          <a:lstStyle/>
          <a:p>
            <a:pPr>
              <a:lnSpc>
                <a:spcPct val="80000"/>
              </a:lnSpc>
            </a:pPr>
            <a:r>
              <a:rPr lang="ca-ES" sz="2400" dirty="0"/>
              <a:t>The human population increases faster than its capacity to feed itself. This leads to </a:t>
            </a:r>
            <a:r>
              <a:rPr lang="ca-ES" sz="2400" u="sng" dirty="0">
                <a:solidFill>
                  <a:schemeClr val="tx2"/>
                </a:solidFill>
              </a:rPr>
              <a:t>_____ </a:t>
            </a:r>
            <a:r>
              <a:rPr lang="ca-ES" sz="2400" dirty="0"/>
              <a:t>(famine, sickness, war, etc.) and eventually to a substantial reduction in population size.</a:t>
            </a:r>
          </a:p>
          <a:p>
            <a:pPr>
              <a:lnSpc>
                <a:spcPct val="80000"/>
              </a:lnSpc>
            </a:pPr>
            <a:endParaRPr lang="ca-ES" sz="2000" dirty="0"/>
          </a:p>
        </p:txBody>
      </p:sp>
      <p:sp>
        <p:nvSpPr>
          <p:cNvPr id="102420" name="Rectangle 20"/>
          <p:cNvSpPr>
            <a:spLocks noGrp="1" noChangeArrowheads="1"/>
          </p:cNvSpPr>
          <p:nvPr>
            <p:ph type="title"/>
            <p:custDataLst>
              <p:tags r:id="rId2"/>
            </p:custDataLst>
          </p:nvPr>
        </p:nvSpPr>
        <p:spPr>
          <a:xfrm>
            <a:off x="238125" y="43641"/>
            <a:ext cx="8207375" cy="1143000"/>
          </a:xfrm>
        </p:spPr>
        <p:txBody>
          <a:bodyPr/>
          <a:lstStyle/>
          <a:p>
            <a:pPr>
              <a:defRPr/>
            </a:pPr>
            <a:r>
              <a:rPr lang="ca-ES" sz="2800" dirty="0"/>
              <a:t>3.3 Evolution and Natural Selection</a:t>
            </a:r>
            <a:endParaRPr lang="en-US" sz="2800" dirty="0"/>
          </a:p>
        </p:txBody>
      </p:sp>
      <p:sp>
        <p:nvSpPr>
          <p:cNvPr id="3" name="Freeform 2"/>
          <p:cNvSpPr/>
          <p:nvPr/>
        </p:nvSpPr>
        <p:spPr bwMode="auto">
          <a:xfrm>
            <a:off x="7361853" y="503853"/>
            <a:ext cx="1156996" cy="610679"/>
          </a:xfrm>
          <a:custGeom>
            <a:avLst/>
            <a:gdLst>
              <a:gd name="connsiteX0" fmla="*/ 0 w 1156996"/>
              <a:gd name="connsiteY0" fmla="*/ 0 h 610679"/>
              <a:gd name="connsiteX1" fmla="*/ 765110 w 1156996"/>
              <a:gd name="connsiteY1" fmla="*/ 606490 h 610679"/>
              <a:gd name="connsiteX2" fmla="*/ 1082351 w 1156996"/>
              <a:gd name="connsiteY2" fmla="*/ 270588 h 610679"/>
              <a:gd name="connsiteX3" fmla="*/ 1156996 w 1156996"/>
              <a:gd name="connsiteY3" fmla="*/ 317241 h 610679"/>
            </a:gdLst>
            <a:ahLst/>
            <a:cxnLst>
              <a:cxn ang="0">
                <a:pos x="connsiteX0" y="connsiteY0"/>
              </a:cxn>
              <a:cxn ang="0">
                <a:pos x="connsiteX1" y="connsiteY1"/>
              </a:cxn>
              <a:cxn ang="0">
                <a:pos x="connsiteX2" y="connsiteY2"/>
              </a:cxn>
              <a:cxn ang="0">
                <a:pos x="connsiteX3" y="connsiteY3"/>
              </a:cxn>
            </a:cxnLst>
            <a:rect l="l" t="t" r="r" b="b"/>
            <a:pathLst>
              <a:path w="1156996" h="610679">
                <a:moveTo>
                  <a:pt x="0" y="0"/>
                </a:moveTo>
                <a:cubicBezTo>
                  <a:pt x="292359" y="280696"/>
                  <a:pt x="584718" y="561392"/>
                  <a:pt x="765110" y="606490"/>
                </a:cubicBezTo>
                <a:cubicBezTo>
                  <a:pt x="945502" y="651588"/>
                  <a:pt x="1017037" y="318796"/>
                  <a:pt x="1082351" y="270588"/>
                </a:cubicBezTo>
                <a:cubicBezTo>
                  <a:pt x="1147665" y="222380"/>
                  <a:pt x="1152330" y="269810"/>
                  <a:pt x="1156996" y="317241"/>
                </a:cubicBezTo>
              </a:path>
            </a:pathLst>
          </a:cu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p:spPr>
        <p:txBody>
          <a:bodyPr vert="horz" wrap="non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grpSp>
        <p:nvGrpSpPr>
          <p:cNvPr id="10" name="Group 9"/>
          <p:cNvGrpSpPr/>
          <p:nvPr/>
        </p:nvGrpSpPr>
        <p:grpSpPr>
          <a:xfrm>
            <a:off x="3851325" y="1681163"/>
            <a:ext cx="5222472" cy="3621083"/>
            <a:chOff x="3851325" y="1681163"/>
            <a:chExt cx="5222472" cy="3621083"/>
          </a:xfrm>
        </p:grpSpPr>
        <p:grpSp>
          <p:nvGrpSpPr>
            <p:cNvPr id="2" name="Group 1"/>
            <p:cNvGrpSpPr/>
            <p:nvPr>
              <p:custDataLst>
                <p:tags r:id="rId3"/>
              </p:custDataLst>
            </p:nvPr>
          </p:nvGrpSpPr>
          <p:grpSpPr>
            <a:xfrm>
              <a:off x="3851325" y="1681163"/>
              <a:ext cx="5222472" cy="3621083"/>
              <a:chOff x="3742016" y="1752133"/>
              <a:chExt cx="5222472" cy="3621083"/>
            </a:xfrm>
          </p:grpSpPr>
          <p:grpSp>
            <p:nvGrpSpPr>
              <p:cNvPr id="35" name="Group 34"/>
              <p:cNvGrpSpPr/>
              <p:nvPr/>
            </p:nvGrpSpPr>
            <p:grpSpPr>
              <a:xfrm>
                <a:off x="3852739" y="1752133"/>
                <a:ext cx="5111749" cy="3621083"/>
                <a:chOff x="2578144" y="-399730"/>
                <a:chExt cx="5111749" cy="3621083"/>
              </a:xfrm>
              <a:effectLst/>
            </p:grpSpPr>
            <p:pic>
              <p:nvPicPr>
                <p:cNvPr id="36" name="Picture 2056" descr="malthus"/>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2578144" y="-399730"/>
                  <a:ext cx="5111749" cy="3621083"/>
                </a:xfrm>
                <a:prstGeom prst="rect">
                  <a:avLst/>
                </a:prstGeom>
                <a:solidFill>
                  <a:srgbClr val="FFFFFF"/>
                </a:solidFill>
                <a:ln>
                  <a:noFill/>
                </a:ln>
                <a:effectLst>
                  <a:outerShdw dist="107763" dir="2700000" algn="ctr" rotWithShape="0">
                    <a:srgbClr val="808080">
                      <a:alpha val="50000"/>
                    </a:srgbClr>
                  </a:outerShdw>
                </a:effectLst>
                <a:extLst>
                  <a:ext uri="{91240B29-F687-4F45-9708-019B960494DF}">
                    <a14:hiddenLine xmlns:a14="http://schemas.microsoft.com/office/drawing/2010/main" w="9525">
                      <a:solidFill>
                        <a:srgbClr val="000000"/>
                      </a:solidFill>
                      <a:miter lim="800000"/>
                      <a:headEnd/>
                      <a:tailEnd/>
                    </a14:hiddenLine>
                  </a:ext>
                </a:extLst>
              </p:spPr>
            </p:pic>
            <p:grpSp>
              <p:nvGrpSpPr>
                <p:cNvPr id="37" name="Group 36"/>
                <p:cNvGrpSpPr/>
                <p:nvPr/>
              </p:nvGrpSpPr>
              <p:grpSpPr>
                <a:xfrm>
                  <a:off x="3741738" y="116632"/>
                  <a:ext cx="3493493" cy="2880320"/>
                  <a:chOff x="3741738" y="116632"/>
                  <a:chExt cx="3493493" cy="2880320"/>
                </a:xfrm>
              </p:grpSpPr>
              <p:sp>
                <p:nvSpPr>
                  <p:cNvPr id="38" name="Rectangle 37"/>
                  <p:cNvSpPr/>
                  <p:nvPr/>
                </p:nvSpPr>
                <p:spPr bwMode="auto">
                  <a:xfrm>
                    <a:off x="3741738" y="2757886"/>
                    <a:ext cx="2724916" cy="239066"/>
                  </a:xfrm>
                  <a:prstGeom prst="rect">
                    <a:avLst/>
                  </a:prstGeom>
                  <a:solidFill>
                    <a:srgbClr val="FFFFFF"/>
                  </a:solidFill>
                  <a:ln>
                    <a:noFill/>
                  </a:ln>
                  <a:effectLst>
                    <a:outerShdw dist="17961" dir="13500000" algn="ctr" rotWithShape="0">
                      <a:srgbClr val="FCFEB9"/>
                    </a:outerShdw>
                  </a:effectLst>
                </p:spPr>
                <p:txBody>
                  <a:bodyPr vert="horz" wrap="non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sp>
                <p:nvSpPr>
                  <p:cNvPr id="39" name="Rectangle 38"/>
                  <p:cNvSpPr/>
                  <p:nvPr/>
                </p:nvSpPr>
                <p:spPr bwMode="auto">
                  <a:xfrm>
                    <a:off x="5364088" y="116632"/>
                    <a:ext cx="1102566" cy="216024"/>
                  </a:xfrm>
                  <a:prstGeom prst="rect">
                    <a:avLst/>
                  </a:prstGeom>
                  <a:solidFill>
                    <a:srgbClr val="FFFFFF"/>
                  </a:solidFill>
                  <a:ln>
                    <a:noFill/>
                  </a:ln>
                  <a:effectLst>
                    <a:outerShdw dist="17961" dir="13500000" algn="ctr" rotWithShape="0">
                      <a:srgbClr val="FCFEB9"/>
                    </a:outerShdw>
                  </a:effectLst>
                </p:spPr>
                <p:txBody>
                  <a:bodyPr vert="horz" wrap="non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sp>
                <p:nvSpPr>
                  <p:cNvPr id="40" name="Rectangle 39"/>
                  <p:cNvSpPr/>
                  <p:nvPr/>
                </p:nvSpPr>
                <p:spPr bwMode="auto">
                  <a:xfrm>
                    <a:off x="6152355" y="1235963"/>
                    <a:ext cx="1082876" cy="214059"/>
                  </a:xfrm>
                  <a:prstGeom prst="rect">
                    <a:avLst/>
                  </a:prstGeom>
                  <a:solidFill>
                    <a:srgbClr val="FFFFFF"/>
                  </a:solidFill>
                  <a:ln>
                    <a:noFill/>
                  </a:ln>
                  <a:effectLst>
                    <a:outerShdw dist="17961" dir="13500000" algn="ctr" rotWithShape="0">
                      <a:srgbClr val="FCFEB9"/>
                    </a:outerShdw>
                  </a:effectLst>
                </p:spPr>
                <p:txBody>
                  <a:bodyPr vert="horz" wrap="non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sp>
                <p:nvSpPr>
                  <p:cNvPr id="41" name="Rectangle 40"/>
                  <p:cNvSpPr/>
                  <p:nvPr/>
                </p:nvSpPr>
                <p:spPr bwMode="auto">
                  <a:xfrm>
                    <a:off x="4010001" y="980728"/>
                    <a:ext cx="1858144" cy="362264"/>
                  </a:xfrm>
                  <a:prstGeom prst="rect">
                    <a:avLst/>
                  </a:prstGeom>
                  <a:solidFill>
                    <a:srgbClr val="FFFFFF"/>
                  </a:solidFill>
                  <a:ln>
                    <a:noFill/>
                  </a:ln>
                  <a:effec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grpSp>
          </p:grpSp>
          <p:sp>
            <p:nvSpPr>
              <p:cNvPr id="42" name="Text Box 2058"/>
              <p:cNvSpPr txBox="1">
                <a:spLocks noChangeArrowheads="1"/>
              </p:cNvSpPr>
              <p:nvPr/>
            </p:nvSpPr>
            <p:spPr bwMode="auto">
              <a:xfrm>
                <a:off x="4757766" y="4822447"/>
                <a:ext cx="3120257" cy="307777"/>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defRPr/>
                </a:pPr>
                <a:r>
                  <a:rPr lang="fr-CA" sz="1400" b="1" dirty="0" err="1"/>
                  <a:t>Malthus’s</a:t>
                </a:r>
                <a:r>
                  <a:rPr lang="fr-CA" sz="1400" b="1" dirty="0"/>
                  <a:t> </a:t>
                </a:r>
                <a:r>
                  <a:rPr lang="fr-CA" sz="1400" b="1" dirty="0" err="1"/>
                  <a:t>principle</a:t>
                </a:r>
                <a:r>
                  <a:rPr lang="fr-CA" sz="1400" b="1" dirty="0"/>
                  <a:t> of population</a:t>
                </a:r>
                <a:endParaRPr lang="en-US" sz="1400" b="1" dirty="0"/>
              </a:p>
            </p:txBody>
          </p:sp>
          <p:sp>
            <p:nvSpPr>
              <p:cNvPr id="43" name="Text Box 2060"/>
              <p:cNvSpPr txBox="1">
                <a:spLocks noChangeArrowheads="1"/>
              </p:cNvSpPr>
              <p:nvPr/>
            </p:nvSpPr>
            <p:spPr bwMode="auto">
              <a:xfrm>
                <a:off x="6637378" y="2232414"/>
                <a:ext cx="976271" cy="457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spcBef>
                    <a:spcPct val="50000"/>
                  </a:spcBef>
                  <a:defRPr/>
                </a:pPr>
                <a:endParaRPr lang="en-US"/>
              </a:p>
            </p:txBody>
          </p:sp>
          <p:sp>
            <p:nvSpPr>
              <p:cNvPr id="44" name="Text Box 22"/>
              <p:cNvSpPr txBox="1">
                <a:spLocks noChangeArrowheads="1"/>
              </p:cNvSpPr>
              <p:nvPr>
                <p:custDataLst>
                  <p:tags r:id="rId5"/>
                </p:custDataLst>
              </p:nvPr>
            </p:nvSpPr>
            <p:spPr bwMode="auto">
              <a:xfrm>
                <a:off x="8000529" y="4664760"/>
                <a:ext cx="65915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sz="1800" b="1" dirty="0"/>
                  <a:t>time</a:t>
                </a:r>
              </a:p>
            </p:txBody>
          </p:sp>
          <p:grpSp>
            <p:nvGrpSpPr>
              <p:cNvPr id="45" name="Group 44"/>
              <p:cNvGrpSpPr/>
              <p:nvPr/>
            </p:nvGrpSpPr>
            <p:grpSpPr>
              <a:xfrm>
                <a:off x="3742016" y="2015259"/>
                <a:ext cx="3821907" cy="2608406"/>
                <a:chOff x="3742016" y="2015259"/>
                <a:chExt cx="3821907" cy="2608406"/>
              </a:xfrm>
              <a:effectLst/>
            </p:grpSpPr>
            <p:sp>
              <p:nvSpPr>
                <p:cNvPr id="46" name="Text Box 2061"/>
                <p:cNvSpPr txBox="1">
                  <a:spLocks noChangeArrowheads="1"/>
                </p:cNvSpPr>
                <p:nvPr/>
              </p:nvSpPr>
              <p:spPr bwMode="auto">
                <a:xfrm>
                  <a:off x="6466654" y="2230726"/>
                  <a:ext cx="1097269" cy="303867"/>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defRPr/>
                  </a:pPr>
                  <a:r>
                    <a:rPr lang="fr-CA" sz="1400" b="1" dirty="0"/>
                    <a:t>Population</a:t>
                  </a:r>
                  <a:endParaRPr lang="en-US" sz="1400" b="1" dirty="0"/>
                </a:p>
              </p:txBody>
            </p:sp>
            <p:sp>
              <p:nvSpPr>
                <p:cNvPr id="47" name="Text Box 22"/>
                <p:cNvSpPr txBox="1">
                  <a:spLocks noChangeArrowheads="1"/>
                </p:cNvSpPr>
                <p:nvPr>
                  <p:custDataLst>
                    <p:tags r:id="rId6"/>
                  </p:custDataLst>
                </p:nvPr>
              </p:nvSpPr>
              <p:spPr bwMode="auto">
                <a:xfrm rot="16200000">
                  <a:off x="2622479" y="3134796"/>
                  <a:ext cx="2608406" cy="369332"/>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800" b="1" i="1" dirty="0" err="1"/>
                    <a:t>Number</a:t>
                  </a:r>
                  <a:r>
                    <a:rPr lang="fr-CA" sz="1800" b="1" i="1" dirty="0"/>
                    <a:t> of </a:t>
                  </a:r>
                  <a:r>
                    <a:rPr lang="fr-CA" sz="1800" b="1" i="1" dirty="0" err="1"/>
                    <a:t>individuals</a:t>
                  </a:r>
                  <a:endParaRPr lang="en-US" sz="1800" b="1" i="1" dirty="0"/>
                </a:p>
              </p:txBody>
            </p:sp>
            <p:cxnSp>
              <p:nvCxnSpPr>
                <p:cNvPr id="48" name="Straight Arrow Connector 47"/>
                <p:cNvCxnSpPr/>
                <p:nvPr/>
              </p:nvCxnSpPr>
              <p:spPr bwMode="auto">
                <a:xfrm>
                  <a:off x="6550923" y="2469854"/>
                  <a:ext cx="773442" cy="796914"/>
                </a:xfrm>
                <a:prstGeom prst="straightConnector1">
                  <a:avLst/>
                </a:prstGeom>
                <a:noFill/>
                <a:ln w="28575"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grpSp>
          <p:grpSp>
            <p:nvGrpSpPr>
              <p:cNvPr id="49" name="Group 48"/>
              <p:cNvGrpSpPr/>
              <p:nvPr/>
            </p:nvGrpSpPr>
            <p:grpSpPr>
              <a:xfrm>
                <a:off x="4010000" y="3085360"/>
                <a:ext cx="4422456" cy="1638746"/>
                <a:chOff x="4010000" y="3085360"/>
                <a:chExt cx="4422456" cy="1638746"/>
              </a:xfrm>
              <a:effectLst/>
            </p:grpSpPr>
            <p:sp>
              <p:nvSpPr>
                <p:cNvPr id="50" name="Text Box 2059"/>
                <p:cNvSpPr txBox="1">
                  <a:spLocks noChangeArrowheads="1"/>
                </p:cNvSpPr>
                <p:nvPr/>
              </p:nvSpPr>
              <p:spPr bwMode="auto">
                <a:xfrm>
                  <a:off x="7239052" y="3458011"/>
                  <a:ext cx="1193404" cy="738664"/>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spcBef>
                      <a:spcPct val="50000"/>
                    </a:spcBef>
                    <a:defRPr/>
                  </a:pPr>
                  <a:r>
                    <a:rPr lang="en-US" sz="1400" b="1" dirty="0"/>
                    <a:t>Nutritional resources or other</a:t>
                  </a:r>
                </a:p>
              </p:txBody>
            </p:sp>
            <p:cxnSp>
              <p:nvCxnSpPr>
                <p:cNvPr id="51" name="Straight Arrow Connector 50"/>
                <p:cNvCxnSpPr/>
                <p:nvPr/>
              </p:nvCxnSpPr>
              <p:spPr bwMode="auto">
                <a:xfrm>
                  <a:off x="7806015" y="3221353"/>
                  <a:ext cx="144016" cy="288032"/>
                </a:xfrm>
                <a:prstGeom prst="straightConnector1">
                  <a:avLst/>
                </a:prstGeom>
                <a:noFill/>
                <a:ln w="28575"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cxnSp>
              <p:nvCxnSpPr>
                <p:cNvPr id="52" name="Straight Connector 51"/>
                <p:cNvCxnSpPr/>
                <p:nvPr/>
              </p:nvCxnSpPr>
              <p:spPr bwMode="auto">
                <a:xfrm flipV="1">
                  <a:off x="4010000" y="3085360"/>
                  <a:ext cx="4059352" cy="1638746"/>
                </a:xfrm>
                <a:prstGeom prst="line">
                  <a:avLst/>
                </a:prstGeom>
                <a:noFill/>
                <a:ln w="57150" cap="flat" cmpd="sng" algn="ctr">
                  <a:solidFill>
                    <a:schemeClr val="tx2">
                      <a:lumMod val="75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grpSp>
          <p:grpSp>
            <p:nvGrpSpPr>
              <p:cNvPr id="53" name="Group 52"/>
              <p:cNvGrpSpPr/>
              <p:nvPr/>
            </p:nvGrpSpPr>
            <p:grpSpPr>
              <a:xfrm>
                <a:off x="5134020" y="3150768"/>
                <a:ext cx="2190792" cy="433013"/>
                <a:chOff x="5134020" y="3150768"/>
                <a:chExt cx="2190792" cy="433013"/>
              </a:xfrm>
              <a:effectLst/>
            </p:grpSpPr>
            <p:sp>
              <p:nvSpPr>
                <p:cNvPr id="54" name="Text Box 2057"/>
                <p:cNvSpPr txBox="1">
                  <a:spLocks noChangeArrowheads="1"/>
                </p:cNvSpPr>
                <p:nvPr/>
              </p:nvSpPr>
              <p:spPr bwMode="auto">
                <a:xfrm>
                  <a:off x="5134020" y="3150768"/>
                  <a:ext cx="1654191" cy="337630"/>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spcBef>
                      <a:spcPct val="50000"/>
                    </a:spcBef>
                    <a:defRPr/>
                  </a:pPr>
                  <a:r>
                    <a:rPr lang="en-US" sz="1600" b="1" dirty="0"/>
                    <a:t>Crisis point</a:t>
                  </a:r>
                </a:p>
              </p:txBody>
            </p:sp>
            <p:sp>
              <p:nvSpPr>
                <p:cNvPr id="55" name="Oval 54"/>
                <p:cNvSpPr/>
                <p:nvPr/>
              </p:nvSpPr>
              <p:spPr bwMode="auto">
                <a:xfrm>
                  <a:off x="7101048" y="3365369"/>
                  <a:ext cx="223764" cy="218412"/>
                </a:xfrm>
                <a:prstGeom prst="ellipse">
                  <a:avLst/>
                </a:prstGeom>
                <a:solidFill>
                  <a:srgbClr val="FF0000"/>
                </a:solidFill>
                <a:ln>
                  <a:noFill/>
                </a:ln>
                <a:effectLst>
                  <a:outerShdw dist="17961" dir="13500000" algn="ctr" rotWithShape="0">
                    <a:srgbClr val="FCFEB9"/>
                  </a:outerShdw>
                </a:effec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grpSp>
        </p:grpSp>
        <p:cxnSp>
          <p:nvCxnSpPr>
            <p:cNvPr id="57" name="Straight Arrow Connector 56"/>
            <p:cNvCxnSpPr/>
            <p:nvPr>
              <p:custDataLst>
                <p:tags r:id="rId4"/>
              </p:custDataLst>
            </p:nvPr>
          </p:nvCxnSpPr>
          <p:spPr bwMode="auto">
            <a:xfrm>
              <a:off x="6575963" y="3294399"/>
              <a:ext cx="634394" cy="92642"/>
            </a:xfrm>
            <a:prstGeom prst="straightConnector1">
              <a:avLst/>
            </a:prstGeom>
            <a:noFill/>
            <a:ln w="28575"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4" name="Freeform 3"/>
            <p:cNvSpPr/>
            <p:nvPr/>
          </p:nvSpPr>
          <p:spPr bwMode="auto">
            <a:xfrm rot="21394397">
              <a:off x="7421197" y="2828815"/>
              <a:ext cx="746297" cy="395957"/>
            </a:xfrm>
            <a:custGeom>
              <a:avLst/>
              <a:gdLst>
                <a:gd name="connsiteX0" fmla="*/ 0 w 1012229"/>
                <a:gd name="connsiteY0" fmla="*/ 514539 h 514539"/>
                <a:gd name="connsiteX1" fmla="*/ 429208 w 1012229"/>
                <a:gd name="connsiteY1" fmla="*/ 1355 h 514539"/>
                <a:gd name="connsiteX2" fmla="*/ 961053 w 1012229"/>
                <a:gd name="connsiteY2" fmla="*/ 365249 h 514539"/>
                <a:gd name="connsiteX3" fmla="*/ 961053 w 1012229"/>
                <a:gd name="connsiteY3" fmla="*/ 383910 h 514539"/>
              </a:gdLst>
              <a:ahLst/>
              <a:cxnLst>
                <a:cxn ang="0">
                  <a:pos x="connsiteX0" y="connsiteY0"/>
                </a:cxn>
                <a:cxn ang="0">
                  <a:pos x="connsiteX1" y="connsiteY1"/>
                </a:cxn>
                <a:cxn ang="0">
                  <a:pos x="connsiteX2" y="connsiteY2"/>
                </a:cxn>
                <a:cxn ang="0">
                  <a:pos x="connsiteX3" y="connsiteY3"/>
                </a:cxn>
              </a:cxnLst>
              <a:rect l="l" t="t" r="r" b="b"/>
              <a:pathLst>
                <a:path w="1012229" h="514539">
                  <a:moveTo>
                    <a:pt x="0" y="514539"/>
                  </a:moveTo>
                  <a:cubicBezTo>
                    <a:pt x="134516" y="270388"/>
                    <a:pt x="269033" y="26237"/>
                    <a:pt x="429208" y="1355"/>
                  </a:cubicBezTo>
                  <a:cubicBezTo>
                    <a:pt x="589383" y="-23527"/>
                    <a:pt x="872412" y="301490"/>
                    <a:pt x="961053" y="365249"/>
                  </a:cubicBezTo>
                  <a:cubicBezTo>
                    <a:pt x="1049694" y="429008"/>
                    <a:pt x="1005373" y="406459"/>
                    <a:pt x="961053" y="383910"/>
                  </a:cubicBezTo>
                </a:path>
              </a:pathLst>
            </a:custGeom>
            <a:noFill/>
            <a:ln w="38100" cap="flat" cmpd="sng" algn="ctr">
              <a:solidFill>
                <a:schemeClr val="bg1">
                  <a:lumMod val="50000"/>
                </a:schemeClr>
              </a:solidFill>
              <a:prstDash val="solid"/>
              <a:round/>
              <a:headEnd type="none" w="med" len="med"/>
              <a:tailEnd type="none" w="med" len="med"/>
            </a:ln>
            <a:effectLst>
              <a:outerShdw dist="17961" dir="13500000" algn="ctr" rotWithShape="0">
                <a:srgbClr val="FCFEB9"/>
              </a:outerShdw>
            </a:effec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sp>
          <p:nvSpPr>
            <p:cNvPr id="5" name="Rectangle 4"/>
            <p:cNvSpPr/>
            <p:nvPr/>
          </p:nvSpPr>
          <p:spPr bwMode="auto">
            <a:xfrm rot="2462785">
              <a:off x="7669590" y="2038598"/>
              <a:ext cx="270793" cy="827085"/>
            </a:xfrm>
            <a:prstGeom prst="rect">
              <a:avLst/>
            </a:prstGeom>
            <a:solidFill>
              <a:srgbClr val="FFFFFF"/>
            </a:solidFill>
            <a:ln>
              <a:noFill/>
            </a:ln>
            <a:effec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descr="http://1.bp.blogspot.com/_C97NrIblNPQ/TLzdzMIRG9I/AAAAAAAABds/O80Rg6ptN1I/s1600/161235_Ranzania_leavis_small.jpg"/>
          <p:cNvPicPr>
            <a:picLocks noChangeAspect="1" noChangeArrowheads="1"/>
          </p:cNvPicPr>
          <p:nvPr>
            <p:custDataLst>
              <p:tags r:id="rId1"/>
            </p:custDataLst>
          </p:nvPr>
        </p:nvPicPr>
        <p:blipFill>
          <a:blip r:embed="rId13" cstate="email">
            <a:extLst>
              <a:ext uri="{28A0092B-C50C-407E-A947-70E740481C1C}">
                <a14:useLocalDpi xmlns:a14="http://schemas.microsoft.com/office/drawing/2010/main"/>
              </a:ext>
            </a:extLst>
          </a:blip>
          <a:srcRect/>
          <a:stretch>
            <a:fillRect/>
          </a:stretch>
        </p:blipFill>
        <p:spPr bwMode="auto">
          <a:xfrm>
            <a:off x="5430838" y="4164013"/>
            <a:ext cx="2447925" cy="1793875"/>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7413" name="ZoneTexte 4"/>
          <p:cNvSpPr txBox="1">
            <a:spLocks noChangeArrowheads="1"/>
          </p:cNvSpPr>
          <p:nvPr>
            <p:custDataLst>
              <p:tags r:id="rId2"/>
            </p:custDataLst>
          </p:nvPr>
        </p:nvSpPr>
        <p:spPr bwMode="auto">
          <a:xfrm>
            <a:off x="7839075" y="4460875"/>
            <a:ext cx="12954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800" b="1" i="1" dirty="0" err="1"/>
              <a:t>Mola</a:t>
            </a:r>
            <a:r>
              <a:rPr lang="en-CA" sz="1800" b="1" i="1" dirty="0"/>
              <a:t> </a:t>
            </a:r>
            <a:r>
              <a:rPr lang="en-CA" sz="1800" b="1" i="1" dirty="0" err="1"/>
              <a:t>mola</a:t>
            </a:r>
            <a:endParaRPr lang="en-CA" sz="1800" b="1" i="1" dirty="0"/>
          </a:p>
          <a:p>
            <a:r>
              <a:rPr lang="en-CA" sz="1800" b="1" dirty="0"/>
              <a:t>(Ocean sunfish</a:t>
            </a:r>
            <a:r>
              <a:rPr lang="fr-CA" sz="1800" b="1" dirty="0"/>
              <a:t>)</a:t>
            </a:r>
            <a:endParaRPr lang="en-CA" sz="1800" b="1" dirty="0"/>
          </a:p>
        </p:txBody>
      </p:sp>
      <p:pic>
        <p:nvPicPr>
          <p:cNvPr id="165894" name="Picture 6" descr="http://www.raydw.com/maple%20seeds.jpg"/>
          <p:cNvPicPr>
            <a:picLocks noChangeAspect="1" noChangeArrowheads="1"/>
          </p:cNvPicPr>
          <p:nvPr>
            <p:custDataLst>
              <p:tags r:id="rId3"/>
            </p:custDataLst>
          </p:nvPr>
        </p:nvPicPr>
        <p:blipFill>
          <a:blip r:embed="rId14" cstate="email">
            <a:extLst>
              <a:ext uri="{28A0092B-C50C-407E-A947-70E740481C1C}">
                <a14:useLocalDpi xmlns:a14="http://schemas.microsoft.com/office/drawing/2010/main"/>
              </a:ext>
            </a:extLst>
          </a:blip>
          <a:srcRect/>
          <a:stretch>
            <a:fillRect/>
          </a:stretch>
        </p:blipFill>
        <p:spPr bwMode="auto">
          <a:xfrm>
            <a:off x="2627313" y="3946525"/>
            <a:ext cx="2376487" cy="1997075"/>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7415" name="ZoneTexte 6"/>
          <p:cNvSpPr txBox="1">
            <a:spLocks noChangeArrowheads="1"/>
          </p:cNvSpPr>
          <p:nvPr>
            <p:custDataLst>
              <p:tags r:id="rId4"/>
            </p:custDataLst>
          </p:nvPr>
        </p:nvSpPr>
        <p:spPr bwMode="auto">
          <a:xfrm>
            <a:off x="3095625" y="2924175"/>
            <a:ext cx="14398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800" b="1" dirty="0"/>
              <a:t>Maple tree and its samaras</a:t>
            </a:r>
          </a:p>
        </p:txBody>
      </p:sp>
      <p:sp>
        <p:nvSpPr>
          <p:cNvPr id="14" name="Rectangle 20"/>
          <p:cNvSpPr>
            <a:spLocks noGrp="1" noChangeArrowheads="1"/>
          </p:cNvSpPr>
          <p:nvPr>
            <p:ph type="title"/>
            <p:custDataLst>
              <p:tags r:id="rId5"/>
            </p:custDataLst>
          </p:nvPr>
        </p:nvSpPr>
        <p:spPr>
          <a:xfrm>
            <a:off x="395288" y="115888"/>
            <a:ext cx="8207375" cy="311150"/>
          </a:xfrm>
        </p:spPr>
        <p:txBody>
          <a:bodyPr/>
          <a:lstStyle/>
          <a:p>
            <a:pPr>
              <a:defRPr/>
            </a:pPr>
            <a:r>
              <a:rPr lang="ca-ES" sz="2800" dirty="0"/>
              <a:t>3.3 Evolution and Natural Selection</a:t>
            </a:r>
            <a:endParaRPr lang="en-US" sz="2800" dirty="0"/>
          </a:p>
        </p:txBody>
      </p:sp>
      <p:sp>
        <p:nvSpPr>
          <p:cNvPr id="17418" name="Rectangle 4"/>
          <p:cNvSpPr>
            <a:spLocks noChangeArrowheads="1"/>
          </p:cNvSpPr>
          <p:nvPr>
            <p:custDataLst>
              <p:tags r:id="rId6"/>
            </p:custDataLst>
          </p:nvPr>
        </p:nvSpPr>
        <p:spPr bwMode="auto">
          <a:xfrm>
            <a:off x="211322" y="812545"/>
            <a:ext cx="5162444" cy="1865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80000"/>
              </a:lnSpc>
            </a:pPr>
            <a:r>
              <a:rPr lang="en-CA" b="1" dirty="0">
                <a:solidFill>
                  <a:schemeClr val="tx2"/>
                </a:solidFill>
              </a:rPr>
              <a:t>Darwin’s first observation: </a:t>
            </a:r>
          </a:p>
          <a:p>
            <a:pPr>
              <a:lnSpc>
                <a:spcPct val="80000"/>
              </a:lnSpc>
            </a:pPr>
            <a:r>
              <a:rPr lang="en-CA" b="1" dirty="0"/>
              <a:t>All species can produce more offspring than their environment can sustain and many of these </a:t>
            </a:r>
            <a:r>
              <a:rPr lang="en-CA" b="1" u="sng" dirty="0">
                <a:solidFill>
                  <a:schemeClr val="tx2"/>
                </a:solidFill>
              </a:rPr>
              <a:t>________</a:t>
            </a:r>
            <a:r>
              <a:rPr lang="en-CA" b="1" dirty="0"/>
              <a:t> fail to survive and reproduce </a:t>
            </a:r>
          </a:p>
        </p:txBody>
      </p:sp>
      <p:pic>
        <p:nvPicPr>
          <p:cNvPr id="2" name="Swimming Ocean Sunfish[2].avi">
            <a:hlinkClick r:id="" action="ppaction://media"/>
          </p:cNvPr>
          <p:cNvPicPr>
            <a:picLocks noChangeAspect="1"/>
          </p:cNvPicPr>
          <p:nvPr>
            <a:videoFile r:link="rId8"/>
            <p:custDataLst>
              <p:tags r:id="rId9"/>
            </p:custDataLst>
            <p:extLst>
              <p:ext uri="{DAA4B4D4-6D71-4841-9C94-3DE7FCFB9230}">
                <p14:media xmlns:p14="http://schemas.microsoft.com/office/powerpoint/2010/main" r:embed="rId7"/>
              </p:ext>
            </p:extLst>
          </p:nvPr>
        </p:nvPicPr>
        <p:blipFill>
          <a:blip r:embed="rId15"/>
          <a:stretch>
            <a:fillRect/>
          </a:stretch>
        </p:blipFill>
        <p:spPr>
          <a:xfrm>
            <a:off x="5413269" y="1648354"/>
            <a:ext cx="3734055" cy="2489370"/>
          </a:xfrm>
          <a:prstGeom prst="rect">
            <a:avLst/>
          </a:prstGeom>
        </p:spPr>
      </p:pic>
      <p:pic>
        <p:nvPicPr>
          <p:cNvPr id="4" name="Content Placeholder 3"/>
          <p:cNvPicPr>
            <a:picLocks noGrp="1" noChangeAspect="1"/>
          </p:cNvPicPr>
          <p:nvPr>
            <p:ph idx="1"/>
          </p:nvPr>
        </p:nvPicPr>
        <p:blipFill>
          <a:blip r:embed="rId16" cstate="email">
            <a:extLst>
              <a:ext uri="{28A0092B-C50C-407E-A947-70E740481C1C}">
                <a14:useLocalDpi xmlns:a14="http://schemas.microsoft.com/office/drawing/2010/main"/>
              </a:ext>
            </a:extLst>
          </a:blip>
          <a:stretch>
            <a:fillRect/>
          </a:stretch>
        </p:blipFill>
        <p:spPr>
          <a:xfrm>
            <a:off x="217143" y="2924175"/>
            <a:ext cx="2474834" cy="3250729"/>
          </a:xfrm>
          <a:effectLst>
            <a:outerShdw blurRad="63500" sx="102000" sy="102000" algn="ctr" rotWithShape="0">
              <a:prstClr val="black">
                <a:alpha val="40000"/>
              </a:prstClr>
            </a:outerShdw>
          </a:effectLst>
        </p:spPr>
      </p:pic>
      <p:sp>
        <p:nvSpPr>
          <p:cNvPr id="17416" name="TextBox 2"/>
          <p:cNvSpPr txBox="1">
            <a:spLocks noChangeArrowheads="1"/>
          </p:cNvSpPr>
          <p:nvPr>
            <p:custDataLst>
              <p:tags r:id="rId10"/>
            </p:custDataLst>
          </p:nvPr>
        </p:nvSpPr>
        <p:spPr bwMode="auto">
          <a:xfrm>
            <a:off x="1189832" y="4137724"/>
            <a:ext cx="12239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800" b="1" dirty="0" err="1">
                <a:solidFill>
                  <a:schemeClr val="bg2"/>
                </a:solidFill>
              </a:rPr>
              <a:t>Puffball</a:t>
            </a:r>
            <a:endParaRPr lang="en-CA" sz="1800" b="1" dirty="0">
              <a:solidFill>
                <a:schemeClr val="bg2"/>
              </a:solidFill>
            </a:endParaRPr>
          </a:p>
        </p:txBody>
      </p:sp>
      <p:sp>
        <p:nvSpPr>
          <p:cNvPr id="3" name="TextBox 2"/>
          <p:cNvSpPr txBox="1"/>
          <p:nvPr/>
        </p:nvSpPr>
        <p:spPr>
          <a:xfrm>
            <a:off x="211322" y="2706068"/>
            <a:ext cx="758541" cy="246221"/>
          </a:xfrm>
          <a:prstGeom prst="rect">
            <a:avLst/>
          </a:prstGeom>
          <a:noFill/>
        </p:spPr>
        <p:txBody>
          <a:bodyPr wrap="none" rtlCol="0">
            <a:spAutoFit/>
          </a:bodyPr>
          <a:lstStyle/>
          <a:p>
            <a:r>
              <a:rPr lang="fr-CA" sz="1000" dirty="0"/>
              <a:t>Fig. 22-11</a:t>
            </a:r>
            <a:endParaRPr lang="en-CA" sz="1000"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fullScrn="1">
              <p:cMediaNode vol="80000">
                <p:cTn id="7" fill="hold" display="0">
                  <p:stCondLst>
                    <p:cond delay="indefinite"/>
                  </p:stCondLst>
                </p:cTn>
                <p:tgtEl>
                  <p:spTgt spid="2"/>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Espace réservé du contenu 2"/>
          <p:cNvSpPr>
            <a:spLocks noGrp="1"/>
          </p:cNvSpPr>
          <p:nvPr>
            <p:ph idx="1"/>
            <p:custDataLst>
              <p:tags r:id="rId1"/>
            </p:custDataLst>
          </p:nvPr>
        </p:nvSpPr>
        <p:spPr>
          <a:xfrm>
            <a:off x="611188" y="1250849"/>
            <a:ext cx="6696075" cy="1006475"/>
          </a:xfrm>
        </p:spPr>
        <p:txBody>
          <a:bodyPr/>
          <a:lstStyle/>
          <a:p>
            <a:r>
              <a:rPr lang="fr-CA" sz="2400" dirty="0" err="1">
                <a:solidFill>
                  <a:schemeClr val="tx2"/>
                </a:solidFill>
              </a:rPr>
              <a:t>Darwin’s</a:t>
            </a:r>
            <a:r>
              <a:rPr lang="fr-CA" sz="2400" dirty="0">
                <a:solidFill>
                  <a:schemeClr val="tx2"/>
                </a:solidFill>
              </a:rPr>
              <a:t> second observation </a:t>
            </a:r>
            <a:r>
              <a:rPr lang="fr-CA" sz="2400" dirty="0"/>
              <a:t>: M</a:t>
            </a:r>
            <a:r>
              <a:rPr lang="en-CA" sz="2400" dirty="0"/>
              <a:t>embers of a population often vary in their </a:t>
            </a:r>
            <a:r>
              <a:rPr lang="en-CA" sz="2400" u="sng" dirty="0">
                <a:solidFill>
                  <a:schemeClr val="tx2"/>
                </a:solidFill>
              </a:rPr>
              <a:t>_____________. </a:t>
            </a:r>
          </a:p>
        </p:txBody>
      </p:sp>
      <p:pic>
        <p:nvPicPr>
          <p:cNvPr id="166914" name="Picture 2" descr="Amphidromus adamsii, an extremely varied ± 1 inch (25mm) tropical land snail species from Sabah that exhibits intra-population variability. Photo: &lt;b&gt;Richard L. Goldberg &lt;/b&gt;(copyright 2010) from &lt;b&gt;BiologySource 11&lt;/b&gt; by L. Sandner, et. al, published by Pearson Publishing."/>
          <p:cNvPicPr>
            <a:picLocks noChangeAspect="1" noChangeArrowheads="1"/>
          </p:cNvPicPr>
          <p:nvPr>
            <p:custDataLst>
              <p:tags r:id="rId2"/>
            </p:custDataLst>
          </p:nvPr>
        </p:nvPicPr>
        <p:blipFill>
          <a:blip r:embed="rId14"/>
          <a:srcRect/>
          <a:stretch>
            <a:fillRect/>
          </a:stretch>
        </p:blipFill>
        <p:spPr bwMode="auto">
          <a:xfrm>
            <a:off x="611188" y="2852738"/>
            <a:ext cx="3095625" cy="2409825"/>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8436" name="ZoneTexte 3"/>
          <p:cNvSpPr txBox="1">
            <a:spLocks noChangeArrowheads="1"/>
          </p:cNvSpPr>
          <p:nvPr>
            <p:custDataLst>
              <p:tags r:id="rId3"/>
            </p:custDataLst>
          </p:nvPr>
        </p:nvSpPr>
        <p:spPr bwMode="auto">
          <a:xfrm>
            <a:off x="323850" y="5373688"/>
            <a:ext cx="35012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b="1" i="1" dirty="0" err="1"/>
              <a:t>Amphidromus</a:t>
            </a:r>
            <a:r>
              <a:rPr lang="fr-CA" b="1" i="1" dirty="0"/>
              <a:t> </a:t>
            </a:r>
            <a:r>
              <a:rPr lang="fr-CA" b="1" i="1" dirty="0" err="1"/>
              <a:t>adamsii</a:t>
            </a:r>
            <a:endParaRPr lang="en-CA" b="1" i="1" dirty="0"/>
          </a:p>
        </p:txBody>
      </p:sp>
      <p:pic>
        <p:nvPicPr>
          <p:cNvPr id="166915" name="Picture 3"/>
          <p:cNvPicPr>
            <a:picLocks noChangeAspect="1" noChangeArrowheads="1"/>
          </p:cNvPicPr>
          <p:nvPr>
            <p:custDataLst>
              <p:tags r:id="rId4"/>
            </p:custDataLst>
          </p:nvPr>
        </p:nvPicPr>
        <p:blipFill>
          <a:blip r:embed="rId15" cstate="email">
            <a:extLst>
              <a:ext uri="{28A0092B-C50C-407E-A947-70E740481C1C}">
                <a14:useLocalDpi xmlns:a14="http://schemas.microsoft.com/office/drawing/2010/main"/>
              </a:ext>
            </a:extLst>
          </a:blip>
          <a:srcRect/>
          <a:stretch>
            <a:fillRect/>
          </a:stretch>
        </p:blipFill>
        <p:spPr bwMode="auto">
          <a:xfrm>
            <a:off x="4129088" y="2667000"/>
            <a:ext cx="4679950" cy="2871788"/>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18438" name="ZoneTexte 4"/>
          <p:cNvSpPr txBox="1">
            <a:spLocks noChangeArrowheads="1"/>
          </p:cNvSpPr>
          <p:nvPr>
            <p:custDataLst>
              <p:tags r:id="rId5"/>
            </p:custDataLst>
          </p:nvPr>
        </p:nvSpPr>
        <p:spPr bwMode="auto">
          <a:xfrm>
            <a:off x="4744071" y="5533579"/>
            <a:ext cx="344998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b="1" i="1" dirty="0"/>
              <a:t>Asian </a:t>
            </a:r>
            <a:r>
              <a:rPr lang="fr-CA" b="1" i="1" dirty="0" err="1"/>
              <a:t>ladybird</a:t>
            </a:r>
            <a:r>
              <a:rPr lang="fr-CA" b="1" i="1" dirty="0"/>
              <a:t> </a:t>
            </a:r>
            <a:r>
              <a:rPr lang="fr-CA" b="1" i="1" dirty="0" err="1"/>
              <a:t>beetles</a:t>
            </a:r>
            <a:endParaRPr lang="en-CA" b="1" i="1" dirty="0"/>
          </a:p>
        </p:txBody>
      </p:sp>
      <p:sp>
        <p:nvSpPr>
          <p:cNvPr id="18439" name="TextBox 1"/>
          <p:cNvSpPr txBox="1">
            <a:spLocks noChangeArrowheads="1"/>
          </p:cNvSpPr>
          <p:nvPr>
            <p:custDataLst>
              <p:tags r:id="rId6"/>
            </p:custDataLst>
          </p:nvPr>
        </p:nvSpPr>
        <p:spPr bwMode="auto">
          <a:xfrm>
            <a:off x="5508625" y="2667000"/>
            <a:ext cx="15700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dirty="0">
                <a:solidFill>
                  <a:schemeClr val="bg1"/>
                </a:solidFill>
              </a:rPr>
              <a:t>Fig. 22-10</a:t>
            </a:r>
          </a:p>
        </p:txBody>
      </p:sp>
      <p:sp>
        <p:nvSpPr>
          <p:cNvPr id="18441" name="TextBox 2"/>
          <p:cNvSpPr txBox="1">
            <a:spLocks noChangeArrowheads="1"/>
          </p:cNvSpPr>
          <p:nvPr>
            <p:custDataLst>
              <p:tags r:id="rId7"/>
            </p:custDataLst>
          </p:nvPr>
        </p:nvSpPr>
        <p:spPr bwMode="auto">
          <a:xfrm>
            <a:off x="7091363" y="188913"/>
            <a:ext cx="7048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a:solidFill>
                  <a:schemeClr val="bg2"/>
                </a:solidFill>
              </a:rPr>
              <a:t>8’1”</a:t>
            </a:r>
          </a:p>
        </p:txBody>
      </p:sp>
      <p:sp>
        <p:nvSpPr>
          <p:cNvPr id="18442" name="TextBox 3"/>
          <p:cNvSpPr txBox="1">
            <a:spLocks noChangeArrowheads="1"/>
          </p:cNvSpPr>
          <p:nvPr>
            <p:custDataLst>
              <p:tags r:id="rId8"/>
            </p:custDataLst>
          </p:nvPr>
        </p:nvSpPr>
        <p:spPr bwMode="auto">
          <a:xfrm>
            <a:off x="8040688" y="1322388"/>
            <a:ext cx="7064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a:solidFill>
                  <a:schemeClr val="bg2"/>
                </a:solidFill>
              </a:rPr>
              <a:t>2’5”</a:t>
            </a:r>
          </a:p>
        </p:txBody>
      </p:sp>
      <p:sp>
        <p:nvSpPr>
          <p:cNvPr id="14" name="Rectangle 20"/>
          <p:cNvSpPr>
            <a:spLocks noGrp="1" noChangeArrowheads="1"/>
          </p:cNvSpPr>
          <p:nvPr>
            <p:ph type="title"/>
            <p:custDataLst>
              <p:tags r:id="rId9"/>
            </p:custDataLst>
          </p:nvPr>
        </p:nvSpPr>
        <p:spPr>
          <a:xfrm>
            <a:off x="255588" y="204788"/>
            <a:ext cx="6260628" cy="1143000"/>
          </a:xfrm>
        </p:spPr>
        <p:txBody>
          <a:bodyPr/>
          <a:lstStyle/>
          <a:p>
            <a:pPr>
              <a:defRPr/>
            </a:pPr>
            <a:r>
              <a:rPr lang="ca-ES" sz="2800" dirty="0"/>
              <a:t>3.3 Evolution and Natural Selection</a:t>
            </a:r>
            <a:endParaRPr lang="en-US" sz="2800" dirty="0"/>
          </a:p>
        </p:txBody>
      </p:sp>
      <p:sp>
        <p:nvSpPr>
          <p:cNvPr id="18445" name="TextBox 1"/>
          <p:cNvSpPr txBox="1">
            <a:spLocks noChangeArrowheads="1"/>
          </p:cNvSpPr>
          <p:nvPr>
            <p:custDataLst>
              <p:tags r:id="rId10"/>
            </p:custDataLst>
          </p:nvPr>
        </p:nvSpPr>
        <p:spPr bwMode="auto">
          <a:xfrm>
            <a:off x="4764088" y="188913"/>
            <a:ext cx="7064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dirty="0">
                <a:solidFill>
                  <a:schemeClr val="bg2"/>
                </a:solidFill>
              </a:rPr>
              <a:t>1’9”</a:t>
            </a:r>
          </a:p>
        </p:txBody>
      </p:sp>
      <p:sp>
        <p:nvSpPr>
          <p:cNvPr id="15" name="TextBox 1"/>
          <p:cNvSpPr txBox="1">
            <a:spLocks noChangeArrowheads="1"/>
          </p:cNvSpPr>
          <p:nvPr>
            <p:custDataLst>
              <p:tags r:id="rId11"/>
            </p:custDataLst>
          </p:nvPr>
        </p:nvSpPr>
        <p:spPr bwMode="auto">
          <a:xfrm>
            <a:off x="7239471" y="1979711"/>
            <a:ext cx="6992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dirty="0">
                <a:solidFill>
                  <a:schemeClr val="bg2"/>
                </a:solidFill>
              </a:rPr>
              <a:t>8’3”</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noChangeArrowheads="1"/>
          </p:cNvSpPr>
          <p:nvPr>
            <p:ph type="body" idx="1"/>
            <p:custDataLst>
              <p:tags r:id="rId1"/>
            </p:custDataLst>
          </p:nvPr>
        </p:nvSpPr>
        <p:spPr>
          <a:xfrm>
            <a:off x="-36513" y="1506538"/>
            <a:ext cx="8858251" cy="4114800"/>
          </a:xfrm>
        </p:spPr>
        <p:txBody>
          <a:bodyPr/>
          <a:lstStyle/>
          <a:p>
            <a:pPr>
              <a:lnSpc>
                <a:spcPct val="90000"/>
              </a:lnSpc>
            </a:pPr>
            <a:r>
              <a:rPr lang="en-CA" sz="3200" dirty="0">
                <a:solidFill>
                  <a:schemeClr val="tx2"/>
                </a:solidFill>
              </a:rPr>
              <a:t>Two inferences:</a:t>
            </a:r>
            <a:endParaRPr lang="en-CA" sz="2600" dirty="0"/>
          </a:p>
          <a:p>
            <a:pPr lvl="1">
              <a:lnSpc>
                <a:spcPct val="90000"/>
              </a:lnSpc>
            </a:pPr>
            <a:r>
              <a:rPr lang="en-CA" sz="2200" dirty="0"/>
              <a:t>Individuals whose </a:t>
            </a:r>
            <a:r>
              <a:rPr lang="en-CA" sz="2200" u="sng" dirty="0">
                <a:solidFill>
                  <a:schemeClr val="tx2"/>
                </a:solidFill>
              </a:rPr>
              <a:t>________ </a:t>
            </a:r>
            <a:r>
              <a:rPr lang="en-CA" sz="2200" dirty="0"/>
              <a:t>traits gives them a higher probability of surviving and reproducing  in a given environment tend to leave more offspring than other individuals</a:t>
            </a:r>
          </a:p>
          <a:p>
            <a:pPr lvl="1">
              <a:lnSpc>
                <a:spcPct val="90000"/>
              </a:lnSpc>
            </a:pPr>
            <a:r>
              <a:rPr lang="en-CA" sz="2200" dirty="0"/>
              <a:t>From generation to generation, this unequal capacity to survive and to reproduce (</a:t>
            </a:r>
            <a:r>
              <a:rPr lang="en-CA" sz="2200" u="sng" dirty="0">
                <a:solidFill>
                  <a:schemeClr val="tx2"/>
                </a:solidFill>
              </a:rPr>
              <a:t>_____________________ _______</a:t>
            </a:r>
            <a:r>
              <a:rPr lang="en-CA" sz="2200" dirty="0"/>
              <a:t>) results in an accumulation of favourable traits in a population.</a:t>
            </a:r>
          </a:p>
          <a:p>
            <a:pPr lvl="2">
              <a:lnSpc>
                <a:spcPct val="90000"/>
              </a:lnSpc>
            </a:pPr>
            <a:r>
              <a:rPr lang="en-CA" sz="3200" dirty="0"/>
              <a:t>This is </a:t>
            </a:r>
            <a:r>
              <a:rPr lang="en-CA" sz="3200" u="sng" dirty="0">
                <a:solidFill>
                  <a:schemeClr val="tx2"/>
                </a:solidFill>
              </a:rPr>
              <a:t>_______________</a:t>
            </a:r>
            <a:r>
              <a:rPr lang="en-CA" sz="3200" dirty="0"/>
              <a:t>. It enables the emergence of adaptations.  </a:t>
            </a:r>
          </a:p>
        </p:txBody>
      </p:sp>
      <p:sp>
        <p:nvSpPr>
          <p:cNvPr id="4" name="Rectangle 20"/>
          <p:cNvSpPr txBox="1">
            <a:spLocks noChangeArrowheads="1"/>
          </p:cNvSpPr>
          <p:nvPr>
            <p:custDataLst>
              <p:tags r:id="rId2"/>
            </p:custDataLst>
          </p:nvPr>
        </p:nvSpPr>
        <p:spPr bwMode="auto">
          <a:xfrm>
            <a:off x="0" y="26988"/>
            <a:ext cx="6443663" cy="665162"/>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a:lstStyle>
          <a:p>
            <a:pPr>
              <a:defRPr/>
            </a:pPr>
            <a:r>
              <a:rPr lang="ca-ES" sz="2800" dirty="0"/>
              <a:t>3.3 Evolution and Natural Selection</a:t>
            </a:r>
            <a:endParaRPr lang="en-US" sz="2800" dirty="0"/>
          </a:p>
        </p:txBody>
      </p:sp>
      <p:pic>
        <p:nvPicPr>
          <p:cNvPr id="19460" name="Picture 5" descr="File:Flounder camo md.jpg">
            <a:hlinkClick r:id="rId7"/>
          </p:cNvPr>
          <p:cNvPicPr>
            <a:picLocks noChangeAspect="1" noChangeArrowheads="1"/>
          </p:cNvPicPr>
          <p:nvPr>
            <p:custDataLst>
              <p:tags r:id="rId3"/>
            </p:custDataLst>
          </p:nvPr>
        </p:nvPicPr>
        <p:blipFill>
          <a:blip r:embed="rId8" cstate="email">
            <a:extLst>
              <a:ext uri="{28A0092B-C50C-407E-A947-70E740481C1C}">
                <a14:useLocalDpi xmlns:a14="http://schemas.microsoft.com/office/drawing/2010/main"/>
              </a:ext>
            </a:extLst>
          </a:blip>
          <a:srcRect/>
          <a:stretch>
            <a:fillRect/>
          </a:stretch>
        </p:blipFill>
        <p:spPr bwMode="auto">
          <a:xfrm>
            <a:off x="6156325" y="188913"/>
            <a:ext cx="2736850" cy="1827212"/>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ZoneTexte 1"/>
          <p:cNvSpPr txBox="1">
            <a:spLocks noChangeArrowheads="1"/>
          </p:cNvSpPr>
          <p:nvPr>
            <p:custDataLst>
              <p:tags r:id="rId4"/>
            </p:custDataLst>
          </p:nvPr>
        </p:nvSpPr>
        <p:spPr bwMode="auto">
          <a:xfrm>
            <a:off x="6275388" y="1484313"/>
            <a:ext cx="9156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600" b="1" dirty="0">
                <a:solidFill>
                  <a:schemeClr val="bg1"/>
                </a:solidFill>
              </a:rPr>
              <a:t>Flatfish</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027"/>
          <p:cNvSpPr>
            <a:spLocks noGrp="1" noChangeArrowheads="1"/>
          </p:cNvSpPr>
          <p:nvPr>
            <p:ph type="body" idx="1"/>
            <p:custDataLst>
              <p:tags r:id="rId1"/>
            </p:custDataLst>
          </p:nvPr>
        </p:nvSpPr>
        <p:spPr>
          <a:xfrm>
            <a:off x="134170" y="1564932"/>
            <a:ext cx="6633652" cy="4114800"/>
          </a:xfrm>
        </p:spPr>
        <p:txBody>
          <a:bodyPr/>
          <a:lstStyle/>
          <a:p>
            <a:pPr>
              <a:lnSpc>
                <a:spcPct val="90000"/>
              </a:lnSpc>
            </a:pPr>
            <a:r>
              <a:rPr lang="en-CA" sz="2400" dirty="0"/>
              <a:t>It is a letter from Alfred Russel Wallace (1823-1913), received in 1853, that forced Darwin to publicly release his ideas.</a:t>
            </a:r>
          </a:p>
          <a:p>
            <a:pPr>
              <a:lnSpc>
                <a:spcPct val="90000"/>
              </a:lnSpc>
            </a:pPr>
            <a:r>
              <a:rPr lang="en-CA" sz="2400" dirty="0"/>
              <a:t>Wallace had come to the same conclusions as Darwin concerning the theory of natural selection by observing the fauna of Indonesia.</a:t>
            </a:r>
          </a:p>
          <a:p>
            <a:pPr>
              <a:lnSpc>
                <a:spcPct val="90000"/>
              </a:lnSpc>
            </a:pPr>
            <a:r>
              <a:rPr lang="en-CA" sz="2400" dirty="0"/>
              <a:t>Thus, it was </a:t>
            </a:r>
            <a:r>
              <a:rPr lang="en-CA" sz="2400" u="sng" dirty="0">
                <a:solidFill>
                  <a:schemeClr val="tx2"/>
                </a:solidFill>
              </a:rPr>
              <a:t>_______ </a:t>
            </a:r>
            <a:r>
              <a:rPr lang="en-CA" sz="2400" dirty="0"/>
              <a:t>after his voyage on the Beagle that Darwin publicly released his views on the evolution of species.</a:t>
            </a:r>
            <a:endParaRPr lang="en-CA" sz="2400" b="0" dirty="0"/>
          </a:p>
          <a:p>
            <a:pPr>
              <a:lnSpc>
                <a:spcPct val="90000"/>
              </a:lnSpc>
            </a:pPr>
            <a:endParaRPr lang="en-US" sz="2400" b="0" dirty="0"/>
          </a:p>
        </p:txBody>
      </p:sp>
      <p:sp>
        <p:nvSpPr>
          <p:cNvPr id="86020" name="Rectangle 1028"/>
          <p:cNvSpPr>
            <a:spLocks noGrp="1" noChangeArrowheads="1"/>
          </p:cNvSpPr>
          <p:nvPr>
            <p:ph type="title"/>
            <p:custDataLst>
              <p:tags r:id="rId2"/>
            </p:custDataLst>
          </p:nvPr>
        </p:nvSpPr>
        <p:spPr>
          <a:xfrm>
            <a:off x="347663" y="392279"/>
            <a:ext cx="8207375" cy="1143000"/>
          </a:xfrm>
        </p:spPr>
        <p:txBody>
          <a:bodyPr/>
          <a:lstStyle/>
          <a:p>
            <a:pPr>
              <a:defRPr/>
            </a:pPr>
            <a:r>
              <a:rPr lang="ca-ES" sz="2800" dirty="0"/>
              <a:t>3.3 Evolution and Natural Selection</a:t>
            </a:r>
            <a:endParaRPr lang="en-US" sz="2800" dirty="0"/>
          </a:p>
        </p:txBody>
      </p:sp>
      <p:pic>
        <p:nvPicPr>
          <p:cNvPr id="20484" name="Picture 1030" descr="alfpic"/>
          <p:cNvPicPr>
            <a:picLocks noChangeAspect="1" noChangeArrowheads="1"/>
          </p:cNvPicPr>
          <p:nvPr>
            <p:custDataLst>
              <p:tags r:id="rId3"/>
            </p:custDataLst>
          </p:nvPr>
        </p:nvPicPr>
        <p:blipFill>
          <a:blip r:embed="rId7">
            <a:extLst>
              <a:ext uri="{28A0092B-C50C-407E-A947-70E740481C1C}">
                <a14:useLocalDpi xmlns:a14="http://schemas.microsoft.com/office/drawing/2010/main"/>
              </a:ext>
            </a:extLst>
          </a:blip>
          <a:srcRect/>
          <a:stretch>
            <a:fillRect/>
          </a:stretch>
        </p:blipFill>
        <p:spPr bwMode="auto">
          <a:xfrm>
            <a:off x="6858000" y="1524000"/>
            <a:ext cx="2132013" cy="3124200"/>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 Box 1031"/>
          <p:cNvSpPr txBox="1">
            <a:spLocks noChangeArrowheads="1"/>
          </p:cNvSpPr>
          <p:nvPr>
            <p:custDataLst>
              <p:tags r:id="rId4"/>
            </p:custDataLst>
          </p:nvPr>
        </p:nvSpPr>
        <p:spPr bwMode="auto">
          <a:xfrm>
            <a:off x="7235825" y="4652963"/>
            <a:ext cx="13192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b="1"/>
              <a:t>Wallace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noChangeArrowheads="1"/>
          </p:cNvSpPr>
          <p:nvPr>
            <p:ph type="title"/>
            <p:custDataLst>
              <p:tags r:id="rId1"/>
            </p:custDataLst>
          </p:nvPr>
        </p:nvSpPr>
        <p:spPr>
          <a:xfrm>
            <a:off x="0" y="0"/>
            <a:ext cx="8207375" cy="1143000"/>
          </a:xfrm>
        </p:spPr>
        <p:txBody>
          <a:bodyPr/>
          <a:lstStyle/>
          <a:p>
            <a:pPr>
              <a:defRPr/>
            </a:pPr>
            <a:r>
              <a:rPr lang="ca-ES" sz="2800" dirty="0"/>
              <a:t>3.3 Evolution and Natural Selection</a:t>
            </a:r>
            <a:endParaRPr lang="en-US" sz="2800" dirty="0"/>
          </a:p>
        </p:txBody>
      </p:sp>
      <p:sp>
        <p:nvSpPr>
          <p:cNvPr id="21507" name="Rectangle 4"/>
          <p:cNvSpPr>
            <a:spLocks noChangeArrowheads="1"/>
          </p:cNvSpPr>
          <p:nvPr>
            <p:custDataLst>
              <p:tags r:id="rId2"/>
            </p:custDataLst>
          </p:nvPr>
        </p:nvSpPr>
        <p:spPr bwMode="auto">
          <a:xfrm>
            <a:off x="107950" y="1125538"/>
            <a:ext cx="5630863" cy="2633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FFFCC"/>
                  </a:outerShdw>
                </a:effectLst>
              </a14:hiddenEffects>
            </a:ext>
          </a:extLst>
        </p:spPr>
        <p:txBody>
          <a:bodyPr lIns="90488" tIns="44450" rIns="90488" bIns="44450"/>
          <a:lstStyle/>
          <a:p>
            <a:pPr marL="342900" indent="-342900">
              <a:spcBef>
                <a:spcPct val="20000"/>
              </a:spcBef>
              <a:buClr>
                <a:schemeClr val="tx2"/>
              </a:buClr>
              <a:buSzPct val="75000"/>
              <a:buFont typeface="Monotype Sorts" pitchFamily="2" charset="2"/>
              <a:buChar char="l"/>
            </a:pPr>
            <a:r>
              <a:rPr lang="en-CA" sz="2000" b="1" dirty="0"/>
              <a:t>On the same day, in 1858, Darwin and Wallace presented a summary of their ideas on natural selection to the </a:t>
            </a:r>
            <a:r>
              <a:rPr lang="en-CA" sz="2000" b="1" dirty="0" err="1"/>
              <a:t>Linnean</a:t>
            </a:r>
            <a:r>
              <a:rPr lang="en-CA" sz="2000" b="1" dirty="0"/>
              <a:t> Society of London.</a:t>
            </a:r>
          </a:p>
          <a:p>
            <a:pPr marL="342900" indent="-342900">
              <a:spcBef>
                <a:spcPct val="20000"/>
              </a:spcBef>
              <a:buClr>
                <a:schemeClr val="tx2"/>
              </a:buClr>
              <a:buSzPct val="75000"/>
              <a:buFont typeface="Monotype Sorts" pitchFamily="2" charset="2"/>
              <a:buChar char="l"/>
            </a:pPr>
            <a:r>
              <a:rPr lang="en-CA" sz="2000" b="1" dirty="0"/>
              <a:t>In 1859, Darwin publishes the first edition of his book “</a:t>
            </a:r>
            <a:r>
              <a:rPr lang="en-CA" sz="2000" b="1" u="sng" dirty="0">
                <a:solidFill>
                  <a:schemeClr val="tx2"/>
                </a:solidFill>
              </a:rPr>
              <a:t>_____________________</a:t>
            </a:r>
            <a:r>
              <a:rPr lang="en-CA" sz="2000" b="1" dirty="0"/>
              <a:t>”. The book became an instant bestseller and created great controversy. </a:t>
            </a:r>
          </a:p>
          <a:p>
            <a:pPr marL="342900" indent="-342900">
              <a:spcBef>
                <a:spcPct val="20000"/>
              </a:spcBef>
              <a:buClr>
                <a:schemeClr val="tx2"/>
              </a:buClr>
              <a:buSzPct val="75000"/>
              <a:buFont typeface="Monotype Sorts" pitchFamily="2" charset="2"/>
              <a:buChar char="l"/>
            </a:pPr>
            <a:r>
              <a:rPr lang="en-CA" sz="2000" b="1" dirty="0"/>
              <a:t>The 6</a:t>
            </a:r>
            <a:r>
              <a:rPr lang="en-CA" sz="2000" b="1" baseline="30000" dirty="0"/>
              <a:t>th</a:t>
            </a:r>
            <a:r>
              <a:rPr lang="en-CA" sz="2000" b="1" dirty="0"/>
              <a:t> and last edition of his book, published in 1872, contains a chapter dedicated to the most important arguments against his theory. Most of these arguments came from his creationist colleagues.     </a:t>
            </a:r>
          </a:p>
          <a:p>
            <a:pPr marL="342900" indent="-342900">
              <a:spcBef>
                <a:spcPct val="20000"/>
              </a:spcBef>
              <a:buClr>
                <a:schemeClr val="tx2"/>
              </a:buClr>
              <a:buSzPct val="75000"/>
              <a:buFont typeface="Monotype Sorts" pitchFamily="2" charset="2"/>
              <a:buChar char="l"/>
            </a:pPr>
            <a:endParaRPr lang="ca-ES" sz="2000" b="1" dirty="0"/>
          </a:p>
        </p:txBody>
      </p:sp>
      <p:pic>
        <p:nvPicPr>
          <p:cNvPr id="21508" name="Picture 6" descr="darwin_ape"/>
          <p:cNvPicPr>
            <a:picLocks noChangeAspect="1" noChangeArrowheads="1"/>
          </p:cNvPicPr>
          <p:nvPr>
            <p:custDataLst>
              <p:tags r:id="rId3"/>
            </p:custDataLst>
          </p:nvPr>
        </p:nvPicPr>
        <p:blipFill>
          <a:blip r:embed="rId6">
            <a:extLst>
              <a:ext uri="{28A0092B-C50C-407E-A947-70E740481C1C}">
                <a14:useLocalDpi xmlns:a14="http://schemas.microsoft.com/office/drawing/2010/main"/>
              </a:ext>
            </a:extLst>
          </a:blip>
          <a:srcRect/>
          <a:stretch>
            <a:fillRect/>
          </a:stretch>
        </p:blipFill>
        <p:spPr bwMode="auto">
          <a:xfrm>
            <a:off x="6156325" y="1268413"/>
            <a:ext cx="2828925" cy="3667125"/>
          </a:xfrm>
          <a:prstGeom prst="rect">
            <a:avLst/>
          </a:prstGeom>
          <a:solidFill>
            <a:srgbClr val="969696"/>
          </a:solidFill>
          <a:ln w="12700">
            <a:solidFill>
              <a:srgbClr val="000000"/>
            </a:solidFill>
            <a:miter lim="800000"/>
            <a:headEnd/>
            <a:tailEnd/>
          </a:ln>
          <a:effectLst>
            <a:outerShdw blurRad="63500" sx="102000" sy="102000" algn="ctr" rotWithShape="0">
              <a:prstClr val="black">
                <a:alpha val="40000"/>
              </a:prst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type="body" idx="1"/>
            <p:custDataLst>
              <p:tags r:id="rId1"/>
            </p:custDataLst>
          </p:nvPr>
        </p:nvSpPr>
        <p:spPr>
          <a:xfrm>
            <a:off x="-10179" y="980728"/>
            <a:ext cx="9154179" cy="4311650"/>
          </a:xfrm>
        </p:spPr>
        <p:txBody>
          <a:bodyPr/>
          <a:lstStyle/>
          <a:p>
            <a:pPr>
              <a:lnSpc>
                <a:spcPct val="90000"/>
              </a:lnSpc>
            </a:pPr>
            <a:r>
              <a:rPr lang="en-CA" sz="2200" dirty="0"/>
              <a:t>Important notions linked with natural selection:</a:t>
            </a:r>
          </a:p>
          <a:p>
            <a:pPr lvl="1">
              <a:lnSpc>
                <a:spcPct val="90000"/>
              </a:lnSpc>
            </a:pPr>
            <a:r>
              <a:rPr lang="en-CA" sz="2200" dirty="0"/>
              <a:t>Individuals do not evolve, </a:t>
            </a:r>
            <a:r>
              <a:rPr lang="en-CA" sz="2200" u="sng" dirty="0">
                <a:solidFill>
                  <a:schemeClr val="tx2"/>
                </a:solidFill>
              </a:rPr>
              <a:t>__________</a:t>
            </a:r>
            <a:r>
              <a:rPr lang="en-CA" sz="2200" dirty="0"/>
              <a:t> evolve.</a:t>
            </a:r>
          </a:p>
          <a:p>
            <a:pPr lvl="1">
              <a:lnSpc>
                <a:spcPct val="90000"/>
              </a:lnSpc>
            </a:pPr>
            <a:r>
              <a:rPr lang="en-CA" sz="2200" dirty="0"/>
              <a:t>Only hereditary traits with variability can evolve.</a:t>
            </a:r>
          </a:p>
          <a:p>
            <a:pPr lvl="1">
              <a:lnSpc>
                <a:spcPct val="90000"/>
              </a:lnSpc>
            </a:pPr>
            <a:r>
              <a:rPr lang="fr-CA" sz="2200" dirty="0" err="1"/>
              <a:t>Individuals</a:t>
            </a:r>
            <a:r>
              <a:rPr lang="fr-CA" sz="2200" dirty="0"/>
              <a:t> </a:t>
            </a:r>
            <a:r>
              <a:rPr lang="fr-CA" sz="2200" dirty="0" err="1"/>
              <a:t>that</a:t>
            </a:r>
            <a:r>
              <a:rPr lang="fr-CA" sz="2200" dirty="0"/>
              <a:t> have set of traits </a:t>
            </a:r>
            <a:r>
              <a:rPr lang="fr-CA" sz="2200" dirty="0" err="1"/>
              <a:t>that</a:t>
            </a:r>
            <a:r>
              <a:rPr lang="fr-CA" sz="2200" dirty="0"/>
              <a:t> leads to </a:t>
            </a:r>
            <a:r>
              <a:rPr lang="fr-CA" sz="2200" dirty="0" err="1"/>
              <a:t>greater</a:t>
            </a:r>
            <a:r>
              <a:rPr lang="fr-CA" sz="2200" dirty="0"/>
              <a:t> </a:t>
            </a:r>
            <a:r>
              <a:rPr lang="fr-CA" sz="2200" dirty="0" err="1"/>
              <a:t>survivorship</a:t>
            </a:r>
            <a:r>
              <a:rPr lang="fr-CA" sz="2200" dirty="0"/>
              <a:t> and reproductive </a:t>
            </a:r>
            <a:r>
              <a:rPr lang="fr-CA" sz="2200" dirty="0" err="1"/>
              <a:t>success</a:t>
            </a:r>
            <a:r>
              <a:rPr lang="fr-CA" sz="2200" dirty="0"/>
              <a:t> are « </a:t>
            </a:r>
            <a:r>
              <a:rPr lang="fr-CA" sz="2200" dirty="0" err="1"/>
              <a:t>fitter</a:t>
            </a:r>
            <a:r>
              <a:rPr lang="fr-CA" sz="2200" dirty="0"/>
              <a:t> » compare </a:t>
            </a:r>
            <a:r>
              <a:rPr lang="fr-CA" sz="2200" dirty="0" err="1"/>
              <a:t>with</a:t>
            </a:r>
            <a:r>
              <a:rPr lang="fr-CA" sz="2200" dirty="0"/>
              <a:t> </a:t>
            </a:r>
            <a:r>
              <a:rPr lang="fr-CA" sz="2200" dirty="0" err="1"/>
              <a:t>other</a:t>
            </a:r>
            <a:r>
              <a:rPr lang="fr-CA" sz="2200" dirty="0"/>
              <a:t> </a:t>
            </a:r>
            <a:r>
              <a:rPr lang="fr-CA" sz="2200" dirty="0" err="1"/>
              <a:t>individuals</a:t>
            </a:r>
            <a:r>
              <a:rPr lang="fr-CA" sz="2200" dirty="0"/>
              <a:t>. </a:t>
            </a:r>
            <a:endParaRPr lang="en-CA" sz="2200" dirty="0"/>
          </a:p>
          <a:p>
            <a:pPr lvl="1">
              <a:lnSpc>
                <a:spcPct val="90000"/>
              </a:lnSpc>
            </a:pPr>
            <a:r>
              <a:rPr lang="fr-CA" sz="2200" dirty="0"/>
              <a:t>If a trait </a:t>
            </a:r>
            <a:r>
              <a:rPr lang="fr-CA" sz="2200" dirty="0" err="1"/>
              <a:t>is</a:t>
            </a:r>
            <a:r>
              <a:rPr lang="fr-CA" sz="2200" dirty="0"/>
              <a:t> </a:t>
            </a:r>
            <a:r>
              <a:rPr lang="fr-CA" sz="2200" dirty="0" err="1"/>
              <a:t>well-adapted</a:t>
            </a:r>
            <a:r>
              <a:rPr lang="fr-CA" sz="2200" dirty="0"/>
              <a:t> to </a:t>
            </a:r>
            <a:r>
              <a:rPr lang="fr-CA" sz="2200" dirty="0" err="1"/>
              <a:t>its</a:t>
            </a:r>
            <a:r>
              <a:rPr lang="fr-CA" sz="2200" dirty="0"/>
              <a:t> </a:t>
            </a:r>
            <a:r>
              <a:rPr lang="fr-CA" sz="2200" dirty="0" err="1"/>
              <a:t>environment</a:t>
            </a:r>
            <a:r>
              <a:rPr lang="fr-CA" sz="2200" dirty="0"/>
              <a:t>, </a:t>
            </a:r>
            <a:r>
              <a:rPr lang="fr-CA" sz="2200" dirty="0" err="1"/>
              <a:t>it</a:t>
            </a:r>
            <a:r>
              <a:rPr lang="fr-CA" sz="2200" dirty="0"/>
              <a:t> </a:t>
            </a:r>
            <a:r>
              <a:rPr lang="fr-CA" sz="2200" dirty="0" err="1"/>
              <a:t>confers</a:t>
            </a:r>
            <a:r>
              <a:rPr lang="fr-CA" sz="2200" dirty="0"/>
              <a:t>  a </a:t>
            </a:r>
            <a:r>
              <a:rPr lang="fr-CA" sz="2200" dirty="0" err="1"/>
              <a:t>higher</a:t>
            </a:r>
            <a:r>
              <a:rPr lang="fr-CA" sz="2200" dirty="0"/>
              <a:t> relative </a:t>
            </a:r>
            <a:r>
              <a:rPr lang="fr-CA" sz="2200" u="sng" dirty="0">
                <a:solidFill>
                  <a:schemeClr val="tx2"/>
                </a:solidFill>
              </a:rPr>
              <a:t>_______</a:t>
            </a:r>
            <a:r>
              <a:rPr lang="fr-CA" sz="2200" dirty="0"/>
              <a:t> (reproductive </a:t>
            </a:r>
            <a:r>
              <a:rPr lang="fr-CA" sz="2200" dirty="0" err="1"/>
              <a:t>success</a:t>
            </a:r>
            <a:r>
              <a:rPr lang="fr-CA" sz="2200" dirty="0"/>
              <a:t>) to </a:t>
            </a:r>
            <a:r>
              <a:rPr lang="fr-CA" sz="2200" dirty="0" err="1"/>
              <a:t>its</a:t>
            </a:r>
            <a:r>
              <a:rPr lang="fr-CA" sz="2200" dirty="0"/>
              <a:t> </a:t>
            </a:r>
            <a:r>
              <a:rPr lang="fr-CA" sz="2200" dirty="0" err="1"/>
              <a:t>bearer</a:t>
            </a:r>
            <a:r>
              <a:rPr lang="fr-CA" sz="2200" dirty="0"/>
              <a:t>.</a:t>
            </a:r>
          </a:p>
          <a:p>
            <a:pPr lvl="1">
              <a:lnSpc>
                <a:spcPct val="90000"/>
              </a:lnSpc>
            </a:pPr>
            <a:r>
              <a:rPr lang="fr-CA" sz="2200" dirty="0"/>
              <a:t>Envi</a:t>
            </a:r>
            <a:r>
              <a:rPr lang="en-CA" sz="2200" dirty="0" err="1"/>
              <a:t>ronmental</a:t>
            </a:r>
            <a:r>
              <a:rPr lang="en-CA" sz="2200" dirty="0"/>
              <a:t> factors vary in time and space. Thus, selective forces are variable and a trait that increases fitness in a specific environment might loose this fitness in a changed environment.</a:t>
            </a:r>
          </a:p>
          <a:p>
            <a:pPr lvl="1">
              <a:lnSpc>
                <a:spcPct val="90000"/>
              </a:lnSpc>
            </a:pPr>
            <a:r>
              <a:rPr lang="en-CA" sz="2200" dirty="0"/>
              <a:t>Traits in populations may change and may modify the species.</a:t>
            </a:r>
          </a:p>
        </p:txBody>
      </p:sp>
      <p:sp>
        <p:nvSpPr>
          <p:cNvPr id="126980" name="Rectangle 4"/>
          <p:cNvSpPr>
            <a:spLocks noGrp="1" noChangeArrowheads="1"/>
          </p:cNvSpPr>
          <p:nvPr>
            <p:ph type="title"/>
            <p:custDataLst>
              <p:tags r:id="rId2"/>
            </p:custDataLst>
          </p:nvPr>
        </p:nvSpPr>
        <p:spPr>
          <a:xfrm>
            <a:off x="7723" y="0"/>
            <a:ext cx="8299450" cy="620688"/>
          </a:xfrm>
        </p:spPr>
        <p:txBody>
          <a:bodyPr/>
          <a:lstStyle/>
          <a:p>
            <a:pPr>
              <a:defRPr/>
            </a:pPr>
            <a:r>
              <a:rPr lang="ca-ES" dirty="0"/>
              <a:t>3.3 Evolution and Natural Selection</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type="body" idx="1"/>
            <p:custDataLst>
              <p:tags r:id="rId1"/>
            </p:custDataLst>
          </p:nvPr>
        </p:nvSpPr>
        <p:spPr>
          <a:xfrm>
            <a:off x="137102" y="908720"/>
            <a:ext cx="8393113" cy="4824413"/>
          </a:xfrm>
        </p:spPr>
        <p:txBody>
          <a:bodyPr/>
          <a:lstStyle/>
          <a:p>
            <a:pPr>
              <a:lnSpc>
                <a:spcPct val="80000"/>
              </a:lnSpc>
            </a:pPr>
            <a:r>
              <a:rPr lang="en-CA" sz="2200" dirty="0"/>
              <a:t>For Darwin this mechanism is valid because: </a:t>
            </a:r>
          </a:p>
          <a:p>
            <a:pPr lvl="1">
              <a:lnSpc>
                <a:spcPct val="80000"/>
              </a:lnSpc>
            </a:pPr>
            <a:r>
              <a:rPr lang="en-CA" sz="2200" dirty="0"/>
              <a:t>It respects the principle of uniformity of Lyell and Hutton.</a:t>
            </a:r>
          </a:p>
          <a:p>
            <a:pPr lvl="1">
              <a:lnSpc>
                <a:spcPct val="80000"/>
              </a:lnSpc>
            </a:pPr>
            <a:r>
              <a:rPr lang="en-CA" sz="2200" dirty="0"/>
              <a:t>The results are visible in nature.</a:t>
            </a:r>
          </a:p>
          <a:p>
            <a:pPr lvl="1">
              <a:lnSpc>
                <a:spcPct val="80000"/>
              </a:lnSpc>
            </a:pPr>
            <a:r>
              <a:rPr lang="en-CA" sz="2200" dirty="0"/>
              <a:t>The mechanism can be verified on current populations (e.g. artificial selection).</a:t>
            </a:r>
          </a:p>
          <a:p>
            <a:pPr lvl="1">
              <a:lnSpc>
                <a:spcPct val="80000"/>
              </a:lnSpc>
            </a:pPr>
            <a:r>
              <a:rPr lang="en-CA" sz="2200" dirty="0"/>
              <a:t>It is a materialistic concept (no need for divine intervention): </a:t>
            </a:r>
          </a:p>
          <a:p>
            <a:pPr lvl="2">
              <a:lnSpc>
                <a:spcPct val="80000"/>
              </a:lnSpc>
            </a:pPr>
            <a:r>
              <a:rPr lang="en-CA" sz="2200" dirty="0"/>
              <a:t>The mechanism is </a:t>
            </a:r>
            <a:r>
              <a:rPr lang="en-CA" sz="2200" u="sng" dirty="0">
                <a:solidFill>
                  <a:schemeClr val="tx2"/>
                </a:solidFill>
              </a:rPr>
              <a:t>__________</a:t>
            </a:r>
            <a:r>
              <a:rPr lang="en-CA" sz="2200" dirty="0"/>
              <a:t>. Natural selection enables individuals that are better adapted to their environment to become more abundant than those who are not (differential reproductive success).</a:t>
            </a:r>
          </a:p>
          <a:p>
            <a:pPr lvl="2">
              <a:lnSpc>
                <a:spcPct val="80000"/>
              </a:lnSpc>
            </a:pPr>
            <a:r>
              <a:rPr lang="en-CA" sz="2200" dirty="0"/>
              <a:t>Not a quest for </a:t>
            </a:r>
            <a:r>
              <a:rPr lang="en-CA" sz="2200" u="sng" dirty="0">
                <a:solidFill>
                  <a:schemeClr val="tx2"/>
                </a:solidFill>
              </a:rPr>
              <a:t>_________</a:t>
            </a:r>
            <a:r>
              <a:rPr lang="en-CA" sz="2200" dirty="0"/>
              <a:t> (evolution is not a directed process). It does not lead to the appearance of “perfect” traits. Organisms only adapt to their environment.</a:t>
            </a:r>
            <a:endParaRPr lang="ca-ES" sz="2200" dirty="0"/>
          </a:p>
          <a:p>
            <a:pPr lvl="1">
              <a:lnSpc>
                <a:spcPct val="80000"/>
              </a:lnSpc>
            </a:pPr>
            <a:endParaRPr lang="ca-ES" sz="2200" b="0" dirty="0"/>
          </a:p>
        </p:txBody>
      </p:sp>
      <p:sp>
        <p:nvSpPr>
          <p:cNvPr id="122884" name="Rectangle 4"/>
          <p:cNvSpPr>
            <a:spLocks noGrp="1" noChangeArrowheads="1"/>
          </p:cNvSpPr>
          <p:nvPr>
            <p:ph type="title"/>
            <p:custDataLst>
              <p:tags r:id="rId2"/>
            </p:custDataLst>
          </p:nvPr>
        </p:nvSpPr>
        <p:spPr>
          <a:xfrm>
            <a:off x="322840" y="14092"/>
            <a:ext cx="8207375" cy="1143001"/>
          </a:xfrm>
        </p:spPr>
        <p:txBody>
          <a:bodyPr/>
          <a:lstStyle/>
          <a:p>
            <a:pPr>
              <a:defRPr/>
            </a:pPr>
            <a:r>
              <a:rPr lang="ca-ES" sz="2800" dirty="0"/>
              <a:t>3.3 Evolution and Natural Selection</a:t>
            </a:r>
            <a:endParaRPr lang="en-US" sz="28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7" name="Rectangle 5"/>
          <p:cNvSpPr>
            <a:spLocks noGrp="1" noChangeArrowheads="1"/>
          </p:cNvSpPr>
          <p:nvPr>
            <p:ph type="title"/>
            <p:custDataLst>
              <p:tags r:id="rId1"/>
            </p:custDataLst>
          </p:nvPr>
        </p:nvSpPr>
        <p:spPr>
          <a:xfrm>
            <a:off x="-27891" y="13292"/>
            <a:ext cx="7848995" cy="459841"/>
          </a:xfrm>
        </p:spPr>
        <p:txBody>
          <a:bodyPr/>
          <a:lstStyle/>
          <a:p>
            <a:pPr>
              <a:defRPr/>
            </a:pPr>
            <a:r>
              <a:rPr lang="ca-ES" sz="2400" dirty="0"/>
              <a:t>3.3 Evolution and Natural Selection</a:t>
            </a:r>
            <a:endParaRPr lang="en-US" sz="2400" dirty="0"/>
          </a:p>
        </p:txBody>
      </p:sp>
      <p:sp>
        <p:nvSpPr>
          <p:cNvPr id="24580" name="Text Box 6"/>
          <p:cNvSpPr txBox="1">
            <a:spLocks noChangeArrowheads="1"/>
          </p:cNvSpPr>
          <p:nvPr>
            <p:custDataLst>
              <p:tags r:id="rId2"/>
            </p:custDataLst>
          </p:nvPr>
        </p:nvSpPr>
        <p:spPr bwMode="auto">
          <a:xfrm>
            <a:off x="592138" y="4456113"/>
            <a:ext cx="184150" cy="457200"/>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endParaRPr lang="en-US"/>
          </a:p>
        </p:txBody>
      </p:sp>
      <p:sp>
        <p:nvSpPr>
          <p:cNvPr id="24581" name="Text Box 7"/>
          <p:cNvSpPr txBox="1">
            <a:spLocks noChangeArrowheads="1"/>
          </p:cNvSpPr>
          <p:nvPr>
            <p:custDataLst>
              <p:tags r:id="rId3"/>
            </p:custDataLst>
          </p:nvPr>
        </p:nvSpPr>
        <p:spPr bwMode="auto">
          <a:xfrm>
            <a:off x="-28387" y="4913313"/>
            <a:ext cx="896302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800" b="1" u="sng" dirty="0">
                <a:solidFill>
                  <a:schemeClr val="tx2"/>
                </a:solidFill>
              </a:rPr>
              <a:t>________________ </a:t>
            </a:r>
            <a:r>
              <a:rPr lang="en-CA" sz="1800" b="1" dirty="0"/>
              <a:t>is finalized because the goal, fixed well in advance, precedes  the causes.  The end result can be obtained in a few generations.</a:t>
            </a:r>
          </a:p>
          <a:p>
            <a:r>
              <a:rPr lang="en-CA" sz="1800" b="1" u="sng" dirty="0">
                <a:solidFill>
                  <a:schemeClr val="tx2"/>
                </a:solidFill>
              </a:rPr>
              <a:t>_______________</a:t>
            </a:r>
            <a:r>
              <a:rPr lang="en-CA" sz="1800" b="1" dirty="0"/>
              <a:t>is not finalized. It can take a long time for changes to occur  (geological time scale).</a:t>
            </a:r>
          </a:p>
        </p:txBody>
      </p:sp>
      <p:sp>
        <p:nvSpPr>
          <p:cNvPr id="3" name="TextBox 2"/>
          <p:cNvSpPr txBox="1"/>
          <p:nvPr/>
        </p:nvSpPr>
        <p:spPr>
          <a:xfrm>
            <a:off x="2715786" y="3285426"/>
            <a:ext cx="859531" cy="307777"/>
          </a:xfrm>
          <a:prstGeom prst="rect">
            <a:avLst/>
          </a:prstGeom>
          <a:noFill/>
        </p:spPr>
        <p:txBody>
          <a:bodyPr wrap="none" rtlCol="0">
            <a:spAutoFit/>
          </a:bodyPr>
          <a:lstStyle/>
          <a:p>
            <a:r>
              <a:rPr lang="fr-CA" sz="1400" b="1" dirty="0"/>
              <a:t>Fig.22-9</a:t>
            </a:r>
            <a:endParaRPr lang="en-CA" sz="1400" b="1" dirty="0"/>
          </a:p>
        </p:txBody>
      </p:sp>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333" y="2627313"/>
            <a:ext cx="2286000" cy="2286000"/>
          </a:xfrm>
          <a:prstGeom prst="rect">
            <a:avLst/>
          </a:prstGeom>
          <a:ln>
            <a:solidFill>
              <a:schemeClr val="bg1">
                <a:lumMod val="10000"/>
              </a:schemeClr>
            </a:solidFill>
          </a:ln>
          <a:effectLst>
            <a:outerShdw blurRad="63500" sx="102000" sy="102000" algn="ctr" rotWithShape="0">
              <a:prstClr val="black">
                <a:alpha val="40000"/>
              </a:prstClr>
            </a:outerShdw>
          </a:effectLst>
        </p:spPr>
      </p:pic>
      <p:sp>
        <p:nvSpPr>
          <p:cNvPr id="5" name="TextBox 4"/>
          <p:cNvSpPr txBox="1"/>
          <p:nvPr/>
        </p:nvSpPr>
        <p:spPr>
          <a:xfrm>
            <a:off x="98021" y="4491006"/>
            <a:ext cx="2301032" cy="338554"/>
          </a:xfrm>
          <a:prstGeom prst="rect">
            <a:avLst/>
          </a:prstGeom>
          <a:noFill/>
        </p:spPr>
        <p:txBody>
          <a:bodyPr wrap="square" rtlCol="0">
            <a:spAutoFit/>
          </a:bodyPr>
          <a:lstStyle/>
          <a:p>
            <a:r>
              <a:rPr lang="fr-CA" sz="1600" dirty="0" err="1"/>
              <a:t>Bergamasco</a:t>
            </a:r>
            <a:r>
              <a:rPr lang="fr-CA" sz="1600" dirty="0"/>
              <a:t> Dog</a:t>
            </a:r>
            <a:endParaRPr lang="en-CA" sz="1600" dirty="0"/>
          </a:p>
        </p:txBody>
      </p:sp>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0962" y="264911"/>
            <a:ext cx="3613037" cy="4516298"/>
          </a:xfrm>
          <a:prstGeom prst="rect">
            <a:avLst/>
          </a:prstGeom>
          <a:ln>
            <a:solidFill>
              <a:schemeClr val="bg1">
                <a:lumMod val="25000"/>
              </a:schemeClr>
            </a:solidFill>
          </a:ln>
          <a:effectLst>
            <a:outerShdw blurRad="63500" sx="102000" sy="102000" algn="ctr" rotWithShape="0">
              <a:prstClr val="black">
                <a:alpha val="40000"/>
              </a:prstClr>
            </a:outerShdw>
          </a:effectLst>
        </p:spPr>
      </p:pic>
      <p:pic>
        <p:nvPicPr>
          <p:cNvPr id="2" name="Picture 1"/>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185333" y="398606"/>
            <a:ext cx="4199322" cy="2851465"/>
          </a:xfrm>
          <a:prstGeom prst="rect">
            <a:avLst/>
          </a:prstGeom>
          <a:ln>
            <a:solidFill>
              <a:schemeClr val="bg1">
                <a:lumMod val="10000"/>
              </a:schemeClr>
            </a:solidFill>
          </a:ln>
          <a:effectLst>
            <a:outerShdw blurRad="63500" sx="102000" sy="102000" algn="ctr" rotWithShape="0">
              <a:prstClr val="black">
                <a:alpha val="40000"/>
              </a:prstClr>
            </a:outerShdw>
          </a:effectLst>
        </p:spPr>
      </p:pic>
      <p:sp>
        <p:nvSpPr>
          <p:cNvPr id="7" name="TextBox 6"/>
          <p:cNvSpPr txBox="1"/>
          <p:nvPr/>
        </p:nvSpPr>
        <p:spPr>
          <a:xfrm>
            <a:off x="5544943" y="22852"/>
            <a:ext cx="1709122" cy="276999"/>
          </a:xfrm>
          <a:prstGeom prst="rect">
            <a:avLst/>
          </a:prstGeom>
          <a:noFill/>
        </p:spPr>
        <p:txBody>
          <a:bodyPr wrap="none" rtlCol="0">
            <a:spAutoFit/>
          </a:bodyPr>
          <a:lstStyle/>
          <a:p>
            <a:r>
              <a:rPr lang="fr-CA" sz="1200" b="1" dirty="0" err="1">
                <a:solidFill>
                  <a:schemeClr val="bg1">
                    <a:lumMod val="10000"/>
                  </a:schemeClr>
                </a:solidFill>
              </a:rPr>
              <a:t>What</a:t>
            </a:r>
            <a:r>
              <a:rPr lang="fr-CA" sz="1200" b="1" dirty="0">
                <a:solidFill>
                  <a:schemeClr val="bg1">
                    <a:lumMod val="10000"/>
                  </a:schemeClr>
                </a:solidFill>
              </a:rPr>
              <a:t> have </a:t>
            </a:r>
            <a:r>
              <a:rPr lang="fr-CA" sz="1200" b="1" dirty="0" err="1">
                <a:solidFill>
                  <a:schemeClr val="bg1">
                    <a:lumMod val="10000"/>
                  </a:schemeClr>
                </a:solidFill>
              </a:rPr>
              <a:t>we</a:t>
            </a:r>
            <a:r>
              <a:rPr lang="fr-CA" sz="1200" b="1" dirty="0">
                <a:solidFill>
                  <a:schemeClr val="bg1">
                    <a:lumMod val="10000"/>
                  </a:schemeClr>
                </a:solidFill>
              </a:rPr>
              <a:t> </a:t>
            </a:r>
            <a:r>
              <a:rPr lang="fr-CA" sz="1200" b="1" dirty="0" err="1">
                <a:solidFill>
                  <a:schemeClr val="bg1">
                    <a:lumMod val="10000"/>
                  </a:schemeClr>
                </a:solidFill>
              </a:rPr>
              <a:t>done</a:t>
            </a:r>
            <a:r>
              <a:rPr lang="fr-CA" sz="1200" b="1" dirty="0">
                <a:solidFill>
                  <a:schemeClr val="bg1">
                    <a:lumMod val="10000"/>
                  </a:schemeClr>
                </a:solidFill>
              </a:rPr>
              <a:t>?</a:t>
            </a:r>
            <a:endParaRPr lang="en-CA" sz="1200" b="1" dirty="0">
              <a:solidFill>
                <a:schemeClr val="bg1">
                  <a:lumMod val="10000"/>
                </a:schemeClr>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custDataLst>
              <p:tags r:id="rId1"/>
            </p:custDataLst>
          </p:nvPr>
        </p:nvPicPr>
        <p:blipFill>
          <a:blip r:embed="rId9" cstate="email">
            <a:extLst>
              <a:ext uri="{28A0092B-C50C-407E-A947-70E740481C1C}">
                <a14:useLocalDpi xmlns:a14="http://schemas.microsoft.com/office/drawing/2010/main"/>
              </a:ext>
            </a:extLst>
          </a:blip>
          <a:stretch>
            <a:fillRect/>
          </a:stretch>
        </p:blipFill>
        <p:spPr>
          <a:xfrm>
            <a:off x="5435126" y="1641287"/>
            <a:ext cx="3405752" cy="3799274"/>
          </a:xfrm>
          <a:prstGeom prst="rect">
            <a:avLst/>
          </a:prstGeom>
        </p:spPr>
      </p:pic>
      <p:sp>
        <p:nvSpPr>
          <p:cNvPr id="5" name="TextBox 4"/>
          <p:cNvSpPr txBox="1"/>
          <p:nvPr>
            <p:custDataLst>
              <p:tags r:id="rId2"/>
            </p:custDataLst>
          </p:nvPr>
        </p:nvSpPr>
        <p:spPr>
          <a:xfrm>
            <a:off x="5881087" y="5354587"/>
            <a:ext cx="2513830" cy="830997"/>
          </a:xfrm>
          <a:prstGeom prst="rect">
            <a:avLst/>
          </a:prstGeom>
          <a:noFill/>
        </p:spPr>
        <p:txBody>
          <a:bodyPr wrap="none" rtlCol="0">
            <a:spAutoFit/>
          </a:bodyPr>
          <a:lstStyle/>
          <a:p>
            <a:r>
              <a:rPr lang="fr-CA" dirty="0" err="1"/>
              <a:t>Peppered</a:t>
            </a:r>
            <a:r>
              <a:rPr lang="fr-CA" dirty="0"/>
              <a:t> </a:t>
            </a:r>
            <a:r>
              <a:rPr lang="fr-CA" dirty="0" err="1"/>
              <a:t>moth</a:t>
            </a:r>
            <a:endParaRPr lang="fr-CA" dirty="0"/>
          </a:p>
          <a:p>
            <a:r>
              <a:rPr lang="fr-CA" dirty="0"/>
              <a:t>(</a:t>
            </a:r>
            <a:r>
              <a:rPr lang="fr-CA" i="1" dirty="0" err="1"/>
              <a:t>Biston</a:t>
            </a:r>
            <a:r>
              <a:rPr lang="fr-CA" i="1" dirty="0"/>
              <a:t> </a:t>
            </a:r>
            <a:r>
              <a:rPr lang="fr-CA" i="1" dirty="0" err="1"/>
              <a:t>betularia</a:t>
            </a:r>
            <a:r>
              <a:rPr lang="fr-CA" dirty="0"/>
              <a:t>)</a:t>
            </a:r>
            <a:endParaRPr lang="en-CA" dirty="0"/>
          </a:p>
        </p:txBody>
      </p:sp>
      <p:pic>
        <p:nvPicPr>
          <p:cNvPr id="6" name="Picture 5" descr="File:Biston.betularia.f.carbonaria.7209.jpg">
            <a:hlinkClick r:id="rId10"/>
          </p:cNvPr>
          <p:cNvPicPr>
            <a:picLocks noChangeAspect="1" noChangeArrowheads="1"/>
          </p:cNvPicPr>
          <p:nvPr>
            <p:custDataLst>
              <p:tags r:id="rId3"/>
            </p:custDataLst>
          </p:nvPr>
        </p:nvPicPr>
        <p:blipFill>
          <a:blip r:embed="rId11" cstate="email">
            <a:extLst>
              <a:ext uri="{28A0092B-C50C-407E-A947-70E740481C1C}">
                <a14:useLocalDpi xmlns:a14="http://schemas.microsoft.com/office/drawing/2010/main"/>
              </a:ext>
            </a:extLst>
          </a:blip>
          <a:srcRect/>
          <a:stretch>
            <a:fillRect/>
          </a:stretch>
        </p:blipFill>
        <p:spPr bwMode="auto">
          <a:xfrm>
            <a:off x="6372200" y="189880"/>
            <a:ext cx="1727920" cy="1151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8" descr="Lichte_en_zwarte_versie_berkenspanner"/>
          <p:cNvPicPr>
            <a:picLocks noChangeAspect="1" noChangeArrowheads="1"/>
          </p:cNvPicPr>
          <p:nvPr>
            <p:custDataLst>
              <p:tags r:id="rId4"/>
            </p:custDataLst>
          </p:nvPr>
        </p:nvPicPr>
        <p:blipFill>
          <a:blip r:embed="rId12" cstate="email">
            <a:extLst>
              <a:ext uri="{28A0092B-C50C-407E-A947-70E740481C1C}">
                <a14:useLocalDpi xmlns:a14="http://schemas.microsoft.com/office/drawing/2010/main"/>
              </a:ext>
            </a:extLst>
          </a:blip>
          <a:srcRect/>
          <a:stretch>
            <a:fillRect/>
          </a:stretch>
        </p:blipFill>
        <p:spPr bwMode="auto">
          <a:xfrm>
            <a:off x="-73317" y="2060848"/>
            <a:ext cx="5400675" cy="4041775"/>
          </a:xfrm>
          <a:prstGeom prst="rect">
            <a:avLst/>
          </a:prstGeom>
          <a:noFill/>
          <a:ln w="9525">
            <a:solidFill>
              <a:srgbClr val="0B0B0B"/>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7" descr="File:Biston.betularia.7200.jpg">
            <a:hlinkClick r:id="rId13"/>
          </p:cNvPr>
          <p:cNvPicPr>
            <a:picLocks noChangeAspect="1" noChangeArrowheads="1"/>
          </p:cNvPicPr>
          <p:nvPr>
            <p:custDataLst>
              <p:tags r:id="rId5"/>
            </p:custDataLst>
          </p:nvPr>
        </p:nvPicPr>
        <p:blipFill>
          <a:blip r:embed="rId14" cstate="email">
            <a:extLst>
              <a:ext uri="{28A0092B-C50C-407E-A947-70E740481C1C}">
                <a14:useLocalDpi xmlns:a14="http://schemas.microsoft.com/office/drawing/2010/main"/>
              </a:ext>
            </a:extLst>
          </a:blip>
          <a:srcRect/>
          <a:stretch>
            <a:fillRect/>
          </a:stretch>
        </p:blipFill>
        <p:spPr bwMode="auto">
          <a:xfrm>
            <a:off x="4401162" y="189880"/>
            <a:ext cx="1781835" cy="1187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10"/>
          <p:cNvSpPr>
            <a:spLocks noGrp="1" noChangeArrowheads="1"/>
          </p:cNvSpPr>
          <p:nvPr>
            <p:ph idx="1"/>
            <p:custDataLst>
              <p:tags r:id="rId6"/>
            </p:custDataLst>
          </p:nvPr>
        </p:nvSpPr>
        <p:spPr bwMode="auto">
          <a:xfrm>
            <a:off x="316524" y="269970"/>
            <a:ext cx="8169275" cy="1027113"/>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p>
            <a:pPr>
              <a:defRPr/>
            </a:pPr>
            <a:r>
              <a:rPr lang="ca-ES" sz="2800" b="1" dirty="0">
                <a:solidFill>
                  <a:schemeClr val="tx2"/>
                </a:solidFill>
                <a:effectLst>
                  <a:outerShdw blurRad="38100" dist="38100" dir="2700000" algn="tl">
                    <a:srgbClr val="000000"/>
                  </a:outerShdw>
                </a:effectLst>
              </a:rPr>
              <a:t>3.3 Evolution and </a:t>
            </a:r>
            <a:br>
              <a:rPr lang="ca-ES" sz="2800" b="1" dirty="0">
                <a:solidFill>
                  <a:schemeClr val="tx2"/>
                </a:solidFill>
                <a:effectLst>
                  <a:outerShdw blurRad="38100" dist="38100" dir="2700000" algn="tl">
                    <a:srgbClr val="000000"/>
                  </a:outerShdw>
                </a:effectLst>
              </a:rPr>
            </a:br>
            <a:r>
              <a:rPr lang="ca-ES" sz="2800" b="1" dirty="0">
                <a:solidFill>
                  <a:schemeClr val="tx2"/>
                </a:solidFill>
                <a:effectLst>
                  <a:outerShdw blurRad="38100" dist="38100" dir="2700000" algn="tl">
                    <a:srgbClr val="000000"/>
                  </a:outerShdw>
                </a:effectLst>
              </a:rPr>
              <a:t>Natural Selection</a:t>
            </a:r>
            <a:endParaRPr lang="en-US" sz="2800" b="1" dirty="0">
              <a:solidFill>
                <a:schemeClr val="tx2"/>
              </a:solidFill>
              <a:effectLst>
                <a:outerShdw blurRad="38100" dist="38100" dir="2700000" algn="tl">
                  <a:srgbClr val="000000"/>
                </a:outerShdw>
              </a:effectLst>
            </a:endParaRPr>
          </a:p>
        </p:txBody>
      </p:sp>
    </p:spTree>
    <p:extLst>
      <p:ext uri="{BB962C8B-B14F-4D97-AF65-F5344CB8AC3E}">
        <p14:creationId xmlns:p14="http://schemas.microsoft.com/office/powerpoint/2010/main" val="9870830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6"/>
          <p:cNvSpPr txBox="1">
            <a:spLocks noChangeArrowheads="1"/>
          </p:cNvSpPr>
          <p:nvPr>
            <p:custDataLst>
              <p:tags r:id="rId1"/>
            </p:custDataLst>
          </p:nvPr>
        </p:nvSpPr>
        <p:spPr bwMode="auto">
          <a:xfrm>
            <a:off x="406372" y="3141663"/>
            <a:ext cx="2271776" cy="584775"/>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a:r>
              <a:rPr lang="en-US" sz="1600" b="1" dirty="0"/>
              <a:t>Medium ground finch</a:t>
            </a:r>
          </a:p>
          <a:p>
            <a:pPr algn="ctr"/>
            <a:r>
              <a:rPr lang="en-US" sz="1600" b="1" dirty="0"/>
              <a:t>(</a:t>
            </a:r>
            <a:r>
              <a:rPr lang="en-US" sz="1600" b="1" i="1" dirty="0" err="1"/>
              <a:t>Geospiza</a:t>
            </a:r>
            <a:r>
              <a:rPr lang="en-US" sz="1600" b="1" i="1" dirty="0"/>
              <a:t> </a:t>
            </a:r>
            <a:r>
              <a:rPr lang="en-US" sz="1600" b="1" i="1" dirty="0" err="1"/>
              <a:t>fortis</a:t>
            </a:r>
            <a:r>
              <a:rPr lang="en-US" sz="1600" b="1" dirty="0"/>
              <a:t>)</a:t>
            </a:r>
          </a:p>
        </p:txBody>
      </p:sp>
      <p:grpSp>
        <p:nvGrpSpPr>
          <p:cNvPr id="29699" name="Group 7"/>
          <p:cNvGrpSpPr>
            <a:grpSpLocks/>
          </p:cNvGrpSpPr>
          <p:nvPr>
            <p:custDataLst>
              <p:tags r:id="rId2"/>
            </p:custDataLst>
          </p:nvPr>
        </p:nvGrpSpPr>
        <p:grpSpPr bwMode="auto">
          <a:xfrm>
            <a:off x="5508104" y="296722"/>
            <a:ext cx="3505200" cy="5070475"/>
            <a:chOff x="864" y="240"/>
            <a:chExt cx="2208" cy="3194"/>
          </a:xfrm>
          <a:effectLst>
            <a:outerShdw blurRad="63500" sx="102000" sy="102000" algn="ctr" rotWithShape="0">
              <a:prstClr val="black">
                <a:alpha val="40000"/>
              </a:prstClr>
            </a:outerShdw>
          </a:effectLst>
        </p:grpSpPr>
        <p:pic>
          <p:nvPicPr>
            <p:cNvPr id="29706" name="Picture 8" descr="fig19"/>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864" y="1968"/>
              <a:ext cx="2208" cy="1466"/>
            </a:xfrm>
            <a:prstGeom prst="rect">
              <a:avLst/>
            </a:prstGeom>
            <a:noFill/>
            <a:ln w="9525">
              <a:solidFill>
                <a:srgbClr val="0B0B0B"/>
              </a:solidFill>
              <a:miter lim="800000"/>
              <a:headEnd/>
              <a:tailEnd/>
            </a:ln>
            <a:extLst>
              <a:ext uri="{909E8E84-426E-40DD-AFC4-6F175D3DCCD1}">
                <a14:hiddenFill xmlns:a14="http://schemas.microsoft.com/office/drawing/2010/main">
                  <a:solidFill>
                    <a:srgbClr val="FFFFFF"/>
                  </a:solidFill>
                </a14:hiddenFill>
              </a:ext>
            </a:extLst>
          </p:spPr>
        </p:pic>
        <p:pic>
          <p:nvPicPr>
            <p:cNvPr id="29707" name="Picture 9" descr="fig19"/>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864" y="240"/>
              <a:ext cx="2208" cy="1604"/>
            </a:xfrm>
            <a:prstGeom prst="rect">
              <a:avLst/>
            </a:prstGeom>
            <a:noFill/>
            <a:ln w="9525">
              <a:solidFill>
                <a:srgbClr val="0B0B0B"/>
              </a:solidFill>
              <a:miter lim="800000"/>
              <a:headEnd/>
              <a:tailEnd/>
            </a:ln>
            <a:extLst>
              <a:ext uri="{909E8E84-426E-40DD-AFC4-6F175D3DCCD1}">
                <a14:hiddenFill xmlns:a14="http://schemas.microsoft.com/office/drawing/2010/main">
                  <a:solidFill>
                    <a:srgbClr val="FFFFFF"/>
                  </a:solidFill>
                </a14:hiddenFill>
              </a:ext>
            </a:extLst>
          </p:spPr>
        </p:pic>
      </p:grpSp>
      <p:sp>
        <p:nvSpPr>
          <p:cNvPr id="29700" name="Text Box 10"/>
          <p:cNvSpPr txBox="1">
            <a:spLocks noChangeArrowheads="1"/>
          </p:cNvSpPr>
          <p:nvPr>
            <p:custDataLst>
              <p:tags r:id="rId3"/>
            </p:custDataLst>
          </p:nvPr>
        </p:nvSpPr>
        <p:spPr bwMode="auto">
          <a:xfrm>
            <a:off x="6429648" y="5373688"/>
            <a:ext cx="1880643" cy="707886"/>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a:r>
              <a:rPr lang="en-US" sz="2000" b="1" dirty="0"/>
              <a:t>Daphne Major</a:t>
            </a:r>
          </a:p>
          <a:p>
            <a:pPr algn="ctr"/>
            <a:r>
              <a:rPr lang="en-US" sz="2000" b="1" dirty="0"/>
              <a:t>(Galápagos)</a:t>
            </a:r>
          </a:p>
        </p:txBody>
      </p:sp>
      <p:sp>
        <p:nvSpPr>
          <p:cNvPr id="29701" name="Text Box 11"/>
          <p:cNvSpPr txBox="1">
            <a:spLocks noChangeArrowheads="1"/>
          </p:cNvSpPr>
          <p:nvPr>
            <p:custDataLst>
              <p:tags r:id="rId4"/>
            </p:custDataLst>
          </p:nvPr>
        </p:nvSpPr>
        <p:spPr bwMode="auto">
          <a:xfrm>
            <a:off x="179388" y="4005263"/>
            <a:ext cx="5105400" cy="1477328"/>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sz="1800" b="1" dirty="0"/>
              <a:t>- Drought in 1977 (also in 1980, 1982)</a:t>
            </a:r>
          </a:p>
          <a:p>
            <a:r>
              <a:rPr lang="en-US" sz="1800" b="1" dirty="0"/>
              <a:t>- Population </a:t>
            </a:r>
            <a:r>
              <a:rPr lang="en-US" sz="1800" b="1" u="sng" dirty="0">
                <a:solidFill>
                  <a:schemeClr val="tx2"/>
                </a:solidFill>
              </a:rPr>
              <a:t>____</a:t>
            </a:r>
            <a:r>
              <a:rPr lang="en-US" sz="1800" b="1" dirty="0"/>
              <a:t> adults to </a:t>
            </a:r>
            <a:r>
              <a:rPr lang="en-US" sz="1800" b="1" u="sng" dirty="0">
                <a:solidFill>
                  <a:schemeClr val="tx2"/>
                </a:solidFill>
              </a:rPr>
              <a:t>__.</a:t>
            </a:r>
            <a:endParaRPr lang="en-US" sz="1800" b="1" dirty="0"/>
          </a:p>
          <a:p>
            <a:r>
              <a:rPr lang="en-US" sz="1800" b="1" dirty="0"/>
              <a:t>- Selection </a:t>
            </a:r>
            <a:r>
              <a:rPr lang="en-US" sz="1800" b="1" dirty="0" err="1"/>
              <a:t>favouring</a:t>
            </a:r>
            <a:r>
              <a:rPr lang="en-US" sz="1800" b="1" dirty="0"/>
              <a:t> individuals that have bigger and stronger beaks to break available seeds during the drought.</a:t>
            </a:r>
          </a:p>
        </p:txBody>
      </p:sp>
      <p:sp>
        <p:nvSpPr>
          <p:cNvPr id="138252" name="Rectangle 12"/>
          <p:cNvSpPr>
            <a:spLocks noGrp="1" noChangeArrowheads="1"/>
          </p:cNvSpPr>
          <p:nvPr>
            <p:ph type="title"/>
            <p:custDataLst>
              <p:tags r:id="rId5"/>
            </p:custDataLst>
          </p:nvPr>
        </p:nvSpPr>
        <p:spPr>
          <a:xfrm>
            <a:off x="19311" y="275471"/>
            <a:ext cx="5508104" cy="1143000"/>
          </a:xfrm>
        </p:spPr>
        <p:txBody>
          <a:bodyPr/>
          <a:lstStyle/>
          <a:p>
            <a:pPr>
              <a:defRPr/>
            </a:pPr>
            <a:r>
              <a:rPr lang="ca-ES" sz="2400" dirty="0"/>
              <a:t>3.3 Evolution and Natural Selection:</a:t>
            </a:r>
            <a:br>
              <a:rPr lang="ca-ES" sz="2400" dirty="0"/>
            </a:br>
            <a:r>
              <a:rPr lang="ca-ES" sz="2400" dirty="0"/>
              <a:t>Climate and the Medium Ground Finch</a:t>
            </a:r>
            <a:br>
              <a:rPr lang="ca-ES" sz="2400" dirty="0"/>
            </a:br>
            <a:endParaRPr lang="en-US" sz="2400" dirty="0"/>
          </a:p>
        </p:txBody>
      </p:sp>
      <p:pic>
        <p:nvPicPr>
          <p:cNvPr id="29703" name="Picture 13" descr="Figure_53-4"/>
          <p:cNvPicPr>
            <a:picLocks noChangeAspect="1" noChangeArrowheads="1"/>
          </p:cNvPicPr>
          <p:nvPr>
            <p:custDataLst>
              <p:tags r:id="rId6"/>
            </p:custDataLst>
          </p:nvPr>
        </p:nvPicPr>
        <p:blipFill>
          <a:blip r:embed="rId13" cstate="email">
            <a:extLst>
              <a:ext uri="{28A0092B-C50C-407E-A947-70E740481C1C}">
                <a14:useLocalDpi xmlns:a14="http://schemas.microsoft.com/office/drawing/2010/main"/>
              </a:ext>
            </a:extLst>
          </a:blip>
          <a:srcRect/>
          <a:stretch>
            <a:fillRect/>
          </a:stretch>
        </p:blipFill>
        <p:spPr bwMode="auto">
          <a:xfrm>
            <a:off x="3140999" y="1412875"/>
            <a:ext cx="1800225" cy="1584325"/>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4" name="Text Box 14"/>
          <p:cNvSpPr txBox="1">
            <a:spLocks noChangeArrowheads="1"/>
          </p:cNvSpPr>
          <p:nvPr>
            <p:custDataLst>
              <p:tags r:id="rId7"/>
            </p:custDataLst>
          </p:nvPr>
        </p:nvSpPr>
        <p:spPr bwMode="auto">
          <a:xfrm>
            <a:off x="3059111" y="3039922"/>
            <a:ext cx="1963999" cy="338554"/>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600" b="1" dirty="0"/>
              <a:t>Height of the beak</a:t>
            </a:r>
          </a:p>
        </p:txBody>
      </p:sp>
      <p:pic>
        <p:nvPicPr>
          <p:cNvPr id="29705" name="Picture 15" descr="Geospiza_fortis"/>
          <p:cNvPicPr>
            <a:picLocks noChangeAspect="1" noChangeArrowheads="1"/>
          </p:cNvPicPr>
          <p:nvPr>
            <p:custDataLst>
              <p:tags r:id="rId8"/>
            </p:custDataLst>
          </p:nvPr>
        </p:nvPicPr>
        <p:blipFill>
          <a:blip r:embed="rId14" cstate="email">
            <a:extLst>
              <a:ext uri="{28A0092B-C50C-407E-A947-70E740481C1C}">
                <a14:useLocalDpi xmlns:a14="http://schemas.microsoft.com/office/drawing/2010/main"/>
              </a:ext>
            </a:extLst>
          </a:blip>
          <a:srcRect/>
          <a:stretch>
            <a:fillRect/>
          </a:stretch>
        </p:blipFill>
        <p:spPr bwMode="auto">
          <a:xfrm>
            <a:off x="323850" y="1412875"/>
            <a:ext cx="2449513" cy="1674813"/>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4" descr="scan0001"/>
          <p:cNvPicPr>
            <a:picLocks noChangeAspect="1" noChangeArrowheads="1"/>
          </p:cNvPicPr>
          <p:nvPr>
            <p:custDataLst>
              <p:tags r:id="rId1"/>
            </p:custDataLst>
          </p:nvPr>
        </p:nvPicPr>
        <p:blipFill>
          <a:blip r:embed="rId8" cstate="email">
            <a:extLst>
              <a:ext uri="{28A0092B-C50C-407E-A947-70E740481C1C}">
                <a14:useLocalDpi xmlns:a14="http://schemas.microsoft.com/office/drawing/2010/main"/>
              </a:ext>
            </a:extLst>
          </a:blip>
          <a:srcRect/>
          <a:stretch>
            <a:fillRect/>
          </a:stretch>
        </p:blipFill>
        <p:spPr bwMode="auto">
          <a:xfrm>
            <a:off x="2339752" y="1436756"/>
            <a:ext cx="4248150" cy="2944813"/>
          </a:xfrm>
          <a:prstGeom prst="rect">
            <a:avLst/>
          </a:prstGeom>
          <a:noFill/>
          <a:ln w="9525">
            <a:solidFill>
              <a:srgbClr val="0B0B0B"/>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30724" name="Text Box 7"/>
          <p:cNvSpPr txBox="1">
            <a:spLocks noChangeArrowheads="1"/>
          </p:cNvSpPr>
          <p:nvPr>
            <p:custDataLst>
              <p:tags r:id="rId2"/>
            </p:custDataLst>
          </p:nvPr>
        </p:nvSpPr>
        <p:spPr bwMode="auto">
          <a:xfrm rot="-5400000">
            <a:off x="1619414" y="2656378"/>
            <a:ext cx="1717675" cy="276999"/>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200" b="1" dirty="0" err="1">
                <a:solidFill>
                  <a:srgbClr val="0B0B0B"/>
                </a:solidFill>
              </a:rPr>
              <a:t>Height</a:t>
            </a:r>
            <a:r>
              <a:rPr lang="fr-CA" sz="1200" b="1" dirty="0">
                <a:solidFill>
                  <a:srgbClr val="0B0B0B"/>
                </a:solidFill>
              </a:rPr>
              <a:t> of </a:t>
            </a:r>
            <a:r>
              <a:rPr lang="fr-CA" sz="1200" b="1" dirty="0" err="1">
                <a:solidFill>
                  <a:srgbClr val="0B0B0B"/>
                </a:solidFill>
              </a:rPr>
              <a:t>beak</a:t>
            </a:r>
            <a:r>
              <a:rPr lang="fr-CA" sz="1200" b="1" dirty="0">
                <a:solidFill>
                  <a:srgbClr val="0B0B0B"/>
                </a:solidFill>
              </a:rPr>
              <a:t> mm</a:t>
            </a:r>
            <a:endParaRPr lang="en-US" sz="1200" b="1" dirty="0">
              <a:solidFill>
                <a:srgbClr val="0B0B0B"/>
              </a:solidFill>
            </a:endParaRPr>
          </a:p>
        </p:txBody>
      </p:sp>
      <p:sp>
        <p:nvSpPr>
          <p:cNvPr id="30729" name="Text Box 14"/>
          <p:cNvSpPr txBox="1">
            <a:spLocks noChangeArrowheads="1"/>
          </p:cNvSpPr>
          <p:nvPr>
            <p:custDataLst>
              <p:tags r:id="rId3"/>
            </p:custDataLst>
          </p:nvPr>
        </p:nvSpPr>
        <p:spPr bwMode="auto">
          <a:xfrm>
            <a:off x="358775" y="4442328"/>
            <a:ext cx="8785225" cy="646331"/>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marL="457200" indent="-457200">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marL="0" indent="0"/>
            <a:r>
              <a:rPr lang="en-CA" sz="1800" b="1" dirty="0">
                <a:solidFill>
                  <a:srgbClr val="0B0B0B"/>
                </a:solidFill>
              </a:rPr>
              <a:t>Changes in the height of the Medium </a:t>
            </a:r>
            <a:r>
              <a:rPr lang="en-CA" sz="1800" b="1" dirty="0" err="1">
                <a:solidFill>
                  <a:srgbClr val="0B0B0B"/>
                </a:solidFill>
              </a:rPr>
              <a:t>groundfinch’s</a:t>
            </a:r>
            <a:r>
              <a:rPr lang="en-CA" sz="1800" b="1" dirty="0">
                <a:solidFill>
                  <a:srgbClr val="0B0B0B"/>
                </a:solidFill>
              </a:rPr>
              <a:t> beak (</a:t>
            </a:r>
            <a:r>
              <a:rPr lang="en-CA" sz="1800" b="1" i="1" dirty="0" err="1">
                <a:solidFill>
                  <a:srgbClr val="0B0B0B"/>
                </a:solidFill>
              </a:rPr>
              <a:t>Geospiza</a:t>
            </a:r>
            <a:r>
              <a:rPr lang="en-CA" sz="1800" b="1" i="1" dirty="0">
                <a:solidFill>
                  <a:srgbClr val="0B0B0B"/>
                </a:solidFill>
              </a:rPr>
              <a:t> </a:t>
            </a:r>
            <a:r>
              <a:rPr lang="en-CA" sz="1800" b="1" i="1" dirty="0" err="1">
                <a:solidFill>
                  <a:srgbClr val="0B0B0B"/>
                </a:solidFill>
              </a:rPr>
              <a:t>fortis</a:t>
            </a:r>
            <a:r>
              <a:rPr lang="en-CA" sz="1800" b="1" dirty="0">
                <a:solidFill>
                  <a:srgbClr val="0B0B0B"/>
                </a:solidFill>
              </a:rPr>
              <a:t>) on Daphne Major Island during the 1977 drought.  </a:t>
            </a:r>
          </a:p>
        </p:txBody>
      </p:sp>
      <p:sp>
        <p:nvSpPr>
          <p:cNvPr id="139281" name="Rectangle 17"/>
          <p:cNvSpPr>
            <a:spLocks noGrp="1" noChangeArrowheads="1"/>
          </p:cNvSpPr>
          <p:nvPr>
            <p:ph type="title"/>
            <p:custDataLst>
              <p:tags r:id="rId4"/>
            </p:custDataLst>
          </p:nvPr>
        </p:nvSpPr>
        <p:spPr>
          <a:xfrm>
            <a:off x="95039" y="129599"/>
            <a:ext cx="8207375" cy="1143000"/>
          </a:xfrm>
        </p:spPr>
        <p:txBody>
          <a:bodyPr/>
          <a:lstStyle/>
          <a:p>
            <a:pPr>
              <a:defRPr/>
            </a:pPr>
            <a:r>
              <a:rPr lang="ca-ES" sz="2800" dirty="0"/>
              <a:t>3.3 Evolution and Natural Selection:</a:t>
            </a:r>
            <a:br>
              <a:rPr lang="ca-ES" sz="2800" dirty="0"/>
            </a:br>
            <a:r>
              <a:rPr lang="ca-ES" sz="2800" dirty="0"/>
              <a:t>Climate and the Medium Ground Finch</a:t>
            </a:r>
            <a:endParaRPr lang="en-US" sz="2800" dirty="0"/>
          </a:p>
        </p:txBody>
      </p:sp>
      <p:sp>
        <p:nvSpPr>
          <p:cNvPr id="30731" name="Text Box 18"/>
          <p:cNvSpPr txBox="1">
            <a:spLocks noChangeArrowheads="1"/>
          </p:cNvSpPr>
          <p:nvPr>
            <p:custDataLst>
              <p:tags r:id="rId5"/>
            </p:custDataLst>
          </p:nvPr>
        </p:nvSpPr>
        <p:spPr bwMode="auto">
          <a:xfrm>
            <a:off x="123031" y="5877272"/>
            <a:ext cx="9074920" cy="261610"/>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100" dirty="0"/>
              <a:t>Graphics </a:t>
            </a:r>
            <a:r>
              <a:rPr lang="fr-CA" sz="1100" dirty="0" err="1"/>
              <a:t>adapted</a:t>
            </a:r>
            <a:r>
              <a:rPr lang="fr-CA" sz="1100" dirty="0"/>
              <a:t> </a:t>
            </a:r>
            <a:r>
              <a:rPr lang="fr-CA" sz="1100" dirty="0" err="1"/>
              <a:t>from</a:t>
            </a:r>
            <a:r>
              <a:rPr lang="fr-CA" sz="1100" dirty="0"/>
              <a:t>  Grant and Grant.2008.  </a:t>
            </a:r>
            <a:r>
              <a:rPr lang="en-US" sz="1100" b="1" dirty="0"/>
              <a:t>How and why species multiply;  the radiation of Darwin's finches. Princeton Univ. Press.</a:t>
            </a:r>
            <a:r>
              <a:rPr lang="en-US" sz="1100" dirty="0"/>
              <a: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Espace réservé du contenu 7"/>
          <p:cNvPicPr>
            <a:picLocks noGrp="1" noChangeAspect="1"/>
          </p:cNvPicPr>
          <p:nvPr>
            <p:ph idx="1"/>
            <p:custDataLst>
              <p:tags r:id="rId1"/>
            </p:custDataLst>
          </p:nvPr>
        </p:nvPicPr>
        <p:blipFill>
          <a:blip r:embed="rId10" cstate="email">
            <a:extLst>
              <a:ext uri="{28A0092B-C50C-407E-A947-70E740481C1C}">
                <a14:useLocalDpi xmlns:a14="http://schemas.microsoft.com/office/drawing/2010/main"/>
              </a:ext>
            </a:extLst>
          </a:blip>
          <a:stretch>
            <a:fillRect/>
          </a:stretch>
        </p:blipFill>
        <p:spPr>
          <a:xfrm>
            <a:off x="2627313" y="1052513"/>
            <a:ext cx="3360737" cy="5040312"/>
          </a:xfrm>
          <a:ln>
            <a:solidFill>
              <a:schemeClr val="bg1">
                <a:lumMod val="10000"/>
              </a:schemeClr>
            </a:solidFill>
          </a:ln>
          <a:effectLst>
            <a:outerShdw blurRad="63500" sx="102000" sy="102000" algn="ctr" rotWithShape="0">
              <a:prstClr val="black">
                <a:alpha val="40000"/>
              </a:prstClr>
            </a:outerShdw>
          </a:effectLst>
        </p:spPr>
      </p:pic>
      <p:sp>
        <p:nvSpPr>
          <p:cNvPr id="10" name="ZoneTexte 9"/>
          <p:cNvSpPr txBox="1"/>
          <p:nvPr>
            <p:custDataLst>
              <p:tags r:id="rId2"/>
            </p:custDataLst>
          </p:nvPr>
        </p:nvSpPr>
        <p:spPr>
          <a:xfrm>
            <a:off x="2555875" y="1125538"/>
            <a:ext cx="3455988" cy="523220"/>
          </a:xfrm>
          <a:prstGeom prst="rect">
            <a:avLst/>
          </a:prstGeom>
          <a:noFill/>
        </p:spPr>
        <p:txBody>
          <a:bodyPr>
            <a:spAutoFit/>
          </a:bodyPr>
          <a:lstStyle/>
          <a:p>
            <a:pPr algn="ctr">
              <a:defRPr/>
            </a:pPr>
            <a:r>
              <a:rPr lang="fr-CA" sz="1400" dirty="0">
                <a:solidFill>
                  <a:schemeClr val="bg1">
                    <a:lumMod val="10000"/>
                  </a:schemeClr>
                </a:solidFill>
              </a:rPr>
              <a:t> </a:t>
            </a:r>
            <a:r>
              <a:rPr lang="fr-CA" sz="1400" dirty="0" err="1">
                <a:solidFill>
                  <a:schemeClr val="bg1">
                    <a:lumMod val="10000"/>
                  </a:schemeClr>
                </a:solidFill>
              </a:rPr>
              <a:t>Kongmaru</a:t>
            </a:r>
            <a:r>
              <a:rPr lang="fr-CA" sz="1400" dirty="0">
                <a:solidFill>
                  <a:schemeClr val="bg1">
                    <a:lumMod val="10000"/>
                  </a:schemeClr>
                </a:solidFill>
              </a:rPr>
              <a:t> </a:t>
            </a:r>
            <a:r>
              <a:rPr lang="fr-CA" sz="1400" dirty="0" err="1">
                <a:solidFill>
                  <a:schemeClr val="bg1">
                    <a:lumMod val="10000"/>
                  </a:schemeClr>
                </a:solidFill>
              </a:rPr>
              <a:t>Pass</a:t>
            </a:r>
            <a:r>
              <a:rPr lang="fr-CA" sz="1400" dirty="0">
                <a:solidFill>
                  <a:schemeClr val="bg1">
                    <a:lumMod val="10000"/>
                  </a:schemeClr>
                </a:solidFill>
              </a:rPr>
              <a:t>  (Himalaya – </a:t>
            </a:r>
            <a:r>
              <a:rPr lang="fr-CA" sz="1400" dirty="0" err="1">
                <a:solidFill>
                  <a:schemeClr val="bg1">
                    <a:lumMod val="10000"/>
                  </a:schemeClr>
                </a:solidFill>
              </a:rPr>
              <a:t>India</a:t>
            </a:r>
            <a:r>
              <a:rPr lang="fr-CA" sz="1400" dirty="0">
                <a:solidFill>
                  <a:schemeClr val="bg1">
                    <a:lumMod val="10000"/>
                  </a:schemeClr>
                </a:solidFill>
              </a:rPr>
              <a:t>; 5150m) </a:t>
            </a:r>
          </a:p>
        </p:txBody>
      </p:sp>
      <p:pic>
        <p:nvPicPr>
          <p:cNvPr id="14" name="Image 13"/>
          <p:cNvPicPr>
            <a:picLocks noChangeAspect="1"/>
          </p:cNvPicPr>
          <p:nvPr>
            <p:custDataLst>
              <p:tags r:id="rId3"/>
            </p:custDataLst>
          </p:nvPr>
        </p:nvPicPr>
        <p:blipFill>
          <a:blip r:embed="rId11" cstate="email">
            <a:extLst>
              <a:ext uri="{28A0092B-C50C-407E-A947-70E740481C1C}">
                <a14:useLocalDpi xmlns:a14="http://schemas.microsoft.com/office/drawing/2010/main"/>
              </a:ext>
            </a:extLst>
          </a:blip>
          <a:stretch>
            <a:fillRect/>
          </a:stretch>
        </p:blipFill>
        <p:spPr>
          <a:xfrm>
            <a:off x="6078538" y="1101725"/>
            <a:ext cx="3017837" cy="4937125"/>
          </a:xfrm>
          <a:prstGeom prst="rect">
            <a:avLst/>
          </a:prstGeom>
          <a:ln>
            <a:solidFill>
              <a:schemeClr val="bg1">
                <a:lumMod val="10000"/>
              </a:schemeClr>
            </a:solidFill>
          </a:ln>
          <a:effectLst>
            <a:outerShdw blurRad="63500" sx="102000" sy="102000" algn="ctr" rotWithShape="0">
              <a:prstClr val="black">
                <a:alpha val="40000"/>
              </a:prstClr>
            </a:outerShdw>
          </a:effectLst>
        </p:spPr>
      </p:pic>
      <p:sp>
        <p:nvSpPr>
          <p:cNvPr id="31749" name="ZoneTexte 16"/>
          <p:cNvSpPr txBox="1">
            <a:spLocks noChangeArrowheads="1"/>
          </p:cNvSpPr>
          <p:nvPr>
            <p:custDataLst>
              <p:tags r:id="rId4"/>
            </p:custDataLst>
          </p:nvPr>
        </p:nvSpPr>
        <p:spPr bwMode="auto">
          <a:xfrm>
            <a:off x="107950" y="1609724"/>
            <a:ext cx="244792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endParaRPr lang="fr-CA" b="1" dirty="0"/>
          </a:p>
          <a:p>
            <a:r>
              <a:rPr lang="en-CA" b="1" dirty="0"/>
              <a:t>Mountain life: </a:t>
            </a:r>
            <a:r>
              <a:rPr lang="en-CA" b="1" u="sng" dirty="0">
                <a:solidFill>
                  <a:schemeClr val="tx2"/>
                </a:solidFill>
              </a:rPr>
              <a:t>____________ ______</a:t>
            </a:r>
          </a:p>
        </p:txBody>
      </p:sp>
      <p:sp>
        <p:nvSpPr>
          <p:cNvPr id="31750" name="ZoneTexte 17"/>
          <p:cNvSpPr txBox="1">
            <a:spLocks noChangeArrowheads="1"/>
          </p:cNvSpPr>
          <p:nvPr>
            <p:custDataLst>
              <p:tags r:id="rId5"/>
            </p:custDataLst>
          </p:nvPr>
        </p:nvSpPr>
        <p:spPr bwMode="auto">
          <a:xfrm>
            <a:off x="6088063" y="1125538"/>
            <a:ext cx="300831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400" b="1" dirty="0">
                <a:solidFill>
                  <a:schemeClr val="bg2"/>
                </a:solidFill>
              </a:rPr>
              <a:t>Guide </a:t>
            </a:r>
            <a:r>
              <a:rPr lang="en-CA" sz="1400" b="1" dirty="0">
                <a:solidFill>
                  <a:schemeClr val="bg2"/>
                </a:solidFill>
              </a:rPr>
              <a:t>from</a:t>
            </a:r>
            <a:r>
              <a:rPr lang="fr-CA" sz="1400" b="1" dirty="0">
                <a:solidFill>
                  <a:schemeClr val="bg2"/>
                </a:solidFill>
              </a:rPr>
              <a:t> Ladakh </a:t>
            </a:r>
            <a:r>
              <a:rPr lang="en-CA" sz="1400" b="1" dirty="0">
                <a:solidFill>
                  <a:schemeClr val="bg2"/>
                </a:solidFill>
              </a:rPr>
              <a:t>was born on </a:t>
            </a:r>
            <a:r>
              <a:rPr lang="fr-CA" sz="1400" b="1" dirty="0">
                <a:solidFill>
                  <a:schemeClr val="bg2"/>
                </a:solidFill>
              </a:rPr>
              <a:t>the </a:t>
            </a:r>
            <a:r>
              <a:rPr lang="en-CA" sz="1400" b="1" dirty="0">
                <a:solidFill>
                  <a:schemeClr val="bg1"/>
                </a:solidFill>
              </a:rPr>
              <a:t>Qinghai–Tibet Plateau </a:t>
            </a:r>
            <a:r>
              <a:rPr lang="fr-CA" sz="1400" b="1" dirty="0">
                <a:solidFill>
                  <a:schemeClr val="bg2"/>
                </a:solidFill>
              </a:rPr>
              <a:t>in the </a:t>
            </a:r>
            <a:r>
              <a:rPr lang="en-CA" sz="1400" b="1" dirty="0">
                <a:solidFill>
                  <a:schemeClr val="bg2"/>
                </a:solidFill>
              </a:rPr>
              <a:t>Himalayas and comes from a population which lives over 3500m above sea level for at least 3000 years. </a:t>
            </a:r>
          </a:p>
        </p:txBody>
      </p:sp>
      <p:sp>
        <p:nvSpPr>
          <p:cNvPr id="9" name="Rectangle 17"/>
          <p:cNvSpPr>
            <a:spLocks noGrp="1" noChangeArrowheads="1"/>
          </p:cNvSpPr>
          <p:nvPr>
            <p:ph type="title"/>
            <p:custDataLst>
              <p:tags r:id="rId6"/>
            </p:custDataLst>
          </p:nvPr>
        </p:nvSpPr>
        <p:spPr>
          <a:xfrm>
            <a:off x="0" y="1588"/>
            <a:ext cx="8207375" cy="1143000"/>
          </a:xfrm>
        </p:spPr>
        <p:txBody>
          <a:bodyPr/>
          <a:lstStyle/>
          <a:p>
            <a:pPr>
              <a:defRPr/>
            </a:pPr>
            <a:r>
              <a:rPr lang="ca-ES" sz="2800" dirty="0"/>
              <a:t>3.3 Evolution and Natural Selection:</a:t>
            </a:r>
            <a:br>
              <a:rPr lang="ca-ES" sz="2800" dirty="0"/>
            </a:br>
            <a:r>
              <a:rPr lang="ca-ES" sz="2800" dirty="0"/>
              <a:t>Humans and Altitude</a:t>
            </a:r>
            <a:endParaRPr lang="en-US" sz="2800" dirty="0"/>
          </a:p>
        </p:txBody>
      </p:sp>
      <p:sp>
        <p:nvSpPr>
          <p:cNvPr id="2" name="TextBox 1"/>
          <p:cNvSpPr txBox="1"/>
          <p:nvPr>
            <p:custDataLst>
              <p:tags r:id="rId7"/>
            </p:custDataLst>
          </p:nvPr>
        </p:nvSpPr>
        <p:spPr>
          <a:xfrm>
            <a:off x="4143375" y="1649413"/>
            <a:ext cx="1922463" cy="1384995"/>
          </a:xfrm>
          <a:prstGeom prst="rect">
            <a:avLst/>
          </a:prstGeom>
          <a:noFill/>
        </p:spPr>
        <p:txBody>
          <a:bodyPr>
            <a:spAutoFit/>
          </a:bodyPr>
          <a:lstStyle/>
          <a:p>
            <a:pPr>
              <a:defRPr/>
            </a:pPr>
            <a:r>
              <a:rPr lang="en-CA" sz="1400" b="1" dirty="0">
                <a:solidFill>
                  <a:schemeClr val="bg1">
                    <a:lumMod val="10000"/>
                  </a:schemeClr>
                </a:solidFill>
              </a:rPr>
              <a:t>François Chapleau: Comes from a population that </a:t>
            </a:r>
            <a:r>
              <a:rPr lang="en-CA" sz="1400" b="1" dirty="0">
                <a:solidFill>
                  <a:schemeClr val="bg1">
                    <a:lumMod val="10000"/>
                  </a:schemeClr>
                </a:solidFill>
                <a:latin typeface="Arial" panose="020B0604020202020204" pitchFamily="34" charset="0"/>
                <a:cs typeface="Arial" panose="020B0604020202020204" pitchFamily="34" charset="0"/>
              </a:rPr>
              <a:t>has always lived under 500m above sea level.</a:t>
            </a:r>
            <a:r>
              <a:rPr lang="en-CA" sz="1400" b="1" baseline="-25000" dirty="0">
                <a:solidFill>
                  <a:schemeClr val="bg1">
                    <a:lumMod val="10000"/>
                  </a:schemeClr>
                </a:solidFill>
                <a:latin typeface="Arial" panose="020B0604020202020204" pitchFamily="34" charset="0"/>
                <a:cs typeface="Arial" panose="020B0604020202020204" pitchFamily="34" charset="0"/>
              </a:rPr>
              <a: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ce réservé du contenu 2"/>
          <p:cNvSpPr>
            <a:spLocks noGrp="1"/>
          </p:cNvSpPr>
          <p:nvPr>
            <p:ph idx="1"/>
            <p:custDataLst>
              <p:tags r:id="rId1"/>
            </p:custDataLst>
          </p:nvPr>
        </p:nvSpPr>
        <p:spPr>
          <a:xfrm>
            <a:off x="165962" y="1340768"/>
            <a:ext cx="4503840" cy="4114800"/>
          </a:xfrm>
        </p:spPr>
        <p:txBody>
          <a:bodyPr/>
          <a:lstStyle/>
          <a:p>
            <a:r>
              <a:rPr lang="en-CA" sz="2000" dirty="0"/>
              <a:t>Over 2 000m, the partial pressure of O</a:t>
            </a:r>
            <a:r>
              <a:rPr lang="en-CA" sz="2000" baseline="-25000" dirty="0"/>
              <a:t>2</a:t>
            </a:r>
            <a:r>
              <a:rPr lang="en-CA" sz="2000" dirty="0"/>
              <a:t> is insufficient for normal saturation of hemoglobin for a traveller in high altitudes.</a:t>
            </a:r>
            <a:endParaRPr lang="en-CA" sz="1800" dirty="0"/>
          </a:p>
          <a:p>
            <a:pPr lvl="1"/>
            <a:r>
              <a:rPr lang="en-CA" sz="2000" dirty="0"/>
              <a:t>Shortness of breath, altitude sickness</a:t>
            </a:r>
          </a:p>
          <a:p>
            <a:pPr marL="457200" lvl="1" indent="0">
              <a:buNone/>
            </a:pPr>
            <a:r>
              <a:rPr lang="en-CA" sz="1800" dirty="0"/>
              <a:t>Physiological response </a:t>
            </a:r>
            <a:r>
              <a:rPr lang="en-CA" sz="1800" u="sng" dirty="0">
                <a:solidFill>
                  <a:schemeClr val="tx2"/>
                </a:solidFill>
              </a:rPr>
              <a:t>(_____________</a:t>
            </a:r>
            <a:r>
              <a:rPr lang="en-CA" sz="1800" dirty="0"/>
              <a:t>): After a few days at high altitude, the body compensates the low partial pressure of O</a:t>
            </a:r>
            <a:r>
              <a:rPr lang="en-CA" sz="1800" baseline="-25000" dirty="0"/>
              <a:t>2</a:t>
            </a:r>
            <a:r>
              <a:rPr lang="en-CA" sz="1800" dirty="0"/>
              <a:t> by increasing the concentration of red blood cells in our blood. Serious health risks: thrombosis, pulmonary edema, etc.).</a:t>
            </a:r>
          </a:p>
        </p:txBody>
      </p:sp>
      <p:pic>
        <p:nvPicPr>
          <p:cNvPr id="7" name="Picture 4" descr="Oxygen Saturation and Tollerance at Altitude "/>
          <p:cNvPicPr>
            <a:picLocks noChangeAspect="1" noChangeArrowheads="1"/>
          </p:cNvPicPr>
          <p:nvPr>
            <p:custDataLst>
              <p:tags r:id="rId2"/>
            </p:custDataLst>
          </p:nvPr>
        </p:nvPicPr>
        <p:blipFill rotWithShape="1">
          <a:blip r:embed="rId10" cstate="email">
            <a:extLst>
              <a:ext uri="{28A0092B-C50C-407E-A947-70E740481C1C}">
                <a14:useLocalDpi xmlns:a14="http://schemas.microsoft.com/office/drawing/2010/main"/>
              </a:ext>
            </a:extLst>
          </a:blip>
          <a:srcRect/>
          <a:stretch/>
        </p:blipFill>
        <p:spPr bwMode="auto">
          <a:xfrm>
            <a:off x="4787900" y="2213207"/>
            <a:ext cx="4132537" cy="3880089"/>
          </a:xfrm>
          <a:prstGeom prst="rect">
            <a:avLst/>
          </a:prstGeom>
          <a:noFill/>
          <a:ln>
            <a:solidFill>
              <a:schemeClr val="bg1">
                <a:lumMod val="10000"/>
              </a:schemeClr>
            </a:solid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32773" name="Rectangle 12"/>
          <p:cNvSpPr>
            <a:spLocks noChangeArrowheads="1"/>
          </p:cNvSpPr>
          <p:nvPr>
            <p:custDataLst>
              <p:tags r:id="rId3"/>
            </p:custDataLst>
          </p:nvPr>
        </p:nvSpPr>
        <p:spPr bwMode="auto">
          <a:xfrm>
            <a:off x="5351463" y="3196108"/>
            <a:ext cx="762000" cy="104775"/>
          </a:xfrm>
          <a:prstGeom prst="rect">
            <a:avLst/>
          </a:prstGeom>
          <a:solidFill>
            <a:srgbClr val="FDFDF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endParaRPr lang="en-CA"/>
          </a:p>
        </p:txBody>
      </p:sp>
      <p:sp>
        <p:nvSpPr>
          <p:cNvPr id="14" name="ZoneTexte 13"/>
          <p:cNvSpPr txBox="1"/>
          <p:nvPr>
            <p:custDataLst>
              <p:tags r:id="rId4"/>
            </p:custDataLst>
          </p:nvPr>
        </p:nvSpPr>
        <p:spPr>
          <a:xfrm>
            <a:off x="7299937" y="2654552"/>
            <a:ext cx="1844063" cy="923330"/>
          </a:xfrm>
          <a:prstGeom prst="rect">
            <a:avLst/>
          </a:prstGeom>
          <a:noFill/>
          <a:ln>
            <a:noFill/>
          </a:ln>
        </p:spPr>
        <p:txBody>
          <a:bodyPr wrap="square">
            <a:spAutoFit/>
          </a:bodyPr>
          <a:lstStyle/>
          <a:p>
            <a:pPr>
              <a:defRPr/>
            </a:pPr>
            <a:r>
              <a:rPr lang="fr-CA" sz="1800" dirty="0">
                <a:solidFill>
                  <a:schemeClr val="bg1">
                    <a:lumMod val="10000"/>
                  </a:schemeClr>
                </a:solidFill>
              </a:rPr>
              <a:t>2,000m </a:t>
            </a:r>
          </a:p>
          <a:p>
            <a:pPr>
              <a:defRPr/>
            </a:pPr>
            <a:r>
              <a:rPr lang="fr-CA" sz="1800" dirty="0">
                <a:solidFill>
                  <a:schemeClr val="bg1">
                    <a:lumMod val="10000"/>
                  </a:schemeClr>
                </a:solidFill>
              </a:rPr>
              <a:t>(</a:t>
            </a:r>
            <a:r>
              <a:rPr lang="en-CA" sz="1800" dirty="0">
                <a:solidFill>
                  <a:schemeClr val="bg1">
                    <a:lumMod val="10000"/>
                  </a:schemeClr>
                </a:solidFill>
              </a:rPr>
              <a:t>respiratory stress</a:t>
            </a:r>
            <a:r>
              <a:rPr lang="fr-CA" sz="1800" dirty="0">
                <a:solidFill>
                  <a:schemeClr val="bg1">
                    <a:lumMod val="10000"/>
                  </a:schemeClr>
                </a:solidFill>
              </a:rPr>
              <a:t>) </a:t>
            </a:r>
            <a:endParaRPr lang="en-CA" sz="1800" dirty="0">
              <a:solidFill>
                <a:schemeClr val="bg1">
                  <a:lumMod val="10000"/>
                </a:schemeClr>
              </a:solidFill>
            </a:endParaRPr>
          </a:p>
        </p:txBody>
      </p:sp>
      <p:cxnSp>
        <p:nvCxnSpPr>
          <p:cNvPr id="15" name="Connecteur droit avec flèche 14"/>
          <p:cNvCxnSpPr/>
          <p:nvPr>
            <p:custDataLst>
              <p:tags r:id="rId5"/>
            </p:custDataLst>
          </p:nvPr>
        </p:nvCxnSpPr>
        <p:spPr bwMode="auto">
          <a:xfrm flipH="1">
            <a:off x="6444208" y="2942922"/>
            <a:ext cx="859711" cy="30929"/>
          </a:xfrm>
          <a:prstGeom prst="straightConnector1">
            <a:avLst/>
          </a:prstGeom>
          <a:noFill/>
          <a:ln w="12700" cap="flat" cmpd="sng" algn="ctr">
            <a:solidFill>
              <a:schemeClr val="bg1">
                <a:lumMod val="10000"/>
              </a:schemeClr>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16" name="Rectangle 17"/>
          <p:cNvSpPr>
            <a:spLocks noGrp="1" noChangeArrowheads="1"/>
          </p:cNvSpPr>
          <p:nvPr>
            <p:ph type="title"/>
            <p:custDataLst>
              <p:tags r:id="rId6"/>
            </p:custDataLst>
          </p:nvPr>
        </p:nvSpPr>
        <p:spPr/>
        <p:txBody>
          <a:bodyPr/>
          <a:lstStyle/>
          <a:p>
            <a:pPr>
              <a:defRPr/>
            </a:pPr>
            <a:r>
              <a:rPr lang="ca-ES" sz="2800" dirty="0"/>
              <a:t>3.3 Evolution and Natural Selection:</a:t>
            </a:r>
            <a:br>
              <a:rPr lang="ca-ES" sz="2800" dirty="0"/>
            </a:br>
            <a:r>
              <a:rPr lang="ca-ES" sz="2800" dirty="0"/>
              <a:t>Humans and Altitude</a:t>
            </a:r>
            <a:endParaRPr lang="en-US" sz="2800" dirty="0"/>
          </a:p>
        </p:txBody>
      </p:sp>
      <p:pic>
        <p:nvPicPr>
          <p:cNvPr id="9" name="Content Placeholder 5"/>
          <p:cNvPicPr>
            <a:picLocks noChangeAspect="1"/>
          </p:cNvPicPr>
          <p:nvPr>
            <p:custDataLst>
              <p:tags r:id="rId7"/>
            </p:custDataLst>
          </p:nvPr>
        </p:nvPicPr>
        <p:blipFill>
          <a:blip r:embed="rId11" cstate="email">
            <a:extLst>
              <a:ext uri="{28A0092B-C50C-407E-A947-70E740481C1C}">
                <a14:useLocalDpi xmlns:a14="http://schemas.microsoft.com/office/drawing/2010/main"/>
              </a:ext>
            </a:extLst>
          </a:blip>
          <a:stretch>
            <a:fillRect/>
          </a:stretch>
        </p:blipFill>
        <p:spPr bwMode="auto">
          <a:xfrm>
            <a:off x="6678612" y="620688"/>
            <a:ext cx="2176564" cy="1592519"/>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custDataLst>
              <p:tags r:id="rId1"/>
            </p:custDataLst>
          </p:nvPr>
        </p:nvCxnSpPr>
        <p:spPr bwMode="auto">
          <a:xfrm>
            <a:off x="5508104" y="1628800"/>
            <a:ext cx="914400" cy="914400"/>
          </a:xfrm>
          <a:prstGeom prst="line">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p:spPr>
      </p:cxnSp>
      <p:cxnSp>
        <p:nvCxnSpPr>
          <p:cNvPr id="7" name="Elbow Connector 6"/>
          <p:cNvCxnSpPr/>
          <p:nvPr>
            <p:custDataLst>
              <p:tags r:id="rId2"/>
            </p:custDataLst>
          </p:nvPr>
        </p:nvCxnSpPr>
        <p:spPr bwMode="auto">
          <a:xfrm flipV="1">
            <a:off x="1403648" y="2348880"/>
            <a:ext cx="6552728" cy="3240360"/>
          </a:xfrm>
          <a:prstGeom prst="bentConnector3">
            <a:avLst/>
          </a:prstGeom>
          <a:noFill/>
          <a:ln w="76200" cap="flat" cmpd="sng" algn="ctr">
            <a:solidFill>
              <a:schemeClr val="tx1"/>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8" name="TextBox 7"/>
          <p:cNvSpPr txBox="1"/>
          <p:nvPr>
            <p:custDataLst>
              <p:tags r:id="rId3"/>
            </p:custDataLst>
          </p:nvPr>
        </p:nvSpPr>
        <p:spPr>
          <a:xfrm>
            <a:off x="5447976" y="2492896"/>
            <a:ext cx="3307124" cy="461665"/>
          </a:xfrm>
          <a:prstGeom prst="rect">
            <a:avLst/>
          </a:prstGeom>
          <a:noFill/>
        </p:spPr>
        <p:txBody>
          <a:bodyPr wrap="none" rtlCol="0">
            <a:spAutoFit/>
          </a:bodyPr>
          <a:lstStyle/>
          <a:p>
            <a:r>
              <a:rPr lang="fr-CA" dirty="0"/>
              <a:t>Qinghai–Tibet Plateau </a:t>
            </a:r>
            <a:endParaRPr lang="en-CA" dirty="0"/>
          </a:p>
        </p:txBody>
      </p:sp>
      <p:sp>
        <p:nvSpPr>
          <p:cNvPr id="9" name="TextBox 8"/>
          <p:cNvSpPr txBox="1"/>
          <p:nvPr>
            <p:custDataLst>
              <p:tags r:id="rId4"/>
            </p:custDataLst>
          </p:nvPr>
        </p:nvSpPr>
        <p:spPr>
          <a:xfrm>
            <a:off x="1771050" y="5621178"/>
            <a:ext cx="2496837" cy="461665"/>
          </a:xfrm>
          <a:prstGeom prst="rect">
            <a:avLst/>
          </a:prstGeom>
          <a:noFill/>
        </p:spPr>
        <p:txBody>
          <a:bodyPr wrap="none" rtlCol="0">
            <a:spAutoFit/>
          </a:bodyPr>
          <a:lstStyle/>
          <a:p>
            <a:r>
              <a:rPr lang="fr-CA" dirty="0"/>
              <a:t>Lowlands of Asia</a:t>
            </a:r>
            <a:endParaRPr lang="en-CA" dirty="0"/>
          </a:p>
        </p:txBody>
      </p:sp>
      <p:sp>
        <p:nvSpPr>
          <p:cNvPr id="10" name="Smiley Face 9"/>
          <p:cNvSpPr/>
          <p:nvPr>
            <p:custDataLst>
              <p:tags r:id="rId5"/>
            </p:custDataLst>
          </p:nvPr>
        </p:nvSpPr>
        <p:spPr bwMode="auto">
          <a:xfrm>
            <a:off x="4108893" y="487982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1" name="Smiley Face 10"/>
          <p:cNvSpPr/>
          <p:nvPr>
            <p:custDataLst>
              <p:tags r:id="rId6"/>
            </p:custDataLst>
          </p:nvPr>
        </p:nvSpPr>
        <p:spPr bwMode="auto">
          <a:xfrm>
            <a:off x="1556048" y="48523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2" name="Smiley Face 11"/>
          <p:cNvSpPr/>
          <p:nvPr>
            <p:custDataLst>
              <p:tags r:id="rId7"/>
            </p:custDataLst>
          </p:nvPr>
        </p:nvSpPr>
        <p:spPr bwMode="auto">
          <a:xfrm>
            <a:off x="2270494" y="4700078"/>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3" name="Smiley Face 12"/>
          <p:cNvSpPr/>
          <p:nvPr>
            <p:custDataLst>
              <p:tags r:id="rId8"/>
            </p:custDataLst>
          </p:nvPr>
        </p:nvSpPr>
        <p:spPr bwMode="auto">
          <a:xfrm>
            <a:off x="186084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4" name="Smiley Face 13"/>
          <p:cNvSpPr/>
          <p:nvPr>
            <p:custDataLst>
              <p:tags r:id="rId9"/>
            </p:custDataLst>
          </p:nvPr>
        </p:nvSpPr>
        <p:spPr bwMode="auto">
          <a:xfrm>
            <a:off x="1559779" y="4362941"/>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5" name="Smiley Face 14"/>
          <p:cNvSpPr/>
          <p:nvPr>
            <p:custDataLst>
              <p:tags r:id="rId10"/>
            </p:custDataLst>
          </p:nvPr>
        </p:nvSpPr>
        <p:spPr bwMode="auto">
          <a:xfrm>
            <a:off x="3423093" y="50809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6" name="Smiley Face 15"/>
          <p:cNvSpPr/>
          <p:nvPr>
            <p:custDataLst>
              <p:tags r:id="rId11"/>
            </p:custDataLst>
          </p:nvPr>
        </p:nvSpPr>
        <p:spPr bwMode="auto">
          <a:xfrm>
            <a:off x="268429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7" name="Smiley Face 16"/>
          <p:cNvSpPr/>
          <p:nvPr>
            <p:custDataLst>
              <p:tags r:id="rId12"/>
            </p:custDataLst>
          </p:nvPr>
        </p:nvSpPr>
        <p:spPr bwMode="auto">
          <a:xfrm>
            <a:off x="1033966" y="510842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8" name="Smiley Face 17"/>
          <p:cNvSpPr/>
          <p:nvPr>
            <p:custDataLst>
              <p:tags r:id="rId13"/>
            </p:custDataLst>
          </p:nvPr>
        </p:nvSpPr>
        <p:spPr bwMode="auto">
          <a:xfrm>
            <a:off x="3086156" y="4643025"/>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9" name="Smiley Face 18"/>
          <p:cNvSpPr/>
          <p:nvPr>
            <p:custDataLst>
              <p:tags r:id="rId14"/>
            </p:custDataLst>
          </p:nvPr>
        </p:nvSpPr>
        <p:spPr bwMode="auto">
          <a:xfrm>
            <a:off x="895183" y="4555873"/>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0" name="Smiley Face 19"/>
          <p:cNvSpPr/>
          <p:nvPr>
            <p:custDataLst>
              <p:tags r:id="rId15"/>
            </p:custDataLst>
          </p:nvPr>
        </p:nvSpPr>
        <p:spPr bwMode="auto">
          <a:xfrm>
            <a:off x="3880293" y="4362941"/>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1" name="TextBox 20"/>
          <p:cNvSpPr txBox="1"/>
          <p:nvPr>
            <p:custDataLst>
              <p:tags r:id="rId16"/>
            </p:custDataLst>
          </p:nvPr>
        </p:nvSpPr>
        <p:spPr>
          <a:xfrm>
            <a:off x="1115616" y="1196752"/>
            <a:ext cx="3865161" cy="830997"/>
          </a:xfrm>
          <a:prstGeom prst="rect">
            <a:avLst/>
          </a:prstGeom>
          <a:noFill/>
        </p:spPr>
        <p:txBody>
          <a:bodyPr wrap="none" rtlCol="0">
            <a:spAutoFit/>
          </a:bodyPr>
          <a:lstStyle/>
          <a:p>
            <a:r>
              <a:rPr lang="en-CA" dirty="0"/>
              <a:t>Generation 0</a:t>
            </a:r>
          </a:p>
          <a:p>
            <a:r>
              <a:rPr lang="en-CA" dirty="0"/>
              <a:t>More than 3,000 years ago</a:t>
            </a:r>
          </a:p>
        </p:txBody>
      </p:sp>
      <p:sp>
        <p:nvSpPr>
          <p:cNvPr id="25" name="Smiley Face 24"/>
          <p:cNvSpPr/>
          <p:nvPr>
            <p:custDataLst>
              <p:tags r:id="rId17"/>
            </p:custDataLst>
          </p:nvPr>
        </p:nvSpPr>
        <p:spPr bwMode="auto">
          <a:xfrm>
            <a:off x="5493990" y="42028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6" name="Smiley Face 25"/>
          <p:cNvSpPr/>
          <p:nvPr>
            <p:custDataLst>
              <p:tags r:id="rId18"/>
            </p:custDataLst>
          </p:nvPr>
        </p:nvSpPr>
        <p:spPr bwMode="auto">
          <a:xfrm>
            <a:off x="5493990" y="515429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7" name="TextBox 26"/>
          <p:cNvSpPr txBox="1"/>
          <p:nvPr>
            <p:custDataLst>
              <p:tags r:id="rId19"/>
            </p:custDataLst>
          </p:nvPr>
        </p:nvSpPr>
        <p:spPr>
          <a:xfrm>
            <a:off x="6093200" y="4113602"/>
            <a:ext cx="3120406" cy="1077218"/>
          </a:xfrm>
          <a:prstGeom prst="rect">
            <a:avLst/>
          </a:prstGeom>
          <a:noFill/>
        </p:spPr>
        <p:txBody>
          <a:bodyPr wrap="square" rtlCol="0">
            <a:spAutoFit/>
          </a:bodyPr>
          <a:lstStyle/>
          <a:p>
            <a:r>
              <a:rPr lang="fr-CA" sz="1600" dirty="0"/>
              <a:t>= </a:t>
            </a:r>
            <a:r>
              <a:rPr lang="en-CA" sz="1600" dirty="0"/>
              <a:t>Individuals who have the genetic traits allowing for survival and reproduction in high altitudes.</a:t>
            </a:r>
            <a:r>
              <a:rPr lang="fr-CA" sz="1600" dirty="0"/>
              <a:t> </a:t>
            </a:r>
            <a:endParaRPr lang="en-CA" sz="1600" dirty="0"/>
          </a:p>
        </p:txBody>
      </p:sp>
      <p:sp>
        <p:nvSpPr>
          <p:cNvPr id="28" name="TextBox 27"/>
          <p:cNvSpPr txBox="1"/>
          <p:nvPr>
            <p:custDataLst>
              <p:tags r:id="rId20"/>
            </p:custDataLst>
          </p:nvPr>
        </p:nvSpPr>
        <p:spPr>
          <a:xfrm>
            <a:off x="6023594" y="5046226"/>
            <a:ext cx="3004390" cy="1077218"/>
          </a:xfrm>
          <a:prstGeom prst="rect">
            <a:avLst/>
          </a:prstGeom>
          <a:noFill/>
        </p:spPr>
        <p:txBody>
          <a:bodyPr wrap="square" rtlCol="0">
            <a:spAutoFit/>
          </a:bodyPr>
          <a:lstStyle/>
          <a:p>
            <a:r>
              <a:rPr lang="fr-CA" sz="1600" dirty="0"/>
              <a:t>= </a:t>
            </a:r>
            <a:r>
              <a:rPr lang="en-CA" sz="1600" dirty="0"/>
              <a:t>Individuals who do not have the genetic traits allowing for survival and reproduction in high altitudes.</a:t>
            </a:r>
          </a:p>
        </p:txBody>
      </p:sp>
      <p:sp>
        <p:nvSpPr>
          <p:cNvPr id="24" name="TextBox 23"/>
          <p:cNvSpPr txBox="1"/>
          <p:nvPr>
            <p:custDataLst>
              <p:tags r:id="rId21"/>
            </p:custDataLst>
          </p:nvPr>
        </p:nvSpPr>
        <p:spPr>
          <a:xfrm rot="5400000">
            <a:off x="4426066" y="3502926"/>
            <a:ext cx="1124026" cy="400110"/>
          </a:xfrm>
          <a:prstGeom prst="rect">
            <a:avLst/>
          </a:prstGeom>
          <a:noFill/>
          <a:ln>
            <a:solidFill>
              <a:schemeClr val="tx2">
                <a:lumMod val="75000"/>
              </a:schemeClr>
            </a:solidFill>
          </a:ln>
        </p:spPr>
        <p:txBody>
          <a:bodyPr wrap="none" rtlCol="0">
            <a:spAutoFit/>
          </a:bodyPr>
          <a:lstStyle/>
          <a:p>
            <a:r>
              <a:rPr lang="fr-CA" dirty="0">
                <a:solidFill>
                  <a:schemeClr val="accent2">
                    <a:lumMod val="75000"/>
                  </a:schemeClr>
                </a:solidFill>
              </a:rPr>
              <a:t>3,500 m</a:t>
            </a:r>
            <a:endParaRPr lang="en-CA" dirty="0">
              <a:solidFill>
                <a:schemeClr val="accent2">
                  <a:lumMod val="75000"/>
                </a:schemeClr>
              </a:solidFill>
            </a:endParaRPr>
          </a:p>
        </p:txBody>
      </p:sp>
      <p:sp>
        <p:nvSpPr>
          <p:cNvPr id="29" name="Rectangle 17"/>
          <p:cNvSpPr>
            <a:spLocks noGrp="1" noChangeArrowheads="1"/>
          </p:cNvSpPr>
          <p:nvPr>
            <p:ph type="title"/>
            <p:custDataLst>
              <p:tags r:id="rId22"/>
            </p:custDataLst>
          </p:nvPr>
        </p:nvSpPr>
        <p:spPr>
          <a:xfrm>
            <a:off x="114059" y="17934"/>
            <a:ext cx="8207375" cy="1143000"/>
          </a:xfrm>
        </p:spPr>
        <p:txBody>
          <a:bodyPr/>
          <a:lstStyle/>
          <a:p>
            <a:pPr>
              <a:defRPr/>
            </a:pPr>
            <a:r>
              <a:rPr lang="ca-ES" sz="2800" dirty="0"/>
              <a:t>3.3 Evolution and Natural Selection:</a:t>
            </a:r>
            <a:br>
              <a:rPr lang="ca-ES" sz="2800" dirty="0"/>
            </a:br>
            <a:r>
              <a:rPr lang="ca-ES" sz="2800" dirty="0"/>
              <a:t>Humans and Altitude</a:t>
            </a:r>
            <a:endParaRPr lang="en-US" sz="2800" dirty="0"/>
          </a:p>
        </p:txBody>
      </p:sp>
    </p:spTree>
    <p:extLst>
      <p:ext uri="{BB962C8B-B14F-4D97-AF65-F5344CB8AC3E}">
        <p14:creationId xmlns:p14="http://schemas.microsoft.com/office/powerpoint/2010/main" val="15685796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custDataLst>
              <p:tags r:id="rId1"/>
            </p:custDataLst>
          </p:nvPr>
        </p:nvCxnSpPr>
        <p:spPr bwMode="auto">
          <a:xfrm>
            <a:off x="5508104" y="1628800"/>
            <a:ext cx="914400" cy="914400"/>
          </a:xfrm>
          <a:prstGeom prst="line">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p:spPr>
      </p:cxnSp>
      <p:cxnSp>
        <p:nvCxnSpPr>
          <p:cNvPr id="7" name="Elbow Connector 6"/>
          <p:cNvCxnSpPr/>
          <p:nvPr>
            <p:custDataLst>
              <p:tags r:id="rId2"/>
            </p:custDataLst>
          </p:nvPr>
        </p:nvCxnSpPr>
        <p:spPr bwMode="auto">
          <a:xfrm flipV="1">
            <a:off x="1403648" y="2348880"/>
            <a:ext cx="6552728" cy="3240360"/>
          </a:xfrm>
          <a:prstGeom prst="bentConnector3">
            <a:avLst/>
          </a:prstGeom>
          <a:noFill/>
          <a:ln w="76200" cap="flat" cmpd="sng" algn="ctr">
            <a:solidFill>
              <a:schemeClr val="tx1"/>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8" name="TextBox 7"/>
          <p:cNvSpPr txBox="1"/>
          <p:nvPr>
            <p:custDataLst>
              <p:tags r:id="rId3"/>
            </p:custDataLst>
          </p:nvPr>
        </p:nvSpPr>
        <p:spPr>
          <a:xfrm>
            <a:off x="5508104" y="2417093"/>
            <a:ext cx="3307124" cy="461665"/>
          </a:xfrm>
          <a:prstGeom prst="rect">
            <a:avLst/>
          </a:prstGeom>
          <a:noFill/>
        </p:spPr>
        <p:txBody>
          <a:bodyPr wrap="none" rtlCol="0">
            <a:spAutoFit/>
          </a:bodyPr>
          <a:lstStyle/>
          <a:p>
            <a:r>
              <a:rPr lang="fr-CA" dirty="0"/>
              <a:t>Qinghai–Tibet Plateau </a:t>
            </a:r>
            <a:endParaRPr lang="en-CA" dirty="0"/>
          </a:p>
        </p:txBody>
      </p:sp>
      <p:sp>
        <p:nvSpPr>
          <p:cNvPr id="10" name="Smiley Face 9"/>
          <p:cNvSpPr/>
          <p:nvPr>
            <p:custDataLst>
              <p:tags r:id="rId4"/>
            </p:custDataLst>
          </p:nvPr>
        </p:nvSpPr>
        <p:spPr bwMode="auto">
          <a:xfrm>
            <a:off x="4108893" y="487982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1" name="Smiley Face 10"/>
          <p:cNvSpPr/>
          <p:nvPr>
            <p:custDataLst>
              <p:tags r:id="rId5"/>
            </p:custDataLst>
          </p:nvPr>
        </p:nvSpPr>
        <p:spPr bwMode="auto">
          <a:xfrm>
            <a:off x="1484303" y="48523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2" name="Smiley Face 11"/>
          <p:cNvSpPr/>
          <p:nvPr>
            <p:custDataLst>
              <p:tags r:id="rId6"/>
            </p:custDataLst>
          </p:nvPr>
        </p:nvSpPr>
        <p:spPr bwMode="auto">
          <a:xfrm>
            <a:off x="2270494" y="4700078"/>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3" name="Smiley Face 12"/>
          <p:cNvSpPr/>
          <p:nvPr>
            <p:custDataLst>
              <p:tags r:id="rId7"/>
            </p:custDataLst>
          </p:nvPr>
        </p:nvSpPr>
        <p:spPr bwMode="auto">
          <a:xfrm>
            <a:off x="186084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4" name="Smiley Face 13"/>
          <p:cNvSpPr/>
          <p:nvPr>
            <p:custDataLst>
              <p:tags r:id="rId8"/>
            </p:custDataLst>
          </p:nvPr>
        </p:nvSpPr>
        <p:spPr bwMode="auto">
          <a:xfrm>
            <a:off x="1747566" y="4307903"/>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5" name="Smiley Face 14"/>
          <p:cNvSpPr/>
          <p:nvPr>
            <p:custDataLst>
              <p:tags r:id="rId9"/>
            </p:custDataLst>
          </p:nvPr>
        </p:nvSpPr>
        <p:spPr bwMode="auto">
          <a:xfrm>
            <a:off x="3423093" y="50809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6" name="Smiley Face 15"/>
          <p:cNvSpPr/>
          <p:nvPr>
            <p:custDataLst>
              <p:tags r:id="rId10"/>
            </p:custDataLst>
          </p:nvPr>
        </p:nvSpPr>
        <p:spPr bwMode="auto">
          <a:xfrm>
            <a:off x="268429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7" name="Smiley Face 16"/>
          <p:cNvSpPr/>
          <p:nvPr>
            <p:custDataLst>
              <p:tags r:id="rId11"/>
            </p:custDataLst>
          </p:nvPr>
        </p:nvSpPr>
        <p:spPr bwMode="auto">
          <a:xfrm>
            <a:off x="1033966" y="510842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8" name="Smiley Face 17"/>
          <p:cNvSpPr/>
          <p:nvPr>
            <p:custDataLst>
              <p:tags r:id="rId12"/>
            </p:custDataLst>
          </p:nvPr>
        </p:nvSpPr>
        <p:spPr bwMode="auto">
          <a:xfrm>
            <a:off x="3086156" y="4643025"/>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9" name="Smiley Face 18"/>
          <p:cNvSpPr/>
          <p:nvPr>
            <p:custDataLst>
              <p:tags r:id="rId13"/>
            </p:custDataLst>
          </p:nvPr>
        </p:nvSpPr>
        <p:spPr bwMode="auto">
          <a:xfrm>
            <a:off x="895183" y="4555873"/>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0" name="Smiley Face 19"/>
          <p:cNvSpPr/>
          <p:nvPr>
            <p:custDataLst>
              <p:tags r:id="rId14"/>
            </p:custDataLst>
          </p:nvPr>
        </p:nvSpPr>
        <p:spPr bwMode="auto">
          <a:xfrm>
            <a:off x="3880293" y="4362941"/>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pic>
        <p:nvPicPr>
          <p:cNvPr id="3074" name="Picture 2"/>
          <p:cNvPicPr>
            <a:picLocks noChangeAspect="1" noChangeArrowheads="1"/>
          </p:cNvPicPr>
          <p:nvPr>
            <p:custDataLst>
              <p:tags r:id="rId15"/>
            </p:custDataLst>
          </p:nvPr>
        </p:nvPicPr>
        <p:blipFill>
          <a:blip r:embed="rId34" cstate="email">
            <a:extLst>
              <a:ext uri="{28A0092B-C50C-407E-A947-70E740481C1C}">
                <a14:useLocalDpi xmlns:a14="http://schemas.microsoft.com/office/drawing/2010/main"/>
              </a:ext>
            </a:extLst>
          </a:blip>
          <a:srcRect/>
          <a:stretch>
            <a:fillRect/>
          </a:stretch>
        </p:blipFill>
        <p:spPr bwMode="auto">
          <a:xfrm>
            <a:off x="5654154" y="1075769"/>
            <a:ext cx="1536700"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TextBox 20"/>
          <p:cNvSpPr txBox="1"/>
          <p:nvPr>
            <p:custDataLst>
              <p:tags r:id="rId16"/>
            </p:custDataLst>
          </p:nvPr>
        </p:nvSpPr>
        <p:spPr>
          <a:xfrm>
            <a:off x="1123783" y="1196752"/>
            <a:ext cx="1965603" cy="461665"/>
          </a:xfrm>
          <a:prstGeom prst="rect">
            <a:avLst/>
          </a:prstGeom>
          <a:noFill/>
        </p:spPr>
        <p:txBody>
          <a:bodyPr wrap="none" rtlCol="0">
            <a:spAutoFit/>
          </a:bodyPr>
          <a:lstStyle/>
          <a:p>
            <a:r>
              <a:rPr lang="fr-CA" dirty="0" err="1"/>
              <a:t>Generation</a:t>
            </a:r>
            <a:r>
              <a:rPr lang="fr-CA" dirty="0"/>
              <a:t> 0</a:t>
            </a:r>
            <a:endParaRPr lang="en-CA" dirty="0"/>
          </a:p>
        </p:txBody>
      </p:sp>
      <p:cxnSp>
        <p:nvCxnSpPr>
          <p:cNvPr id="23" name="Straight Arrow Connector 22"/>
          <p:cNvCxnSpPr/>
          <p:nvPr>
            <p:custDataLst>
              <p:tags r:id="rId17"/>
            </p:custDataLst>
          </p:nvPr>
        </p:nvCxnSpPr>
        <p:spPr bwMode="auto">
          <a:xfrm flipV="1">
            <a:off x="4108893" y="1628800"/>
            <a:ext cx="0" cy="2340260"/>
          </a:xfrm>
          <a:prstGeom prst="straightConnector1">
            <a:avLst/>
          </a:prstGeom>
          <a:noFill/>
          <a:ln w="57150" cap="flat" cmpd="sng" algn="ctr">
            <a:solidFill>
              <a:schemeClr val="tx1"/>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cxnSp>
        <p:nvCxnSpPr>
          <p:cNvPr id="24" name="Straight Arrow Connector 23"/>
          <p:cNvCxnSpPr/>
          <p:nvPr>
            <p:custDataLst>
              <p:tags r:id="rId18"/>
            </p:custDataLst>
          </p:nvPr>
        </p:nvCxnSpPr>
        <p:spPr bwMode="auto">
          <a:xfrm>
            <a:off x="4108893" y="1596862"/>
            <a:ext cx="1399211" cy="0"/>
          </a:xfrm>
          <a:prstGeom prst="straightConnector1">
            <a:avLst/>
          </a:prstGeom>
          <a:noFill/>
          <a:ln w="57150"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25" name="TextBox 24"/>
          <p:cNvSpPr txBox="1"/>
          <p:nvPr>
            <p:custDataLst>
              <p:tags r:id="rId19"/>
            </p:custDataLst>
          </p:nvPr>
        </p:nvSpPr>
        <p:spPr>
          <a:xfrm>
            <a:off x="1484303" y="2220931"/>
            <a:ext cx="2669320" cy="461665"/>
          </a:xfrm>
          <a:prstGeom prst="rect">
            <a:avLst/>
          </a:prstGeom>
          <a:noFill/>
        </p:spPr>
        <p:txBody>
          <a:bodyPr wrap="none" rtlCol="0">
            <a:spAutoFit/>
          </a:bodyPr>
          <a:lstStyle/>
          <a:p>
            <a:r>
              <a:rPr lang="fr-CA" dirty="0" err="1">
                <a:solidFill>
                  <a:schemeClr val="bg1">
                    <a:lumMod val="10000"/>
                  </a:schemeClr>
                </a:solidFill>
              </a:rPr>
              <a:t>Human</a:t>
            </a:r>
            <a:r>
              <a:rPr lang="fr-CA" dirty="0">
                <a:solidFill>
                  <a:schemeClr val="bg1">
                    <a:lumMod val="10000"/>
                  </a:schemeClr>
                </a:solidFill>
              </a:rPr>
              <a:t> dispersion</a:t>
            </a:r>
          </a:p>
        </p:txBody>
      </p:sp>
      <p:sp>
        <p:nvSpPr>
          <p:cNvPr id="26" name="Smiley Face 25"/>
          <p:cNvSpPr/>
          <p:nvPr>
            <p:custDataLst>
              <p:tags r:id="rId20"/>
            </p:custDataLst>
          </p:nvPr>
        </p:nvSpPr>
        <p:spPr bwMode="auto">
          <a:xfrm>
            <a:off x="5279504" y="185740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7" name="Smiley Face 26"/>
          <p:cNvSpPr/>
          <p:nvPr>
            <p:custDataLst>
              <p:tags r:id="rId21"/>
            </p:custDataLst>
          </p:nvPr>
        </p:nvSpPr>
        <p:spPr bwMode="auto">
          <a:xfrm>
            <a:off x="2598981" y="4307903"/>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8" name="Smiley Face 27"/>
          <p:cNvSpPr/>
          <p:nvPr>
            <p:custDataLst>
              <p:tags r:id="rId22"/>
            </p:custDataLst>
          </p:nvPr>
        </p:nvSpPr>
        <p:spPr bwMode="auto">
          <a:xfrm>
            <a:off x="4680012" y="1844119"/>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9" name="Smiley Face 28"/>
          <p:cNvSpPr/>
          <p:nvPr>
            <p:custDataLst>
              <p:tags r:id="rId23"/>
            </p:custDataLst>
          </p:nvPr>
        </p:nvSpPr>
        <p:spPr bwMode="auto">
          <a:xfrm>
            <a:off x="5915000" y="81156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0" name="Smiley Face 29"/>
          <p:cNvSpPr/>
          <p:nvPr>
            <p:custDataLst>
              <p:tags r:id="rId24"/>
            </p:custDataLst>
          </p:nvPr>
        </p:nvSpPr>
        <p:spPr bwMode="auto">
          <a:xfrm>
            <a:off x="5266928" y="83671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7" name="TextBox 36"/>
          <p:cNvSpPr txBox="1"/>
          <p:nvPr>
            <p:custDataLst>
              <p:tags r:id="rId25"/>
            </p:custDataLst>
          </p:nvPr>
        </p:nvSpPr>
        <p:spPr>
          <a:xfrm>
            <a:off x="1771050" y="5621178"/>
            <a:ext cx="2496837" cy="461665"/>
          </a:xfrm>
          <a:prstGeom prst="rect">
            <a:avLst/>
          </a:prstGeom>
          <a:noFill/>
        </p:spPr>
        <p:txBody>
          <a:bodyPr wrap="none" rtlCol="0">
            <a:spAutoFit/>
          </a:bodyPr>
          <a:lstStyle/>
          <a:p>
            <a:r>
              <a:rPr lang="fr-CA" dirty="0"/>
              <a:t>Lowlands of Asia</a:t>
            </a:r>
            <a:endParaRPr lang="en-CA" dirty="0"/>
          </a:p>
        </p:txBody>
      </p:sp>
      <p:sp>
        <p:nvSpPr>
          <p:cNvPr id="38" name="TextBox 37"/>
          <p:cNvSpPr txBox="1"/>
          <p:nvPr>
            <p:custDataLst>
              <p:tags r:id="rId26"/>
            </p:custDataLst>
          </p:nvPr>
        </p:nvSpPr>
        <p:spPr>
          <a:xfrm rot="5400000">
            <a:off x="4426066" y="3502926"/>
            <a:ext cx="1124026" cy="400110"/>
          </a:xfrm>
          <a:prstGeom prst="rect">
            <a:avLst/>
          </a:prstGeom>
          <a:noFill/>
          <a:ln>
            <a:solidFill>
              <a:schemeClr val="tx2">
                <a:lumMod val="75000"/>
              </a:schemeClr>
            </a:solidFill>
          </a:ln>
        </p:spPr>
        <p:txBody>
          <a:bodyPr wrap="none" rtlCol="0">
            <a:spAutoFit/>
          </a:bodyPr>
          <a:lstStyle/>
          <a:p>
            <a:r>
              <a:rPr lang="fr-CA" dirty="0">
                <a:solidFill>
                  <a:schemeClr val="accent2">
                    <a:lumMod val="75000"/>
                  </a:schemeClr>
                </a:solidFill>
              </a:rPr>
              <a:t>3,500 m</a:t>
            </a:r>
            <a:endParaRPr lang="en-CA" dirty="0">
              <a:solidFill>
                <a:schemeClr val="accent2">
                  <a:lumMod val="75000"/>
                </a:schemeClr>
              </a:solidFill>
            </a:endParaRPr>
          </a:p>
        </p:txBody>
      </p:sp>
      <p:sp>
        <p:nvSpPr>
          <p:cNvPr id="35" name="Rectangle 17"/>
          <p:cNvSpPr>
            <a:spLocks noGrp="1" noChangeArrowheads="1"/>
          </p:cNvSpPr>
          <p:nvPr>
            <p:ph type="title"/>
            <p:custDataLst>
              <p:tags r:id="rId27"/>
            </p:custDataLst>
          </p:nvPr>
        </p:nvSpPr>
        <p:spPr>
          <a:xfrm>
            <a:off x="36348" y="27856"/>
            <a:ext cx="8207375" cy="1143000"/>
          </a:xfrm>
        </p:spPr>
        <p:txBody>
          <a:bodyPr/>
          <a:lstStyle/>
          <a:p>
            <a:pPr>
              <a:defRPr/>
            </a:pPr>
            <a:r>
              <a:rPr lang="ca-ES" sz="2800" dirty="0"/>
              <a:t>3.3 Evolution and Natural Selection:</a:t>
            </a:r>
            <a:br>
              <a:rPr lang="ca-ES" sz="2800" dirty="0"/>
            </a:br>
            <a:r>
              <a:rPr lang="ca-ES" sz="2800" dirty="0"/>
              <a:t>Humans and Altitude</a:t>
            </a:r>
            <a:endParaRPr lang="en-US" sz="2800" dirty="0"/>
          </a:p>
        </p:txBody>
      </p:sp>
      <p:sp>
        <p:nvSpPr>
          <p:cNvPr id="36" name="Smiley Face 35"/>
          <p:cNvSpPr/>
          <p:nvPr>
            <p:custDataLst>
              <p:tags r:id="rId28"/>
            </p:custDataLst>
          </p:nvPr>
        </p:nvSpPr>
        <p:spPr bwMode="auto">
          <a:xfrm>
            <a:off x="5493990" y="42028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9" name="Smiley Face 38"/>
          <p:cNvSpPr/>
          <p:nvPr>
            <p:custDataLst>
              <p:tags r:id="rId29"/>
            </p:custDataLst>
          </p:nvPr>
        </p:nvSpPr>
        <p:spPr bwMode="auto">
          <a:xfrm>
            <a:off x="5493990" y="515429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40" name="TextBox 39"/>
          <p:cNvSpPr txBox="1"/>
          <p:nvPr>
            <p:custDataLst>
              <p:tags r:id="rId30"/>
            </p:custDataLst>
          </p:nvPr>
        </p:nvSpPr>
        <p:spPr>
          <a:xfrm>
            <a:off x="6023594" y="4077072"/>
            <a:ext cx="3120406" cy="1077218"/>
          </a:xfrm>
          <a:prstGeom prst="rect">
            <a:avLst/>
          </a:prstGeom>
          <a:noFill/>
        </p:spPr>
        <p:txBody>
          <a:bodyPr wrap="square" rtlCol="0">
            <a:spAutoFit/>
          </a:bodyPr>
          <a:lstStyle/>
          <a:p>
            <a:r>
              <a:rPr lang="fr-CA" sz="1600" dirty="0"/>
              <a:t>= </a:t>
            </a:r>
            <a:r>
              <a:rPr lang="en-CA" sz="1600" dirty="0"/>
              <a:t>Individuals who have the genetic traits allowing for survival and reproduction in high altitudes.</a:t>
            </a:r>
          </a:p>
        </p:txBody>
      </p:sp>
      <p:sp>
        <p:nvSpPr>
          <p:cNvPr id="41" name="TextBox 40"/>
          <p:cNvSpPr txBox="1"/>
          <p:nvPr>
            <p:custDataLst>
              <p:tags r:id="rId31"/>
            </p:custDataLst>
          </p:nvPr>
        </p:nvSpPr>
        <p:spPr>
          <a:xfrm>
            <a:off x="6023594" y="5046226"/>
            <a:ext cx="3004390" cy="1077218"/>
          </a:xfrm>
          <a:prstGeom prst="rect">
            <a:avLst/>
          </a:prstGeom>
          <a:noFill/>
        </p:spPr>
        <p:txBody>
          <a:bodyPr wrap="square" rtlCol="0">
            <a:spAutoFit/>
          </a:bodyPr>
          <a:lstStyle/>
          <a:p>
            <a:r>
              <a:rPr lang="fr-CA" sz="1600" dirty="0"/>
              <a:t>= </a:t>
            </a:r>
            <a:r>
              <a:rPr lang="en-CA" sz="1600" dirty="0"/>
              <a:t>Individuals who do not have the genetic traits allowing for survival and reproduction in high altitudes.</a:t>
            </a:r>
          </a:p>
        </p:txBody>
      </p:sp>
    </p:spTree>
    <p:extLst>
      <p:ext uri="{BB962C8B-B14F-4D97-AF65-F5344CB8AC3E}">
        <p14:creationId xmlns:p14="http://schemas.microsoft.com/office/powerpoint/2010/main" val="33575819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custDataLst>
              <p:tags r:id="rId1"/>
            </p:custDataLst>
          </p:nvPr>
        </p:nvCxnSpPr>
        <p:spPr bwMode="auto">
          <a:xfrm>
            <a:off x="5508104" y="1628800"/>
            <a:ext cx="914400" cy="914400"/>
          </a:xfrm>
          <a:prstGeom prst="line">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p:spPr>
      </p:cxnSp>
      <p:cxnSp>
        <p:nvCxnSpPr>
          <p:cNvPr id="3" name="Elbow Connector 2"/>
          <p:cNvCxnSpPr/>
          <p:nvPr>
            <p:custDataLst>
              <p:tags r:id="rId2"/>
            </p:custDataLst>
          </p:nvPr>
        </p:nvCxnSpPr>
        <p:spPr bwMode="auto">
          <a:xfrm flipV="1">
            <a:off x="1403648" y="2348880"/>
            <a:ext cx="6552728" cy="3240360"/>
          </a:xfrm>
          <a:prstGeom prst="bentConnector3">
            <a:avLst/>
          </a:prstGeom>
          <a:noFill/>
          <a:ln w="76200" cap="flat" cmpd="sng" algn="ctr">
            <a:solidFill>
              <a:schemeClr val="tx1"/>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4" name="TextBox 3"/>
          <p:cNvSpPr txBox="1"/>
          <p:nvPr>
            <p:custDataLst>
              <p:tags r:id="rId3"/>
            </p:custDataLst>
          </p:nvPr>
        </p:nvSpPr>
        <p:spPr>
          <a:xfrm>
            <a:off x="5508104" y="2417093"/>
            <a:ext cx="3307124" cy="461665"/>
          </a:xfrm>
          <a:prstGeom prst="rect">
            <a:avLst/>
          </a:prstGeom>
          <a:noFill/>
        </p:spPr>
        <p:txBody>
          <a:bodyPr wrap="none" rtlCol="0">
            <a:spAutoFit/>
          </a:bodyPr>
          <a:lstStyle/>
          <a:p>
            <a:r>
              <a:rPr lang="fr-CA" dirty="0"/>
              <a:t>Qinghai–Tibet Plateau </a:t>
            </a:r>
            <a:endParaRPr lang="en-CA" dirty="0"/>
          </a:p>
        </p:txBody>
      </p:sp>
      <p:sp>
        <p:nvSpPr>
          <p:cNvPr id="6" name="Smiley Face 5"/>
          <p:cNvSpPr/>
          <p:nvPr>
            <p:custDataLst>
              <p:tags r:id="rId4"/>
            </p:custDataLst>
          </p:nvPr>
        </p:nvSpPr>
        <p:spPr bwMode="auto">
          <a:xfrm>
            <a:off x="4108893" y="487982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7" name="Smiley Face 6"/>
          <p:cNvSpPr/>
          <p:nvPr>
            <p:custDataLst>
              <p:tags r:id="rId5"/>
            </p:custDataLst>
          </p:nvPr>
        </p:nvSpPr>
        <p:spPr bwMode="auto">
          <a:xfrm>
            <a:off x="1484303" y="48523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8" name="Smiley Face 7"/>
          <p:cNvSpPr/>
          <p:nvPr>
            <p:custDataLst>
              <p:tags r:id="rId6"/>
            </p:custDataLst>
          </p:nvPr>
        </p:nvSpPr>
        <p:spPr bwMode="auto">
          <a:xfrm>
            <a:off x="2270494" y="4700078"/>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9" name="Smiley Face 8"/>
          <p:cNvSpPr/>
          <p:nvPr>
            <p:custDataLst>
              <p:tags r:id="rId7"/>
            </p:custDataLst>
          </p:nvPr>
        </p:nvSpPr>
        <p:spPr bwMode="auto">
          <a:xfrm>
            <a:off x="186084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0" name="Smiley Face 9"/>
          <p:cNvSpPr/>
          <p:nvPr>
            <p:custDataLst>
              <p:tags r:id="rId8"/>
            </p:custDataLst>
          </p:nvPr>
        </p:nvSpPr>
        <p:spPr bwMode="auto">
          <a:xfrm>
            <a:off x="1747566" y="4307903"/>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1" name="Smiley Face 10"/>
          <p:cNvSpPr/>
          <p:nvPr>
            <p:custDataLst>
              <p:tags r:id="rId9"/>
            </p:custDataLst>
          </p:nvPr>
        </p:nvSpPr>
        <p:spPr bwMode="auto">
          <a:xfrm>
            <a:off x="3423093" y="50809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2" name="Smiley Face 11"/>
          <p:cNvSpPr/>
          <p:nvPr>
            <p:custDataLst>
              <p:tags r:id="rId10"/>
            </p:custDataLst>
          </p:nvPr>
        </p:nvSpPr>
        <p:spPr bwMode="auto">
          <a:xfrm>
            <a:off x="268429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3" name="Smiley Face 12"/>
          <p:cNvSpPr/>
          <p:nvPr>
            <p:custDataLst>
              <p:tags r:id="rId11"/>
            </p:custDataLst>
          </p:nvPr>
        </p:nvSpPr>
        <p:spPr bwMode="auto">
          <a:xfrm>
            <a:off x="1033966" y="510842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4" name="Smiley Face 13"/>
          <p:cNvSpPr/>
          <p:nvPr>
            <p:custDataLst>
              <p:tags r:id="rId12"/>
            </p:custDataLst>
          </p:nvPr>
        </p:nvSpPr>
        <p:spPr bwMode="auto">
          <a:xfrm>
            <a:off x="895183" y="4555873"/>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5" name="Smiley Face 14"/>
          <p:cNvSpPr/>
          <p:nvPr>
            <p:custDataLst>
              <p:tags r:id="rId13"/>
            </p:custDataLst>
          </p:nvPr>
        </p:nvSpPr>
        <p:spPr bwMode="auto">
          <a:xfrm>
            <a:off x="3880293" y="4362941"/>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pic>
        <p:nvPicPr>
          <p:cNvPr id="16" name="Picture 2"/>
          <p:cNvPicPr>
            <a:picLocks noChangeAspect="1" noChangeArrowheads="1"/>
          </p:cNvPicPr>
          <p:nvPr>
            <p:custDataLst>
              <p:tags r:id="rId14"/>
            </p:custDataLst>
          </p:nvPr>
        </p:nvPicPr>
        <p:blipFill>
          <a:blip r:embed="rId33" cstate="email">
            <a:extLst>
              <a:ext uri="{28A0092B-C50C-407E-A947-70E740481C1C}">
                <a14:useLocalDpi xmlns:a14="http://schemas.microsoft.com/office/drawing/2010/main"/>
              </a:ext>
            </a:extLst>
          </a:blip>
          <a:srcRect/>
          <a:stretch>
            <a:fillRect/>
          </a:stretch>
        </p:blipFill>
        <p:spPr bwMode="auto">
          <a:xfrm>
            <a:off x="5654154" y="1075769"/>
            <a:ext cx="1536700"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p:cNvSpPr txBox="1"/>
          <p:nvPr>
            <p:custDataLst>
              <p:tags r:id="rId15"/>
            </p:custDataLst>
          </p:nvPr>
        </p:nvSpPr>
        <p:spPr>
          <a:xfrm>
            <a:off x="1123783" y="1196752"/>
            <a:ext cx="2137124" cy="461665"/>
          </a:xfrm>
          <a:prstGeom prst="rect">
            <a:avLst/>
          </a:prstGeom>
          <a:noFill/>
        </p:spPr>
        <p:txBody>
          <a:bodyPr wrap="none" rtlCol="0">
            <a:spAutoFit/>
          </a:bodyPr>
          <a:lstStyle/>
          <a:p>
            <a:r>
              <a:rPr lang="fr-CA" dirty="0" err="1"/>
              <a:t>Generation</a:t>
            </a:r>
            <a:r>
              <a:rPr lang="fr-CA" dirty="0"/>
              <a:t> 50</a:t>
            </a:r>
            <a:endParaRPr lang="en-CA" dirty="0"/>
          </a:p>
        </p:txBody>
      </p:sp>
      <p:cxnSp>
        <p:nvCxnSpPr>
          <p:cNvPr id="18" name="Straight Arrow Connector 17"/>
          <p:cNvCxnSpPr/>
          <p:nvPr>
            <p:custDataLst>
              <p:tags r:id="rId16"/>
            </p:custDataLst>
          </p:nvPr>
        </p:nvCxnSpPr>
        <p:spPr bwMode="auto">
          <a:xfrm flipV="1">
            <a:off x="4108893" y="1628800"/>
            <a:ext cx="0" cy="2340260"/>
          </a:xfrm>
          <a:prstGeom prst="straightConnector1">
            <a:avLst/>
          </a:prstGeom>
          <a:noFill/>
          <a:ln w="57150" cap="flat" cmpd="sng" algn="ctr">
            <a:solidFill>
              <a:schemeClr val="tx1"/>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cxnSp>
        <p:nvCxnSpPr>
          <p:cNvPr id="19" name="Straight Arrow Connector 18"/>
          <p:cNvCxnSpPr/>
          <p:nvPr>
            <p:custDataLst>
              <p:tags r:id="rId17"/>
            </p:custDataLst>
          </p:nvPr>
        </p:nvCxnSpPr>
        <p:spPr bwMode="auto">
          <a:xfrm>
            <a:off x="4108893" y="1596862"/>
            <a:ext cx="1399211" cy="0"/>
          </a:xfrm>
          <a:prstGeom prst="straightConnector1">
            <a:avLst/>
          </a:prstGeom>
          <a:noFill/>
          <a:ln w="57150"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21" name="Smiley Face 20"/>
          <p:cNvSpPr/>
          <p:nvPr>
            <p:custDataLst>
              <p:tags r:id="rId18"/>
            </p:custDataLst>
          </p:nvPr>
        </p:nvSpPr>
        <p:spPr bwMode="auto">
          <a:xfrm>
            <a:off x="5279504" y="185740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2" name="Smiley Face 21"/>
          <p:cNvSpPr/>
          <p:nvPr>
            <p:custDataLst>
              <p:tags r:id="rId19"/>
            </p:custDataLst>
          </p:nvPr>
        </p:nvSpPr>
        <p:spPr bwMode="auto">
          <a:xfrm>
            <a:off x="2598981" y="4307903"/>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3" name="Smiley Face 22"/>
          <p:cNvSpPr/>
          <p:nvPr>
            <p:custDataLst>
              <p:tags r:id="rId20"/>
            </p:custDataLst>
          </p:nvPr>
        </p:nvSpPr>
        <p:spPr bwMode="auto">
          <a:xfrm>
            <a:off x="4680012" y="1844119"/>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4" name="Smiley Face 23"/>
          <p:cNvSpPr/>
          <p:nvPr>
            <p:custDataLst>
              <p:tags r:id="rId21"/>
            </p:custDataLst>
          </p:nvPr>
        </p:nvSpPr>
        <p:spPr bwMode="auto">
          <a:xfrm>
            <a:off x="5915000" y="8115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5" name="Smiley Face 24"/>
          <p:cNvSpPr/>
          <p:nvPr>
            <p:custDataLst>
              <p:tags r:id="rId22"/>
            </p:custDataLst>
          </p:nvPr>
        </p:nvSpPr>
        <p:spPr bwMode="auto">
          <a:xfrm>
            <a:off x="5266928" y="836712"/>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0" name="Smiley Face 29"/>
          <p:cNvSpPr/>
          <p:nvPr>
            <p:custDataLst>
              <p:tags r:id="rId23"/>
            </p:custDataLst>
          </p:nvPr>
        </p:nvSpPr>
        <p:spPr bwMode="auto">
          <a:xfrm>
            <a:off x="3086156" y="4643025"/>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1" name="TextBox 30"/>
          <p:cNvSpPr txBox="1"/>
          <p:nvPr>
            <p:custDataLst>
              <p:tags r:id="rId24"/>
            </p:custDataLst>
          </p:nvPr>
        </p:nvSpPr>
        <p:spPr>
          <a:xfrm>
            <a:off x="1771050" y="5621178"/>
            <a:ext cx="2496837" cy="461665"/>
          </a:xfrm>
          <a:prstGeom prst="rect">
            <a:avLst/>
          </a:prstGeom>
          <a:noFill/>
        </p:spPr>
        <p:txBody>
          <a:bodyPr wrap="none" rtlCol="0">
            <a:spAutoFit/>
          </a:bodyPr>
          <a:lstStyle/>
          <a:p>
            <a:r>
              <a:rPr lang="fr-CA" dirty="0"/>
              <a:t>Lowlands of Asia</a:t>
            </a:r>
            <a:endParaRPr lang="en-CA" dirty="0"/>
          </a:p>
        </p:txBody>
      </p:sp>
      <p:sp>
        <p:nvSpPr>
          <p:cNvPr id="32" name="TextBox 31"/>
          <p:cNvSpPr txBox="1"/>
          <p:nvPr>
            <p:custDataLst>
              <p:tags r:id="rId25"/>
            </p:custDataLst>
          </p:nvPr>
        </p:nvSpPr>
        <p:spPr>
          <a:xfrm rot="5400000">
            <a:off x="4426066" y="3502926"/>
            <a:ext cx="1124026" cy="400110"/>
          </a:xfrm>
          <a:prstGeom prst="rect">
            <a:avLst/>
          </a:prstGeom>
          <a:noFill/>
          <a:ln>
            <a:solidFill>
              <a:schemeClr val="tx2">
                <a:lumMod val="75000"/>
              </a:schemeClr>
            </a:solidFill>
          </a:ln>
        </p:spPr>
        <p:txBody>
          <a:bodyPr wrap="none" rtlCol="0">
            <a:spAutoFit/>
          </a:bodyPr>
          <a:lstStyle/>
          <a:p>
            <a:r>
              <a:rPr lang="fr-CA" dirty="0">
                <a:solidFill>
                  <a:schemeClr val="accent2">
                    <a:lumMod val="75000"/>
                  </a:schemeClr>
                </a:solidFill>
              </a:rPr>
              <a:t>3,500 m</a:t>
            </a:r>
            <a:endParaRPr lang="en-CA" dirty="0">
              <a:solidFill>
                <a:schemeClr val="accent2">
                  <a:lumMod val="75000"/>
                </a:schemeClr>
              </a:solidFill>
            </a:endParaRPr>
          </a:p>
        </p:txBody>
      </p:sp>
      <p:sp>
        <p:nvSpPr>
          <p:cNvPr id="33" name="Rectangle 17"/>
          <p:cNvSpPr txBox="1">
            <a:spLocks noChangeArrowheads="1"/>
          </p:cNvSpPr>
          <p:nvPr>
            <p:custDataLst>
              <p:tags r:id="rId26"/>
            </p:custDataLst>
          </p:nvPr>
        </p:nvSpPr>
        <p:spPr>
          <a:xfrm>
            <a:off x="-6052" y="-4762"/>
            <a:ext cx="8207375" cy="1143000"/>
          </a:xfrm>
          <a:prstGeom prst="rect">
            <a:avLst/>
          </a:prstGeom>
        </p:spPr>
        <p:txBody>
          <a:bodyPr/>
          <a:lst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a:lstStyle>
          <a:p>
            <a:pPr>
              <a:defRPr/>
            </a:pPr>
            <a:r>
              <a:rPr lang="ca-ES" sz="2800" kern="0" dirty="0"/>
              <a:t>3.3 Evolution and Natural Selection:</a:t>
            </a:r>
            <a:br>
              <a:rPr lang="ca-ES" sz="2800" kern="0" dirty="0"/>
            </a:br>
            <a:r>
              <a:rPr lang="ca-ES" sz="2800" kern="0" dirty="0"/>
              <a:t>Humans and Altitude</a:t>
            </a:r>
            <a:endParaRPr lang="en-US" sz="2800" kern="0" dirty="0"/>
          </a:p>
        </p:txBody>
      </p:sp>
      <p:sp>
        <p:nvSpPr>
          <p:cNvPr id="34" name="Smiley Face 33"/>
          <p:cNvSpPr/>
          <p:nvPr>
            <p:custDataLst>
              <p:tags r:id="rId27"/>
            </p:custDataLst>
          </p:nvPr>
        </p:nvSpPr>
        <p:spPr bwMode="auto">
          <a:xfrm>
            <a:off x="5493990" y="42028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5" name="Smiley Face 34"/>
          <p:cNvSpPr/>
          <p:nvPr>
            <p:custDataLst>
              <p:tags r:id="rId28"/>
            </p:custDataLst>
          </p:nvPr>
        </p:nvSpPr>
        <p:spPr bwMode="auto">
          <a:xfrm>
            <a:off x="5493990" y="515429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6" name="TextBox 35"/>
          <p:cNvSpPr txBox="1"/>
          <p:nvPr>
            <p:custDataLst>
              <p:tags r:id="rId29"/>
            </p:custDataLst>
          </p:nvPr>
        </p:nvSpPr>
        <p:spPr>
          <a:xfrm>
            <a:off x="6023594" y="4077072"/>
            <a:ext cx="3120406" cy="1077218"/>
          </a:xfrm>
          <a:prstGeom prst="rect">
            <a:avLst/>
          </a:prstGeom>
          <a:noFill/>
        </p:spPr>
        <p:txBody>
          <a:bodyPr wrap="square" rtlCol="0">
            <a:spAutoFit/>
          </a:bodyPr>
          <a:lstStyle/>
          <a:p>
            <a:r>
              <a:rPr lang="fr-CA" sz="1600" dirty="0"/>
              <a:t>= </a:t>
            </a:r>
            <a:r>
              <a:rPr lang="en-CA" sz="1600" dirty="0"/>
              <a:t>Individuals who have the genetic traits allowing for survival and reproduction in high altitudes.</a:t>
            </a:r>
          </a:p>
        </p:txBody>
      </p:sp>
      <p:sp>
        <p:nvSpPr>
          <p:cNvPr id="37" name="TextBox 36"/>
          <p:cNvSpPr txBox="1"/>
          <p:nvPr>
            <p:custDataLst>
              <p:tags r:id="rId30"/>
            </p:custDataLst>
          </p:nvPr>
        </p:nvSpPr>
        <p:spPr>
          <a:xfrm>
            <a:off x="6023594" y="5046226"/>
            <a:ext cx="3004390" cy="1077218"/>
          </a:xfrm>
          <a:prstGeom prst="rect">
            <a:avLst/>
          </a:prstGeom>
          <a:noFill/>
        </p:spPr>
        <p:txBody>
          <a:bodyPr wrap="square" rtlCol="0">
            <a:spAutoFit/>
          </a:bodyPr>
          <a:lstStyle/>
          <a:p>
            <a:r>
              <a:rPr lang="fr-CA" sz="1600" dirty="0"/>
              <a:t>= </a:t>
            </a:r>
            <a:r>
              <a:rPr lang="en-CA" sz="1600" dirty="0"/>
              <a:t>Individuals who do not have the genetic traits allowing for survival and reproduction in high altitudes.</a:t>
            </a:r>
          </a:p>
        </p:txBody>
      </p:sp>
    </p:spTree>
    <p:extLst>
      <p:ext uri="{BB962C8B-B14F-4D97-AF65-F5344CB8AC3E}">
        <p14:creationId xmlns:p14="http://schemas.microsoft.com/office/powerpoint/2010/main" val="39026178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custDataLst>
              <p:tags r:id="rId1"/>
            </p:custDataLst>
          </p:nvPr>
        </p:nvCxnSpPr>
        <p:spPr bwMode="auto">
          <a:xfrm>
            <a:off x="5508104" y="1628800"/>
            <a:ext cx="914400" cy="914400"/>
          </a:xfrm>
          <a:prstGeom prst="line">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p:spPr>
      </p:cxnSp>
      <p:cxnSp>
        <p:nvCxnSpPr>
          <p:cNvPr id="3" name="Elbow Connector 2"/>
          <p:cNvCxnSpPr/>
          <p:nvPr>
            <p:custDataLst>
              <p:tags r:id="rId2"/>
            </p:custDataLst>
          </p:nvPr>
        </p:nvCxnSpPr>
        <p:spPr bwMode="auto">
          <a:xfrm flipV="1">
            <a:off x="1403648" y="2348880"/>
            <a:ext cx="6552728" cy="3240360"/>
          </a:xfrm>
          <a:prstGeom prst="bentConnector3">
            <a:avLst/>
          </a:prstGeom>
          <a:noFill/>
          <a:ln w="76200" cap="flat" cmpd="sng" algn="ctr">
            <a:solidFill>
              <a:schemeClr val="tx1"/>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4" name="TextBox 3"/>
          <p:cNvSpPr txBox="1"/>
          <p:nvPr>
            <p:custDataLst>
              <p:tags r:id="rId3"/>
            </p:custDataLst>
          </p:nvPr>
        </p:nvSpPr>
        <p:spPr>
          <a:xfrm>
            <a:off x="5508104" y="2420888"/>
            <a:ext cx="3307124" cy="461665"/>
          </a:xfrm>
          <a:prstGeom prst="rect">
            <a:avLst/>
          </a:prstGeom>
          <a:noFill/>
        </p:spPr>
        <p:txBody>
          <a:bodyPr wrap="none" rtlCol="0">
            <a:spAutoFit/>
          </a:bodyPr>
          <a:lstStyle/>
          <a:p>
            <a:r>
              <a:rPr lang="fr-CA" dirty="0"/>
              <a:t>Qinghai–Tibet Plateau </a:t>
            </a:r>
            <a:endParaRPr lang="en-CA" dirty="0"/>
          </a:p>
        </p:txBody>
      </p:sp>
      <p:sp>
        <p:nvSpPr>
          <p:cNvPr id="6" name="Smiley Face 5"/>
          <p:cNvSpPr/>
          <p:nvPr>
            <p:custDataLst>
              <p:tags r:id="rId4"/>
            </p:custDataLst>
          </p:nvPr>
        </p:nvSpPr>
        <p:spPr bwMode="auto">
          <a:xfrm>
            <a:off x="4108893" y="487982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7" name="Smiley Face 6"/>
          <p:cNvSpPr/>
          <p:nvPr>
            <p:custDataLst>
              <p:tags r:id="rId5"/>
            </p:custDataLst>
          </p:nvPr>
        </p:nvSpPr>
        <p:spPr bwMode="auto">
          <a:xfrm>
            <a:off x="1484303" y="48523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8" name="Smiley Face 7"/>
          <p:cNvSpPr/>
          <p:nvPr>
            <p:custDataLst>
              <p:tags r:id="rId6"/>
            </p:custDataLst>
          </p:nvPr>
        </p:nvSpPr>
        <p:spPr bwMode="auto">
          <a:xfrm>
            <a:off x="2270494" y="4700078"/>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9" name="Smiley Face 8"/>
          <p:cNvSpPr/>
          <p:nvPr>
            <p:custDataLst>
              <p:tags r:id="rId7"/>
            </p:custDataLst>
          </p:nvPr>
        </p:nvSpPr>
        <p:spPr bwMode="auto">
          <a:xfrm>
            <a:off x="186084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0" name="Smiley Face 9"/>
          <p:cNvSpPr/>
          <p:nvPr>
            <p:custDataLst>
              <p:tags r:id="rId8"/>
            </p:custDataLst>
          </p:nvPr>
        </p:nvSpPr>
        <p:spPr bwMode="auto">
          <a:xfrm>
            <a:off x="1747566" y="4307903"/>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1" name="Smiley Face 10"/>
          <p:cNvSpPr/>
          <p:nvPr>
            <p:custDataLst>
              <p:tags r:id="rId9"/>
            </p:custDataLst>
          </p:nvPr>
        </p:nvSpPr>
        <p:spPr bwMode="auto">
          <a:xfrm>
            <a:off x="3423093" y="50809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2" name="Smiley Face 11"/>
          <p:cNvSpPr/>
          <p:nvPr>
            <p:custDataLst>
              <p:tags r:id="rId10"/>
            </p:custDataLst>
          </p:nvPr>
        </p:nvSpPr>
        <p:spPr bwMode="auto">
          <a:xfrm>
            <a:off x="268429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3" name="Smiley Face 12"/>
          <p:cNvSpPr/>
          <p:nvPr>
            <p:custDataLst>
              <p:tags r:id="rId11"/>
            </p:custDataLst>
          </p:nvPr>
        </p:nvSpPr>
        <p:spPr bwMode="auto">
          <a:xfrm>
            <a:off x="1033966" y="510842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4" name="Smiley Face 13"/>
          <p:cNvSpPr/>
          <p:nvPr>
            <p:custDataLst>
              <p:tags r:id="rId12"/>
            </p:custDataLst>
          </p:nvPr>
        </p:nvSpPr>
        <p:spPr bwMode="auto">
          <a:xfrm>
            <a:off x="895183" y="4555873"/>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5" name="Smiley Face 14"/>
          <p:cNvSpPr/>
          <p:nvPr>
            <p:custDataLst>
              <p:tags r:id="rId13"/>
            </p:custDataLst>
          </p:nvPr>
        </p:nvSpPr>
        <p:spPr bwMode="auto">
          <a:xfrm>
            <a:off x="3880293" y="4362941"/>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pic>
        <p:nvPicPr>
          <p:cNvPr id="16" name="Picture 2"/>
          <p:cNvPicPr>
            <a:picLocks noChangeAspect="1" noChangeArrowheads="1"/>
          </p:cNvPicPr>
          <p:nvPr>
            <p:custDataLst>
              <p:tags r:id="rId14"/>
            </p:custDataLst>
          </p:nvPr>
        </p:nvPicPr>
        <p:blipFill>
          <a:blip r:embed="rId35" cstate="email">
            <a:extLst>
              <a:ext uri="{28A0092B-C50C-407E-A947-70E740481C1C}">
                <a14:useLocalDpi xmlns:a14="http://schemas.microsoft.com/office/drawing/2010/main"/>
              </a:ext>
            </a:extLst>
          </a:blip>
          <a:srcRect/>
          <a:stretch>
            <a:fillRect/>
          </a:stretch>
        </p:blipFill>
        <p:spPr bwMode="auto">
          <a:xfrm>
            <a:off x="5654154" y="1075769"/>
            <a:ext cx="1536700"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p:cNvSpPr txBox="1"/>
          <p:nvPr>
            <p:custDataLst>
              <p:tags r:id="rId15"/>
            </p:custDataLst>
          </p:nvPr>
        </p:nvSpPr>
        <p:spPr>
          <a:xfrm>
            <a:off x="1123783" y="1196752"/>
            <a:ext cx="2308645" cy="461665"/>
          </a:xfrm>
          <a:prstGeom prst="rect">
            <a:avLst/>
          </a:prstGeom>
          <a:noFill/>
        </p:spPr>
        <p:txBody>
          <a:bodyPr wrap="none" rtlCol="0">
            <a:spAutoFit/>
          </a:bodyPr>
          <a:lstStyle/>
          <a:p>
            <a:r>
              <a:rPr lang="fr-CA" dirty="0" err="1"/>
              <a:t>Generation</a:t>
            </a:r>
            <a:r>
              <a:rPr lang="fr-CA" dirty="0"/>
              <a:t> 100</a:t>
            </a:r>
            <a:endParaRPr lang="en-CA" dirty="0"/>
          </a:p>
        </p:txBody>
      </p:sp>
      <p:cxnSp>
        <p:nvCxnSpPr>
          <p:cNvPr id="18" name="Straight Arrow Connector 17"/>
          <p:cNvCxnSpPr/>
          <p:nvPr>
            <p:custDataLst>
              <p:tags r:id="rId16"/>
            </p:custDataLst>
          </p:nvPr>
        </p:nvCxnSpPr>
        <p:spPr bwMode="auto">
          <a:xfrm flipV="1">
            <a:off x="4108893" y="1628800"/>
            <a:ext cx="0" cy="2340260"/>
          </a:xfrm>
          <a:prstGeom prst="straightConnector1">
            <a:avLst/>
          </a:prstGeom>
          <a:noFill/>
          <a:ln w="57150" cap="flat" cmpd="sng" algn="ctr">
            <a:solidFill>
              <a:schemeClr val="tx1"/>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cxnSp>
        <p:nvCxnSpPr>
          <p:cNvPr id="19" name="Straight Arrow Connector 18"/>
          <p:cNvCxnSpPr/>
          <p:nvPr>
            <p:custDataLst>
              <p:tags r:id="rId17"/>
            </p:custDataLst>
          </p:nvPr>
        </p:nvCxnSpPr>
        <p:spPr bwMode="auto">
          <a:xfrm>
            <a:off x="4108893" y="1596862"/>
            <a:ext cx="1399211" cy="0"/>
          </a:xfrm>
          <a:prstGeom prst="straightConnector1">
            <a:avLst/>
          </a:prstGeom>
          <a:noFill/>
          <a:ln w="57150"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21" name="Smiley Face 20"/>
          <p:cNvSpPr/>
          <p:nvPr>
            <p:custDataLst>
              <p:tags r:id="rId18"/>
            </p:custDataLst>
          </p:nvPr>
        </p:nvSpPr>
        <p:spPr bwMode="auto">
          <a:xfrm>
            <a:off x="5279504" y="185740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2" name="Smiley Face 21"/>
          <p:cNvSpPr/>
          <p:nvPr>
            <p:custDataLst>
              <p:tags r:id="rId19"/>
            </p:custDataLst>
          </p:nvPr>
        </p:nvSpPr>
        <p:spPr bwMode="auto">
          <a:xfrm>
            <a:off x="2598981" y="4307903"/>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3" name="Smiley Face 22"/>
          <p:cNvSpPr/>
          <p:nvPr>
            <p:custDataLst>
              <p:tags r:id="rId20"/>
            </p:custDataLst>
          </p:nvPr>
        </p:nvSpPr>
        <p:spPr bwMode="auto">
          <a:xfrm>
            <a:off x="4680012" y="1844119"/>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4" name="Smiley Face 23"/>
          <p:cNvSpPr/>
          <p:nvPr>
            <p:custDataLst>
              <p:tags r:id="rId21"/>
            </p:custDataLst>
          </p:nvPr>
        </p:nvSpPr>
        <p:spPr bwMode="auto">
          <a:xfrm>
            <a:off x="5915000" y="8115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5" name="Smiley Face 24"/>
          <p:cNvSpPr/>
          <p:nvPr>
            <p:custDataLst>
              <p:tags r:id="rId22"/>
            </p:custDataLst>
          </p:nvPr>
        </p:nvSpPr>
        <p:spPr bwMode="auto">
          <a:xfrm>
            <a:off x="5266928" y="836712"/>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6" name="Smiley Face 25"/>
          <p:cNvSpPr/>
          <p:nvPr>
            <p:custDataLst>
              <p:tags r:id="rId23"/>
            </p:custDataLst>
          </p:nvPr>
        </p:nvSpPr>
        <p:spPr bwMode="auto">
          <a:xfrm>
            <a:off x="7190854" y="1688544"/>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7" name="Smiley Face 26"/>
          <p:cNvSpPr/>
          <p:nvPr>
            <p:custDataLst>
              <p:tags r:id="rId24"/>
            </p:custDataLst>
          </p:nvPr>
        </p:nvSpPr>
        <p:spPr bwMode="auto">
          <a:xfrm>
            <a:off x="6562180" y="5829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2" name="Smiley Face 31"/>
          <p:cNvSpPr/>
          <p:nvPr>
            <p:custDataLst>
              <p:tags r:id="rId25"/>
            </p:custDataLst>
          </p:nvPr>
        </p:nvSpPr>
        <p:spPr bwMode="auto">
          <a:xfrm>
            <a:off x="3101544" y="465122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3" name="TextBox 32"/>
          <p:cNvSpPr txBox="1"/>
          <p:nvPr>
            <p:custDataLst>
              <p:tags r:id="rId26"/>
            </p:custDataLst>
          </p:nvPr>
        </p:nvSpPr>
        <p:spPr>
          <a:xfrm>
            <a:off x="1771050" y="5621178"/>
            <a:ext cx="2496837" cy="461665"/>
          </a:xfrm>
          <a:prstGeom prst="rect">
            <a:avLst/>
          </a:prstGeom>
          <a:noFill/>
        </p:spPr>
        <p:txBody>
          <a:bodyPr wrap="none" rtlCol="0">
            <a:spAutoFit/>
          </a:bodyPr>
          <a:lstStyle/>
          <a:p>
            <a:r>
              <a:rPr lang="fr-CA" dirty="0"/>
              <a:t>Lowlands of Asia</a:t>
            </a:r>
            <a:endParaRPr lang="en-CA" dirty="0"/>
          </a:p>
        </p:txBody>
      </p:sp>
      <p:sp>
        <p:nvSpPr>
          <p:cNvPr id="34" name="TextBox 33"/>
          <p:cNvSpPr txBox="1"/>
          <p:nvPr>
            <p:custDataLst>
              <p:tags r:id="rId27"/>
            </p:custDataLst>
          </p:nvPr>
        </p:nvSpPr>
        <p:spPr>
          <a:xfrm rot="5400000">
            <a:off x="4426066" y="3502926"/>
            <a:ext cx="1124026" cy="400110"/>
          </a:xfrm>
          <a:prstGeom prst="rect">
            <a:avLst/>
          </a:prstGeom>
          <a:noFill/>
          <a:ln>
            <a:solidFill>
              <a:schemeClr val="tx2">
                <a:lumMod val="75000"/>
              </a:schemeClr>
            </a:solidFill>
          </a:ln>
        </p:spPr>
        <p:txBody>
          <a:bodyPr wrap="none" rtlCol="0">
            <a:spAutoFit/>
          </a:bodyPr>
          <a:lstStyle/>
          <a:p>
            <a:r>
              <a:rPr lang="fr-CA" dirty="0">
                <a:solidFill>
                  <a:schemeClr val="accent2">
                    <a:lumMod val="75000"/>
                  </a:schemeClr>
                </a:solidFill>
              </a:rPr>
              <a:t>3,500 m</a:t>
            </a:r>
            <a:endParaRPr lang="en-CA" dirty="0">
              <a:solidFill>
                <a:schemeClr val="accent2">
                  <a:lumMod val="75000"/>
                </a:schemeClr>
              </a:solidFill>
            </a:endParaRPr>
          </a:p>
        </p:txBody>
      </p:sp>
      <p:sp>
        <p:nvSpPr>
          <p:cNvPr id="35" name="Rectangle 17"/>
          <p:cNvSpPr txBox="1">
            <a:spLocks noChangeArrowheads="1"/>
          </p:cNvSpPr>
          <p:nvPr>
            <p:custDataLst>
              <p:tags r:id="rId28"/>
            </p:custDataLst>
          </p:nvPr>
        </p:nvSpPr>
        <p:spPr>
          <a:xfrm>
            <a:off x="0" y="0"/>
            <a:ext cx="8207375" cy="1143000"/>
          </a:xfrm>
          <a:prstGeom prst="rect">
            <a:avLst/>
          </a:prstGeom>
        </p:spPr>
        <p:txBody>
          <a:bodyPr/>
          <a:lst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a:lstStyle>
          <a:p>
            <a:pPr>
              <a:defRPr/>
            </a:pPr>
            <a:r>
              <a:rPr lang="ca-ES" sz="2800" kern="0" dirty="0"/>
              <a:t>3.3 Evolution and Natural Selection:</a:t>
            </a:r>
            <a:br>
              <a:rPr lang="ca-ES" sz="2800" kern="0" dirty="0"/>
            </a:br>
            <a:r>
              <a:rPr lang="ca-ES" sz="2800" kern="0" dirty="0"/>
              <a:t>Humans and Altitude</a:t>
            </a:r>
            <a:endParaRPr lang="en-US" sz="2800" kern="0" dirty="0"/>
          </a:p>
        </p:txBody>
      </p:sp>
      <p:sp>
        <p:nvSpPr>
          <p:cNvPr id="36" name="Smiley Face 35"/>
          <p:cNvSpPr/>
          <p:nvPr>
            <p:custDataLst>
              <p:tags r:id="rId29"/>
            </p:custDataLst>
          </p:nvPr>
        </p:nvSpPr>
        <p:spPr bwMode="auto">
          <a:xfrm>
            <a:off x="5493990" y="42028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7" name="Smiley Face 36"/>
          <p:cNvSpPr/>
          <p:nvPr>
            <p:custDataLst>
              <p:tags r:id="rId30"/>
            </p:custDataLst>
          </p:nvPr>
        </p:nvSpPr>
        <p:spPr bwMode="auto">
          <a:xfrm>
            <a:off x="5493990" y="515429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8" name="TextBox 37"/>
          <p:cNvSpPr txBox="1"/>
          <p:nvPr>
            <p:custDataLst>
              <p:tags r:id="rId31"/>
            </p:custDataLst>
          </p:nvPr>
        </p:nvSpPr>
        <p:spPr>
          <a:xfrm>
            <a:off x="6023594" y="4077072"/>
            <a:ext cx="3120406" cy="1077218"/>
          </a:xfrm>
          <a:prstGeom prst="rect">
            <a:avLst/>
          </a:prstGeom>
          <a:noFill/>
        </p:spPr>
        <p:txBody>
          <a:bodyPr wrap="square" rtlCol="0">
            <a:spAutoFit/>
          </a:bodyPr>
          <a:lstStyle/>
          <a:p>
            <a:r>
              <a:rPr lang="fr-CA" sz="1600" dirty="0"/>
              <a:t>= </a:t>
            </a:r>
            <a:r>
              <a:rPr lang="en-CA" sz="1600" dirty="0"/>
              <a:t>Individuals who have the genetic traits allowing for survival and reproduction in high altitudes.</a:t>
            </a:r>
          </a:p>
        </p:txBody>
      </p:sp>
      <p:sp>
        <p:nvSpPr>
          <p:cNvPr id="39" name="TextBox 38"/>
          <p:cNvSpPr txBox="1"/>
          <p:nvPr>
            <p:custDataLst>
              <p:tags r:id="rId32"/>
            </p:custDataLst>
          </p:nvPr>
        </p:nvSpPr>
        <p:spPr>
          <a:xfrm>
            <a:off x="6023594" y="5046226"/>
            <a:ext cx="3004390" cy="1077218"/>
          </a:xfrm>
          <a:prstGeom prst="rect">
            <a:avLst/>
          </a:prstGeom>
          <a:noFill/>
        </p:spPr>
        <p:txBody>
          <a:bodyPr wrap="square" rtlCol="0">
            <a:spAutoFit/>
          </a:bodyPr>
          <a:lstStyle/>
          <a:p>
            <a:r>
              <a:rPr lang="fr-CA" sz="1600" dirty="0"/>
              <a:t>= </a:t>
            </a:r>
            <a:r>
              <a:rPr lang="en-CA" sz="1600" dirty="0"/>
              <a:t>Individuals who do not have the genetic traits allowing for survival and reproduction in high altitudes.</a:t>
            </a:r>
          </a:p>
        </p:txBody>
      </p:sp>
    </p:spTree>
    <p:extLst>
      <p:ext uri="{BB962C8B-B14F-4D97-AF65-F5344CB8AC3E}">
        <p14:creationId xmlns:p14="http://schemas.microsoft.com/office/powerpoint/2010/main" val="31913906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custDataLst>
              <p:tags r:id="rId1"/>
            </p:custDataLst>
          </p:nvPr>
        </p:nvCxnSpPr>
        <p:spPr bwMode="auto">
          <a:xfrm>
            <a:off x="5508104" y="1628800"/>
            <a:ext cx="914400" cy="914400"/>
          </a:xfrm>
          <a:prstGeom prst="line">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p:spPr>
      </p:cxnSp>
      <p:cxnSp>
        <p:nvCxnSpPr>
          <p:cNvPr id="3" name="Elbow Connector 2"/>
          <p:cNvCxnSpPr/>
          <p:nvPr>
            <p:custDataLst>
              <p:tags r:id="rId2"/>
            </p:custDataLst>
          </p:nvPr>
        </p:nvCxnSpPr>
        <p:spPr bwMode="auto">
          <a:xfrm flipV="1">
            <a:off x="1403648" y="2348880"/>
            <a:ext cx="6552728" cy="3240360"/>
          </a:xfrm>
          <a:prstGeom prst="bentConnector3">
            <a:avLst/>
          </a:prstGeom>
          <a:noFill/>
          <a:ln w="76200" cap="flat" cmpd="sng" algn="ctr">
            <a:solidFill>
              <a:schemeClr val="tx1"/>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4" name="TextBox 3"/>
          <p:cNvSpPr txBox="1"/>
          <p:nvPr>
            <p:custDataLst>
              <p:tags r:id="rId3"/>
            </p:custDataLst>
          </p:nvPr>
        </p:nvSpPr>
        <p:spPr>
          <a:xfrm>
            <a:off x="5508104" y="2543200"/>
            <a:ext cx="3307124" cy="461665"/>
          </a:xfrm>
          <a:prstGeom prst="rect">
            <a:avLst/>
          </a:prstGeom>
          <a:noFill/>
        </p:spPr>
        <p:txBody>
          <a:bodyPr wrap="none" rtlCol="0">
            <a:spAutoFit/>
          </a:bodyPr>
          <a:lstStyle/>
          <a:p>
            <a:r>
              <a:rPr lang="fr-CA" dirty="0"/>
              <a:t>Qinghai–Tibet Plateau </a:t>
            </a:r>
            <a:endParaRPr lang="en-CA" dirty="0"/>
          </a:p>
        </p:txBody>
      </p:sp>
      <p:sp>
        <p:nvSpPr>
          <p:cNvPr id="6" name="Smiley Face 5"/>
          <p:cNvSpPr/>
          <p:nvPr>
            <p:custDataLst>
              <p:tags r:id="rId4"/>
            </p:custDataLst>
          </p:nvPr>
        </p:nvSpPr>
        <p:spPr bwMode="auto">
          <a:xfrm>
            <a:off x="4108893" y="487982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7" name="Smiley Face 6"/>
          <p:cNvSpPr/>
          <p:nvPr>
            <p:custDataLst>
              <p:tags r:id="rId5"/>
            </p:custDataLst>
          </p:nvPr>
        </p:nvSpPr>
        <p:spPr bwMode="auto">
          <a:xfrm>
            <a:off x="1484303" y="48523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8" name="Smiley Face 7"/>
          <p:cNvSpPr/>
          <p:nvPr>
            <p:custDataLst>
              <p:tags r:id="rId6"/>
            </p:custDataLst>
          </p:nvPr>
        </p:nvSpPr>
        <p:spPr bwMode="auto">
          <a:xfrm>
            <a:off x="2270494" y="4700078"/>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9" name="Smiley Face 8"/>
          <p:cNvSpPr/>
          <p:nvPr>
            <p:custDataLst>
              <p:tags r:id="rId7"/>
            </p:custDataLst>
          </p:nvPr>
        </p:nvSpPr>
        <p:spPr bwMode="auto">
          <a:xfrm>
            <a:off x="186084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0" name="Smiley Face 9"/>
          <p:cNvSpPr/>
          <p:nvPr>
            <p:custDataLst>
              <p:tags r:id="rId8"/>
            </p:custDataLst>
          </p:nvPr>
        </p:nvSpPr>
        <p:spPr bwMode="auto">
          <a:xfrm>
            <a:off x="1747566" y="4307903"/>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1" name="Smiley Face 10"/>
          <p:cNvSpPr/>
          <p:nvPr>
            <p:custDataLst>
              <p:tags r:id="rId9"/>
            </p:custDataLst>
          </p:nvPr>
        </p:nvSpPr>
        <p:spPr bwMode="auto">
          <a:xfrm>
            <a:off x="3423093" y="50809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2" name="Smiley Face 11"/>
          <p:cNvSpPr/>
          <p:nvPr>
            <p:custDataLst>
              <p:tags r:id="rId10"/>
            </p:custDataLst>
          </p:nvPr>
        </p:nvSpPr>
        <p:spPr bwMode="auto">
          <a:xfrm>
            <a:off x="268429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3" name="Smiley Face 12"/>
          <p:cNvSpPr/>
          <p:nvPr>
            <p:custDataLst>
              <p:tags r:id="rId11"/>
            </p:custDataLst>
          </p:nvPr>
        </p:nvSpPr>
        <p:spPr bwMode="auto">
          <a:xfrm>
            <a:off x="1033966" y="510842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4" name="Smiley Face 13"/>
          <p:cNvSpPr/>
          <p:nvPr>
            <p:custDataLst>
              <p:tags r:id="rId12"/>
            </p:custDataLst>
          </p:nvPr>
        </p:nvSpPr>
        <p:spPr bwMode="auto">
          <a:xfrm>
            <a:off x="895183" y="4555873"/>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5" name="Smiley Face 14"/>
          <p:cNvSpPr/>
          <p:nvPr>
            <p:custDataLst>
              <p:tags r:id="rId13"/>
            </p:custDataLst>
          </p:nvPr>
        </p:nvSpPr>
        <p:spPr bwMode="auto">
          <a:xfrm>
            <a:off x="3880293" y="4362941"/>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7" name="TextBox 16"/>
          <p:cNvSpPr txBox="1"/>
          <p:nvPr>
            <p:custDataLst>
              <p:tags r:id="rId14"/>
            </p:custDataLst>
          </p:nvPr>
        </p:nvSpPr>
        <p:spPr>
          <a:xfrm>
            <a:off x="1123783" y="1196752"/>
            <a:ext cx="2308645" cy="830997"/>
          </a:xfrm>
          <a:prstGeom prst="rect">
            <a:avLst/>
          </a:prstGeom>
          <a:noFill/>
        </p:spPr>
        <p:txBody>
          <a:bodyPr wrap="none" rtlCol="0">
            <a:spAutoFit/>
          </a:bodyPr>
          <a:lstStyle/>
          <a:p>
            <a:r>
              <a:rPr lang="fr-CA" dirty="0" err="1"/>
              <a:t>Generation</a:t>
            </a:r>
            <a:r>
              <a:rPr lang="fr-CA" dirty="0"/>
              <a:t> 150</a:t>
            </a:r>
          </a:p>
          <a:p>
            <a:r>
              <a:rPr lang="fr-CA" dirty="0"/>
              <a:t>        (</a:t>
            </a:r>
            <a:r>
              <a:rPr lang="fr-CA" dirty="0" err="1"/>
              <a:t>now</a:t>
            </a:r>
            <a:r>
              <a:rPr lang="fr-CA" dirty="0"/>
              <a:t>)</a:t>
            </a:r>
            <a:endParaRPr lang="en-CA" dirty="0"/>
          </a:p>
        </p:txBody>
      </p:sp>
      <p:cxnSp>
        <p:nvCxnSpPr>
          <p:cNvPr id="18" name="Straight Arrow Connector 17"/>
          <p:cNvCxnSpPr/>
          <p:nvPr>
            <p:custDataLst>
              <p:tags r:id="rId15"/>
            </p:custDataLst>
          </p:nvPr>
        </p:nvCxnSpPr>
        <p:spPr bwMode="auto">
          <a:xfrm flipV="1">
            <a:off x="4108893" y="1628800"/>
            <a:ext cx="0" cy="2340260"/>
          </a:xfrm>
          <a:prstGeom prst="straightConnector1">
            <a:avLst/>
          </a:prstGeom>
          <a:noFill/>
          <a:ln w="57150" cap="flat" cmpd="sng" algn="ctr">
            <a:solidFill>
              <a:schemeClr val="tx1"/>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cxnSp>
        <p:nvCxnSpPr>
          <p:cNvPr id="19" name="Straight Arrow Connector 18"/>
          <p:cNvCxnSpPr/>
          <p:nvPr>
            <p:custDataLst>
              <p:tags r:id="rId16"/>
            </p:custDataLst>
          </p:nvPr>
        </p:nvCxnSpPr>
        <p:spPr bwMode="auto">
          <a:xfrm>
            <a:off x="4108893" y="1596862"/>
            <a:ext cx="1399211" cy="0"/>
          </a:xfrm>
          <a:prstGeom prst="straightConnector1">
            <a:avLst/>
          </a:prstGeom>
          <a:noFill/>
          <a:ln w="57150"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21" name="Smiley Face 20"/>
          <p:cNvSpPr/>
          <p:nvPr>
            <p:custDataLst>
              <p:tags r:id="rId17"/>
            </p:custDataLst>
          </p:nvPr>
        </p:nvSpPr>
        <p:spPr bwMode="auto">
          <a:xfrm>
            <a:off x="5279504" y="185740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2" name="Smiley Face 21"/>
          <p:cNvSpPr/>
          <p:nvPr>
            <p:custDataLst>
              <p:tags r:id="rId18"/>
            </p:custDataLst>
          </p:nvPr>
        </p:nvSpPr>
        <p:spPr bwMode="auto">
          <a:xfrm>
            <a:off x="2598981" y="4307903"/>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3" name="Smiley Face 22"/>
          <p:cNvSpPr/>
          <p:nvPr>
            <p:custDataLst>
              <p:tags r:id="rId19"/>
            </p:custDataLst>
          </p:nvPr>
        </p:nvSpPr>
        <p:spPr bwMode="auto">
          <a:xfrm>
            <a:off x="4680012" y="1844119"/>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4" name="Smiley Face 23"/>
          <p:cNvSpPr/>
          <p:nvPr>
            <p:custDataLst>
              <p:tags r:id="rId20"/>
            </p:custDataLst>
          </p:nvPr>
        </p:nvSpPr>
        <p:spPr bwMode="auto">
          <a:xfrm>
            <a:off x="5915000" y="8115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5" name="Smiley Face 24"/>
          <p:cNvSpPr/>
          <p:nvPr>
            <p:custDataLst>
              <p:tags r:id="rId21"/>
            </p:custDataLst>
          </p:nvPr>
        </p:nvSpPr>
        <p:spPr bwMode="auto">
          <a:xfrm>
            <a:off x="5266928" y="836712"/>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6" name="Smiley Face 25"/>
          <p:cNvSpPr/>
          <p:nvPr>
            <p:custDataLst>
              <p:tags r:id="rId22"/>
            </p:custDataLst>
          </p:nvPr>
        </p:nvSpPr>
        <p:spPr bwMode="auto">
          <a:xfrm>
            <a:off x="7190854" y="1688544"/>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7" name="Smiley Face 26"/>
          <p:cNvSpPr/>
          <p:nvPr>
            <p:custDataLst>
              <p:tags r:id="rId23"/>
            </p:custDataLst>
          </p:nvPr>
        </p:nvSpPr>
        <p:spPr bwMode="auto">
          <a:xfrm>
            <a:off x="6562180" y="5829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2" name="Smiley Face 31"/>
          <p:cNvSpPr/>
          <p:nvPr>
            <p:custDataLst>
              <p:tags r:id="rId24"/>
            </p:custDataLst>
          </p:nvPr>
        </p:nvSpPr>
        <p:spPr bwMode="auto">
          <a:xfrm>
            <a:off x="3101544" y="465122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3" name="TextBox 32"/>
          <p:cNvSpPr txBox="1"/>
          <p:nvPr>
            <p:custDataLst>
              <p:tags r:id="rId25"/>
            </p:custDataLst>
          </p:nvPr>
        </p:nvSpPr>
        <p:spPr>
          <a:xfrm>
            <a:off x="1771050" y="5621178"/>
            <a:ext cx="2496837" cy="461665"/>
          </a:xfrm>
          <a:prstGeom prst="rect">
            <a:avLst/>
          </a:prstGeom>
          <a:noFill/>
        </p:spPr>
        <p:txBody>
          <a:bodyPr wrap="none" rtlCol="0">
            <a:spAutoFit/>
          </a:bodyPr>
          <a:lstStyle/>
          <a:p>
            <a:r>
              <a:rPr lang="fr-CA" dirty="0"/>
              <a:t>Lowlands of Asia</a:t>
            </a:r>
            <a:endParaRPr lang="en-CA" dirty="0"/>
          </a:p>
        </p:txBody>
      </p:sp>
      <p:sp>
        <p:nvSpPr>
          <p:cNvPr id="34" name="Smiley Face 33"/>
          <p:cNvSpPr/>
          <p:nvPr>
            <p:custDataLst>
              <p:tags r:id="rId26"/>
            </p:custDataLst>
          </p:nvPr>
        </p:nvSpPr>
        <p:spPr bwMode="auto">
          <a:xfrm>
            <a:off x="6443588" y="1124744"/>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5" name="Smiley Face 34"/>
          <p:cNvSpPr/>
          <p:nvPr>
            <p:custDataLst>
              <p:tags r:id="rId27"/>
            </p:custDataLst>
          </p:nvPr>
        </p:nvSpPr>
        <p:spPr bwMode="auto">
          <a:xfrm>
            <a:off x="6707088" y="1650504"/>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6" name="Smiley Face 35"/>
          <p:cNvSpPr/>
          <p:nvPr>
            <p:custDataLst>
              <p:tags r:id="rId28"/>
            </p:custDataLst>
          </p:nvPr>
        </p:nvSpPr>
        <p:spPr bwMode="auto">
          <a:xfrm>
            <a:off x="6012160" y="1819672"/>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7" name="Smiley Face 36"/>
          <p:cNvSpPr/>
          <p:nvPr>
            <p:custDataLst>
              <p:tags r:id="rId29"/>
            </p:custDataLst>
          </p:nvPr>
        </p:nvSpPr>
        <p:spPr bwMode="auto">
          <a:xfrm>
            <a:off x="5652120" y="136247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8" name="Smiley Face 37"/>
          <p:cNvSpPr/>
          <p:nvPr>
            <p:custDataLst>
              <p:tags r:id="rId30"/>
            </p:custDataLst>
          </p:nvPr>
        </p:nvSpPr>
        <p:spPr bwMode="auto">
          <a:xfrm>
            <a:off x="7068589" y="1087096"/>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9" name="Smiley Face 38"/>
          <p:cNvSpPr/>
          <p:nvPr>
            <p:custDataLst>
              <p:tags r:id="rId31"/>
            </p:custDataLst>
          </p:nvPr>
        </p:nvSpPr>
        <p:spPr bwMode="auto">
          <a:xfrm>
            <a:off x="7120690" y="402121"/>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40" name="TextBox 39"/>
          <p:cNvSpPr txBox="1"/>
          <p:nvPr>
            <p:custDataLst>
              <p:tags r:id="rId32"/>
            </p:custDataLst>
          </p:nvPr>
        </p:nvSpPr>
        <p:spPr>
          <a:xfrm rot="5400000">
            <a:off x="4426066" y="3502926"/>
            <a:ext cx="1124026" cy="400110"/>
          </a:xfrm>
          <a:prstGeom prst="rect">
            <a:avLst/>
          </a:prstGeom>
          <a:noFill/>
          <a:ln>
            <a:solidFill>
              <a:schemeClr val="tx2">
                <a:lumMod val="75000"/>
              </a:schemeClr>
            </a:solidFill>
          </a:ln>
        </p:spPr>
        <p:txBody>
          <a:bodyPr wrap="none" rtlCol="0">
            <a:spAutoFit/>
          </a:bodyPr>
          <a:lstStyle/>
          <a:p>
            <a:r>
              <a:rPr lang="fr-CA" dirty="0">
                <a:solidFill>
                  <a:schemeClr val="accent2">
                    <a:lumMod val="75000"/>
                  </a:schemeClr>
                </a:solidFill>
              </a:rPr>
              <a:t>3,500 m</a:t>
            </a:r>
            <a:endParaRPr lang="en-CA" dirty="0">
              <a:solidFill>
                <a:schemeClr val="accent2">
                  <a:lumMod val="75000"/>
                </a:schemeClr>
              </a:solidFill>
            </a:endParaRPr>
          </a:p>
        </p:txBody>
      </p:sp>
      <p:sp>
        <p:nvSpPr>
          <p:cNvPr id="41" name="Rectangle 17"/>
          <p:cNvSpPr txBox="1">
            <a:spLocks noChangeArrowheads="1"/>
          </p:cNvSpPr>
          <p:nvPr>
            <p:custDataLst>
              <p:tags r:id="rId33"/>
            </p:custDataLst>
          </p:nvPr>
        </p:nvSpPr>
        <p:spPr>
          <a:xfrm>
            <a:off x="0" y="14288"/>
            <a:ext cx="8207375" cy="1143000"/>
          </a:xfrm>
          <a:prstGeom prst="rect">
            <a:avLst/>
          </a:prstGeom>
        </p:spPr>
        <p:txBody>
          <a:bodyPr/>
          <a:lst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a:lstStyle>
          <a:p>
            <a:pPr>
              <a:defRPr/>
            </a:pPr>
            <a:r>
              <a:rPr lang="ca-ES" sz="2800" kern="0" dirty="0"/>
              <a:t>3.3 Evolution and Natural Selection:</a:t>
            </a:r>
            <a:br>
              <a:rPr lang="ca-ES" sz="2800" kern="0" dirty="0"/>
            </a:br>
            <a:r>
              <a:rPr lang="ca-ES" sz="2800" kern="0" dirty="0"/>
              <a:t>Humans and Altitude</a:t>
            </a:r>
            <a:endParaRPr lang="en-US" sz="2800" kern="0" dirty="0"/>
          </a:p>
        </p:txBody>
      </p:sp>
      <p:sp>
        <p:nvSpPr>
          <p:cNvPr id="42" name="Smiley Face 41"/>
          <p:cNvSpPr/>
          <p:nvPr>
            <p:custDataLst>
              <p:tags r:id="rId34"/>
            </p:custDataLst>
          </p:nvPr>
        </p:nvSpPr>
        <p:spPr bwMode="auto">
          <a:xfrm>
            <a:off x="5493990" y="42028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43" name="Smiley Face 42"/>
          <p:cNvSpPr/>
          <p:nvPr>
            <p:custDataLst>
              <p:tags r:id="rId35"/>
            </p:custDataLst>
          </p:nvPr>
        </p:nvSpPr>
        <p:spPr bwMode="auto">
          <a:xfrm>
            <a:off x="5493990" y="515429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44" name="TextBox 43"/>
          <p:cNvSpPr txBox="1"/>
          <p:nvPr>
            <p:custDataLst>
              <p:tags r:id="rId36"/>
            </p:custDataLst>
          </p:nvPr>
        </p:nvSpPr>
        <p:spPr>
          <a:xfrm>
            <a:off x="6023594" y="4077072"/>
            <a:ext cx="3120406" cy="1077218"/>
          </a:xfrm>
          <a:prstGeom prst="rect">
            <a:avLst/>
          </a:prstGeom>
          <a:noFill/>
        </p:spPr>
        <p:txBody>
          <a:bodyPr wrap="square" rtlCol="0">
            <a:spAutoFit/>
          </a:bodyPr>
          <a:lstStyle/>
          <a:p>
            <a:r>
              <a:rPr lang="fr-CA" sz="1600" dirty="0"/>
              <a:t>= </a:t>
            </a:r>
            <a:r>
              <a:rPr lang="en-CA" sz="1600" dirty="0"/>
              <a:t>Individuals who have the genetic traits allowing for survival and reproduction in high altitudes.</a:t>
            </a:r>
          </a:p>
        </p:txBody>
      </p:sp>
      <p:sp>
        <p:nvSpPr>
          <p:cNvPr id="45" name="TextBox 44"/>
          <p:cNvSpPr txBox="1"/>
          <p:nvPr>
            <p:custDataLst>
              <p:tags r:id="rId37"/>
            </p:custDataLst>
          </p:nvPr>
        </p:nvSpPr>
        <p:spPr>
          <a:xfrm>
            <a:off x="6023594" y="5046226"/>
            <a:ext cx="3004390" cy="1077218"/>
          </a:xfrm>
          <a:prstGeom prst="rect">
            <a:avLst/>
          </a:prstGeom>
          <a:noFill/>
        </p:spPr>
        <p:txBody>
          <a:bodyPr wrap="square" rtlCol="0">
            <a:spAutoFit/>
          </a:bodyPr>
          <a:lstStyle/>
          <a:p>
            <a:r>
              <a:rPr lang="fr-CA" sz="1600" dirty="0"/>
              <a:t>= </a:t>
            </a:r>
            <a:r>
              <a:rPr lang="en-CA" sz="1600" dirty="0"/>
              <a:t>Individuals who do not have the genetic traits allowing for survival and reproduction in high altitudes.</a:t>
            </a:r>
          </a:p>
        </p:txBody>
      </p:sp>
    </p:spTree>
    <p:extLst>
      <p:ext uri="{BB962C8B-B14F-4D97-AF65-F5344CB8AC3E}">
        <p14:creationId xmlns:p14="http://schemas.microsoft.com/office/powerpoint/2010/main" val="4903883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www.qctop.com/articles/upload/cartegeographie-76572.jpg"/>
          <p:cNvPicPr>
            <a:picLocks noChangeAspect="1" noChangeArrowheads="1"/>
          </p:cNvPicPr>
          <p:nvPr>
            <p:custDataLst>
              <p:tags r:id="rId1"/>
            </p:custDataLst>
          </p:nvPr>
        </p:nvPicPr>
        <p:blipFill>
          <a:blip r:embed="rId12"/>
          <a:srcRect/>
          <a:stretch>
            <a:fillRect/>
          </a:stretch>
        </p:blipFill>
        <p:spPr bwMode="auto">
          <a:xfrm>
            <a:off x="3132138" y="1773238"/>
            <a:ext cx="5472112" cy="4086225"/>
          </a:xfrm>
          <a:prstGeom prst="rect">
            <a:avLst/>
          </a:prstGeom>
          <a:noFill/>
          <a:ln>
            <a:solidFill>
              <a:schemeClr val="bg1">
                <a:lumMod val="10000"/>
              </a:schemeClr>
            </a:solid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33795" name="Ellipse 3"/>
          <p:cNvSpPr>
            <a:spLocks noChangeArrowheads="1"/>
          </p:cNvSpPr>
          <p:nvPr>
            <p:custDataLst>
              <p:tags r:id="rId2"/>
            </p:custDataLst>
          </p:nvPr>
        </p:nvSpPr>
        <p:spPr bwMode="auto">
          <a:xfrm>
            <a:off x="6732588" y="3141663"/>
            <a:ext cx="863600" cy="287337"/>
          </a:xfrm>
          <a:prstGeom prst="ellipse">
            <a:avLst/>
          </a:prstGeom>
          <a:noFill/>
          <a:ln w="12700" algn="ctr">
            <a:solidFill>
              <a:schemeClr val="tx1"/>
            </a:solidFill>
            <a:round/>
            <a:headEnd/>
            <a:tailEn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wrap="none">
            <a:spAutoFit/>
          </a:bodyPr>
          <a:lstStyle/>
          <a:p>
            <a:endParaRPr lang="en-CA"/>
          </a:p>
        </p:txBody>
      </p:sp>
      <p:sp>
        <p:nvSpPr>
          <p:cNvPr id="33796" name="Ellipse 5"/>
          <p:cNvSpPr>
            <a:spLocks noChangeArrowheads="1"/>
          </p:cNvSpPr>
          <p:nvPr>
            <p:custDataLst>
              <p:tags r:id="rId3"/>
            </p:custDataLst>
          </p:nvPr>
        </p:nvSpPr>
        <p:spPr bwMode="auto">
          <a:xfrm rot="5225568">
            <a:off x="4233069" y="4155281"/>
            <a:ext cx="865188" cy="288925"/>
          </a:xfrm>
          <a:prstGeom prst="ellipse">
            <a:avLst/>
          </a:prstGeom>
          <a:noFill/>
          <a:ln w="12700" algn="ctr">
            <a:solidFill>
              <a:schemeClr val="tx1"/>
            </a:solidFill>
            <a:round/>
            <a:headEnd/>
            <a:tailEn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wrap="none">
            <a:spAutoFit/>
          </a:bodyPr>
          <a:lstStyle/>
          <a:p>
            <a:endParaRPr lang="en-CA"/>
          </a:p>
        </p:txBody>
      </p:sp>
      <p:sp>
        <p:nvSpPr>
          <p:cNvPr id="33797" name="ZoneTexte 6"/>
          <p:cNvSpPr txBox="1">
            <a:spLocks noChangeArrowheads="1"/>
          </p:cNvSpPr>
          <p:nvPr>
            <p:custDataLst>
              <p:tags r:id="rId4"/>
            </p:custDataLst>
          </p:nvPr>
        </p:nvSpPr>
        <p:spPr bwMode="auto">
          <a:xfrm>
            <a:off x="5580062" y="3888500"/>
            <a:ext cx="306459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2000" b="1" dirty="0">
                <a:solidFill>
                  <a:schemeClr val="bg2"/>
                </a:solidFill>
              </a:rPr>
              <a:t>Qinghai–Tibet Plateau </a:t>
            </a:r>
            <a:r>
              <a:rPr lang="fr-CA" sz="2000" b="1" dirty="0">
                <a:solidFill>
                  <a:srgbClr val="FDFDFD"/>
                </a:solidFill>
              </a:rPr>
              <a:t>  </a:t>
            </a:r>
          </a:p>
          <a:p>
            <a:r>
              <a:rPr lang="fr-CA" sz="2000" b="1" dirty="0">
                <a:solidFill>
                  <a:srgbClr val="FDFDFD"/>
                </a:solidFill>
              </a:rPr>
              <a:t>3,000 </a:t>
            </a:r>
            <a:r>
              <a:rPr lang="fr-CA" sz="2000" b="1" dirty="0" err="1">
                <a:solidFill>
                  <a:srgbClr val="FDFDFD"/>
                </a:solidFill>
              </a:rPr>
              <a:t>years</a:t>
            </a:r>
            <a:r>
              <a:rPr lang="fr-CA" sz="2000" b="1" dirty="0">
                <a:solidFill>
                  <a:srgbClr val="FDFDFD"/>
                </a:solidFill>
              </a:rPr>
              <a:t> ; 150 </a:t>
            </a:r>
            <a:r>
              <a:rPr lang="fr-CA" sz="2000" b="1" dirty="0" err="1">
                <a:solidFill>
                  <a:srgbClr val="FDFDFD"/>
                </a:solidFill>
              </a:rPr>
              <a:t>generations</a:t>
            </a:r>
            <a:endParaRPr lang="en-CA" sz="2000" b="1" dirty="0">
              <a:solidFill>
                <a:srgbClr val="FDFDFD"/>
              </a:solidFill>
            </a:endParaRPr>
          </a:p>
        </p:txBody>
      </p:sp>
      <p:cxnSp>
        <p:nvCxnSpPr>
          <p:cNvPr id="33798" name="Connecteur droit avec flèche 8"/>
          <p:cNvCxnSpPr>
            <a:cxnSpLocks noChangeShapeType="1"/>
            <a:endCxn id="33795" idx="4"/>
          </p:cNvCxnSpPr>
          <p:nvPr>
            <p:custDataLst>
              <p:tags r:id="rId5"/>
            </p:custDataLst>
          </p:nvPr>
        </p:nvCxnSpPr>
        <p:spPr bwMode="auto">
          <a:xfrm flipV="1">
            <a:off x="7092950" y="3429000"/>
            <a:ext cx="71438" cy="431800"/>
          </a:xfrm>
          <a:prstGeom prst="straightConnector1">
            <a:avLst/>
          </a:prstGeom>
          <a:noFill/>
          <a:ln w="12700" algn="ctr">
            <a:solidFill>
              <a:schemeClr val="tx1"/>
            </a:solidFill>
            <a:round/>
            <a:headEnd/>
            <a:tailEnd/>
          </a:ln>
          <a:effectLst>
            <a:outerShdw dist="17961" dir="13500000" algn="ctr" rotWithShape="0">
              <a:srgbClr val="FCFEB9"/>
            </a:outerShdw>
          </a:effectLst>
          <a:extLst>
            <a:ext uri="{909E8E84-426E-40DD-AFC4-6F175D3DCCD1}">
              <a14:hiddenFill xmlns:a14="http://schemas.microsoft.com/office/drawing/2010/main">
                <a:noFill/>
              </a14:hiddenFill>
            </a:ext>
          </a:extLst>
        </p:spPr>
      </p:cxnSp>
      <p:sp>
        <p:nvSpPr>
          <p:cNvPr id="33799" name="ZoneTexte 9"/>
          <p:cNvSpPr txBox="1">
            <a:spLocks noChangeArrowheads="1"/>
          </p:cNvSpPr>
          <p:nvPr>
            <p:custDataLst>
              <p:tags r:id="rId6"/>
            </p:custDataLst>
          </p:nvPr>
        </p:nvSpPr>
        <p:spPr bwMode="auto">
          <a:xfrm>
            <a:off x="3056016" y="3644900"/>
            <a:ext cx="177586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800" b="1" dirty="0">
                <a:solidFill>
                  <a:srgbClr val="FDFDFD"/>
                </a:solidFill>
              </a:rPr>
              <a:t>Andes</a:t>
            </a:r>
          </a:p>
          <a:p>
            <a:r>
              <a:rPr lang="fr-CA" sz="1800" b="1" dirty="0">
                <a:solidFill>
                  <a:srgbClr val="FDFDFD"/>
                </a:solidFill>
              </a:rPr>
              <a:t>(11,000 </a:t>
            </a:r>
            <a:r>
              <a:rPr lang="fr-CA" sz="1800" b="1" dirty="0" err="1">
                <a:solidFill>
                  <a:srgbClr val="FDFDFD"/>
                </a:solidFill>
              </a:rPr>
              <a:t>Years</a:t>
            </a:r>
            <a:r>
              <a:rPr lang="fr-CA" sz="1800" b="1" dirty="0">
                <a:solidFill>
                  <a:srgbClr val="FDFDFD"/>
                </a:solidFill>
              </a:rPr>
              <a:t>)</a:t>
            </a:r>
          </a:p>
          <a:p>
            <a:r>
              <a:rPr lang="fr-CA" sz="1800" b="1" dirty="0">
                <a:solidFill>
                  <a:srgbClr val="FDFDFD"/>
                </a:solidFill>
              </a:rPr>
              <a:t>550 </a:t>
            </a:r>
            <a:r>
              <a:rPr lang="fr-CA" sz="1800" b="1" dirty="0" err="1">
                <a:solidFill>
                  <a:srgbClr val="FDFDFD"/>
                </a:solidFill>
              </a:rPr>
              <a:t>generations</a:t>
            </a:r>
            <a:endParaRPr lang="en-CA" sz="1800" b="1" dirty="0">
              <a:solidFill>
                <a:srgbClr val="FDFDFD"/>
              </a:solidFill>
            </a:endParaRPr>
          </a:p>
        </p:txBody>
      </p:sp>
      <p:cxnSp>
        <p:nvCxnSpPr>
          <p:cNvPr id="33800" name="Connecteur droit 11"/>
          <p:cNvCxnSpPr>
            <a:cxnSpLocks noChangeShapeType="1"/>
          </p:cNvCxnSpPr>
          <p:nvPr>
            <p:custDataLst>
              <p:tags r:id="rId7"/>
            </p:custDataLst>
          </p:nvPr>
        </p:nvCxnSpPr>
        <p:spPr bwMode="auto">
          <a:xfrm>
            <a:off x="4140200" y="4005263"/>
            <a:ext cx="431800" cy="0"/>
          </a:xfrm>
          <a:prstGeom prst="line">
            <a:avLst/>
          </a:prstGeom>
          <a:noFill/>
          <a:ln w="12700" algn="ctr">
            <a:solidFill>
              <a:schemeClr val="tx1"/>
            </a:solidFill>
            <a:round/>
            <a:headEnd/>
            <a:tailEnd/>
          </a:ln>
          <a:effectLst>
            <a:outerShdw dist="17961" dir="13500000" algn="ctr" rotWithShape="0">
              <a:srgbClr val="FCFEB9"/>
            </a:outerShdw>
          </a:effectLst>
          <a:extLst>
            <a:ext uri="{909E8E84-426E-40DD-AFC4-6F175D3DCCD1}">
              <a14:hiddenFill xmlns:a14="http://schemas.microsoft.com/office/drawing/2010/main">
                <a:noFill/>
              </a14:hiddenFill>
            </a:ext>
          </a:extLst>
        </p:spPr>
      </p:cxnSp>
      <p:sp>
        <p:nvSpPr>
          <p:cNvPr id="33801" name="ZoneTexte 13"/>
          <p:cNvSpPr txBox="1">
            <a:spLocks noChangeArrowheads="1"/>
          </p:cNvSpPr>
          <p:nvPr>
            <p:custDataLst>
              <p:tags r:id="rId8"/>
            </p:custDataLst>
          </p:nvPr>
        </p:nvSpPr>
        <p:spPr bwMode="auto">
          <a:xfrm>
            <a:off x="140572" y="1843950"/>
            <a:ext cx="2951163"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2000" b="1" dirty="0"/>
              <a:t>Many regions in high altitude were independently colonized by humans.</a:t>
            </a:r>
          </a:p>
          <a:p>
            <a:endParaRPr lang="en-CA" sz="2000" b="1" dirty="0"/>
          </a:p>
          <a:p>
            <a:r>
              <a:rPr lang="en-CA" sz="2000" b="1" dirty="0"/>
              <a:t>On the Qinghai–Tibet Plateau, human </a:t>
            </a:r>
            <a:r>
              <a:rPr lang="en-CA" sz="2000" b="1" u="sng" dirty="0">
                <a:solidFill>
                  <a:schemeClr val="tx2"/>
                </a:solidFill>
              </a:rPr>
              <a:t>_________</a:t>
            </a:r>
            <a:r>
              <a:rPr lang="en-CA" sz="2000" b="1" dirty="0"/>
              <a:t> to high altitude differs from the Andes.</a:t>
            </a:r>
          </a:p>
        </p:txBody>
      </p:sp>
      <p:sp>
        <p:nvSpPr>
          <p:cNvPr id="11" name="Rectangle 17"/>
          <p:cNvSpPr>
            <a:spLocks noGrp="1" noChangeArrowheads="1"/>
          </p:cNvSpPr>
          <p:nvPr>
            <p:ph type="title"/>
            <p:custDataLst>
              <p:tags r:id="rId9"/>
            </p:custDataLst>
          </p:nvPr>
        </p:nvSpPr>
        <p:spPr/>
        <p:txBody>
          <a:bodyPr/>
          <a:lstStyle/>
          <a:p>
            <a:pPr>
              <a:defRPr/>
            </a:pPr>
            <a:r>
              <a:rPr lang="ca-ES" sz="2800" dirty="0"/>
              <a:t>3.3 Evolution and Natural Selection:</a:t>
            </a:r>
            <a:br>
              <a:rPr lang="ca-ES" sz="2800" dirty="0"/>
            </a:br>
            <a:r>
              <a:rPr lang="ca-ES" sz="2800" dirty="0"/>
              <a:t>Humans and Altitude</a:t>
            </a:r>
            <a:endParaRPr lang="en-US" sz="28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ce réservé du contenu 2"/>
          <p:cNvSpPr txBox="1">
            <a:spLocks/>
          </p:cNvSpPr>
          <p:nvPr>
            <p:custDataLst>
              <p:tags r:id="rId1"/>
            </p:custDataLst>
          </p:nvPr>
        </p:nvSpPr>
        <p:spPr bwMode="auto">
          <a:xfrm>
            <a:off x="-38100" y="1268760"/>
            <a:ext cx="8858572" cy="2665412"/>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lvl1pPr marL="342900" indent="-342900">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spcBef>
                <a:spcPct val="20000"/>
              </a:spcBef>
              <a:buClr>
                <a:schemeClr val="tx2"/>
              </a:buClr>
              <a:buSzPct val="75000"/>
              <a:buFont typeface="Monotype Sorts" pitchFamily="2" charset="2"/>
              <a:buChar char="l"/>
            </a:pPr>
            <a:r>
              <a:rPr lang="en-CA" b="1" dirty="0"/>
              <a:t>Adaptations</a:t>
            </a:r>
          </a:p>
          <a:p>
            <a:pPr lvl="1">
              <a:spcBef>
                <a:spcPct val="20000"/>
              </a:spcBef>
              <a:buClr>
                <a:schemeClr val="tx2"/>
              </a:buClr>
              <a:buSzPct val="75000"/>
              <a:buFont typeface="Monotype Sorts" pitchFamily="2" charset="2"/>
              <a:buChar char="l"/>
            </a:pPr>
            <a:r>
              <a:rPr lang="en-CA" b="1" dirty="0"/>
              <a:t>Andes </a:t>
            </a:r>
          </a:p>
          <a:p>
            <a:pPr lvl="2">
              <a:spcBef>
                <a:spcPct val="20000"/>
              </a:spcBef>
              <a:buClr>
                <a:schemeClr val="tx2"/>
              </a:buClr>
              <a:buSzPct val="75000"/>
              <a:buFont typeface="Monotype Sorts" pitchFamily="2" charset="2"/>
              <a:buChar char="l"/>
            </a:pPr>
            <a:r>
              <a:rPr lang="en-CA" b="1" dirty="0"/>
              <a:t>Higher alveolar surface in lungs, same hemoglobin concentration in blood but each molecule has a higher oxygen capacity; </a:t>
            </a:r>
          </a:p>
          <a:p>
            <a:pPr lvl="1">
              <a:spcBef>
                <a:spcPct val="20000"/>
              </a:spcBef>
              <a:buClr>
                <a:schemeClr val="tx2"/>
              </a:buClr>
              <a:buSzPct val="75000"/>
              <a:buFont typeface="Monotype Sorts" pitchFamily="2" charset="2"/>
              <a:buChar char="l"/>
            </a:pPr>
            <a:r>
              <a:rPr lang="en-CA" b="1" dirty="0"/>
              <a:t>Qinghai –Tibet Plateau </a:t>
            </a:r>
          </a:p>
          <a:p>
            <a:pPr lvl="2">
              <a:spcBef>
                <a:spcPct val="20000"/>
              </a:spcBef>
              <a:buClr>
                <a:schemeClr val="tx2"/>
              </a:buClr>
              <a:buSzPct val="75000"/>
              <a:buFont typeface="Monotype Sorts" pitchFamily="2" charset="2"/>
              <a:buChar char="l"/>
            </a:pPr>
            <a:r>
              <a:rPr lang="en-CA" b="1" dirty="0"/>
              <a:t>Deeper breath, faster breathing cycle; larger pulmonary capacity and increased </a:t>
            </a:r>
            <a:r>
              <a:rPr lang="en-CA" b="1" u="sng" dirty="0">
                <a:solidFill>
                  <a:schemeClr val="tx2"/>
                </a:solidFill>
              </a:rPr>
              <a:t>_________</a:t>
            </a:r>
            <a:r>
              <a:rPr lang="en-CA" b="1" dirty="0"/>
              <a:t>; lower hemoglobin concentration.</a:t>
            </a:r>
          </a:p>
          <a:p>
            <a:pPr lvl="3">
              <a:spcBef>
                <a:spcPct val="20000"/>
              </a:spcBef>
              <a:buClr>
                <a:schemeClr val="tx2"/>
              </a:buClr>
              <a:buSzPct val="75000"/>
              <a:buFont typeface="Monotype Sorts" pitchFamily="2" charset="2"/>
              <a:buChar char="l"/>
            </a:pPr>
            <a:r>
              <a:rPr lang="en-CA" b="1" dirty="0"/>
              <a:t>Origin of adaptation : </a:t>
            </a:r>
            <a:r>
              <a:rPr lang="en-CA" b="1" i="1" u="sng" dirty="0">
                <a:solidFill>
                  <a:schemeClr val="tx2"/>
                </a:solidFill>
              </a:rPr>
              <a:t>_________________</a:t>
            </a:r>
            <a:r>
              <a:rPr lang="en-CA" b="1" dirty="0"/>
              <a:t>EPAS1  </a:t>
            </a:r>
          </a:p>
        </p:txBody>
      </p:sp>
      <p:sp>
        <p:nvSpPr>
          <p:cNvPr id="7" name="Rectangle 17"/>
          <p:cNvSpPr>
            <a:spLocks noGrp="1" noChangeArrowheads="1"/>
          </p:cNvSpPr>
          <p:nvPr>
            <p:ph type="title"/>
            <p:custDataLst>
              <p:tags r:id="rId2"/>
            </p:custDataLst>
          </p:nvPr>
        </p:nvSpPr>
        <p:spPr>
          <a:xfrm>
            <a:off x="395288" y="333375"/>
            <a:ext cx="8207375" cy="1143000"/>
          </a:xfrm>
        </p:spPr>
        <p:txBody>
          <a:bodyPr/>
          <a:lstStyle/>
          <a:p>
            <a:pPr>
              <a:defRPr/>
            </a:pPr>
            <a:r>
              <a:rPr lang="ca-ES" sz="2800" dirty="0"/>
              <a:t>3.3 Evolution and Natural Selection:</a:t>
            </a:r>
            <a:br>
              <a:rPr lang="ca-ES" sz="2800" dirty="0"/>
            </a:br>
            <a:r>
              <a:rPr lang="ca-ES" sz="2800" dirty="0"/>
              <a:t>Humans and Altitude</a:t>
            </a:r>
            <a:endParaRPr lang="en-US" sz="28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custDataLst>
              <p:tags r:id="rId1"/>
            </p:custDataLst>
          </p:nvPr>
        </p:nvSpPr>
        <p:spPr>
          <a:xfrm>
            <a:off x="500063" y="1681163"/>
            <a:ext cx="8169275" cy="3548062"/>
          </a:xfrm>
        </p:spPr>
        <p:txBody>
          <a:bodyPr/>
          <a:lstStyle/>
          <a:p>
            <a:pPr>
              <a:defRPr/>
            </a:pPr>
            <a:r>
              <a:rPr lang="en-CA" sz="2000" dirty="0">
                <a:solidFill>
                  <a:schemeClr val="bg1">
                    <a:lumMod val="10000"/>
                  </a:schemeClr>
                </a:solidFill>
              </a:rPr>
              <a:t>In the three cases (moths, finches and humans), the </a:t>
            </a:r>
            <a:r>
              <a:rPr lang="en-CA" sz="2000" u="sng" dirty="0">
                <a:solidFill>
                  <a:schemeClr val="tx2"/>
                </a:solidFill>
              </a:rPr>
              <a:t>______________</a:t>
            </a:r>
            <a:r>
              <a:rPr lang="en-CA" sz="2000" dirty="0">
                <a:solidFill>
                  <a:schemeClr val="bg1">
                    <a:lumMod val="10000"/>
                  </a:schemeClr>
                </a:solidFill>
              </a:rPr>
              <a:t> that give a </a:t>
            </a:r>
            <a:r>
              <a:rPr lang="en-CA" sz="2000" u="sng" dirty="0">
                <a:solidFill>
                  <a:schemeClr val="tx2"/>
                </a:solidFill>
              </a:rPr>
              <a:t>_____________________</a:t>
            </a:r>
            <a:r>
              <a:rPr lang="en-CA" sz="2000" dirty="0">
                <a:solidFill>
                  <a:schemeClr val="bg1">
                    <a:lumMod val="10000"/>
                  </a:schemeClr>
                </a:solidFill>
              </a:rPr>
              <a:t>(i.e. adaptation) to individuals in a population will be favoured. Thus, from generation to generation, there will be a higher percentage of individuals carrying the adaptation. This is </a:t>
            </a:r>
            <a:r>
              <a:rPr lang="en-CA" sz="2000" u="sng" dirty="0">
                <a:solidFill>
                  <a:schemeClr val="tx2"/>
                </a:solidFill>
              </a:rPr>
              <a:t>_______________</a:t>
            </a:r>
            <a:r>
              <a:rPr lang="en-CA" sz="2000" dirty="0">
                <a:solidFill>
                  <a:schemeClr val="bg1">
                    <a:lumMod val="10000"/>
                  </a:schemeClr>
                </a:solidFill>
              </a:rPr>
              <a:t>. It’s Darwin’s descent with modification. It’s evolution. </a:t>
            </a:r>
          </a:p>
          <a:p>
            <a:pPr>
              <a:defRPr/>
            </a:pPr>
            <a:r>
              <a:rPr lang="en-CA" sz="2000" dirty="0">
                <a:solidFill>
                  <a:schemeClr val="bg1">
                    <a:lumMod val="10000"/>
                  </a:schemeClr>
                </a:solidFill>
              </a:rPr>
              <a:t>These adaptations can sometimes redefine a species and, in certain circumstances, define a new species.  </a:t>
            </a:r>
          </a:p>
        </p:txBody>
      </p:sp>
      <p:sp>
        <p:nvSpPr>
          <p:cNvPr id="4" name="Rectangle 17"/>
          <p:cNvSpPr>
            <a:spLocks noGrp="1" noChangeArrowheads="1"/>
          </p:cNvSpPr>
          <p:nvPr>
            <p:ph type="title"/>
            <p:custDataLst>
              <p:tags r:id="rId2"/>
            </p:custDataLst>
          </p:nvPr>
        </p:nvSpPr>
        <p:spPr>
          <a:xfrm>
            <a:off x="250825" y="309563"/>
            <a:ext cx="8785225" cy="1143000"/>
          </a:xfrm>
        </p:spPr>
        <p:txBody>
          <a:bodyPr/>
          <a:lstStyle/>
          <a:p>
            <a:pPr>
              <a:defRPr/>
            </a:pPr>
            <a:r>
              <a:rPr lang="ca-ES" sz="2800" dirty="0"/>
              <a:t>3.3 Evolution and Natural Selection</a:t>
            </a:r>
            <a:br>
              <a:rPr lang="ca-ES" sz="2800" dirty="0"/>
            </a:br>
            <a:r>
              <a:rPr lang="ca-ES" sz="2800" dirty="0"/>
              <a:t>(</a:t>
            </a:r>
            <a:r>
              <a:rPr lang="ca-ES" sz="2800" u="sng" dirty="0"/>
              <a:t>modified slide</a:t>
            </a:r>
            <a:r>
              <a:rPr lang="ca-ES" sz="2800" dirty="0"/>
              <a:t>)</a:t>
            </a:r>
            <a:endParaRPr lang="en-US" sz="2800" dirty="0"/>
          </a:p>
        </p:txBody>
      </p:sp>
      <p:sp>
        <p:nvSpPr>
          <p:cNvPr id="35844" name="TextBox 1"/>
          <p:cNvSpPr txBox="1">
            <a:spLocks noChangeArrowheads="1"/>
          </p:cNvSpPr>
          <p:nvPr>
            <p:custDataLst>
              <p:tags r:id="rId3"/>
            </p:custDataLst>
          </p:nvPr>
        </p:nvSpPr>
        <p:spPr bwMode="auto">
          <a:xfrm>
            <a:off x="1403350" y="5300663"/>
            <a:ext cx="59939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b="1" dirty="0"/>
              <a:t>Another example in the book : fig. 22.13</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custDataLst>
              <p:tags r:id="rId1"/>
            </p:custDataLst>
          </p:nvPr>
        </p:nvSpPr>
        <p:spPr>
          <a:xfrm>
            <a:off x="107950" y="260350"/>
            <a:ext cx="8207375" cy="887413"/>
          </a:xfrm>
        </p:spPr>
        <p:txBody>
          <a:bodyPr/>
          <a:lstStyle/>
          <a:p>
            <a:pPr>
              <a:defRPr/>
            </a:pPr>
            <a:r>
              <a:rPr lang="en-CA" sz="3400" dirty="0"/>
              <a:t>3.4 Proof of Evolution: Homology</a:t>
            </a:r>
          </a:p>
        </p:txBody>
      </p:sp>
      <p:sp>
        <p:nvSpPr>
          <p:cNvPr id="36868" name="Text Box 5"/>
          <p:cNvSpPr txBox="1">
            <a:spLocks noChangeArrowheads="1"/>
          </p:cNvSpPr>
          <p:nvPr>
            <p:custDataLst>
              <p:tags r:id="rId2"/>
            </p:custDataLst>
          </p:nvPr>
        </p:nvSpPr>
        <p:spPr bwMode="auto">
          <a:xfrm>
            <a:off x="34925" y="1700213"/>
            <a:ext cx="3024188" cy="4154984"/>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b="1" dirty="0"/>
              <a:t>Descent with modification theory  (theory of evolution) explains the resemblance between certain traits even if the functions are different. </a:t>
            </a:r>
          </a:p>
          <a:p>
            <a:r>
              <a:rPr lang="en-CA" b="1" u="sng" dirty="0">
                <a:solidFill>
                  <a:schemeClr val="tx2"/>
                </a:solidFill>
              </a:rPr>
              <a:t>(____________ _________)</a:t>
            </a:r>
            <a:endParaRPr lang="en-CA" b="1" dirty="0"/>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49456" y="1844824"/>
            <a:ext cx="5967436" cy="3162486"/>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6" name="Rectangle 8"/>
          <p:cNvSpPr>
            <a:spLocks noGrp="1" noChangeArrowheads="1"/>
          </p:cNvSpPr>
          <p:nvPr>
            <p:ph type="title"/>
            <p:custDataLst>
              <p:tags r:id="rId1"/>
            </p:custDataLst>
          </p:nvPr>
        </p:nvSpPr>
        <p:spPr>
          <a:xfrm>
            <a:off x="250825" y="260350"/>
            <a:ext cx="8497888" cy="1143000"/>
          </a:xfrm>
        </p:spPr>
        <p:txBody>
          <a:bodyPr/>
          <a:lstStyle/>
          <a:p>
            <a:pPr>
              <a:defRPr/>
            </a:pPr>
            <a:r>
              <a:rPr lang="fr-CA" sz="3400" dirty="0"/>
              <a:t>3.4 Proof of </a:t>
            </a:r>
            <a:r>
              <a:rPr lang="fr-CA" sz="3400" dirty="0" err="1"/>
              <a:t>Evolution</a:t>
            </a:r>
            <a:r>
              <a:rPr lang="fr-CA" sz="3400" dirty="0"/>
              <a:t>: </a:t>
            </a:r>
            <a:r>
              <a:rPr lang="fr-CA" sz="3400" dirty="0" err="1"/>
              <a:t>Homology</a:t>
            </a:r>
            <a:endParaRPr lang="en-US" sz="3400" dirty="0"/>
          </a:p>
        </p:txBody>
      </p:sp>
      <p:pic>
        <p:nvPicPr>
          <p:cNvPr id="2" name="Pictur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39552" y="1268760"/>
            <a:ext cx="7718148" cy="4665287"/>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8"/>
          <p:cNvSpPr>
            <a:spLocks noGrp="1" noChangeArrowheads="1"/>
          </p:cNvSpPr>
          <p:nvPr>
            <p:ph type="title"/>
            <p:custDataLst>
              <p:tags r:id="rId1"/>
            </p:custDataLst>
          </p:nvPr>
        </p:nvSpPr>
        <p:spPr>
          <a:xfrm>
            <a:off x="-22225" y="0"/>
            <a:ext cx="8207375" cy="1143000"/>
          </a:xfrm>
        </p:spPr>
        <p:txBody>
          <a:bodyPr/>
          <a:lstStyle/>
          <a:p>
            <a:pPr>
              <a:defRPr/>
            </a:pPr>
            <a:r>
              <a:rPr lang="fr-CA" sz="3400" dirty="0"/>
              <a:t>3.4 Proof of </a:t>
            </a:r>
            <a:r>
              <a:rPr lang="fr-CA" sz="3400" dirty="0" err="1"/>
              <a:t>Evolution</a:t>
            </a:r>
            <a:r>
              <a:rPr lang="fr-CA" sz="3400" dirty="0"/>
              <a:t>: </a:t>
            </a:r>
            <a:r>
              <a:rPr lang="fr-CA" sz="3400" dirty="0" err="1"/>
              <a:t>Homology</a:t>
            </a:r>
            <a:endParaRPr lang="en-US" sz="3400" dirty="0"/>
          </a:p>
        </p:txBody>
      </p:sp>
      <p:pic>
        <p:nvPicPr>
          <p:cNvPr id="3" name="Content Placeholder 2"/>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611560" y="908720"/>
            <a:ext cx="7920880" cy="5231623"/>
          </a:xfrm>
          <a:prstGeom prst="rect">
            <a:avLst/>
          </a:prstGeom>
          <a:ln>
            <a:solidFill>
              <a:schemeClr val="bg1">
                <a:lumMod val="10000"/>
              </a:schemeClr>
            </a:solidFill>
          </a:ln>
          <a:effectLst>
            <a:outerShdw blurRad="63500" sx="102000" sy="102000" algn="ctr" rotWithShape="0">
              <a:prstClr val="black">
                <a:alpha val="40000"/>
              </a:prstClr>
            </a:outerShdw>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custDataLst>
              <p:tags r:id="rId1"/>
            </p:custDataLst>
          </p:nvPr>
        </p:nvSpPr>
        <p:spPr>
          <a:xfrm>
            <a:off x="212725" y="1580578"/>
            <a:ext cx="3135313" cy="1296988"/>
          </a:xfrm>
        </p:spPr>
        <p:txBody>
          <a:bodyPr/>
          <a:lstStyle/>
          <a:p>
            <a:r>
              <a:rPr lang="en-CA" sz="3200" dirty="0"/>
              <a:t>Evolution of the horse:</a:t>
            </a:r>
          </a:p>
        </p:txBody>
      </p:sp>
      <p:pic>
        <p:nvPicPr>
          <p:cNvPr id="39939" name="Picture 5" descr="Horseevolution"/>
          <p:cNvPicPr>
            <a:picLocks noChangeAspect="1" noChangeArrowheads="1"/>
          </p:cNvPicPr>
          <p:nvPr>
            <p:custDataLst>
              <p:tags r:id="rId2"/>
            </p:custDataLst>
          </p:nvPr>
        </p:nvPicPr>
        <p:blipFill rotWithShape="1">
          <a:blip r:embed="rId9" cstate="email">
            <a:extLst>
              <a:ext uri="{28A0092B-C50C-407E-A947-70E740481C1C}">
                <a14:useLocalDpi xmlns:a14="http://schemas.microsoft.com/office/drawing/2010/main"/>
              </a:ext>
            </a:extLst>
          </a:blip>
          <a:srcRect l="-1" r="-1400"/>
          <a:stretch/>
        </p:blipFill>
        <p:spPr bwMode="auto">
          <a:xfrm>
            <a:off x="3463494" y="181760"/>
            <a:ext cx="5573002" cy="6669360"/>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68" name="Rectangle 8"/>
          <p:cNvSpPr>
            <a:spLocks noGrp="1" noChangeArrowheads="1"/>
          </p:cNvSpPr>
          <p:nvPr>
            <p:ph type="title"/>
            <p:custDataLst>
              <p:tags r:id="rId3"/>
            </p:custDataLst>
          </p:nvPr>
        </p:nvSpPr>
        <p:spPr>
          <a:xfrm>
            <a:off x="17463" y="188913"/>
            <a:ext cx="3330575" cy="1143000"/>
          </a:xfrm>
        </p:spPr>
        <p:txBody>
          <a:bodyPr/>
          <a:lstStyle/>
          <a:p>
            <a:pPr>
              <a:defRPr/>
            </a:pPr>
            <a:r>
              <a:rPr lang="en-CA" sz="3400" dirty="0"/>
              <a:t>3.4 Proof of Evolution: Fossils</a:t>
            </a:r>
          </a:p>
        </p:txBody>
      </p:sp>
      <p:pic>
        <p:nvPicPr>
          <p:cNvPr id="39941" name="Picture 10" descr="File:Hyracotherium Eohippus hharder.jpg">
            <a:hlinkClick r:id="rId10"/>
          </p:cNvPr>
          <p:cNvPicPr>
            <a:picLocks noChangeAspect="1" noChangeArrowheads="1"/>
          </p:cNvPicPr>
          <p:nvPr>
            <p:custDataLst>
              <p:tags r:id="rId4"/>
            </p:custDataLst>
          </p:nvPr>
        </p:nvPicPr>
        <p:blipFill>
          <a:blip r:embed="rId11" cstate="email">
            <a:extLst>
              <a:ext uri="{28A0092B-C50C-407E-A947-70E740481C1C}">
                <a14:useLocalDpi xmlns:a14="http://schemas.microsoft.com/office/drawing/2010/main"/>
              </a:ext>
            </a:extLst>
          </a:blip>
          <a:srcRect/>
          <a:stretch>
            <a:fillRect/>
          </a:stretch>
        </p:blipFill>
        <p:spPr bwMode="auto">
          <a:xfrm>
            <a:off x="0" y="2605409"/>
            <a:ext cx="3348038" cy="2103438"/>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2" name="Text Box 11"/>
          <p:cNvSpPr txBox="1">
            <a:spLocks noChangeArrowheads="1"/>
          </p:cNvSpPr>
          <p:nvPr>
            <p:custDataLst>
              <p:tags r:id="rId5"/>
            </p:custDataLst>
          </p:nvPr>
        </p:nvSpPr>
        <p:spPr bwMode="auto">
          <a:xfrm>
            <a:off x="107504" y="4246884"/>
            <a:ext cx="2359025" cy="461963"/>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b="1" i="1" dirty="0" err="1"/>
              <a:t>Hyracotherium</a:t>
            </a:r>
            <a:endParaRPr lang="en-US" b="1" i="1" dirty="0"/>
          </a:p>
        </p:txBody>
      </p:sp>
      <p:sp>
        <p:nvSpPr>
          <p:cNvPr id="2" name="TextBox 1"/>
          <p:cNvSpPr txBox="1"/>
          <p:nvPr>
            <p:custDataLst>
              <p:tags r:id="rId6"/>
            </p:custDataLst>
          </p:nvPr>
        </p:nvSpPr>
        <p:spPr>
          <a:xfrm>
            <a:off x="1031570" y="5085184"/>
            <a:ext cx="2318263" cy="1015663"/>
          </a:xfrm>
          <a:prstGeom prst="rect">
            <a:avLst/>
          </a:prstGeom>
          <a:noFill/>
        </p:spPr>
        <p:txBody>
          <a:bodyPr wrap="none" rtlCol="0">
            <a:spAutoFit/>
          </a:bodyPr>
          <a:lstStyle/>
          <a:p>
            <a:r>
              <a:rPr lang="en-CA" sz="2000" b="1" dirty="0">
                <a:solidFill>
                  <a:schemeClr val="bg1">
                    <a:lumMod val="10000"/>
                  </a:schemeClr>
                </a:solidFill>
              </a:rPr>
              <a:t>Classic </a:t>
            </a:r>
          </a:p>
          <a:p>
            <a:r>
              <a:rPr lang="en-CA" sz="2000" b="1" dirty="0">
                <a:solidFill>
                  <a:schemeClr val="bg1">
                    <a:lumMod val="10000"/>
                  </a:schemeClr>
                </a:solidFill>
              </a:rPr>
              <a:t>Interpretation</a:t>
            </a:r>
          </a:p>
          <a:p>
            <a:r>
              <a:rPr lang="en-CA" sz="2000" b="1" dirty="0">
                <a:solidFill>
                  <a:schemeClr val="bg1">
                    <a:lumMod val="10000"/>
                  </a:schemeClr>
                </a:solidFill>
              </a:rPr>
              <a:t>(linear evolution</a:t>
            </a:r>
            <a:r>
              <a:rPr lang="fr-CA" sz="2000" b="1" dirty="0">
                <a:solidFill>
                  <a:schemeClr val="bg1">
                    <a:lumMod val="10000"/>
                  </a:schemeClr>
                </a:solidFill>
              </a:rPr>
              <a:t>)</a:t>
            </a:r>
            <a:endParaRPr lang="en-CA" sz="2000" b="1" dirty="0">
              <a:solidFill>
                <a:schemeClr val="bg1">
                  <a:lumMod val="10000"/>
                </a:schemeClr>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41" name="Rectangle 5"/>
          <p:cNvSpPr>
            <a:spLocks noGrp="1" noChangeArrowheads="1"/>
          </p:cNvSpPr>
          <p:nvPr>
            <p:ph type="title"/>
            <p:custDataLst>
              <p:tags r:id="rId1"/>
            </p:custDataLst>
          </p:nvPr>
        </p:nvSpPr>
        <p:spPr>
          <a:xfrm>
            <a:off x="0" y="0"/>
            <a:ext cx="1763713" cy="1143000"/>
          </a:xfrm>
        </p:spPr>
        <p:txBody>
          <a:bodyPr/>
          <a:lstStyle/>
          <a:p>
            <a:pPr>
              <a:defRPr/>
            </a:pPr>
            <a:r>
              <a:rPr lang="fr-CA" sz="1800" dirty="0"/>
              <a:t>3.4 Proof of </a:t>
            </a:r>
            <a:r>
              <a:rPr lang="fr-CA" sz="1800" dirty="0" err="1"/>
              <a:t>Evolution</a:t>
            </a:r>
            <a:r>
              <a:rPr lang="fr-CA" sz="1800" dirty="0"/>
              <a:t>:  </a:t>
            </a:r>
            <a:r>
              <a:rPr lang="fr-CA" sz="1800" dirty="0" err="1"/>
              <a:t>Fossils</a:t>
            </a:r>
            <a:endParaRPr lang="en-US" sz="1800" dirty="0"/>
          </a:p>
        </p:txBody>
      </p:sp>
      <p:sp>
        <p:nvSpPr>
          <p:cNvPr id="40964" name="Rectangle 7"/>
          <p:cNvSpPr>
            <a:spLocks noChangeArrowheads="1"/>
          </p:cNvSpPr>
          <p:nvPr>
            <p:custDataLst>
              <p:tags r:id="rId2"/>
            </p:custDataLst>
          </p:nvPr>
        </p:nvSpPr>
        <p:spPr bwMode="auto">
          <a:xfrm>
            <a:off x="15677" y="1556792"/>
            <a:ext cx="1387971" cy="576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FFFCC"/>
                  </a:outerShdw>
                </a:effectLst>
              </a14:hiddenEffects>
            </a:ext>
          </a:extLst>
        </p:spPr>
        <p:txBody>
          <a:bodyPr lIns="90488" tIns="44450" rIns="90488" bIns="44450"/>
          <a:lstStyle/>
          <a:p>
            <a:pPr marL="342900" indent="-342900">
              <a:lnSpc>
                <a:spcPct val="90000"/>
              </a:lnSpc>
              <a:spcBef>
                <a:spcPct val="20000"/>
              </a:spcBef>
              <a:buClr>
                <a:schemeClr val="tx2"/>
              </a:buClr>
              <a:buSzPct val="75000"/>
              <a:buFont typeface="Monotype Sorts" pitchFamily="2" charset="2"/>
              <a:buChar char="l"/>
            </a:pPr>
            <a:endParaRPr lang="fr-CA" sz="2000" b="1" dirty="0"/>
          </a:p>
          <a:p>
            <a:pPr>
              <a:lnSpc>
                <a:spcPct val="90000"/>
              </a:lnSpc>
              <a:spcBef>
                <a:spcPct val="20000"/>
              </a:spcBef>
              <a:buClr>
                <a:schemeClr val="tx2"/>
              </a:buClr>
              <a:buSzPct val="75000"/>
            </a:pPr>
            <a:r>
              <a:rPr lang="fr-CA" sz="2000" b="1" dirty="0" err="1"/>
              <a:t>Evolution</a:t>
            </a:r>
            <a:r>
              <a:rPr lang="fr-CA" sz="2000" b="1" dirty="0"/>
              <a:t> of the horse:</a:t>
            </a:r>
            <a:endParaRPr lang="en-US" sz="2000" b="1" dirty="0"/>
          </a:p>
        </p:txBody>
      </p:sp>
      <p:sp>
        <p:nvSpPr>
          <p:cNvPr id="6" name="TextBox 5"/>
          <p:cNvSpPr txBox="1"/>
          <p:nvPr>
            <p:custDataLst>
              <p:tags r:id="rId3"/>
            </p:custDataLst>
          </p:nvPr>
        </p:nvSpPr>
        <p:spPr>
          <a:xfrm>
            <a:off x="-3043" y="4869160"/>
            <a:ext cx="1878707" cy="1077218"/>
          </a:xfrm>
          <a:prstGeom prst="rect">
            <a:avLst/>
          </a:prstGeom>
          <a:noFill/>
        </p:spPr>
        <p:txBody>
          <a:bodyPr wrap="square" rtlCol="0">
            <a:spAutoFit/>
          </a:bodyPr>
          <a:lstStyle/>
          <a:p>
            <a:r>
              <a:rPr lang="en-CA" sz="1600" b="1" dirty="0">
                <a:solidFill>
                  <a:schemeClr val="bg1">
                    <a:lumMod val="10000"/>
                  </a:schemeClr>
                </a:solidFill>
              </a:rPr>
              <a:t>More realistic interpretation </a:t>
            </a:r>
          </a:p>
          <a:p>
            <a:r>
              <a:rPr lang="en-CA" sz="1600" b="1" dirty="0">
                <a:solidFill>
                  <a:schemeClr val="bg1">
                    <a:lumMod val="10000"/>
                  </a:schemeClr>
                </a:solidFill>
              </a:rPr>
              <a:t>(phylogenetic tree)</a:t>
            </a:r>
          </a:p>
        </p:txBody>
      </p:sp>
      <p:pic>
        <p:nvPicPr>
          <p:cNvPr id="3" name="Content Placeholder 2"/>
          <p:cNvPicPr>
            <a:picLocks noGrp="1" noChangeAspect="1"/>
          </p:cNvPicPr>
          <p:nvPr>
            <p:ph idx="1"/>
          </p:nvPr>
        </p:nvPicPr>
        <p:blipFill>
          <a:blip r:embed="rId7" cstate="email">
            <a:extLst>
              <a:ext uri="{28A0092B-C50C-407E-A947-70E740481C1C}">
                <a14:useLocalDpi xmlns:a14="http://schemas.microsoft.com/office/drawing/2010/main"/>
              </a:ext>
            </a:extLst>
          </a:blip>
          <a:stretch>
            <a:fillRect/>
          </a:stretch>
        </p:blipFill>
        <p:spPr>
          <a:xfrm>
            <a:off x="2051720" y="160831"/>
            <a:ext cx="6716077" cy="6516948"/>
          </a:xfrm>
          <a:prstGeom prst="rect">
            <a:avLst/>
          </a:prstGeom>
        </p:spPr>
      </p:pic>
      <p:sp>
        <p:nvSpPr>
          <p:cNvPr id="40965" name="TextBox 1"/>
          <p:cNvSpPr txBox="1">
            <a:spLocks noChangeArrowheads="1"/>
          </p:cNvSpPr>
          <p:nvPr>
            <p:custDataLst>
              <p:tags r:id="rId4"/>
            </p:custDataLst>
          </p:nvPr>
        </p:nvSpPr>
        <p:spPr bwMode="auto">
          <a:xfrm>
            <a:off x="6588224" y="5521849"/>
            <a:ext cx="20842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dirty="0"/>
              <a:t>See fig. 25.27</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4000" dirty="0"/>
              <a:t>3.4 Proof of Evolution: Fossils</a:t>
            </a:r>
            <a:endParaRPr lang="en-CA"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6721" y="2564904"/>
            <a:ext cx="3785240" cy="1900191"/>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5976" y="2025735"/>
            <a:ext cx="4392488" cy="3771071"/>
          </a:xfrm>
          <a:prstGeom prst="rect">
            <a:avLst/>
          </a:prstGeom>
        </p:spPr>
      </p:pic>
      <p:sp>
        <p:nvSpPr>
          <p:cNvPr id="6" name="Rectangle 5"/>
          <p:cNvSpPr/>
          <p:nvPr/>
        </p:nvSpPr>
        <p:spPr>
          <a:xfrm>
            <a:off x="179512" y="4498631"/>
            <a:ext cx="4572000" cy="215444"/>
          </a:xfrm>
          <a:prstGeom prst="rect">
            <a:avLst/>
          </a:prstGeom>
        </p:spPr>
        <p:txBody>
          <a:bodyPr>
            <a:spAutoFit/>
          </a:bodyPr>
          <a:lstStyle/>
          <a:p>
            <a:r>
              <a:rPr lang="en-CA" sz="800" b="1" dirty="0"/>
              <a:t>Poster human evolution - © </a:t>
            </a:r>
            <a:r>
              <a:rPr lang="en-CA" sz="800" b="1" dirty="0">
                <a:hlinkClick r:id="rId4" tooltip="Lionel Bret"/>
              </a:rPr>
              <a:t>Lionel Bret</a:t>
            </a:r>
            <a:r>
              <a:rPr lang="en-CA" sz="800" b="1" dirty="0"/>
              <a:t>, </a:t>
            </a:r>
            <a:r>
              <a:rPr lang="en-CA" sz="800" b="1" dirty="0">
                <a:hlinkClick r:id="rId5" tooltip="Science Photo Library"/>
              </a:rPr>
              <a:t>Science Photo Library</a:t>
            </a:r>
            <a:r>
              <a:rPr lang="en-CA" sz="800" b="1" dirty="0"/>
              <a:t> - Image No. 649727</a:t>
            </a:r>
          </a:p>
        </p:txBody>
      </p:sp>
    </p:spTree>
    <p:extLst>
      <p:ext uri="{BB962C8B-B14F-4D97-AF65-F5344CB8AC3E}">
        <p14:creationId xmlns:p14="http://schemas.microsoft.com/office/powerpoint/2010/main" val="37778957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117245" y="2204126"/>
            <a:ext cx="7475370" cy="4575940"/>
          </a:xfrm>
          <a:prstGeom prst="rect">
            <a:avLst/>
          </a:prstGeom>
          <a:effectLst>
            <a:outerShdw blurRad="63500" sx="102000" sy="102000" algn="ctr" rotWithShape="0">
              <a:prstClr val="black">
                <a:alpha val="40000"/>
              </a:prstClr>
            </a:outerShdw>
          </a:effectLst>
        </p:spPr>
      </p:pic>
      <p:sp>
        <p:nvSpPr>
          <p:cNvPr id="5" name="Rectangle 5"/>
          <p:cNvSpPr>
            <a:spLocks noGrp="1" noChangeArrowheads="1"/>
          </p:cNvSpPr>
          <p:nvPr>
            <p:ph type="title"/>
            <p:custDataLst>
              <p:tags r:id="rId1"/>
            </p:custDataLst>
          </p:nvPr>
        </p:nvSpPr>
        <p:spPr>
          <a:xfrm>
            <a:off x="5446787" y="305593"/>
            <a:ext cx="3661717" cy="576262"/>
          </a:xfrm>
        </p:spPr>
        <p:txBody>
          <a:bodyPr/>
          <a:lstStyle/>
          <a:p>
            <a:pPr>
              <a:defRPr/>
            </a:pPr>
            <a:r>
              <a:rPr lang="fr-CA" sz="1800" dirty="0"/>
              <a:t>3.4 Proof of </a:t>
            </a:r>
            <a:r>
              <a:rPr lang="fr-CA" sz="1800" dirty="0" err="1"/>
              <a:t>Evolution</a:t>
            </a:r>
            <a:r>
              <a:rPr lang="fr-CA" sz="1800" dirty="0"/>
              <a:t>:  </a:t>
            </a:r>
            <a:r>
              <a:rPr lang="fr-CA" sz="1800" dirty="0" err="1"/>
              <a:t>Fossils</a:t>
            </a:r>
            <a:endParaRPr lang="en-US" sz="1800" dirty="0"/>
          </a:p>
        </p:txBody>
      </p:sp>
      <p:sp>
        <p:nvSpPr>
          <p:cNvPr id="41990" name="TextBox 5"/>
          <p:cNvSpPr txBox="1">
            <a:spLocks noChangeArrowheads="1"/>
          </p:cNvSpPr>
          <p:nvPr>
            <p:custDataLst>
              <p:tags r:id="rId2"/>
            </p:custDataLst>
          </p:nvPr>
        </p:nvSpPr>
        <p:spPr bwMode="auto">
          <a:xfrm>
            <a:off x="1131437" y="2492371"/>
            <a:ext cx="112082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600" b="1" dirty="0">
                <a:solidFill>
                  <a:schemeClr val="tx2"/>
                </a:solidFill>
              </a:rPr>
              <a:t>Fig. 22.20</a:t>
            </a:r>
          </a:p>
        </p:txBody>
      </p:sp>
      <p:pic>
        <p:nvPicPr>
          <p:cNvPr id="2" name="Picture 1"/>
          <p:cNvPicPr>
            <a:picLocks noChangeAspect="1"/>
          </p:cNvPicPr>
          <p:nvPr>
            <p:custDataLst>
              <p:tags r:id="rId3"/>
            </p:custDataLst>
          </p:nvPr>
        </p:nvPicPr>
        <p:blipFill>
          <a:blip r:embed="rId8" cstate="email">
            <a:extLst>
              <a:ext uri="{28A0092B-C50C-407E-A947-70E740481C1C}">
                <a14:useLocalDpi xmlns:a14="http://schemas.microsoft.com/office/drawing/2010/main"/>
              </a:ext>
            </a:extLst>
          </a:blip>
          <a:stretch>
            <a:fillRect/>
          </a:stretch>
        </p:blipFill>
        <p:spPr>
          <a:xfrm>
            <a:off x="5310205" y="1022816"/>
            <a:ext cx="2016224" cy="1181318"/>
          </a:xfrm>
          <a:prstGeom prst="rect">
            <a:avLst/>
          </a:prstGeom>
        </p:spPr>
      </p:pic>
      <p:sp>
        <p:nvSpPr>
          <p:cNvPr id="3" name="TextBox 2"/>
          <p:cNvSpPr txBox="1"/>
          <p:nvPr>
            <p:custDataLst>
              <p:tags r:id="rId4"/>
            </p:custDataLst>
          </p:nvPr>
        </p:nvSpPr>
        <p:spPr>
          <a:xfrm>
            <a:off x="7326429" y="1026131"/>
            <a:ext cx="1519968" cy="461665"/>
          </a:xfrm>
          <a:prstGeom prst="rect">
            <a:avLst/>
          </a:prstGeom>
          <a:noFill/>
        </p:spPr>
        <p:txBody>
          <a:bodyPr wrap="none" rtlCol="0">
            <a:spAutoFit/>
          </a:bodyPr>
          <a:lstStyle/>
          <a:p>
            <a:r>
              <a:rPr lang="fr-CA" i="1" u="sng" dirty="0" err="1"/>
              <a:t>Pakicetus</a:t>
            </a:r>
            <a:endParaRPr lang="en-CA" i="1" u="sng" dirty="0"/>
          </a:p>
        </p:txBody>
      </p:sp>
      <p:pic>
        <p:nvPicPr>
          <p:cNvPr id="6" name="Picture 5"/>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22922" y="106828"/>
            <a:ext cx="5375661" cy="2346580"/>
          </a:xfrm>
          <a:prstGeom prst="rect">
            <a:avLst/>
          </a:prstGeom>
          <a:effectLst>
            <a:outerShdw blurRad="63500" sx="102000" sy="102000" algn="ctr" rotWithShape="0">
              <a:prstClr val="black">
                <a:alpha val="40000"/>
              </a:prstClr>
            </a:outerShdw>
          </a:effectLst>
        </p:spPr>
      </p:pic>
      <p:sp>
        <p:nvSpPr>
          <p:cNvPr id="41989" name="TextBox 1"/>
          <p:cNvSpPr txBox="1">
            <a:spLocks noChangeArrowheads="1"/>
          </p:cNvSpPr>
          <p:nvPr>
            <p:custDataLst>
              <p:tags r:id="rId5"/>
            </p:custDataLst>
          </p:nvPr>
        </p:nvSpPr>
        <p:spPr bwMode="auto">
          <a:xfrm>
            <a:off x="71126" y="146098"/>
            <a:ext cx="20922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400" b="1" dirty="0">
                <a:solidFill>
                  <a:schemeClr val="tx2"/>
                </a:solidFill>
              </a:rPr>
              <a:t>Fig. 22.19 (</a:t>
            </a:r>
            <a:r>
              <a:rPr lang="en-CA" sz="1400" b="1" dirty="0" err="1">
                <a:solidFill>
                  <a:schemeClr val="tx2"/>
                </a:solidFill>
              </a:rPr>
              <a:t>Astragalus</a:t>
            </a:r>
            <a:r>
              <a:rPr lang="en-CA" sz="1400" b="1" dirty="0">
                <a:solidFill>
                  <a:schemeClr val="tx2"/>
                </a:solidFill>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88889E-6 2.77556E-17 L -0.17864 0.37477 " pathEditMode="relative" rAng="0" ptsTypes="AA">
                                      <p:cBhvr>
                                        <p:cTn id="6" dur="2000" fill="hold"/>
                                        <p:tgtEl>
                                          <p:spTgt spid="2"/>
                                        </p:tgtEl>
                                        <p:attrNameLst>
                                          <p:attrName>ppt_x</p:attrName>
                                          <p:attrName>ppt_y</p:attrName>
                                        </p:attrNameLst>
                                      </p:cBhvr>
                                      <p:rCtr x="-8941" y="18727"/>
                                    </p:animMotion>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2"/>
                                        </p:tgtEl>
                                      </p:cBhvr>
                                      <p:by x="150000" y="150000"/>
                                    </p:animScale>
                                  </p:childTnLst>
                                </p:cTn>
                              </p:par>
                            </p:childTnLst>
                          </p:cTn>
                        </p:par>
                      </p:childTnLst>
                    </p:cTn>
                  </p:par>
                  <p:par>
                    <p:cTn id="11" fill="hold">
                      <p:stCondLst>
                        <p:cond delay="indefinite"/>
                      </p:stCondLst>
                      <p:childTnLst>
                        <p:par>
                          <p:cTn id="12" fill="hold">
                            <p:stCondLst>
                              <p:cond delay="0"/>
                            </p:stCondLst>
                            <p:childTnLst>
                              <p:par>
                                <p:cTn id="13" presetID="6" presetClass="emph" presetSubtype="0" fill="hold" nodeType="clickEffect">
                                  <p:stCondLst>
                                    <p:cond delay="0"/>
                                  </p:stCondLst>
                                  <p:childTnLst>
                                    <p:animScale>
                                      <p:cBhvr>
                                        <p:cTn id="14" dur="2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5" descr="File:Pygmy blue whale.jpg">
            <a:hlinkClick r:id="rId8"/>
          </p:cNvPr>
          <p:cNvPicPr>
            <a:picLocks noChangeAspect="1" noChangeArrowheads="1"/>
          </p:cNvPicPr>
          <p:nvPr>
            <p:custDataLst>
              <p:tags r:id="rId1"/>
            </p:custDataLst>
          </p:nvPr>
        </p:nvPicPr>
        <p:blipFill>
          <a:blip r:embed="rId9">
            <a:extLst>
              <a:ext uri="{28A0092B-C50C-407E-A947-70E740481C1C}">
                <a14:useLocalDpi xmlns:a14="http://schemas.microsoft.com/office/drawing/2010/main"/>
              </a:ext>
            </a:extLst>
          </a:blip>
          <a:srcRect/>
          <a:stretch>
            <a:fillRect/>
          </a:stretch>
        </p:blipFill>
        <p:spPr bwMode="auto">
          <a:xfrm>
            <a:off x="215900" y="1628775"/>
            <a:ext cx="8820150" cy="2778125"/>
          </a:xfrm>
          <a:prstGeom prst="rect">
            <a:avLst/>
          </a:prstGeom>
          <a:noFill/>
          <a:ln w="9525">
            <a:solidFill>
              <a:srgbClr val="0B0B0B"/>
            </a:solidFill>
            <a:miter lim="800000"/>
            <a:headEnd/>
            <a:tailEnd/>
          </a:ln>
          <a:extLst>
            <a:ext uri="{909E8E84-426E-40DD-AFC4-6F175D3DCCD1}">
              <a14:hiddenFill xmlns:a14="http://schemas.microsoft.com/office/drawing/2010/main">
                <a:solidFill>
                  <a:srgbClr val="FFFFFF"/>
                </a:solidFill>
              </a14:hiddenFill>
            </a:ext>
          </a:extLst>
        </p:spPr>
      </p:pic>
      <p:sp>
        <p:nvSpPr>
          <p:cNvPr id="43011" name="Oval 7"/>
          <p:cNvSpPr>
            <a:spLocks noChangeArrowheads="1"/>
          </p:cNvSpPr>
          <p:nvPr>
            <p:custDataLst>
              <p:tags r:id="rId2"/>
            </p:custDataLst>
          </p:nvPr>
        </p:nvSpPr>
        <p:spPr bwMode="auto">
          <a:xfrm>
            <a:off x="1547813" y="2636838"/>
            <a:ext cx="647700" cy="665162"/>
          </a:xfrm>
          <a:prstGeom prst="ellipse">
            <a:avLst/>
          </a:prstGeom>
          <a:noFill/>
          <a:ln w="57150">
            <a:solidFill>
              <a:schemeClr val="tx1"/>
            </a:solidFill>
            <a:round/>
            <a:headEnd/>
            <a:tailEn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anchor="ctr">
            <a:spAutoFit/>
          </a:bodyPr>
          <a:lstStyle/>
          <a:p>
            <a:pPr algn="ctr"/>
            <a:endParaRPr lang="en-US">
              <a:solidFill>
                <a:schemeClr val="tx2"/>
              </a:solidFill>
            </a:endParaRPr>
          </a:p>
        </p:txBody>
      </p:sp>
      <p:sp>
        <p:nvSpPr>
          <p:cNvPr id="43012" name="Text Box 8"/>
          <p:cNvSpPr txBox="1">
            <a:spLocks noChangeArrowheads="1"/>
          </p:cNvSpPr>
          <p:nvPr>
            <p:custDataLst>
              <p:tags r:id="rId3"/>
            </p:custDataLst>
          </p:nvPr>
        </p:nvSpPr>
        <p:spPr bwMode="auto">
          <a:xfrm>
            <a:off x="107504" y="4381045"/>
            <a:ext cx="8569325" cy="1754326"/>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800" b="1" dirty="0">
                <a:solidFill>
                  <a:srgbClr val="0B0B0B"/>
                </a:solidFill>
              </a:rPr>
              <a:t>Skeleton of a dwarf subspecies of a blue whale (</a:t>
            </a:r>
            <a:r>
              <a:rPr lang="en-CA" sz="1800" b="1" i="1" dirty="0" err="1">
                <a:solidFill>
                  <a:srgbClr val="0B0B0B"/>
                </a:solidFill>
              </a:rPr>
              <a:t>Balaenoptera</a:t>
            </a:r>
            <a:r>
              <a:rPr lang="en-CA" sz="1800" b="1" i="1" dirty="0">
                <a:solidFill>
                  <a:srgbClr val="0B0B0B"/>
                </a:solidFill>
              </a:rPr>
              <a:t> </a:t>
            </a:r>
            <a:r>
              <a:rPr lang="en-CA" sz="1800" b="1" i="1" dirty="0" err="1">
                <a:solidFill>
                  <a:srgbClr val="0B0B0B"/>
                </a:solidFill>
              </a:rPr>
              <a:t>musculus</a:t>
            </a:r>
            <a:r>
              <a:rPr lang="en-CA" sz="1800" dirty="0">
                <a:solidFill>
                  <a:srgbClr val="0B0B0B"/>
                </a:solidFill>
              </a:rPr>
              <a:t>)</a:t>
            </a:r>
            <a:r>
              <a:rPr lang="en-CA" sz="1800" b="1" dirty="0">
                <a:solidFill>
                  <a:srgbClr val="0B0B0B"/>
                </a:solidFill>
              </a:rPr>
              <a:t> </a:t>
            </a:r>
          </a:p>
          <a:p>
            <a:r>
              <a:rPr lang="en-CA" sz="1800" b="1" dirty="0">
                <a:solidFill>
                  <a:srgbClr val="0B0B0B"/>
                </a:solidFill>
              </a:rPr>
              <a:t>(max length: 24 m). </a:t>
            </a:r>
          </a:p>
          <a:p>
            <a:r>
              <a:rPr lang="en-CA" sz="1800" b="1" dirty="0">
                <a:solidFill>
                  <a:srgbClr val="0B0B0B"/>
                </a:solidFill>
              </a:rPr>
              <a:t>Take note of the reduced vestigial posterior limb, the pelvis reduced to a floating pelvic bone under the spine. </a:t>
            </a:r>
          </a:p>
          <a:p>
            <a:r>
              <a:rPr lang="en-CA" sz="1800" b="1" u="sng" dirty="0">
                <a:solidFill>
                  <a:schemeClr val="tx2"/>
                </a:solidFill>
              </a:rPr>
              <a:t>________________</a:t>
            </a:r>
            <a:r>
              <a:rPr lang="en-CA" sz="1800" b="1" dirty="0">
                <a:solidFill>
                  <a:srgbClr val="0B0B0B"/>
                </a:solidFill>
              </a:rPr>
              <a:t>: anatomic structure that has lost almost all of its initial function.</a:t>
            </a:r>
          </a:p>
        </p:txBody>
      </p:sp>
      <p:sp>
        <p:nvSpPr>
          <p:cNvPr id="117769" name="Rectangle 9"/>
          <p:cNvSpPr>
            <a:spLocks noChangeArrowheads="1"/>
          </p:cNvSpPr>
          <p:nvPr>
            <p:custDataLst>
              <p:tags r:id="rId4"/>
            </p:custDataLst>
          </p:nvPr>
        </p:nvSpPr>
        <p:spPr bwMode="auto">
          <a:xfrm>
            <a:off x="250825" y="404813"/>
            <a:ext cx="8642350"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p>
            <a:pPr>
              <a:defRPr/>
            </a:pPr>
            <a:r>
              <a:rPr lang="fr-CA" sz="3200" b="1" dirty="0">
                <a:solidFill>
                  <a:schemeClr val="tx2"/>
                </a:solidFill>
                <a:effectLst>
                  <a:outerShdw blurRad="38100" dist="38100" dir="2700000" algn="tl">
                    <a:srgbClr val="000000"/>
                  </a:outerShdw>
                </a:effectLst>
              </a:rPr>
              <a:t>3.4 Proof of </a:t>
            </a:r>
            <a:r>
              <a:rPr lang="fr-CA" sz="3200" b="1" dirty="0" err="1">
                <a:solidFill>
                  <a:schemeClr val="tx2"/>
                </a:solidFill>
                <a:effectLst>
                  <a:outerShdw blurRad="38100" dist="38100" dir="2700000" algn="tl">
                    <a:srgbClr val="000000"/>
                  </a:outerShdw>
                </a:effectLst>
              </a:rPr>
              <a:t>Evolution</a:t>
            </a:r>
            <a:r>
              <a:rPr lang="fr-CA" sz="3200" b="1" dirty="0">
                <a:solidFill>
                  <a:schemeClr val="tx2"/>
                </a:solidFill>
                <a:effectLst>
                  <a:outerShdw blurRad="38100" dist="38100" dir="2700000" algn="tl">
                    <a:srgbClr val="000000"/>
                  </a:outerShdw>
                </a:effectLst>
              </a:rPr>
              <a:t>: Vestigial Structures</a:t>
            </a:r>
            <a:endParaRPr lang="en-US" sz="3200" b="1" dirty="0">
              <a:solidFill>
                <a:schemeClr val="tx2"/>
              </a:solidFill>
              <a:effectLst>
                <a:outerShdw blurRad="38100" dist="38100" dir="2700000" algn="tl">
                  <a:srgbClr val="000000"/>
                </a:outerShdw>
              </a:effectLst>
            </a:endParaRPr>
          </a:p>
        </p:txBody>
      </p:sp>
      <p:sp>
        <p:nvSpPr>
          <p:cNvPr id="43014" name="TextBox 1"/>
          <p:cNvSpPr txBox="1">
            <a:spLocks noChangeArrowheads="1"/>
          </p:cNvSpPr>
          <p:nvPr>
            <p:custDataLst>
              <p:tags r:id="rId5"/>
            </p:custDataLst>
          </p:nvPr>
        </p:nvSpPr>
        <p:spPr bwMode="auto">
          <a:xfrm>
            <a:off x="215900" y="3944938"/>
            <a:ext cx="324960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dirty="0"/>
              <a:t>Museum of Melbourne</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6" descr="File:Membrana nittitante.jpg">
            <a:hlinkClick r:id="rId11"/>
          </p:cNvPr>
          <p:cNvPicPr>
            <a:picLocks noChangeAspect="1" noChangeArrowheads="1"/>
          </p:cNvPicPr>
          <p:nvPr>
            <p:custDataLst>
              <p:tags r:id="rId1"/>
            </p:custDataLst>
          </p:nvPr>
        </p:nvPicPr>
        <p:blipFill>
          <a:blip r:embed="rId12" cstate="email">
            <a:extLst>
              <a:ext uri="{28A0092B-C50C-407E-A947-70E740481C1C}">
                <a14:useLocalDpi xmlns:a14="http://schemas.microsoft.com/office/drawing/2010/main"/>
              </a:ext>
            </a:extLst>
          </a:blip>
          <a:srcRect/>
          <a:stretch>
            <a:fillRect/>
          </a:stretch>
        </p:blipFill>
        <p:spPr bwMode="auto">
          <a:xfrm>
            <a:off x="5515673" y="10318"/>
            <a:ext cx="3671888" cy="320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5" name="Picture 8" descr="250px-Stomach_colon_rectum_diagram_fr">
            <a:hlinkClick r:id="rId13" tooltip="Le cæcum, partie initiale du côlon, à gauche de l'image."/>
          </p:cNvPr>
          <p:cNvPicPr>
            <a:picLocks noChangeAspect="1" noChangeArrowheads="1"/>
          </p:cNvPicPr>
          <p:nvPr>
            <p:custDataLst>
              <p:tags r:id="rId2"/>
            </p:custDataLst>
          </p:nvPr>
        </p:nvPicPr>
        <p:blipFill>
          <a:blip r:embed="rId14">
            <a:extLst>
              <a:ext uri="{28A0092B-C50C-407E-A947-70E740481C1C}">
                <a14:useLocalDpi xmlns:a14="http://schemas.microsoft.com/office/drawing/2010/main"/>
              </a:ext>
            </a:extLst>
          </a:blip>
          <a:srcRect/>
          <a:stretch>
            <a:fillRect/>
          </a:stretch>
        </p:blipFill>
        <p:spPr bwMode="auto">
          <a:xfrm>
            <a:off x="34287" y="1140019"/>
            <a:ext cx="2963863"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6" name="Picture 10" descr="Chickenblinking">
            <a:hlinkClick r:id="rId15" tooltip="la membrane nictitante d'un poulet."/>
          </p:cNvPr>
          <p:cNvPicPr>
            <a:picLocks noChangeAspect="1" noChangeArrowheads="1"/>
          </p:cNvPicPr>
          <p:nvPr>
            <p:custDataLst>
              <p:tags r:id="rId3"/>
            </p:custDataLst>
          </p:nvPr>
        </p:nvPicPr>
        <p:blipFill>
          <a:blip r:embed="rId16">
            <a:extLst>
              <a:ext uri="{28A0092B-C50C-407E-A947-70E740481C1C}">
                <a14:useLocalDpi xmlns:a14="http://schemas.microsoft.com/office/drawing/2010/main"/>
              </a:ext>
            </a:extLst>
          </a:blip>
          <a:srcRect/>
          <a:stretch>
            <a:fillRect/>
          </a:stretch>
        </p:blipFill>
        <p:spPr bwMode="auto">
          <a:xfrm>
            <a:off x="5587111" y="3489325"/>
            <a:ext cx="2400300" cy="189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795" name="Rectangle 11"/>
          <p:cNvSpPr>
            <a:spLocks noChangeArrowheads="1"/>
          </p:cNvSpPr>
          <p:nvPr>
            <p:custDataLst>
              <p:tags r:id="rId4"/>
            </p:custDataLst>
          </p:nvPr>
        </p:nvSpPr>
        <p:spPr bwMode="auto">
          <a:xfrm>
            <a:off x="25400" y="0"/>
            <a:ext cx="5473700"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p>
            <a:pPr>
              <a:defRPr/>
            </a:pPr>
            <a:r>
              <a:rPr lang="fr-CA" sz="3200" b="1" dirty="0">
                <a:solidFill>
                  <a:schemeClr val="tx2"/>
                </a:solidFill>
                <a:effectLst>
                  <a:outerShdw blurRad="38100" dist="38100" dir="2700000" algn="tl">
                    <a:srgbClr val="000000"/>
                  </a:outerShdw>
                </a:effectLst>
              </a:rPr>
              <a:t>3.4 Proof of </a:t>
            </a:r>
            <a:r>
              <a:rPr lang="fr-CA" sz="3200" b="1" dirty="0" err="1">
                <a:solidFill>
                  <a:schemeClr val="tx2"/>
                </a:solidFill>
                <a:effectLst>
                  <a:outerShdw blurRad="38100" dist="38100" dir="2700000" algn="tl">
                    <a:srgbClr val="000000"/>
                  </a:outerShdw>
                </a:effectLst>
              </a:rPr>
              <a:t>Evolution</a:t>
            </a:r>
            <a:r>
              <a:rPr lang="fr-CA" sz="3200" b="1" dirty="0">
                <a:solidFill>
                  <a:schemeClr val="tx2"/>
                </a:solidFill>
                <a:effectLst>
                  <a:outerShdw blurRad="38100" dist="38100" dir="2700000" algn="tl">
                    <a:srgbClr val="000000"/>
                  </a:outerShdw>
                </a:effectLst>
              </a:rPr>
              <a:t>: Vestigial Structures</a:t>
            </a:r>
            <a:endParaRPr lang="en-US" sz="3200" b="1" dirty="0">
              <a:solidFill>
                <a:schemeClr val="tx2"/>
              </a:solidFill>
              <a:effectLst>
                <a:outerShdw blurRad="38100" dist="38100" dir="2700000" algn="tl">
                  <a:srgbClr val="000000"/>
                </a:outerShdw>
              </a:effectLst>
            </a:endParaRPr>
          </a:p>
        </p:txBody>
      </p:sp>
      <p:sp>
        <p:nvSpPr>
          <p:cNvPr id="44038" name="Text Box 12"/>
          <p:cNvSpPr txBox="1">
            <a:spLocks noChangeArrowheads="1"/>
          </p:cNvSpPr>
          <p:nvPr>
            <p:custDataLst>
              <p:tags r:id="rId5"/>
            </p:custDataLst>
          </p:nvPr>
        </p:nvSpPr>
        <p:spPr bwMode="auto">
          <a:xfrm>
            <a:off x="7740352" y="4957790"/>
            <a:ext cx="1447210" cy="461665"/>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dirty="0">
                <a:solidFill>
                  <a:srgbClr val="0B0B0B"/>
                </a:solidFill>
              </a:rPr>
              <a:t>Chicken</a:t>
            </a:r>
          </a:p>
        </p:txBody>
      </p:sp>
      <p:sp>
        <p:nvSpPr>
          <p:cNvPr id="44039" name="Text Box 13"/>
          <p:cNvSpPr txBox="1">
            <a:spLocks noChangeArrowheads="1"/>
          </p:cNvSpPr>
          <p:nvPr>
            <p:custDataLst>
              <p:tags r:id="rId6"/>
            </p:custDataLst>
          </p:nvPr>
        </p:nvSpPr>
        <p:spPr bwMode="auto">
          <a:xfrm>
            <a:off x="8038799" y="2601832"/>
            <a:ext cx="1178528" cy="461665"/>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dirty="0">
                <a:solidFill>
                  <a:srgbClr val="0B0B0B"/>
                </a:solidFill>
              </a:rPr>
              <a:t>Human</a:t>
            </a:r>
          </a:p>
        </p:txBody>
      </p:sp>
      <p:sp>
        <p:nvSpPr>
          <p:cNvPr id="44040" name="Text Box 14"/>
          <p:cNvSpPr txBox="1">
            <a:spLocks noChangeArrowheads="1"/>
          </p:cNvSpPr>
          <p:nvPr>
            <p:custDataLst>
              <p:tags r:id="rId7"/>
            </p:custDataLst>
          </p:nvPr>
        </p:nvSpPr>
        <p:spPr bwMode="auto">
          <a:xfrm>
            <a:off x="319914" y="4471259"/>
            <a:ext cx="4884671" cy="1107996"/>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buFontTx/>
              <a:buChar char="•"/>
            </a:pPr>
            <a:r>
              <a:rPr lang="fr-CA" sz="2200" dirty="0"/>
              <a:t> </a:t>
            </a:r>
            <a:r>
              <a:rPr lang="en-CA" sz="2200" dirty="0"/>
              <a:t>Nictitating membrane or third eyelid.</a:t>
            </a:r>
          </a:p>
          <a:p>
            <a:pPr>
              <a:buFontTx/>
              <a:buChar char="•"/>
            </a:pPr>
            <a:r>
              <a:rPr lang="en-CA" sz="2200" u="sng" dirty="0">
                <a:solidFill>
                  <a:schemeClr val="tx2"/>
                </a:solidFill>
              </a:rPr>
              <a:t>________</a:t>
            </a:r>
          </a:p>
          <a:p>
            <a:pPr>
              <a:buFontTx/>
              <a:buChar char="•"/>
            </a:pPr>
            <a:r>
              <a:rPr lang="en-CA" sz="2200" u="sng" dirty="0">
                <a:solidFill>
                  <a:schemeClr val="tx2"/>
                </a:solidFill>
              </a:rPr>
              <a:t>__________________</a:t>
            </a:r>
          </a:p>
        </p:txBody>
      </p:sp>
      <p:pic>
        <p:nvPicPr>
          <p:cNvPr id="44041" name="Picture 10" descr="http://upload.wikimedia.org/wikipedia/commons/thumb/d/d0/Bird_blink-edit.jpg/440px-Bird_blink-edit.jpg">
            <a:hlinkClick r:id="rId17"/>
          </p:cNvPr>
          <p:cNvPicPr>
            <a:picLocks noChangeAspect="1" noChangeArrowheads="1"/>
          </p:cNvPicPr>
          <p:nvPr>
            <p:custDataLst>
              <p:tags r:id="rId8"/>
            </p:custDataLst>
          </p:nvPr>
        </p:nvPicPr>
        <p:blipFill>
          <a:blip r:embed="rId18" cstate="email">
            <a:extLst>
              <a:ext uri="{28A0092B-C50C-407E-A947-70E740481C1C}">
                <a14:useLocalDpi xmlns:a14="http://schemas.microsoft.com/office/drawing/2010/main"/>
              </a:ext>
            </a:extLst>
          </a:blip>
          <a:srcRect/>
          <a:stretch>
            <a:fillRect/>
          </a:stretch>
        </p:blipFill>
        <p:spPr bwMode="auto">
          <a:xfrm>
            <a:off x="5587111" y="5314949"/>
            <a:ext cx="3529012" cy="117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6" descr="http://www.unexpectedpages.com/files/humanbody/goose-bumps/goosebumps.jpg"/>
          <p:cNvPicPr>
            <a:picLocks noChangeAspect="1" noChangeArrowheads="1"/>
          </p:cNvPicPr>
          <p:nvPr/>
        </p:nvPicPr>
        <p:blipFill>
          <a:blip r:embed="rId19"/>
          <a:srcRect/>
          <a:stretch>
            <a:fillRect/>
          </a:stretch>
        </p:blipFill>
        <p:spPr bwMode="auto">
          <a:xfrm>
            <a:off x="2873922" y="2082416"/>
            <a:ext cx="2670175" cy="2003425"/>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403648" y="1481903"/>
            <a:ext cx="735685" cy="261610"/>
          </a:xfrm>
          <a:prstGeom prst="rect">
            <a:avLst/>
          </a:prstGeom>
          <a:solidFill>
            <a:srgbClr val="FFFFFF"/>
          </a:solidFill>
        </p:spPr>
        <p:txBody>
          <a:bodyPr wrap="square" rtlCol="0">
            <a:spAutoFit/>
          </a:bodyPr>
          <a:lstStyle/>
          <a:p>
            <a:r>
              <a:rPr lang="fr-CA" sz="1100" dirty="0" err="1"/>
              <a:t>stomach</a:t>
            </a:r>
            <a:endParaRPr lang="en-CA" sz="1100" dirty="0"/>
          </a:p>
        </p:txBody>
      </p:sp>
      <p:sp>
        <p:nvSpPr>
          <p:cNvPr id="3" name="TextBox 2"/>
          <p:cNvSpPr txBox="1"/>
          <p:nvPr/>
        </p:nvSpPr>
        <p:spPr>
          <a:xfrm>
            <a:off x="2342463" y="3090782"/>
            <a:ext cx="514293" cy="246221"/>
          </a:xfrm>
          <a:prstGeom prst="rect">
            <a:avLst/>
          </a:prstGeom>
          <a:solidFill>
            <a:schemeClr val="bg2"/>
          </a:solidFill>
        </p:spPr>
        <p:txBody>
          <a:bodyPr wrap="square" rtlCol="0">
            <a:spAutoFit/>
          </a:bodyPr>
          <a:lstStyle/>
          <a:p>
            <a:r>
              <a:rPr lang="fr-CA" sz="1000" dirty="0">
                <a:solidFill>
                  <a:schemeClr val="bg1">
                    <a:lumMod val="10000"/>
                  </a:schemeClr>
                </a:solidFill>
              </a:rPr>
              <a:t>colon</a:t>
            </a:r>
            <a:endParaRPr lang="en-CA" sz="1000" dirty="0">
              <a:solidFill>
                <a:schemeClr val="bg1">
                  <a:lumMod val="10000"/>
                </a:schemeClr>
              </a:solidFill>
            </a:endParaRPr>
          </a:p>
        </p:txBody>
      </p:sp>
      <p:sp>
        <p:nvSpPr>
          <p:cNvPr id="4" name="TextBox 3"/>
          <p:cNvSpPr txBox="1"/>
          <p:nvPr/>
        </p:nvSpPr>
        <p:spPr>
          <a:xfrm>
            <a:off x="1952238" y="3337003"/>
            <a:ext cx="694421" cy="400110"/>
          </a:xfrm>
          <a:prstGeom prst="rect">
            <a:avLst/>
          </a:prstGeom>
          <a:solidFill>
            <a:schemeClr val="bg2"/>
          </a:solidFill>
        </p:spPr>
        <p:txBody>
          <a:bodyPr wrap="none" rtlCol="0">
            <a:spAutoFit/>
          </a:bodyPr>
          <a:lstStyle/>
          <a:p>
            <a:r>
              <a:rPr lang="fr-CA" sz="1000" dirty="0">
                <a:solidFill>
                  <a:schemeClr val="bg1">
                    <a:lumMod val="10000"/>
                  </a:schemeClr>
                </a:solidFill>
              </a:rPr>
              <a:t>Small</a:t>
            </a:r>
          </a:p>
          <a:p>
            <a:r>
              <a:rPr lang="fr-CA" sz="1000" dirty="0">
                <a:solidFill>
                  <a:schemeClr val="bg1">
                    <a:lumMod val="10000"/>
                  </a:schemeClr>
                </a:solidFill>
              </a:rPr>
              <a:t> intestine</a:t>
            </a:r>
            <a:endParaRPr lang="en-CA" sz="1000" dirty="0">
              <a:solidFill>
                <a:schemeClr val="bg1">
                  <a:lumMod val="10000"/>
                </a:schemeClr>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1" descr="scan0002"/>
          <p:cNvPicPr>
            <a:picLocks noChangeAspect="1" noChangeArrowheads="1"/>
          </p:cNvPicPr>
          <p:nvPr>
            <p:custDataLst>
              <p:tags r:id="rId1"/>
            </p:custDataLst>
          </p:nvPr>
        </p:nvPicPr>
        <p:blipFill>
          <a:blip r:embed="rId10" cstate="email">
            <a:extLst>
              <a:ext uri="{28A0092B-C50C-407E-A947-70E740481C1C}">
                <a14:useLocalDpi xmlns:a14="http://schemas.microsoft.com/office/drawing/2010/main"/>
              </a:ext>
            </a:extLst>
          </a:blip>
          <a:srcRect/>
          <a:stretch>
            <a:fillRect/>
          </a:stretch>
        </p:blipFill>
        <p:spPr bwMode="auto">
          <a:xfrm>
            <a:off x="2051050" y="0"/>
            <a:ext cx="7092950" cy="61087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45059" name="Text Box 22"/>
          <p:cNvSpPr txBox="1">
            <a:spLocks noChangeArrowheads="1"/>
          </p:cNvSpPr>
          <p:nvPr>
            <p:custDataLst>
              <p:tags r:id="rId2"/>
            </p:custDataLst>
          </p:nvPr>
        </p:nvSpPr>
        <p:spPr bwMode="auto">
          <a:xfrm>
            <a:off x="179388" y="2468563"/>
            <a:ext cx="1871662" cy="1631216"/>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2000" b="1" dirty="0"/>
              <a:t>The </a:t>
            </a:r>
            <a:r>
              <a:rPr lang="en-CA" sz="2000" b="1" u="sng" dirty="0">
                <a:solidFill>
                  <a:schemeClr val="tx2"/>
                </a:solidFill>
              </a:rPr>
              <a:t>_______</a:t>
            </a:r>
            <a:r>
              <a:rPr lang="en-CA" sz="2000" b="1" dirty="0"/>
              <a:t> :</a:t>
            </a:r>
          </a:p>
          <a:p>
            <a:r>
              <a:rPr lang="en-CA" sz="2000" b="1" dirty="0"/>
              <a:t>A heritage from fishes and amphibians</a:t>
            </a:r>
          </a:p>
        </p:txBody>
      </p:sp>
      <p:sp>
        <p:nvSpPr>
          <p:cNvPr id="45060" name="Rectangle 23"/>
          <p:cNvSpPr>
            <a:spLocks noChangeArrowheads="1"/>
          </p:cNvSpPr>
          <p:nvPr>
            <p:custDataLst>
              <p:tags r:id="rId3"/>
            </p:custDataLst>
          </p:nvPr>
        </p:nvSpPr>
        <p:spPr bwMode="auto">
          <a:xfrm>
            <a:off x="6443663" y="2420938"/>
            <a:ext cx="792162" cy="144462"/>
          </a:xfrm>
          <a:prstGeom prst="rect">
            <a:avLst/>
          </a:prstGeom>
          <a:solidFill>
            <a:srgbClr val="FFFFFF"/>
          </a:solidFill>
          <a:ln>
            <a:noFill/>
          </a:ln>
          <a:effectLst>
            <a:outerShdw dist="17961" dir="13500000" algn="ctr" rotWithShape="0">
              <a:srgbClr val="FCFEB9"/>
            </a:outerShdw>
          </a:effectLst>
          <a:extLst>
            <a:ext uri="{91240B29-F687-4F45-9708-019B960494DF}">
              <a14:hiddenLine xmlns:a14="http://schemas.microsoft.com/office/drawing/2010/main" w="12700">
                <a:solidFill>
                  <a:schemeClr val="tx1"/>
                </a:solidFill>
                <a:miter lim="800000"/>
                <a:headEnd/>
                <a:tailEnd/>
              </a14:hiddenLine>
            </a:ext>
          </a:extLst>
        </p:spPr>
        <p:txBody>
          <a:bodyPr wrap="none" anchor="ctr">
            <a:spAutoFit/>
          </a:bodyPr>
          <a:lstStyle/>
          <a:p>
            <a:endParaRPr lang="en-CA"/>
          </a:p>
        </p:txBody>
      </p:sp>
      <p:sp>
        <p:nvSpPr>
          <p:cNvPr id="45061" name="Text Box 24"/>
          <p:cNvSpPr txBox="1">
            <a:spLocks noChangeArrowheads="1"/>
          </p:cNvSpPr>
          <p:nvPr>
            <p:custDataLst>
              <p:tags r:id="rId4"/>
            </p:custDataLst>
          </p:nvPr>
        </p:nvSpPr>
        <p:spPr bwMode="auto">
          <a:xfrm>
            <a:off x="6443663" y="2276475"/>
            <a:ext cx="2420856" cy="769441"/>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dirty="0"/>
              <a:t>Phrenic Nerve</a:t>
            </a:r>
          </a:p>
          <a:p>
            <a:r>
              <a:rPr lang="en-CA" sz="2000" dirty="0"/>
              <a:t>4</a:t>
            </a:r>
            <a:r>
              <a:rPr lang="en-CA" sz="2000" baseline="30000" dirty="0"/>
              <a:t>th</a:t>
            </a:r>
            <a:r>
              <a:rPr lang="en-CA" sz="2000" dirty="0"/>
              <a:t>cervical vertebra</a:t>
            </a:r>
          </a:p>
        </p:txBody>
      </p:sp>
      <p:sp>
        <p:nvSpPr>
          <p:cNvPr id="45062" name="Text Box 25"/>
          <p:cNvSpPr txBox="1">
            <a:spLocks noChangeArrowheads="1"/>
          </p:cNvSpPr>
          <p:nvPr>
            <p:custDataLst>
              <p:tags r:id="rId5"/>
            </p:custDataLst>
          </p:nvPr>
        </p:nvSpPr>
        <p:spPr bwMode="auto">
          <a:xfrm>
            <a:off x="1979613" y="3644900"/>
            <a:ext cx="1641796" cy="461665"/>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dirty="0"/>
              <a:t>diaphragm</a:t>
            </a:r>
          </a:p>
        </p:txBody>
      </p:sp>
      <p:sp>
        <p:nvSpPr>
          <p:cNvPr id="45063" name="Text Box 26"/>
          <p:cNvSpPr txBox="1">
            <a:spLocks noChangeArrowheads="1"/>
          </p:cNvSpPr>
          <p:nvPr>
            <p:custDataLst>
              <p:tags r:id="rId6"/>
            </p:custDataLst>
          </p:nvPr>
        </p:nvSpPr>
        <p:spPr bwMode="auto">
          <a:xfrm>
            <a:off x="5343525" y="1574800"/>
            <a:ext cx="1435008" cy="461665"/>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dirty="0"/>
              <a:t>Epiglottis</a:t>
            </a:r>
          </a:p>
        </p:txBody>
      </p:sp>
      <p:sp>
        <p:nvSpPr>
          <p:cNvPr id="151583" name="Rectangle 31"/>
          <p:cNvSpPr>
            <a:spLocks noGrp="1" noChangeArrowheads="1"/>
          </p:cNvSpPr>
          <p:nvPr>
            <p:ph type="title"/>
            <p:custDataLst>
              <p:tags r:id="rId7"/>
            </p:custDataLst>
          </p:nvPr>
        </p:nvSpPr>
        <p:spPr>
          <a:xfrm>
            <a:off x="0" y="188913"/>
            <a:ext cx="2035175" cy="1143000"/>
          </a:xfrm>
        </p:spPr>
        <p:txBody>
          <a:bodyPr/>
          <a:lstStyle/>
          <a:p>
            <a:pPr>
              <a:defRPr/>
            </a:pPr>
            <a:r>
              <a:rPr lang="fr-CA" sz="2000" dirty="0"/>
              <a:t>3.4 Proof of </a:t>
            </a:r>
            <a:r>
              <a:rPr lang="fr-CA" sz="2000" dirty="0" err="1"/>
              <a:t>Evolution</a:t>
            </a:r>
            <a:r>
              <a:rPr lang="fr-CA" sz="2000" dirty="0"/>
              <a:t>: Vestigial Structures </a:t>
            </a:r>
            <a:endParaRPr lang="en-US" sz="200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descr="http://www.earth-time.org/StrataColumnRayTroll_sm.jpg">
            <a:hlinkClick r:id="rId7"/>
          </p:cNvPr>
          <p:cNvPicPr>
            <a:picLocks noChangeAspect="1" noChangeArrowheads="1"/>
          </p:cNvPicPr>
          <p:nvPr>
            <p:custDataLst>
              <p:tags r:id="rId1"/>
            </p:custDataLst>
          </p:nvPr>
        </p:nvPicPr>
        <p:blipFill>
          <a:blip r:embed="rId8"/>
          <a:srcRect/>
          <a:stretch>
            <a:fillRect/>
          </a:stretch>
        </p:blipFill>
        <p:spPr bwMode="auto">
          <a:xfrm>
            <a:off x="2411413" y="115888"/>
            <a:ext cx="5715000" cy="5915025"/>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88067" name="ZoneTexte 3"/>
          <p:cNvSpPr txBox="1">
            <a:spLocks noChangeArrowheads="1"/>
          </p:cNvSpPr>
          <p:nvPr>
            <p:custDataLst>
              <p:tags r:id="rId2"/>
            </p:custDataLst>
          </p:nvPr>
        </p:nvSpPr>
        <p:spPr bwMode="auto">
          <a:xfrm>
            <a:off x="6659563" y="5876925"/>
            <a:ext cx="93027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fr-CA" sz="1000"/>
              <a:t>Ray Troll art</a:t>
            </a:r>
            <a:endParaRPr lang="en-CA" sz="1000"/>
          </a:p>
        </p:txBody>
      </p:sp>
      <p:sp>
        <p:nvSpPr>
          <p:cNvPr id="2" name="Titre 1"/>
          <p:cNvSpPr>
            <a:spLocks noGrp="1"/>
          </p:cNvSpPr>
          <p:nvPr>
            <p:ph type="title"/>
            <p:custDataLst>
              <p:tags r:id="rId3"/>
            </p:custDataLst>
          </p:nvPr>
        </p:nvSpPr>
        <p:spPr>
          <a:xfrm>
            <a:off x="0" y="3284984"/>
            <a:ext cx="2232025" cy="1143000"/>
          </a:xfrm>
          <a:effectLst/>
        </p:spPr>
        <p:txBody>
          <a:bodyPr/>
          <a:lstStyle/>
          <a:p>
            <a:pPr>
              <a:defRPr/>
            </a:pPr>
            <a:r>
              <a:rPr lang="fr-CA" sz="1800" u="sng" dirty="0">
                <a:solidFill>
                  <a:schemeClr val="tx1"/>
                </a:solidFill>
                <a:effectLst/>
              </a:rPr>
              <a:t>Discovery of </a:t>
            </a:r>
            <a:r>
              <a:rPr lang="fr-CA" sz="1800" u="sng" dirty="0">
                <a:effectLst/>
              </a:rPr>
              <a:t>_ ________________ ___________ _________ ________ </a:t>
            </a:r>
            <a:r>
              <a:rPr lang="fr-CA" sz="1800" dirty="0" err="1">
                <a:solidFill>
                  <a:schemeClr val="tx1"/>
                </a:solidFill>
                <a:effectLst/>
              </a:rPr>
              <a:t>would</a:t>
            </a:r>
            <a:r>
              <a:rPr lang="fr-CA" sz="1800" dirty="0">
                <a:solidFill>
                  <a:schemeClr val="tx1"/>
                </a:solidFill>
                <a:effectLst/>
              </a:rPr>
              <a:t> </a:t>
            </a:r>
            <a:r>
              <a:rPr lang="fr-CA" sz="1800" dirty="0" err="1">
                <a:solidFill>
                  <a:schemeClr val="tx1"/>
                </a:solidFill>
                <a:effectLst/>
              </a:rPr>
              <a:t>be</a:t>
            </a:r>
            <a:r>
              <a:rPr lang="fr-CA" sz="1800" dirty="0">
                <a:solidFill>
                  <a:schemeClr val="tx1"/>
                </a:solidFill>
                <a:effectLst/>
              </a:rPr>
              <a:t> </a:t>
            </a:r>
            <a:r>
              <a:rPr lang="fr-CA" sz="1800" dirty="0" err="1">
                <a:solidFill>
                  <a:schemeClr val="tx1"/>
                </a:solidFill>
                <a:effectLst/>
              </a:rPr>
              <a:t>sufficient</a:t>
            </a:r>
            <a:r>
              <a:rPr lang="fr-CA" sz="1800" dirty="0">
                <a:solidFill>
                  <a:schemeClr val="tx1"/>
                </a:solidFill>
                <a:effectLst/>
              </a:rPr>
              <a:t> to </a:t>
            </a:r>
            <a:r>
              <a:rPr lang="fr-CA" sz="1800" dirty="0" err="1">
                <a:solidFill>
                  <a:schemeClr val="tx1"/>
                </a:solidFill>
                <a:effectLst/>
              </a:rPr>
              <a:t>refute</a:t>
            </a:r>
            <a:r>
              <a:rPr lang="fr-CA" sz="1800" dirty="0">
                <a:solidFill>
                  <a:schemeClr val="tx1"/>
                </a:solidFill>
                <a:effectLst/>
              </a:rPr>
              <a:t>  </a:t>
            </a:r>
            <a:r>
              <a:rPr lang="fr-CA" sz="1800" dirty="0" err="1">
                <a:solidFill>
                  <a:schemeClr val="tx1"/>
                </a:solidFill>
                <a:effectLst/>
              </a:rPr>
              <a:t>our</a:t>
            </a:r>
            <a:r>
              <a:rPr lang="fr-CA" sz="1800" dirty="0">
                <a:solidFill>
                  <a:schemeClr val="tx1"/>
                </a:solidFill>
                <a:effectLst/>
              </a:rPr>
              <a:t> concept of </a:t>
            </a:r>
            <a:r>
              <a:rPr lang="fr-CA" sz="1800" dirty="0" err="1">
                <a:solidFill>
                  <a:schemeClr val="tx1"/>
                </a:solidFill>
                <a:effectLst/>
              </a:rPr>
              <a:t>evolution</a:t>
            </a:r>
            <a:r>
              <a:rPr lang="fr-CA" sz="1800" dirty="0">
                <a:solidFill>
                  <a:schemeClr val="tx1"/>
                </a:solidFill>
                <a:effectLst/>
              </a:rPr>
              <a:t> </a:t>
            </a:r>
            <a:br>
              <a:rPr lang="en-US" sz="2800" dirty="0">
                <a:effectLst/>
              </a:rPr>
            </a:br>
            <a:endParaRPr lang="en-CA" sz="2800" dirty="0">
              <a:effectLst/>
            </a:endParaRPr>
          </a:p>
        </p:txBody>
      </p:sp>
      <p:sp>
        <p:nvSpPr>
          <p:cNvPr id="6" name="Rectangle 31"/>
          <p:cNvSpPr txBox="1">
            <a:spLocks noChangeArrowheads="1"/>
          </p:cNvSpPr>
          <p:nvPr>
            <p:custDataLst>
              <p:tags r:id="rId4"/>
            </p:custDataLst>
          </p:nvPr>
        </p:nvSpPr>
        <p:spPr bwMode="auto">
          <a:xfrm>
            <a:off x="0" y="188913"/>
            <a:ext cx="2035175"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a:lstStyle>
          <a:p>
            <a:pPr>
              <a:defRPr/>
            </a:pPr>
            <a:r>
              <a:rPr lang="fr-CA" sz="2000" kern="0" dirty="0"/>
              <a:t>3.4 Proof of </a:t>
            </a:r>
            <a:r>
              <a:rPr lang="fr-CA" sz="2000" kern="0" dirty="0" err="1"/>
              <a:t>Evolution</a:t>
            </a:r>
            <a:endParaRPr lang="en-US" sz="2000" kern="0" dirty="0"/>
          </a:p>
        </p:txBody>
      </p:sp>
    </p:spTree>
    <p:extLst>
      <p:ext uri="{BB962C8B-B14F-4D97-AF65-F5344CB8AC3E}">
        <p14:creationId xmlns:p14="http://schemas.microsoft.com/office/powerpoint/2010/main" val="168389250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3"/>
</p:tagLst>
</file>

<file path=ppt/tags/tag4.xml><?xml version="1.0" encoding="utf-8"?>
<p:tagLst xmlns:a="http://schemas.openxmlformats.org/drawingml/2006/main" xmlns:r="http://schemas.openxmlformats.org/officeDocument/2006/relationships" xmlns:p="http://schemas.openxmlformats.org/presentationml/2006/main">
  <p:tag name="NUM" val="4"/>
</p:tagLst>
</file>

<file path=ppt/tags/tag5.xml><?xml version="1.0" encoding="utf-8"?>
<p:tagLst xmlns:a="http://schemas.openxmlformats.org/drawingml/2006/main" xmlns:r="http://schemas.openxmlformats.org/officeDocument/2006/relationships" xmlns:p="http://schemas.openxmlformats.org/presentationml/2006/main">
  <p:tag name="NUM" val="5"/>
</p:tagLst>
</file>

<file path=ppt/tags/tag6.xml><?xml version="1.0" encoding="utf-8"?>
<p:tagLst xmlns:a="http://schemas.openxmlformats.org/drawingml/2006/main" xmlns:r="http://schemas.openxmlformats.org/officeDocument/2006/relationships" xmlns:p="http://schemas.openxmlformats.org/presentationml/2006/main">
  <p:tag name="NUM" val="1"/>
</p:tagLst>
</file>

<file path=ppt/tags/tag7.xml><?xml version="1.0" encoding="utf-8"?>
<p:tagLst xmlns:a="http://schemas.openxmlformats.org/drawingml/2006/main" xmlns:r="http://schemas.openxmlformats.org/officeDocument/2006/relationships" xmlns:p="http://schemas.openxmlformats.org/presentationml/2006/main">
  <p:tag name="NUM" val="2"/>
</p:tagLst>
</file>

<file path=ppt/tags/tag8.xml><?xml version="1.0" encoding="utf-8"?>
<p:tagLst xmlns:a="http://schemas.openxmlformats.org/drawingml/2006/main" xmlns:r="http://schemas.openxmlformats.org/officeDocument/2006/relationships" xmlns:p="http://schemas.openxmlformats.org/presentationml/2006/main">
  <p:tag name="NUM" val="3"/>
</p:tagLst>
</file>

<file path=ppt/tags/tag9.xml><?xml version="1.0" encoding="utf-8"?>
<p:tagLst xmlns:a="http://schemas.openxmlformats.org/drawingml/2006/main" xmlns:r="http://schemas.openxmlformats.org/officeDocument/2006/relationships" xmlns:p="http://schemas.openxmlformats.org/presentationml/2006/main">
  <p:tag name="NUM" val="4"/>
</p:tagLst>
</file>

<file path=ppt/tags/tag10.xml><?xml version="1.0" encoding="utf-8"?>
<p:tagLst xmlns:a="http://schemas.openxmlformats.org/drawingml/2006/main" xmlns:r="http://schemas.openxmlformats.org/officeDocument/2006/relationships" xmlns:p="http://schemas.openxmlformats.org/presentationml/2006/main">
  <p:tag name="NUM" val="5"/>
</p:tagLst>
</file>

<file path=ppt/tags/tag11.xml><?xml version="1.0" encoding="utf-8"?>
<p:tagLst xmlns:a="http://schemas.openxmlformats.org/drawingml/2006/main" xmlns:r="http://schemas.openxmlformats.org/officeDocument/2006/relationships" xmlns:p="http://schemas.openxmlformats.org/presentationml/2006/main">
  <p:tag name="NUM" val="6"/>
</p:tagLst>
</file>

<file path=ppt/tags/tag12.xml><?xml version="1.0" encoding="utf-8"?>
<p:tagLst xmlns:a="http://schemas.openxmlformats.org/drawingml/2006/main" xmlns:r="http://schemas.openxmlformats.org/officeDocument/2006/relationships" xmlns:p="http://schemas.openxmlformats.org/presentationml/2006/main">
  <p:tag name="NUM" val="7"/>
</p:tagLst>
</file>

<file path=ppt/tags/tag13.xml><?xml version="1.0" encoding="utf-8"?>
<p:tagLst xmlns:a="http://schemas.openxmlformats.org/drawingml/2006/main" xmlns:r="http://schemas.openxmlformats.org/officeDocument/2006/relationships" xmlns:p="http://schemas.openxmlformats.org/presentationml/2006/main">
  <p:tag name="NUM" val="1"/>
</p:tagLst>
</file>

<file path=ppt/tags/tag14.xml><?xml version="1.0" encoding="utf-8"?>
<p:tagLst xmlns:a="http://schemas.openxmlformats.org/drawingml/2006/main" xmlns:r="http://schemas.openxmlformats.org/officeDocument/2006/relationships" xmlns:p="http://schemas.openxmlformats.org/presentationml/2006/main">
  <p:tag name="NUM" val="2"/>
</p:tagLst>
</file>

<file path=ppt/tags/tag15.xml><?xml version="1.0" encoding="utf-8"?>
<p:tagLst xmlns:a="http://schemas.openxmlformats.org/drawingml/2006/main" xmlns:r="http://schemas.openxmlformats.org/officeDocument/2006/relationships" xmlns:p="http://schemas.openxmlformats.org/presentationml/2006/main">
  <p:tag name="NUM" val="3"/>
</p:tagLst>
</file>

<file path=ppt/tags/tag16.xml><?xml version="1.0" encoding="utf-8"?>
<p:tagLst xmlns:a="http://schemas.openxmlformats.org/drawingml/2006/main" xmlns:r="http://schemas.openxmlformats.org/officeDocument/2006/relationships" xmlns:p="http://schemas.openxmlformats.org/presentationml/2006/main">
  <p:tag name="NUM" val="4"/>
</p:tagLst>
</file>

<file path=ppt/tags/tag17.xml><?xml version="1.0" encoding="utf-8"?>
<p:tagLst xmlns:a="http://schemas.openxmlformats.org/drawingml/2006/main" xmlns:r="http://schemas.openxmlformats.org/officeDocument/2006/relationships" xmlns:p="http://schemas.openxmlformats.org/presentationml/2006/main">
  <p:tag name="NUM" val="1"/>
</p:tagLst>
</file>

<file path=ppt/tags/tag18.xml><?xml version="1.0" encoding="utf-8"?>
<p:tagLst xmlns:a="http://schemas.openxmlformats.org/drawingml/2006/main" xmlns:r="http://schemas.openxmlformats.org/officeDocument/2006/relationships" xmlns:p="http://schemas.openxmlformats.org/presentationml/2006/main">
  <p:tag name="NUM" val="2"/>
</p:tagLst>
</file>

<file path=ppt/tags/tag19.xml><?xml version="1.0" encoding="utf-8"?>
<p:tagLst xmlns:a="http://schemas.openxmlformats.org/drawingml/2006/main" xmlns:r="http://schemas.openxmlformats.org/officeDocument/2006/relationships" xmlns:p="http://schemas.openxmlformats.org/presentationml/2006/main">
  <p:tag name="NUM" val="3"/>
</p:tagLst>
</file>

<file path=ppt/tags/tag20.xml><?xml version="1.0" encoding="utf-8"?>
<p:tagLst xmlns:a="http://schemas.openxmlformats.org/drawingml/2006/main" xmlns:r="http://schemas.openxmlformats.org/officeDocument/2006/relationships" xmlns:p="http://schemas.openxmlformats.org/presentationml/2006/main">
  <p:tag name="NUM" val="4"/>
</p:tagLst>
</file>

<file path=ppt/tags/tag21.xml><?xml version="1.0" encoding="utf-8"?>
<p:tagLst xmlns:a="http://schemas.openxmlformats.org/drawingml/2006/main" xmlns:r="http://schemas.openxmlformats.org/officeDocument/2006/relationships" xmlns:p="http://schemas.openxmlformats.org/presentationml/2006/main">
  <p:tag name="NUM" val="5"/>
</p:tagLst>
</file>

<file path=ppt/tags/tag22.xml><?xml version="1.0" encoding="utf-8"?>
<p:tagLst xmlns:a="http://schemas.openxmlformats.org/drawingml/2006/main" xmlns:r="http://schemas.openxmlformats.org/officeDocument/2006/relationships" xmlns:p="http://schemas.openxmlformats.org/presentationml/2006/main">
  <p:tag name="NUM" val="6"/>
</p:tagLst>
</file>

<file path=ppt/tags/tag23.xml><?xml version="1.0" encoding="utf-8"?>
<p:tagLst xmlns:a="http://schemas.openxmlformats.org/drawingml/2006/main" xmlns:r="http://schemas.openxmlformats.org/officeDocument/2006/relationships" xmlns:p="http://schemas.openxmlformats.org/presentationml/2006/main">
  <p:tag name="NUM" val="1"/>
</p:tagLst>
</file>

<file path=ppt/tags/tag24.xml><?xml version="1.0" encoding="utf-8"?>
<p:tagLst xmlns:a="http://schemas.openxmlformats.org/drawingml/2006/main" xmlns:r="http://schemas.openxmlformats.org/officeDocument/2006/relationships" xmlns:p="http://schemas.openxmlformats.org/presentationml/2006/main">
  <p:tag name="NUM" val="1"/>
</p:tagLst>
</file>

<file path=ppt/tags/tag25.xml><?xml version="1.0" encoding="utf-8"?>
<p:tagLst xmlns:a="http://schemas.openxmlformats.org/drawingml/2006/main" xmlns:r="http://schemas.openxmlformats.org/officeDocument/2006/relationships" xmlns:p="http://schemas.openxmlformats.org/presentationml/2006/main">
  <p:tag name="NUM" val="2"/>
</p:tagLst>
</file>

<file path=ppt/tags/tag26.xml><?xml version="1.0" encoding="utf-8"?>
<p:tagLst xmlns:a="http://schemas.openxmlformats.org/drawingml/2006/main" xmlns:r="http://schemas.openxmlformats.org/officeDocument/2006/relationships" xmlns:p="http://schemas.openxmlformats.org/presentationml/2006/main">
  <p:tag name="NUM" val="3"/>
</p:tagLst>
</file>

<file path=ppt/tags/tag27.xml><?xml version="1.0" encoding="utf-8"?>
<p:tagLst xmlns:a="http://schemas.openxmlformats.org/drawingml/2006/main" xmlns:r="http://schemas.openxmlformats.org/officeDocument/2006/relationships" xmlns:p="http://schemas.openxmlformats.org/presentationml/2006/main">
  <p:tag name="NUM" val="4"/>
</p:tagLst>
</file>

<file path=ppt/tags/tag28.xml><?xml version="1.0" encoding="utf-8"?>
<p:tagLst xmlns:a="http://schemas.openxmlformats.org/drawingml/2006/main" xmlns:r="http://schemas.openxmlformats.org/officeDocument/2006/relationships" xmlns:p="http://schemas.openxmlformats.org/presentationml/2006/main">
  <p:tag name="NUM" val="5"/>
</p:tagLst>
</file>

<file path=ppt/tags/tag29.xml><?xml version="1.0" encoding="utf-8"?>
<p:tagLst xmlns:a="http://schemas.openxmlformats.org/drawingml/2006/main" xmlns:r="http://schemas.openxmlformats.org/officeDocument/2006/relationships" xmlns:p="http://schemas.openxmlformats.org/presentationml/2006/main">
  <p:tag name="NUM" val="6"/>
</p:tagLst>
</file>

<file path=ppt/tags/tag30.xml><?xml version="1.0" encoding="utf-8"?>
<p:tagLst xmlns:a="http://schemas.openxmlformats.org/drawingml/2006/main" xmlns:r="http://schemas.openxmlformats.org/officeDocument/2006/relationships" xmlns:p="http://schemas.openxmlformats.org/presentationml/2006/main">
  <p:tag name="NUM" val="1"/>
</p:tagLst>
</file>

<file path=ppt/tags/tag31.xml><?xml version="1.0" encoding="utf-8"?>
<p:tagLst xmlns:a="http://schemas.openxmlformats.org/drawingml/2006/main" xmlns:r="http://schemas.openxmlformats.org/officeDocument/2006/relationships" xmlns:p="http://schemas.openxmlformats.org/presentationml/2006/main">
  <p:tag name="NUM" val="2"/>
</p:tagLst>
</file>

<file path=ppt/tags/tag32.xml><?xml version="1.0" encoding="utf-8"?>
<p:tagLst xmlns:a="http://schemas.openxmlformats.org/drawingml/2006/main" xmlns:r="http://schemas.openxmlformats.org/officeDocument/2006/relationships" xmlns:p="http://schemas.openxmlformats.org/presentationml/2006/main">
  <p:tag name="NUM" val="3"/>
</p:tagLst>
</file>

<file path=ppt/tags/tag33.xml><?xml version="1.0" encoding="utf-8"?>
<p:tagLst xmlns:a="http://schemas.openxmlformats.org/drawingml/2006/main" xmlns:r="http://schemas.openxmlformats.org/officeDocument/2006/relationships" xmlns:p="http://schemas.openxmlformats.org/presentationml/2006/main">
  <p:tag name="NUM" val="4"/>
</p:tagLst>
</file>

<file path=ppt/tags/tag34.xml><?xml version="1.0" encoding="utf-8"?>
<p:tagLst xmlns:a="http://schemas.openxmlformats.org/drawingml/2006/main" xmlns:r="http://schemas.openxmlformats.org/officeDocument/2006/relationships" xmlns:p="http://schemas.openxmlformats.org/presentationml/2006/main">
  <p:tag name="NUM" val="5"/>
</p:tagLst>
</file>

<file path=ppt/tags/tag35.xml><?xml version="1.0" encoding="utf-8"?>
<p:tagLst xmlns:a="http://schemas.openxmlformats.org/drawingml/2006/main" xmlns:r="http://schemas.openxmlformats.org/officeDocument/2006/relationships" xmlns:p="http://schemas.openxmlformats.org/presentationml/2006/main">
  <p:tag name="NUM" val="6"/>
</p:tagLst>
</file>

<file path=ppt/tags/tag36.xml><?xml version="1.0" encoding="utf-8"?>
<p:tagLst xmlns:a="http://schemas.openxmlformats.org/drawingml/2006/main" xmlns:r="http://schemas.openxmlformats.org/officeDocument/2006/relationships" xmlns:p="http://schemas.openxmlformats.org/presentationml/2006/main">
  <p:tag name="NUM" val="1"/>
</p:tagLst>
</file>

<file path=ppt/tags/tag37.xml><?xml version="1.0" encoding="utf-8"?>
<p:tagLst xmlns:a="http://schemas.openxmlformats.org/drawingml/2006/main" xmlns:r="http://schemas.openxmlformats.org/officeDocument/2006/relationships" xmlns:p="http://schemas.openxmlformats.org/presentationml/2006/main">
  <p:tag name="NUM" val="2"/>
</p:tagLst>
</file>

<file path=ppt/tags/tag38.xml><?xml version="1.0" encoding="utf-8"?>
<p:tagLst xmlns:a="http://schemas.openxmlformats.org/drawingml/2006/main" xmlns:r="http://schemas.openxmlformats.org/officeDocument/2006/relationships" xmlns:p="http://schemas.openxmlformats.org/presentationml/2006/main">
  <p:tag name="NUM" val="3"/>
</p:tagLst>
</file>

<file path=ppt/tags/tag39.xml><?xml version="1.0" encoding="utf-8"?>
<p:tagLst xmlns:a="http://schemas.openxmlformats.org/drawingml/2006/main" xmlns:r="http://schemas.openxmlformats.org/officeDocument/2006/relationships" xmlns:p="http://schemas.openxmlformats.org/presentationml/2006/main">
  <p:tag name="NUM" val="4"/>
</p:tagLst>
</file>

<file path=ppt/tags/tag40.xml><?xml version="1.0" encoding="utf-8"?>
<p:tagLst xmlns:a="http://schemas.openxmlformats.org/drawingml/2006/main" xmlns:r="http://schemas.openxmlformats.org/officeDocument/2006/relationships" xmlns:p="http://schemas.openxmlformats.org/presentationml/2006/main">
  <p:tag name="NUM" val="5"/>
</p:tagLst>
</file>

<file path=ppt/tags/tag41.xml><?xml version="1.0" encoding="utf-8"?>
<p:tagLst xmlns:a="http://schemas.openxmlformats.org/drawingml/2006/main" xmlns:r="http://schemas.openxmlformats.org/officeDocument/2006/relationships" xmlns:p="http://schemas.openxmlformats.org/presentationml/2006/main">
  <p:tag name="NUM" val="6"/>
</p:tagLst>
</file>

<file path=ppt/tags/tag42.xml><?xml version="1.0" encoding="utf-8"?>
<p:tagLst xmlns:a="http://schemas.openxmlformats.org/drawingml/2006/main" xmlns:r="http://schemas.openxmlformats.org/officeDocument/2006/relationships" xmlns:p="http://schemas.openxmlformats.org/presentationml/2006/main">
  <p:tag name="NUM" val="7"/>
</p:tagLst>
</file>

<file path=ppt/tags/tag43.xml><?xml version="1.0" encoding="utf-8"?>
<p:tagLst xmlns:a="http://schemas.openxmlformats.org/drawingml/2006/main" xmlns:r="http://schemas.openxmlformats.org/officeDocument/2006/relationships" xmlns:p="http://schemas.openxmlformats.org/presentationml/2006/main">
  <p:tag name="NUM" val="1"/>
</p:tagLst>
</file>

<file path=ppt/tags/tag44.xml><?xml version="1.0" encoding="utf-8"?>
<p:tagLst xmlns:a="http://schemas.openxmlformats.org/drawingml/2006/main" xmlns:r="http://schemas.openxmlformats.org/officeDocument/2006/relationships" xmlns:p="http://schemas.openxmlformats.org/presentationml/2006/main">
  <p:tag name="NUM" val="2"/>
</p:tagLst>
</file>

<file path=ppt/tags/tag45.xml><?xml version="1.0" encoding="utf-8"?>
<p:tagLst xmlns:a="http://schemas.openxmlformats.org/drawingml/2006/main" xmlns:r="http://schemas.openxmlformats.org/officeDocument/2006/relationships" xmlns:p="http://schemas.openxmlformats.org/presentationml/2006/main">
  <p:tag name="NUM" val="3"/>
</p:tagLst>
</file>

<file path=ppt/tags/tag46.xml><?xml version="1.0" encoding="utf-8"?>
<p:tagLst xmlns:a="http://schemas.openxmlformats.org/drawingml/2006/main" xmlns:r="http://schemas.openxmlformats.org/officeDocument/2006/relationships" xmlns:p="http://schemas.openxmlformats.org/presentationml/2006/main">
  <p:tag name="NUM" val="6"/>
</p:tagLst>
</file>

<file path=ppt/tags/tag47.xml><?xml version="1.0" encoding="utf-8"?>
<p:tagLst xmlns:a="http://schemas.openxmlformats.org/drawingml/2006/main" xmlns:r="http://schemas.openxmlformats.org/officeDocument/2006/relationships" xmlns:p="http://schemas.openxmlformats.org/presentationml/2006/main">
  <p:tag name="NUM" val="2"/>
</p:tagLst>
</file>

<file path=ppt/tags/tag48.xml><?xml version="1.0" encoding="utf-8"?>
<p:tagLst xmlns:a="http://schemas.openxmlformats.org/drawingml/2006/main" xmlns:r="http://schemas.openxmlformats.org/officeDocument/2006/relationships" xmlns:p="http://schemas.openxmlformats.org/presentationml/2006/main">
  <p:tag name="NUM" val="3"/>
</p:tagLst>
</file>

<file path=ppt/tags/tag49.xml><?xml version="1.0" encoding="utf-8"?>
<p:tagLst xmlns:a="http://schemas.openxmlformats.org/drawingml/2006/main" xmlns:r="http://schemas.openxmlformats.org/officeDocument/2006/relationships" xmlns:p="http://schemas.openxmlformats.org/presentationml/2006/main">
  <p:tag name="NUM" val="4"/>
</p:tagLst>
</file>

<file path=ppt/tags/tag50.xml><?xml version="1.0" encoding="utf-8"?>
<p:tagLst xmlns:a="http://schemas.openxmlformats.org/drawingml/2006/main" xmlns:r="http://schemas.openxmlformats.org/officeDocument/2006/relationships" xmlns:p="http://schemas.openxmlformats.org/presentationml/2006/main">
  <p:tag name="NUM" val="5"/>
</p:tagLst>
</file>

<file path=ppt/tags/tag51.xml><?xml version="1.0" encoding="utf-8"?>
<p:tagLst xmlns:a="http://schemas.openxmlformats.org/drawingml/2006/main" xmlns:r="http://schemas.openxmlformats.org/officeDocument/2006/relationships" xmlns:p="http://schemas.openxmlformats.org/presentationml/2006/main">
  <p:tag name="NUM" val="6"/>
</p:tagLst>
</file>

<file path=ppt/tags/tag52.xml><?xml version="1.0" encoding="utf-8"?>
<p:tagLst xmlns:a="http://schemas.openxmlformats.org/drawingml/2006/main" xmlns:r="http://schemas.openxmlformats.org/officeDocument/2006/relationships" xmlns:p="http://schemas.openxmlformats.org/presentationml/2006/main">
  <p:tag name="NUM" val="1"/>
</p:tagLst>
</file>

<file path=ppt/tags/tag53.xml><?xml version="1.0" encoding="utf-8"?>
<p:tagLst xmlns:a="http://schemas.openxmlformats.org/drawingml/2006/main" xmlns:r="http://schemas.openxmlformats.org/officeDocument/2006/relationships" xmlns:p="http://schemas.openxmlformats.org/presentationml/2006/main">
  <p:tag name="NUM" val="2"/>
</p:tagLst>
</file>

<file path=ppt/tags/tag54.xml><?xml version="1.0" encoding="utf-8"?>
<p:tagLst xmlns:a="http://schemas.openxmlformats.org/drawingml/2006/main" xmlns:r="http://schemas.openxmlformats.org/officeDocument/2006/relationships" xmlns:p="http://schemas.openxmlformats.org/presentationml/2006/main">
  <p:tag name="NUM" val="3"/>
</p:tagLst>
</file>

<file path=ppt/tags/tag55.xml><?xml version="1.0" encoding="utf-8"?>
<p:tagLst xmlns:a="http://schemas.openxmlformats.org/drawingml/2006/main" xmlns:r="http://schemas.openxmlformats.org/officeDocument/2006/relationships" xmlns:p="http://schemas.openxmlformats.org/presentationml/2006/main">
  <p:tag name="NUM" val="4"/>
</p:tagLst>
</file>

<file path=ppt/tags/tag56.xml><?xml version="1.0" encoding="utf-8"?>
<p:tagLst xmlns:a="http://schemas.openxmlformats.org/drawingml/2006/main" xmlns:r="http://schemas.openxmlformats.org/officeDocument/2006/relationships" xmlns:p="http://schemas.openxmlformats.org/presentationml/2006/main">
  <p:tag name="NUM" val="1"/>
</p:tagLst>
</file>

<file path=ppt/tags/tag57.xml><?xml version="1.0" encoding="utf-8"?>
<p:tagLst xmlns:a="http://schemas.openxmlformats.org/drawingml/2006/main" xmlns:r="http://schemas.openxmlformats.org/officeDocument/2006/relationships" xmlns:p="http://schemas.openxmlformats.org/presentationml/2006/main">
  <p:tag name="NUM" val="6"/>
</p:tagLst>
</file>

<file path=ppt/tags/tag58.xml><?xml version="1.0" encoding="utf-8"?>
<p:tagLst xmlns:a="http://schemas.openxmlformats.org/drawingml/2006/main" xmlns:r="http://schemas.openxmlformats.org/officeDocument/2006/relationships" xmlns:p="http://schemas.openxmlformats.org/presentationml/2006/main">
  <p:tag name="NUM" val="7"/>
</p:tagLst>
</file>

<file path=ppt/tags/tag59.xml><?xml version="1.0" encoding="utf-8"?>
<p:tagLst xmlns:a="http://schemas.openxmlformats.org/drawingml/2006/main" xmlns:r="http://schemas.openxmlformats.org/officeDocument/2006/relationships" xmlns:p="http://schemas.openxmlformats.org/presentationml/2006/main">
  <p:tag name="NUM" val="1"/>
</p:tagLst>
</file>

<file path=ppt/tags/tag60.xml><?xml version="1.0" encoding="utf-8"?>
<p:tagLst xmlns:a="http://schemas.openxmlformats.org/drawingml/2006/main" xmlns:r="http://schemas.openxmlformats.org/officeDocument/2006/relationships" xmlns:p="http://schemas.openxmlformats.org/presentationml/2006/main">
  <p:tag name="NUM" val="2"/>
</p:tagLst>
</file>

<file path=ppt/tags/tag61.xml><?xml version="1.0" encoding="utf-8"?>
<p:tagLst xmlns:a="http://schemas.openxmlformats.org/drawingml/2006/main" xmlns:r="http://schemas.openxmlformats.org/officeDocument/2006/relationships" xmlns:p="http://schemas.openxmlformats.org/presentationml/2006/main">
  <p:tag name="NUM" val="3"/>
</p:tagLst>
</file>

<file path=ppt/tags/tag62.xml><?xml version="1.0" encoding="utf-8"?>
<p:tagLst xmlns:a="http://schemas.openxmlformats.org/drawingml/2006/main" xmlns:r="http://schemas.openxmlformats.org/officeDocument/2006/relationships" xmlns:p="http://schemas.openxmlformats.org/presentationml/2006/main">
  <p:tag name="NUM" val="4"/>
</p:tagLst>
</file>

<file path=ppt/tags/tag63.xml><?xml version="1.0" encoding="utf-8"?>
<p:tagLst xmlns:a="http://schemas.openxmlformats.org/drawingml/2006/main" xmlns:r="http://schemas.openxmlformats.org/officeDocument/2006/relationships" xmlns:p="http://schemas.openxmlformats.org/presentationml/2006/main">
  <p:tag name="NUM" val="5"/>
</p:tagLst>
</file>

<file path=ppt/tags/tag64.xml><?xml version="1.0" encoding="utf-8"?>
<p:tagLst xmlns:a="http://schemas.openxmlformats.org/drawingml/2006/main" xmlns:r="http://schemas.openxmlformats.org/officeDocument/2006/relationships" xmlns:p="http://schemas.openxmlformats.org/presentationml/2006/main">
  <p:tag name="NUM" val="6"/>
</p:tagLst>
</file>

<file path=ppt/tags/tag65.xml><?xml version="1.0" encoding="utf-8"?>
<p:tagLst xmlns:a="http://schemas.openxmlformats.org/drawingml/2006/main" xmlns:r="http://schemas.openxmlformats.org/officeDocument/2006/relationships" xmlns:p="http://schemas.openxmlformats.org/presentationml/2006/main">
  <p:tag name="NUM" val="7"/>
</p:tagLst>
</file>

<file path=ppt/tags/tag66.xml><?xml version="1.0" encoding="utf-8"?>
<p:tagLst xmlns:a="http://schemas.openxmlformats.org/drawingml/2006/main" xmlns:r="http://schemas.openxmlformats.org/officeDocument/2006/relationships" xmlns:p="http://schemas.openxmlformats.org/presentationml/2006/main">
  <p:tag name="NUM" val="1"/>
</p:tagLst>
</file>

<file path=ppt/tags/tag67.xml><?xml version="1.0" encoding="utf-8"?>
<p:tagLst xmlns:a="http://schemas.openxmlformats.org/drawingml/2006/main" xmlns:r="http://schemas.openxmlformats.org/officeDocument/2006/relationships" xmlns:p="http://schemas.openxmlformats.org/presentationml/2006/main">
  <p:tag name="NUM" val="2"/>
</p:tagLst>
</file>

<file path=ppt/tags/tag68.xml><?xml version="1.0" encoding="utf-8"?>
<p:tagLst xmlns:a="http://schemas.openxmlformats.org/drawingml/2006/main" xmlns:r="http://schemas.openxmlformats.org/officeDocument/2006/relationships" xmlns:p="http://schemas.openxmlformats.org/presentationml/2006/main">
  <p:tag name="NUM" val="1"/>
</p:tagLst>
</file>

<file path=ppt/tags/tag69.xml><?xml version="1.0" encoding="utf-8"?>
<p:tagLst xmlns:a="http://schemas.openxmlformats.org/drawingml/2006/main" xmlns:r="http://schemas.openxmlformats.org/officeDocument/2006/relationships" xmlns:p="http://schemas.openxmlformats.org/presentationml/2006/main">
  <p:tag name="NUM" val="2"/>
</p:tagLst>
</file>

<file path=ppt/tags/tag70.xml><?xml version="1.0" encoding="utf-8"?>
<p:tagLst xmlns:a="http://schemas.openxmlformats.org/drawingml/2006/main" xmlns:r="http://schemas.openxmlformats.org/officeDocument/2006/relationships" xmlns:p="http://schemas.openxmlformats.org/presentationml/2006/main">
  <p:tag name="NUM" val="3"/>
</p:tagLst>
</file>

<file path=ppt/tags/tag71.xml><?xml version="1.0" encoding="utf-8"?>
<p:tagLst xmlns:a="http://schemas.openxmlformats.org/drawingml/2006/main" xmlns:r="http://schemas.openxmlformats.org/officeDocument/2006/relationships" xmlns:p="http://schemas.openxmlformats.org/presentationml/2006/main">
  <p:tag name="NUM" val="4"/>
</p:tagLst>
</file>

<file path=ppt/tags/tag72.xml><?xml version="1.0" encoding="utf-8"?>
<p:tagLst xmlns:a="http://schemas.openxmlformats.org/drawingml/2006/main" xmlns:r="http://schemas.openxmlformats.org/officeDocument/2006/relationships" xmlns:p="http://schemas.openxmlformats.org/presentationml/2006/main">
  <p:tag name="NUM" val="2"/>
</p:tagLst>
</file>

<file path=ppt/tags/tag73.xml><?xml version="1.0" encoding="utf-8"?>
<p:tagLst xmlns:a="http://schemas.openxmlformats.org/drawingml/2006/main" xmlns:r="http://schemas.openxmlformats.org/officeDocument/2006/relationships" xmlns:p="http://schemas.openxmlformats.org/presentationml/2006/main">
  <p:tag name="NUM" val="3"/>
</p:tagLst>
</file>

<file path=ppt/tags/tag74.xml><?xml version="1.0" encoding="utf-8"?>
<p:tagLst xmlns:a="http://schemas.openxmlformats.org/drawingml/2006/main" xmlns:r="http://schemas.openxmlformats.org/officeDocument/2006/relationships" xmlns:p="http://schemas.openxmlformats.org/presentationml/2006/main">
  <p:tag name="NUM" val="6"/>
</p:tagLst>
</file>

<file path=ppt/tags/tag75.xml><?xml version="1.0" encoding="utf-8"?>
<p:tagLst xmlns:a="http://schemas.openxmlformats.org/drawingml/2006/main" xmlns:r="http://schemas.openxmlformats.org/officeDocument/2006/relationships" xmlns:p="http://schemas.openxmlformats.org/presentationml/2006/main">
  <p:tag name="NUM" val="3"/>
</p:tagLst>
</file>

<file path=ppt/tags/tag76.xml><?xml version="1.0" encoding="utf-8"?>
<p:tagLst xmlns:a="http://schemas.openxmlformats.org/drawingml/2006/main" xmlns:r="http://schemas.openxmlformats.org/officeDocument/2006/relationships" xmlns:p="http://schemas.openxmlformats.org/presentationml/2006/main">
  <p:tag name="NUM" val="4"/>
</p:tagLst>
</file>

<file path=ppt/tags/tag77.xml><?xml version="1.0" encoding="utf-8"?>
<p:tagLst xmlns:a="http://schemas.openxmlformats.org/drawingml/2006/main" xmlns:r="http://schemas.openxmlformats.org/officeDocument/2006/relationships" xmlns:p="http://schemas.openxmlformats.org/presentationml/2006/main">
  <p:tag name="NUM" val="5"/>
</p:tagLst>
</file>

<file path=ppt/tags/tag78.xml><?xml version="1.0" encoding="utf-8"?>
<p:tagLst xmlns:a="http://schemas.openxmlformats.org/drawingml/2006/main" xmlns:r="http://schemas.openxmlformats.org/officeDocument/2006/relationships" xmlns:p="http://schemas.openxmlformats.org/presentationml/2006/main">
  <p:tag name="NUM" val="6"/>
</p:tagLst>
</file>

<file path=ppt/tags/tag79.xml><?xml version="1.0" encoding="utf-8"?>
<p:tagLst xmlns:a="http://schemas.openxmlformats.org/drawingml/2006/main" xmlns:r="http://schemas.openxmlformats.org/officeDocument/2006/relationships" xmlns:p="http://schemas.openxmlformats.org/presentationml/2006/main">
  <p:tag name="NUM" val="1"/>
</p:tagLst>
</file>

<file path=ppt/tags/tag80.xml><?xml version="1.0" encoding="utf-8"?>
<p:tagLst xmlns:a="http://schemas.openxmlformats.org/drawingml/2006/main" xmlns:r="http://schemas.openxmlformats.org/officeDocument/2006/relationships" xmlns:p="http://schemas.openxmlformats.org/presentationml/2006/main">
  <p:tag name="NUM" val="2"/>
</p:tagLst>
</file>

<file path=ppt/tags/tag81.xml><?xml version="1.0" encoding="utf-8"?>
<p:tagLst xmlns:a="http://schemas.openxmlformats.org/drawingml/2006/main" xmlns:r="http://schemas.openxmlformats.org/officeDocument/2006/relationships" xmlns:p="http://schemas.openxmlformats.org/presentationml/2006/main">
  <p:tag name="NUM" val="3"/>
</p:tagLst>
</file>

<file path=ppt/tags/tag82.xml><?xml version="1.0" encoding="utf-8"?>
<p:tagLst xmlns:a="http://schemas.openxmlformats.org/drawingml/2006/main" xmlns:r="http://schemas.openxmlformats.org/officeDocument/2006/relationships" xmlns:p="http://schemas.openxmlformats.org/presentationml/2006/main">
  <p:tag name="NUM" val="4"/>
</p:tagLst>
</file>

<file path=ppt/tags/tag83.xml><?xml version="1.0" encoding="utf-8"?>
<p:tagLst xmlns:a="http://schemas.openxmlformats.org/drawingml/2006/main" xmlns:r="http://schemas.openxmlformats.org/officeDocument/2006/relationships" xmlns:p="http://schemas.openxmlformats.org/presentationml/2006/main">
  <p:tag name="NUM" val="5"/>
</p:tagLst>
</file>

<file path=ppt/tags/tag84.xml><?xml version="1.0" encoding="utf-8"?>
<p:tagLst xmlns:a="http://schemas.openxmlformats.org/drawingml/2006/main" xmlns:r="http://schemas.openxmlformats.org/officeDocument/2006/relationships" xmlns:p="http://schemas.openxmlformats.org/presentationml/2006/main">
  <p:tag name="NUM" val="6"/>
</p:tagLst>
</file>

<file path=ppt/tags/tag85.xml><?xml version="1.0" encoding="utf-8"?>
<p:tagLst xmlns:a="http://schemas.openxmlformats.org/drawingml/2006/main" xmlns:r="http://schemas.openxmlformats.org/officeDocument/2006/relationships" xmlns:p="http://schemas.openxmlformats.org/presentationml/2006/main">
  <p:tag name="NUM" val="2"/>
</p:tagLst>
</file>

<file path=ppt/tags/tag86.xml><?xml version="1.0" encoding="utf-8"?>
<p:tagLst xmlns:a="http://schemas.openxmlformats.org/drawingml/2006/main" xmlns:r="http://schemas.openxmlformats.org/officeDocument/2006/relationships" xmlns:p="http://schemas.openxmlformats.org/presentationml/2006/main">
  <p:tag name="NUM" val="3"/>
</p:tagLst>
</file>

<file path=ppt/tags/tag87.xml><?xml version="1.0" encoding="utf-8"?>
<p:tagLst xmlns:a="http://schemas.openxmlformats.org/drawingml/2006/main" xmlns:r="http://schemas.openxmlformats.org/officeDocument/2006/relationships" xmlns:p="http://schemas.openxmlformats.org/presentationml/2006/main">
  <p:tag name="NUM" val="4"/>
</p:tagLst>
</file>

<file path=ppt/tags/tag88.xml><?xml version="1.0" encoding="utf-8"?>
<p:tagLst xmlns:a="http://schemas.openxmlformats.org/drawingml/2006/main" xmlns:r="http://schemas.openxmlformats.org/officeDocument/2006/relationships" xmlns:p="http://schemas.openxmlformats.org/presentationml/2006/main">
  <p:tag name="NUM" val="5"/>
</p:tagLst>
</file>

<file path=ppt/tags/tag89.xml><?xml version="1.0" encoding="utf-8"?>
<p:tagLst xmlns:a="http://schemas.openxmlformats.org/drawingml/2006/main" xmlns:r="http://schemas.openxmlformats.org/officeDocument/2006/relationships" xmlns:p="http://schemas.openxmlformats.org/presentationml/2006/main">
  <p:tag name="NUM" val="7"/>
</p:tagLst>
</file>

<file path=ppt/tags/tag90.xml><?xml version="1.0" encoding="utf-8"?>
<p:tagLst xmlns:a="http://schemas.openxmlformats.org/drawingml/2006/main" xmlns:r="http://schemas.openxmlformats.org/officeDocument/2006/relationships" xmlns:p="http://schemas.openxmlformats.org/presentationml/2006/main">
  <p:tag name="NUM" val="8"/>
</p:tagLst>
</file>

<file path=ppt/tags/tag91.xml><?xml version="1.0" encoding="utf-8"?>
<p:tagLst xmlns:a="http://schemas.openxmlformats.org/drawingml/2006/main" xmlns:r="http://schemas.openxmlformats.org/officeDocument/2006/relationships" xmlns:p="http://schemas.openxmlformats.org/presentationml/2006/main">
  <p:tag name="NUM" val="9"/>
</p:tagLst>
</file>

<file path=ppt/tags/tag92.xml><?xml version="1.0" encoding="utf-8"?>
<p:tagLst xmlns:a="http://schemas.openxmlformats.org/drawingml/2006/main" xmlns:r="http://schemas.openxmlformats.org/officeDocument/2006/relationships" xmlns:p="http://schemas.openxmlformats.org/presentationml/2006/main">
  <p:tag name="NUM" val="6"/>
</p:tagLst>
</file>

<file path=ppt/tags/tag93.xml><?xml version="1.0" encoding="utf-8"?>
<p:tagLst xmlns:a="http://schemas.openxmlformats.org/drawingml/2006/main" xmlns:r="http://schemas.openxmlformats.org/officeDocument/2006/relationships" xmlns:p="http://schemas.openxmlformats.org/presentationml/2006/main">
  <p:tag name="NUM" val="1"/>
</p:tagLst>
</file>

<file path=ppt/tags/tag94.xml><?xml version="1.0" encoding="utf-8"?>
<p:tagLst xmlns:a="http://schemas.openxmlformats.org/drawingml/2006/main" xmlns:r="http://schemas.openxmlformats.org/officeDocument/2006/relationships" xmlns:p="http://schemas.openxmlformats.org/presentationml/2006/main">
  <p:tag name="NUM" val="2"/>
</p:tagLst>
</file>

<file path=ppt/tags/tag95.xml><?xml version="1.0" encoding="utf-8"?>
<p:tagLst xmlns:a="http://schemas.openxmlformats.org/drawingml/2006/main" xmlns:r="http://schemas.openxmlformats.org/officeDocument/2006/relationships" xmlns:p="http://schemas.openxmlformats.org/presentationml/2006/main">
  <p:tag name="NUM" val="3"/>
</p:tagLst>
</file>

<file path=ppt/tags/tag96.xml><?xml version="1.0" encoding="utf-8"?>
<p:tagLst xmlns:a="http://schemas.openxmlformats.org/drawingml/2006/main" xmlns:r="http://schemas.openxmlformats.org/officeDocument/2006/relationships" xmlns:p="http://schemas.openxmlformats.org/presentationml/2006/main">
  <p:tag name="NUM" val="4"/>
</p:tagLst>
</file>

<file path=ppt/tags/tag97.xml><?xml version="1.0" encoding="utf-8"?>
<p:tagLst xmlns:a="http://schemas.openxmlformats.org/drawingml/2006/main" xmlns:r="http://schemas.openxmlformats.org/officeDocument/2006/relationships" xmlns:p="http://schemas.openxmlformats.org/presentationml/2006/main">
  <p:tag name="NUM" val="5"/>
</p:tagLst>
</file>

<file path=ppt/tags/tag98.xml><?xml version="1.0" encoding="utf-8"?>
<p:tagLst xmlns:a="http://schemas.openxmlformats.org/drawingml/2006/main" xmlns:r="http://schemas.openxmlformats.org/officeDocument/2006/relationships" xmlns:p="http://schemas.openxmlformats.org/presentationml/2006/main">
  <p:tag name="NUM" val="6"/>
</p:tagLst>
</file>

<file path=ppt/tags/tag99.xml><?xml version="1.0" encoding="utf-8"?>
<p:tagLst xmlns:a="http://schemas.openxmlformats.org/drawingml/2006/main" xmlns:r="http://schemas.openxmlformats.org/officeDocument/2006/relationships" xmlns:p="http://schemas.openxmlformats.org/presentationml/2006/main">
  <p:tag name="NUM" val="7"/>
</p:tagLst>
</file>

<file path=ppt/tags/tag100.xml><?xml version="1.0" encoding="utf-8"?>
<p:tagLst xmlns:a="http://schemas.openxmlformats.org/drawingml/2006/main" xmlns:r="http://schemas.openxmlformats.org/officeDocument/2006/relationships" xmlns:p="http://schemas.openxmlformats.org/presentationml/2006/main">
  <p:tag name="NUM" val="8"/>
</p:tagLst>
</file>

<file path=ppt/tags/tag101.xml><?xml version="1.0" encoding="utf-8"?>
<p:tagLst xmlns:a="http://schemas.openxmlformats.org/drawingml/2006/main" xmlns:r="http://schemas.openxmlformats.org/officeDocument/2006/relationships" xmlns:p="http://schemas.openxmlformats.org/presentationml/2006/main">
  <p:tag name="NUM" val="9"/>
</p:tagLst>
</file>

<file path=ppt/tags/tag102.xml><?xml version="1.0" encoding="utf-8"?>
<p:tagLst xmlns:a="http://schemas.openxmlformats.org/drawingml/2006/main" xmlns:r="http://schemas.openxmlformats.org/officeDocument/2006/relationships" xmlns:p="http://schemas.openxmlformats.org/presentationml/2006/main">
  <p:tag name="NUM" val="10"/>
</p:tagLst>
</file>

<file path=ppt/tags/tag103.xml><?xml version="1.0" encoding="utf-8"?>
<p:tagLst xmlns:a="http://schemas.openxmlformats.org/drawingml/2006/main" xmlns:r="http://schemas.openxmlformats.org/officeDocument/2006/relationships" xmlns:p="http://schemas.openxmlformats.org/presentationml/2006/main">
  <p:tag name="NUM" val="11"/>
</p:tagLst>
</file>

<file path=ppt/tags/tag104.xml><?xml version="1.0" encoding="utf-8"?>
<p:tagLst xmlns:a="http://schemas.openxmlformats.org/drawingml/2006/main" xmlns:r="http://schemas.openxmlformats.org/officeDocument/2006/relationships" xmlns:p="http://schemas.openxmlformats.org/presentationml/2006/main">
  <p:tag name="NUM" val="1"/>
</p:tagLst>
</file>

<file path=ppt/tags/tag105.xml><?xml version="1.0" encoding="utf-8"?>
<p:tagLst xmlns:a="http://schemas.openxmlformats.org/drawingml/2006/main" xmlns:r="http://schemas.openxmlformats.org/officeDocument/2006/relationships" xmlns:p="http://schemas.openxmlformats.org/presentationml/2006/main">
  <p:tag name="NUM" val="2"/>
</p:tagLst>
</file>

<file path=ppt/tags/tag106.xml><?xml version="1.0" encoding="utf-8"?>
<p:tagLst xmlns:a="http://schemas.openxmlformats.org/drawingml/2006/main" xmlns:r="http://schemas.openxmlformats.org/officeDocument/2006/relationships" xmlns:p="http://schemas.openxmlformats.org/presentationml/2006/main">
  <p:tag name="NUM" val="3"/>
</p:tagLst>
</file>

<file path=ppt/tags/tag107.xml><?xml version="1.0" encoding="utf-8"?>
<p:tagLst xmlns:a="http://schemas.openxmlformats.org/drawingml/2006/main" xmlns:r="http://schemas.openxmlformats.org/officeDocument/2006/relationships" xmlns:p="http://schemas.openxmlformats.org/presentationml/2006/main">
  <p:tag name="NUM" val="4"/>
</p:tagLst>
</file>

<file path=ppt/tags/tag108.xml><?xml version="1.0" encoding="utf-8"?>
<p:tagLst xmlns:a="http://schemas.openxmlformats.org/drawingml/2006/main" xmlns:r="http://schemas.openxmlformats.org/officeDocument/2006/relationships" xmlns:p="http://schemas.openxmlformats.org/presentationml/2006/main">
  <p:tag name="NUM" val="1"/>
</p:tagLst>
</file>

<file path=ppt/tags/tag109.xml><?xml version="1.0" encoding="utf-8"?>
<p:tagLst xmlns:a="http://schemas.openxmlformats.org/drawingml/2006/main" xmlns:r="http://schemas.openxmlformats.org/officeDocument/2006/relationships" xmlns:p="http://schemas.openxmlformats.org/presentationml/2006/main">
  <p:tag name="NUM" val="2"/>
</p:tagLst>
</file>

<file path=ppt/tags/tag110.xml><?xml version="1.0" encoding="utf-8"?>
<p:tagLst xmlns:a="http://schemas.openxmlformats.org/drawingml/2006/main" xmlns:r="http://schemas.openxmlformats.org/officeDocument/2006/relationships" xmlns:p="http://schemas.openxmlformats.org/presentationml/2006/main">
  <p:tag name="NUM" val="3"/>
</p:tagLst>
</file>

<file path=ppt/tags/tag111.xml><?xml version="1.0" encoding="utf-8"?>
<p:tagLst xmlns:a="http://schemas.openxmlformats.org/drawingml/2006/main" xmlns:r="http://schemas.openxmlformats.org/officeDocument/2006/relationships" xmlns:p="http://schemas.openxmlformats.org/presentationml/2006/main">
  <p:tag name="NUM" val="4"/>
</p:tagLst>
</file>

<file path=ppt/tags/tag112.xml><?xml version="1.0" encoding="utf-8"?>
<p:tagLst xmlns:a="http://schemas.openxmlformats.org/drawingml/2006/main" xmlns:r="http://schemas.openxmlformats.org/officeDocument/2006/relationships" xmlns:p="http://schemas.openxmlformats.org/presentationml/2006/main">
  <p:tag name="NUM" val="1"/>
</p:tagLst>
</file>

<file path=ppt/tags/tag113.xml><?xml version="1.0" encoding="utf-8"?>
<p:tagLst xmlns:a="http://schemas.openxmlformats.org/drawingml/2006/main" xmlns:r="http://schemas.openxmlformats.org/officeDocument/2006/relationships" xmlns:p="http://schemas.openxmlformats.org/presentationml/2006/main">
  <p:tag name="NUM" val="2"/>
</p:tagLst>
</file>

<file path=ppt/tags/tag114.xml><?xml version="1.0" encoding="utf-8"?>
<p:tagLst xmlns:a="http://schemas.openxmlformats.org/drawingml/2006/main" xmlns:r="http://schemas.openxmlformats.org/officeDocument/2006/relationships" xmlns:p="http://schemas.openxmlformats.org/presentationml/2006/main">
  <p:tag name="NUM" val="3"/>
</p:tagLst>
</file>

<file path=ppt/tags/tag115.xml><?xml version="1.0" encoding="utf-8"?>
<p:tagLst xmlns:a="http://schemas.openxmlformats.org/drawingml/2006/main" xmlns:r="http://schemas.openxmlformats.org/officeDocument/2006/relationships" xmlns:p="http://schemas.openxmlformats.org/presentationml/2006/main">
  <p:tag name="NUM" val="1"/>
</p:tagLst>
</file>

<file path=ppt/tags/tag116.xml><?xml version="1.0" encoding="utf-8"?>
<p:tagLst xmlns:a="http://schemas.openxmlformats.org/drawingml/2006/main" xmlns:r="http://schemas.openxmlformats.org/officeDocument/2006/relationships" xmlns:p="http://schemas.openxmlformats.org/presentationml/2006/main">
  <p:tag name="NUM" val="2"/>
</p:tagLst>
</file>

<file path=ppt/tags/tag117.xml><?xml version="1.0" encoding="utf-8"?>
<p:tagLst xmlns:a="http://schemas.openxmlformats.org/drawingml/2006/main" xmlns:r="http://schemas.openxmlformats.org/officeDocument/2006/relationships" xmlns:p="http://schemas.openxmlformats.org/presentationml/2006/main">
  <p:tag name="NUM" val="1"/>
</p:tagLst>
</file>

<file path=ppt/tags/tag118.xml><?xml version="1.0" encoding="utf-8"?>
<p:tagLst xmlns:a="http://schemas.openxmlformats.org/drawingml/2006/main" xmlns:r="http://schemas.openxmlformats.org/officeDocument/2006/relationships" xmlns:p="http://schemas.openxmlformats.org/presentationml/2006/main">
  <p:tag name="NUM" val="2"/>
</p:tagLst>
</file>

<file path=ppt/tags/tag119.xml><?xml version="1.0" encoding="utf-8"?>
<p:tagLst xmlns:a="http://schemas.openxmlformats.org/drawingml/2006/main" xmlns:r="http://schemas.openxmlformats.org/officeDocument/2006/relationships" xmlns:p="http://schemas.openxmlformats.org/presentationml/2006/main">
  <p:tag name="NUM" val="2"/>
</p:tagLst>
</file>

<file path=ppt/tags/tag120.xml><?xml version="1.0" encoding="utf-8"?>
<p:tagLst xmlns:a="http://schemas.openxmlformats.org/drawingml/2006/main" xmlns:r="http://schemas.openxmlformats.org/officeDocument/2006/relationships" xmlns:p="http://schemas.openxmlformats.org/presentationml/2006/main">
  <p:tag name="NUM" val="3"/>
</p:tagLst>
</file>

<file path=ppt/tags/tag121.xml><?xml version="1.0" encoding="utf-8"?>
<p:tagLst xmlns:a="http://schemas.openxmlformats.org/drawingml/2006/main" xmlns:r="http://schemas.openxmlformats.org/officeDocument/2006/relationships" xmlns:p="http://schemas.openxmlformats.org/presentationml/2006/main">
  <p:tag name="NUM" val="4"/>
</p:tagLst>
</file>

<file path=ppt/tags/tag122.xml><?xml version="1.0" encoding="utf-8"?>
<p:tagLst xmlns:a="http://schemas.openxmlformats.org/drawingml/2006/main" xmlns:r="http://schemas.openxmlformats.org/officeDocument/2006/relationships" xmlns:p="http://schemas.openxmlformats.org/presentationml/2006/main">
  <p:tag name="NUM" val="1"/>
</p:tagLst>
</file>

<file path=ppt/tags/tag123.xml><?xml version="1.0" encoding="utf-8"?>
<p:tagLst xmlns:a="http://schemas.openxmlformats.org/drawingml/2006/main" xmlns:r="http://schemas.openxmlformats.org/officeDocument/2006/relationships" xmlns:p="http://schemas.openxmlformats.org/presentationml/2006/main">
  <p:tag name="NUM" val="2"/>
</p:tagLst>
</file>

<file path=ppt/tags/tag124.xml><?xml version="1.0" encoding="utf-8"?>
<p:tagLst xmlns:a="http://schemas.openxmlformats.org/drawingml/2006/main" xmlns:r="http://schemas.openxmlformats.org/officeDocument/2006/relationships" xmlns:p="http://schemas.openxmlformats.org/presentationml/2006/main">
  <p:tag name="NUM" val="3"/>
</p:tagLst>
</file>

<file path=ppt/tags/tag125.xml><?xml version="1.0" encoding="utf-8"?>
<p:tagLst xmlns:a="http://schemas.openxmlformats.org/drawingml/2006/main" xmlns:r="http://schemas.openxmlformats.org/officeDocument/2006/relationships" xmlns:p="http://schemas.openxmlformats.org/presentationml/2006/main">
  <p:tag name="NUM" val="4"/>
</p:tagLst>
</file>

<file path=ppt/tags/tag126.xml><?xml version="1.0" encoding="utf-8"?>
<p:tagLst xmlns:a="http://schemas.openxmlformats.org/drawingml/2006/main" xmlns:r="http://schemas.openxmlformats.org/officeDocument/2006/relationships" xmlns:p="http://schemas.openxmlformats.org/presentationml/2006/main">
  <p:tag name="NUM" val="5"/>
</p:tagLst>
</file>

<file path=ppt/tags/tag127.xml><?xml version="1.0" encoding="utf-8"?>
<p:tagLst xmlns:a="http://schemas.openxmlformats.org/drawingml/2006/main" xmlns:r="http://schemas.openxmlformats.org/officeDocument/2006/relationships" xmlns:p="http://schemas.openxmlformats.org/presentationml/2006/main">
  <p:tag name="NUM" val="6"/>
</p:tagLst>
</file>

<file path=ppt/tags/tag128.xml><?xml version="1.0" encoding="utf-8"?>
<p:tagLst xmlns:a="http://schemas.openxmlformats.org/drawingml/2006/main" xmlns:r="http://schemas.openxmlformats.org/officeDocument/2006/relationships" xmlns:p="http://schemas.openxmlformats.org/presentationml/2006/main">
  <p:tag name="NUM" val="1"/>
</p:tagLst>
</file>

<file path=ppt/tags/tag129.xml><?xml version="1.0" encoding="utf-8"?>
<p:tagLst xmlns:a="http://schemas.openxmlformats.org/drawingml/2006/main" xmlns:r="http://schemas.openxmlformats.org/officeDocument/2006/relationships" xmlns:p="http://schemas.openxmlformats.org/presentationml/2006/main">
  <p:tag name="NUM" val="2"/>
</p:tagLst>
</file>

<file path=ppt/tags/tag130.xml><?xml version="1.0" encoding="utf-8"?>
<p:tagLst xmlns:a="http://schemas.openxmlformats.org/drawingml/2006/main" xmlns:r="http://schemas.openxmlformats.org/officeDocument/2006/relationships" xmlns:p="http://schemas.openxmlformats.org/presentationml/2006/main">
  <p:tag name="NUM" val="3"/>
</p:tagLst>
</file>

<file path=ppt/tags/tag131.xml><?xml version="1.0" encoding="utf-8"?>
<p:tagLst xmlns:a="http://schemas.openxmlformats.org/drawingml/2006/main" xmlns:r="http://schemas.openxmlformats.org/officeDocument/2006/relationships" xmlns:p="http://schemas.openxmlformats.org/presentationml/2006/main">
  <p:tag name="NUM" val="4"/>
</p:tagLst>
</file>

<file path=ppt/tags/tag132.xml><?xml version="1.0" encoding="utf-8"?>
<p:tagLst xmlns:a="http://schemas.openxmlformats.org/drawingml/2006/main" xmlns:r="http://schemas.openxmlformats.org/officeDocument/2006/relationships" xmlns:p="http://schemas.openxmlformats.org/presentationml/2006/main">
  <p:tag name="NUM" val="5"/>
</p:tagLst>
</file>

<file path=ppt/tags/tag133.xml><?xml version="1.0" encoding="utf-8"?>
<p:tagLst xmlns:a="http://schemas.openxmlformats.org/drawingml/2006/main" xmlns:r="http://schemas.openxmlformats.org/officeDocument/2006/relationships" xmlns:p="http://schemas.openxmlformats.org/presentationml/2006/main">
  <p:tag name="NUM" val="6"/>
</p:tagLst>
</file>

<file path=ppt/tags/tag134.xml><?xml version="1.0" encoding="utf-8"?>
<p:tagLst xmlns:a="http://schemas.openxmlformats.org/drawingml/2006/main" xmlns:r="http://schemas.openxmlformats.org/officeDocument/2006/relationships" xmlns:p="http://schemas.openxmlformats.org/presentationml/2006/main">
  <p:tag name="NUM" val="7"/>
</p:tagLst>
</file>

<file path=ppt/tags/tag135.xml><?xml version="1.0" encoding="utf-8"?>
<p:tagLst xmlns:a="http://schemas.openxmlformats.org/drawingml/2006/main" xmlns:r="http://schemas.openxmlformats.org/officeDocument/2006/relationships" xmlns:p="http://schemas.openxmlformats.org/presentationml/2006/main">
  <p:tag name="NUM" val="8"/>
</p:tagLst>
</file>

<file path=ppt/tags/tag136.xml><?xml version="1.0" encoding="utf-8"?>
<p:tagLst xmlns:a="http://schemas.openxmlformats.org/drawingml/2006/main" xmlns:r="http://schemas.openxmlformats.org/officeDocument/2006/relationships" xmlns:p="http://schemas.openxmlformats.org/presentationml/2006/main">
  <p:tag name="NUM" val="1"/>
</p:tagLst>
</file>

<file path=ppt/tags/tag137.xml><?xml version="1.0" encoding="utf-8"?>
<p:tagLst xmlns:a="http://schemas.openxmlformats.org/drawingml/2006/main" xmlns:r="http://schemas.openxmlformats.org/officeDocument/2006/relationships" xmlns:p="http://schemas.openxmlformats.org/presentationml/2006/main">
  <p:tag name="NUM" val="3"/>
</p:tagLst>
</file>

<file path=ppt/tags/tag138.xml><?xml version="1.0" encoding="utf-8"?>
<p:tagLst xmlns:a="http://schemas.openxmlformats.org/drawingml/2006/main" xmlns:r="http://schemas.openxmlformats.org/officeDocument/2006/relationships" xmlns:p="http://schemas.openxmlformats.org/presentationml/2006/main">
  <p:tag name="NUM" val="8"/>
</p:tagLst>
</file>

<file path=ppt/tags/tag139.xml><?xml version="1.0" encoding="utf-8"?>
<p:tagLst xmlns:a="http://schemas.openxmlformats.org/drawingml/2006/main" xmlns:r="http://schemas.openxmlformats.org/officeDocument/2006/relationships" xmlns:p="http://schemas.openxmlformats.org/presentationml/2006/main">
  <p:tag name="NUM" val="9"/>
</p:tagLst>
</file>

<file path=ppt/tags/tag140.xml><?xml version="1.0" encoding="utf-8"?>
<p:tagLst xmlns:a="http://schemas.openxmlformats.org/drawingml/2006/main" xmlns:r="http://schemas.openxmlformats.org/officeDocument/2006/relationships" xmlns:p="http://schemas.openxmlformats.org/presentationml/2006/main">
  <p:tag name="NUM" val="10"/>
</p:tagLst>
</file>

<file path=ppt/tags/tag141.xml><?xml version="1.0" encoding="utf-8"?>
<p:tagLst xmlns:a="http://schemas.openxmlformats.org/drawingml/2006/main" xmlns:r="http://schemas.openxmlformats.org/officeDocument/2006/relationships" xmlns:p="http://schemas.openxmlformats.org/presentationml/2006/main">
  <p:tag name="NUM" val="1"/>
</p:tagLst>
</file>

<file path=ppt/tags/tag142.xml><?xml version="1.0" encoding="utf-8"?>
<p:tagLst xmlns:a="http://schemas.openxmlformats.org/drawingml/2006/main" xmlns:r="http://schemas.openxmlformats.org/officeDocument/2006/relationships" xmlns:p="http://schemas.openxmlformats.org/presentationml/2006/main">
  <p:tag name="NUM" val="2"/>
</p:tagLst>
</file>

<file path=ppt/tags/tag143.xml><?xml version="1.0" encoding="utf-8"?>
<p:tagLst xmlns:a="http://schemas.openxmlformats.org/drawingml/2006/main" xmlns:r="http://schemas.openxmlformats.org/officeDocument/2006/relationships" xmlns:p="http://schemas.openxmlformats.org/presentationml/2006/main">
  <p:tag name="NUM" val="3"/>
</p:tagLst>
</file>

<file path=ppt/tags/tag144.xml><?xml version="1.0" encoding="utf-8"?>
<p:tagLst xmlns:a="http://schemas.openxmlformats.org/drawingml/2006/main" xmlns:r="http://schemas.openxmlformats.org/officeDocument/2006/relationships" xmlns:p="http://schemas.openxmlformats.org/presentationml/2006/main">
  <p:tag name="NUM" val="4"/>
</p:tagLst>
</file>

<file path=ppt/tags/tag145.xml><?xml version="1.0" encoding="utf-8"?>
<p:tagLst xmlns:a="http://schemas.openxmlformats.org/drawingml/2006/main" xmlns:r="http://schemas.openxmlformats.org/officeDocument/2006/relationships" xmlns:p="http://schemas.openxmlformats.org/presentationml/2006/main">
  <p:tag name="NUM" val="5"/>
</p:tagLst>
</file>

<file path=ppt/tags/tag146.xml><?xml version="1.0" encoding="utf-8"?>
<p:tagLst xmlns:a="http://schemas.openxmlformats.org/drawingml/2006/main" xmlns:r="http://schemas.openxmlformats.org/officeDocument/2006/relationships" xmlns:p="http://schemas.openxmlformats.org/presentationml/2006/main">
  <p:tag name="NUM" val="6"/>
</p:tagLst>
</file>

<file path=ppt/tags/tag147.xml><?xml version="1.0" encoding="utf-8"?>
<p:tagLst xmlns:a="http://schemas.openxmlformats.org/drawingml/2006/main" xmlns:r="http://schemas.openxmlformats.org/officeDocument/2006/relationships" xmlns:p="http://schemas.openxmlformats.org/presentationml/2006/main">
  <p:tag name="NUM" val="7"/>
</p:tagLst>
</file>

<file path=ppt/tags/tag148.xml><?xml version="1.0" encoding="utf-8"?>
<p:tagLst xmlns:a="http://schemas.openxmlformats.org/drawingml/2006/main" xmlns:r="http://schemas.openxmlformats.org/officeDocument/2006/relationships" xmlns:p="http://schemas.openxmlformats.org/presentationml/2006/main">
  <p:tag name="NUM" val="1"/>
</p:tagLst>
</file>

<file path=ppt/tags/tag149.xml><?xml version="1.0" encoding="utf-8"?>
<p:tagLst xmlns:a="http://schemas.openxmlformats.org/drawingml/2006/main" xmlns:r="http://schemas.openxmlformats.org/officeDocument/2006/relationships" xmlns:p="http://schemas.openxmlformats.org/presentationml/2006/main">
  <p:tag name="NUM" val="2"/>
</p:tagLst>
</file>

<file path=ppt/tags/tag150.xml><?xml version="1.0" encoding="utf-8"?>
<p:tagLst xmlns:a="http://schemas.openxmlformats.org/drawingml/2006/main" xmlns:r="http://schemas.openxmlformats.org/officeDocument/2006/relationships" xmlns:p="http://schemas.openxmlformats.org/presentationml/2006/main">
  <p:tag name="NUM" val="4"/>
</p:tagLst>
</file>

<file path=ppt/tags/tag151.xml><?xml version="1.0" encoding="utf-8"?>
<p:tagLst xmlns:a="http://schemas.openxmlformats.org/drawingml/2006/main" xmlns:r="http://schemas.openxmlformats.org/officeDocument/2006/relationships" xmlns:p="http://schemas.openxmlformats.org/presentationml/2006/main">
  <p:tag name="NUM" val="5"/>
</p:tagLst>
</file>

<file path=ppt/tags/tag152.xml><?xml version="1.0" encoding="utf-8"?>
<p:tagLst xmlns:a="http://schemas.openxmlformats.org/drawingml/2006/main" xmlns:r="http://schemas.openxmlformats.org/officeDocument/2006/relationships" xmlns:p="http://schemas.openxmlformats.org/presentationml/2006/main">
  <p:tag name="NUM" val="6"/>
</p:tagLst>
</file>

<file path=ppt/tags/tag153.xml><?xml version="1.0" encoding="utf-8"?>
<p:tagLst xmlns:a="http://schemas.openxmlformats.org/drawingml/2006/main" xmlns:r="http://schemas.openxmlformats.org/officeDocument/2006/relationships" xmlns:p="http://schemas.openxmlformats.org/presentationml/2006/main">
  <p:tag name="NUM" val="7"/>
</p:tagLst>
</file>

<file path=ppt/tags/tag154.xml><?xml version="1.0" encoding="utf-8"?>
<p:tagLst xmlns:a="http://schemas.openxmlformats.org/drawingml/2006/main" xmlns:r="http://schemas.openxmlformats.org/officeDocument/2006/relationships" xmlns:p="http://schemas.openxmlformats.org/presentationml/2006/main">
  <p:tag name="NUM" val="8"/>
</p:tagLst>
</file>

<file path=ppt/tags/tag155.xml><?xml version="1.0" encoding="utf-8"?>
<p:tagLst xmlns:a="http://schemas.openxmlformats.org/drawingml/2006/main" xmlns:r="http://schemas.openxmlformats.org/officeDocument/2006/relationships" xmlns:p="http://schemas.openxmlformats.org/presentationml/2006/main">
  <p:tag name="NUM" val="1"/>
</p:tagLst>
</file>

<file path=ppt/tags/tag156.xml><?xml version="1.0" encoding="utf-8"?>
<p:tagLst xmlns:a="http://schemas.openxmlformats.org/drawingml/2006/main" xmlns:r="http://schemas.openxmlformats.org/officeDocument/2006/relationships" xmlns:p="http://schemas.openxmlformats.org/presentationml/2006/main">
  <p:tag name="NUM" val="2"/>
</p:tagLst>
</file>

<file path=ppt/tags/tag157.xml><?xml version="1.0" encoding="utf-8"?>
<p:tagLst xmlns:a="http://schemas.openxmlformats.org/drawingml/2006/main" xmlns:r="http://schemas.openxmlformats.org/officeDocument/2006/relationships" xmlns:p="http://schemas.openxmlformats.org/presentationml/2006/main">
  <p:tag name="NUM" val="3"/>
</p:tagLst>
</file>

<file path=ppt/tags/tag158.xml><?xml version="1.0" encoding="utf-8"?>
<p:tagLst xmlns:a="http://schemas.openxmlformats.org/drawingml/2006/main" xmlns:r="http://schemas.openxmlformats.org/officeDocument/2006/relationships" xmlns:p="http://schemas.openxmlformats.org/presentationml/2006/main">
  <p:tag name="NUM" val="4"/>
</p:tagLst>
</file>

<file path=ppt/tags/tag159.xml><?xml version="1.0" encoding="utf-8"?>
<p:tagLst xmlns:a="http://schemas.openxmlformats.org/drawingml/2006/main" xmlns:r="http://schemas.openxmlformats.org/officeDocument/2006/relationships" xmlns:p="http://schemas.openxmlformats.org/presentationml/2006/main">
  <p:tag name="NUM" val="5"/>
</p:tagLst>
</file>

<file path=ppt/tags/tag160.xml><?xml version="1.0" encoding="utf-8"?>
<p:tagLst xmlns:a="http://schemas.openxmlformats.org/drawingml/2006/main" xmlns:r="http://schemas.openxmlformats.org/officeDocument/2006/relationships" xmlns:p="http://schemas.openxmlformats.org/presentationml/2006/main">
  <p:tag name="NUM" val="6"/>
</p:tagLst>
</file>

<file path=ppt/tags/tag161.xml><?xml version="1.0" encoding="utf-8"?>
<p:tagLst xmlns:a="http://schemas.openxmlformats.org/drawingml/2006/main" xmlns:r="http://schemas.openxmlformats.org/officeDocument/2006/relationships" xmlns:p="http://schemas.openxmlformats.org/presentationml/2006/main">
  <p:tag name="NUM" val="7"/>
</p:tagLst>
</file>

<file path=ppt/tags/tag162.xml><?xml version="1.0" encoding="utf-8"?>
<p:tagLst xmlns:a="http://schemas.openxmlformats.org/drawingml/2006/main" xmlns:r="http://schemas.openxmlformats.org/officeDocument/2006/relationships" xmlns:p="http://schemas.openxmlformats.org/presentationml/2006/main">
  <p:tag name="NUM" val="8"/>
</p:tagLst>
</file>

<file path=ppt/tags/tag163.xml><?xml version="1.0" encoding="utf-8"?>
<p:tagLst xmlns:a="http://schemas.openxmlformats.org/drawingml/2006/main" xmlns:r="http://schemas.openxmlformats.org/officeDocument/2006/relationships" xmlns:p="http://schemas.openxmlformats.org/presentationml/2006/main">
  <p:tag name="NUM" val="9"/>
</p:tagLst>
</file>

<file path=ppt/tags/tag164.xml><?xml version="1.0" encoding="utf-8"?>
<p:tagLst xmlns:a="http://schemas.openxmlformats.org/drawingml/2006/main" xmlns:r="http://schemas.openxmlformats.org/officeDocument/2006/relationships" xmlns:p="http://schemas.openxmlformats.org/presentationml/2006/main">
  <p:tag name="NUM" val="10"/>
</p:tagLst>
</file>

<file path=ppt/tags/tag165.xml><?xml version="1.0" encoding="utf-8"?>
<p:tagLst xmlns:a="http://schemas.openxmlformats.org/drawingml/2006/main" xmlns:r="http://schemas.openxmlformats.org/officeDocument/2006/relationships" xmlns:p="http://schemas.openxmlformats.org/presentationml/2006/main">
  <p:tag name="NUM" val="11"/>
</p:tagLst>
</file>

<file path=ppt/tags/tag166.xml><?xml version="1.0" encoding="utf-8"?>
<p:tagLst xmlns:a="http://schemas.openxmlformats.org/drawingml/2006/main" xmlns:r="http://schemas.openxmlformats.org/officeDocument/2006/relationships" xmlns:p="http://schemas.openxmlformats.org/presentationml/2006/main">
  <p:tag name="NUM" val="12"/>
</p:tagLst>
</file>

<file path=ppt/tags/tag167.xml><?xml version="1.0" encoding="utf-8"?>
<p:tagLst xmlns:a="http://schemas.openxmlformats.org/drawingml/2006/main" xmlns:r="http://schemas.openxmlformats.org/officeDocument/2006/relationships" xmlns:p="http://schemas.openxmlformats.org/presentationml/2006/main">
  <p:tag name="NUM" val="13"/>
</p:tagLst>
</file>

<file path=ppt/tags/tag168.xml><?xml version="1.0" encoding="utf-8"?>
<p:tagLst xmlns:a="http://schemas.openxmlformats.org/drawingml/2006/main" xmlns:r="http://schemas.openxmlformats.org/officeDocument/2006/relationships" xmlns:p="http://schemas.openxmlformats.org/presentationml/2006/main">
  <p:tag name="NUM" val="14"/>
</p:tagLst>
</file>

<file path=ppt/tags/tag169.xml><?xml version="1.0" encoding="utf-8"?>
<p:tagLst xmlns:a="http://schemas.openxmlformats.org/drawingml/2006/main" xmlns:r="http://schemas.openxmlformats.org/officeDocument/2006/relationships" xmlns:p="http://schemas.openxmlformats.org/presentationml/2006/main">
  <p:tag name="NUM" val="15"/>
</p:tagLst>
</file>

<file path=ppt/tags/tag170.xml><?xml version="1.0" encoding="utf-8"?>
<p:tagLst xmlns:a="http://schemas.openxmlformats.org/drawingml/2006/main" xmlns:r="http://schemas.openxmlformats.org/officeDocument/2006/relationships" xmlns:p="http://schemas.openxmlformats.org/presentationml/2006/main">
  <p:tag name="NUM" val="16"/>
</p:tagLst>
</file>

<file path=ppt/tags/tag171.xml><?xml version="1.0" encoding="utf-8"?>
<p:tagLst xmlns:a="http://schemas.openxmlformats.org/drawingml/2006/main" xmlns:r="http://schemas.openxmlformats.org/officeDocument/2006/relationships" xmlns:p="http://schemas.openxmlformats.org/presentationml/2006/main">
  <p:tag name="NUM" val="17"/>
</p:tagLst>
</file>

<file path=ppt/tags/tag172.xml><?xml version="1.0" encoding="utf-8"?>
<p:tagLst xmlns:a="http://schemas.openxmlformats.org/drawingml/2006/main" xmlns:r="http://schemas.openxmlformats.org/officeDocument/2006/relationships" xmlns:p="http://schemas.openxmlformats.org/presentationml/2006/main">
  <p:tag name="NUM" val="18"/>
</p:tagLst>
</file>

<file path=ppt/tags/tag173.xml><?xml version="1.0" encoding="utf-8"?>
<p:tagLst xmlns:a="http://schemas.openxmlformats.org/drawingml/2006/main" xmlns:r="http://schemas.openxmlformats.org/officeDocument/2006/relationships" xmlns:p="http://schemas.openxmlformats.org/presentationml/2006/main">
  <p:tag name="NUM" val="19"/>
</p:tagLst>
</file>

<file path=ppt/tags/tag174.xml><?xml version="1.0" encoding="utf-8"?>
<p:tagLst xmlns:a="http://schemas.openxmlformats.org/drawingml/2006/main" xmlns:r="http://schemas.openxmlformats.org/officeDocument/2006/relationships" xmlns:p="http://schemas.openxmlformats.org/presentationml/2006/main">
  <p:tag name="NUM" val="20"/>
</p:tagLst>
</file>

<file path=ppt/tags/tag175.xml><?xml version="1.0" encoding="utf-8"?>
<p:tagLst xmlns:a="http://schemas.openxmlformats.org/drawingml/2006/main" xmlns:r="http://schemas.openxmlformats.org/officeDocument/2006/relationships" xmlns:p="http://schemas.openxmlformats.org/presentationml/2006/main">
  <p:tag name="NUM" val="21"/>
</p:tagLst>
</file>

<file path=ppt/tags/tag176.xml><?xml version="1.0" encoding="utf-8"?>
<p:tagLst xmlns:a="http://schemas.openxmlformats.org/drawingml/2006/main" xmlns:r="http://schemas.openxmlformats.org/officeDocument/2006/relationships" xmlns:p="http://schemas.openxmlformats.org/presentationml/2006/main">
  <p:tag name="NUM" val="22"/>
</p:tagLst>
</file>

<file path=ppt/tags/tag177.xml><?xml version="1.0" encoding="utf-8"?>
<p:tagLst xmlns:a="http://schemas.openxmlformats.org/drawingml/2006/main" xmlns:r="http://schemas.openxmlformats.org/officeDocument/2006/relationships" xmlns:p="http://schemas.openxmlformats.org/presentationml/2006/main">
  <p:tag name="NUM" val="1"/>
</p:tagLst>
</file>

<file path=ppt/tags/tag178.xml><?xml version="1.0" encoding="utf-8"?>
<p:tagLst xmlns:a="http://schemas.openxmlformats.org/drawingml/2006/main" xmlns:r="http://schemas.openxmlformats.org/officeDocument/2006/relationships" xmlns:p="http://schemas.openxmlformats.org/presentationml/2006/main">
  <p:tag name="NUM" val="2"/>
</p:tagLst>
</file>

<file path=ppt/tags/tag179.xml><?xml version="1.0" encoding="utf-8"?>
<p:tagLst xmlns:a="http://schemas.openxmlformats.org/drawingml/2006/main" xmlns:r="http://schemas.openxmlformats.org/officeDocument/2006/relationships" xmlns:p="http://schemas.openxmlformats.org/presentationml/2006/main">
  <p:tag name="NUM" val="3"/>
</p:tagLst>
</file>

<file path=ppt/tags/tag180.xml><?xml version="1.0" encoding="utf-8"?>
<p:tagLst xmlns:a="http://schemas.openxmlformats.org/drawingml/2006/main" xmlns:r="http://schemas.openxmlformats.org/officeDocument/2006/relationships" xmlns:p="http://schemas.openxmlformats.org/presentationml/2006/main">
  <p:tag name="NUM" val="4"/>
</p:tagLst>
</file>

<file path=ppt/tags/tag181.xml><?xml version="1.0" encoding="utf-8"?>
<p:tagLst xmlns:a="http://schemas.openxmlformats.org/drawingml/2006/main" xmlns:r="http://schemas.openxmlformats.org/officeDocument/2006/relationships" xmlns:p="http://schemas.openxmlformats.org/presentationml/2006/main">
  <p:tag name="NUM" val="5"/>
</p:tagLst>
</file>

<file path=ppt/tags/tag182.xml><?xml version="1.0" encoding="utf-8"?>
<p:tagLst xmlns:a="http://schemas.openxmlformats.org/drawingml/2006/main" xmlns:r="http://schemas.openxmlformats.org/officeDocument/2006/relationships" xmlns:p="http://schemas.openxmlformats.org/presentationml/2006/main">
  <p:tag name="NUM" val="6"/>
</p:tagLst>
</file>

<file path=ppt/tags/tag183.xml><?xml version="1.0" encoding="utf-8"?>
<p:tagLst xmlns:a="http://schemas.openxmlformats.org/drawingml/2006/main" xmlns:r="http://schemas.openxmlformats.org/officeDocument/2006/relationships" xmlns:p="http://schemas.openxmlformats.org/presentationml/2006/main">
  <p:tag name="NUM" val="7"/>
</p:tagLst>
</file>

<file path=ppt/tags/tag184.xml><?xml version="1.0" encoding="utf-8"?>
<p:tagLst xmlns:a="http://schemas.openxmlformats.org/drawingml/2006/main" xmlns:r="http://schemas.openxmlformats.org/officeDocument/2006/relationships" xmlns:p="http://schemas.openxmlformats.org/presentationml/2006/main">
  <p:tag name="NUM" val="8"/>
</p:tagLst>
</file>

<file path=ppt/tags/tag185.xml><?xml version="1.0" encoding="utf-8"?>
<p:tagLst xmlns:a="http://schemas.openxmlformats.org/drawingml/2006/main" xmlns:r="http://schemas.openxmlformats.org/officeDocument/2006/relationships" xmlns:p="http://schemas.openxmlformats.org/presentationml/2006/main">
  <p:tag name="NUM" val="9"/>
</p:tagLst>
</file>

<file path=ppt/tags/tag186.xml><?xml version="1.0" encoding="utf-8"?>
<p:tagLst xmlns:a="http://schemas.openxmlformats.org/drawingml/2006/main" xmlns:r="http://schemas.openxmlformats.org/officeDocument/2006/relationships" xmlns:p="http://schemas.openxmlformats.org/presentationml/2006/main">
  <p:tag name="NUM" val="10"/>
</p:tagLst>
</file>

<file path=ppt/tags/tag187.xml><?xml version="1.0" encoding="utf-8"?>
<p:tagLst xmlns:a="http://schemas.openxmlformats.org/drawingml/2006/main" xmlns:r="http://schemas.openxmlformats.org/officeDocument/2006/relationships" xmlns:p="http://schemas.openxmlformats.org/presentationml/2006/main">
  <p:tag name="NUM" val="11"/>
</p:tagLst>
</file>

<file path=ppt/tags/tag188.xml><?xml version="1.0" encoding="utf-8"?>
<p:tagLst xmlns:a="http://schemas.openxmlformats.org/drawingml/2006/main" xmlns:r="http://schemas.openxmlformats.org/officeDocument/2006/relationships" xmlns:p="http://schemas.openxmlformats.org/presentationml/2006/main">
  <p:tag name="NUM" val="12"/>
</p:tagLst>
</file>

<file path=ppt/tags/tag189.xml><?xml version="1.0" encoding="utf-8"?>
<p:tagLst xmlns:a="http://schemas.openxmlformats.org/drawingml/2006/main" xmlns:r="http://schemas.openxmlformats.org/officeDocument/2006/relationships" xmlns:p="http://schemas.openxmlformats.org/presentationml/2006/main">
  <p:tag name="NUM" val="13"/>
</p:tagLst>
</file>

<file path=ppt/tags/tag190.xml><?xml version="1.0" encoding="utf-8"?>
<p:tagLst xmlns:a="http://schemas.openxmlformats.org/drawingml/2006/main" xmlns:r="http://schemas.openxmlformats.org/officeDocument/2006/relationships" xmlns:p="http://schemas.openxmlformats.org/presentationml/2006/main">
  <p:tag name="NUM" val="14"/>
</p:tagLst>
</file>

<file path=ppt/tags/tag191.xml><?xml version="1.0" encoding="utf-8"?>
<p:tagLst xmlns:a="http://schemas.openxmlformats.org/drawingml/2006/main" xmlns:r="http://schemas.openxmlformats.org/officeDocument/2006/relationships" xmlns:p="http://schemas.openxmlformats.org/presentationml/2006/main">
  <p:tag name="NUM" val="15"/>
</p:tagLst>
</file>

<file path=ppt/tags/tag192.xml><?xml version="1.0" encoding="utf-8"?>
<p:tagLst xmlns:a="http://schemas.openxmlformats.org/drawingml/2006/main" xmlns:r="http://schemas.openxmlformats.org/officeDocument/2006/relationships" xmlns:p="http://schemas.openxmlformats.org/presentationml/2006/main">
  <p:tag name="NUM" val="16"/>
</p:tagLst>
</file>

<file path=ppt/tags/tag193.xml><?xml version="1.0" encoding="utf-8"?>
<p:tagLst xmlns:a="http://schemas.openxmlformats.org/drawingml/2006/main" xmlns:r="http://schemas.openxmlformats.org/officeDocument/2006/relationships" xmlns:p="http://schemas.openxmlformats.org/presentationml/2006/main">
  <p:tag name="NUM" val="17"/>
</p:tagLst>
</file>

<file path=ppt/tags/tag194.xml><?xml version="1.0" encoding="utf-8"?>
<p:tagLst xmlns:a="http://schemas.openxmlformats.org/drawingml/2006/main" xmlns:r="http://schemas.openxmlformats.org/officeDocument/2006/relationships" xmlns:p="http://schemas.openxmlformats.org/presentationml/2006/main">
  <p:tag name="NUM" val="18"/>
</p:tagLst>
</file>

<file path=ppt/tags/tag195.xml><?xml version="1.0" encoding="utf-8"?>
<p:tagLst xmlns:a="http://schemas.openxmlformats.org/drawingml/2006/main" xmlns:r="http://schemas.openxmlformats.org/officeDocument/2006/relationships" xmlns:p="http://schemas.openxmlformats.org/presentationml/2006/main">
  <p:tag name="NUM" val="19"/>
</p:tagLst>
</file>

<file path=ppt/tags/tag196.xml><?xml version="1.0" encoding="utf-8"?>
<p:tagLst xmlns:a="http://schemas.openxmlformats.org/drawingml/2006/main" xmlns:r="http://schemas.openxmlformats.org/officeDocument/2006/relationships" xmlns:p="http://schemas.openxmlformats.org/presentationml/2006/main">
  <p:tag name="NUM" val="20"/>
</p:tagLst>
</file>

<file path=ppt/tags/tag197.xml><?xml version="1.0" encoding="utf-8"?>
<p:tagLst xmlns:a="http://schemas.openxmlformats.org/drawingml/2006/main" xmlns:r="http://schemas.openxmlformats.org/officeDocument/2006/relationships" xmlns:p="http://schemas.openxmlformats.org/presentationml/2006/main">
  <p:tag name="NUM" val="21"/>
</p:tagLst>
</file>

<file path=ppt/tags/tag198.xml><?xml version="1.0" encoding="utf-8"?>
<p:tagLst xmlns:a="http://schemas.openxmlformats.org/drawingml/2006/main" xmlns:r="http://schemas.openxmlformats.org/officeDocument/2006/relationships" xmlns:p="http://schemas.openxmlformats.org/presentationml/2006/main">
  <p:tag name="NUM" val="22"/>
</p:tagLst>
</file>

<file path=ppt/tags/tag199.xml><?xml version="1.0" encoding="utf-8"?>
<p:tagLst xmlns:a="http://schemas.openxmlformats.org/drawingml/2006/main" xmlns:r="http://schemas.openxmlformats.org/officeDocument/2006/relationships" xmlns:p="http://schemas.openxmlformats.org/presentationml/2006/main">
  <p:tag name="NUM" val="23"/>
</p:tagLst>
</file>

<file path=ppt/tags/tag200.xml><?xml version="1.0" encoding="utf-8"?>
<p:tagLst xmlns:a="http://schemas.openxmlformats.org/drawingml/2006/main" xmlns:r="http://schemas.openxmlformats.org/officeDocument/2006/relationships" xmlns:p="http://schemas.openxmlformats.org/presentationml/2006/main">
  <p:tag name="NUM" val="24"/>
</p:tagLst>
</file>

<file path=ppt/tags/tag201.xml><?xml version="1.0" encoding="utf-8"?>
<p:tagLst xmlns:a="http://schemas.openxmlformats.org/drawingml/2006/main" xmlns:r="http://schemas.openxmlformats.org/officeDocument/2006/relationships" xmlns:p="http://schemas.openxmlformats.org/presentationml/2006/main">
  <p:tag name="NUM" val="25"/>
</p:tagLst>
</file>

<file path=ppt/tags/tag202.xml><?xml version="1.0" encoding="utf-8"?>
<p:tagLst xmlns:a="http://schemas.openxmlformats.org/drawingml/2006/main" xmlns:r="http://schemas.openxmlformats.org/officeDocument/2006/relationships" xmlns:p="http://schemas.openxmlformats.org/presentationml/2006/main">
  <p:tag name="NUM" val="26"/>
</p:tagLst>
</file>

<file path=ppt/tags/tag203.xml><?xml version="1.0" encoding="utf-8"?>
<p:tagLst xmlns:a="http://schemas.openxmlformats.org/drawingml/2006/main" xmlns:r="http://schemas.openxmlformats.org/officeDocument/2006/relationships" xmlns:p="http://schemas.openxmlformats.org/presentationml/2006/main">
  <p:tag name="NUM" val="27"/>
</p:tagLst>
</file>

<file path=ppt/tags/tag204.xml><?xml version="1.0" encoding="utf-8"?>
<p:tagLst xmlns:a="http://schemas.openxmlformats.org/drawingml/2006/main" xmlns:r="http://schemas.openxmlformats.org/officeDocument/2006/relationships" xmlns:p="http://schemas.openxmlformats.org/presentationml/2006/main">
  <p:tag name="NUM" val="28"/>
</p:tagLst>
</file>

<file path=ppt/tags/tag205.xml><?xml version="1.0" encoding="utf-8"?>
<p:tagLst xmlns:a="http://schemas.openxmlformats.org/drawingml/2006/main" xmlns:r="http://schemas.openxmlformats.org/officeDocument/2006/relationships" xmlns:p="http://schemas.openxmlformats.org/presentationml/2006/main">
  <p:tag name="NUM" val="29"/>
</p:tagLst>
</file>

<file path=ppt/tags/tag206.xml><?xml version="1.0" encoding="utf-8"?>
<p:tagLst xmlns:a="http://schemas.openxmlformats.org/drawingml/2006/main" xmlns:r="http://schemas.openxmlformats.org/officeDocument/2006/relationships" xmlns:p="http://schemas.openxmlformats.org/presentationml/2006/main">
  <p:tag name="NUM" val="30"/>
</p:tagLst>
</file>

<file path=ppt/tags/tag207.xml><?xml version="1.0" encoding="utf-8"?>
<p:tagLst xmlns:a="http://schemas.openxmlformats.org/drawingml/2006/main" xmlns:r="http://schemas.openxmlformats.org/officeDocument/2006/relationships" xmlns:p="http://schemas.openxmlformats.org/presentationml/2006/main">
  <p:tag name="NUM" val="31"/>
</p:tagLst>
</file>

<file path=ppt/tags/tag208.xml><?xml version="1.0" encoding="utf-8"?>
<p:tagLst xmlns:a="http://schemas.openxmlformats.org/drawingml/2006/main" xmlns:r="http://schemas.openxmlformats.org/officeDocument/2006/relationships" xmlns:p="http://schemas.openxmlformats.org/presentationml/2006/main">
  <p:tag name="NUM" val="1"/>
</p:tagLst>
</file>

<file path=ppt/tags/tag209.xml><?xml version="1.0" encoding="utf-8"?>
<p:tagLst xmlns:a="http://schemas.openxmlformats.org/drawingml/2006/main" xmlns:r="http://schemas.openxmlformats.org/officeDocument/2006/relationships" xmlns:p="http://schemas.openxmlformats.org/presentationml/2006/main">
  <p:tag name="NUM" val="2"/>
</p:tagLst>
</file>

<file path=ppt/tags/tag210.xml><?xml version="1.0" encoding="utf-8"?>
<p:tagLst xmlns:a="http://schemas.openxmlformats.org/drawingml/2006/main" xmlns:r="http://schemas.openxmlformats.org/officeDocument/2006/relationships" xmlns:p="http://schemas.openxmlformats.org/presentationml/2006/main">
  <p:tag name="NUM" val="3"/>
</p:tagLst>
</file>

<file path=ppt/tags/tag211.xml><?xml version="1.0" encoding="utf-8"?>
<p:tagLst xmlns:a="http://schemas.openxmlformats.org/drawingml/2006/main" xmlns:r="http://schemas.openxmlformats.org/officeDocument/2006/relationships" xmlns:p="http://schemas.openxmlformats.org/presentationml/2006/main">
  <p:tag name="NUM" val="4"/>
</p:tagLst>
</file>

<file path=ppt/tags/tag212.xml><?xml version="1.0" encoding="utf-8"?>
<p:tagLst xmlns:a="http://schemas.openxmlformats.org/drawingml/2006/main" xmlns:r="http://schemas.openxmlformats.org/officeDocument/2006/relationships" xmlns:p="http://schemas.openxmlformats.org/presentationml/2006/main">
  <p:tag name="NUM" val="5"/>
</p:tagLst>
</file>

<file path=ppt/tags/tag213.xml><?xml version="1.0" encoding="utf-8"?>
<p:tagLst xmlns:a="http://schemas.openxmlformats.org/drawingml/2006/main" xmlns:r="http://schemas.openxmlformats.org/officeDocument/2006/relationships" xmlns:p="http://schemas.openxmlformats.org/presentationml/2006/main">
  <p:tag name="NUM" val="6"/>
</p:tagLst>
</file>

<file path=ppt/tags/tag214.xml><?xml version="1.0" encoding="utf-8"?>
<p:tagLst xmlns:a="http://schemas.openxmlformats.org/drawingml/2006/main" xmlns:r="http://schemas.openxmlformats.org/officeDocument/2006/relationships" xmlns:p="http://schemas.openxmlformats.org/presentationml/2006/main">
  <p:tag name="NUM" val="7"/>
</p:tagLst>
</file>

<file path=ppt/tags/tag215.xml><?xml version="1.0" encoding="utf-8"?>
<p:tagLst xmlns:a="http://schemas.openxmlformats.org/drawingml/2006/main" xmlns:r="http://schemas.openxmlformats.org/officeDocument/2006/relationships" xmlns:p="http://schemas.openxmlformats.org/presentationml/2006/main">
  <p:tag name="NUM" val="8"/>
</p:tagLst>
</file>

<file path=ppt/tags/tag216.xml><?xml version="1.0" encoding="utf-8"?>
<p:tagLst xmlns:a="http://schemas.openxmlformats.org/drawingml/2006/main" xmlns:r="http://schemas.openxmlformats.org/officeDocument/2006/relationships" xmlns:p="http://schemas.openxmlformats.org/presentationml/2006/main">
  <p:tag name="NUM" val="9"/>
</p:tagLst>
</file>

<file path=ppt/tags/tag217.xml><?xml version="1.0" encoding="utf-8"?>
<p:tagLst xmlns:a="http://schemas.openxmlformats.org/drawingml/2006/main" xmlns:r="http://schemas.openxmlformats.org/officeDocument/2006/relationships" xmlns:p="http://schemas.openxmlformats.org/presentationml/2006/main">
  <p:tag name="NUM" val="10"/>
</p:tagLst>
</file>

<file path=ppt/tags/tag218.xml><?xml version="1.0" encoding="utf-8"?>
<p:tagLst xmlns:a="http://schemas.openxmlformats.org/drawingml/2006/main" xmlns:r="http://schemas.openxmlformats.org/officeDocument/2006/relationships" xmlns:p="http://schemas.openxmlformats.org/presentationml/2006/main">
  <p:tag name="NUM" val="11"/>
</p:tagLst>
</file>

<file path=ppt/tags/tag219.xml><?xml version="1.0" encoding="utf-8"?>
<p:tagLst xmlns:a="http://schemas.openxmlformats.org/drawingml/2006/main" xmlns:r="http://schemas.openxmlformats.org/officeDocument/2006/relationships" xmlns:p="http://schemas.openxmlformats.org/presentationml/2006/main">
  <p:tag name="NUM" val="12"/>
</p:tagLst>
</file>

<file path=ppt/tags/tag220.xml><?xml version="1.0" encoding="utf-8"?>
<p:tagLst xmlns:a="http://schemas.openxmlformats.org/drawingml/2006/main" xmlns:r="http://schemas.openxmlformats.org/officeDocument/2006/relationships" xmlns:p="http://schemas.openxmlformats.org/presentationml/2006/main">
  <p:tag name="NUM" val="13"/>
</p:tagLst>
</file>

<file path=ppt/tags/tag221.xml><?xml version="1.0" encoding="utf-8"?>
<p:tagLst xmlns:a="http://schemas.openxmlformats.org/drawingml/2006/main" xmlns:r="http://schemas.openxmlformats.org/officeDocument/2006/relationships" xmlns:p="http://schemas.openxmlformats.org/presentationml/2006/main">
  <p:tag name="NUM" val="14"/>
</p:tagLst>
</file>

<file path=ppt/tags/tag222.xml><?xml version="1.0" encoding="utf-8"?>
<p:tagLst xmlns:a="http://schemas.openxmlformats.org/drawingml/2006/main" xmlns:r="http://schemas.openxmlformats.org/officeDocument/2006/relationships" xmlns:p="http://schemas.openxmlformats.org/presentationml/2006/main">
  <p:tag name="NUM" val="15"/>
</p:tagLst>
</file>

<file path=ppt/tags/tag223.xml><?xml version="1.0" encoding="utf-8"?>
<p:tagLst xmlns:a="http://schemas.openxmlformats.org/drawingml/2006/main" xmlns:r="http://schemas.openxmlformats.org/officeDocument/2006/relationships" xmlns:p="http://schemas.openxmlformats.org/presentationml/2006/main">
  <p:tag name="NUM" val="16"/>
</p:tagLst>
</file>

<file path=ppt/tags/tag224.xml><?xml version="1.0" encoding="utf-8"?>
<p:tagLst xmlns:a="http://schemas.openxmlformats.org/drawingml/2006/main" xmlns:r="http://schemas.openxmlformats.org/officeDocument/2006/relationships" xmlns:p="http://schemas.openxmlformats.org/presentationml/2006/main">
  <p:tag name="NUM" val="17"/>
</p:tagLst>
</file>

<file path=ppt/tags/tag225.xml><?xml version="1.0" encoding="utf-8"?>
<p:tagLst xmlns:a="http://schemas.openxmlformats.org/drawingml/2006/main" xmlns:r="http://schemas.openxmlformats.org/officeDocument/2006/relationships" xmlns:p="http://schemas.openxmlformats.org/presentationml/2006/main">
  <p:tag name="NUM" val="18"/>
</p:tagLst>
</file>

<file path=ppt/tags/tag226.xml><?xml version="1.0" encoding="utf-8"?>
<p:tagLst xmlns:a="http://schemas.openxmlformats.org/drawingml/2006/main" xmlns:r="http://schemas.openxmlformats.org/officeDocument/2006/relationships" xmlns:p="http://schemas.openxmlformats.org/presentationml/2006/main">
  <p:tag name="NUM" val="19"/>
</p:tagLst>
</file>

<file path=ppt/tags/tag227.xml><?xml version="1.0" encoding="utf-8"?>
<p:tagLst xmlns:a="http://schemas.openxmlformats.org/drawingml/2006/main" xmlns:r="http://schemas.openxmlformats.org/officeDocument/2006/relationships" xmlns:p="http://schemas.openxmlformats.org/presentationml/2006/main">
  <p:tag name="NUM" val="20"/>
</p:tagLst>
</file>

<file path=ppt/tags/tag228.xml><?xml version="1.0" encoding="utf-8"?>
<p:tagLst xmlns:a="http://schemas.openxmlformats.org/drawingml/2006/main" xmlns:r="http://schemas.openxmlformats.org/officeDocument/2006/relationships" xmlns:p="http://schemas.openxmlformats.org/presentationml/2006/main">
  <p:tag name="NUM" val="21"/>
</p:tagLst>
</file>

<file path=ppt/tags/tag229.xml><?xml version="1.0" encoding="utf-8"?>
<p:tagLst xmlns:a="http://schemas.openxmlformats.org/drawingml/2006/main" xmlns:r="http://schemas.openxmlformats.org/officeDocument/2006/relationships" xmlns:p="http://schemas.openxmlformats.org/presentationml/2006/main">
  <p:tag name="NUM" val="22"/>
</p:tagLst>
</file>

<file path=ppt/tags/tag230.xml><?xml version="1.0" encoding="utf-8"?>
<p:tagLst xmlns:a="http://schemas.openxmlformats.org/drawingml/2006/main" xmlns:r="http://schemas.openxmlformats.org/officeDocument/2006/relationships" xmlns:p="http://schemas.openxmlformats.org/presentationml/2006/main">
  <p:tag name="NUM" val="23"/>
</p:tagLst>
</file>

<file path=ppt/tags/tag231.xml><?xml version="1.0" encoding="utf-8"?>
<p:tagLst xmlns:a="http://schemas.openxmlformats.org/drawingml/2006/main" xmlns:r="http://schemas.openxmlformats.org/officeDocument/2006/relationships" xmlns:p="http://schemas.openxmlformats.org/presentationml/2006/main">
  <p:tag name="NUM" val="24"/>
</p:tagLst>
</file>

<file path=ppt/tags/tag232.xml><?xml version="1.0" encoding="utf-8"?>
<p:tagLst xmlns:a="http://schemas.openxmlformats.org/drawingml/2006/main" xmlns:r="http://schemas.openxmlformats.org/officeDocument/2006/relationships" xmlns:p="http://schemas.openxmlformats.org/presentationml/2006/main">
  <p:tag name="NUM" val="25"/>
</p:tagLst>
</file>

<file path=ppt/tags/tag233.xml><?xml version="1.0" encoding="utf-8"?>
<p:tagLst xmlns:a="http://schemas.openxmlformats.org/drawingml/2006/main" xmlns:r="http://schemas.openxmlformats.org/officeDocument/2006/relationships" xmlns:p="http://schemas.openxmlformats.org/presentationml/2006/main">
  <p:tag name="NUM" val="26"/>
</p:tagLst>
</file>

<file path=ppt/tags/tag234.xml><?xml version="1.0" encoding="utf-8"?>
<p:tagLst xmlns:a="http://schemas.openxmlformats.org/drawingml/2006/main" xmlns:r="http://schemas.openxmlformats.org/officeDocument/2006/relationships" xmlns:p="http://schemas.openxmlformats.org/presentationml/2006/main">
  <p:tag name="NUM" val="27"/>
</p:tagLst>
</file>

<file path=ppt/tags/tag235.xml><?xml version="1.0" encoding="utf-8"?>
<p:tagLst xmlns:a="http://schemas.openxmlformats.org/drawingml/2006/main" xmlns:r="http://schemas.openxmlformats.org/officeDocument/2006/relationships" xmlns:p="http://schemas.openxmlformats.org/presentationml/2006/main">
  <p:tag name="NUM" val="28"/>
</p:tagLst>
</file>

<file path=ppt/tags/tag236.xml><?xml version="1.0" encoding="utf-8"?>
<p:tagLst xmlns:a="http://schemas.openxmlformats.org/drawingml/2006/main" xmlns:r="http://schemas.openxmlformats.org/officeDocument/2006/relationships" xmlns:p="http://schemas.openxmlformats.org/presentationml/2006/main">
  <p:tag name="NUM" val="29"/>
</p:tagLst>
</file>

<file path=ppt/tags/tag237.xml><?xml version="1.0" encoding="utf-8"?>
<p:tagLst xmlns:a="http://schemas.openxmlformats.org/drawingml/2006/main" xmlns:r="http://schemas.openxmlformats.org/officeDocument/2006/relationships" xmlns:p="http://schemas.openxmlformats.org/presentationml/2006/main">
  <p:tag name="NUM" val="30"/>
</p:tagLst>
</file>

<file path=ppt/tags/tag238.xml><?xml version="1.0" encoding="utf-8"?>
<p:tagLst xmlns:a="http://schemas.openxmlformats.org/drawingml/2006/main" xmlns:r="http://schemas.openxmlformats.org/officeDocument/2006/relationships" xmlns:p="http://schemas.openxmlformats.org/presentationml/2006/main">
  <p:tag name="NUM" val="1"/>
</p:tagLst>
</file>

<file path=ppt/tags/tag239.xml><?xml version="1.0" encoding="utf-8"?>
<p:tagLst xmlns:a="http://schemas.openxmlformats.org/drawingml/2006/main" xmlns:r="http://schemas.openxmlformats.org/officeDocument/2006/relationships" xmlns:p="http://schemas.openxmlformats.org/presentationml/2006/main">
  <p:tag name="NUM" val="2"/>
</p:tagLst>
</file>

<file path=ppt/tags/tag240.xml><?xml version="1.0" encoding="utf-8"?>
<p:tagLst xmlns:a="http://schemas.openxmlformats.org/drawingml/2006/main" xmlns:r="http://schemas.openxmlformats.org/officeDocument/2006/relationships" xmlns:p="http://schemas.openxmlformats.org/presentationml/2006/main">
  <p:tag name="NUM" val="3"/>
</p:tagLst>
</file>

<file path=ppt/tags/tag241.xml><?xml version="1.0" encoding="utf-8"?>
<p:tagLst xmlns:a="http://schemas.openxmlformats.org/drawingml/2006/main" xmlns:r="http://schemas.openxmlformats.org/officeDocument/2006/relationships" xmlns:p="http://schemas.openxmlformats.org/presentationml/2006/main">
  <p:tag name="NUM" val="4"/>
</p:tagLst>
</file>

<file path=ppt/tags/tag242.xml><?xml version="1.0" encoding="utf-8"?>
<p:tagLst xmlns:a="http://schemas.openxmlformats.org/drawingml/2006/main" xmlns:r="http://schemas.openxmlformats.org/officeDocument/2006/relationships" xmlns:p="http://schemas.openxmlformats.org/presentationml/2006/main">
  <p:tag name="NUM" val="5"/>
</p:tagLst>
</file>

<file path=ppt/tags/tag243.xml><?xml version="1.0" encoding="utf-8"?>
<p:tagLst xmlns:a="http://schemas.openxmlformats.org/drawingml/2006/main" xmlns:r="http://schemas.openxmlformats.org/officeDocument/2006/relationships" xmlns:p="http://schemas.openxmlformats.org/presentationml/2006/main">
  <p:tag name="NUM" val="6"/>
</p:tagLst>
</file>

<file path=ppt/tags/tag244.xml><?xml version="1.0" encoding="utf-8"?>
<p:tagLst xmlns:a="http://schemas.openxmlformats.org/drawingml/2006/main" xmlns:r="http://schemas.openxmlformats.org/officeDocument/2006/relationships" xmlns:p="http://schemas.openxmlformats.org/presentationml/2006/main">
  <p:tag name="NUM" val="7"/>
</p:tagLst>
</file>

<file path=ppt/tags/tag245.xml><?xml version="1.0" encoding="utf-8"?>
<p:tagLst xmlns:a="http://schemas.openxmlformats.org/drawingml/2006/main" xmlns:r="http://schemas.openxmlformats.org/officeDocument/2006/relationships" xmlns:p="http://schemas.openxmlformats.org/presentationml/2006/main">
  <p:tag name="NUM" val="8"/>
</p:tagLst>
</file>

<file path=ppt/tags/tag246.xml><?xml version="1.0" encoding="utf-8"?>
<p:tagLst xmlns:a="http://schemas.openxmlformats.org/drawingml/2006/main" xmlns:r="http://schemas.openxmlformats.org/officeDocument/2006/relationships" xmlns:p="http://schemas.openxmlformats.org/presentationml/2006/main">
  <p:tag name="NUM" val="9"/>
</p:tagLst>
</file>

<file path=ppt/tags/tag247.xml><?xml version="1.0" encoding="utf-8"?>
<p:tagLst xmlns:a="http://schemas.openxmlformats.org/drawingml/2006/main" xmlns:r="http://schemas.openxmlformats.org/officeDocument/2006/relationships" xmlns:p="http://schemas.openxmlformats.org/presentationml/2006/main">
  <p:tag name="NUM" val="10"/>
</p:tagLst>
</file>

<file path=ppt/tags/tag248.xml><?xml version="1.0" encoding="utf-8"?>
<p:tagLst xmlns:a="http://schemas.openxmlformats.org/drawingml/2006/main" xmlns:r="http://schemas.openxmlformats.org/officeDocument/2006/relationships" xmlns:p="http://schemas.openxmlformats.org/presentationml/2006/main">
  <p:tag name="NUM" val="11"/>
</p:tagLst>
</file>

<file path=ppt/tags/tag249.xml><?xml version="1.0" encoding="utf-8"?>
<p:tagLst xmlns:a="http://schemas.openxmlformats.org/drawingml/2006/main" xmlns:r="http://schemas.openxmlformats.org/officeDocument/2006/relationships" xmlns:p="http://schemas.openxmlformats.org/presentationml/2006/main">
  <p:tag name="NUM" val="12"/>
</p:tagLst>
</file>

<file path=ppt/tags/tag250.xml><?xml version="1.0" encoding="utf-8"?>
<p:tagLst xmlns:a="http://schemas.openxmlformats.org/drawingml/2006/main" xmlns:r="http://schemas.openxmlformats.org/officeDocument/2006/relationships" xmlns:p="http://schemas.openxmlformats.org/presentationml/2006/main">
  <p:tag name="NUM" val="13"/>
</p:tagLst>
</file>

<file path=ppt/tags/tag251.xml><?xml version="1.0" encoding="utf-8"?>
<p:tagLst xmlns:a="http://schemas.openxmlformats.org/drawingml/2006/main" xmlns:r="http://schemas.openxmlformats.org/officeDocument/2006/relationships" xmlns:p="http://schemas.openxmlformats.org/presentationml/2006/main">
  <p:tag name="NUM" val="14"/>
</p:tagLst>
</file>

<file path=ppt/tags/tag252.xml><?xml version="1.0" encoding="utf-8"?>
<p:tagLst xmlns:a="http://schemas.openxmlformats.org/drawingml/2006/main" xmlns:r="http://schemas.openxmlformats.org/officeDocument/2006/relationships" xmlns:p="http://schemas.openxmlformats.org/presentationml/2006/main">
  <p:tag name="NUM" val="15"/>
</p:tagLst>
</file>

<file path=ppt/tags/tag253.xml><?xml version="1.0" encoding="utf-8"?>
<p:tagLst xmlns:a="http://schemas.openxmlformats.org/drawingml/2006/main" xmlns:r="http://schemas.openxmlformats.org/officeDocument/2006/relationships" xmlns:p="http://schemas.openxmlformats.org/presentationml/2006/main">
  <p:tag name="NUM" val="16"/>
</p:tagLst>
</file>

<file path=ppt/tags/tag254.xml><?xml version="1.0" encoding="utf-8"?>
<p:tagLst xmlns:a="http://schemas.openxmlformats.org/drawingml/2006/main" xmlns:r="http://schemas.openxmlformats.org/officeDocument/2006/relationships" xmlns:p="http://schemas.openxmlformats.org/presentationml/2006/main">
  <p:tag name="NUM" val="17"/>
</p:tagLst>
</file>

<file path=ppt/tags/tag255.xml><?xml version="1.0" encoding="utf-8"?>
<p:tagLst xmlns:a="http://schemas.openxmlformats.org/drawingml/2006/main" xmlns:r="http://schemas.openxmlformats.org/officeDocument/2006/relationships" xmlns:p="http://schemas.openxmlformats.org/presentationml/2006/main">
  <p:tag name="NUM" val="18"/>
</p:tagLst>
</file>

<file path=ppt/tags/tag256.xml><?xml version="1.0" encoding="utf-8"?>
<p:tagLst xmlns:a="http://schemas.openxmlformats.org/drawingml/2006/main" xmlns:r="http://schemas.openxmlformats.org/officeDocument/2006/relationships" xmlns:p="http://schemas.openxmlformats.org/presentationml/2006/main">
  <p:tag name="NUM" val="19"/>
</p:tagLst>
</file>

<file path=ppt/tags/tag257.xml><?xml version="1.0" encoding="utf-8"?>
<p:tagLst xmlns:a="http://schemas.openxmlformats.org/drawingml/2006/main" xmlns:r="http://schemas.openxmlformats.org/officeDocument/2006/relationships" xmlns:p="http://schemas.openxmlformats.org/presentationml/2006/main">
  <p:tag name="NUM" val="20"/>
</p:tagLst>
</file>

<file path=ppt/tags/tag258.xml><?xml version="1.0" encoding="utf-8"?>
<p:tagLst xmlns:a="http://schemas.openxmlformats.org/drawingml/2006/main" xmlns:r="http://schemas.openxmlformats.org/officeDocument/2006/relationships" xmlns:p="http://schemas.openxmlformats.org/presentationml/2006/main">
  <p:tag name="NUM" val="21"/>
</p:tagLst>
</file>

<file path=ppt/tags/tag259.xml><?xml version="1.0" encoding="utf-8"?>
<p:tagLst xmlns:a="http://schemas.openxmlformats.org/drawingml/2006/main" xmlns:r="http://schemas.openxmlformats.org/officeDocument/2006/relationships" xmlns:p="http://schemas.openxmlformats.org/presentationml/2006/main">
  <p:tag name="NUM" val="22"/>
</p:tagLst>
</file>

<file path=ppt/tags/tag260.xml><?xml version="1.0" encoding="utf-8"?>
<p:tagLst xmlns:a="http://schemas.openxmlformats.org/drawingml/2006/main" xmlns:r="http://schemas.openxmlformats.org/officeDocument/2006/relationships" xmlns:p="http://schemas.openxmlformats.org/presentationml/2006/main">
  <p:tag name="NUM" val="23"/>
</p:tagLst>
</file>

<file path=ppt/tags/tag261.xml><?xml version="1.0" encoding="utf-8"?>
<p:tagLst xmlns:a="http://schemas.openxmlformats.org/drawingml/2006/main" xmlns:r="http://schemas.openxmlformats.org/officeDocument/2006/relationships" xmlns:p="http://schemas.openxmlformats.org/presentationml/2006/main">
  <p:tag name="NUM" val="24"/>
</p:tagLst>
</file>

<file path=ppt/tags/tag262.xml><?xml version="1.0" encoding="utf-8"?>
<p:tagLst xmlns:a="http://schemas.openxmlformats.org/drawingml/2006/main" xmlns:r="http://schemas.openxmlformats.org/officeDocument/2006/relationships" xmlns:p="http://schemas.openxmlformats.org/presentationml/2006/main">
  <p:tag name="NUM" val="25"/>
</p:tagLst>
</file>

<file path=ppt/tags/tag263.xml><?xml version="1.0" encoding="utf-8"?>
<p:tagLst xmlns:a="http://schemas.openxmlformats.org/drawingml/2006/main" xmlns:r="http://schemas.openxmlformats.org/officeDocument/2006/relationships" xmlns:p="http://schemas.openxmlformats.org/presentationml/2006/main">
  <p:tag name="NUM" val="26"/>
</p:tagLst>
</file>

<file path=ppt/tags/tag264.xml><?xml version="1.0" encoding="utf-8"?>
<p:tagLst xmlns:a="http://schemas.openxmlformats.org/drawingml/2006/main" xmlns:r="http://schemas.openxmlformats.org/officeDocument/2006/relationships" xmlns:p="http://schemas.openxmlformats.org/presentationml/2006/main">
  <p:tag name="NUM" val="27"/>
</p:tagLst>
</file>

<file path=ppt/tags/tag265.xml><?xml version="1.0" encoding="utf-8"?>
<p:tagLst xmlns:a="http://schemas.openxmlformats.org/drawingml/2006/main" xmlns:r="http://schemas.openxmlformats.org/officeDocument/2006/relationships" xmlns:p="http://schemas.openxmlformats.org/presentationml/2006/main">
  <p:tag name="NUM" val="28"/>
</p:tagLst>
</file>

<file path=ppt/tags/tag266.xml><?xml version="1.0" encoding="utf-8"?>
<p:tagLst xmlns:a="http://schemas.openxmlformats.org/drawingml/2006/main" xmlns:r="http://schemas.openxmlformats.org/officeDocument/2006/relationships" xmlns:p="http://schemas.openxmlformats.org/presentationml/2006/main">
  <p:tag name="NUM" val="29"/>
</p:tagLst>
</file>

<file path=ppt/tags/tag267.xml><?xml version="1.0" encoding="utf-8"?>
<p:tagLst xmlns:a="http://schemas.openxmlformats.org/drawingml/2006/main" xmlns:r="http://schemas.openxmlformats.org/officeDocument/2006/relationships" xmlns:p="http://schemas.openxmlformats.org/presentationml/2006/main">
  <p:tag name="NUM" val="30"/>
</p:tagLst>
</file>

<file path=ppt/tags/tag268.xml><?xml version="1.0" encoding="utf-8"?>
<p:tagLst xmlns:a="http://schemas.openxmlformats.org/drawingml/2006/main" xmlns:r="http://schemas.openxmlformats.org/officeDocument/2006/relationships" xmlns:p="http://schemas.openxmlformats.org/presentationml/2006/main">
  <p:tag name="NUM" val="31"/>
</p:tagLst>
</file>

<file path=ppt/tags/tag269.xml><?xml version="1.0" encoding="utf-8"?>
<p:tagLst xmlns:a="http://schemas.openxmlformats.org/drawingml/2006/main" xmlns:r="http://schemas.openxmlformats.org/officeDocument/2006/relationships" xmlns:p="http://schemas.openxmlformats.org/presentationml/2006/main">
  <p:tag name="NUM" val="32"/>
</p:tagLst>
</file>

<file path=ppt/tags/tag270.xml><?xml version="1.0" encoding="utf-8"?>
<p:tagLst xmlns:a="http://schemas.openxmlformats.org/drawingml/2006/main" xmlns:r="http://schemas.openxmlformats.org/officeDocument/2006/relationships" xmlns:p="http://schemas.openxmlformats.org/presentationml/2006/main">
  <p:tag name="NUM" val="1"/>
</p:tagLst>
</file>

<file path=ppt/tags/tag271.xml><?xml version="1.0" encoding="utf-8"?>
<p:tagLst xmlns:a="http://schemas.openxmlformats.org/drawingml/2006/main" xmlns:r="http://schemas.openxmlformats.org/officeDocument/2006/relationships" xmlns:p="http://schemas.openxmlformats.org/presentationml/2006/main">
  <p:tag name="NUM" val="2"/>
</p:tagLst>
</file>

<file path=ppt/tags/tag272.xml><?xml version="1.0" encoding="utf-8"?>
<p:tagLst xmlns:a="http://schemas.openxmlformats.org/drawingml/2006/main" xmlns:r="http://schemas.openxmlformats.org/officeDocument/2006/relationships" xmlns:p="http://schemas.openxmlformats.org/presentationml/2006/main">
  <p:tag name="NUM" val="3"/>
</p:tagLst>
</file>

<file path=ppt/tags/tag273.xml><?xml version="1.0" encoding="utf-8"?>
<p:tagLst xmlns:a="http://schemas.openxmlformats.org/drawingml/2006/main" xmlns:r="http://schemas.openxmlformats.org/officeDocument/2006/relationships" xmlns:p="http://schemas.openxmlformats.org/presentationml/2006/main">
  <p:tag name="NUM" val="4"/>
</p:tagLst>
</file>

<file path=ppt/tags/tag274.xml><?xml version="1.0" encoding="utf-8"?>
<p:tagLst xmlns:a="http://schemas.openxmlformats.org/drawingml/2006/main" xmlns:r="http://schemas.openxmlformats.org/officeDocument/2006/relationships" xmlns:p="http://schemas.openxmlformats.org/presentationml/2006/main">
  <p:tag name="NUM" val="5"/>
</p:tagLst>
</file>

<file path=ppt/tags/tag275.xml><?xml version="1.0" encoding="utf-8"?>
<p:tagLst xmlns:a="http://schemas.openxmlformats.org/drawingml/2006/main" xmlns:r="http://schemas.openxmlformats.org/officeDocument/2006/relationships" xmlns:p="http://schemas.openxmlformats.org/presentationml/2006/main">
  <p:tag name="NUM" val="6"/>
</p:tagLst>
</file>

<file path=ppt/tags/tag276.xml><?xml version="1.0" encoding="utf-8"?>
<p:tagLst xmlns:a="http://schemas.openxmlformats.org/drawingml/2006/main" xmlns:r="http://schemas.openxmlformats.org/officeDocument/2006/relationships" xmlns:p="http://schemas.openxmlformats.org/presentationml/2006/main">
  <p:tag name="NUM" val="7"/>
</p:tagLst>
</file>

<file path=ppt/tags/tag277.xml><?xml version="1.0" encoding="utf-8"?>
<p:tagLst xmlns:a="http://schemas.openxmlformats.org/drawingml/2006/main" xmlns:r="http://schemas.openxmlformats.org/officeDocument/2006/relationships" xmlns:p="http://schemas.openxmlformats.org/presentationml/2006/main">
  <p:tag name="NUM" val="8"/>
</p:tagLst>
</file>

<file path=ppt/tags/tag278.xml><?xml version="1.0" encoding="utf-8"?>
<p:tagLst xmlns:a="http://schemas.openxmlformats.org/drawingml/2006/main" xmlns:r="http://schemas.openxmlformats.org/officeDocument/2006/relationships" xmlns:p="http://schemas.openxmlformats.org/presentationml/2006/main">
  <p:tag name="NUM" val="9"/>
</p:tagLst>
</file>

<file path=ppt/tags/tag279.xml><?xml version="1.0" encoding="utf-8"?>
<p:tagLst xmlns:a="http://schemas.openxmlformats.org/drawingml/2006/main" xmlns:r="http://schemas.openxmlformats.org/officeDocument/2006/relationships" xmlns:p="http://schemas.openxmlformats.org/presentationml/2006/main">
  <p:tag name="NUM" val="10"/>
</p:tagLst>
</file>

<file path=ppt/tags/tag280.xml><?xml version="1.0" encoding="utf-8"?>
<p:tagLst xmlns:a="http://schemas.openxmlformats.org/drawingml/2006/main" xmlns:r="http://schemas.openxmlformats.org/officeDocument/2006/relationships" xmlns:p="http://schemas.openxmlformats.org/presentationml/2006/main">
  <p:tag name="NUM" val="11"/>
</p:tagLst>
</file>

<file path=ppt/tags/tag281.xml><?xml version="1.0" encoding="utf-8"?>
<p:tagLst xmlns:a="http://schemas.openxmlformats.org/drawingml/2006/main" xmlns:r="http://schemas.openxmlformats.org/officeDocument/2006/relationships" xmlns:p="http://schemas.openxmlformats.org/presentationml/2006/main">
  <p:tag name="NUM" val="12"/>
</p:tagLst>
</file>

<file path=ppt/tags/tag282.xml><?xml version="1.0" encoding="utf-8"?>
<p:tagLst xmlns:a="http://schemas.openxmlformats.org/drawingml/2006/main" xmlns:r="http://schemas.openxmlformats.org/officeDocument/2006/relationships" xmlns:p="http://schemas.openxmlformats.org/presentationml/2006/main">
  <p:tag name="NUM" val="13"/>
</p:tagLst>
</file>

<file path=ppt/tags/tag283.xml><?xml version="1.0" encoding="utf-8"?>
<p:tagLst xmlns:a="http://schemas.openxmlformats.org/drawingml/2006/main" xmlns:r="http://schemas.openxmlformats.org/officeDocument/2006/relationships" xmlns:p="http://schemas.openxmlformats.org/presentationml/2006/main">
  <p:tag name="NUM" val="14"/>
</p:tagLst>
</file>

<file path=ppt/tags/tag284.xml><?xml version="1.0" encoding="utf-8"?>
<p:tagLst xmlns:a="http://schemas.openxmlformats.org/drawingml/2006/main" xmlns:r="http://schemas.openxmlformats.org/officeDocument/2006/relationships" xmlns:p="http://schemas.openxmlformats.org/presentationml/2006/main">
  <p:tag name="NUM" val="15"/>
</p:tagLst>
</file>

<file path=ppt/tags/tag285.xml><?xml version="1.0" encoding="utf-8"?>
<p:tagLst xmlns:a="http://schemas.openxmlformats.org/drawingml/2006/main" xmlns:r="http://schemas.openxmlformats.org/officeDocument/2006/relationships" xmlns:p="http://schemas.openxmlformats.org/presentationml/2006/main">
  <p:tag name="NUM" val="16"/>
</p:tagLst>
</file>

<file path=ppt/tags/tag286.xml><?xml version="1.0" encoding="utf-8"?>
<p:tagLst xmlns:a="http://schemas.openxmlformats.org/drawingml/2006/main" xmlns:r="http://schemas.openxmlformats.org/officeDocument/2006/relationships" xmlns:p="http://schemas.openxmlformats.org/presentationml/2006/main">
  <p:tag name="NUM" val="17"/>
</p:tagLst>
</file>

<file path=ppt/tags/tag287.xml><?xml version="1.0" encoding="utf-8"?>
<p:tagLst xmlns:a="http://schemas.openxmlformats.org/drawingml/2006/main" xmlns:r="http://schemas.openxmlformats.org/officeDocument/2006/relationships" xmlns:p="http://schemas.openxmlformats.org/presentationml/2006/main">
  <p:tag name="NUM" val="18"/>
</p:tagLst>
</file>

<file path=ppt/tags/tag288.xml><?xml version="1.0" encoding="utf-8"?>
<p:tagLst xmlns:a="http://schemas.openxmlformats.org/drawingml/2006/main" xmlns:r="http://schemas.openxmlformats.org/officeDocument/2006/relationships" xmlns:p="http://schemas.openxmlformats.org/presentationml/2006/main">
  <p:tag name="NUM" val="19"/>
</p:tagLst>
</file>

<file path=ppt/tags/tag289.xml><?xml version="1.0" encoding="utf-8"?>
<p:tagLst xmlns:a="http://schemas.openxmlformats.org/drawingml/2006/main" xmlns:r="http://schemas.openxmlformats.org/officeDocument/2006/relationships" xmlns:p="http://schemas.openxmlformats.org/presentationml/2006/main">
  <p:tag name="NUM" val="20"/>
</p:tagLst>
</file>

<file path=ppt/tags/tag290.xml><?xml version="1.0" encoding="utf-8"?>
<p:tagLst xmlns:a="http://schemas.openxmlformats.org/drawingml/2006/main" xmlns:r="http://schemas.openxmlformats.org/officeDocument/2006/relationships" xmlns:p="http://schemas.openxmlformats.org/presentationml/2006/main">
  <p:tag name="NUM" val="21"/>
</p:tagLst>
</file>

<file path=ppt/tags/tag291.xml><?xml version="1.0" encoding="utf-8"?>
<p:tagLst xmlns:a="http://schemas.openxmlformats.org/drawingml/2006/main" xmlns:r="http://schemas.openxmlformats.org/officeDocument/2006/relationships" xmlns:p="http://schemas.openxmlformats.org/presentationml/2006/main">
  <p:tag name="NUM" val="22"/>
</p:tagLst>
</file>

<file path=ppt/tags/tag292.xml><?xml version="1.0" encoding="utf-8"?>
<p:tagLst xmlns:a="http://schemas.openxmlformats.org/drawingml/2006/main" xmlns:r="http://schemas.openxmlformats.org/officeDocument/2006/relationships" xmlns:p="http://schemas.openxmlformats.org/presentationml/2006/main">
  <p:tag name="NUM" val="23"/>
</p:tagLst>
</file>

<file path=ppt/tags/tag293.xml><?xml version="1.0" encoding="utf-8"?>
<p:tagLst xmlns:a="http://schemas.openxmlformats.org/drawingml/2006/main" xmlns:r="http://schemas.openxmlformats.org/officeDocument/2006/relationships" xmlns:p="http://schemas.openxmlformats.org/presentationml/2006/main">
  <p:tag name="NUM" val="24"/>
</p:tagLst>
</file>

<file path=ppt/tags/tag294.xml><?xml version="1.0" encoding="utf-8"?>
<p:tagLst xmlns:a="http://schemas.openxmlformats.org/drawingml/2006/main" xmlns:r="http://schemas.openxmlformats.org/officeDocument/2006/relationships" xmlns:p="http://schemas.openxmlformats.org/presentationml/2006/main">
  <p:tag name="NUM" val="25"/>
</p:tagLst>
</file>

<file path=ppt/tags/tag295.xml><?xml version="1.0" encoding="utf-8"?>
<p:tagLst xmlns:a="http://schemas.openxmlformats.org/drawingml/2006/main" xmlns:r="http://schemas.openxmlformats.org/officeDocument/2006/relationships" xmlns:p="http://schemas.openxmlformats.org/presentationml/2006/main">
  <p:tag name="NUM" val="26"/>
</p:tagLst>
</file>

<file path=ppt/tags/tag296.xml><?xml version="1.0" encoding="utf-8"?>
<p:tagLst xmlns:a="http://schemas.openxmlformats.org/drawingml/2006/main" xmlns:r="http://schemas.openxmlformats.org/officeDocument/2006/relationships" xmlns:p="http://schemas.openxmlformats.org/presentationml/2006/main">
  <p:tag name="NUM" val="27"/>
</p:tagLst>
</file>

<file path=ppt/tags/tag297.xml><?xml version="1.0" encoding="utf-8"?>
<p:tagLst xmlns:a="http://schemas.openxmlformats.org/drawingml/2006/main" xmlns:r="http://schemas.openxmlformats.org/officeDocument/2006/relationships" xmlns:p="http://schemas.openxmlformats.org/presentationml/2006/main">
  <p:tag name="NUM" val="28"/>
</p:tagLst>
</file>

<file path=ppt/tags/tag298.xml><?xml version="1.0" encoding="utf-8"?>
<p:tagLst xmlns:a="http://schemas.openxmlformats.org/drawingml/2006/main" xmlns:r="http://schemas.openxmlformats.org/officeDocument/2006/relationships" xmlns:p="http://schemas.openxmlformats.org/presentationml/2006/main">
  <p:tag name="NUM" val="29"/>
</p:tagLst>
</file>

<file path=ppt/tags/tag299.xml><?xml version="1.0" encoding="utf-8"?>
<p:tagLst xmlns:a="http://schemas.openxmlformats.org/drawingml/2006/main" xmlns:r="http://schemas.openxmlformats.org/officeDocument/2006/relationships" xmlns:p="http://schemas.openxmlformats.org/presentationml/2006/main">
  <p:tag name="NUM" val="30"/>
</p:tagLst>
</file>

<file path=ppt/tags/tag300.xml><?xml version="1.0" encoding="utf-8"?>
<p:tagLst xmlns:a="http://schemas.openxmlformats.org/drawingml/2006/main" xmlns:r="http://schemas.openxmlformats.org/officeDocument/2006/relationships" xmlns:p="http://schemas.openxmlformats.org/presentationml/2006/main">
  <p:tag name="NUM" val="31"/>
</p:tagLst>
</file>

<file path=ppt/tags/tag301.xml><?xml version="1.0" encoding="utf-8"?>
<p:tagLst xmlns:a="http://schemas.openxmlformats.org/drawingml/2006/main" xmlns:r="http://schemas.openxmlformats.org/officeDocument/2006/relationships" xmlns:p="http://schemas.openxmlformats.org/presentationml/2006/main">
  <p:tag name="NUM" val="32"/>
</p:tagLst>
</file>

<file path=ppt/tags/tag302.xml><?xml version="1.0" encoding="utf-8"?>
<p:tagLst xmlns:a="http://schemas.openxmlformats.org/drawingml/2006/main" xmlns:r="http://schemas.openxmlformats.org/officeDocument/2006/relationships" xmlns:p="http://schemas.openxmlformats.org/presentationml/2006/main">
  <p:tag name="NUM" val="33"/>
</p:tagLst>
</file>

<file path=ppt/tags/tag303.xml><?xml version="1.0" encoding="utf-8"?>
<p:tagLst xmlns:a="http://schemas.openxmlformats.org/drawingml/2006/main" xmlns:r="http://schemas.openxmlformats.org/officeDocument/2006/relationships" xmlns:p="http://schemas.openxmlformats.org/presentationml/2006/main">
  <p:tag name="NUM" val="34"/>
</p:tagLst>
</file>

<file path=ppt/tags/tag304.xml><?xml version="1.0" encoding="utf-8"?>
<p:tagLst xmlns:a="http://schemas.openxmlformats.org/drawingml/2006/main" xmlns:r="http://schemas.openxmlformats.org/officeDocument/2006/relationships" xmlns:p="http://schemas.openxmlformats.org/presentationml/2006/main">
  <p:tag name="NUM" val="35"/>
</p:tagLst>
</file>

<file path=ppt/tags/tag305.xml><?xml version="1.0" encoding="utf-8"?>
<p:tagLst xmlns:a="http://schemas.openxmlformats.org/drawingml/2006/main" xmlns:r="http://schemas.openxmlformats.org/officeDocument/2006/relationships" xmlns:p="http://schemas.openxmlformats.org/presentationml/2006/main">
  <p:tag name="NUM" val="36"/>
</p:tagLst>
</file>

<file path=ppt/tags/tag306.xml><?xml version="1.0" encoding="utf-8"?>
<p:tagLst xmlns:a="http://schemas.openxmlformats.org/drawingml/2006/main" xmlns:r="http://schemas.openxmlformats.org/officeDocument/2006/relationships" xmlns:p="http://schemas.openxmlformats.org/presentationml/2006/main">
  <p:tag name="NUM" val="37"/>
</p:tagLst>
</file>

<file path=ppt/tags/tag307.xml><?xml version="1.0" encoding="utf-8"?>
<p:tagLst xmlns:a="http://schemas.openxmlformats.org/drawingml/2006/main" xmlns:r="http://schemas.openxmlformats.org/officeDocument/2006/relationships" xmlns:p="http://schemas.openxmlformats.org/presentationml/2006/main">
  <p:tag name="NUM" val="1"/>
</p:tagLst>
</file>

<file path=ppt/tags/tag308.xml><?xml version="1.0" encoding="utf-8"?>
<p:tagLst xmlns:a="http://schemas.openxmlformats.org/drawingml/2006/main" xmlns:r="http://schemas.openxmlformats.org/officeDocument/2006/relationships" xmlns:p="http://schemas.openxmlformats.org/presentationml/2006/main">
  <p:tag name="NUM" val="2"/>
</p:tagLst>
</file>

<file path=ppt/tags/tag309.xml><?xml version="1.0" encoding="utf-8"?>
<p:tagLst xmlns:a="http://schemas.openxmlformats.org/drawingml/2006/main" xmlns:r="http://schemas.openxmlformats.org/officeDocument/2006/relationships" xmlns:p="http://schemas.openxmlformats.org/presentationml/2006/main">
  <p:tag name="NUM" val="3"/>
</p:tagLst>
</file>

<file path=ppt/tags/tag310.xml><?xml version="1.0" encoding="utf-8"?>
<p:tagLst xmlns:a="http://schemas.openxmlformats.org/drawingml/2006/main" xmlns:r="http://schemas.openxmlformats.org/officeDocument/2006/relationships" xmlns:p="http://schemas.openxmlformats.org/presentationml/2006/main">
  <p:tag name="NUM" val="4"/>
</p:tagLst>
</file>

<file path=ppt/tags/tag311.xml><?xml version="1.0" encoding="utf-8"?>
<p:tagLst xmlns:a="http://schemas.openxmlformats.org/drawingml/2006/main" xmlns:r="http://schemas.openxmlformats.org/officeDocument/2006/relationships" xmlns:p="http://schemas.openxmlformats.org/presentationml/2006/main">
  <p:tag name="NUM" val="5"/>
</p:tagLst>
</file>

<file path=ppt/tags/tag312.xml><?xml version="1.0" encoding="utf-8"?>
<p:tagLst xmlns:a="http://schemas.openxmlformats.org/drawingml/2006/main" xmlns:r="http://schemas.openxmlformats.org/officeDocument/2006/relationships" xmlns:p="http://schemas.openxmlformats.org/presentationml/2006/main">
  <p:tag name="NUM" val="6"/>
</p:tagLst>
</file>

<file path=ppt/tags/tag313.xml><?xml version="1.0" encoding="utf-8"?>
<p:tagLst xmlns:a="http://schemas.openxmlformats.org/drawingml/2006/main" xmlns:r="http://schemas.openxmlformats.org/officeDocument/2006/relationships" xmlns:p="http://schemas.openxmlformats.org/presentationml/2006/main">
  <p:tag name="NUM" val="7"/>
</p:tagLst>
</file>

<file path=ppt/tags/tag314.xml><?xml version="1.0" encoding="utf-8"?>
<p:tagLst xmlns:a="http://schemas.openxmlformats.org/drawingml/2006/main" xmlns:r="http://schemas.openxmlformats.org/officeDocument/2006/relationships" xmlns:p="http://schemas.openxmlformats.org/presentationml/2006/main">
  <p:tag name="NUM" val="8"/>
</p:tagLst>
</file>

<file path=ppt/tags/tag315.xml><?xml version="1.0" encoding="utf-8"?>
<p:tagLst xmlns:a="http://schemas.openxmlformats.org/drawingml/2006/main" xmlns:r="http://schemas.openxmlformats.org/officeDocument/2006/relationships" xmlns:p="http://schemas.openxmlformats.org/presentationml/2006/main">
  <p:tag name="NUM" val="9"/>
</p:tagLst>
</file>

<file path=ppt/tags/tag316.xml><?xml version="1.0" encoding="utf-8"?>
<p:tagLst xmlns:a="http://schemas.openxmlformats.org/drawingml/2006/main" xmlns:r="http://schemas.openxmlformats.org/officeDocument/2006/relationships" xmlns:p="http://schemas.openxmlformats.org/presentationml/2006/main">
  <p:tag name="NUM" val="1"/>
</p:tagLst>
</file>

<file path=ppt/tags/tag317.xml><?xml version="1.0" encoding="utf-8"?>
<p:tagLst xmlns:a="http://schemas.openxmlformats.org/drawingml/2006/main" xmlns:r="http://schemas.openxmlformats.org/officeDocument/2006/relationships" xmlns:p="http://schemas.openxmlformats.org/presentationml/2006/main">
  <p:tag name="NUM" val="3"/>
</p:tagLst>
</file>

<file path=ppt/tags/tag318.xml><?xml version="1.0" encoding="utf-8"?>
<p:tagLst xmlns:a="http://schemas.openxmlformats.org/drawingml/2006/main" xmlns:r="http://schemas.openxmlformats.org/officeDocument/2006/relationships" xmlns:p="http://schemas.openxmlformats.org/presentationml/2006/main">
  <p:tag name="NUM" val="1"/>
</p:tagLst>
</file>

<file path=ppt/tags/tag319.xml><?xml version="1.0" encoding="utf-8"?>
<p:tagLst xmlns:a="http://schemas.openxmlformats.org/drawingml/2006/main" xmlns:r="http://schemas.openxmlformats.org/officeDocument/2006/relationships" xmlns:p="http://schemas.openxmlformats.org/presentationml/2006/main">
  <p:tag name="NUM" val="2"/>
</p:tagLst>
</file>

<file path=ppt/tags/tag320.xml><?xml version="1.0" encoding="utf-8"?>
<p:tagLst xmlns:a="http://schemas.openxmlformats.org/drawingml/2006/main" xmlns:r="http://schemas.openxmlformats.org/officeDocument/2006/relationships" xmlns:p="http://schemas.openxmlformats.org/presentationml/2006/main">
  <p:tag name="NUM" val="3"/>
</p:tagLst>
</file>

<file path=ppt/tags/tag321.xml><?xml version="1.0" encoding="utf-8"?>
<p:tagLst xmlns:a="http://schemas.openxmlformats.org/drawingml/2006/main" xmlns:r="http://schemas.openxmlformats.org/officeDocument/2006/relationships" xmlns:p="http://schemas.openxmlformats.org/presentationml/2006/main">
  <p:tag name="NUM" val="1"/>
</p:tagLst>
</file>

<file path=ppt/tags/tag322.xml><?xml version="1.0" encoding="utf-8"?>
<p:tagLst xmlns:a="http://schemas.openxmlformats.org/drawingml/2006/main" xmlns:r="http://schemas.openxmlformats.org/officeDocument/2006/relationships" xmlns:p="http://schemas.openxmlformats.org/presentationml/2006/main">
  <p:tag name="NUM" val="3"/>
</p:tagLst>
</file>

<file path=ppt/tags/tag323.xml><?xml version="1.0" encoding="utf-8"?>
<p:tagLst xmlns:a="http://schemas.openxmlformats.org/drawingml/2006/main" xmlns:r="http://schemas.openxmlformats.org/officeDocument/2006/relationships" xmlns:p="http://schemas.openxmlformats.org/presentationml/2006/main">
  <p:tag name="NUM" val="2"/>
</p:tagLst>
</file>

<file path=ppt/tags/tag324.xml><?xml version="1.0" encoding="utf-8"?>
<p:tagLst xmlns:a="http://schemas.openxmlformats.org/drawingml/2006/main" xmlns:r="http://schemas.openxmlformats.org/officeDocument/2006/relationships" xmlns:p="http://schemas.openxmlformats.org/presentationml/2006/main">
  <p:tag name="NUM" val="2"/>
</p:tagLst>
</file>

<file path=ppt/tags/tag325.xml><?xml version="1.0" encoding="utf-8"?>
<p:tagLst xmlns:a="http://schemas.openxmlformats.org/drawingml/2006/main" xmlns:r="http://schemas.openxmlformats.org/officeDocument/2006/relationships" xmlns:p="http://schemas.openxmlformats.org/presentationml/2006/main">
  <p:tag name="NUM" val="1"/>
</p:tagLst>
</file>

<file path=ppt/tags/tag326.xml><?xml version="1.0" encoding="utf-8"?>
<p:tagLst xmlns:a="http://schemas.openxmlformats.org/drawingml/2006/main" xmlns:r="http://schemas.openxmlformats.org/officeDocument/2006/relationships" xmlns:p="http://schemas.openxmlformats.org/presentationml/2006/main">
  <p:tag name="NUM" val="2"/>
</p:tagLst>
</file>

<file path=ppt/tags/tag327.xml><?xml version="1.0" encoding="utf-8"?>
<p:tagLst xmlns:a="http://schemas.openxmlformats.org/drawingml/2006/main" xmlns:r="http://schemas.openxmlformats.org/officeDocument/2006/relationships" xmlns:p="http://schemas.openxmlformats.org/presentationml/2006/main">
  <p:tag name="NUM" val="3"/>
</p:tagLst>
</file>

<file path=ppt/tags/tag328.xml><?xml version="1.0" encoding="utf-8"?>
<p:tagLst xmlns:a="http://schemas.openxmlformats.org/drawingml/2006/main" xmlns:r="http://schemas.openxmlformats.org/officeDocument/2006/relationships" xmlns:p="http://schemas.openxmlformats.org/presentationml/2006/main">
  <p:tag name="NUM" val="4"/>
</p:tagLst>
</file>

<file path=ppt/tags/tag329.xml><?xml version="1.0" encoding="utf-8"?>
<p:tagLst xmlns:a="http://schemas.openxmlformats.org/drawingml/2006/main" xmlns:r="http://schemas.openxmlformats.org/officeDocument/2006/relationships" xmlns:p="http://schemas.openxmlformats.org/presentationml/2006/main">
  <p:tag name="NUM" val="5"/>
</p:tagLst>
</file>

<file path=ppt/tags/tag330.xml><?xml version="1.0" encoding="utf-8"?>
<p:tagLst xmlns:a="http://schemas.openxmlformats.org/drawingml/2006/main" xmlns:r="http://schemas.openxmlformats.org/officeDocument/2006/relationships" xmlns:p="http://schemas.openxmlformats.org/presentationml/2006/main">
  <p:tag name="NUM" val="6"/>
</p:tagLst>
</file>

<file path=ppt/tags/tag331.xml><?xml version="1.0" encoding="utf-8"?>
<p:tagLst xmlns:a="http://schemas.openxmlformats.org/drawingml/2006/main" xmlns:r="http://schemas.openxmlformats.org/officeDocument/2006/relationships" xmlns:p="http://schemas.openxmlformats.org/presentationml/2006/main">
  <p:tag name="NUM" val="2"/>
</p:tagLst>
</file>

<file path=ppt/tags/tag332.xml><?xml version="1.0" encoding="utf-8"?>
<p:tagLst xmlns:a="http://schemas.openxmlformats.org/drawingml/2006/main" xmlns:r="http://schemas.openxmlformats.org/officeDocument/2006/relationships" xmlns:p="http://schemas.openxmlformats.org/presentationml/2006/main">
  <p:tag name="NUM" val="3"/>
</p:tagLst>
</file>

<file path=ppt/tags/tag333.xml><?xml version="1.0" encoding="utf-8"?>
<p:tagLst xmlns:a="http://schemas.openxmlformats.org/drawingml/2006/main" xmlns:r="http://schemas.openxmlformats.org/officeDocument/2006/relationships" xmlns:p="http://schemas.openxmlformats.org/presentationml/2006/main">
  <p:tag name="NUM" val="5"/>
</p:tagLst>
</file>

<file path=ppt/tags/tag334.xml><?xml version="1.0" encoding="utf-8"?>
<p:tagLst xmlns:a="http://schemas.openxmlformats.org/drawingml/2006/main" xmlns:r="http://schemas.openxmlformats.org/officeDocument/2006/relationships" xmlns:p="http://schemas.openxmlformats.org/presentationml/2006/main">
  <p:tag name="NUM" val="4"/>
</p:tagLst>
</file>

<file path=ppt/tags/tag335.xml><?xml version="1.0" encoding="utf-8"?>
<p:tagLst xmlns:a="http://schemas.openxmlformats.org/drawingml/2006/main" xmlns:r="http://schemas.openxmlformats.org/officeDocument/2006/relationships" xmlns:p="http://schemas.openxmlformats.org/presentationml/2006/main">
  <p:tag name="NUM" val="2"/>
</p:tagLst>
</file>

<file path=ppt/tags/tag336.xml><?xml version="1.0" encoding="utf-8"?>
<p:tagLst xmlns:a="http://schemas.openxmlformats.org/drawingml/2006/main" xmlns:r="http://schemas.openxmlformats.org/officeDocument/2006/relationships" xmlns:p="http://schemas.openxmlformats.org/presentationml/2006/main">
  <p:tag name="NUM" val="5"/>
</p:tagLst>
</file>

<file path=ppt/tags/tag337.xml><?xml version="1.0" encoding="utf-8"?>
<p:tagLst xmlns:a="http://schemas.openxmlformats.org/drawingml/2006/main" xmlns:r="http://schemas.openxmlformats.org/officeDocument/2006/relationships" xmlns:p="http://schemas.openxmlformats.org/presentationml/2006/main">
  <p:tag name="NUM" val="6"/>
</p:tagLst>
</file>

<file path=ppt/tags/tag338.xml><?xml version="1.0" encoding="utf-8"?>
<p:tagLst xmlns:a="http://schemas.openxmlformats.org/drawingml/2006/main" xmlns:r="http://schemas.openxmlformats.org/officeDocument/2006/relationships" xmlns:p="http://schemas.openxmlformats.org/presentationml/2006/main">
  <p:tag name="NUM" val="7"/>
</p:tagLst>
</file>

<file path=ppt/tags/tag339.xml><?xml version="1.0" encoding="utf-8"?>
<p:tagLst xmlns:a="http://schemas.openxmlformats.org/drawingml/2006/main" xmlns:r="http://schemas.openxmlformats.org/officeDocument/2006/relationships" xmlns:p="http://schemas.openxmlformats.org/presentationml/2006/main">
  <p:tag name="NUM" val="4"/>
</p:tagLst>
</file>

<file path=ppt/tags/tag340.xml><?xml version="1.0" encoding="utf-8"?>
<p:tagLst xmlns:a="http://schemas.openxmlformats.org/drawingml/2006/main" xmlns:r="http://schemas.openxmlformats.org/officeDocument/2006/relationships" xmlns:p="http://schemas.openxmlformats.org/presentationml/2006/main">
  <p:tag name="NUM" val="1"/>
</p:tagLst>
</file>

<file path=ppt/tags/tag341.xml><?xml version="1.0" encoding="utf-8"?>
<p:tagLst xmlns:a="http://schemas.openxmlformats.org/drawingml/2006/main" xmlns:r="http://schemas.openxmlformats.org/officeDocument/2006/relationships" xmlns:p="http://schemas.openxmlformats.org/presentationml/2006/main">
  <p:tag name="NUM" val="2"/>
</p:tagLst>
</file>

<file path=ppt/tags/tag342.xml><?xml version="1.0" encoding="utf-8"?>
<p:tagLst xmlns:a="http://schemas.openxmlformats.org/drawingml/2006/main" xmlns:r="http://schemas.openxmlformats.org/officeDocument/2006/relationships" xmlns:p="http://schemas.openxmlformats.org/presentationml/2006/main">
  <p:tag name="NUM" val="3"/>
</p:tagLst>
</file>

<file path=ppt/tags/tag343.xml><?xml version="1.0" encoding="utf-8"?>
<p:tagLst xmlns:a="http://schemas.openxmlformats.org/drawingml/2006/main" xmlns:r="http://schemas.openxmlformats.org/officeDocument/2006/relationships" xmlns:p="http://schemas.openxmlformats.org/presentationml/2006/main">
  <p:tag name="NUM" val="4"/>
</p:tagLst>
</file>

<file path=ppt/tags/tag344.xml><?xml version="1.0" encoding="utf-8"?>
<p:tagLst xmlns:a="http://schemas.openxmlformats.org/drawingml/2006/main" xmlns:r="http://schemas.openxmlformats.org/officeDocument/2006/relationships" xmlns:p="http://schemas.openxmlformats.org/presentationml/2006/main">
  <p:tag name="NUM" val="5"/>
</p:tagLst>
</file>

<file path=ppt/tags/tag345.xml><?xml version="1.0" encoding="utf-8"?>
<p:tagLst xmlns:a="http://schemas.openxmlformats.org/drawingml/2006/main" xmlns:r="http://schemas.openxmlformats.org/officeDocument/2006/relationships" xmlns:p="http://schemas.openxmlformats.org/presentationml/2006/main">
  <p:tag name="NUM" val="1"/>
</p:tagLst>
</file>

<file path=ppt/tags/tag346.xml><?xml version="1.0" encoding="utf-8"?>
<p:tagLst xmlns:a="http://schemas.openxmlformats.org/drawingml/2006/main" xmlns:r="http://schemas.openxmlformats.org/officeDocument/2006/relationships" xmlns:p="http://schemas.openxmlformats.org/presentationml/2006/main">
  <p:tag name="NUM" val="2"/>
</p:tagLst>
</file>

<file path=ppt/tags/tag347.xml><?xml version="1.0" encoding="utf-8"?>
<p:tagLst xmlns:a="http://schemas.openxmlformats.org/drawingml/2006/main" xmlns:r="http://schemas.openxmlformats.org/officeDocument/2006/relationships" xmlns:p="http://schemas.openxmlformats.org/presentationml/2006/main">
  <p:tag name="NUM" val="3"/>
</p:tagLst>
</file>

<file path=ppt/tags/tag348.xml><?xml version="1.0" encoding="utf-8"?>
<p:tagLst xmlns:a="http://schemas.openxmlformats.org/drawingml/2006/main" xmlns:r="http://schemas.openxmlformats.org/officeDocument/2006/relationships" xmlns:p="http://schemas.openxmlformats.org/presentationml/2006/main">
  <p:tag name="NUM" val="4"/>
</p:tagLst>
</file>

<file path=ppt/tags/tag349.xml><?xml version="1.0" encoding="utf-8"?>
<p:tagLst xmlns:a="http://schemas.openxmlformats.org/drawingml/2006/main" xmlns:r="http://schemas.openxmlformats.org/officeDocument/2006/relationships" xmlns:p="http://schemas.openxmlformats.org/presentationml/2006/main">
  <p:tag name="NUM" val="5"/>
</p:tagLst>
</file>

<file path=ppt/tags/tag350.xml><?xml version="1.0" encoding="utf-8"?>
<p:tagLst xmlns:a="http://schemas.openxmlformats.org/drawingml/2006/main" xmlns:r="http://schemas.openxmlformats.org/officeDocument/2006/relationships" xmlns:p="http://schemas.openxmlformats.org/presentationml/2006/main">
  <p:tag name="NUM" val="6"/>
</p:tagLst>
</file>

<file path=ppt/tags/tag351.xml><?xml version="1.0" encoding="utf-8"?>
<p:tagLst xmlns:a="http://schemas.openxmlformats.org/drawingml/2006/main" xmlns:r="http://schemas.openxmlformats.org/officeDocument/2006/relationships" xmlns:p="http://schemas.openxmlformats.org/presentationml/2006/main">
  <p:tag name="NUM" val="7"/>
</p:tagLst>
</file>

<file path=ppt/tags/tag352.xml><?xml version="1.0" encoding="utf-8"?>
<p:tagLst xmlns:a="http://schemas.openxmlformats.org/drawingml/2006/main" xmlns:r="http://schemas.openxmlformats.org/officeDocument/2006/relationships" xmlns:p="http://schemas.openxmlformats.org/presentationml/2006/main">
  <p:tag name="NUM" val="8"/>
</p:tagLst>
</file>

<file path=ppt/tags/tag353.xml><?xml version="1.0" encoding="utf-8"?>
<p:tagLst xmlns:a="http://schemas.openxmlformats.org/drawingml/2006/main" xmlns:r="http://schemas.openxmlformats.org/officeDocument/2006/relationships" xmlns:p="http://schemas.openxmlformats.org/presentationml/2006/main">
  <p:tag name="NUM" val="1"/>
</p:tagLst>
</file>

<file path=ppt/tags/tag354.xml><?xml version="1.0" encoding="utf-8"?>
<p:tagLst xmlns:a="http://schemas.openxmlformats.org/drawingml/2006/main" xmlns:r="http://schemas.openxmlformats.org/officeDocument/2006/relationships" xmlns:p="http://schemas.openxmlformats.org/presentationml/2006/main">
  <p:tag name="NUM" val="2"/>
</p:tagLst>
</file>

<file path=ppt/tags/tag355.xml><?xml version="1.0" encoding="utf-8"?>
<p:tagLst xmlns:a="http://schemas.openxmlformats.org/drawingml/2006/main" xmlns:r="http://schemas.openxmlformats.org/officeDocument/2006/relationships" xmlns:p="http://schemas.openxmlformats.org/presentationml/2006/main">
  <p:tag name="NUM" val="3"/>
</p:tagLst>
</file>

<file path=ppt/tags/tag356.xml><?xml version="1.0" encoding="utf-8"?>
<p:tagLst xmlns:a="http://schemas.openxmlformats.org/drawingml/2006/main" xmlns:r="http://schemas.openxmlformats.org/officeDocument/2006/relationships" xmlns:p="http://schemas.openxmlformats.org/presentationml/2006/main">
  <p:tag name="NUM" val="4"/>
</p:tagLst>
</file>

<file path=ppt/tags/tag357.xml><?xml version="1.0" encoding="utf-8"?>
<p:tagLst xmlns:a="http://schemas.openxmlformats.org/drawingml/2006/main" xmlns:r="http://schemas.openxmlformats.org/officeDocument/2006/relationships" xmlns:p="http://schemas.openxmlformats.org/presentationml/2006/main">
  <p:tag name="NUM" val="5"/>
</p:tagLst>
</file>

<file path=ppt/tags/tag358.xml><?xml version="1.0" encoding="utf-8"?>
<p:tagLst xmlns:a="http://schemas.openxmlformats.org/drawingml/2006/main" xmlns:r="http://schemas.openxmlformats.org/officeDocument/2006/relationships" xmlns:p="http://schemas.openxmlformats.org/presentationml/2006/main">
  <p:tag name="NUM" val="6"/>
</p:tagLst>
</file>

<file path=ppt/tags/tag359.xml><?xml version="1.0" encoding="utf-8"?>
<p:tagLst xmlns:a="http://schemas.openxmlformats.org/drawingml/2006/main" xmlns:r="http://schemas.openxmlformats.org/officeDocument/2006/relationships" xmlns:p="http://schemas.openxmlformats.org/presentationml/2006/main">
  <p:tag name="NUM" val="7"/>
</p:tagLst>
</file>

<file path=ppt/tags/tag360.xml><?xml version="1.0" encoding="utf-8"?>
<p:tagLst xmlns:a="http://schemas.openxmlformats.org/drawingml/2006/main" xmlns:r="http://schemas.openxmlformats.org/officeDocument/2006/relationships" xmlns:p="http://schemas.openxmlformats.org/presentationml/2006/main">
  <p:tag name="NUM" val="1"/>
</p:tagLst>
</file>

<file path=ppt/tags/tag361.xml><?xml version="1.0" encoding="utf-8"?>
<p:tagLst xmlns:a="http://schemas.openxmlformats.org/drawingml/2006/main" xmlns:r="http://schemas.openxmlformats.org/officeDocument/2006/relationships" xmlns:p="http://schemas.openxmlformats.org/presentationml/2006/main">
  <p:tag name="NUM" val="2"/>
</p:tagLst>
</file>

<file path=ppt/tags/tag362.xml><?xml version="1.0" encoding="utf-8"?>
<p:tagLst xmlns:a="http://schemas.openxmlformats.org/drawingml/2006/main" xmlns:r="http://schemas.openxmlformats.org/officeDocument/2006/relationships" xmlns:p="http://schemas.openxmlformats.org/presentationml/2006/main">
  <p:tag name="NUM" val="3"/>
</p:tagLst>
</file>

<file path=ppt/tags/tag363.xml><?xml version="1.0" encoding="utf-8"?>
<p:tagLst xmlns:a="http://schemas.openxmlformats.org/drawingml/2006/main" xmlns:r="http://schemas.openxmlformats.org/officeDocument/2006/relationships" xmlns:p="http://schemas.openxmlformats.org/presentationml/2006/main">
  <p:tag name="NUM" val="7"/>
</p:tagLst>
</file>

<file path=ppt/theme/theme1.xml><?xml version="1.0" encoding="utf-8"?>
<a:theme xmlns:a="http://schemas.openxmlformats.org/drawingml/2006/main" name="Blank Presentation">
  <a:themeElements>
    <a:clrScheme name="">
      <a:dk1>
        <a:srgbClr val="781234"/>
      </a:dk1>
      <a:lt1>
        <a:srgbClr val="EFEFEF"/>
      </a:lt1>
      <a:dk2>
        <a:srgbClr val="2F69DF"/>
      </a:dk2>
      <a:lt2>
        <a:srgbClr val="F5F5F5"/>
      </a:lt2>
      <a:accent1>
        <a:srgbClr val="C75BC7"/>
      </a:accent1>
      <a:accent2>
        <a:srgbClr val="5185EF"/>
      </a:accent2>
      <a:accent3>
        <a:srgbClr val="F6F6F6"/>
      </a:accent3>
      <a:accent4>
        <a:srgbClr val="650E2B"/>
      </a:accent4>
      <a:accent5>
        <a:srgbClr val="E0B5E0"/>
      </a:accent5>
      <a:accent6>
        <a:srgbClr val="4978D9"/>
      </a:accent6>
      <a:hlink>
        <a:srgbClr val="F82032"/>
      </a:hlink>
      <a:folHlink>
        <a:srgbClr val="58D52C"/>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7818</TotalTime>
  <Pages>1</Pages>
  <Words>2548</Words>
  <Application>Microsoft Office PowerPoint</Application>
  <PresentationFormat>On-screen Show (4:3)</PresentationFormat>
  <Paragraphs>317</Paragraphs>
  <Slides>48</Slides>
  <Notes>44</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Arial</vt:lpstr>
      <vt:lpstr>Monotype Sorts</vt:lpstr>
      <vt:lpstr>Times New Roman</vt:lpstr>
      <vt:lpstr>Wingdings</vt:lpstr>
      <vt:lpstr>Blank Presentation</vt:lpstr>
      <vt:lpstr>Chapter 3 Charles Darwin (1809- 1882) and Evolution</vt:lpstr>
      <vt:lpstr>3.1 Charles Darwin: Education and Family</vt:lpstr>
      <vt:lpstr>3.2 The Voyage on the Beagle</vt:lpstr>
      <vt:lpstr>3.2 The Voyage on the Beagle</vt:lpstr>
      <vt:lpstr>3.2 The Voyage on the Beagle</vt:lpstr>
      <vt:lpstr>3.2 The Voyage  on the Beagle</vt:lpstr>
      <vt:lpstr>3.2 The Voyage on the Beagle</vt:lpstr>
      <vt:lpstr>The Voyage on the Beagle</vt:lpstr>
      <vt:lpstr>3.2 The Voyage on the Beagle</vt:lpstr>
      <vt:lpstr>3.3 Evolution and Natural Selection</vt:lpstr>
      <vt:lpstr>3.2 The Voyage on the Beagle</vt:lpstr>
      <vt:lpstr>3.3 Evolution and Natural Selection</vt:lpstr>
      <vt:lpstr>3.3 Evolution and Natural Selection</vt:lpstr>
      <vt:lpstr>3.3 Evolution and Natural Selection</vt:lpstr>
      <vt:lpstr>3.3 Evolution and Natural Selection</vt:lpstr>
      <vt:lpstr>3.3 Evolution and Natural Selection</vt:lpstr>
      <vt:lpstr>3.3 Evolution and Natural Selection</vt:lpstr>
      <vt:lpstr>3.3 Evolution and Natural Selection</vt:lpstr>
      <vt:lpstr>PowerPoint Presentation</vt:lpstr>
      <vt:lpstr>3.3 Evolution and Natural Selection</vt:lpstr>
      <vt:lpstr>3.3 Evolution and Natural Selection</vt:lpstr>
      <vt:lpstr>3.3 Evolution and Natural Selection</vt:lpstr>
      <vt:lpstr>3.3 Evolution and Natural Selection</vt:lpstr>
      <vt:lpstr>3.3 Evolution and Natural Selection</vt:lpstr>
      <vt:lpstr>PowerPoint Presentation</vt:lpstr>
      <vt:lpstr>3.3 Evolution and Natural Selection: Climate and the Medium Ground Finch </vt:lpstr>
      <vt:lpstr>3.3 Evolution and Natural Selection: Climate and the Medium Ground Finch</vt:lpstr>
      <vt:lpstr>3.3 Evolution and Natural Selection: Humans and Altitude</vt:lpstr>
      <vt:lpstr>3.3 Evolution and Natural Selection: Humans and Altitude</vt:lpstr>
      <vt:lpstr>3.3 Evolution and Natural Selection: Humans and Altitude</vt:lpstr>
      <vt:lpstr>3.3 Evolution and Natural Selection: Humans and Altitude</vt:lpstr>
      <vt:lpstr>PowerPoint Presentation</vt:lpstr>
      <vt:lpstr>PowerPoint Presentation</vt:lpstr>
      <vt:lpstr>PowerPoint Presentation</vt:lpstr>
      <vt:lpstr>3.3 Evolution and Natural Selection: Humans and Altitude</vt:lpstr>
      <vt:lpstr>3.3 Evolution and Natural Selection: Humans and Altitude</vt:lpstr>
      <vt:lpstr>3.3 Evolution and Natural Selection (modified slide)</vt:lpstr>
      <vt:lpstr>3.4 Proof of Evolution: Homology</vt:lpstr>
      <vt:lpstr>3.4 Proof of Evolution: Homology</vt:lpstr>
      <vt:lpstr>3.4 Proof of Evolution: Homology</vt:lpstr>
      <vt:lpstr>3.4 Proof of Evolution: Fossils</vt:lpstr>
      <vt:lpstr>3.4 Proof of Evolution:  Fossils</vt:lpstr>
      <vt:lpstr>3.4 Proof of Evolution: Fossils</vt:lpstr>
      <vt:lpstr>3.4 Proof of Evolution:  Fossils</vt:lpstr>
      <vt:lpstr>PowerPoint Presentation</vt:lpstr>
      <vt:lpstr>PowerPoint Presentation</vt:lpstr>
      <vt:lpstr>3.4 Proof of Evolution: Vestigial Structures </vt:lpstr>
      <vt:lpstr>Discovery of _ ________________ ___________ _________ ________ would be sufficient to refute  our concept of evolution  </vt:lpstr>
    </vt:vector>
  </TitlesOfParts>
  <Company>University of Ottawa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François Chapleau</dc:creator>
  <cp:lastModifiedBy>william le</cp:lastModifiedBy>
  <cp:revision>330</cp:revision>
  <cp:lastPrinted>2019-09-09T16:42:27Z</cp:lastPrinted>
  <dcterms:created xsi:type="dcterms:W3CDTF">2000-09-13T02:26:49Z</dcterms:created>
  <dcterms:modified xsi:type="dcterms:W3CDTF">2019-09-13T16:46:08Z</dcterms:modified>
</cp:coreProperties>
</file>