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900" b="0" i="0" u="none" strike="noStrike" cap="none" spc="0" normalizeH="0" baseline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49222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900" b="0" i="0" u="none" strike="noStrike" cap="none" spc="0" normalizeH="0" baseline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98444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900" b="0" i="0" u="none" strike="noStrike" cap="none" spc="0" normalizeH="0" baseline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147667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900" b="0" i="0" u="none" strike="noStrike" cap="none" spc="0" normalizeH="0" baseline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1968897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900" b="0" i="0" u="none" strike="noStrike" cap="none" spc="0" normalizeH="0" baseline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246112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900" b="0" i="0" u="none" strike="noStrike" cap="none" spc="0" normalizeH="0" baseline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295334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900" b="0" i="0" u="none" strike="noStrike" cap="none" spc="0" normalizeH="0" baseline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344556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900" b="0" i="0" u="none" strike="noStrike" cap="none" spc="0" normalizeH="0" baseline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3937792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900" b="0" i="0" u="none" strike="noStrike" cap="none" spc="0" normalizeH="0" baseline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/>
      <a:tcStyle>
        <a:tcBdr/>
        <a:fill>
          <a:solidFill>
            <a:srgbClr val="E6EA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BE7"/>
          </a:solidFill>
        </a:fill>
      </a:tcStyle>
    </a:wholeTbl>
    <a:band2H>
      <a:tcTxStyle/>
      <a:tcStyle>
        <a:tcBdr/>
        <a:fill>
          <a:solidFill>
            <a:srgbClr val="F0F5F3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5E4E5"/>
          </a:solidFill>
        </a:fill>
      </a:tcStyle>
    </a:wholeTbl>
    <a:band2H>
      <a:tcTxStyle/>
      <a:tcStyle>
        <a:tcBdr/>
        <a:fill>
          <a:solidFill>
            <a:srgbClr val="F2F2F2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/>
      <a:tcStyle>
        <a:tcBdr/>
        <a:fill>
          <a:solidFill>
            <a:srgbClr val="E8E8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firstCol>
    <a:lastRow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2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l Fernando" userId="f9977e8164dee5a8" providerId="LiveId" clId="{EB78439E-3678-428D-927D-23372F2F662B}"/>
    <pc:docChg chg="custSel modSld">
      <pc:chgData name="Joel Fernando" userId="f9977e8164dee5a8" providerId="LiveId" clId="{EB78439E-3678-428D-927D-23372F2F662B}" dt="2020-04-12T22:50:56.052" v="69" actId="20577"/>
      <pc:docMkLst>
        <pc:docMk/>
      </pc:docMkLst>
      <pc:sldChg chg="modSp mod">
        <pc:chgData name="Joel Fernando" userId="f9977e8164dee5a8" providerId="LiveId" clId="{EB78439E-3678-428D-927D-23372F2F662B}" dt="2020-04-12T22:50:56.052" v="69" actId="20577"/>
        <pc:sldMkLst>
          <pc:docMk/>
          <pc:sldMk cId="0" sldId="261"/>
        </pc:sldMkLst>
        <pc:spChg chg="mod">
          <ac:chgData name="Joel Fernando" userId="f9977e8164dee5a8" providerId="LiveId" clId="{EB78439E-3678-428D-927D-23372F2F662B}" dt="2020-04-12T22:50:56.052" v="69" actId="20577"/>
          <ac:spMkLst>
            <pc:docMk/>
            <pc:sldMk cId="0" sldId="261"/>
            <ac:spMk id="510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Shape 48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87" name="Shape 48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223" latinLnBrk="0">
      <a:defRPr sz="1300">
        <a:latin typeface="+mj-lt"/>
        <a:ea typeface="+mj-ea"/>
        <a:cs typeface="+mj-cs"/>
        <a:sym typeface="Arial"/>
      </a:defRPr>
    </a:lvl1pPr>
    <a:lvl2pPr indent="228600" defTabSz="492223" latinLnBrk="0">
      <a:defRPr sz="1300">
        <a:latin typeface="+mj-lt"/>
        <a:ea typeface="+mj-ea"/>
        <a:cs typeface="+mj-cs"/>
        <a:sym typeface="Arial"/>
      </a:defRPr>
    </a:lvl2pPr>
    <a:lvl3pPr indent="457200" defTabSz="492223" latinLnBrk="0">
      <a:defRPr sz="1300">
        <a:latin typeface="+mj-lt"/>
        <a:ea typeface="+mj-ea"/>
        <a:cs typeface="+mj-cs"/>
        <a:sym typeface="Arial"/>
      </a:defRPr>
    </a:lvl3pPr>
    <a:lvl4pPr indent="685800" defTabSz="492223" latinLnBrk="0">
      <a:defRPr sz="1300">
        <a:latin typeface="+mj-lt"/>
        <a:ea typeface="+mj-ea"/>
        <a:cs typeface="+mj-cs"/>
        <a:sym typeface="Arial"/>
      </a:defRPr>
    </a:lvl4pPr>
    <a:lvl5pPr indent="914400" defTabSz="492223" latinLnBrk="0">
      <a:defRPr sz="1300">
        <a:latin typeface="+mj-lt"/>
        <a:ea typeface="+mj-ea"/>
        <a:cs typeface="+mj-cs"/>
        <a:sym typeface="Arial"/>
      </a:defRPr>
    </a:lvl5pPr>
    <a:lvl6pPr indent="1143000" defTabSz="492223" latinLnBrk="0">
      <a:defRPr sz="1300">
        <a:latin typeface="+mj-lt"/>
        <a:ea typeface="+mj-ea"/>
        <a:cs typeface="+mj-cs"/>
        <a:sym typeface="Arial"/>
      </a:defRPr>
    </a:lvl6pPr>
    <a:lvl7pPr indent="1371600" defTabSz="492223" latinLnBrk="0">
      <a:defRPr sz="1300">
        <a:latin typeface="+mj-lt"/>
        <a:ea typeface="+mj-ea"/>
        <a:cs typeface="+mj-cs"/>
        <a:sym typeface="Arial"/>
      </a:defRPr>
    </a:lvl7pPr>
    <a:lvl8pPr indent="1600200" defTabSz="492223" latinLnBrk="0">
      <a:defRPr sz="1300">
        <a:latin typeface="+mj-lt"/>
        <a:ea typeface="+mj-ea"/>
        <a:cs typeface="+mj-cs"/>
        <a:sym typeface="Arial"/>
      </a:defRPr>
    </a:lvl8pPr>
    <a:lvl9pPr indent="1828800" defTabSz="492223" latinLnBrk="0">
      <a:defRPr sz="1300">
        <a:latin typeface="+mj-lt"/>
        <a:ea typeface="+mj-ea"/>
        <a:cs typeface="+mj-cs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Text"/>
          <p:cNvSpPr txBox="1">
            <a:spLocks noGrp="1"/>
          </p:cNvSpPr>
          <p:nvPr>
            <p:ph type="title"/>
          </p:nvPr>
        </p:nvSpPr>
        <p:spPr>
          <a:xfrm>
            <a:off x="457201" y="1287430"/>
            <a:ext cx="5411971" cy="1635519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57201" y="5731424"/>
            <a:ext cx="4019011" cy="64190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5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53281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Picture 8" descr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0557" y="501539"/>
            <a:ext cx="2603501" cy="546052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Separator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Text"/>
          <p:cNvSpPr txBox="1">
            <a:spLocks noGrp="1"/>
          </p:cNvSpPr>
          <p:nvPr>
            <p:ph type="title"/>
          </p:nvPr>
        </p:nvSpPr>
        <p:spPr>
          <a:xfrm>
            <a:off x="474132" y="1544637"/>
            <a:ext cx="5393268" cy="136207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2700" b="1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2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74132" y="3062820"/>
            <a:ext cx="5393268" cy="150018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19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76525" y="6481741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7" name="Picture 8" descr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55813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Picture 15" descr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1372" y="486977"/>
            <a:ext cx="730801" cy="5314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 Autho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876181" y="1803400"/>
            <a:ext cx="2606046" cy="322768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666641" y="2336801"/>
            <a:ext cx="2628559" cy="2160889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Title Text"/>
          <p:cNvSpPr txBox="1">
            <a:spLocks noGrp="1"/>
          </p:cNvSpPr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38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4666200" y="1803799"/>
            <a:ext cx="2628644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39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4666200" y="4498183"/>
            <a:ext cx="2628644" cy="53290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spcBef>
                <a:spcPts val="200"/>
              </a:spcBef>
              <a:defRPr sz="1100"/>
            </a:pPr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 Author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466726" y="1803799"/>
            <a:ext cx="1218980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866717" y="2336800"/>
            <a:ext cx="2618975" cy="1790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1866274" y="1803799"/>
            <a:ext cx="2619418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50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1866274" y="4127500"/>
            <a:ext cx="2619418" cy="53290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spcBef>
                <a:spcPts val="200"/>
              </a:spcBef>
              <a:defRPr sz="1100"/>
            </a:pPr>
            <a:endParaRPr/>
          </a:p>
        </p:txBody>
      </p:sp>
      <p:sp>
        <p:nvSpPr>
          <p:cNvPr id="51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66703" y="1803799"/>
            <a:ext cx="1218981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52" name="Text Placeholder 10"/>
          <p:cNvSpPr>
            <a:spLocks noGrp="1"/>
          </p:cNvSpPr>
          <p:nvPr>
            <p:ph type="body" sz="quarter" idx="17"/>
          </p:nvPr>
        </p:nvSpPr>
        <p:spPr>
          <a:xfrm>
            <a:off x="6066694" y="2336800"/>
            <a:ext cx="2603970" cy="1790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18"/>
          </p:nvPr>
        </p:nvSpPr>
        <p:spPr>
          <a:xfrm>
            <a:off x="6066251" y="1803799"/>
            <a:ext cx="2604412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54" name="Text Placeholder 12"/>
          <p:cNvSpPr>
            <a:spLocks noGrp="1"/>
          </p:cNvSpPr>
          <p:nvPr>
            <p:ph type="body" sz="quarter" idx="19"/>
          </p:nvPr>
        </p:nvSpPr>
        <p:spPr>
          <a:xfrm>
            <a:off x="6066251" y="4127500"/>
            <a:ext cx="2604413" cy="53290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spcBef>
                <a:spcPts val="200"/>
              </a:spcBef>
              <a:defRPr sz="1100"/>
            </a:pPr>
            <a:endParaRPr/>
          </a:p>
        </p:txBody>
      </p:sp>
      <p:pic>
        <p:nvPicPr>
          <p:cNvPr id="55" name="Picture 2" descr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-Col Key Point w/ 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Body Level One…"/>
          <p:cNvSpPr txBox="1">
            <a:spLocks noGrp="1"/>
          </p:cNvSpPr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  <a:endParaRPr/>
          </a:p>
        </p:txBody>
      </p:sp>
      <p:pic>
        <p:nvPicPr>
          <p:cNvPr id="66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68" name="Picture 10" descr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Title Text"/>
          <p:cNvSpPr txBox="1">
            <a:spLocks noGrp="1"/>
          </p:cNvSpPr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-Col Key Point, No 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Body Level One…"/>
          <p:cNvSpPr txBox="1">
            <a:spLocks noGrp="1"/>
          </p:cNvSpPr>
          <p:nvPr>
            <p:ph type="body" idx="1"/>
          </p:nvPr>
        </p:nvSpPr>
        <p:spPr>
          <a:xfrm>
            <a:off x="477519" y="477519"/>
            <a:ext cx="6786882" cy="526288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7" name="Picture 8" descr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9" name="Picture 15" descr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8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-Col Key Poi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  <p:pic>
        <p:nvPicPr>
          <p:cNvPr id="88" name="Picture 9" descr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90" name="Picture 11" descr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57204" y="1803400"/>
            <a:ext cx="4022200" cy="39492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2" name="Text Placeholder 5"/>
          <p:cNvSpPr>
            <a:spLocks noGrp="1"/>
          </p:cNvSpPr>
          <p:nvPr>
            <p:ph type="body" sz="half" idx="13"/>
          </p:nvPr>
        </p:nvSpPr>
        <p:spPr>
          <a:xfrm>
            <a:off x="4666703" y="1803401"/>
            <a:ext cx="4013376" cy="394921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-Col Key Point w/Subtitle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57204" y="2336800"/>
            <a:ext cx="4022200" cy="34158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0" name="Text Placeholder 5"/>
          <p:cNvSpPr>
            <a:spLocks noGrp="1"/>
          </p:cNvSpPr>
          <p:nvPr>
            <p:ph type="body" sz="half" idx="13"/>
          </p:nvPr>
        </p:nvSpPr>
        <p:spPr>
          <a:xfrm>
            <a:off x="4666703" y="2336798"/>
            <a:ext cx="4013376" cy="341582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</a:pPr>
            <a:endParaRPr/>
          </a:p>
        </p:txBody>
      </p:sp>
      <p:sp>
        <p:nvSpPr>
          <p:cNvPr id="101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457203" y="1803799"/>
            <a:ext cx="4022201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10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666703" y="1803799"/>
            <a:ext cx="4013376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pic>
        <p:nvPicPr>
          <p:cNvPr id="103" name="Picture 19" descr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0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105" name="Picture 21" descr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06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-Col Key Poi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7679" y="1803400"/>
            <a:ext cx="2582904" cy="39492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4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3279416" y="1803400"/>
            <a:ext cx="2582905" cy="394921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</a:pPr>
            <a:endParaRPr/>
          </a:p>
        </p:txBody>
      </p:sp>
      <p:sp>
        <p:nvSpPr>
          <p:cNvPr id="115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6097113" y="1803400"/>
            <a:ext cx="2582966" cy="394921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</a:pPr>
            <a:endParaRPr/>
          </a:p>
        </p:txBody>
      </p:sp>
      <p:pic>
        <p:nvPicPr>
          <p:cNvPr id="116" name="Picture 17" descr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118" name="Picture 19" descr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19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-Col Key Point w/Subtitle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7679" y="2336800"/>
            <a:ext cx="2582904" cy="34158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487679" y="1803799"/>
            <a:ext cx="2582904" cy="5492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pic>
        <p:nvPicPr>
          <p:cNvPr id="128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130" name="Picture 23" descr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32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3279416" y="2336800"/>
            <a:ext cx="2582905" cy="341581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</a:pPr>
            <a:endParaRPr/>
          </a:p>
        </p:txBody>
      </p:sp>
      <p:sp>
        <p:nvSpPr>
          <p:cNvPr id="133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279416" y="1803799"/>
            <a:ext cx="2582905" cy="5492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134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062448" y="2336800"/>
            <a:ext cx="2582905" cy="341581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</a:pPr>
            <a:endParaRPr/>
          </a:p>
        </p:txBody>
      </p:sp>
      <p:sp>
        <p:nvSpPr>
          <p:cNvPr id="135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6062448" y="1803799"/>
            <a:ext cx="2582905" cy="5492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-Point Key Poi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7679" y="1803402"/>
            <a:ext cx="2582904" cy="1819474"/>
          </a:xfrm>
          <a:prstGeom prst="rect">
            <a:avLst/>
          </a:prstGeom>
        </p:spPr>
        <p:txBody>
          <a:bodyPr>
            <a:normAutofit/>
          </a:bodyPr>
          <a:lstStyle>
            <a:lvl3pPr>
              <a:buChar char="•"/>
            </a:lvl3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3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3287581" y="1803402"/>
            <a:ext cx="2566690" cy="1819474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144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6055252" y="1803402"/>
            <a:ext cx="2590102" cy="1819474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14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87679" y="3848103"/>
            <a:ext cx="2582904" cy="191609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14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3287581" y="3848103"/>
            <a:ext cx="2566690" cy="191609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147" name="Text Placeholder 5"/>
          <p:cNvSpPr>
            <a:spLocks noGrp="1"/>
          </p:cNvSpPr>
          <p:nvPr>
            <p:ph type="body" sz="quarter" idx="17"/>
          </p:nvPr>
        </p:nvSpPr>
        <p:spPr>
          <a:xfrm>
            <a:off x="6062388" y="3848103"/>
            <a:ext cx="2582967" cy="191609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pic>
        <p:nvPicPr>
          <p:cNvPr id="148" name="Picture 19" descr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150" name="Picture 21" descr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-Point Key Point w/ Subtitle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1" y="2336800"/>
            <a:ext cx="2628497" cy="1273454"/>
          </a:xfrm>
          <a:prstGeom prst="rect">
            <a:avLst/>
          </a:prstGeom>
        </p:spPr>
        <p:txBody>
          <a:bodyPr>
            <a:normAutofit/>
          </a:bodyPr>
          <a:lstStyle>
            <a:lvl3pPr>
              <a:buChar char="•"/>
            </a:lvl3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9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3266649" y="2336800"/>
            <a:ext cx="2611996" cy="1273454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160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6066635" y="2336800"/>
            <a:ext cx="2628559" cy="1273454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16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57201" y="4393805"/>
            <a:ext cx="2628497" cy="126115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162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3266649" y="4393805"/>
            <a:ext cx="2611996" cy="126115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163" name="Text Placeholder 5"/>
          <p:cNvSpPr>
            <a:spLocks noGrp="1"/>
          </p:cNvSpPr>
          <p:nvPr>
            <p:ph type="body" sz="quarter" idx="17"/>
          </p:nvPr>
        </p:nvSpPr>
        <p:spPr>
          <a:xfrm>
            <a:off x="6066635" y="4393805"/>
            <a:ext cx="2628559" cy="126115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164" name="Text Placeholder 6"/>
          <p:cNvSpPr>
            <a:spLocks noGrp="1"/>
          </p:cNvSpPr>
          <p:nvPr>
            <p:ph type="body" sz="quarter" idx="18"/>
          </p:nvPr>
        </p:nvSpPr>
        <p:spPr>
          <a:xfrm>
            <a:off x="457201" y="1803799"/>
            <a:ext cx="2628497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165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3266649" y="1803799"/>
            <a:ext cx="2611996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166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6066635" y="1803799"/>
            <a:ext cx="2628497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167" name="Text Placeholder 6"/>
          <p:cNvSpPr>
            <a:spLocks noGrp="1"/>
          </p:cNvSpPr>
          <p:nvPr>
            <p:ph type="body" sz="quarter" idx="21"/>
          </p:nvPr>
        </p:nvSpPr>
        <p:spPr>
          <a:xfrm>
            <a:off x="457201" y="3860803"/>
            <a:ext cx="2628497" cy="53300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168" name="Text Placeholder 6"/>
          <p:cNvSpPr>
            <a:spLocks noGrp="1"/>
          </p:cNvSpPr>
          <p:nvPr>
            <p:ph type="body" sz="quarter" idx="22"/>
          </p:nvPr>
        </p:nvSpPr>
        <p:spPr>
          <a:xfrm>
            <a:off x="3266649" y="3860803"/>
            <a:ext cx="2611996" cy="53300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169" name="Text Placeholder 6"/>
          <p:cNvSpPr>
            <a:spLocks noGrp="1"/>
          </p:cNvSpPr>
          <p:nvPr>
            <p:ph type="body" sz="quarter" idx="23"/>
          </p:nvPr>
        </p:nvSpPr>
        <p:spPr>
          <a:xfrm>
            <a:off x="6066635" y="3860803"/>
            <a:ext cx="2628497" cy="53300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  <a:endParaRPr/>
          </a:p>
        </p:txBody>
      </p:sp>
      <p:pic>
        <p:nvPicPr>
          <p:cNvPr id="170" name="Picture 26" descr="Picture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172" name="Picture 28" descr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-Col Bulk Content w/ 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Body Level One…"/>
          <p:cNvSpPr txBox="1">
            <a:spLocks noGrp="1"/>
          </p:cNvSpPr>
          <p:nvPr>
            <p:ph type="body" idx="1"/>
          </p:nvPr>
        </p:nvSpPr>
        <p:spPr>
          <a:xfrm>
            <a:off x="487679" y="1803400"/>
            <a:ext cx="6769649" cy="396078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81" name="Picture 8" descr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183" name="Picture 15" descr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85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-Col Bulk Content, No 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Body Level One…"/>
          <p:cNvSpPr txBox="1">
            <a:spLocks noGrp="1"/>
          </p:cNvSpPr>
          <p:nvPr>
            <p:ph type="body" idx="1"/>
          </p:nvPr>
        </p:nvSpPr>
        <p:spPr>
          <a:xfrm>
            <a:off x="468775" y="479819"/>
            <a:ext cx="6800127" cy="528437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93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195" name="Picture 9" descr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-Col Bulk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87679" y="2336800"/>
            <a:ext cx="3991279" cy="342739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Text Placeholder 5"/>
          <p:cNvSpPr>
            <a:spLocks noGrp="1"/>
          </p:cNvSpPr>
          <p:nvPr>
            <p:ph type="body" sz="half" idx="13"/>
          </p:nvPr>
        </p:nvSpPr>
        <p:spPr>
          <a:xfrm>
            <a:off x="4673963" y="2336800"/>
            <a:ext cx="3982965" cy="342739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/>
            </a:pPr>
            <a:endParaRPr/>
          </a:p>
        </p:txBody>
      </p:sp>
      <p:sp>
        <p:nvSpPr>
          <p:cNvPr id="205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487678" y="1792223"/>
            <a:ext cx="3991280" cy="551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0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673961" y="1792223"/>
            <a:ext cx="3982965" cy="551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pic>
        <p:nvPicPr>
          <p:cNvPr id="207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09" name="Picture 19" descr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-Col Bulk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7679" y="2336800"/>
            <a:ext cx="2591276" cy="342739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8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6062290" y="2336800"/>
            <a:ext cx="2583063" cy="342739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/>
            </a:pPr>
            <a:endParaRPr/>
          </a:p>
        </p:txBody>
      </p:sp>
      <p:sp>
        <p:nvSpPr>
          <p:cNvPr id="219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487678" y="1803799"/>
            <a:ext cx="2591278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20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062290" y="1803799"/>
            <a:ext cx="2583062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21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3285361" y="2336800"/>
            <a:ext cx="2575008" cy="342739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/>
            </a:pPr>
            <a:endParaRPr/>
          </a:p>
        </p:txBody>
      </p:sp>
      <p:sp>
        <p:nvSpPr>
          <p:cNvPr id="222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3285361" y="1803799"/>
            <a:ext cx="2575008" cy="53300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pic>
        <p:nvPicPr>
          <p:cNvPr id="223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25" name="Picture 23" descr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-Point Bulk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7677" y="4393803"/>
            <a:ext cx="2579703" cy="12539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4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6096979" y="4393803"/>
            <a:ext cx="2571525" cy="12539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/>
            </a:pPr>
            <a:endParaRPr/>
          </a:p>
        </p:txBody>
      </p:sp>
      <p:sp>
        <p:nvSpPr>
          <p:cNvPr id="235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487677" y="3837654"/>
            <a:ext cx="2579703" cy="56388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3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096977" y="3837654"/>
            <a:ext cx="2571525" cy="56388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37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3296863" y="4393803"/>
            <a:ext cx="2563506" cy="12539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/>
            </a:pPr>
            <a:endParaRPr/>
          </a:p>
        </p:txBody>
      </p:sp>
      <p:sp>
        <p:nvSpPr>
          <p:cNvPr id="238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3296863" y="3837654"/>
            <a:ext cx="2563506" cy="56388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39" name="Text Placeholder 5"/>
          <p:cNvSpPr>
            <a:spLocks noGrp="1"/>
          </p:cNvSpPr>
          <p:nvPr>
            <p:ph type="body" sz="quarter" idx="18"/>
          </p:nvPr>
        </p:nvSpPr>
        <p:spPr>
          <a:xfrm>
            <a:off x="487677" y="2336800"/>
            <a:ext cx="2579703" cy="12539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/>
            </a:pPr>
            <a:endParaRPr/>
          </a:p>
        </p:txBody>
      </p:sp>
      <p:sp>
        <p:nvSpPr>
          <p:cNvPr id="240" name="Text Placeholder 5"/>
          <p:cNvSpPr>
            <a:spLocks noGrp="1"/>
          </p:cNvSpPr>
          <p:nvPr>
            <p:ph type="body" sz="quarter" idx="19"/>
          </p:nvPr>
        </p:nvSpPr>
        <p:spPr>
          <a:xfrm>
            <a:off x="6096979" y="2336800"/>
            <a:ext cx="2571525" cy="12539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/>
            </a:pPr>
            <a:endParaRPr/>
          </a:p>
        </p:txBody>
      </p:sp>
      <p:sp>
        <p:nvSpPr>
          <p:cNvPr id="241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87677" y="1780649"/>
            <a:ext cx="2579703" cy="56388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42" name="Text Placeholder 6"/>
          <p:cNvSpPr>
            <a:spLocks noGrp="1"/>
          </p:cNvSpPr>
          <p:nvPr>
            <p:ph type="body" sz="quarter" idx="21"/>
          </p:nvPr>
        </p:nvSpPr>
        <p:spPr>
          <a:xfrm>
            <a:off x="6096977" y="1780649"/>
            <a:ext cx="2571525" cy="56388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43" name="Text Placeholder 5"/>
          <p:cNvSpPr>
            <a:spLocks noGrp="1"/>
          </p:cNvSpPr>
          <p:nvPr>
            <p:ph type="body" sz="quarter" idx="22"/>
          </p:nvPr>
        </p:nvSpPr>
        <p:spPr>
          <a:xfrm>
            <a:off x="3296863" y="2336800"/>
            <a:ext cx="2563506" cy="12539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/>
            </a:pPr>
            <a:endParaRPr/>
          </a:p>
        </p:txBody>
      </p:sp>
      <p:sp>
        <p:nvSpPr>
          <p:cNvPr id="244" name="Text Placeholder 6"/>
          <p:cNvSpPr>
            <a:spLocks noGrp="1"/>
          </p:cNvSpPr>
          <p:nvPr>
            <p:ph type="body" sz="quarter" idx="23"/>
          </p:nvPr>
        </p:nvSpPr>
        <p:spPr>
          <a:xfrm>
            <a:off x="3296863" y="1780649"/>
            <a:ext cx="2563506" cy="56388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"/>
              </a:spcBef>
              <a:defRPr sz="1100" b="1">
                <a:solidFill>
                  <a:schemeClr val="accent2"/>
                </a:solidFill>
              </a:defRPr>
            </a:pPr>
            <a:endParaRPr/>
          </a:p>
        </p:txBody>
      </p:sp>
      <p:pic>
        <p:nvPicPr>
          <p:cNvPr id="245" name="Picture 18" descr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4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47" name="Picture 20" descr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Key Numbers Larg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7679" y="2895600"/>
            <a:ext cx="2582904" cy="2857018"/>
          </a:xfrm>
          <a:prstGeom prst="rect">
            <a:avLst/>
          </a:prstGeom>
        </p:spPr>
        <p:txBody>
          <a:bodyPr>
            <a:normAutofit/>
          </a:bodyPr>
          <a:lstStyle>
            <a:lvl3pPr>
              <a:buChar char="•"/>
            </a:lvl3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3296935" y="2895600"/>
            <a:ext cx="2566691" cy="2857018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257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6097113" y="2895600"/>
            <a:ext cx="2582966" cy="285701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</a:pPr>
            <a:endParaRPr/>
          </a:p>
        </p:txBody>
      </p:sp>
      <p:sp>
        <p:nvSpPr>
          <p:cNvPr id="258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87677" y="1856582"/>
            <a:ext cx="2582907" cy="91974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59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3296935" y="1856582"/>
            <a:ext cx="2566689" cy="91974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6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097113" y="1856582"/>
            <a:ext cx="2582966" cy="919747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  <a:endParaRPr/>
          </a:p>
        </p:txBody>
      </p:sp>
      <p:pic>
        <p:nvPicPr>
          <p:cNvPr id="261" name="Picture 11" descr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63" name="Picture 13" descr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Key Numbers Mediu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7679" y="2776328"/>
            <a:ext cx="2582904" cy="2975249"/>
          </a:xfrm>
          <a:prstGeom prst="rect">
            <a:avLst/>
          </a:prstGeom>
        </p:spPr>
        <p:txBody>
          <a:bodyPr>
            <a:normAutofit/>
          </a:bodyPr>
          <a:lstStyle>
            <a:lvl3pPr>
              <a:buChar char="•"/>
            </a:lvl3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2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3296935" y="2776328"/>
            <a:ext cx="2566691" cy="297524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273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6097113" y="2776328"/>
            <a:ext cx="2582966" cy="297524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</a:pPr>
            <a:endParaRPr/>
          </a:p>
        </p:txBody>
      </p:sp>
      <p:sp>
        <p:nvSpPr>
          <p:cNvPr id="274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87677" y="1803749"/>
            <a:ext cx="2582907" cy="97686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75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3296935" y="1829150"/>
            <a:ext cx="2566689" cy="95061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276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097113" y="1829150"/>
            <a:ext cx="2582966" cy="95061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  <a:endParaRPr/>
          </a:p>
        </p:txBody>
      </p:sp>
      <p:pic>
        <p:nvPicPr>
          <p:cNvPr id="277" name="Picture 11" descr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79" name="Picture 13" descr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80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Key Points with Icon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7679" y="3403601"/>
            <a:ext cx="2582904" cy="2337442"/>
          </a:xfrm>
          <a:prstGeom prst="rect">
            <a:avLst/>
          </a:prstGeom>
        </p:spPr>
        <p:txBody>
          <a:bodyPr>
            <a:normAutofit/>
          </a:bodyPr>
          <a:lstStyle>
            <a:lvl3pPr>
              <a:buChar char="•"/>
            </a:lvl3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8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3285361" y="3403601"/>
            <a:ext cx="2566691" cy="2337442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/>
          </a:p>
        </p:txBody>
      </p:sp>
      <p:sp>
        <p:nvSpPr>
          <p:cNvPr id="289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6085537" y="3403601"/>
            <a:ext cx="2582967" cy="233744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</a:pPr>
            <a:endParaRPr/>
          </a:p>
        </p:txBody>
      </p:sp>
      <p:sp>
        <p:nvSpPr>
          <p:cNvPr id="290" name="Oval 11"/>
          <p:cNvSpPr/>
          <p:nvPr/>
        </p:nvSpPr>
        <p:spPr>
          <a:xfrm>
            <a:off x="487679" y="1928430"/>
            <a:ext cx="1194664" cy="1194665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  <a:endParaRPr/>
          </a:p>
        </p:txBody>
      </p:sp>
      <p:sp>
        <p:nvSpPr>
          <p:cNvPr id="291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841814" y="2201763"/>
            <a:ext cx="48639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292" name="Oval 13"/>
          <p:cNvSpPr/>
          <p:nvPr/>
        </p:nvSpPr>
        <p:spPr>
          <a:xfrm>
            <a:off x="3276906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  <a:endParaRPr/>
          </a:p>
        </p:txBody>
      </p:sp>
      <p:sp>
        <p:nvSpPr>
          <p:cNvPr id="293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633111" y="2201763"/>
            <a:ext cx="486393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294" name="Oval 15"/>
          <p:cNvSpPr/>
          <p:nvPr/>
        </p:nvSpPr>
        <p:spPr>
          <a:xfrm>
            <a:off x="6053742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  <a:endParaRPr/>
          </a:p>
        </p:txBody>
      </p:sp>
      <p:sp>
        <p:nvSpPr>
          <p:cNvPr id="295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410166" y="2201763"/>
            <a:ext cx="48595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pic>
        <p:nvPicPr>
          <p:cNvPr id="296" name="Picture 20" descr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98" name="Picture 23" descr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Media Placeholder 4"/>
          <p:cNvSpPr>
            <a:spLocks noGrp="1"/>
          </p:cNvSpPr>
          <p:nvPr>
            <p:ph type="media" idx="13"/>
          </p:nvPr>
        </p:nvSpPr>
        <p:spPr>
          <a:xfrm>
            <a:off x="1863523" y="483406"/>
            <a:ext cx="5405378" cy="5882671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0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s or Stats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Picture 4" descr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5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Rectangle 2"/>
          <p:cNvSpPr/>
          <p:nvPr/>
        </p:nvSpPr>
        <p:spPr>
          <a:xfrm>
            <a:off x="474562" y="486136"/>
            <a:ext cx="8194876" cy="589151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  <a:endParaRPr/>
          </a:p>
        </p:txBody>
      </p:sp>
      <p:sp>
        <p:nvSpPr>
          <p:cNvPr id="317" name="Title Text"/>
          <p:cNvSpPr txBox="1">
            <a:spLocks noGrp="1"/>
          </p:cNvSpPr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31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spcBef>
                <a:spcPts val="200"/>
              </a:spcBef>
              <a:defRPr sz="900"/>
            </a:pPr>
            <a:endParaRPr/>
          </a:p>
        </p:txBody>
      </p:sp>
      <p:sp>
        <p:nvSpPr>
          <p:cNvPr id="32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s or Stat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 Text"/>
          <p:cNvSpPr txBox="1">
            <a:spLocks noGrp="1"/>
          </p:cNvSpPr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32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spcBef>
                <a:spcPts val="200"/>
              </a:spcBef>
              <a:defRPr sz="9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s or Stats 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Title Text"/>
          <p:cNvSpPr txBox="1">
            <a:spLocks noGrp="1"/>
          </p:cNvSpPr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33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39" name="Picture 1" descr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s or Stats V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 Text"/>
          <p:cNvSpPr txBox="1">
            <a:spLocks noGrp="1"/>
          </p:cNvSpPr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3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49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s or Stats v5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icture Placeholder 3"/>
          <p:cNvSpPr>
            <a:spLocks noGrp="1"/>
          </p:cNvSpPr>
          <p:nvPr>
            <p:ph type="pic" sz="half" idx="13"/>
          </p:nvPr>
        </p:nvSpPr>
        <p:spPr>
          <a:xfrm>
            <a:off x="0" y="2"/>
            <a:ext cx="4571404" cy="3428554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58" name="Title Text"/>
          <p:cNvSpPr txBox="1">
            <a:spLocks noGrp="1"/>
          </p:cNvSpPr>
          <p:nvPr>
            <p:ph type="title"/>
          </p:nvPr>
        </p:nvSpPr>
        <p:spPr>
          <a:xfrm>
            <a:off x="1676533" y="1914188"/>
            <a:ext cx="5790936" cy="3029625"/>
          </a:xfrm>
          <a:prstGeom prst="rect">
            <a:avLst/>
          </a:prstGeom>
          <a:solidFill>
            <a:srgbClr val="FFFFFF"/>
          </a:solidFill>
          <a:effectLst>
            <a:outerShdw blurRad="381000" dir="2700000" rotWithShape="0">
              <a:srgbClr val="000000">
                <a:alpha val="85000"/>
              </a:srgbClr>
            </a:outerShdw>
          </a:effectLst>
        </p:spPr>
        <p:txBody>
          <a:bodyPr lIns="323999" tIns="323999" rIns="323999" bIns="323999">
            <a:normAutofit/>
          </a:bodyPr>
          <a:lstStyle>
            <a:lvl1pPr algn="ctr">
              <a:lnSpc>
                <a:spcPct val="90000"/>
              </a:lnSpc>
              <a:defRPr sz="6200">
                <a:solidFill>
                  <a:schemeClr val="accent2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35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857136" y="2259470"/>
            <a:ext cx="5429733" cy="38303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sz="1100" b="1">
                <a:solidFill>
                  <a:schemeClr val="accent1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0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1857136" y="4232938"/>
            <a:ext cx="5429733" cy="29160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spcBef>
                <a:spcPts val="200"/>
              </a:spcBef>
              <a:defRPr sz="900"/>
            </a:pPr>
            <a:endParaRPr/>
          </a:p>
        </p:txBody>
      </p:sp>
      <p:sp>
        <p:nvSpPr>
          <p:cNvPr id="36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Right-Aligned Image with Text + 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57203" y="1803400"/>
            <a:ext cx="4010625" cy="396079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9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866658" y="4700458"/>
            <a:ext cx="2601171" cy="1063732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370" name="Picture Placeholder 4"/>
          <p:cNvSpPr>
            <a:spLocks noGrp="1"/>
          </p:cNvSpPr>
          <p:nvPr>
            <p:ph type="pic" sz="half" idx="14"/>
          </p:nvPr>
        </p:nvSpPr>
        <p:spPr>
          <a:xfrm>
            <a:off x="5257115" y="484836"/>
            <a:ext cx="3886885" cy="5279358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71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5257117" y="4081484"/>
            <a:ext cx="28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72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7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374" name="Picture 18" descr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75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3980149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Left-Aligned Image with Text + 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680470" y="1803400"/>
            <a:ext cx="3980150" cy="394069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854097" y="4793057"/>
            <a:ext cx="2588431" cy="951041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384" name="Picture Placeholder 4"/>
          <p:cNvSpPr>
            <a:spLocks noGrp="1"/>
          </p:cNvSpPr>
          <p:nvPr>
            <p:ph type="pic" sz="half" idx="14"/>
          </p:nvPr>
        </p:nvSpPr>
        <p:spPr>
          <a:xfrm>
            <a:off x="0" y="484836"/>
            <a:ext cx="3886885" cy="5259262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85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2" y="4081484"/>
            <a:ext cx="2828557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86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388" name="Picture 18" descr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89" name="Title Text"/>
          <p:cNvSpPr txBox="1">
            <a:spLocks noGrp="1"/>
          </p:cNvSpPr>
          <p:nvPr>
            <p:ph type="title"/>
          </p:nvPr>
        </p:nvSpPr>
        <p:spPr>
          <a:xfrm>
            <a:off x="4680470" y="484836"/>
            <a:ext cx="3980150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ull Frame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Picture Placeholder 2"/>
          <p:cNvSpPr>
            <a:spLocks noGrp="1"/>
          </p:cNvSpPr>
          <p:nvPr>
            <p:ph type="pic" idx="13"/>
          </p:nvPr>
        </p:nvSpPr>
        <p:spPr>
          <a:xfrm>
            <a:off x="669" y="0"/>
            <a:ext cx="9143334" cy="6858000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9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" y="4711196"/>
            <a:ext cx="4476168" cy="345601"/>
          </a:xfrm>
          <a:prstGeom prst="rect">
            <a:avLst/>
          </a:prstGeom>
          <a:solidFill>
            <a:srgbClr val="43B02A"/>
          </a:solidFill>
        </p:spPr>
        <p:txBody>
          <a:bodyPr lIns="179999" tIns="179999" rIns="179999" bIns="179999" anchor="ctr">
            <a:normAutofit/>
          </a:bodyPr>
          <a:lstStyle>
            <a:lvl1pPr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1pPr>
            <a:lvl2pPr marL="607385" indent="-167871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2pPr>
            <a:lvl3pPr marL="1036150" indent="-157117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3pPr>
            <a:lvl4pPr marL="1538306" indent="-219758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4pPr>
            <a:lvl5pPr marL="1885291" indent="-127228">
              <a:lnSpc>
                <a:spcPct val="10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Photo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Picture 18" descr="Picture 18"/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406" name="Picture Placeholder 3"/>
          <p:cNvSpPr>
            <a:spLocks noGrp="1"/>
          </p:cNvSpPr>
          <p:nvPr>
            <p:ph type="pic" sz="half" idx="13"/>
          </p:nvPr>
        </p:nvSpPr>
        <p:spPr>
          <a:xfrm>
            <a:off x="4686810" y="486135"/>
            <a:ext cx="3993268" cy="5266800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407" name="Picture Placeholder 5"/>
          <p:cNvSpPr>
            <a:spLocks noGrp="1"/>
          </p:cNvSpPr>
          <p:nvPr>
            <p:ph type="pic" sz="half" idx="14"/>
          </p:nvPr>
        </p:nvSpPr>
        <p:spPr>
          <a:xfrm>
            <a:off x="466665" y="486135"/>
            <a:ext cx="4012211" cy="5266482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40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/>
          </a:bodyPr>
          <a:lstStyle>
            <a:lvl1pPr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4686810" y="4088943"/>
            <a:ext cx="2617201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10" name="Picture 9" descr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1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12" name="Picture 13" descr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with Descriptio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Picture 15" descr="Picture 15"/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Picture Placeholder 5"/>
          <p:cNvSpPr>
            <a:spLocks noGrp="1"/>
          </p:cNvSpPr>
          <p:nvPr>
            <p:ph type="pic" idx="13"/>
          </p:nvPr>
        </p:nvSpPr>
        <p:spPr>
          <a:xfrm>
            <a:off x="466667" y="479817"/>
            <a:ext cx="6802234" cy="5284372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42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/>
          </a:bodyPr>
          <a:lstStyle>
            <a:lvl1pPr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sz="1100" b="1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22" name="Picture 8" descr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24" name="Picture 14" descr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25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Graphic + Title and Descriptio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Picture 13" descr="Picture 13"/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Picture Placeholder 5"/>
          <p:cNvSpPr>
            <a:spLocks noGrp="1"/>
          </p:cNvSpPr>
          <p:nvPr>
            <p:ph type="pic" sz="half" idx="13"/>
          </p:nvPr>
        </p:nvSpPr>
        <p:spPr>
          <a:xfrm>
            <a:off x="487679" y="1803400"/>
            <a:ext cx="5374641" cy="3960789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pic>
        <p:nvPicPr>
          <p:cNvPr id="434" name="Picture 8" descr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36" name="Picture 10" descr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37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3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able or Char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5" name="Picture 8" descr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4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47" name="Picture 10" descr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48" name="Title Text"/>
          <p:cNvSpPr txBox="1">
            <a:spLocks noGrp="1"/>
          </p:cNvSpPr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4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Outro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8325" y="2338354"/>
            <a:ext cx="5827352" cy="1959131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spcBef>
                <a:spcPts val="600"/>
              </a:spcBef>
              <a:defRPr sz="2700"/>
            </a:lvl1pPr>
            <a:lvl2pPr marL="0" indent="439516" algn="ctr">
              <a:spcBef>
                <a:spcPts val="600"/>
              </a:spcBef>
              <a:buSzTx/>
              <a:buNone/>
              <a:defRPr sz="2700"/>
            </a:lvl2pPr>
            <a:lvl3pPr marL="0" indent="879032" algn="ctr">
              <a:spcBef>
                <a:spcPts val="600"/>
              </a:spcBef>
              <a:buSzTx/>
              <a:buNone/>
              <a:defRPr sz="2700"/>
            </a:lvl3pPr>
            <a:lvl4pPr marL="0" indent="1318547" algn="ctr">
              <a:spcBef>
                <a:spcPts val="600"/>
              </a:spcBef>
              <a:buSzTx/>
              <a:buNone/>
              <a:defRPr sz="2700"/>
            </a:lvl4pPr>
            <a:lvl5pPr marL="0" indent="1758064" algn="ctr">
              <a:spcBef>
                <a:spcPts val="600"/>
              </a:spcBef>
              <a:buSzTx/>
              <a:buNone/>
              <a:defRPr sz="27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7" name="Title Text"/>
          <p:cNvSpPr txBox="1">
            <a:spLocks noGrp="1"/>
          </p:cNvSpPr>
          <p:nvPr>
            <p:ph type="title"/>
          </p:nvPr>
        </p:nvSpPr>
        <p:spPr>
          <a:xfrm>
            <a:off x="1867849" y="1562097"/>
            <a:ext cx="5408307" cy="76356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58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867848" y="4513379"/>
            <a:ext cx="5408306" cy="346811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defRPr>
                <a:solidFill>
                  <a:schemeClr val="accent2"/>
                </a:solidFill>
              </a:defRPr>
            </a:pPr>
            <a:endParaRPr/>
          </a:p>
        </p:txBody>
      </p:sp>
      <p:pic>
        <p:nvPicPr>
          <p:cNvPr id="459" name="Picture 12" descr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3231" y="705869"/>
            <a:ext cx="497539" cy="360287"/>
          </a:xfrm>
          <a:prstGeom prst="rect">
            <a:avLst/>
          </a:prstGeom>
          <a:ln w="12700">
            <a:miter lim="400000"/>
          </a:ln>
        </p:spPr>
      </p:pic>
      <p:pic>
        <p:nvPicPr>
          <p:cNvPr id="460" name="Picture 3" descr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5857875"/>
            <a:ext cx="9144001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46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-Col Key Point w/ 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Body Level One…"/>
          <p:cNvSpPr txBox="1">
            <a:spLocks noGrp="1"/>
          </p:cNvSpPr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76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  <a:endParaRPr/>
          </a:p>
        </p:txBody>
      </p:sp>
      <p:pic>
        <p:nvPicPr>
          <p:cNvPr id="477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7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79" name="Picture 10" descr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80" name="Title Text"/>
          <p:cNvSpPr txBox="1">
            <a:spLocks noGrp="1"/>
          </p:cNvSpPr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 b="1"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image" Target="../media/image2.png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 1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Text"/>
          <p:cNvSpPr txBox="1">
            <a:spLocks noGrp="1"/>
          </p:cNvSpPr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/>
          <a:lstStyle/>
          <a:p>
            <a:r>
              <a:t>Title Text</a:t>
            </a:r>
          </a:p>
        </p:txBody>
      </p:sp>
      <p:sp>
        <p:nvSpPr>
          <p:cNvPr id="4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5532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>
              <a:defRPr sz="1100" b="1">
                <a:solidFill>
                  <a:srgbClr val="91909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</p:sldLayoutIdLst>
  <p:transition spd="med"/>
  <p:txStyles>
    <p:titleStyle>
      <a:lvl1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9pPr>
    </p:titleStyle>
    <p:bodyStyle>
      <a:lvl1pPr marL="0" marR="0" indent="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1pPr>
      <a:lvl2pPr marL="714212" marR="0" indent="-274699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75000"/>
        <a:buFontTx/>
        <a:buChar char="•"/>
        <a:tabLst/>
        <a:defRPr sz="18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2pPr>
      <a:lvl3pPr marL="1136134" marR="0" indent="-25710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60000"/>
        <a:buFontTx/>
        <a:buChar char="▪"/>
        <a:tabLst/>
        <a:defRPr sz="18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3pPr>
      <a:lvl4pPr marL="1678152" marR="0" indent="-359604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90000"/>
        <a:buFontTx/>
        <a:buChar char="–"/>
        <a:tabLst/>
        <a:defRPr sz="18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4pPr>
      <a:lvl5pPr marL="196625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sz="18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5pPr>
      <a:lvl6pPr marL="2405772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sz="18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6pPr>
      <a:lvl7pPr marL="2845287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sz="18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7pPr>
      <a:lvl8pPr marL="328480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sz="18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8pPr>
      <a:lvl9pPr marL="3724320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sz="1800" b="0" i="0" u="none" strike="noStrike" cap="none" spc="0" baseline="0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9pPr>
    </p:bodyStyle>
    <p:otherStyle>
      <a:lvl1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9222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8444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47667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968897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46112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95334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44556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937792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Title 1"/>
          <p:cNvSpPr txBox="1">
            <a:spLocks noGrp="1"/>
          </p:cNvSpPr>
          <p:nvPr>
            <p:ph type="ctrTitle"/>
          </p:nvPr>
        </p:nvSpPr>
        <p:spPr>
          <a:xfrm>
            <a:off x="457200" y="1287430"/>
            <a:ext cx="6516355" cy="1635519"/>
          </a:xfrm>
          <a:prstGeom prst="rect">
            <a:avLst/>
          </a:prstGeom>
        </p:spPr>
        <p:txBody>
          <a:bodyPr/>
          <a:lstStyle/>
          <a:p>
            <a:r>
              <a:t>CST8234 – C Programming</a:t>
            </a:r>
          </a:p>
        </p:txBody>
      </p:sp>
      <p:sp>
        <p:nvSpPr>
          <p:cNvPr id="490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/>
          <a:lstStyle/>
          <a:p>
            <a:r>
              <a:t>Week 1b – Fundamentals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r>
              <a:t>Why ‘C’ ?</a:t>
            </a:r>
          </a:p>
        </p:txBody>
      </p:sp>
      <p:sp>
        <p:nvSpPr>
          <p:cNvPr id="493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4" y="1205803"/>
            <a:ext cx="8072326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Ranking of programming languages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Source: TIOBE Programming Community Index – http://www.tiobe.com</a:t>
            </a:r>
          </a:p>
        </p:txBody>
      </p:sp>
      <p:sp>
        <p:nvSpPr>
          <p:cNvPr id="494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  <p:graphicFrame>
        <p:nvGraphicFramePr>
          <p:cNvPr id="495" name="Table 1"/>
          <p:cNvGraphicFramePr/>
          <p:nvPr/>
        </p:nvGraphicFramePr>
        <p:xfrm>
          <a:off x="733521" y="1682766"/>
          <a:ext cx="7546320" cy="3588264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2522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36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3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33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33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34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35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93337">
                <a:tc>
                  <a:txBody>
                    <a:bodyPr/>
                    <a:lstStyle/>
                    <a:p>
                      <a:pPr defTabSz="439516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700" b="1">
                          <a:solidFill>
                            <a:srgbClr val="FFFFFF"/>
                          </a:solidFill>
                        </a:rPr>
                        <a:t>Programming Language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700" b="1">
                          <a:solidFill>
                            <a:srgbClr val="FFFFFF"/>
                          </a:solidFill>
                        </a:rPr>
                        <a:t>2015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700" b="1">
                          <a:solidFill>
                            <a:srgbClr val="FFFFFF"/>
                          </a:solidFill>
                        </a:rPr>
                        <a:t>2010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700" b="1">
                          <a:solidFill>
                            <a:srgbClr val="FFFFFF"/>
                          </a:solidFill>
                        </a:rPr>
                        <a:t>2005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700" b="1">
                          <a:solidFill>
                            <a:srgbClr val="FFFFFF"/>
                          </a:solidFill>
                        </a:rPr>
                        <a:t>2000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700" b="1">
                          <a:solidFill>
                            <a:srgbClr val="FFFFFF"/>
                          </a:solidFill>
                        </a:rPr>
                        <a:t>1995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700" b="1">
                          <a:solidFill>
                            <a:srgbClr val="FFFFFF"/>
                          </a:solidFill>
                        </a:rPr>
                        <a:t>1990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700" b="1">
                          <a:solidFill>
                            <a:srgbClr val="FFFFFF"/>
                          </a:solidFill>
                        </a:rPr>
                        <a:t>1985</a:t>
                      </a:r>
                    </a:p>
                  </a:txBody>
                  <a:tcPr marL="45720" marR="45720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C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Java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3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C++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3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3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3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9</a:t>
                      </a:r>
                    </a:p>
                  </a:txBody>
                  <a:tcPr marL="45720" marR="45720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Objective-C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4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11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42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C#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5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5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7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9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PHP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6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4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5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21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Python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7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6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6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22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20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  <a:endParaRPr/>
                    </a:p>
                  </a:txBody>
                  <a:tcPr marL="45720" marR="45720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Types of Languages – Scripted</a:t>
            </a:r>
          </a:p>
        </p:txBody>
      </p:sp>
      <p:sp>
        <p:nvSpPr>
          <p:cNvPr id="498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6788551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Synopsis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Source is executed directly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Requires an interpreter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Characteristics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Interpreter reads the code, parses it into executable bits, and executes them</a:t>
            </a:r>
          </a:p>
          <a:p>
            <a:pPr marL="1421884" lvl="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Sometimes entire file, sometimes line-by-line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Interpretation happens every time program is run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Slow, because parsing is part of every execution</a:t>
            </a:r>
          </a:p>
          <a:p>
            <a:pPr marL="285750" lvl="1" indent="-285750">
              <a:buClr>
                <a:schemeClr val="accent2"/>
              </a:buClr>
              <a:buSzPct val="100000"/>
              <a:buFont typeface="Arial"/>
            </a:pPr>
            <a:r>
              <a:t>Architectural Dependency</a:t>
            </a:r>
          </a:p>
          <a:p>
            <a:pPr marL="707671" lvl="2" indent="-285750">
              <a:buClr>
                <a:schemeClr val="accent2"/>
              </a:buClr>
              <a:buSzPct val="100000"/>
              <a:buFont typeface="Arial"/>
            </a:pPr>
            <a:r>
              <a:t>Interpreter must exist on the target architecture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Examples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Bash, Perl, Javascript, csh, msDOS batch files</a:t>
            </a:r>
          </a:p>
        </p:txBody>
      </p:sp>
      <p:sp>
        <p:nvSpPr>
          <p:cNvPr id="499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Types of Languages – Compiled</a:t>
            </a:r>
          </a:p>
        </p:txBody>
      </p:sp>
      <p:sp>
        <p:nvSpPr>
          <p:cNvPr id="502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6788551" cy="4658872"/>
          </a:xfrm>
          <a:prstGeom prst="rect">
            <a:avLst/>
          </a:prstGeom>
        </p:spPr>
        <p:txBody>
          <a:bodyPr/>
          <a:lstStyle/>
          <a:p>
            <a:pPr marL="282892" indent="-282892" defTabSz="43512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782"/>
            </a:pPr>
            <a:r>
              <a:t>Synopsis</a:t>
            </a:r>
          </a:p>
          <a:p>
            <a:pPr marL="989963" lvl="1" indent="-282892" defTabSz="435120">
              <a:spcBef>
                <a:spcPts val="400"/>
              </a:spcBef>
              <a:buClr>
                <a:schemeClr val="accent2"/>
              </a:buClr>
              <a:buFont typeface="Arial"/>
              <a:defRPr sz="1782"/>
            </a:pPr>
            <a:r>
              <a:t>Source is converted into executable, once</a:t>
            </a:r>
          </a:p>
          <a:p>
            <a:pPr marL="989963" lvl="1" indent="-282892" defTabSz="435120">
              <a:spcBef>
                <a:spcPts val="400"/>
              </a:spcBef>
              <a:buClr>
                <a:schemeClr val="accent2"/>
              </a:buClr>
              <a:buFont typeface="Arial"/>
              <a:defRPr sz="1782"/>
            </a:pPr>
            <a:r>
              <a:t>Requires an compiler</a:t>
            </a:r>
          </a:p>
          <a:p>
            <a:pPr marL="282892" indent="-282892" defTabSz="43512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782"/>
            </a:pPr>
            <a:r>
              <a:t>Characteristics</a:t>
            </a:r>
          </a:p>
          <a:p>
            <a:pPr marL="989963" lvl="1" indent="-282892" defTabSz="435120">
              <a:spcBef>
                <a:spcPts val="400"/>
              </a:spcBef>
              <a:buClr>
                <a:schemeClr val="accent2"/>
              </a:buClr>
              <a:buFont typeface="Arial"/>
              <a:defRPr sz="1782"/>
            </a:pPr>
            <a:r>
              <a:t>Stand-alone executable code is run directly on target</a:t>
            </a:r>
          </a:p>
          <a:p>
            <a:pPr marL="989963" lvl="1" indent="-282892" defTabSz="435120">
              <a:spcBef>
                <a:spcPts val="400"/>
              </a:spcBef>
              <a:buClr>
                <a:schemeClr val="accent2"/>
              </a:buClr>
              <a:buFont typeface="Arial"/>
              <a:defRPr sz="1782"/>
            </a:pPr>
            <a:r>
              <a:t>Fast</a:t>
            </a:r>
          </a:p>
          <a:p>
            <a:pPr marL="989963" lvl="1" indent="-282892" defTabSz="435120">
              <a:spcBef>
                <a:spcPts val="400"/>
              </a:spcBef>
              <a:buClr>
                <a:schemeClr val="accent2"/>
              </a:buClr>
              <a:buFont typeface="Arial"/>
              <a:defRPr sz="1782"/>
            </a:pPr>
            <a:r>
              <a:t>Generally small (depends on language)</a:t>
            </a:r>
          </a:p>
          <a:p>
            <a:pPr marL="282892" lvl="1" indent="-282892" defTabSz="43512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defRPr sz="1782"/>
            </a:pPr>
            <a:r>
              <a:t>Architectural Dependency</a:t>
            </a:r>
          </a:p>
          <a:p>
            <a:pPr marL="989963" lvl="1" indent="-282892" defTabSz="435120">
              <a:spcBef>
                <a:spcPts val="400"/>
              </a:spcBef>
              <a:buClr>
                <a:schemeClr val="accent2"/>
              </a:buClr>
              <a:buFont typeface="Arial"/>
              <a:defRPr sz="1782"/>
            </a:pPr>
            <a:r>
              <a:t>Output of compiler (executable) is architecture-dependent</a:t>
            </a:r>
          </a:p>
          <a:p>
            <a:pPr marL="989963" lvl="1" indent="-282892" defTabSz="435120">
              <a:spcBef>
                <a:spcPts val="400"/>
              </a:spcBef>
              <a:buClr>
                <a:schemeClr val="accent2"/>
              </a:buClr>
              <a:buFont typeface="Arial"/>
              <a:defRPr sz="1782"/>
            </a:pPr>
            <a:r>
              <a:t>Compiler must exist for the target architecture</a:t>
            </a:r>
          </a:p>
          <a:p>
            <a:pPr marL="1407665" lvl="2" indent="-282892" defTabSz="435120">
              <a:spcBef>
                <a:spcPts val="400"/>
              </a:spcBef>
              <a:buClr>
                <a:schemeClr val="accent2"/>
              </a:buClr>
              <a:buFont typeface="Arial"/>
              <a:defRPr sz="1782"/>
            </a:pPr>
            <a:r>
              <a:t>… but can be cross-compiled for different target</a:t>
            </a:r>
          </a:p>
          <a:p>
            <a:pPr marL="282892" indent="-282892" defTabSz="43512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782"/>
            </a:pPr>
            <a:r>
              <a:t>Examples</a:t>
            </a:r>
          </a:p>
          <a:p>
            <a:pPr marL="989963" lvl="1" indent="-282892" defTabSz="435120">
              <a:spcBef>
                <a:spcPts val="400"/>
              </a:spcBef>
              <a:buClr>
                <a:schemeClr val="accent2"/>
              </a:buClr>
              <a:buFont typeface="Arial"/>
              <a:defRPr sz="1782"/>
            </a:pPr>
            <a:r>
              <a:t>C, C++, lots of old languages</a:t>
            </a:r>
          </a:p>
        </p:txBody>
      </p:sp>
      <p:sp>
        <p:nvSpPr>
          <p:cNvPr id="503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Types of Languages – Virtual Machine</a:t>
            </a:r>
          </a:p>
        </p:txBody>
      </p:sp>
      <p:sp>
        <p:nvSpPr>
          <p:cNvPr id="506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6985321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Synopsis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Source is converted into byte code, once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Byte code is run in a virtual machine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Requires a virtual machine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Characteristics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“Executable” (byte code) is portable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Byte-code = tiny, but total solution = huge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Execution involves overhead of VM</a:t>
            </a:r>
          </a:p>
          <a:p>
            <a:pPr marL="285750" lvl="1" indent="-285750">
              <a:buClr>
                <a:schemeClr val="accent2"/>
              </a:buClr>
              <a:buSzPct val="100000"/>
              <a:buFont typeface="Arial"/>
            </a:pPr>
            <a:r>
              <a:t>Architectural Dependency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Output of compiler (byte code) is architecture-</a:t>
            </a:r>
            <a:r>
              <a:rPr i="1" u="sng"/>
              <a:t>independent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Virtual Machine must exist for target architecture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Examples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Java, C#</a:t>
            </a:r>
          </a:p>
        </p:txBody>
      </p:sp>
      <p:sp>
        <p:nvSpPr>
          <p:cNvPr id="507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rPr dirty="0"/>
              <a:t>Compile Language</a:t>
            </a:r>
          </a:p>
        </p:txBody>
      </p:sp>
      <p:sp>
        <p:nvSpPr>
          <p:cNvPr id="510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6788551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rPr dirty="0"/>
              <a:t>C is a compiled language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rPr dirty="0"/>
              <a:t>Target-</a:t>
            </a:r>
            <a:r>
              <a:rPr dirty="0">
                <a:solidFill>
                  <a:srgbClr val="0070C0"/>
                </a:solidFill>
              </a:rPr>
              <a:t>independent</a:t>
            </a:r>
            <a:r>
              <a:rPr dirty="0"/>
              <a:t> source code is (cross-)compiled, once, to target-</a:t>
            </a:r>
            <a:r>
              <a:rPr dirty="0">
                <a:solidFill>
                  <a:srgbClr val="0070C0"/>
                </a:solidFill>
              </a:rPr>
              <a:t>dependent</a:t>
            </a:r>
            <a:r>
              <a:rPr dirty="0"/>
              <a:t> executable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rPr dirty="0"/>
              <a:t>Executable can then run on target system without requiring any auxiliary libraries or programs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 dirty="0"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rPr dirty="0"/>
              <a:t>The compilation process is important to understand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rPr dirty="0"/>
              <a:t>…and will be tested on the </a:t>
            </a:r>
            <a:endParaRPr lang="en-CA" dirty="0"/>
          </a:p>
          <a:p>
            <a:pPr lvl="1" indent="0">
              <a:spcBef>
                <a:spcPts val="400"/>
              </a:spcBef>
              <a:buClr>
                <a:schemeClr val="accent2"/>
              </a:buClr>
              <a:buNone/>
            </a:pPr>
            <a:r>
              <a:rPr dirty="0"/>
              <a:t>midterm and/or </a:t>
            </a:r>
            <a:r>
              <a:t>final exam</a:t>
            </a:r>
            <a:endParaRPr lang="en-CA" dirty="0"/>
          </a:p>
        </p:txBody>
      </p:sp>
      <p:sp>
        <p:nvSpPr>
          <p:cNvPr id="511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Compilation Process</a:t>
            </a:r>
          </a:p>
        </p:txBody>
      </p:sp>
      <p:sp>
        <p:nvSpPr>
          <p:cNvPr id="514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6788551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 sequence of four steps 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Pre-processing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Compiling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Linking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Loading</a:t>
            </a:r>
          </a:p>
        </p:txBody>
      </p:sp>
      <p:sp>
        <p:nvSpPr>
          <p:cNvPr id="515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7</a:t>
            </a:fld>
            <a:endParaRPr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Compilation Elements</a:t>
            </a:r>
          </a:p>
        </p:txBody>
      </p:sp>
      <p:sp>
        <p:nvSpPr>
          <p:cNvPr id="518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6788551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There are several distinct bits of software required to compile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Pre-processor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Compiler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Linker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In our case, all rolled into gcc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In other languages, frequently are separate programs that must be executed in sequence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gcc stands for ‘</a:t>
            </a:r>
            <a:r>
              <a:rPr>
                <a:solidFill>
                  <a:srgbClr val="0070C0"/>
                </a:solidFill>
              </a:rPr>
              <a:t>GNU Compiler Collection</a:t>
            </a:r>
            <a:r>
              <a:t>’ which supports many languages (C, C++, Java, Objective C, etc.), and for several different target architectures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gcc is the compiler that is used by most Unix-based OS’s (BSD, Linux, Mac OS, etc.)</a:t>
            </a:r>
          </a:p>
        </p:txBody>
      </p:sp>
      <p:sp>
        <p:nvSpPr>
          <p:cNvPr id="519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8</a:t>
            </a:fld>
            <a:endParaRPr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Pre-processor </a:t>
            </a:r>
          </a:p>
        </p:txBody>
      </p:sp>
      <p:sp>
        <p:nvSpPr>
          <p:cNvPr id="522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8032130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Does a straight-forward substitution/modification of your source code in preparation for the actual compilation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Value definitions</a:t>
            </a:r>
          </a:p>
          <a:p>
            <a:pPr marL="1421884" lvl="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#define MAX_STUDENTS   500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Macros (object-like and function-like)</a:t>
            </a:r>
          </a:p>
          <a:p>
            <a:pPr marL="1421884" lvl="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#define MAX(a,b) ((a &lt; b) ? (b) : (a))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Inclusions</a:t>
            </a:r>
          </a:p>
          <a:p>
            <a:pPr marL="1421884" lvl="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#include &lt;stdio.h&gt;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Conditional Compilations</a:t>
            </a:r>
          </a:p>
          <a:p>
            <a:pPr marL="1421884" lvl="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#ifdef DEBUG</a:t>
            </a:r>
            <a:br/>
            <a:r>
              <a:t>    assertIndexIsValid( x, “x out of bounds” );</a:t>
            </a:r>
            <a:br/>
            <a:r>
              <a:t>    printf( “line number = “ + iRow );</a:t>
            </a:r>
            <a:br/>
            <a:r>
              <a:t>#endif</a:t>
            </a:r>
          </a:p>
        </p:txBody>
      </p:sp>
      <p:sp>
        <p:nvSpPr>
          <p:cNvPr id="523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9</a:t>
            </a:fld>
            <a:endParaRPr/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Pre-processor </a:t>
            </a:r>
          </a:p>
        </p:txBody>
      </p:sp>
      <p:sp>
        <p:nvSpPr>
          <p:cNvPr id="526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8032130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All pre-processor </a:t>
            </a:r>
            <a:r>
              <a:rPr>
                <a:solidFill>
                  <a:srgbClr val="0070C0"/>
                </a:solidFill>
              </a:rPr>
              <a:t>directives</a:t>
            </a:r>
            <a:r>
              <a:t> begin with “#”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By the time pre-processing is complete, there are no more directives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Pre-processor creates a new temporary file that passed to the compiler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Normally never visible (strictly internal)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But can actually output it via gcc’s “-E” option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can actually put defines in the command line arguments</a:t>
            </a:r>
          </a:p>
          <a:p>
            <a:pPr marL="999962" lvl="1" indent="-285750">
              <a:spcBef>
                <a:spcPts val="3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gcc –o register register.c –D NUM_STUDENTS=500</a:t>
            </a:r>
          </a:p>
          <a:p>
            <a:pPr marL="999962" lvl="1" indent="-285750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Is the same as having the following in your source code</a:t>
            </a:r>
          </a:p>
          <a:p>
            <a:pPr marL="999962" lvl="1" indent="-285750">
              <a:spcBef>
                <a:spcPts val="3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#define NUM_STUDENTS 500</a:t>
            </a:r>
          </a:p>
        </p:txBody>
      </p:sp>
      <p:sp>
        <p:nvSpPr>
          <p:cNvPr id="527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10</a:t>
            </a:fld>
            <a:endParaRPr/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Compiler</a:t>
            </a:r>
          </a:p>
        </p:txBody>
      </p:sp>
      <p:sp>
        <p:nvSpPr>
          <p:cNvPr id="530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8032130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Translates your easily-readable (?) code into arcane machine instructions</a:t>
            </a:r>
          </a:p>
          <a:p>
            <a:pPr marL="999962" lvl="1" indent="-285750">
              <a:spcBef>
                <a:spcPts val="3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if ( *ptrMessage++ == 0 )</a:t>
            </a:r>
            <a:br/>
            <a:r>
              <a:t>	myFunction();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becomes (in 68000 assembler)</a:t>
            </a:r>
          </a:p>
          <a:p>
            <a:pPr marL="1421884" lvl="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move.w $(a0),d0</a:t>
            </a:r>
            <a:br/>
            <a:r>
              <a:t>bne #0001f324</a:t>
            </a:r>
            <a:br/>
            <a:r>
              <a:t>addq.w #1,a0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but which is actually represented by an unreadable sequence of hexadecimal data that is run by the CPU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Creates temporary “.o” files that are passed to the linker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Use gcc’s “-c” option to </a:t>
            </a:r>
            <a:r>
              <a:rPr i="1"/>
              <a:t>just</a:t>
            </a:r>
            <a:r>
              <a:t> compile (only generate object files)</a:t>
            </a:r>
          </a:p>
        </p:txBody>
      </p:sp>
      <p:sp>
        <p:nvSpPr>
          <p:cNvPr id="531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0382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11</a:t>
            </a:fld>
            <a:endParaRPr/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Compiler</a:t>
            </a:r>
          </a:p>
        </p:txBody>
      </p:sp>
      <p:sp>
        <p:nvSpPr>
          <p:cNvPr id="534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7760824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­Common command line arguments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-g </a:t>
            </a:r>
            <a:r>
              <a:rPr sz="1800" b="0">
                <a:solidFill>
                  <a:schemeClr val="accent5"/>
                </a:solidFill>
                <a:latin typeface="+mj-lt"/>
                <a:ea typeface="+mj-ea"/>
                <a:cs typeface="+mj-cs"/>
                <a:sym typeface="Arial"/>
              </a:rPr>
              <a:t>Includes all standard debugging information (req’d for gdb)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-c </a:t>
            </a:r>
            <a:r>
              <a:rPr b="0">
                <a:solidFill>
                  <a:schemeClr val="accent5"/>
                </a:solidFill>
                <a:latin typeface="+mj-lt"/>
                <a:ea typeface="+mj-ea"/>
                <a:cs typeface="+mj-cs"/>
                <a:sym typeface="Arial"/>
              </a:rPr>
              <a:t>Causes the compiler to quit after the compiling stage (i.e., don’t link)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-Wall </a:t>
            </a:r>
            <a:r>
              <a:rPr sz="1800" b="0">
                <a:solidFill>
                  <a:schemeClr val="accent5"/>
                </a:solidFill>
                <a:latin typeface="+mj-lt"/>
                <a:ea typeface="+mj-ea"/>
                <a:cs typeface="+mj-cs"/>
                <a:sym typeface="Arial"/>
              </a:rPr>
              <a:t>Causes the compiler to produce warning message when it detects possible errors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­</a:t>
            </a:r>
            <a:r>
              <a: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-W </a:t>
            </a:r>
            <a:r>
              <a:t>Issues additional warning message beyond those produced by -Wall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­</a:t>
            </a:r>
            <a:r>
              <a: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-pedantic </a:t>
            </a:r>
            <a:r>
              <a:t>Issues all warnings required by the C standard. Causes programs that use nonstandard features to be rejected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­-ansi </a:t>
            </a:r>
            <a:r>
              <a:rPr sz="1800" b="0">
                <a:solidFill>
                  <a:schemeClr val="accent5"/>
                </a:solidFill>
                <a:latin typeface="+mj-lt"/>
                <a:ea typeface="+mj-ea"/>
                <a:cs typeface="+mj-cs"/>
                <a:sym typeface="Arial"/>
              </a:rPr>
              <a:t>Turns off features of GCC that aren't standard C and enables a few standard features that are normally disable</a:t>
            </a:r>
          </a:p>
        </p:txBody>
      </p:sp>
      <p:sp>
        <p:nvSpPr>
          <p:cNvPr id="535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12</a:t>
            </a:fld>
            <a:endParaRPr/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Linker</a:t>
            </a:r>
          </a:p>
        </p:txBody>
      </p:sp>
      <p:sp>
        <p:nvSpPr>
          <p:cNvPr id="538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8032130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Takes all of your object files (.o) and merges them into a single file, and resolves the unknown addresses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Each file you compile will likely call functions in other files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At compile time, the addresses of these “external” functions are not known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So a place holder is put in the object code, awaiting subsequent resolving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Similarly, a table is built of all the variables/functions this file declares, and where they reside within the object code for this file (i.e., relative address)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When loading happens each object file is concatenated, and the external references can now be calculated based on the offsets of the object files, and the table of declarations.</a:t>
            </a:r>
          </a:p>
        </p:txBody>
      </p:sp>
      <p:sp>
        <p:nvSpPr>
          <p:cNvPr id="539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13</a:t>
            </a:fld>
            <a:endParaRPr/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Understanding Errors</a:t>
            </a:r>
          </a:p>
        </p:txBody>
      </p:sp>
      <p:sp>
        <p:nvSpPr>
          <p:cNvPr id="542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8032130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Each of the pre-processor, compiler and linker can generate errors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It’s important to understand what they generate, because it help you to understand (and therefore fix!) the problem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Very frustrating to have someone say “It’s not compiling, see?” and point at a message that tells them exactly what is wrong!</a:t>
            </a:r>
          </a:p>
        </p:txBody>
      </p:sp>
      <p:sp>
        <p:nvSpPr>
          <p:cNvPr id="543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14</a:t>
            </a:fld>
            <a:endParaRPr/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Understanding Errors – Compiler</a:t>
            </a:r>
          </a:p>
        </p:txBody>
      </p:sp>
      <p:sp>
        <p:nvSpPr>
          <p:cNvPr id="546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8032130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Compiler errors generally refer to syntax problems</a:t>
            </a:r>
          </a:p>
          <a:p>
            <a:pPr marL="999962" lvl="1" indent="-285750">
              <a:spcBef>
                <a:spcPts val="3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gcc ­-o 02_integers 02_integers.c </a:t>
            </a:r>
            <a:br/>
            <a:r>
              <a:t>02_integers.c: In function ‘main’: </a:t>
            </a:r>
            <a:br/>
            <a:r>
              <a:rPr>
                <a:solidFill>
                  <a:srgbClr val="0070C0"/>
                </a:solidFill>
              </a:rPr>
              <a:t>02_integers.c</a:t>
            </a:r>
            <a:r>
              <a:rPr>
                <a:solidFill>
                  <a:schemeClr val="accent5"/>
                </a:solidFill>
              </a:rPr>
              <a:t>:</a:t>
            </a:r>
            <a:r>
              <a:rPr>
                <a:solidFill>
                  <a:srgbClr val="FFC000"/>
                </a:solidFill>
              </a:rPr>
              <a:t>10:2</a:t>
            </a:r>
            <a:r>
              <a:rPr>
                <a:solidFill>
                  <a:schemeClr val="accent5"/>
                </a:solidFill>
              </a:rPr>
              <a:t>: </a:t>
            </a:r>
            <a:r>
              <a:rPr>
                <a:solidFill>
                  <a:srgbClr val="C00000"/>
                </a:solidFill>
              </a:rPr>
              <a:t>error: expected ‘;’ before ‘scanf’ </a:t>
            </a:r>
          </a:p>
          <a:p>
            <a:pPr marL="1421884" lvl="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Shows which file (“</a:t>
            </a:r>
            <a:r>
              <a:rPr>
                <a:solidFill>
                  <a:srgbClr val="0070C0"/>
                </a:solidFill>
              </a:rPr>
              <a:t>02_integers.c</a:t>
            </a:r>
            <a:r>
              <a:t>”)</a:t>
            </a:r>
          </a:p>
          <a:p>
            <a:pPr marL="1421884" lvl="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Shows which line and character postion (</a:t>
            </a:r>
            <a:r>
              <a:rPr>
                <a:solidFill>
                  <a:srgbClr val="FFC000"/>
                </a:solidFill>
              </a:rPr>
              <a:t>line 10, char 2</a:t>
            </a:r>
            <a:r>
              <a:t>)</a:t>
            </a:r>
          </a:p>
          <a:p>
            <a:pPr marL="1421884" lvl="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Explains what the error is (“</a:t>
            </a:r>
            <a:r>
              <a:rPr>
                <a:solidFill>
                  <a:srgbClr val="C00000"/>
                </a:solidFill>
              </a:rPr>
              <a:t>error: expected ‘;’ before …</a:t>
            </a:r>
            <a:r>
              <a:t>” )</a:t>
            </a:r>
          </a:p>
          <a:p>
            <a:pPr marL="1421884" lvl="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We know it’s a compiler error because it only lists </a:t>
            </a:r>
            <a:r>
              <a:rPr>
                <a:solidFill>
                  <a:srgbClr val="0070C0"/>
                </a:solidFill>
              </a:rPr>
              <a:t>.c</a:t>
            </a:r>
            <a:r>
              <a:t> file</a:t>
            </a:r>
          </a:p>
          <a:p>
            <a:pPr marL="1421884" lvl="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endParaR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Careful… sometimes the compiler only detects the error on the lines after the actual problem</a:t>
            </a:r>
          </a:p>
          <a:p>
            <a:pPr marL="999962" lvl="1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E.g., if it says the error occurred on line 10, it may be because you are missing a semicolon on line 8</a:t>
            </a:r>
          </a:p>
        </p:txBody>
      </p:sp>
      <p:sp>
        <p:nvSpPr>
          <p:cNvPr id="547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15</a:t>
            </a:fld>
            <a:endParaRPr/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Title 8"/>
          <p:cNvSpPr txBox="1">
            <a:spLocks noGrp="1"/>
          </p:cNvSpPr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r>
              <a:t>Understanding Errors – Linker</a:t>
            </a:r>
          </a:p>
        </p:txBody>
      </p:sp>
      <p:sp>
        <p:nvSpPr>
          <p:cNvPr id="550" name="Text Placeholder 10"/>
          <p:cNvSpPr txBox="1">
            <a:spLocks noGrp="1"/>
          </p:cNvSpPr>
          <p:nvPr>
            <p:ph type="body" idx="1"/>
          </p:nvPr>
        </p:nvSpPr>
        <p:spPr>
          <a:xfrm>
            <a:off x="468775" y="1205803"/>
            <a:ext cx="8032130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Linker errors generally refer to unresolved addresses</a:t>
            </a:r>
          </a:p>
          <a:p>
            <a:pPr marL="999962" lvl="1" indent="-285750">
              <a:spcBef>
                <a:spcPts val="300"/>
              </a:spcBef>
              <a:buClr>
                <a:schemeClr val="accent2"/>
              </a:buClr>
              <a:buFont typeface="Arial"/>
              <a:defRPr sz="1600"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gcc ­-o 02_integers 02_integers.c </a:t>
            </a:r>
            <a:br/>
            <a:r>
              <a:rPr>
                <a:solidFill>
                  <a:srgbClr val="0070C0"/>
                </a:solidFill>
              </a:rPr>
              <a:t>/tmp/ccKUnOhb.o</a:t>
            </a:r>
            <a:r>
              <a:t>: In function `main': </a:t>
            </a:r>
            <a:br/>
            <a:r>
              <a:t>02_integers.c:(.text+0x57): </a:t>
            </a:r>
            <a:r>
              <a:rPr>
                <a:solidFill>
                  <a:srgbClr val="C00000"/>
                </a:solidFill>
              </a:rPr>
              <a:t>undefined reference to `scan’</a:t>
            </a:r>
            <a:br>
              <a:rPr>
                <a:solidFill>
                  <a:srgbClr val="C00000"/>
                </a:solidFill>
              </a:rPr>
            </a:br>
            <a:r>
              <a:t>collect2: ld returned 1 exit status</a:t>
            </a:r>
          </a:p>
          <a:p>
            <a:pPr marL="1421884" lvl="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Shows which object file (“</a:t>
            </a:r>
            <a:r>
              <a:rPr>
                <a:solidFill>
                  <a:srgbClr val="0070C0"/>
                </a:solidFill>
              </a:rPr>
              <a:t>/tmp/ccKUnOhb.o</a:t>
            </a:r>
            <a:r>
              <a:t>”)</a:t>
            </a:r>
          </a:p>
          <a:p>
            <a:pPr marL="1421884" lvl="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Lists which file is responsible for triggering the error (02_integers.c)</a:t>
            </a:r>
          </a:p>
          <a:p>
            <a:pPr marL="1421884" lvl="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Explains what the error is (i.e., function ‘scan’ can’t be found)</a:t>
            </a:r>
          </a:p>
          <a:p>
            <a:pPr marL="1824057" lvl="3" indent="-285750">
              <a:lnSpc>
                <a:spcPct val="120000"/>
              </a:lnSpc>
              <a:spcBef>
                <a:spcPts val="600"/>
              </a:spcBef>
              <a:buClr>
                <a:schemeClr val="accent2"/>
              </a:buClr>
              <a:buFont typeface="Arial"/>
              <a:buChar char="•"/>
            </a:pPr>
            <a:r>
              <a:t>Probably you misspelled ‘scanf’ or you forgot to include a source file/library that included the definition of ‘scan’</a:t>
            </a:r>
            <a:endParaRPr sz="1100">
              <a:solidFill>
                <a:schemeClr val="accent2"/>
              </a:solidFill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 sz="1100">
              <a:solidFill>
                <a:schemeClr val="accent2"/>
              </a:solidFill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We know it’s a linker error because it lists a </a:t>
            </a:r>
            <a:r>
              <a:rPr>
                <a:solidFill>
                  <a:srgbClr val="0070C0"/>
                </a:solidFill>
              </a:rPr>
              <a:t>.o</a:t>
            </a:r>
            <a:r>
              <a:t> file</a:t>
            </a:r>
          </a:p>
        </p:txBody>
      </p:sp>
      <p:sp>
        <p:nvSpPr>
          <p:cNvPr id="551" name="Slide Number Placeholder 4"/>
          <p:cNvSpPr txBox="1">
            <a:spLocks noGrp="1"/>
          </p:cNvSpPr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16</a:t>
            </a:fld>
            <a:endParaRPr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900" b="0" i="0" u="none" strike="noStrike" cap="none" spc="0" normalizeH="0" baseline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900" b="0" i="0" u="none" strike="noStrike" cap="none" spc="0" normalizeH="0" baseline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900" b="0" i="0" u="none" strike="noStrike" cap="none" spc="0" normalizeH="0" baseline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900" b="0" i="0" u="none" strike="noStrike" cap="none" spc="0" normalizeH="0" baseline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1316</Words>
  <Application>Microsoft Office PowerPoint</Application>
  <PresentationFormat>On-screen Show (4:3)</PresentationFormat>
  <Paragraphs>212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Courier New</vt:lpstr>
      <vt:lpstr>Office Theme</vt:lpstr>
      <vt:lpstr>CST8234 – C Programming</vt:lpstr>
      <vt:lpstr>Why ‘C’ ?</vt:lpstr>
      <vt:lpstr>Types of Languages – Scripted</vt:lpstr>
      <vt:lpstr>Types of Languages – Compiled</vt:lpstr>
      <vt:lpstr>Types of Languages – Virtual Machine</vt:lpstr>
      <vt:lpstr>Compile Language</vt:lpstr>
      <vt:lpstr>Compilation Process</vt:lpstr>
      <vt:lpstr>Compilation Elements</vt:lpstr>
      <vt:lpstr>Pre-processor </vt:lpstr>
      <vt:lpstr>Pre-processor </vt:lpstr>
      <vt:lpstr>Compiler</vt:lpstr>
      <vt:lpstr>Compiler</vt:lpstr>
      <vt:lpstr>Linker</vt:lpstr>
      <vt:lpstr>Understanding Errors</vt:lpstr>
      <vt:lpstr>Understanding Errors – Compiler</vt:lpstr>
      <vt:lpstr>Understanding Errors – Linker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CST8234 – C Programming</dc:title>
  <cp:lastModifiedBy>Joel Fernando</cp:lastModifiedBy>
  <cp:revision>1</cp:revision>
  <dcterms:modified xsi:type="dcterms:W3CDTF">2020-04-12T22:51:06Z</dcterms:modified>
</cp:coreProperties>
</file>