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60" r:id="rId6"/>
    <p:sldId id="270" r:id="rId7"/>
    <p:sldId id="271" r:id="rId8"/>
    <p:sldId id="259" r:id="rId9"/>
    <p:sldId id="267" r:id="rId10"/>
    <p:sldId id="262" r:id="rId11"/>
    <p:sldId id="263" r:id="rId12"/>
    <p:sldId id="261" r:id="rId13"/>
    <p:sldId id="264" r:id="rId14"/>
    <p:sldId id="272" r:id="rId15"/>
    <p:sldId id="265" r:id="rId16"/>
    <p:sldId id="266" r:id="rId17"/>
    <p:sldId id="273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6047C-E169-403F-AA5E-A0F59E5416D2}" type="datetimeFigureOut">
              <a:rPr lang="en-CA" smtClean="0"/>
              <a:pPr/>
              <a:t>2015-03-26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3CE75-DBA0-4005-A26C-4EA59AE27D67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javascript:showMaterial('ITS00340');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ca/imgres?imgurl=http://lingue.altervista.org/vocabulary/body_throat.gif&amp;imgrefurl=http://lingue.altervista.org/vocabulary_pictures_body.htm&amp;docid=DfCyfWSkBcnf4M&amp;tbnid=MYY182-v9QGf2M:&amp;w=536&amp;h=581&amp;ei=e4MoU7eZFeeayAHy6oBg&amp;ved=0CAIQxiAwAA&amp;iact=c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image" Target="../media/image7.gif"/><Relationship Id="rId2" Type="http://schemas.openxmlformats.org/officeDocument/2006/relationships/hyperlink" Target="http://www.google.ca/imgres?sa=X&amp;biw=1024&amp;bih=506&amp;tbm=isch&amp;tbnid=7dvObH5TensmnM:&amp;imgrefurl=http://www.compacc.com/e/How-to-Fit-a-Helmet&amp;docid=Lvgijc4s4PUjrM&amp;imgurl=http://www.compacc.com/e/images/head-measurement-2.jpg&amp;w=516&amp;h=528&amp;ei=zIIoU7DeA6jhyQG644F4&amp;zoom=1&amp;ved=0COECEIQcMFA&amp;iact=rc&amp;dur=2059&amp;page=6&amp;start=69&amp;ndsp=1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ca/imgres?imgurl&amp;imgrefurl=http://www.clker.com/clipart-mouth-and-teeth.html&amp;h=0&amp;w=0&amp;tbnid=JNXRL4T9-0iLTM&amp;tbnh=171&amp;tbnw=294&amp;zoom=1&amp;docid=x3CixCIUi0TN5M&amp;ei=HIMoU-KlPObOyAGB_ICYBQ&amp;ved=0CAUQsCUoAQ" TargetMode="External"/><Relationship Id="rId11" Type="http://schemas.openxmlformats.org/officeDocument/2006/relationships/image" Target="../media/image6.png"/><Relationship Id="rId5" Type="http://schemas.openxmlformats.org/officeDocument/2006/relationships/image" Target="../media/image2.gif"/><Relationship Id="rId10" Type="http://schemas.openxmlformats.org/officeDocument/2006/relationships/image" Target="../media/image5.png"/><Relationship Id="rId4" Type="http://schemas.openxmlformats.org/officeDocument/2006/relationships/hyperlink" Target="javascript:showMaterial('IUM00015');" TargetMode="External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ord.yahoo.co.jp/o/image/_ylt=A3JuMGj9hShTulcAd_SU3uV7;_ylu=X3oDMTBiNzloa3JsBHZ0aWQDanBjMDAx/SIG=12t959hs4/EXP=1395251069/**http:/livedoor.blogimg.jp/illustrationm/imgs/c/0/c057c8b3.gif?1a960766" TargetMode="External"/><Relationship Id="rId3" Type="http://schemas.openxmlformats.org/officeDocument/2006/relationships/hyperlink" Target="http://ord.yahoo.co.jp/o/image/_ylt=A3JuMGunhShTEy4ANvWU3uV7;_ylu=X3oDMTBiNzloa3JsBHZ0aWQDanBjMDAx/SIG=13a9tdq8m/EXP=1395250983/**http:/stat.ameba.jp/user_images/20090410/20/nijinoki/ee/aa/j/o0490035010164205477.jpg" TargetMode="External"/><Relationship Id="rId7" Type="http://schemas.openxmlformats.org/officeDocument/2006/relationships/hyperlink" Target="https://www.google.ca/imgres?imgurl&amp;imgrefurl=http://cache1.abcteach.com/documents/clip-art-basic-words-back-coloring-page-43692&amp;h=0&amp;w=0&amp;tbnid=Z8jkYUenT4mKhM&amp;tbnh=255&amp;tbnw=198&amp;zoom=1&amp;docid=MlO5gVnPK_r45M&amp;ei=AYQoU8KvLNH8yAHQw4HoBw&amp;ved=0CAIQsCUoAA" TargetMode="External"/><Relationship Id="rId12" Type="http://schemas.openxmlformats.org/officeDocument/2006/relationships/image" Target="../media/image12.jpeg"/><Relationship Id="rId2" Type="http://schemas.openxmlformats.org/officeDocument/2006/relationships/hyperlink" Target="http://www.youtube.com/watch?v=vg7iBRr-vgk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hyperlink" Target="https://www.google.ca/imgres?imgurl&amp;imgrefurl=http://sweetclipart.com/blue-hand-print-971&amp;h=0&amp;w=0&amp;tbnid=O0VxYVrNBjMX2M&amp;tbnh=238&amp;tbnw=212&amp;zoom=1&amp;docid=98I2ly1fD3XifM&amp;hl=en&amp;ei=h4QoU-L1HIGFyQGJtIGIDg&amp;ved=0CA4QsCUoBA" TargetMode="External"/><Relationship Id="rId5" Type="http://schemas.openxmlformats.org/officeDocument/2006/relationships/hyperlink" Target="http://ord.yahoo.co.jp/o/image/_ylt=A3JuMHjNhShThFMAhbOU3uV7;_ylu=X3oDMTBiNzloa3JsBHZ0aWQDanBjMDAx/SIG=1276rr6d5/EXP=1395251021/**http:/www.seitai-yokohama.jp/images/p_kubikata.jpg" TargetMode="External"/><Relationship Id="rId15" Type="http://schemas.openxmlformats.org/officeDocument/2006/relationships/image" Target="../media/image14.jpeg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openxmlformats.org/officeDocument/2006/relationships/hyperlink" Target="http://ord.yahoo.co.jp/o/image/_ylt=A3JuMHUihihTS0kAvAuU3uV7;_ylu=X3oDMTBiNzloa3JsBHZ0aWQDanBjMDAx/SIG=13ki8fom6/EXP=1395251106/**http:/sakuramassagechiryoin.com/wp-content/uploads/2014/03/972e2ecb7ba3b5b97f0620a8c9e871eb.jpg" TargetMode="External"/><Relationship Id="rId1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18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Hope</a:t>
            </a:r>
            <a:r>
              <a:rPr lang="ja-JP" altLang="en-US" smtClean="0"/>
              <a:t>・</a:t>
            </a:r>
            <a:r>
              <a:rPr lang="en-US" altLang="ja-JP" dirty="0" smtClean="0"/>
              <a:t>Aspiration</a:t>
            </a:r>
            <a:br>
              <a:rPr lang="en-US" altLang="ja-JP" dirty="0" smtClean="0"/>
            </a:br>
            <a:r>
              <a:rPr lang="en-US" altLang="ja-JP" u="sng" dirty="0" smtClean="0">
                <a:solidFill>
                  <a:schemeClr val="tx2"/>
                </a:solidFill>
              </a:rPr>
              <a:t>Verb </a:t>
            </a:r>
            <a:r>
              <a:rPr lang="en-US" altLang="ja-JP" u="sng" dirty="0" smtClean="0">
                <a:solidFill>
                  <a:schemeClr val="tx2"/>
                </a:solidFill>
              </a:rPr>
              <a:t>stem</a:t>
            </a:r>
            <a:r>
              <a:rPr lang="en-CA" altLang="ja-JP" u="sng" dirty="0" smtClean="0">
                <a:solidFill>
                  <a:schemeClr val="tx2"/>
                </a:solidFill>
              </a:rPr>
              <a:t> + </a:t>
            </a:r>
            <a:r>
              <a:rPr lang="ja-JP" altLang="en-US" u="sng" smtClean="0">
                <a:solidFill>
                  <a:schemeClr val="tx2"/>
                </a:solidFill>
              </a:rPr>
              <a:t>た</a:t>
            </a:r>
            <a:r>
              <a:rPr lang="ja-JP" altLang="en-US" u="sng" smtClean="0">
                <a:solidFill>
                  <a:schemeClr val="tx2"/>
                </a:solidFill>
              </a:rPr>
              <a:t>い</a:t>
            </a:r>
            <a:r>
              <a:rPr lang="ja-JP" altLang="en-US" smtClean="0">
                <a:solidFill>
                  <a:schemeClr val="tx2"/>
                </a:solidFill>
              </a:rPr>
              <a:t>　です</a:t>
            </a:r>
            <a:endParaRPr lang="en-CA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よみます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よみたい　です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のみます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のみたい　です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つけます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つけたい　です</a:t>
            </a:r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Verb stem</a:t>
            </a:r>
            <a:r>
              <a:rPr lang="en-CA" altLang="ja-JP" dirty="0" smtClean="0"/>
              <a:t> + </a:t>
            </a:r>
            <a:r>
              <a:rPr lang="ja-JP" altLang="en-US" smtClean="0"/>
              <a:t>たい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ja-JP" dirty="0" smtClean="0"/>
              <a:t>Conjugation: same as </a:t>
            </a:r>
            <a:r>
              <a:rPr lang="en-US" altLang="ja-JP" dirty="0" err="1" smtClean="0"/>
              <a:t>i</a:t>
            </a:r>
            <a:r>
              <a:rPr lang="en-US" altLang="ja-JP" dirty="0" smtClean="0"/>
              <a:t>-adjective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altLang="ja-JP" sz="1800" dirty="0" smtClean="0"/>
              <a:t>New verb</a:t>
            </a:r>
            <a:r>
              <a:rPr lang="en-CA" altLang="ja-JP" sz="1800" dirty="0" smtClean="0"/>
              <a:t>: </a:t>
            </a:r>
            <a:r>
              <a:rPr lang="ja-JP" altLang="en-US" sz="1800" smtClean="0"/>
              <a:t>ならいます　</a:t>
            </a:r>
            <a:r>
              <a:rPr lang="en-CA" altLang="ja-JP" sz="1800" dirty="0" smtClean="0"/>
              <a:t>(to learn)</a:t>
            </a:r>
          </a:p>
          <a:p>
            <a:pPr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55576" y="2492896"/>
          <a:ext cx="7632850" cy="1872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570"/>
                <a:gridCol w="1526570"/>
                <a:gridCol w="1526570"/>
                <a:gridCol w="1526570"/>
                <a:gridCol w="1526570"/>
              </a:tblGrid>
              <a:tr h="502468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affirmative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negative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past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Past-negative</a:t>
                      </a:r>
                      <a:endParaRPr lang="en-CA" dirty="0"/>
                    </a:p>
                  </a:txBody>
                  <a:tcPr/>
                </a:tc>
              </a:tr>
              <a:tr h="867273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いきます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いきた</a:t>
                      </a:r>
                      <a:r>
                        <a:rPr lang="ja-JP" altLang="en-US" smtClean="0">
                          <a:solidFill>
                            <a:srgbClr val="FF0000"/>
                          </a:solidFill>
                        </a:rPr>
                        <a:t>い</a:t>
                      </a:r>
                      <a:r>
                        <a:rPr lang="ja-JP" altLang="en-US" smtClean="0"/>
                        <a:t>です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いきた</a:t>
                      </a:r>
                      <a:r>
                        <a:rPr lang="ja-JP" altLang="en-US" smtClean="0">
                          <a:solidFill>
                            <a:srgbClr val="FF0000"/>
                          </a:solidFill>
                        </a:rPr>
                        <a:t>くない</a:t>
                      </a:r>
                      <a:r>
                        <a:rPr lang="ja-JP" altLang="en-US" smtClean="0"/>
                        <a:t>です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いきた</a:t>
                      </a:r>
                      <a:r>
                        <a:rPr lang="ja-JP" altLang="en-US" smtClean="0">
                          <a:solidFill>
                            <a:srgbClr val="FF0000"/>
                          </a:solidFill>
                        </a:rPr>
                        <a:t>かった</a:t>
                      </a:r>
                      <a:r>
                        <a:rPr lang="ja-JP" altLang="en-US" smtClean="0"/>
                        <a:t>です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いきた</a:t>
                      </a:r>
                      <a:r>
                        <a:rPr lang="ja-JP" altLang="en-US" smtClean="0">
                          <a:solidFill>
                            <a:srgbClr val="FF0000"/>
                          </a:solidFill>
                        </a:rPr>
                        <a:t>く</a:t>
                      </a:r>
                      <a:endParaRPr lang="en-CA" altLang="ja-JP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ja-JP" altLang="en-US" smtClean="0">
                          <a:solidFill>
                            <a:srgbClr val="FF0000"/>
                          </a:solidFill>
                        </a:rPr>
                        <a:t>なかった</a:t>
                      </a:r>
                      <a:r>
                        <a:rPr lang="ja-JP" altLang="en-US" smtClean="0"/>
                        <a:t>です</a:t>
                      </a:r>
                      <a:endParaRPr lang="en-CA" dirty="0"/>
                    </a:p>
                  </a:txBody>
                  <a:tcPr/>
                </a:tc>
              </a:tr>
              <a:tr h="502468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ならいます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63688" y="458112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smtClean="0"/>
                        <a:t>Te-form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 smtClean="0"/>
                        <a:t>Nai</a:t>
                      </a:r>
                      <a:r>
                        <a:rPr lang="en-CA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ならいます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Sentence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/>
              <a:t>わたしは　らいねん　にほんに　いきます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</a:t>
            </a:r>
            <a:r>
              <a:rPr lang="ja-JP" altLang="en-US" smtClean="0"/>
              <a:t>たしは　らいねん　にほんに　</a:t>
            </a:r>
            <a:r>
              <a:rPr lang="ja-JP" altLang="en-US" u="sng" smtClean="0"/>
              <a:t>いきたいです</a:t>
            </a:r>
            <a:r>
              <a:rPr lang="ja-JP" altLang="en-US" smtClean="0"/>
              <a:t>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>
                <a:solidFill>
                  <a:schemeClr val="tx2"/>
                </a:solidFill>
              </a:rPr>
              <a:t>I </a:t>
            </a:r>
            <a:r>
              <a:rPr lang="en-US" altLang="ja-JP" u="sng" dirty="0" smtClean="0">
                <a:solidFill>
                  <a:schemeClr val="tx2"/>
                </a:solidFill>
              </a:rPr>
              <a:t>would </a:t>
            </a:r>
            <a:r>
              <a:rPr lang="en-US" altLang="ja-JP" u="sng" dirty="0">
                <a:solidFill>
                  <a:schemeClr val="tx2"/>
                </a:solidFill>
              </a:rPr>
              <a:t>like to </a:t>
            </a:r>
            <a:r>
              <a:rPr lang="en-US" altLang="ja-JP" dirty="0">
                <a:solidFill>
                  <a:schemeClr val="tx2"/>
                </a:solidFill>
              </a:rPr>
              <a:t>go to Japan next year</a:t>
            </a:r>
            <a:r>
              <a:rPr lang="en-US" altLang="ja-JP" dirty="0" smtClean="0">
                <a:solidFill>
                  <a:schemeClr val="tx2"/>
                </a:solidFill>
              </a:rPr>
              <a:t>.</a:t>
            </a:r>
          </a:p>
          <a:p>
            <a:pPr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わた</a:t>
            </a:r>
            <a:r>
              <a:rPr lang="ja-JP" altLang="en-US" smtClean="0"/>
              <a:t>し</a:t>
            </a:r>
            <a:r>
              <a:rPr lang="ja-JP" altLang="en-US" smtClean="0"/>
              <a:t>は　すしを　たべます</a:t>
            </a:r>
            <a:endParaRPr lang="en-US" dirty="0" smtClean="0"/>
          </a:p>
          <a:p>
            <a:pPr>
              <a:buNone/>
            </a:pPr>
            <a:r>
              <a:rPr lang="ja-JP" altLang="en-US" smtClean="0"/>
              <a:t>わたしは　すし</a:t>
            </a:r>
            <a:r>
              <a:rPr lang="en-CA" altLang="ja-JP" dirty="0" smtClean="0"/>
              <a:t> </a:t>
            </a:r>
            <a:r>
              <a:rPr lang="ja-JP" altLang="en-US" smtClean="0"/>
              <a:t>を</a:t>
            </a:r>
            <a:r>
              <a:rPr lang="en-CA" altLang="ja-JP" dirty="0" smtClean="0"/>
              <a:t>/</a:t>
            </a:r>
            <a:r>
              <a:rPr lang="ja-JP" altLang="en-US" b="1" smtClean="0"/>
              <a:t>が</a:t>
            </a:r>
            <a:r>
              <a:rPr lang="ja-JP" altLang="en-US" smtClean="0"/>
              <a:t>　</a:t>
            </a:r>
            <a:r>
              <a:rPr lang="ja-JP" altLang="en-US" u="sng" smtClean="0"/>
              <a:t>たべたいです</a:t>
            </a:r>
            <a:r>
              <a:rPr lang="ja-JP" altLang="en-US" smtClean="0"/>
              <a:t>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I </a:t>
            </a:r>
            <a:r>
              <a:rPr lang="en-CA" u="sng" dirty="0" smtClean="0">
                <a:solidFill>
                  <a:schemeClr val="tx2"/>
                </a:solidFill>
              </a:rPr>
              <a:t>would like to </a:t>
            </a:r>
            <a:r>
              <a:rPr lang="en-CA" dirty="0" smtClean="0">
                <a:solidFill>
                  <a:schemeClr val="tx2"/>
                </a:solidFill>
              </a:rPr>
              <a:t>eat Sushi. </a:t>
            </a:r>
          </a:p>
          <a:p>
            <a:pPr>
              <a:buNone/>
            </a:pP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z="2800" smtClean="0"/>
              <a:t>かんじを・が　</a:t>
            </a:r>
            <a:r>
              <a:rPr lang="ja-JP" altLang="en-US" sz="2800" u="sng" smtClean="0"/>
              <a:t>ならいたいです</a:t>
            </a:r>
            <a:r>
              <a:rPr lang="ja-JP" altLang="en-US" sz="2800" smtClean="0"/>
              <a:t>。</a:t>
            </a:r>
            <a:endParaRPr lang="en-US" altLang="ja-JP" sz="2800" dirty="0" smtClean="0"/>
          </a:p>
          <a:p>
            <a:pPr>
              <a:buNone/>
            </a:pPr>
            <a:r>
              <a:rPr lang="en-CA" sz="2400" dirty="0" smtClean="0">
                <a:solidFill>
                  <a:schemeClr val="tx2"/>
                </a:solidFill>
              </a:rPr>
              <a:t>(I) would like to learn Kanji.</a:t>
            </a:r>
            <a:endParaRPr lang="en-US" sz="24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 smtClean="0"/>
              <a:t>さとうさんの　でんわばんごうを・が　</a:t>
            </a:r>
            <a:r>
              <a:rPr lang="ja-JP" altLang="en-US" sz="2800" u="sng" smtClean="0"/>
              <a:t>しりたいです</a:t>
            </a:r>
            <a:r>
              <a:rPr lang="ja-JP" altLang="en-US" sz="2800" smtClean="0"/>
              <a:t>。</a:t>
            </a:r>
            <a:endParaRPr lang="en-US" altLang="ja-JP" sz="2800" dirty="0" smtClean="0"/>
          </a:p>
          <a:p>
            <a:pPr marL="571500" indent="-571500">
              <a:buAutoNum type="romanUcParenBoth"/>
            </a:pPr>
            <a:r>
              <a:rPr lang="en-CA" sz="2400" dirty="0" smtClean="0">
                <a:solidFill>
                  <a:schemeClr val="tx2"/>
                </a:solidFill>
              </a:rPr>
              <a:t>would like to know Sato-san’s phone number.</a:t>
            </a:r>
          </a:p>
          <a:p>
            <a:pPr marL="571500" indent="-571500">
              <a:buNone/>
            </a:pPr>
            <a:r>
              <a:rPr lang="ja-JP" altLang="en-US" sz="2800"/>
              <a:t>たばこ</a:t>
            </a:r>
            <a:r>
              <a:rPr lang="ja-JP" altLang="en-US" sz="2800" smtClean="0"/>
              <a:t>を・が　</a:t>
            </a:r>
            <a:r>
              <a:rPr lang="ja-JP" altLang="en-US" sz="2800" u="sng" smtClean="0"/>
              <a:t>すいたくないです</a:t>
            </a:r>
            <a:r>
              <a:rPr lang="ja-JP" altLang="en-US" sz="2800" smtClean="0"/>
              <a:t>。</a:t>
            </a:r>
            <a:endParaRPr lang="en-US" altLang="ja-JP" sz="2800" dirty="0" smtClean="0"/>
          </a:p>
          <a:p>
            <a:pPr marL="571500" indent="-571500">
              <a:buAutoNum type="romanUcParenBoth"/>
            </a:pPr>
            <a:r>
              <a:rPr lang="en-CA" sz="2400" dirty="0" smtClean="0">
                <a:solidFill>
                  <a:schemeClr val="tx2"/>
                </a:solidFill>
              </a:rPr>
              <a:t>don’t want to smoke.</a:t>
            </a:r>
          </a:p>
          <a:p>
            <a:pPr marL="571500" indent="-571500">
              <a:buNone/>
            </a:pPr>
            <a:r>
              <a:rPr lang="ja-JP" altLang="en-US" sz="2800"/>
              <a:t>きの</a:t>
            </a:r>
            <a:r>
              <a:rPr lang="ja-JP" altLang="en-US" sz="2800" smtClean="0"/>
              <a:t>う　パーティーを・が　</a:t>
            </a:r>
            <a:r>
              <a:rPr lang="ja-JP" altLang="en-US" sz="2800" u="sng" smtClean="0"/>
              <a:t>したかったです</a:t>
            </a:r>
            <a:r>
              <a:rPr lang="ja-JP" altLang="en-US" sz="2800" smtClean="0"/>
              <a:t>。</a:t>
            </a:r>
            <a:endParaRPr lang="en-CA" sz="2800" dirty="0"/>
          </a:p>
          <a:p>
            <a:pPr marL="571500" indent="-571500">
              <a:buAutoNum type="romanUcParenBoth"/>
            </a:pPr>
            <a:r>
              <a:rPr lang="en-CA" sz="2400" dirty="0" smtClean="0">
                <a:solidFill>
                  <a:schemeClr val="tx2"/>
                </a:solidFill>
              </a:rPr>
              <a:t>wanted to have a party yesterday.</a:t>
            </a:r>
          </a:p>
          <a:p>
            <a:pPr marL="571500" indent="-571500">
              <a:buNone/>
            </a:pPr>
            <a:r>
              <a:rPr lang="ja-JP" altLang="en-US" sz="2800" smtClean="0"/>
              <a:t>としょかんで　べんきょうを・が　</a:t>
            </a:r>
            <a:r>
              <a:rPr lang="ja-JP" altLang="en-US" sz="2800" u="sng" smtClean="0"/>
              <a:t>したくなかったです</a:t>
            </a:r>
            <a:r>
              <a:rPr lang="ja-JP" altLang="en-US" sz="2800" smtClean="0"/>
              <a:t>。</a:t>
            </a:r>
            <a:endParaRPr lang="en-US" altLang="ja-JP" sz="2800" dirty="0" smtClean="0"/>
          </a:p>
          <a:p>
            <a:pPr marL="571500" indent="-571500">
              <a:buNone/>
            </a:pPr>
            <a:r>
              <a:rPr lang="en-CA" sz="2400" dirty="0" smtClean="0">
                <a:solidFill>
                  <a:schemeClr val="tx2"/>
                </a:solidFill>
              </a:rPr>
              <a:t>(I) didn’t want to study at the library.</a:t>
            </a:r>
          </a:p>
          <a:p>
            <a:pPr marL="571500" indent="-571500">
              <a:buNone/>
            </a:pPr>
            <a:endParaRPr lang="en-CA" sz="2400" dirty="0" smtClean="0">
              <a:solidFill>
                <a:schemeClr val="tx2"/>
              </a:solidFill>
            </a:endParaRPr>
          </a:p>
          <a:p>
            <a:pPr marL="571500" indent="-571500">
              <a:buNone/>
            </a:pP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Ex. </a:t>
            </a:r>
            <a:r>
              <a:rPr lang="ja-JP" altLang="en-US" smtClean="0"/>
              <a:t>ハンバーガーを　たべます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	a.</a:t>
            </a:r>
            <a:r>
              <a:rPr lang="ja-JP" altLang="en-US" smtClean="0"/>
              <a:t>　ハンバーガーが　たべたいです。</a:t>
            </a:r>
            <a:r>
              <a:rPr lang="en-US" dirty="0" smtClean="0"/>
              <a:t>  </a:t>
            </a:r>
          </a:p>
          <a:p>
            <a:pPr>
              <a:buNone/>
            </a:pPr>
            <a:r>
              <a:rPr lang="en-US" dirty="0" smtClean="0"/>
              <a:t>		b.</a:t>
            </a:r>
            <a:r>
              <a:rPr lang="ja-JP" altLang="en-US" smtClean="0"/>
              <a:t>　ハンバーガーが　たべたくないです。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１）　うみに　いきます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２</a:t>
            </a:r>
            <a:r>
              <a:rPr lang="ja-JP" altLang="en-US" smtClean="0"/>
              <a:t>）　日本に　すみます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３</a:t>
            </a:r>
            <a:r>
              <a:rPr lang="ja-JP" altLang="en-US" smtClean="0"/>
              <a:t>）　日本の　おんがくを　ききます　　</a:t>
            </a:r>
            <a:endParaRPr lang="en-US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おんせんに　いきたいですか。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Would you like to go to hot spring?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ja-JP" dirty="0" smtClean="0"/>
              <a:t>							</a:t>
            </a:r>
          </a:p>
          <a:p>
            <a:pPr>
              <a:buNone/>
            </a:pPr>
            <a:r>
              <a:rPr lang="ja-JP" altLang="en-US" smtClean="0"/>
              <a:t>はい、いきたいです。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A: Yes, I would (like to go).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いいえ、いきたくないです。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No, I would not (like to go).</a:t>
            </a:r>
            <a:endParaRPr lang="en-CA" dirty="0">
              <a:solidFill>
                <a:schemeClr val="tx2"/>
              </a:solidFill>
            </a:endParaRPr>
          </a:p>
        </p:txBody>
      </p:sp>
      <p:pic>
        <p:nvPicPr>
          <p:cNvPr id="4" name="Picture 3" descr="温泉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2204864"/>
            <a:ext cx="136815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しゅうまつ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ja-JP" altLang="en-US" smtClean="0">
                <a:solidFill>
                  <a:srgbClr val="FF0000"/>
                </a:solidFill>
              </a:rPr>
              <a:t>なにを</a:t>
            </a:r>
            <a:r>
              <a:rPr lang="en-CA" altLang="ja-JP" dirty="0" smtClean="0">
                <a:solidFill>
                  <a:srgbClr val="FF0000"/>
                </a:solidFill>
              </a:rPr>
              <a:t>/</a:t>
            </a:r>
            <a:r>
              <a:rPr lang="ja-JP" altLang="en-US" smtClean="0">
                <a:solidFill>
                  <a:srgbClr val="FF0000"/>
                </a:solidFill>
              </a:rPr>
              <a:t>が</a:t>
            </a:r>
            <a:r>
              <a:rPr lang="ja-JP" altLang="en-US" smtClean="0">
                <a:solidFill>
                  <a:schemeClr val="tx2"/>
                </a:solidFill>
              </a:rPr>
              <a:t>　したいですか。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Q: </a:t>
            </a:r>
            <a:r>
              <a:rPr lang="en-CA" dirty="0" smtClean="0">
                <a:solidFill>
                  <a:srgbClr val="FF0000"/>
                </a:solidFill>
              </a:rPr>
              <a:t>What</a:t>
            </a:r>
            <a:r>
              <a:rPr lang="en-CA" dirty="0" smtClean="0"/>
              <a:t> would you like to do </a:t>
            </a:r>
            <a:r>
              <a:rPr lang="en-CA" dirty="0" smtClean="0"/>
              <a:t>on weekend</a:t>
            </a:r>
            <a:r>
              <a:rPr lang="en-CA" dirty="0" smtClean="0"/>
              <a:t>?</a:t>
            </a:r>
            <a:endParaRPr lang="en-CA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えいがを</a:t>
            </a:r>
            <a:r>
              <a:rPr lang="en-CA" altLang="ja-JP" dirty="0" smtClean="0">
                <a:solidFill>
                  <a:schemeClr val="tx2"/>
                </a:solidFill>
              </a:rPr>
              <a:t>/</a:t>
            </a:r>
            <a:r>
              <a:rPr lang="ja-JP" altLang="en-US" smtClean="0">
                <a:solidFill>
                  <a:schemeClr val="tx2"/>
                </a:solidFill>
              </a:rPr>
              <a:t>が　みたいです。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dirty="0" smtClean="0"/>
              <a:t>A: I would like to watch a movie.</a:t>
            </a:r>
            <a:endParaRPr lang="en-US" dirty="0"/>
          </a:p>
          <a:p>
            <a:pPr>
              <a:buNone/>
            </a:pPr>
            <a:r>
              <a:rPr lang="ja-JP" altLang="en-US" smtClean="0"/>
              <a:t>くらす</a:t>
            </a:r>
            <a:r>
              <a:rPr lang="ja-JP" altLang="en-US" smtClean="0"/>
              <a:t>の　あとで、</a:t>
            </a:r>
            <a:r>
              <a:rPr lang="ja-JP" altLang="en-US" smtClean="0">
                <a:solidFill>
                  <a:srgbClr val="FF0000"/>
                </a:solidFill>
              </a:rPr>
              <a:t>どこに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ja-JP" altLang="en-US" smtClean="0">
                <a:solidFill>
                  <a:schemeClr val="tx2"/>
                </a:solidFill>
              </a:rPr>
              <a:t>いき</a:t>
            </a:r>
            <a:r>
              <a:rPr lang="ja-JP" altLang="en-US" smtClean="0">
                <a:solidFill>
                  <a:schemeClr val="tx2"/>
                </a:solidFill>
              </a:rPr>
              <a:t>た</a:t>
            </a:r>
            <a:r>
              <a:rPr lang="ja-JP" altLang="en-US" smtClean="0">
                <a:solidFill>
                  <a:schemeClr val="tx2"/>
                </a:solidFill>
              </a:rPr>
              <a:t>いですか。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en-CA" altLang="ja-JP" dirty="0" smtClean="0">
                <a:solidFill>
                  <a:srgbClr val="FF0000"/>
                </a:solidFill>
              </a:rPr>
              <a:t>Where</a:t>
            </a:r>
            <a:r>
              <a:rPr lang="en-CA" altLang="ja-JP" dirty="0" smtClean="0"/>
              <a:t> would you like to </a:t>
            </a:r>
            <a:r>
              <a:rPr lang="en-CA" altLang="ja-JP" dirty="0" smtClean="0"/>
              <a:t>go after class</a:t>
            </a:r>
            <a:r>
              <a:rPr lang="en-CA" altLang="ja-JP" dirty="0" smtClean="0"/>
              <a:t>?</a:t>
            </a:r>
            <a:endParaRPr lang="en-CA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レストラン</a:t>
            </a:r>
            <a:r>
              <a:rPr lang="ja-JP" altLang="en-US" smtClean="0">
                <a:solidFill>
                  <a:schemeClr val="tx2"/>
                </a:solidFill>
              </a:rPr>
              <a:t>に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ja-JP" altLang="en-US" smtClean="0">
                <a:solidFill>
                  <a:schemeClr val="tx2"/>
                </a:solidFill>
              </a:rPr>
              <a:t>いきた</a:t>
            </a:r>
            <a:r>
              <a:rPr lang="ja-JP" altLang="en-US" smtClean="0">
                <a:solidFill>
                  <a:schemeClr val="tx2"/>
                </a:solidFill>
              </a:rPr>
              <a:t>いです。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A: I would like to </a:t>
            </a:r>
            <a:r>
              <a:rPr lang="en-CA" dirty="0" smtClean="0"/>
              <a:t>go to a restaurant</a:t>
            </a:r>
            <a:r>
              <a:rPr lang="en-CA" dirty="0" smtClean="0"/>
              <a:t>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ja-JP" altLang="en-US" u="sng" smtClean="0">
                <a:solidFill>
                  <a:srgbClr val="FF0000"/>
                </a:solidFill>
              </a:rPr>
              <a:t>どの</a:t>
            </a:r>
            <a:r>
              <a:rPr lang="ja-JP" altLang="en-US" u="sng" smtClean="0">
                <a:solidFill>
                  <a:schemeClr val="tx2"/>
                </a:solidFill>
              </a:rPr>
              <a:t>レ</a:t>
            </a:r>
            <a:r>
              <a:rPr lang="ja-JP" altLang="en-US" u="sng" smtClean="0">
                <a:solidFill>
                  <a:schemeClr val="tx2"/>
                </a:solidFill>
              </a:rPr>
              <a:t>ス</a:t>
            </a:r>
            <a:r>
              <a:rPr lang="ja-JP" altLang="en-US" u="sng" smtClean="0">
                <a:solidFill>
                  <a:schemeClr val="tx2"/>
                </a:solidFill>
              </a:rPr>
              <a:t>トラン</a:t>
            </a:r>
            <a:r>
              <a:rPr lang="ja-JP" altLang="en-US" smtClean="0">
                <a:solidFill>
                  <a:schemeClr val="tx2"/>
                </a:solidFill>
              </a:rPr>
              <a:t>に　</a:t>
            </a:r>
            <a:r>
              <a:rPr lang="ja-JP" altLang="en-US" smtClean="0">
                <a:solidFill>
                  <a:schemeClr val="tx2"/>
                </a:solidFill>
              </a:rPr>
              <a:t>いき</a:t>
            </a:r>
            <a:r>
              <a:rPr lang="ja-JP" altLang="en-US" smtClean="0">
                <a:solidFill>
                  <a:schemeClr val="tx2"/>
                </a:solidFill>
              </a:rPr>
              <a:t>た</a:t>
            </a:r>
            <a:r>
              <a:rPr lang="ja-JP" altLang="en-US" smtClean="0">
                <a:solidFill>
                  <a:schemeClr val="tx2"/>
                </a:solidFill>
              </a:rPr>
              <a:t>いですか。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Q: </a:t>
            </a:r>
            <a:r>
              <a:rPr lang="en-CA" dirty="0" smtClean="0">
                <a:solidFill>
                  <a:srgbClr val="FF0000"/>
                </a:solidFill>
              </a:rPr>
              <a:t>Which</a:t>
            </a:r>
            <a:r>
              <a:rPr lang="en-CA" dirty="0" smtClean="0"/>
              <a:t> restaurant would </a:t>
            </a:r>
            <a:r>
              <a:rPr lang="en-CA" dirty="0" smtClean="0"/>
              <a:t>you like to </a:t>
            </a:r>
            <a:r>
              <a:rPr lang="en-CA" dirty="0" smtClean="0"/>
              <a:t>go</a:t>
            </a:r>
            <a:r>
              <a:rPr lang="en-CA" dirty="0" smtClean="0"/>
              <a:t>?</a:t>
            </a:r>
            <a:endParaRPr lang="en-CA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マクドナ</a:t>
            </a:r>
            <a:r>
              <a:rPr lang="ja-JP" altLang="en-US" smtClean="0">
                <a:solidFill>
                  <a:schemeClr val="tx2"/>
                </a:solidFill>
              </a:rPr>
              <a:t>ル</a:t>
            </a:r>
            <a:r>
              <a:rPr lang="ja-JP" altLang="en-US" smtClean="0">
                <a:solidFill>
                  <a:schemeClr val="tx2"/>
                </a:solidFill>
              </a:rPr>
              <a:t>ドに　いきたいで</a:t>
            </a:r>
            <a:r>
              <a:rPr lang="ja-JP" altLang="en-US" smtClean="0">
                <a:solidFill>
                  <a:schemeClr val="tx2"/>
                </a:solidFill>
              </a:rPr>
              <a:t>す。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dirty="0" smtClean="0"/>
              <a:t>A: I would like to </a:t>
            </a:r>
            <a:r>
              <a:rPr lang="en-US" dirty="0" smtClean="0"/>
              <a:t>go to McDonald</a:t>
            </a:r>
            <a:r>
              <a:rPr lang="en-US" dirty="0" smtClean="0"/>
              <a:t>.</a:t>
            </a:r>
            <a:endParaRPr lang="en-US" dirty="0"/>
          </a:p>
          <a:p>
            <a:pPr>
              <a:buNone/>
            </a:pPr>
            <a:r>
              <a:rPr lang="ja-JP" altLang="en-US" u="sng" smtClean="0">
                <a:solidFill>
                  <a:srgbClr val="FF0000"/>
                </a:solidFill>
              </a:rPr>
              <a:t>ど</a:t>
            </a:r>
            <a:r>
              <a:rPr lang="ja-JP" altLang="en-US" u="sng" smtClean="0">
                <a:solidFill>
                  <a:srgbClr val="FF0000"/>
                </a:solidFill>
              </a:rPr>
              <a:t>ん</a:t>
            </a:r>
            <a:r>
              <a:rPr lang="ja-JP" altLang="en-US" u="sng" smtClean="0">
                <a:solidFill>
                  <a:srgbClr val="FF0000"/>
                </a:solidFill>
              </a:rPr>
              <a:t>な</a:t>
            </a:r>
            <a:r>
              <a:rPr lang="ja-JP" altLang="en-US" u="sng" smtClean="0">
                <a:solidFill>
                  <a:schemeClr val="tx2"/>
                </a:solidFill>
              </a:rPr>
              <a:t>ところ</a:t>
            </a:r>
            <a:r>
              <a:rPr lang="ja-JP" altLang="en-US" smtClean="0">
                <a:solidFill>
                  <a:schemeClr val="tx2"/>
                </a:solidFill>
              </a:rPr>
              <a:t>に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ja-JP" altLang="en-US" smtClean="0">
                <a:solidFill>
                  <a:schemeClr val="tx2"/>
                </a:solidFill>
              </a:rPr>
              <a:t>すみ</a:t>
            </a:r>
            <a:r>
              <a:rPr lang="ja-JP" altLang="en-US" smtClean="0">
                <a:solidFill>
                  <a:schemeClr val="tx2"/>
                </a:solidFill>
              </a:rPr>
              <a:t>た</a:t>
            </a:r>
            <a:r>
              <a:rPr lang="ja-JP" altLang="en-US" smtClean="0">
                <a:solidFill>
                  <a:schemeClr val="tx2"/>
                </a:solidFill>
              </a:rPr>
              <a:t>いですか。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en-CA" altLang="ja-JP" dirty="0" smtClean="0">
                <a:solidFill>
                  <a:srgbClr val="FF0000"/>
                </a:solidFill>
              </a:rPr>
              <a:t>What kind of place</a:t>
            </a:r>
            <a:r>
              <a:rPr lang="en-CA" altLang="ja-JP" dirty="0" smtClean="0"/>
              <a:t> </a:t>
            </a:r>
            <a:r>
              <a:rPr lang="en-CA" altLang="ja-JP" dirty="0" smtClean="0"/>
              <a:t>would you like to live (in the future)?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とうきょうに　すみたいです。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A: I would like to live in Tokyo.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/>
              <a:t>Discuss these questions with a partner:</a:t>
            </a:r>
            <a:endParaRPr lang="en-CA" dirty="0"/>
          </a:p>
          <a:p>
            <a:pPr>
              <a:buNone/>
            </a:pPr>
            <a:endParaRPr lang="en-CA" dirty="0" smtClean="0"/>
          </a:p>
          <a:p>
            <a:pPr lvl="0"/>
            <a:r>
              <a:rPr lang="ja-JP" altLang="en-US"/>
              <a:t>ばん</a:t>
            </a:r>
            <a:r>
              <a:rPr lang="ja-JP" altLang="en-US" smtClean="0"/>
              <a:t>ご</a:t>
            </a:r>
            <a:r>
              <a:rPr lang="ja-JP" altLang="en-US"/>
              <a:t>はん</a:t>
            </a:r>
            <a:r>
              <a:rPr lang="ja-JP" altLang="en-US" smtClean="0"/>
              <a:t>に　なに</a:t>
            </a:r>
            <a:r>
              <a:rPr lang="ja-JP" altLang="en-US" smtClean="0"/>
              <a:t>を　た</a:t>
            </a:r>
            <a:r>
              <a:rPr lang="ja-JP" altLang="en-US" smtClean="0"/>
              <a:t>べ</a:t>
            </a:r>
            <a:r>
              <a:rPr lang="ja-JP" altLang="en-US"/>
              <a:t>たいですか</a:t>
            </a:r>
            <a:r>
              <a:rPr lang="ja-JP" altLang="en-US" smtClean="0"/>
              <a:t>。</a:t>
            </a:r>
            <a:endParaRPr lang="en-US" altLang="ja-JP" dirty="0" smtClean="0"/>
          </a:p>
          <a:p>
            <a:pPr lvl="0">
              <a:buNone/>
            </a:pPr>
            <a:r>
              <a:rPr lang="en-US" altLang="ja-JP" dirty="0"/>
              <a:t>	</a:t>
            </a:r>
            <a:r>
              <a:rPr lang="ja-JP" altLang="en-US" smtClean="0"/>
              <a:t>な</a:t>
            </a:r>
            <a:r>
              <a:rPr lang="ja-JP" altLang="en-US"/>
              <a:t>に</a:t>
            </a:r>
            <a:r>
              <a:rPr lang="ja-JP" altLang="en-US" smtClean="0"/>
              <a:t>を　の</a:t>
            </a:r>
            <a:r>
              <a:rPr lang="ja-JP" altLang="en-US" smtClean="0"/>
              <a:t>み</a:t>
            </a:r>
            <a:r>
              <a:rPr lang="ja-JP" altLang="en-US"/>
              <a:t>たいですか</a:t>
            </a:r>
            <a:r>
              <a:rPr lang="ja-JP" altLang="en-US" smtClean="0"/>
              <a:t>。</a:t>
            </a:r>
            <a:endParaRPr lang="en-CA" dirty="0"/>
          </a:p>
          <a:p>
            <a:pPr lvl="0"/>
            <a:r>
              <a:rPr lang="ja-JP" altLang="en-US" smtClean="0"/>
              <a:t>しゅうまつ</a:t>
            </a:r>
            <a:r>
              <a:rPr lang="ja-JP" altLang="en-US" smtClean="0"/>
              <a:t>　なに</a:t>
            </a:r>
            <a:r>
              <a:rPr lang="ja-JP" altLang="en-US" smtClean="0"/>
              <a:t>を　し</a:t>
            </a:r>
            <a:r>
              <a:rPr lang="ja-JP" altLang="en-US"/>
              <a:t>たいですか</a:t>
            </a:r>
            <a:r>
              <a:rPr lang="ja-JP" altLang="en-US" smtClean="0"/>
              <a:t>。</a:t>
            </a:r>
            <a:endParaRPr lang="en-US" altLang="ja-JP" dirty="0" smtClean="0"/>
          </a:p>
          <a:p>
            <a:pPr lvl="0">
              <a:buNone/>
            </a:pPr>
            <a:r>
              <a:rPr lang="en-US" altLang="ja-JP" dirty="0"/>
              <a:t>	</a:t>
            </a:r>
            <a:r>
              <a:rPr lang="ja-JP" altLang="en-US" smtClean="0"/>
              <a:t>べんきょ</a:t>
            </a:r>
            <a:r>
              <a:rPr lang="ja-JP" altLang="en-US" smtClean="0"/>
              <a:t>う</a:t>
            </a:r>
            <a:r>
              <a:rPr lang="ja-JP" altLang="en-US" smtClean="0"/>
              <a:t>を　し</a:t>
            </a:r>
            <a:r>
              <a:rPr lang="ja-JP" altLang="en-US"/>
              <a:t>たいですか。</a:t>
            </a:r>
            <a:endParaRPr lang="en-CA" dirty="0"/>
          </a:p>
          <a:p>
            <a:pPr lvl="0"/>
            <a:r>
              <a:rPr lang="ja-JP" altLang="en-US"/>
              <a:t>だいがく</a:t>
            </a:r>
            <a:r>
              <a:rPr lang="ja-JP" altLang="en-US" smtClean="0"/>
              <a:t>のあとで　なにを</a:t>
            </a:r>
            <a:r>
              <a:rPr lang="ja-JP" altLang="en-US"/>
              <a:t>したいですか</a:t>
            </a:r>
            <a:r>
              <a:rPr lang="ja-JP" altLang="en-US" smtClean="0"/>
              <a:t>。</a:t>
            </a:r>
            <a:endParaRPr lang="en-US" altLang="ja-JP" dirty="0" smtClean="0"/>
          </a:p>
          <a:p>
            <a:pPr lvl="0">
              <a:buNone/>
            </a:pPr>
            <a:r>
              <a:rPr lang="en-US" altLang="ja-JP" dirty="0"/>
              <a:t>	</a:t>
            </a:r>
            <a:r>
              <a:rPr lang="ja-JP" altLang="en-US" smtClean="0"/>
              <a:t>ど</a:t>
            </a:r>
            <a:r>
              <a:rPr lang="ja-JP" altLang="en-US"/>
              <a:t>ん</a:t>
            </a:r>
            <a:r>
              <a:rPr lang="ja-JP" altLang="en-US" smtClean="0"/>
              <a:t>な　し</a:t>
            </a:r>
            <a:r>
              <a:rPr lang="ja-JP" altLang="en-US"/>
              <a:t>ご</a:t>
            </a:r>
            <a:r>
              <a:rPr lang="ja-JP" altLang="en-US" smtClean="0"/>
              <a:t>と</a:t>
            </a:r>
            <a:r>
              <a:rPr lang="ja-JP" altLang="en-US" smtClean="0"/>
              <a:t>を　し</a:t>
            </a:r>
            <a:r>
              <a:rPr lang="ja-JP" altLang="en-US"/>
              <a:t>たいですか。</a:t>
            </a:r>
            <a:endParaRPr lang="en-CA" dirty="0"/>
          </a:p>
          <a:p>
            <a:pPr lvl="0"/>
            <a:r>
              <a:rPr lang="ja-JP" altLang="en-US" smtClean="0"/>
              <a:t>にほ</a:t>
            </a:r>
            <a:r>
              <a:rPr lang="ja-JP" altLang="en-US" smtClean="0"/>
              <a:t>ん</a:t>
            </a:r>
            <a:r>
              <a:rPr lang="ja-JP" altLang="en-US" smtClean="0"/>
              <a:t>に　すみ</a:t>
            </a:r>
            <a:r>
              <a:rPr lang="ja-JP" altLang="en-US" smtClean="0"/>
              <a:t>た</a:t>
            </a:r>
            <a:r>
              <a:rPr lang="ja-JP" altLang="en-US"/>
              <a:t>いですか</a:t>
            </a:r>
            <a:r>
              <a:rPr lang="ja-JP" altLang="en-US" smtClean="0"/>
              <a:t>。</a:t>
            </a:r>
            <a:endParaRPr lang="en-US" altLang="ja-JP" dirty="0" smtClean="0"/>
          </a:p>
          <a:p>
            <a:pPr lvl="0">
              <a:buNone/>
            </a:pPr>
            <a:r>
              <a:rPr lang="ja-JP" altLang="en-US"/>
              <a:t>　　</a:t>
            </a:r>
            <a:r>
              <a:rPr lang="ja-JP" altLang="en-US" smtClean="0"/>
              <a:t>ど</a:t>
            </a:r>
            <a:r>
              <a:rPr lang="ja-JP" altLang="en-US"/>
              <a:t>ん</a:t>
            </a:r>
            <a:r>
              <a:rPr lang="ja-JP" altLang="en-US" smtClean="0"/>
              <a:t>な</a:t>
            </a:r>
            <a:r>
              <a:rPr lang="ja-JP" altLang="en-US" smtClean="0"/>
              <a:t>とこ</a:t>
            </a:r>
            <a:r>
              <a:rPr lang="ja-JP" altLang="en-US" smtClean="0"/>
              <a:t>ろ</a:t>
            </a:r>
            <a:r>
              <a:rPr lang="ja-JP" altLang="en-US" smtClean="0"/>
              <a:t>に　</a:t>
            </a:r>
            <a:r>
              <a:rPr lang="ja-JP" altLang="en-US" smtClean="0"/>
              <a:t>すみ</a:t>
            </a:r>
            <a:r>
              <a:rPr lang="ja-JP" altLang="en-US" smtClean="0"/>
              <a:t>た</a:t>
            </a:r>
            <a:r>
              <a:rPr lang="ja-JP" altLang="en-US" smtClean="0"/>
              <a:t>いで</a:t>
            </a:r>
            <a:r>
              <a:rPr lang="ja-JP" altLang="en-US"/>
              <a:t>すか。</a:t>
            </a:r>
            <a:endParaRPr lang="en-CA" dirty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CA" dirty="0" smtClean="0"/>
              <a:t>Be fond of, like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すきな　（すきです）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Dislike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きらいな　（きらいです）</a:t>
            </a:r>
            <a:endParaRPr lang="en-CA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Be good at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じょうずな　（じょうずです）</a:t>
            </a:r>
            <a:endParaRPr lang="en-CA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Be poor at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へたな　（へたです）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 To understand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わかります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To be able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できます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（わたしは）　すいえい</a:t>
            </a:r>
            <a:r>
              <a:rPr lang="ja-JP" altLang="en-US" u="sng" smtClean="0"/>
              <a:t>が</a:t>
            </a:r>
            <a:r>
              <a:rPr lang="ja-JP" altLang="en-US" smtClean="0"/>
              <a:t>　すきです</a:t>
            </a:r>
            <a:endParaRPr lang="en-CA" altLang="ja-JP" dirty="0" smtClean="0"/>
          </a:p>
          <a:p>
            <a:pPr>
              <a:buNone/>
            </a:pPr>
            <a:r>
              <a:rPr lang="en-US" dirty="0" smtClean="0"/>
              <a:t>	I like swimming.</a:t>
            </a:r>
          </a:p>
          <a:p>
            <a:pPr>
              <a:buNone/>
            </a:pPr>
            <a:r>
              <a:rPr lang="ja-JP" altLang="en-US" smtClean="0"/>
              <a:t>（わたしは）　りょうり</a:t>
            </a:r>
            <a:r>
              <a:rPr lang="ja-JP" altLang="en-US" u="sng" smtClean="0"/>
              <a:t>が</a:t>
            </a:r>
            <a:r>
              <a:rPr lang="ja-JP" altLang="en-US" smtClean="0"/>
              <a:t>　じょうずです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I am good at cooking.</a:t>
            </a:r>
          </a:p>
          <a:p>
            <a:pPr>
              <a:buNone/>
            </a:pPr>
            <a:r>
              <a:rPr lang="ja-JP" altLang="en-US" smtClean="0"/>
              <a:t>（わたしは）　えいご</a:t>
            </a:r>
            <a:r>
              <a:rPr lang="ja-JP" altLang="en-US" u="sng" smtClean="0"/>
              <a:t>が</a:t>
            </a:r>
            <a:r>
              <a:rPr lang="ja-JP" altLang="en-US" smtClean="0"/>
              <a:t>　わかります</a:t>
            </a:r>
            <a:endParaRPr lang="en-CA" altLang="ja-JP" dirty="0" smtClean="0"/>
          </a:p>
          <a:p>
            <a:pPr>
              <a:buNone/>
            </a:pPr>
            <a:r>
              <a:rPr lang="en-CA" dirty="0"/>
              <a:t>	</a:t>
            </a:r>
            <a:r>
              <a:rPr lang="en-CA" dirty="0" smtClean="0"/>
              <a:t>I understand English.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どんな</a:t>
            </a:r>
            <a:r>
              <a:rPr lang="ja-JP" altLang="en-US" smtClean="0"/>
              <a:t>　スポーツが　すきですか。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Q: </a:t>
            </a:r>
            <a:r>
              <a:rPr lang="en-US" altLang="ja-JP" dirty="0" smtClean="0">
                <a:solidFill>
                  <a:srgbClr val="FF0000"/>
                </a:solidFill>
              </a:rPr>
              <a:t>What kind of </a:t>
            </a:r>
            <a:r>
              <a:rPr lang="en-US" altLang="ja-JP" dirty="0" smtClean="0">
                <a:solidFill>
                  <a:schemeClr val="tx2"/>
                </a:solidFill>
              </a:rPr>
              <a:t>sports do you like?</a:t>
            </a:r>
          </a:p>
          <a:p>
            <a:pPr>
              <a:buNone/>
            </a:pPr>
            <a:r>
              <a:rPr lang="ja-JP" altLang="en-US" smtClean="0"/>
              <a:t>やきゅう</a:t>
            </a:r>
            <a:r>
              <a:rPr lang="ja-JP" altLang="en-US" smtClean="0"/>
              <a:t>が　す</a:t>
            </a:r>
            <a:r>
              <a:rPr lang="ja-JP" altLang="en-US" smtClean="0"/>
              <a:t>きです。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A: I like baseball.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Symptoms </a:t>
            </a:r>
          </a:p>
          <a:p>
            <a:pPr>
              <a:buNone/>
            </a:pPr>
            <a:endParaRPr lang="en-CA" dirty="0" smtClean="0">
              <a:solidFill>
                <a:schemeClr val="tx2"/>
              </a:solidFill>
            </a:endParaRPr>
          </a:p>
          <a:p>
            <a:r>
              <a:rPr lang="en-CA" dirty="0" smtClean="0">
                <a:solidFill>
                  <a:schemeClr val="tx2"/>
                </a:solidFill>
              </a:rPr>
              <a:t>want to </a:t>
            </a:r>
            <a:r>
              <a:rPr lang="en-CA" dirty="0" smtClean="0"/>
              <a:t>VERB</a:t>
            </a:r>
          </a:p>
          <a:p>
            <a:pPr>
              <a:buNone/>
            </a:pPr>
            <a:r>
              <a:rPr lang="en-CA" u="sng" dirty="0" smtClean="0">
                <a:solidFill>
                  <a:schemeClr val="tx2"/>
                </a:solidFill>
              </a:rPr>
              <a:t>Verb stem + </a:t>
            </a:r>
            <a:r>
              <a:rPr lang="ja-JP" altLang="en-US" u="sng" smtClean="0">
                <a:solidFill>
                  <a:schemeClr val="tx2"/>
                </a:solidFill>
              </a:rPr>
              <a:t>たい</a:t>
            </a:r>
            <a:r>
              <a:rPr lang="ja-JP" altLang="en-US" smtClean="0">
                <a:solidFill>
                  <a:schemeClr val="tx2"/>
                </a:solidFill>
              </a:rPr>
              <a:t>　です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ja-JP" altLang="en-US"/>
              <a:t>た</a:t>
            </a:r>
            <a:r>
              <a:rPr lang="ja-JP" altLang="en-US" smtClean="0"/>
              <a:t>べます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た</a:t>
            </a:r>
            <a:r>
              <a:rPr lang="ja-JP" altLang="en-US" smtClean="0"/>
              <a:t>べ</a:t>
            </a:r>
            <a:r>
              <a:rPr lang="en-CA" altLang="ja-JP" dirty="0" smtClean="0"/>
              <a:t> </a:t>
            </a:r>
            <a:r>
              <a:rPr lang="en-CA" dirty="0" smtClean="0"/>
              <a:t>+ </a:t>
            </a:r>
            <a:r>
              <a:rPr lang="ja-JP" altLang="en-US" smtClean="0"/>
              <a:t>たい　です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Body parts</a:t>
            </a:r>
            <a:r>
              <a:rPr lang="ja-JP" altLang="en-US" smtClean="0"/>
              <a:t>　１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ja-JP" altLang="en-US" sz="4000" smtClean="0"/>
              <a:t>　あた</a:t>
            </a:r>
            <a:r>
              <a:rPr lang="ja-JP" altLang="en-US" sz="4000" smtClean="0"/>
              <a:t>ま</a:t>
            </a:r>
            <a:r>
              <a:rPr lang="en-US" altLang="ja-JP" sz="4000" dirty="0" smtClean="0"/>
              <a:t>				</a:t>
            </a:r>
            <a:r>
              <a:rPr lang="ja-JP" altLang="en-US" sz="4000" smtClean="0"/>
              <a:t>　</a:t>
            </a:r>
            <a:r>
              <a:rPr lang="ja-JP" altLang="en-US" sz="4000" smtClean="0"/>
              <a:t>め</a:t>
            </a:r>
            <a:r>
              <a:rPr lang="ja-JP" altLang="en-US" sz="4000" smtClean="0"/>
              <a:t>　　</a:t>
            </a:r>
            <a:endParaRPr lang="en-US" altLang="ja-JP" sz="4000" dirty="0" smtClean="0"/>
          </a:p>
          <a:p>
            <a:pPr>
              <a:buNone/>
            </a:pPr>
            <a:r>
              <a:rPr lang="ja-JP" altLang="en-US" sz="4000" smtClean="0"/>
              <a:t>　</a:t>
            </a:r>
            <a:endParaRPr lang="en-US" altLang="ja-JP" sz="4000" dirty="0" smtClean="0"/>
          </a:p>
          <a:p>
            <a:pPr>
              <a:buNone/>
            </a:pPr>
            <a:r>
              <a:rPr lang="ja-JP" altLang="en-US" sz="4000" smtClean="0"/>
              <a:t>　は</a:t>
            </a:r>
            <a:r>
              <a:rPr lang="en-US" altLang="ja-JP" sz="4000" dirty="0" smtClean="0"/>
              <a:t>					</a:t>
            </a:r>
            <a:r>
              <a:rPr lang="ja-JP" altLang="en-US" sz="4000" smtClean="0"/>
              <a:t>　くち</a:t>
            </a:r>
            <a:endParaRPr lang="en-US" altLang="ja-JP" sz="4000" dirty="0" smtClean="0"/>
          </a:p>
          <a:p>
            <a:pPr>
              <a:buNone/>
            </a:pPr>
            <a:r>
              <a:rPr lang="en-US" altLang="ja-JP" sz="4000" dirty="0" smtClean="0"/>
              <a:t>						</a:t>
            </a:r>
            <a:r>
              <a:rPr lang="ja-JP" altLang="en-US" sz="4000" smtClean="0"/>
              <a:t>　</a:t>
            </a:r>
            <a:endParaRPr lang="en-US" altLang="ja-JP" sz="4000" dirty="0" smtClean="0"/>
          </a:p>
          <a:p>
            <a:pPr>
              <a:buNone/>
            </a:pPr>
            <a:r>
              <a:rPr lang="ja-JP" altLang="en-US" sz="4000" smtClean="0"/>
              <a:t>　はな</a:t>
            </a:r>
            <a:r>
              <a:rPr lang="en-US" altLang="ja-JP" sz="4000" dirty="0" smtClean="0"/>
              <a:t>				</a:t>
            </a:r>
            <a:r>
              <a:rPr lang="ja-JP" altLang="en-US" sz="4000" smtClean="0"/>
              <a:t>　みみ</a:t>
            </a:r>
            <a:endParaRPr lang="en-US" altLang="ja-JP" sz="4000" dirty="0" smtClean="0"/>
          </a:p>
          <a:p>
            <a:pPr>
              <a:buNone/>
            </a:pPr>
            <a:endParaRPr lang="en-US" altLang="ja-JP" sz="4000" dirty="0" smtClean="0"/>
          </a:p>
          <a:p>
            <a:pPr>
              <a:buNone/>
            </a:pPr>
            <a:r>
              <a:rPr lang="ja-JP" altLang="en-US" sz="4000" smtClean="0"/>
              <a:t>　</a:t>
            </a:r>
            <a:r>
              <a:rPr lang="ja-JP" altLang="en-US" sz="4000" smtClean="0"/>
              <a:t>の</a:t>
            </a:r>
            <a:r>
              <a:rPr lang="ja-JP" altLang="en-US" sz="4000" smtClean="0"/>
              <a:t>ど</a:t>
            </a:r>
            <a:r>
              <a:rPr lang="en-US" altLang="ja-JP" sz="4000" dirty="0" smtClean="0"/>
              <a:t>				</a:t>
            </a:r>
            <a:r>
              <a:rPr lang="ja-JP" altLang="en-US" sz="4000" smtClean="0"/>
              <a:t>　　　　　　　　　　　　　　　</a:t>
            </a:r>
            <a:endParaRPr lang="en-CA" sz="4000" dirty="0"/>
          </a:p>
        </p:txBody>
      </p:sp>
      <p:pic>
        <p:nvPicPr>
          <p:cNvPr id="7" name="Content Placeholder 6" descr="https://encrypted-tbn2.gstatic.com/images?q=tbn:ANd9GcTTShWfnCW_a5ZAp5Ep79Mj7jJNtIDgxUIVLJCdtl-7nttq5o0n">
            <a:hlinkClick r:id="rId2"/>
          </p:cNvPr>
          <p:cNvPicPr>
            <a:picLocks noGrp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484784"/>
            <a:ext cx="10795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目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484784"/>
            <a:ext cx="11430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s://encrypted-tbn0.gstatic.com/images?q=tbn:ANd9GcQUFQNdsCQYKvrQwvDlu4VGVD7PH6kA_9BvhwF0s1RpL0rEeBzWRViJl3g3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2996952"/>
            <a:ext cx="1152525" cy="670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https://encrypted-tbn1.gstatic.com/images?q=tbn:ANd9GcQCiCsv6RF_dzHLs5BgDkXCJIB9kuuZirVmrnmEztPQWxNdeMDx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99792" y="5229200"/>
            <a:ext cx="1081454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C:\Users\a_yor_000\AppData\Local\Microsoft\Windows\INetCache\IE\SNUVSQEU\ic-nose-yellow[1]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15816" y="4005064"/>
            <a:ext cx="924302" cy="99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C:\Users\a_yor_000\AppData\Local\Microsoft\Windows\INetCache\IE\Q68P1JMA\1194986541442028018ear_-_body_part_nicu_buc_01.svg.med[1]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76256" y="4149080"/>
            <a:ext cx="716915" cy="119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https://minnanokyozai.jp/kyozai/material/IUM00143/ium00143.gif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60232" y="2636912"/>
            <a:ext cx="12241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Body parts 2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ja-JP" altLang="en-US" sz="3600" smtClean="0"/>
              <a:t>　</a:t>
            </a:r>
            <a:r>
              <a:rPr lang="ja-JP" altLang="en-US" sz="3600" smtClean="0"/>
              <a:t>て</a:t>
            </a:r>
            <a:r>
              <a:rPr lang="en-US" altLang="ja-JP" sz="3600" dirty="0" smtClean="0"/>
              <a:t>					</a:t>
            </a:r>
            <a:r>
              <a:rPr lang="ja-JP" altLang="en-US" sz="3600" smtClean="0"/>
              <a:t>あし</a:t>
            </a:r>
            <a:endParaRPr lang="en-US" altLang="ja-JP" sz="3600" dirty="0" smtClean="0"/>
          </a:p>
          <a:p>
            <a:pPr>
              <a:buNone/>
            </a:pPr>
            <a:endParaRPr lang="en-US" altLang="ja-JP" sz="3600" dirty="0" smtClean="0"/>
          </a:p>
          <a:p>
            <a:pPr>
              <a:buNone/>
            </a:pPr>
            <a:r>
              <a:rPr lang="ja-JP" altLang="en-US" sz="3600" smtClean="0"/>
              <a:t>　</a:t>
            </a:r>
            <a:r>
              <a:rPr lang="ja-JP" altLang="en-US" sz="3600" smtClean="0"/>
              <a:t>お</a:t>
            </a:r>
            <a:r>
              <a:rPr lang="ja-JP" altLang="en-US" sz="3600" smtClean="0"/>
              <a:t>な</a:t>
            </a:r>
            <a:r>
              <a:rPr lang="ja-JP" altLang="en-US" sz="3600" smtClean="0"/>
              <a:t>か</a:t>
            </a:r>
            <a:r>
              <a:rPr lang="en-US" altLang="ja-JP" sz="3600" dirty="0" smtClean="0"/>
              <a:t>				</a:t>
            </a:r>
            <a:r>
              <a:rPr lang="ja-JP" altLang="en-US" sz="3600" smtClean="0"/>
              <a:t>かた</a:t>
            </a:r>
            <a:endParaRPr lang="en-US" altLang="ja-JP" sz="3600" dirty="0" smtClean="0"/>
          </a:p>
          <a:p>
            <a:pPr>
              <a:buNone/>
            </a:pPr>
            <a:r>
              <a:rPr lang="ja-JP" altLang="en-US" sz="3600" smtClean="0"/>
              <a:t>　</a:t>
            </a:r>
            <a:endParaRPr lang="en-US" altLang="ja-JP" sz="3600" dirty="0" smtClean="0"/>
          </a:p>
          <a:p>
            <a:pPr>
              <a:buNone/>
            </a:pPr>
            <a:r>
              <a:rPr lang="en-US" altLang="ja-JP" sz="3600" dirty="0" smtClean="0"/>
              <a:t>   </a:t>
            </a:r>
            <a:r>
              <a:rPr lang="ja-JP" altLang="en-US" sz="3600" smtClean="0"/>
              <a:t>せ</a:t>
            </a:r>
            <a:r>
              <a:rPr lang="ja-JP" altLang="en-US" sz="3600" smtClean="0"/>
              <a:t>な</a:t>
            </a:r>
            <a:r>
              <a:rPr lang="ja-JP" altLang="en-US" sz="3600" smtClean="0"/>
              <a:t>か</a:t>
            </a:r>
            <a:r>
              <a:rPr lang="en-US" altLang="ja-JP" sz="3600" dirty="0" smtClean="0"/>
              <a:t>				</a:t>
            </a:r>
            <a:r>
              <a:rPr lang="ja-JP" altLang="en-US" sz="3600" smtClean="0"/>
              <a:t>こし</a:t>
            </a:r>
            <a:endParaRPr lang="en-CA" altLang="ja-JP" sz="3600" dirty="0" smtClean="0"/>
          </a:p>
          <a:p>
            <a:pPr>
              <a:buNone/>
            </a:pPr>
            <a:r>
              <a:rPr lang="en-CA" altLang="ja-JP" sz="3600" dirty="0" smtClean="0"/>
              <a:t>	</a:t>
            </a:r>
            <a:endParaRPr lang="en-CA" altLang="ja-JP" sz="3600" dirty="0" smtClean="0"/>
          </a:p>
          <a:p>
            <a:pPr>
              <a:buNone/>
            </a:pPr>
            <a:r>
              <a:rPr lang="en-CA" altLang="ja-JP" sz="3600" dirty="0" smtClean="0"/>
              <a:t>	</a:t>
            </a:r>
            <a:r>
              <a:rPr lang="ja-JP" altLang="en-US" sz="3600" smtClean="0"/>
              <a:t>ひざ</a:t>
            </a:r>
            <a:endParaRPr lang="en-US" altLang="ja-JP" sz="3600" dirty="0" smtClean="0"/>
          </a:p>
          <a:p>
            <a:pPr>
              <a:buNone/>
            </a:pPr>
            <a:r>
              <a:rPr lang="en-CA" sz="1800" dirty="0" smtClean="0">
                <a:hlinkClick r:id="rId2"/>
              </a:rPr>
              <a:t>http://www.youtube.com/watch?v=vg7iBRr-vgk</a:t>
            </a:r>
            <a:endParaRPr lang="en-CA" sz="1800" dirty="0" smtClean="0"/>
          </a:p>
          <a:p>
            <a:pPr>
              <a:buNone/>
            </a:pPr>
            <a:endParaRPr lang="en-CA" sz="3600" dirty="0"/>
          </a:p>
        </p:txBody>
      </p:sp>
      <p:pic>
        <p:nvPicPr>
          <p:cNvPr id="5" name="Picture 4" descr="http://msp.c.yimg.jp/yjimage?q=pKP5u_kXyLHvbwk10qOY.mTg2EiSFzvawmLXuAAbdQEjI6oXPTVo.YmZmdk2gn6F.gPoc8gbfgT0JQUBIONCNgBE12KOB0G.pfXY.ODOijzNzM8iDpdAbB1ctdb_fJzl&amp;sig=12rr8vqqr&amp;x=170&amp;y=121">
            <a:hlinkClick r:id="rId3" tgtFrame="&quot;imagewin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924944"/>
            <a:ext cx="122413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://msp.c.yimg.jp/yjimage?q=hzN9t40XyLH92.ZmVO3vXRyUl8ogGGleLREMgvhp9_sczfcq_LEkgQsJzW1VDZvtF4Svlt4HiCSZ5oBJ5PziaC0VbHmMGXmInHODoYuPUFOhvTENyykf95t7BFHIYvjm&amp;sig=12riop7h9&amp;x=152&amp;y=100">
            <a:hlinkClick r:id="rId5" tgtFrame="&quot;imagewin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2852936"/>
            <a:ext cx="1584176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s://encrypted-tbn3.gstatic.com/images?q=tbn:ANd9GcTCE6urque3KQqMFjZNCJf0HqfO1wduqRYypsNHNqtGDLP69Ke9UiNXp9u7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4509120"/>
            <a:ext cx="1436365" cy="102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://msp.c.yimg.jp/yjimage?q=brJqBQUXyLH8JvhibYUwmUE33ZiqZ1OTlq6Mnr9PEpJyuHSWTwHx6N5_CyYT36GIE8.G5ZN6ilB2ddqEJoWiSimhLCNNkcMWtPO4S3Gm0tWDqrXXOErNQUgCmUD8YFJkKtU-&amp;sig=12t36lab9&amp;x=151&amp;y=170">
            <a:hlinkClick r:id="rId9" tgtFrame="&quot;imagewin&quot;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216" y="4221088"/>
            <a:ext cx="14382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s://encrypted-tbn3.gstatic.com/images?q=tbn:ANd9GcSKRS2OPO-GYxeacxt6VYNcnguROdpw0KXwE4rk8FFantiwluAY3GlU9IcA">
            <a:hlinkClick r:id="rId11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87824" y="1628800"/>
            <a:ext cx="856151" cy="96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http://msp.c.yimg.jp/yjimage?q=QKzihtYXyLGvHKepWTuPoBUGQwTqnleouCpr2g_i4.q3JX_N2Qz4tXRb6ep_kBqjdUHFVtDR1361quUfFy2sdNA5RzumDpr_nZ9jXJjmYLet7dlpf.LI8Myg4e8MyPMz&amp;sig=12rllaq9h&amp;x=112&amp;y=128">
            <a:hlinkClick r:id="rId13" tgtFrame="&quot;imagewin&quot;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flipH="1">
            <a:off x="6588224" y="1556792"/>
            <a:ext cx="936104" cy="96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s://minnanokyozai.jp/kyozai/material/ICA05427/h178000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03848" y="5733256"/>
            <a:ext cx="151216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Symptoms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いたい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CA" altLang="ja-JP" u="sng" dirty="0" smtClean="0">
                <a:solidFill>
                  <a:schemeClr val="tx2"/>
                </a:solidFill>
              </a:rPr>
              <a:t>body part </a:t>
            </a:r>
            <a:r>
              <a:rPr lang="ja-JP" altLang="en-US" b="1" smtClean="0">
                <a:solidFill>
                  <a:schemeClr val="tx2"/>
                </a:solidFill>
              </a:rPr>
              <a:t>が</a:t>
            </a:r>
            <a:r>
              <a:rPr lang="ja-JP" altLang="en-US" smtClean="0">
                <a:solidFill>
                  <a:schemeClr val="tx2"/>
                </a:solidFill>
              </a:rPr>
              <a:t>　いたいです</a:t>
            </a:r>
            <a:endParaRPr lang="en-CA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/>
              <a:t>あた</a:t>
            </a:r>
            <a:r>
              <a:rPr lang="ja-JP" altLang="en-US" smtClean="0"/>
              <a:t>まが　いたいです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/>
              <a:t>My head is painful. (I have a headache.)</a:t>
            </a: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わ</a:t>
            </a:r>
            <a:r>
              <a:rPr lang="ja-JP" altLang="en-US">
                <a:solidFill>
                  <a:schemeClr val="accent3">
                    <a:lumMod val="75000"/>
                  </a:schemeClr>
                </a:solidFill>
              </a:rPr>
              <a:t>る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い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きぶん</a:t>
            </a:r>
            <a:r>
              <a:rPr lang="ja-JP" altLang="en-US" b="1" smtClean="0"/>
              <a:t>が</a:t>
            </a:r>
            <a:r>
              <a:rPr lang="ja-JP" altLang="en-US" smtClean="0"/>
              <a:t>　わるいです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My feeling is bad. ( I don’t feel good.)</a:t>
            </a:r>
            <a:endParaRPr lang="en-CA" dirty="0"/>
          </a:p>
        </p:txBody>
      </p:sp>
      <p:sp>
        <p:nvSpPr>
          <p:cNvPr id="4" name="Rounded Rectangle 3"/>
          <p:cNvSpPr/>
          <p:nvPr/>
        </p:nvSpPr>
        <p:spPr>
          <a:xfrm>
            <a:off x="5292080" y="1340768"/>
            <a:ext cx="3168352" cy="64807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b="1" smtClean="0">
                <a:solidFill>
                  <a:schemeClr val="tx1"/>
                </a:solidFill>
              </a:rPr>
              <a:t>どうしましたか？</a:t>
            </a:r>
            <a:endParaRPr lang="en-CA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Symptoms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ねつが　あります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I have fever.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ねつが　</a:t>
            </a:r>
            <a:r>
              <a:rPr lang="en-US" altLang="ja-JP" dirty="0" smtClean="0"/>
              <a:t>38</a:t>
            </a:r>
            <a:r>
              <a:rPr lang="ja-JP" altLang="en-US" u="sng" smtClean="0"/>
              <a:t>ど</a:t>
            </a:r>
            <a:r>
              <a:rPr lang="ja-JP" altLang="en-US" smtClean="0"/>
              <a:t>　あります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I have 38 degree fever.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201</Words>
  <Application>Microsoft Office PowerPoint</Application>
  <PresentationFormat>On-screen Show (4:3)</PresentationFormat>
  <Paragraphs>166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Class 18</vt:lpstr>
      <vt:lpstr>Review</vt:lpstr>
      <vt:lpstr>Review</vt:lpstr>
      <vt:lpstr>Review</vt:lpstr>
      <vt:lpstr>きょう</vt:lpstr>
      <vt:lpstr>Body parts　１</vt:lpstr>
      <vt:lpstr>Body parts 2</vt:lpstr>
      <vt:lpstr>Symptoms</vt:lpstr>
      <vt:lpstr>Symptoms</vt:lpstr>
      <vt:lpstr>Hope・Aspiration Verb stem + たい　です</vt:lpstr>
      <vt:lpstr>Verb stem + たい</vt:lpstr>
      <vt:lpstr>Sentence</vt:lpstr>
      <vt:lpstr>Sentences</vt:lpstr>
      <vt:lpstr>Practice</vt:lpstr>
      <vt:lpstr>Questions</vt:lpstr>
      <vt:lpstr>Question</vt:lpstr>
      <vt:lpstr>Question</vt:lpstr>
      <vt:lpstr>Practice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23</dc:title>
  <dc:creator>Owner</dc:creator>
  <cp:lastModifiedBy>Yoriko Aizu</cp:lastModifiedBy>
  <cp:revision>41</cp:revision>
  <dcterms:created xsi:type="dcterms:W3CDTF">2011-03-23T19:25:09Z</dcterms:created>
  <dcterms:modified xsi:type="dcterms:W3CDTF">2015-03-26T13:41:25Z</dcterms:modified>
</cp:coreProperties>
</file>