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57.xml" ContentType="application/vnd.openxmlformats-officedocument.presentationml.slideLayout+xml"/>
  <Override PartName="/ppt/theme/theme5.xml" ContentType="application/vnd.openxmlformats-officedocument.theme+xml"/>
  <Override PartName="/ppt/tags/tag8.xml" ContentType="application/vnd.openxmlformats-officedocument.presentationml.tags+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Default Extension="png" ContentType="image/png"/>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tags/tag5.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tags/tag17.xml" ContentType="application/vnd.openxmlformats-officedocument.presentationml.tags+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10.xml" ContentType="application/vnd.openxmlformats-officedocument.presentationml.slideLayout+xml"/>
  <Override PartName="/ppt/tags/tag24.xml" ContentType="application/vnd.openxmlformats-officedocument.presentationml.tags+xml"/>
  <Override PartName="/ppt/slideLayouts/slideLayout99.xml" ContentType="application/vnd.openxmlformats-officedocument.presentationml.slideLayout+xml"/>
  <Override PartName="/ppt/tags/tag13.xml" ContentType="application/vnd.openxmlformats-officedocument.presentationml.tags+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Layouts/slideLayout137.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slideLayouts/slideLayout14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tags/tag18.xml" ContentType="application/vnd.openxmlformats-officedocument.presentationml.tags+xml"/>
  <Override PartName="/ppt/slideMasters/slideMaster13.xml" ContentType="application/vnd.openxmlformats-officedocument.presentationml.slideMaster+xml"/>
  <Override PartName="/ppt/slideLayouts/slideLayout100.xml" ContentType="application/vnd.openxmlformats-officedocument.presentationml.slideLayout+xml"/>
  <Override PartName="/ppt/tags/tag14.xml" ContentType="application/vnd.openxmlformats-officedocument.presentationml.tags+xml"/>
  <Override PartName="/ppt/tags/tag25.xml" ContentType="application/vnd.openxmlformats-officedocument.presentationml.tags+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theme/theme12.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Layouts/slideLayout138.xml" ContentType="application/vnd.openxmlformats-officedocument.presentationml.slideLayout+xml"/>
  <Override PartName="/ppt/tags/tag7.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4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tags/tag3.xml" ContentType="application/vnd.openxmlformats-officedocument.presentationml.tags+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tags/tag19.xml" ContentType="application/vnd.openxmlformats-officedocument.presentationml.tags+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tags/tag26.xml" ContentType="application/vnd.openxmlformats-officedocument.presentationml.tags+xml"/>
  <Override PartName="/ppt/tags/tag15.xml" ContentType="application/vnd.openxmlformats-officedocument.presentationml.tags+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tags/tag22.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tags/tag11.xml" ContentType="application/vnd.openxmlformats-officedocument.presentationml.tags+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tags/tag4.xml" ContentType="application/vnd.openxmlformats-officedocument.presentationml.tags+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theme/theme14.xml" ContentType="application/vnd.openxmlformats-officedocument.theme+xml"/>
  <Override PartName="/ppt/tags/tag12.xml" ContentType="application/vnd.openxmlformats-officedocument.presentationml.tags+xml"/>
  <Override PartName="/ppt/tags/tag23.xml" ContentType="application/vnd.openxmlformats-officedocument.presentationml.tags+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tags/tag9.xml" ContentType="application/vnd.openxmlformats-officedocument.presentationml.tags+xml"/>
  <Override PartName="/ppt/slideLayouts/slideLayout58.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tags/tag28.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Lst>
  <p:notesMasterIdLst>
    <p:notesMasterId r:id="rId58"/>
  </p:notesMasterIdLst>
  <p:sldIdLst>
    <p:sldId id="256" r:id="rId14"/>
    <p:sldId id="284" r:id="rId15"/>
    <p:sldId id="271" r:id="rId16"/>
    <p:sldId id="258" r:id="rId17"/>
    <p:sldId id="288" r:id="rId18"/>
    <p:sldId id="358" r:id="rId19"/>
    <p:sldId id="282" r:id="rId20"/>
    <p:sldId id="317" r:id="rId21"/>
    <p:sldId id="350" r:id="rId22"/>
    <p:sldId id="260" r:id="rId23"/>
    <p:sldId id="351" r:id="rId24"/>
    <p:sldId id="352" r:id="rId25"/>
    <p:sldId id="353" r:id="rId26"/>
    <p:sldId id="269" r:id="rId27"/>
    <p:sldId id="354" r:id="rId28"/>
    <p:sldId id="272" r:id="rId29"/>
    <p:sldId id="273" r:id="rId30"/>
    <p:sldId id="274" r:id="rId31"/>
    <p:sldId id="355" r:id="rId32"/>
    <p:sldId id="281" r:id="rId33"/>
    <p:sldId id="262" r:id="rId34"/>
    <p:sldId id="278" r:id="rId35"/>
    <p:sldId id="285" r:id="rId36"/>
    <p:sldId id="263" r:id="rId37"/>
    <p:sldId id="264" r:id="rId38"/>
    <p:sldId id="265" r:id="rId39"/>
    <p:sldId id="266" r:id="rId40"/>
    <p:sldId id="289" r:id="rId41"/>
    <p:sldId id="300" r:id="rId42"/>
    <p:sldId id="295" r:id="rId43"/>
    <p:sldId id="277" r:id="rId44"/>
    <p:sldId id="286" r:id="rId45"/>
    <p:sldId id="357" r:id="rId46"/>
    <p:sldId id="291" r:id="rId47"/>
    <p:sldId id="292" r:id="rId48"/>
    <p:sldId id="359" r:id="rId49"/>
    <p:sldId id="360" r:id="rId50"/>
    <p:sldId id="323" r:id="rId51"/>
    <p:sldId id="267" r:id="rId52"/>
    <p:sldId id="321" r:id="rId53"/>
    <p:sldId id="268" r:id="rId54"/>
    <p:sldId id="287" r:id="rId55"/>
    <p:sldId id="290" r:id="rId56"/>
    <p:sldId id="349" r:id="rId57"/>
  </p:sldIdLst>
  <p:sldSz cx="10160000" cy="7620000"/>
  <p:notesSz cx="6858000" cy="9144000"/>
  <p:custDataLst>
    <p:tags r:id="rId59"/>
  </p:custDataLst>
  <p:defaultTextStyle>
    <a:defPPr>
      <a:defRPr lang="en-US"/>
    </a:defPPr>
    <a:lvl1pPr algn="l" rtl="0" eaLnBrk="0" fontAlgn="base" hangingPunct="0">
      <a:spcBef>
        <a:spcPct val="0"/>
      </a:spcBef>
      <a:spcAft>
        <a:spcPct val="0"/>
      </a:spcAft>
      <a:defRPr sz="3000" kern="1200">
        <a:solidFill>
          <a:srgbClr val="727272"/>
        </a:solidFill>
        <a:latin typeface="Futura" charset="0"/>
        <a:ea typeface="ヒラギノ角ゴ Pro W3" charset="-128"/>
        <a:cs typeface="+mn-cs"/>
        <a:sym typeface="Futura" charset="0"/>
      </a:defRPr>
    </a:lvl1pPr>
    <a:lvl2pPr marL="457200" algn="l" rtl="0" eaLnBrk="0" fontAlgn="base" hangingPunct="0">
      <a:spcBef>
        <a:spcPct val="0"/>
      </a:spcBef>
      <a:spcAft>
        <a:spcPct val="0"/>
      </a:spcAft>
      <a:defRPr sz="3000" kern="1200">
        <a:solidFill>
          <a:srgbClr val="727272"/>
        </a:solidFill>
        <a:latin typeface="Futura" charset="0"/>
        <a:ea typeface="ヒラギノ角ゴ Pro W3" charset="-128"/>
        <a:cs typeface="+mn-cs"/>
        <a:sym typeface="Futura" charset="0"/>
      </a:defRPr>
    </a:lvl2pPr>
    <a:lvl3pPr marL="914400" algn="l" rtl="0" eaLnBrk="0" fontAlgn="base" hangingPunct="0">
      <a:spcBef>
        <a:spcPct val="0"/>
      </a:spcBef>
      <a:spcAft>
        <a:spcPct val="0"/>
      </a:spcAft>
      <a:defRPr sz="3000" kern="1200">
        <a:solidFill>
          <a:srgbClr val="727272"/>
        </a:solidFill>
        <a:latin typeface="Futura" charset="0"/>
        <a:ea typeface="ヒラギノ角ゴ Pro W3" charset="-128"/>
        <a:cs typeface="+mn-cs"/>
        <a:sym typeface="Futura" charset="0"/>
      </a:defRPr>
    </a:lvl3pPr>
    <a:lvl4pPr marL="1371600" algn="l" rtl="0" eaLnBrk="0" fontAlgn="base" hangingPunct="0">
      <a:spcBef>
        <a:spcPct val="0"/>
      </a:spcBef>
      <a:spcAft>
        <a:spcPct val="0"/>
      </a:spcAft>
      <a:defRPr sz="3000" kern="1200">
        <a:solidFill>
          <a:srgbClr val="727272"/>
        </a:solidFill>
        <a:latin typeface="Futura" charset="0"/>
        <a:ea typeface="ヒラギノ角ゴ Pro W3" charset="-128"/>
        <a:cs typeface="+mn-cs"/>
        <a:sym typeface="Futura" charset="0"/>
      </a:defRPr>
    </a:lvl4pPr>
    <a:lvl5pPr marL="1828800" algn="l" rtl="0" eaLnBrk="0" fontAlgn="base" hangingPunct="0">
      <a:spcBef>
        <a:spcPct val="0"/>
      </a:spcBef>
      <a:spcAft>
        <a:spcPct val="0"/>
      </a:spcAft>
      <a:defRPr sz="3000" kern="1200">
        <a:solidFill>
          <a:srgbClr val="727272"/>
        </a:solidFill>
        <a:latin typeface="Futura" charset="0"/>
        <a:ea typeface="ヒラギノ角ゴ Pro W3" charset="-128"/>
        <a:cs typeface="+mn-cs"/>
        <a:sym typeface="Futura" charset="0"/>
      </a:defRPr>
    </a:lvl5pPr>
    <a:lvl6pPr marL="2286000" algn="l" defTabSz="914400" rtl="0" eaLnBrk="1" latinLnBrk="0" hangingPunct="1">
      <a:defRPr sz="3000" kern="1200">
        <a:solidFill>
          <a:srgbClr val="727272"/>
        </a:solidFill>
        <a:latin typeface="Futura" charset="0"/>
        <a:ea typeface="ヒラギノ角ゴ Pro W3" charset="-128"/>
        <a:cs typeface="+mn-cs"/>
        <a:sym typeface="Futura" charset="0"/>
      </a:defRPr>
    </a:lvl6pPr>
    <a:lvl7pPr marL="2743200" algn="l" defTabSz="914400" rtl="0" eaLnBrk="1" latinLnBrk="0" hangingPunct="1">
      <a:defRPr sz="3000" kern="1200">
        <a:solidFill>
          <a:srgbClr val="727272"/>
        </a:solidFill>
        <a:latin typeface="Futura" charset="0"/>
        <a:ea typeface="ヒラギノ角ゴ Pro W3" charset="-128"/>
        <a:cs typeface="+mn-cs"/>
        <a:sym typeface="Futura" charset="0"/>
      </a:defRPr>
    </a:lvl7pPr>
    <a:lvl8pPr marL="3200400" algn="l" defTabSz="914400" rtl="0" eaLnBrk="1" latinLnBrk="0" hangingPunct="1">
      <a:defRPr sz="3000" kern="1200">
        <a:solidFill>
          <a:srgbClr val="727272"/>
        </a:solidFill>
        <a:latin typeface="Futura" charset="0"/>
        <a:ea typeface="ヒラギノ角ゴ Pro W3" charset="-128"/>
        <a:cs typeface="+mn-cs"/>
        <a:sym typeface="Futura" charset="0"/>
      </a:defRPr>
    </a:lvl8pPr>
    <a:lvl9pPr marL="3657600" algn="l" defTabSz="914400" rtl="0" eaLnBrk="1" latinLnBrk="0" hangingPunct="1">
      <a:defRPr sz="3000" kern="1200">
        <a:solidFill>
          <a:srgbClr val="727272"/>
        </a:solidFill>
        <a:latin typeface="Futura" charset="0"/>
        <a:ea typeface="ヒラギノ角ゴ Pro W3" charset="-128"/>
        <a:cs typeface="+mn-cs"/>
        <a:sym typeface="Futura"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368" autoAdjust="0"/>
    <p:restoredTop sz="92947" autoAdjust="0"/>
  </p:normalViewPr>
  <p:slideViewPr>
    <p:cSldViewPr>
      <p:cViewPr varScale="1">
        <p:scale>
          <a:sx n="48" d="100"/>
          <a:sy n="48" d="100"/>
        </p:scale>
        <p:origin x="-1166" y="-82"/>
      </p:cViewPr>
      <p:guideLst>
        <p:guide orient="horz" pos="2400"/>
        <p:guide pos="320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61"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9902DDE5-EB8F-8A43-90C4-6A4D9D2D6026}"/>
              </a:ext>
            </a:extLst>
          </p:cNvPr>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3" name="Date Placeholder 2">
            <a:extLst>
              <a:ext uri="{FF2B5EF4-FFF2-40B4-BE49-F238E27FC236}">
                <a16:creationId xmlns="" xmlns:a16="http://schemas.microsoft.com/office/drawing/2014/main" id="{F1B8FCA8-67B2-464F-A68C-6E964B30D622}"/>
              </a:ext>
            </a:extLst>
          </p:cNvPr>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fld id="{4F1A43EE-45A4-4035-B46C-F5B278BCBDBD}" type="datetimeFigureOut">
              <a:rPr lang="en-US"/>
              <a:pPr/>
              <a:t>9/25/2018</a:t>
            </a:fld>
            <a:endParaRPr lang="en-US"/>
          </a:p>
        </p:txBody>
      </p:sp>
      <p:sp>
        <p:nvSpPr>
          <p:cNvPr id="4" name="Slide Image Placeholder 3">
            <a:extLst>
              <a:ext uri="{FF2B5EF4-FFF2-40B4-BE49-F238E27FC236}">
                <a16:creationId xmlns="" xmlns:a16="http://schemas.microsoft.com/office/drawing/2014/main" id="{7663CD93-62D4-5C4A-B6E9-69AAC4EDA113}"/>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 xmlns:a16="http://schemas.microsoft.com/office/drawing/2014/main" id="{CE2F6C29-DB81-CE42-90DC-DEB3EC7FEE2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 xmlns:a16="http://schemas.microsoft.com/office/drawing/2014/main" id="{E9420F3C-2191-D444-9524-9607C7FCD17D}"/>
              </a:ext>
            </a:extLst>
          </p:cNvPr>
          <p:cNvSpPr>
            <a:spLocks noGrp="1"/>
          </p:cNvSpPr>
          <p:nvPr>
            <p:ph type="ftr" sz="quarter" idx="4"/>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7" name="Slide Number Placeholder 6">
            <a:extLst>
              <a:ext uri="{FF2B5EF4-FFF2-40B4-BE49-F238E27FC236}">
                <a16:creationId xmlns="" xmlns:a16="http://schemas.microsoft.com/office/drawing/2014/main" id="{768F2413-B65C-5847-AD46-C09C16A1F176}"/>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D5B3ED7-ABD0-44DF-AB5B-A9C848B11EFD}"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a:lstStyle/>
          <a:p>
            <a:fld id="{B7F4A553-6380-42CA-A72E-893077120E19}" type="slidenum">
              <a:rPr lang="en-US" altLang="en-US">
                <a:solidFill>
                  <a:schemeClr val="tx1"/>
                </a:solidFill>
                <a:latin typeface="Arial" pitchFamily="34" charset="0"/>
                <a:ea typeface="MS PGothic" pitchFamily="34" charset="-128"/>
              </a:rPr>
              <a:pPr/>
              <a:t>6</a:t>
            </a:fld>
            <a:endParaRPr lang="en-US" altLang="en-US">
              <a:solidFill>
                <a:schemeClr val="tx1"/>
              </a:solidFill>
              <a:latin typeface="Arial" pitchFamily="34" charset="0"/>
              <a:ea typeface="MS PGothic" pitchFamily="34" charset="-128"/>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bwMode="auto">
          <a:noFill/>
          <a:ln>
            <a:miter lim="800000"/>
            <a:headEnd/>
            <a:tailEnd/>
          </a:ln>
        </p:spPr>
        <p:txBody>
          <a:bodyPr/>
          <a:lstStyle/>
          <a:p>
            <a:fld id="{3CEF9991-CEA9-4ECE-AE3D-14ED0F272F3C}" type="slidenum">
              <a:rPr lang="en-US" altLang="en-US">
                <a:solidFill>
                  <a:schemeClr val="tx1"/>
                </a:solidFill>
                <a:latin typeface="Arial" pitchFamily="34" charset="0"/>
                <a:ea typeface="MS PGothic" pitchFamily="34" charset="-128"/>
              </a:rPr>
              <a:pPr/>
              <a:t>7</a:t>
            </a:fld>
            <a:endParaRPr lang="en-US" altLang="en-US">
              <a:solidFill>
                <a:schemeClr val="tx1"/>
              </a:solidFill>
              <a:latin typeface="Arial" pitchFamily="34" charset="0"/>
              <a:ea typeface="MS PGothic" pitchFamily="34" charset="-128"/>
            </a:endParaRPr>
          </a:p>
        </p:txBody>
      </p:sp>
      <p:sp>
        <p:nvSpPr>
          <p:cNvPr id="24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b="1" smtClean="0"/>
              <a:t>The respiratory system is responsible for the exchange of oxygen and carbon dioxide.</a:t>
            </a:r>
            <a:r>
              <a:rPr lang="en-US" altLang="en-US" smtClean="0"/>
              <a:t> Air moves through the nose, pharynx, larynx, trachea, and lungs. After reaching the lungs, the trachea branches into smaller and smaller tubes called bronchioles, which end in alveoli, or air sacs.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bwMode="auto">
          <a:noFill/>
          <a:ln>
            <a:miter lim="800000"/>
            <a:headEnd/>
            <a:tailEnd/>
          </a:ln>
        </p:spPr>
        <p:txBody>
          <a:bodyPr/>
          <a:lstStyle/>
          <a:p>
            <a:fld id="{AAF5F5DE-E922-41B8-8F5D-18E723221FBF}" type="slidenum">
              <a:rPr lang="en-US" altLang="en-US"/>
              <a:pPr/>
              <a:t>8</a:t>
            </a:fld>
            <a:endParaRPr lang="en-US" altLang="en-US"/>
          </a:p>
        </p:txBody>
      </p:sp>
      <p:sp>
        <p:nvSpPr>
          <p:cNvPr id="266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p:cNvSpPr>
            <a:spLocks noGrp="1" noChangeArrowheads="1"/>
          </p:cNvSpPr>
          <p:nvPr>
            <p:ph type="sldNum" sz="quarter" idx="5"/>
          </p:nvPr>
        </p:nvSpPr>
        <p:spPr bwMode="auto">
          <a:noFill/>
          <a:ln>
            <a:miter lim="800000"/>
            <a:headEnd/>
            <a:tailEnd/>
          </a:ln>
        </p:spPr>
        <p:txBody>
          <a:bodyPr/>
          <a:lstStyle/>
          <a:p>
            <a:fld id="{37A276AE-4DA1-42F0-AD96-CA067FE1A13B}" type="slidenum">
              <a:rPr lang="en-US" altLang="en-US">
                <a:solidFill>
                  <a:schemeClr val="tx1"/>
                </a:solidFill>
                <a:latin typeface="Arial" pitchFamily="34" charset="0"/>
                <a:ea typeface="MS PGothic" pitchFamily="34" charset="-128"/>
              </a:rPr>
              <a:pPr/>
              <a:t>29</a:t>
            </a:fld>
            <a:endParaRPr lang="en-US" altLang="en-US">
              <a:solidFill>
                <a:schemeClr val="tx1"/>
              </a:solidFill>
              <a:latin typeface="Arial" pitchFamily="34" charset="0"/>
              <a:ea typeface="MS PGothic" pitchFamily="34" charset="-128"/>
            </a:endParaRPr>
          </a:p>
        </p:txBody>
      </p:sp>
      <p:sp>
        <p:nvSpPr>
          <p:cNvPr id="491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915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a:spLocks noGrp="1" noChangeArrowheads="1"/>
          </p:cNvSpPr>
          <p:nvPr>
            <p:ph type="sldNum" sz="quarter" idx="5"/>
          </p:nvPr>
        </p:nvSpPr>
        <p:spPr bwMode="auto">
          <a:noFill/>
          <a:ln>
            <a:miter lim="800000"/>
            <a:headEnd/>
            <a:tailEnd/>
          </a:ln>
        </p:spPr>
        <p:txBody>
          <a:bodyPr/>
          <a:lstStyle/>
          <a:p>
            <a:fld id="{9A55C622-ED9B-44B0-AF03-B378AD3E341B}" type="slidenum">
              <a:rPr lang="en-US" altLang="en-US">
                <a:solidFill>
                  <a:schemeClr val="tx1"/>
                </a:solidFill>
                <a:latin typeface="Arial" pitchFamily="34" charset="0"/>
                <a:ea typeface="MS PGothic" pitchFamily="34" charset="-128"/>
              </a:rPr>
              <a:pPr/>
              <a:t>30</a:t>
            </a:fld>
            <a:endParaRPr lang="en-US" altLang="en-US">
              <a:solidFill>
                <a:schemeClr val="tx1"/>
              </a:solidFill>
              <a:latin typeface="Arial" pitchFamily="34" charset="0"/>
              <a:ea typeface="MS PGothic" pitchFamily="34" charset="-128"/>
            </a:endParaRPr>
          </a:p>
        </p:txBody>
      </p:sp>
      <p:sp>
        <p:nvSpPr>
          <p:cNvPr id="512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12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smtClean="0"/>
              <a:t>During inhalation the rib cage rises and the diaphragm contracts, increasing the size of the chest cavity. </a:t>
            </a:r>
            <a:endParaRPr lang="en-US" altLang="en-US" b="1" i="1"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p:cNvSpPr>
            <a:spLocks noGrp="1" noChangeArrowheads="1"/>
          </p:cNvSpPr>
          <p:nvPr>
            <p:ph type="sldNum" sz="quarter" idx="5"/>
          </p:nvPr>
        </p:nvSpPr>
        <p:spPr bwMode="auto">
          <a:noFill/>
          <a:ln>
            <a:miter lim="800000"/>
            <a:headEnd/>
            <a:tailEnd/>
          </a:ln>
        </p:spPr>
        <p:txBody>
          <a:bodyPr/>
          <a:lstStyle/>
          <a:p>
            <a:fld id="{8DA27960-8DB2-4DBA-9783-D06733C60A19}" type="slidenum">
              <a:rPr lang="en-US" altLang="en-US"/>
              <a:pPr/>
              <a:t>44</a:t>
            </a:fld>
            <a:endParaRPr lang="en-US" altLang="en-US"/>
          </a:p>
        </p:txBody>
      </p:sp>
      <p:sp>
        <p:nvSpPr>
          <p:cNvPr id="64514" name="Rectangle 1026"/>
          <p:cNvSpPr>
            <a:spLocks noGrp="1" noRot="1" noChangeAspect="1" noChangeArrowheads="1" noTextEdit="1"/>
          </p:cNvSpPr>
          <p:nvPr>
            <p:ph type="sldImg"/>
          </p:nvPr>
        </p:nvSpPr>
        <p:spPr bwMode="auto">
          <a:xfrm>
            <a:off x="1143000" y="685800"/>
            <a:ext cx="4572000" cy="3429000"/>
          </a:xfrm>
          <a:solidFill>
            <a:srgbClr val="FFFFFF"/>
          </a:solidFill>
          <a:ln>
            <a:solidFill>
              <a:srgbClr val="000000"/>
            </a:solidFill>
            <a:miter lim="800000"/>
            <a:headEnd/>
            <a:tailEnd/>
          </a:ln>
        </p:spPr>
      </p:sp>
      <p:sp>
        <p:nvSpPr>
          <p:cNvPr id="64515" name="Rectangle 1027"/>
          <p:cNvSpPr>
            <a:spLocks noGrp="1" noChangeArrowheads="1"/>
          </p:cNvSpPr>
          <p:nvPr>
            <p:ph type="body" idx="1"/>
          </p:nvPr>
        </p:nvSpPr>
        <p:spPr bwMode="auto">
          <a:xfrm>
            <a:off x="685800" y="4343400"/>
            <a:ext cx="54864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5100" y="3835400"/>
            <a:ext cx="4832350" cy="698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49850" y="3835400"/>
            <a:ext cx="4832350" cy="698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Futura"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362200"/>
            <a:ext cx="2454275" cy="21717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362200"/>
            <a:ext cx="7210425" cy="21717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90600" y="1790700"/>
            <a:ext cx="401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90700"/>
            <a:ext cx="401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781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781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943F0F1-DC23-5646-9D0C-695D4BE1C7EA}"/>
              </a:ext>
            </a:extLst>
          </p:cNvPr>
          <p:cNvSpPr>
            <a:spLocks noGrp="1"/>
          </p:cNvSpPr>
          <p:nvPr>
            <p:ph type="title"/>
          </p:nvPr>
        </p:nvSpPr>
        <p:spPr>
          <a:xfrm>
            <a:off x="508000" y="305153"/>
            <a:ext cx="9144000" cy="1270000"/>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14AB5C46-4086-E54D-9693-7796915CD9FC}"/>
              </a:ext>
            </a:extLst>
          </p:cNvPr>
          <p:cNvSpPr>
            <a:spLocks noGrp="1"/>
          </p:cNvSpPr>
          <p:nvPr>
            <p:ph type="body" sz="half" idx="1"/>
          </p:nvPr>
        </p:nvSpPr>
        <p:spPr>
          <a:xfrm>
            <a:off x="508000" y="1778000"/>
            <a:ext cx="4487333" cy="50288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A401FFED-0381-3041-AF0A-17F83B77FE54}"/>
              </a:ext>
            </a:extLst>
          </p:cNvPr>
          <p:cNvSpPr>
            <a:spLocks noGrp="1"/>
          </p:cNvSpPr>
          <p:nvPr>
            <p:ph sz="half" idx="2"/>
          </p:nvPr>
        </p:nvSpPr>
        <p:spPr>
          <a:xfrm>
            <a:off x="5164667" y="1778000"/>
            <a:ext cx="4487333" cy="50288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93BBA99-E4A1-EC46-9353-6FF7E79269DD}"/>
              </a:ext>
            </a:extLst>
          </p:cNvPr>
          <p:cNvSpPr>
            <a:spLocks noGrp="1"/>
          </p:cNvSpPr>
          <p:nvPr>
            <p:ph type="dt" sz="half" idx="10"/>
          </p:nvPr>
        </p:nvSpPr>
        <p:spPr>
          <a:xfrm>
            <a:off x="508000" y="6938963"/>
            <a:ext cx="2370138" cy="528637"/>
          </a:xfrm>
        </p:spPr>
        <p:txBody>
          <a:bodyPr vert="horz" wrap="square" lIns="91440" tIns="45720" rIns="91440" bIns="45720" numCol="1" anchor="t" anchorCtr="0" compatLnSpc="1">
            <a:prstTxWarp prst="textNoShape">
              <a:avLst/>
            </a:prstTxWarp>
          </a:bodyPr>
          <a:lstStyle>
            <a:lvl1pPr algn="ctr" eaLnBrk="1" hangingPunct="1">
              <a:defRPr/>
            </a:lvl1pPr>
          </a:lstStyle>
          <a:p>
            <a:endParaRPr lang="en-US" altLang="en-US"/>
          </a:p>
        </p:txBody>
      </p:sp>
      <p:sp>
        <p:nvSpPr>
          <p:cNvPr id="6" name="Footer Placeholder 5">
            <a:extLst>
              <a:ext uri="{FF2B5EF4-FFF2-40B4-BE49-F238E27FC236}">
                <a16:creationId xmlns="" xmlns:a16="http://schemas.microsoft.com/office/drawing/2014/main" id="{2FDD8F65-FA66-B74D-8222-C6FC3D2B5010}"/>
              </a:ext>
            </a:extLst>
          </p:cNvPr>
          <p:cNvSpPr>
            <a:spLocks noGrp="1"/>
          </p:cNvSpPr>
          <p:nvPr>
            <p:ph type="ftr" sz="quarter" idx="11"/>
          </p:nvPr>
        </p:nvSpPr>
        <p:spPr>
          <a:xfrm>
            <a:off x="3471863" y="6938963"/>
            <a:ext cx="3216275" cy="528637"/>
          </a:xfrm>
        </p:spPr>
        <p:txBody>
          <a:bodyPr vert="horz" wrap="square" lIns="91440" tIns="45720" rIns="91440" bIns="45720" numCol="1" anchor="t" anchorCtr="0" compatLnSpc="1">
            <a:prstTxWarp prst="textNoShape">
              <a:avLst/>
            </a:prstTxWarp>
          </a:bodyPr>
          <a:lstStyle>
            <a:lvl1pPr algn="ctr" eaLnBrk="1" hangingPunct="1">
              <a:defRPr/>
            </a:lvl1pPr>
          </a:lstStyle>
          <a:p>
            <a:endParaRPr lang="en-US" altLang="en-US"/>
          </a:p>
        </p:txBody>
      </p:sp>
      <p:sp>
        <p:nvSpPr>
          <p:cNvPr id="7" name="Slide Number Placeholder 6">
            <a:extLst>
              <a:ext uri="{FF2B5EF4-FFF2-40B4-BE49-F238E27FC236}">
                <a16:creationId xmlns="" xmlns:a16="http://schemas.microsoft.com/office/drawing/2014/main" id="{467F42FD-211C-DE4A-B99C-2EE4AA965364}"/>
              </a:ext>
            </a:extLst>
          </p:cNvPr>
          <p:cNvSpPr>
            <a:spLocks noGrp="1"/>
          </p:cNvSpPr>
          <p:nvPr>
            <p:ph type="sldNum" sz="quarter" idx="12"/>
          </p:nvPr>
        </p:nvSpPr>
        <p:spPr>
          <a:xfrm>
            <a:off x="7281863" y="6938963"/>
            <a:ext cx="2370137" cy="528637"/>
          </a:xfrm>
        </p:spPr>
        <p:txBody>
          <a:bodyPr vert="horz" wrap="square" lIns="91440" tIns="45720" rIns="91440" bIns="45720" numCol="1" anchor="t" anchorCtr="0" compatLnSpc="1">
            <a:prstTxWarp prst="textNoShape">
              <a:avLst/>
            </a:prstTxWarp>
          </a:bodyPr>
          <a:lstStyle>
            <a:lvl1pPr algn="ctr" eaLnBrk="1" hangingPunct="1">
              <a:defRPr/>
            </a:lvl1pPr>
          </a:lstStyle>
          <a:p>
            <a:fld id="{415529E5-6120-42DF-B6DC-BFAC7D61F2D8}" type="slidenum">
              <a:rPr lang="en-US" altLang="en-US"/>
              <a:pPr/>
              <a:t>‹#›</a:t>
            </a:fld>
            <a:endParaRPr lang="en-US"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90600" y="1790700"/>
            <a:ext cx="18923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35300" y="1790700"/>
            <a:ext cx="18923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781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781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508000" y="1778000"/>
            <a:ext cx="9144000" cy="50292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5080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508000" y="1778000"/>
            <a:ext cx="9144000" cy="5029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6000" y="304800"/>
            <a:ext cx="2286000" cy="6502400"/>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304800"/>
            <a:ext cx="6705600" cy="65024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9906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6000" y="304800"/>
            <a:ext cx="2286000" cy="6324600"/>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304800"/>
            <a:ext cx="6705600" cy="6324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08000" y="1778000"/>
            <a:ext cx="9144000" cy="50292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508000" y="1778000"/>
            <a:ext cx="9144000" cy="5029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83450" y="190500"/>
            <a:ext cx="2368550" cy="66167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7800" y="190500"/>
            <a:ext cx="6953250" cy="66167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08000" y="1778000"/>
            <a:ext cx="9144000" cy="50292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508000" y="1778000"/>
            <a:ext cx="9144000" cy="5029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1778000"/>
            <a:ext cx="2454275" cy="5029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1778000"/>
            <a:ext cx="7210425" cy="5029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08000" y="1778000"/>
            <a:ext cx="9144000" cy="50292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78000"/>
            <a:ext cx="4495800" cy="50292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508000" y="1778000"/>
            <a:ext cx="9144000" cy="5029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604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6040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90600" y="1790700"/>
            <a:ext cx="401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790700"/>
            <a:ext cx="401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781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781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90600" y="1790700"/>
            <a:ext cx="18923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35300" y="1790700"/>
            <a:ext cx="18923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781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781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3784600"/>
            <a:ext cx="2216150" cy="2286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863850" y="3784600"/>
            <a:ext cx="2216150" cy="2286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933825" y="1549400"/>
            <a:ext cx="1146175" cy="4521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95300" y="1549400"/>
            <a:ext cx="3286125" cy="4521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9906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Tree>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6000" y="304800"/>
            <a:ext cx="2286000" cy="6324600"/>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304800"/>
            <a:ext cx="6705600" cy="6324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366963"/>
            <a:ext cx="8636000" cy="1633537"/>
          </a:xfrm>
        </p:spPr>
        <p:txBody>
          <a:bodyPr/>
          <a:lstStyle/>
          <a:p>
            <a:r>
              <a:rPr lang="en-US"/>
              <a:t>Click to edit Master title style</a:t>
            </a:r>
          </a:p>
        </p:txBody>
      </p:sp>
      <p:sp>
        <p:nvSpPr>
          <p:cNvPr id="3" name="Subtitle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3275" y="4895850"/>
            <a:ext cx="8636000" cy="15144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70600" y="1790700"/>
            <a:ext cx="147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96200" y="1790700"/>
            <a:ext cx="1473200" cy="5194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4800"/>
            <a:ext cx="9144000" cy="1270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0" y="303213"/>
            <a:ext cx="3343275" cy="12906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0725" y="5334000"/>
            <a:ext cx="6096000" cy="6302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Palatino" charset="0"/>
            </a:endParaRPr>
          </a:p>
        </p:txBody>
      </p:sp>
      <p:sp>
        <p:nvSpPr>
          <p:cNvPr id="4" name="Text Placeholder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27925" y="203200"/>
            <a:ext cx="2454275" cy="6781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5100" y="203200"/>
            <a:ext cx="7210425" cy="6781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theme" Target="../theme/theme6.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7.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8.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theme" Target="../theme/theme8.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9.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0.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1.xml"/><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theme" Target="../theme/theme11.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2.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3.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theme" Target="../theme/theme13.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165100" y="2362200"/>
            <a:ext cx="9817100" cy="1485900"/>
          </a:xfrm>
          <a:prstGeom prst="rect">
            <a:avLst/>
          </a:prstGeom>
          <a:solidFill>
            <a:srgbClr val="53C70E"/>
          </a:solidFill>
          <a:ln w="12700">
            <a:noFill/>
            <a:miter lim="800000"/>
            <a:headEnd/>
            <a:tailEnd/>
          </a:ln>
        </p:spPr>
        <p:txBody>
          <a:bodyPr vert="horz" wrap="square" lIns="38100" tIns="38100" rIns="38100" bIns="38100" numCol="1" anchor="b" anchorCtr="0" compatLnSpc="1">
            <a:prstTxWarp prst="textNoShape">
              <a:avLst/>
            </a:prstTxWarp>
          </a:bodyPr>
          <a:lstStyle/>
          <a:p>
            <a:pPr lvl="0"/>
            <a:r>
              <a:rPr lang="en-US" altLang="en-US" smtClean="0">
                <a:sym typeface="Futura" charset="0"/>
              </a:rPr>
              <a:t>Click to edit Master title style</a:t>
            </a:r>
          </a:p>
        </p:txBody>
      </p:sp>
      <p:sp>
        <p:nvSpPr>
          <p:cNvPr id="1027" name="Rectangle 2"/>
          <p:cNvSpPr>
            <a:spLocks noGrp="1" noChangeArrowheads="1"/>
          </p:cNvSpPr>
          <p:nvPr>
            <p:ph type="body" idx="1"/>
          </p:nvPr>
        </p:nvSpPr>
        <p:spPr bwMode="auto">
          <a:xfrm>
            <a:off x="165100" y="3835400"/>
            <a:ext cx="9817100" cy="698500"/>
          </a:xfrm>
          <a:prstGeom prst="rect">
            <a:avLst/>
          </a:prstGeom>
          <a:solidFill>
            <a:srgbClr val="53C70E"/>
          </a:solidFill>
          <a:ln w="12700">
            <a:noFill/>
            <a:miter lim="800000"/>
            <a:headEnd/>
            <a:tailEnd/>
          </a:ln>
        </p:spPr>
        <p:txBody>
          <a:bodyPr vert="horz" wrap="square" lIns="38100" tIns="38100" rIns="38100" bIns="38100" numCol="1" anchor="t" anchorCtr="0" compatLnSpc="1">
            <a:prstTxWarp prst="textNoShape">
              <a:avLst/>
            </a:prstTxWarp>
          </a:bodyPr>
          <a:lstStyle/>
          <a:p>
            <a:pPr lvl="0"/>
            <a:r>
              <a:rPr lang="en-US" altLang="en-US" smtClean="0">
                <a:sym typeface="Futura" charset="0"/>
              </a:rPr>
              <a:t>Click to edit Master text styles</a:t>
            </a:r>
          </a:p>
          <a:p>
            <a:pPr lvl="1"/>
            <a:r>
              <a:rPr lang="en-US" altLang="en-US" smtClean="0">
                <a:sym typeface="Futura" charset="0"/>
              </a:rPr>
              <a:t>Second level</a:t>
            </a:r>
          </a:p>
          <a:p>
            <a:pPr lvl="2"/>
            <a:r>
              <a:rPr lang="en-US" altLang="en-US" smtClean="0">
                <a:sym typeface="Futura" charset="0"/>
              </a:rPr>
              <a:t>Third level</a:t>
            </a:r>
          </a:p>
          <a:p>
            <a:pPr lvl="3"/>
            <a:r>
              <a:rPr lang="en-US" altLang="en-US" smtClean="0">
                <a:sym typeface="Futura" charset="0"/>
              </a:rPr>
              <a:t>Fourth level</a:t>
            </a:r>
          </a:p>
          <a:p>
            <a:pPr lvl="4"/>
            <a:r>
              <a:rPr lang="en-US" altLang="en-US" smtClean="0">
                <a:sym typeface="Futura" charset="0"/>
              </a:rPr>
              <a:t>Fifth level</a:t>
            </a:r>
          </a:p>
        </p:txBody>
      </p:sp>
    </p:spTree>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transition/>
  <p:txStyles>
    <p:titleStyle>
      <a:lvl1pPr algn="ctr" rtl="0" eaLnBrk="0" fontAlgn="base" hangingPunct="0">
        <a:spcBef>
          <a:spcPct val="0"/>
        </a:spcBef>
        <a:spcAft>
          <a:spcPct val="0"/>
        </a:spcAft>
        <a:defRPr sz="7000">
          <a:solidFill>
            <a:srgbClr val="FFFFFF"/>
          </a:solidFill>
          <a:latin typeface="+mj-lt"/>
          <a:ea typeface="+mj-ea"/>
          <a:cs typeface="+mj-cs"/>
          <a:sym typeface="Futura" charset="0"/>
        </a:defRPr>
      </a:lvl1pPr>
      <a:lvl2pPr algn="ctr" rtl="0" eaLnBrk="0" fontAlgn="base" hangingPunct="0">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7000">
          <a:solidFill>
            <a:srgbClr val="FFFFFF"/>
          </a:solidFill>
          <a:latin typeface="Futura" charset="0"/>
          <a:ea typeface="ヒラギノ角ゴ Pro W3" charset="0"/>
          <a:cs typeface="ヒラギノ角ゴ Pro W3" charset="0"/>
          <a:sym typeface="Futura" charset="0"/>
        </a:defRPr>
      </a:lvl9pPr>
    </p:titleStyle>
    <p:bodyStyle>
      <a:lvl1pPr algn="ctr" rtl="0" eaLnBrk="0" fontAlgn="base" hangingPunct="0">
        <a:spcBef>
          <a:spcPct val="0"/>
        </a:spcBef>
        <a:spcAft>
          <a:spcPct val="0"/>
        </a:spcAft>
        <a:defRPr sz="3200">
          <a:solidFill>
            <a:srgbClr val="FFFFFF"/>
          </a:solidFill>
          <a:latin typeface="+mn-lt"/>
          <a:ea typeface="+mn-ea"/>
          <a:cs typeface="+mn-cs"/>
          <a:sym typeface="Futura" charset="0"/>
        </a:defRPr>
      </a:lvl1pPr>
      <a:lvl2pPr algn="ctr" rtl="0" eaLnBrk="0" fontAlgn="base" hangingPunct="0">
        <a:spcBef>
          <a:spcPct val="0"/>
        </a:spcBef>
        <a:spcAft>
          <a:spcPct val="0"/>
        </a:spcAft>
        <a:defRPr sz="3200">
          <a:solidFill>
            <a:srgbClr val="FFFFFF"/>
          </a:solidFill>
          <a:latin typeface="+mn-lt"/>
          <a:ea typeface="+mn-ea"/>
          <a:cs typeface="+mn-cs"/>
          <a:sym typeface="Futura" charset="0"/>
        </a:defRPr>
      </a:lvl2pPr>
      <a:lvl3pPr algn="ctr" rtl="0" eaLnBrk="0" fontAlgn="base" hangingPunct="0">
        <a:spcBef>
          <a:spcPct val="0"/>
        </a:spcBef>
        <a:spcAft>
          <a:spcPct val="0"/>
        </a:spcAft>
        <a:defRPr sz="3200">
          <a:solidFill>
            <a:srgbClr val="FFFFFF"/>
          </a:solidFill>
          <a:latin typeface="+mn-lt"/>
          <a:ea typeface="+mn-ea"/>
          <a:cs typeface="+mn-cs"/>
          <a:sym typeface="Futura" charset="0"/>
        </a:defRPr>
      </a:lvl3pPr>
      <a:lvl4pPr algn="ctr" rtl="0" eaLnBrk="0" fontAlgn="base" hangingPunct="0">
        <a:spcBef>
          <a:spcPct val="0"/>
        </a:spcBef>
        <a:spcAft>
          <a:spcPct val="0"/>
        </a:spcAft>
        <a:defRPr sz="3200">
          <a:solidFill>
            <a:srgbClr val="FFFFFF"/>
          </a:solidFill>
          <a:latin typeface="+mn-lt"/>
          <a:ea typeface="+mn-ea"/>
          <a:cs typeface="+mn-cs"/>
          <a:sym typeface="Futura" charset="0"/>
        </a:defRPr>
      </a:lvl4pPr>
      <a:lvl5pPr algn="ctr" rtl="0" eaLnBrk="0" fontAlgn="base" hangingPunct="0">
        <a:spcBef>
          <a:spcPct val="0"/>
        </a:spcBef>
        <a:spcAft>
          <a:spcPct val="0"/>
        </a:spcAft>
        <a:defRPr sz="3200">
          <a:solidFill>
            <a:srgbClr val="FFFFFF"/>
          </a:solidFill>
          <a:latin typeface="+mn-lt"/>
          <a:ea typeface="+mn-ea"/>
          <a:cs typeface="+mn-cs"/>
          <a:sym typeface="Futura" charset="0"/>
        </a:defRPr>
      </a:lvl5pPr>
      <a:lvl6pPr marL="457200" algn="ctr" rtl="0" fontAlgn="base">
        <a:spcBef>
          <a:spcPct val="0"/>
        </a:spcBef>
        <a:spcAft>
          <a:spcPct val="0"/>
        </a:spcAft>
        <a:defRPr sz="3200">
          <a:solidFill>
            <a:srgbClr val="FFFFFF"/>
          </a:solidFill>
          <a:latin typeface="+mn-lt"/>
          <a:ea typeface="+mn-ea"/>
          <a:cs typeface="+mn-cs"/>
          <a:sym typeface="Futura" charset="0"/>
        </a:defRPr>
      </a:lvl6pPr>
      <a:lvl7pPr marL="914400" algn="ctr" rtl="0" fontAlgn="base">
        <a:spcBef>
          <a:spcPct val="0"/>
        </a:spcBef>
        <a:spcAft>
          <a:spcPct val="0"/>
        </a:spcAft>
        <a:defRPr sz="3200">
          <a:solidFill>
            <a:srgbClr val="FFFFFF"/>
          </a:solidFill>
          <a:latin typeface="+mn-lt"/>
          <a:ea typeface="+mn-ea"/>
          <a:cs typeface="+mn-cs"/>
          <a:sym typeface="Futura" charset="0"/>
        </a:defRPr>
      </a:lvl7pPr>
      <a:lvl8pPr marL="1371600" algn="ctr" rtl="0" fontAlgn="base">
        <a:spcBef>
          <a:spcPct val="0"/>
        </a:spcBef>
        <a:spcAft>
          <a:spcPct val="0"/>
        </a:spcAft>
        <a:defRPr sz="3200">
          <a:solidFill>
            <a:srgbClr val="FFFFFF"/>
          </a:solidFill>
          <a:latin typeface="+mn-lt"/>
          <a:ea typeface="+mn-ea"/>
          <a:cs typeface="+mn-cs"/>
          <a:sym typeface="Futura" charset="0"/>
        </a:defRPr>
      </a:lvl8pPr>
      <a:lvl9pPr marL="1828800" algn="ctr" rtl="0" fontAlgn="base">
        <a:spcBef>
          <a:spcPct val="0"/>
        </a:spcBef>
        <a:spcAft>
          <a:spcPct val="0"/>
        </a:spcAft>
        <a:defRPr sz="3200">
          <a:solidFill>
            <a:srgbClr val="FFFFFF"/>
          </a:solidFill>
          <a:latin typeface="+mn-lt"/>
          <a:ea typeface="+mn-ea"/>
          <a:cs typeface="+mn-cs"/>
          <a:sym typeface="Futura"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
        <p:nvSpPr>
          <p:cNvPr id="2051" name="Rectangle 2"/>
          <p:cNvSpPr>
            <a:spLocks noGrp="1" noChangeArrowheads="1"/>
          </p:cNvSpPr>
          <p:nvPr>
            <p:ph type="body" idx="1"/>
          </p:nvPr>
        </p:nvSpPr>
        <p:spPr bwMode="auto">
          <a:xfrm>
            <a:off x="990600" y="1790700"/>
            <a:ext cx="8178800" cy="51943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4113" r:id="rId1"/>
    <p:sldLayoutId id="2147484114" r:id="rId2"/>
    <p:sldLayoutId id="2147484115" r:id="rId3"/>
    <p:sldLayoutId id="2147484116" r:id="rId4"/>
    <p:sldLayoutId id="2147484117" r:id="rId5"/>
    <p:sldLayoutId id="2147484118" r:id="rId6"/>
    <p:sldLayoutId id="2147484119" r:id="rId7"/>
    <p:sldLayoutId id="2147484120" r:id="rId8"/>
    <p:sldLayoutId id="2147484121" r:id="rId9"/>
    <p:sldLayoutId id="2147484122" r:id="rId10"/>
    <p:sldLayoutId id="2147484123" r:id="rId11"/>
    <p:sldLayoutId id="2147484124" r:id="rId12"/>
    <p:sldLayoutId id="2147484247" r:id="rId13"/>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619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1pPr>
      <a:lvl2pPr marL="10048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2pPr>
      <a:lvl3pPr marL="13477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3pPr>
      <a:lvl4pPr marL="17033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4pPr>
      <a:lvl5pPr marL="20462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5pPr>
      <a:lvl6pPr marL="25034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6pPr>
      <a:lvl7pPr marL="29606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7pPr>
      <a:lvl8pPr marL="34178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8pPr>
      <a:lvl9pPr marL="38750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body" idx="1"/>
          </p:nvPr>
        </p:nvSpPr>
        <p:spPr bwMode="auto">
          <a:xfrm>
            <a:off x="990600" y="1790700"/>
            <a:ext cx="3937000" cy="51943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4099" name="Rectangle 2"/>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125" r:id="rId1"/>
    <p:sldLayoutId id="2147484126" r:id="rId2"/>
    <p:sldLayoutId id="2147484127" r:id="rId3"/>
    <p:sldLayoutId id="2147484128" r:id="rId4"/>
    <p:sldLayoutId id="2147484129" r:id="rId5"/>
    <p:sldLayoutId id="2147484130" r:id="rId6"/>
    <p:sldLayoutId id="2147484131" r:id="rId7"/>
    <p:sldLayoutId id="2147484132" r:id="rId8"/>
    <p:sldLayoutId id="2147484133" r:id="rId9"/>
    <p:sldLayoutId id="2147484134" r:id="rId10"/>
    <p:sldLayoutId id="2147484135" r:id="rId11"/>
    <p:sldLayoutId id="2147484136" r:id="rId12"/>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254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1pPr>
      <a:lvl2pPr marL="9683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2pPr>
      <a:lvl3pPr marL="13112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3pPr>
      <a:lvl4pPr marL="16668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4pPr>
      <a:lvl5pPr marL="20097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5pPr>
      <a:lvl6pPr marL="24669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6pPr>
      <a:lvl7pPr marL="29241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7pPr>
      <a:lvl8pPr marL="33813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8pPr>
      <a:lvl9pPr marL="38385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137" r:id="rId1"/>
    <p:sldLayoutId id="2147484138" r:id="rId2"/>
    <p:sldLayoutId id="2147484139" r:id="rId3"/>
    <p:sldLayoutId id="2147484140" r:id="rId4"/>
    <p:sldLayoutId id="2147484141" r:id="rId5"/>
    <p:sldLayoutId id="2147484142" r:id="rId6"/>
    <p:sldLayoutId id="2147484143" r:id="rId7"/>
    <p:sldLayoutId id="2147484144" r:id="rId8"/>
    <p:sldLayoutId id="2147484145" r:id="rId9"/>
    <p:sldLayoutId id="2147484146" r:id="rId10"/>
    <p:sldLayoutId id="2147484147"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7000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1pPr>
      <a:lvl2pPr marL="10429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2pPr>
      <a:lvl3pPr marL="13858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3pPr>
      <a:lvl4pPr marL="17414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4pPr>
      <a:lvl5pPr marL="20843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5pPr>
      <a:lvl6pPr marL="25415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6pPr>
      <a:lvl7pPr marL="29987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7pPr>
      <a:lvl8pPr marL="34559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8pPr>
      <a:lvl9pPr marL="39131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body" idx="1"/>
          </p:nvPr>
        </p:nvSpPr>
        <p:spPr bwMode="auto">
          <a:xfrm>
            <a:off x="990600" y="990600"/>
            <a:ext cx="8178800" cy="56388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Tree>
  </p:cSld>
  <p:clrMap bg1="lt1" tx1="dk1" bg2="lt2" tx2="dk2" accent1="accent1" accent2="accent2" accent3="accent3" accent4="accent4" accent5="accent5" accent6="accent6" hlink="hlink" folHlink="folHlink"/>
  <p:sldLayoutIdLst>
    <p:sldLayoutId id="2147484148" r:id="rId1"/>
    <p:sldLayoutId id="2147484149" r:id="rId2"/>
    <p:sldLayoutId id="2147484150" r:id="rId3"/>
    <p:sldLayoutId id="2147484151" r:id="rId4"/>
    <p:sldLayoutId id="2147484152" r:id="rId5"/>
    <p:sldLayoutId id="2147484153" r:id="rId6"/>
    <p:sldLayoutId id="2147484154" r:id="rId7"/>
    <p:sldLayoutId id="2147484155" r:id="rId8"/>
    <p:sldLayoutId id="2147484156" r:id="rId9"/>
    <p:sldLayoutId id="2147484157" r:id="rId10"/>
    <p:sldLayoutId id="2147484158"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61988" indent="-446088" algn="l" rtl="0" eaLnBrk="0" fontAlgn="base" hangingPunct="0">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1pPr>
      <a:lvl2pPr marL="1004888" indent="-446088" algn="l" rtl="0" eaLnBrk="0" fontAlgn="base" hangingPunct="0">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2pPr>
      <a:lvl3pPr marL="1347788" indent="-446088" algn="l" rtl="0" eaLnBrk="0" fontAlgn="base" hangingPunct="0">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3pPr>
      <a:lvl4pPr marL="1703388" indent="-446088" algn="l" rtl="0" eaLnBrk="0" fontAlgn="base" hangingPunct="0">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4pPr>
      <a:lvl5pPr marL="2046288" indent="-446088" algn="l" rtl="0" eaLnBrk="0" fontAlgn="base" hangingPunct="0">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5pPr>
      <a:lvl6pPr marL="2503488" indent="-446088" algn="l" rtl="0" fontAlgn="base">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6pPr>
      <a:lvl7pPr marL="2960688" indent="-446088" algn="l" rtl="0" fontAlgn="base">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7pPr>
      <a:lvl8pPr marL="3417888" indent="-446088" algn="l" rtl="0" fontAlgn="base">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8pPr>
      <a:lvl9pPr marL="3875088" indent="-446088" algn="l" rtl="0" fontAlgn="base">
        <a:spcBef>
          <a:spcPts val="33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title"/>
          </p:nvPr>
        </p:nvSpPr>
        <p:spPr bwMode="auto">
          <a:xfrm>
            <a:off x="177800" y="190500"/>
            <a:ext cx="7835900" cy="1955800"/>
          </a:xfrm>
          <a:prstGeom prst="rect">
            <a:avLst/>
          </a:prstGeom>
          <a:solidFill>
            <a:srgbClr val="53C70E"/>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159" r:id="rId1"/>
    <p:sldLayoutId id="2147484160" r:id="rId2"/>
    <p:sldLayoutId id="2147484161" r:id="rId3"/>
    <p:sldLayoutId id="2147484162" r:id="rId4"/>
    <p:sldLayoutId id="2147484163" r:id="rId5"/>
    <p:sldLayoutId id="2147484164" r:id="rId6"/>
    <p:sldLayoutId id="2147484165" r:id="rId7"/>
    <p:sldLayoutId id="2147484166" r:id="rId8"/>
    <p:sldLayoutId id="2147484167" r:id="rId9"/>
    <p:sldLayoutId id="2147484168" r:id="rId10"/>
    <p:sldLayoutId id="2147484169" r:id="rId11"/>
  </p:sldLayoutIdLst>
  <p:transition/>
  <p:txStyles>
    <p:titleStyle>
      <a:lvl1pPr marL="187325" indent="-187325" algn="l" rtl="0" eaLnBrk="0" fontAlgn="base" hangingPunct="0">
        <a:spcBef>
          <a:spcPct val="0"/>
        </a:spcBef>
        <a:spcAft>
          <a:spcPct val="0"/>
        </a:spcAft>
        <a:defRPr sz="6600">
          <a:solidFill>
            <a:srgbClr val="FFFFFF"/>
          </a:solidFill>
          <a:latin typeface="+mj-lt"/>
          <a:ea typeface="+mj-ea"/>
          <a:cs typeface="+mj-cs"/>
          <a:sym typeface="Futura" charset="0"/>
        </a:defRPr>
      </a:lvl1pPr>
      <a:lvl2pPr marL="187325" indent="-187325" algn="l" rtl="0" eaLnBrk="0" fontAlgn="base" hangingPunct="0">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2pPr>
      <a:lvl3pPr marL="187325" indent="-187325" algn="l" rtl="0" eaLnBrk="0" fontAlgn="base" hangingPunct="0">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3pPr>
      <a:lvl4pPr marL="187325" indent="-187325" algn="l" rtl="0" eaLnBrk="0" fontAlgn="base" hangingPunct="0">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4pPr>
      <a:lvl5pPr marL="187325" indent="-187325" algn="l" rtl="0" eaLnBrk="0" fontAlgn="base" hangingPunct="0">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5pPr>
      <a:lvl6pPr marL="644525" indent="-187325" algn="l" rtl="0" fontAlgn="base">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6pPr>
      <a:lvl7pPr marL="1101725" indent="-187325" algn="l" rtl="0" fontAlgn="base">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7pPr>
      <a:lvl8pPr marL="1558925" indent="-187325" algn="l" rtl="0" fontAlgn="base">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8pPr>
      <a:lvl9pPr marL="2016125" indent="-187325" algn="l" rtl="0" fontAlgn="base">
        <a:spcBef>
          <a:spcPct val="0"/>
        </a:spcBef>
        <a:spcAft>
          <a:spcPct val="0"/>
        </a:spcAft>
        <a:defRPr sz="6600">
          <a:solidFill>
            <a:srgbClr val="FFFFFF"/>
          </a:solidFill>
          <a:latin typeface="Futura" charset="0"/>
          <a:ea typeface="ヒラギノ角ゴ Pro W3" charset="0"/>
          <a:cs typeface="ヒラギノ角ゴ Pro W3" charset="0"/>
          <a:sym typeface="Futura" charset="0"/>
        </a:defRPr>
      </a:lvl9pPr>
    </p:titleStyle>
    <p:bodyStyle>
      <a:lvl1pPr marL="7000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1pPr>
      <a:lvl2pPr marL="10429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2pPr>
      <a:lvl3pPr marL="13858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3pPr>
      <a:lvl4pPr marL="17414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4pPr>
      <a:lvl5pPr marL="20843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5pPr>
      <a:lvl6pPr marL="25415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6pPr>
      <a:lvl7pPr marL="29987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7pPr>
      <a:lvl8pPr marL="34559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8pPr>
      <a:lvl9pPr marL="39131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bwMode="auto">
          <a:xfrm>
            <a:off x="165100" y="3060700"/>
            <a:ext cx="9817100" cy="1485900"/>
          </a:xfrm>
          <a:prstGeom prst="rect">
            <a:avLst/>
          </a:prstGeom>
          <a:solidFill>
            <a:srgbClr val="F62C86"/>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algn="ctr" rtl="0" eaLnBrk="0" fontAlgn="base" hangingPunct="0">
        <a:spcBef>
          <a:spcPct val="0"/>
        </a:spcBef>
        <a:spcAft>
          <a:spcPct val="0"/>
        </a:spcAft>
        <a:defRPr sz="2800">
          <a:solidFill>
            <a:schemeClr val="tx1"/>
          </a:solidFill>
          <a:latin typeface="+mn-lt"/>
          <a:ea typeface="+mn-ea"/>
          <a:cs typeface="+mn-cs"/>
          <a:sym typeface="Palatino" charset="0"/>
        </a:defRPr>
      </a:lvl1pPr>
      <a:lvl2pPr algn="ctr" rtl="0" eaLnBrk="0" fontAlgn="base" hangingPunct="0">
        <a:spcBef>
          <a:spcPct val="0"/>
        </a:spcBef>
        <a:spcAft>
          <a:spcPct val="0"/>
        </a:spcAft>
        <a:defRPr sz="2800">
          <a:solidFill>
            <a:schemeClr val="tx1"/>
          </a:solidFill>
          <a:latin typeface="+mn-lt"/>
          <a:ea typeface="+mn-ea"/>
          <a:cs typeface="+mn-cs"/>
          <a:sym typeface="Palatino" charset="0"/>
        </a:defRPr>
      </a:lvl2pPr>
      <a:lvl3pPr algn="ctr" rtl="0" eaLnBrk="0" fontAlgn="base" hangingPunct="0">
        <a:spcBef>
          <a:spcPct val="0"/>
        </a:spcBef>
        <a:spcAft>
          <a:spcPct val="0"/>
        </a:spcAft>
        <a:defRPr sz="2800">
          <a:solidFill>
            <a:schemeClr val="tx1"/>
          </a:solidFill>
          <a:latin typeface="+mn-lt"/>
          <a:ea typeface="+mn-ea"/>
          <a:cs typeface="+mn-cs"/>
          <a:sym typeface="Palatino" charset="0"/>
        </a:defRPr>
      </a:lvl3pPr>
      <a:lvl4pPr algn="ctr" rtl="0" eaLnBrk="0" fontAlgn="base" hangingPunct="0">
        <a:spcBef>
          <a:spcPct val="0"/>
        </a:spcBef>
        <a:spcAft>
          <a:spcPct val="0"/>
        </a:spcAft>
        <a:defRPr sz="2800">
          <a:solidFill>
            <a:schemeClr val="tx1"/>
          </a:solidFill>
          <a:latin typeface="+mn-lt"/>
          <a:ea typeface="+mn-ea"/>
          <a:cs typeface="+mn-cs"/>
          <a:sym typeface="Palatino" charset="0"/>
        </a:defRPr>
      </a:lvl4pPr>
      <a:lvl5pPr algn="ctr" rtl="0" eaLnBrk="0" fontAlgn="base" hangingPunct="0">
        <a:spcBef>
          <a:spcPct val="0"/>
        </a:spcBef>
        <a:spcAft>
          <a:spcPct val="0"/>
        </a:spcAft>
        <a:defRPr sz="2800">
          <a:solidFill>
            <a:schemeClr val="tx1"/>
          </a:solidFill>
          <a:latin typeface="+mn-lt"/>
          <a:ea typeface="+mn-ea"/>
          <a:cs typeface="+mn-cs"/>
          <a:sym typeface="Palatino" charset="0"/>
        </a:defRPr>
      </a:lvl5pPr>
      <a:lvl6pPr marL="457200" algn="ctr" rtl="0" fontAlgn="base">
        <a:spcBef>
          <a:spcPct val="0"/>
        </a:spcBef>
        <a:spcAft>
          <a:spcPct val="0"/>
        </a:spcAft>
        <a:defRPr sz="2800">
          <a:solidFill>
            <a:schemeClr val="tx1"/>
          </a:solidFill>
          <a:latin typeface="+mn-lt"/>
          <a:ea typeface="+mn-ea"/>
          <a:cs typeface="+mn-cs"/>
          <a:sym typeface="Palatino" charset="0"/>
        </a:defRPr>
      </a:lvl6pPr>
      <a:lvl7pPr marL="914400" algn="ctr" rtl="0" fontAlgn="base">
        <a:spcBef>
          <a:spcPct val="0"/>
        </a:spcBef>
        <a:spcAft>
          <a:spcPct val="0"/>
        </a:spcAft>
        <a:defRPr sz="2800">
          <a:solidFill>
            <a:schemeClr val="tx1"/>
          </a:solidFill>
          <a:latin typeface="+mn-lt"/>
          <a:ea typeface="+mn-ea"/>
          <a:cs typeface="+mn-cs"/>
          <a:sym typeface="Palatino" charset="0"/>
        </a:defRPr>
      </a:lvl7pPr>
      <a:lvl8pPr marL="1371600" algn="ctr" rtl="0" fontAlgn="base">
        <a:spcBef>
          <a:spcPct val="0"/>
        </a:spcBef>
        <a:spcAft>
          <a:spcPct val="0"/>
        </a:spcAft>
        <a:defRPr sz="2800">
          <a:solidFill>
            <a:schemeClr val="tx1"/>
          </a:solidFill>
          <a:latin typeface="+mn-lt"/>
          <a:ea typeface="+mn-ea"/>
          <a:cs typeface="+mn-cs"/>
          <a:sym typeface="Palatino" charset="0"/>
        </a:defRPr>
      </a:lvl8pPr>
      <a:lvl9pPr marL="1828800" algn="ctr" rtl="0" fontAlgn="base">
        <a:spcBef>
          <a:spcPct val="0"/>
        </a:spcBef>
        <a:spcAft>
          <a:spcPct val="0"/>
        </a:spcAft>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181" r:id="rId1"/>
    <p:sldLayoutId id="2147484182" r:id="rId2"/>
    <p:sldLayoutId id="2147484183" r:id="rId3"/>
    <p:sldLayoutId id="2147484184" r:id="rId4"/>
    <p:sldLayoutId id="2147484185" r:id="rId5"/>
    <p:sldLayoutId id="2147484186" r:id="rId6"/>
    <p:sldLayoutId id="2147484187" r:id="rId7"/>
    <p:sldLayoutId id="2147484188" r:id="rId8"/>
    <p:sldLayoutId id="2147484189" r:id="rId9"/>
    <p:sldLayoutId id="2147484190" r:id="rId10"/>
    <p:sldLayoutId id="2147484191"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7000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1pPr>
      <a:lvl2pPr marL="10429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2pPr>
      <a:lvl3pPr marL="13858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3pPr>
      <a:lvl4pPr marL="17414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4pPr>
      <a:lvl5pPr marL="2084388" indent="-446088" algn="l" rtl="0" eaLnBrk="0" fontAlgn="base" hangingPunct="0">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5pPr>
      <a:lvl6pPr marL="25415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6pPr>
      <a:lvl7pPr marL="29987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7pPr>
      <a:lvl8pPr marL="34559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8pPr>
      <a:lvl9pPr marL="3913188" indent="-446088" algn="l" rtl="0" fontAlgn="base">
        <a:spcBef>
          <a:spcPts val="1900"/>
        </a:spcBef>
        <a:spcAft>
          <a:spcPct val="0"/>
        </a:spcAft>
        <a:buClr>
          <a:srgbClr val="803DE9"/>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body" idx="1"/>
          </p:nvPr>
        </p:nvSpPr>
        <p:spPr bwMode="auto">
          <a:xfrm>
            <a:off x="990600" y="1790700"/>
            <a:ext cx="8178800" cy="5194300"/>
          </a:xfrm>
          <a:prstGeom prst="rect">
            <a:avLst/>
          </a:prstGeom>
          <a:noFill/>
          <a:ln w="12700">
            <a:noFill/>
            <a:miter lim="800000"/>
            <a:headEnd/>
            <a:tailEnd/>
          </a:ln>
        </p:spPr>
        <p:txBody>
          <a:bodyPr vert="horz" wrap="square" lIns="38100" tIns="38100" rIns="38100" bIns="38100" numCol="1" anchor="t"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10243" name="Rectangle 2"/>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192" r:id="rId1"/>
    <p:sldLayoutId id="2147484193" r:id="rId2"/>
    <p:sldLayoutId id="2147484194" r:id="rId3"/>
    <p:sldLayoutId id="2147484195" r:id="rId4"/>
    <p:sldLayoutId id="2147484196" r:id="rId5"/>
    <p:sldLayoutId id="2147484197" r:id="rId6"/>
    <p:sldLayoutId id="2147484198" r:id="rId7"/>
    <p:sldLayoutId id="2147484199" r:id="rId8"/>
    <p:sldLayoutId id="2147484200" r:id="rId9"/>
    <p:sldLayoutId id="2147484201" r:id="rId10"/>
    <p:sldLayoutId id="2147484202"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254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1pPr>
      <a:lvl2pPr marL="9683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2pPr>
      <a:lvl3pPr marL="13112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3pPr>
      <a:lvl4pPr marL="16668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4pPr>
      <a:lvl5pPr marL="20097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5pPr>
      <a:lvl6pPr marL="24669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6pPr>
      <a:lvl7pPr marL="29241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7pPr>
      <a:lvl8pPr marL="33813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8pPr>
      <a:lvl9pPr marL="38385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body" idx="1"/>
          </p:nvPr>
        </p:nvSpPr>
        <p:spPr bwMode="auto">
          <a:xfrm>
            <a:off x="990600" y="1790700"/>
            <a:ext cx="3937000" cy="51943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11267" name="Rectangle 2"/>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203" r:id="rId1"/>
    <p:sldLayoutId id="2147484204" r:id="rId2"/>
    <p:sldLayoutId id="2147484205" r:id="rId3"/>
    <p:sldLayoutId id="2147484206" r:id="rId4"/>
    <p:sldLayoutId id="2147484207" r:id="rId5"/>
    <p:sldLayoutId id="2147484208" r:id="rId6"/>
    <p:sldLayoutId id="2147484209" r:id="rId7"/>
    <p:sldLayoutId id="2147484210" r:id="rId8"/>
    <p:sldLayoutId id="2147484211" r:id="rId9"/>
    <p:sldLayoutId id="2147484212" r:id="rId10"/>
    <p:sldLayoutId id="2147484213"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254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1pPr>
      <a:lvl2pPr marL="9683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2pPr>
      <a:lvl3pPr marL="13112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3pPr>
      <a:lvl4pPr marL="16668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4pPr>
      <a:lvl5pPr marL="20097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5pPr>
      <a:lvl6pPr marL="24669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6pPr>
      <a:lvl7pPr marL="29241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7pPr>
      <a:lvl8pPr marL="33813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8pPr>
      <a:lvl9pPr marL="38385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body" idx="1"/>
          </p:nvPr>
        </p:nvSpPr>
        <p:spPr bwMode="auto">
          <a:xfrm>
            <a:off x="495300" y="3784600"/>
            <a:ext cx="4584700" cy="2286000"/>
          </a:xfrm>
          <a:prstGeom prst="rect">
            <a:avLst/>
          </a:prstGeom>
          <a:noFill/>
          <a:ln w="12700">
            <a:noFill/>
            <a:miter lim="800000"/>
            <a:headEnd/>
            <a:tailEnd/>
          </a:ln>
        </p:spPr>
        <p:txBody>
          <a:bodyPr vert="horz" wrap="square" lIns="38100" tIns="38100" rIns="38100" bIns="38100" numCol="1" anchor="t"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12291" name="Rectangle 2"/>
          <p:cNvSpPr>
            <a:spLocks noGrp="1" noChangeArrowheads="1"/>
          </p:cNvSpPr>
          <p:nvPr>
            <p:ph type="title"/>
          </p:nvPr>
        </p:nvSpPr>
        <p:spPr bwMode="auto">
          <a:xfrm>
            <a:off x="495300" y="1549400"/>
            <a:ext cx="4584700" cy="2133600"/>
          </a:xfrm>
          <a:prstGeom prst="rect">
            <a:avLst/>
          </a:prstGeom>
          <a:noFill/>
          <a:ln w="12700">
            <a:noFill/>
            <a:miter lim="800000"/>
            <a:headEnd/>
            <a:tailEnd/>
          </a:ln>
        </p:spPr>
        <p:txBody>
          <a:bodyPr vert="horz" wrap="square" lIns="38100" tIns="38100" rIns="38100" bIns="38100" numCol="1" anchor="b"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214" r:id="rId1"/>
    <p:sldLayoutId id="2147484215" r:id="rId2"/>
    <p:sldLayoutId id="2147484216" r:id="rId3"/>
    <p:sldLayoutId id="2147484217" r:id="rId4"/>
    <p:sldLayoutId id="2147484218" r:id="rId5"/>
    <p:sldLayoutId id="2147484219" r:id="rId6"/>
    <p:sldLayoutId id="2147484220" r:id="rId7"/>
    <p:sldLayoutId id="2147484221" r:id="rId8"/>
    <p:sldLayoutId id="2147484222" r:id="rId9"/>
    <p:sldLayoutId id="2147484223" r:id="rId10"/>
    <p:sldLayoutId id="2147484224" r:id="rId11"/>
  </p:sldLayoutIdLst>
  <p:transition/>
  <p:txStyles>
    <p:titleStyle>
      <a:lvl1pPr algn="ctr" rtl="0" eaLnBrk="0" fontAlgn="base" hangingPunct="0">
        <a:spcBef>
          <a:spcPct val="0"/>
        </a:spcBef>
        <a:spcAft>
          <a:spcPct val="0"/>
        </a:spcAft>
        <a:defRPr sz="6000">
          <a:solidFill>
            <a:srgbClr val="53C70E"/>
          </a:solidFill>
          <a:latin typeface="+mj-lt"/>
          <a:ea typeface="+mj-ea"/>
          <a:cs typeface="+mj-cs"/>
          <a:sym typeface="Futura" charset="0"/>
        </a:defRPr>
      </a:lvl1pPr>
      <a:lvl2pPr algn="ctr" rtl="0" eaLnBrk="0" fontAlgn="base" hangingPunct="0">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53C70E"/>
          </a:solidFill>
          <a:latin typeface="Futura" charset="0"/>
          <a:ea typeface="ヒラギノ角ゴ Pro W3" charset="0"/>
          <a:cs typeface="ヒラギノ角ゴ Pro W3" charset="0"/>
          <a:sym typeface="Futura" charset="0"/>
        </a:defRPr>
      </a:lvl9pPr>
    </p:titleStyle>
    <p:bodyStyle>
      <a:lvl1pPr algn="ctr" rtl="0" eaLnBrk="0" fontAlgn="base" hangingPunct="0">
        <a:spcBef>
          <a:spcPct val="0"/>
        </a:spcBef>
        <a:spcAft>
          <a:spcPct val="0"/>
        </a:spcAft>
        <a:defRPr sz="2800">
          <a:solidFill>
            <a:schemeClr val="tx1"/>
          </a:solidFill>
          <a:latin typeface="+mn-lt"/>
          <a:ea typeface="+mn-ea"/>
          <a:cs typeface="+mn-cs"/>
          <a:sym typeface="Palatino" charset="0"/>
        </a:defRPr>
      </a:lvl1pPr>
      <a:lvl2pPr algn="ctr" rtl="0" eaLnBrk="0" fontAlgn="base" hangingPunct="0">
        <a:spcBef>
          <a:spcPct val="0"/>
        </a:spcBef>
        <a:spcAft>
          <a:spcPct val="0"/>
        </a:spcAft>
        <a:defRPr sz="2800">
          <a:solidFill>
            <a:schemeClr val="tx1"/>
          </a:solidFill>
          <a:latin typeface="+mn-lt"/>
          <a:ea typeface="+mn-ea"/>
          <a:cs typeface="+mn-cs"/>
          <a:sym typeface="Palatino" charset="0"/>
        </a:defRPr>
      </a:lvl2pPr>
      <a:lvl3pPr algn="ctr" rtl="0" eaLnBrk="0" fontAlgn="base" hangingPunct="0">
        <a:spcBef>
          <a:spcPct val="0"/>
        </a:spcBef>
        <a:spcAft>
          <a:spcPct val="0"/>
        </a:spcAft>
        <a:defRPr sz="2800">
          <a:solidFill>
            <a:schemeClr val="tx1"/>
          </a:solidFill>
          <a:latin typeface="+mn-lt"/>
          <a:ea typeface="+mn-ea"/>
          <a:cs typeface="+mn-cs"/>
          <a:sym typeface="Palatino" charset="0"/>
        </a:defRPr>
      </a:lvl3pPr>
      <a:lvl4pPr algn="ctr" rtl="0" eaLnBrk="0" fontAlgn="base" hangingPunct="0">
        <a:spcBef>
          <a:spcPct val="0"/>
        </a:spcBef>
        <a:spcAft>
          <a:spcPct val="0"/>
        </a:spcAft>
        <a:defRPr sz="2800">
          <a:solidFill>
            <a:schemeClr val="tx1"/>
          </a:solidFill>
          <a:latin typeface="+mn-lt"/>
          <a:ea typeface="+mn-ea"/>
          <a:cs typeface="+mn-cs"/>
          <a:sym typeface="Palatino" charset="0"/>
        </a:defRPr>
      </a:lvl4pPr>
      <a:lvl5pPr algn="ctr" rtl="0" eaLnBrk="0" fontAlgn="base" hangingPunct="0">
        <a:spcBef>
          <a:spcPct val="0"/>
        </a:spcBef>
        <a:spcAft>
          <a:spcPct val="0"/>
        </a:spcAft>
        <a:defRPr sz="2800">
          <a:solidFill>
            <a:schemeClr val="tx1"/>
          </a:solidFill>
          <a:latin typeface="+mn-lt"/>
          <a:ea typeface="+mn-ea"/>
          <a:cs typeface="+mn-cs"/>
          <a:sym typeface="Palatino" charset="0"/>
        </a:defRPr>
      </a:lvl5pPr>
      <a:lvl6pPr marL="457200" algn="ctr" rtl="0" fontAlgn="base">
        <a:spcBef>
          <a:spcPct val="0"/>
        </a:spcBef>
        <a:spcAft>
          <a:spcPct val="0"/>
        </a:spcAft>
        <a:defRPr sz="2800">
          <a:solidFill>
            <a:schemeClr val="tx1"/>
          </a:solidFill>
          <a:latin typeface="+mn-lt"/>
          <a:ea typeface="+mn-ea"/>
          <a:cs typeface="+mn-cs"/>
          <a:sym typeface="Palatino" charset="0"/>
        </a:defRPr>
      </a:lvl6pPr>
      <a:lvl7pPr marL="914400" algn="ctr" rtl="0" fontAlgn="base">
        <a:spcBef>
          <a:spcPct val="0"/>
        </a:spcBef>
        <a:spcAft>
          <a:spcPct val="0"/>
        </a:spcAft>
        <a:defRPr sz="2800">
          <a:solidFill>
            <a:schemeClr val="tx1"/>
          </a:solidFill>
          <a:latin typeface="+mn-lt"/>
          <a:ea typeface="+mn-ea"/>
          <a:cs typeface="+mn-cs"/>
          <a:sym typeface="Palatino" charset="0"/>
        </a:defRPr>
      </a:lvl7pPr>
      <a:lvl8pPr marL="1371600" algn="ctr" rtl="0" fontAlgn="base">
        <a:spcBef>
          <a:spcPct val="0"/>
        </a:spcBef>
        <a:spcAft>
          <a:spcPct val="0"/>
        </a:spcAft>
        <a:defRPr sz="2800">
          <a:solidFill>
            <a:schemeClr val="tx1"/>
          </a:solidFill>
          <a:latin typeface="+mn-lt"/>
          <a:ea typeface="+mn-ea"/>
          <a:cs typeface="+mn-cs"/>
          <a:sym typeface="Palatino" charset="0"/>
        </a:defRPr>
      </a:lvl8pPr>
      <a:lvl9pPr marL="1828800" algn="ctr" rtl="0" fontAlgn="base">
        <a:spcBef>
          <a:spcPct val="0"/>
        </a:spcBef>
        <a:spcAft>
          <a:spcPct val="0"/>
        </a:spcAft>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body" idx="1"/>
          </p:nvPr>
        </p:nvSpPr>
        <p:spPr bwMode="auto">
          <a:xfrm>
            <a:off x="990600" y="990600"/>
            <a:ext cx="8178800" cy="56388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12291" name="Rectangle 2">
            <a:extLst>
              <a:ext uri="{FF2B5EF4-FFF2-40B4-BE49-F238E27FC236}">
                <a16:creationId xmlns="" xmlns:a16="http://schemas.microsoft.com/office/drawing/2014/main" id="{C6AB839F-9AC3-5642-80AA-228075268AC2}"/>
              </a:ext>
            </a:extLst>
          </p:cNvPr>
          <p:cNvSpPr>
            <a:spLocks noChangeArrowheads="1"/>
          </p:cNvSpPr>
          <p:nvPr/>
        </p:nvSpPr>
        <p:spPr bwMode="auto">
          <a:xfrm>
            <a:off x="9271000" y="165100"/>
            <a:ext cx="812800" cy="7277100"/>
          </a:xfrm>
          <a:prstGeom prst="rect">
            <a:avLst/>
          </a:prstGeom>
          <a:solidFill>
            <a:srgbClr val="FF7800">
              <a:alpha val="96861"/>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pPr algn="ctr" eaLnBrk="1" hangingPunct="1"/>
            <a:endParaRPr lang="en-US" altLang="en-US"/>
          </a:p>
        </p:txBody>
      </p:sp>
    </p:spTree>
  </p:cSld>
  <p:clrMap bg1="lt1" tx1="dk1" bg2="lt2" tx2="dk2" accent1="accent1" accent2="accent2" accent3="accent3" accent4="accent4" accent5="accent5" accent6="accent6" hlink="hlink" folHlink="folHlink"/>
  <p:sldLayoutIdLst>
    <p:sldLayoutId id="2147484225"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35" r:id="rId11"/>
  </p:sldLayoutIdLst>
  <p:transition/>
  <p:txStyles>
    <p:titleStyle>
      <a:lvl1pPr algn="ctr" rtl="0" eaLnBrk="0" fontAlgn="base" hangingPunct="0">
        <a:spcBef>
          <a:spcPct val="0"/>
        </a:spcBef>
        <a:spcAft>
          <a:spcPct val="0"/>
        </a:spcAft>
        <a:defRPr sz="6000">
          <a:solidFill>
            <a:srgbClr val="FF8319"/>
          </a:solidFill>
          <a:latin typeface="+mj-lt"/>
          <a:ea typeface="+mj-ea"/>
          <a:cs typeface="+mj-cs"/>
          <a:sym typeface="Futura" charset="0"/>
        </a:defRPr>
      </a:lvl1pPr>
      <a:lvl2pPr algn="ctr" rtl="0" eaLnBrk="0" fontAlgn="base" hangingPunct="0">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8319"/>
          </a:solidFill>
          <a:latin typeface="Futura" charset="0"/>
          <a:ea typeface="ヒラギノ角ゴ Pro W3" charset="0"/>
          <a:cs typeface="ヒラギノ角ゴ Pro W3" charset="0"/>
          <a:sym typeface="Futura" charset="0"/>
        </a:defRPr>
      </a:lvl9pPr>
    </p:titleStyle>
    <p:bodyStyle>
      <a:lvl1pPr marL="661988" indent="-446088" algn="l" rtl="0" eaLnBrk="0" fontAlgn="base" hangingPunct="0">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1pPr>
      <a:lvl2pPr marL="1004888" indent="-446088" algn="l" rtl="0" eaLnBrk="0" fontAlgn="base" hangingPunct="0">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2pPr>
      <a:lvl3pPr marL="1347788" indent="-446088" algn="l" rtl="0" eaLnBrk="0" fontAlgn="base" hangingPunct="0">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3pPr>
      <a:lvl4pPr marL="1703388" indent="-446088" algn="l" rtl="0" eaLnBrk="0" fontAlgn="base" hangingPunct="0">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4pPr>
      <a:lvl5pPr marL="2046288" indent="-446088" algn="l" rtl="0" eaLnBrk="0" fontAlgn="base" hangingPunct="0">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5pPr>
      <a:lvl6pPr marL="2503488" indent="-446088" algn="l" rtl="0" fontAlgn="base">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6pPr>
      <a:lvl7pPr marL="2960688" indent="-446088" algn="l" rtl="0" fontAlgn="base">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7pPr>
      <a:lvl8pPr marL="3417888" indent="-446088" algn="l" rtl="0" fontAlgn="base">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8pPr>
      <a:lvl9pPr marL="3875088" indent="-446088" algn="l" rtl="0" fontAlgn="base">
        <a:spcBef>
          <a:spcPts val="3300"/>
        </a:spcBef>
        <a:spcAft>
          <a:spcPct val="0"/>
        </a:spcAft>
        <a:buClr>
          <a:srgbClr val="FF7800"/>
        </a:buClr>
        <a:buSzPct val="100000"/>
        <a:buFont typeface="Lucida Grande" charset="0"/>
        <a:buChar char="•"/>
        <a:defRPr sz="32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1"/>
          <p:cNvSpPr>
            <a:spLocks noGrp="1" noChangeArrowheads="1"/>
          </p:cNvSpPr>
          <p:nvPr>
            <p:ph type="body" idx="1"/>
          </p:nvPr>
        </p:nvSpPr>
        <p:spPr bwMode="auto">
          <a:xfrm>
            <a:off x="6070600" y="1790700"/>
            <a:ext cx="3098800" cy="5194300"/>
          </a:xfrm>
          <a:prstGeom prst="rect">
            <a:avLst/>
          </a:prstGeom>
          <a:no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Palatino" charset="0"/>
              </a:rPr>
              <a:t>Click to edit Master text styles</a:t>
            </a:r>
          </a:p>
          <a:p>
            <a:pPr lvl="1"/>
            <a:r>
              <a:rPr lang="en-US" altLang="en-US" smtClean="0">
                <a:sym typeface="Palatino" charset="0"/>
              </a:rPr>
              <a:t>Second level</a:t>
            </a:r>
          </a:p>
          <a:p>
            <a:pPr lvl="2"/>
            <a:r>
              <a:rPr lang="en-US" altLang="en-US" smtClean="0">
                <a:sym typeface="Palatino" charset="0"/>
              </a:rPr>
              <a:t>Third level</a:t>
            </a:r>
          </a:p>
          <a:p>
            <a:pPr lvl="3"/>
            <a:r>
              <a:rPr lang="en-US" altLang="en-US" smtClean="0">
                <a:sym typeface="Palatino" charset="0"/>
              </a:rPr>
              <a:t>Fourth level</a:t>
            </a:r>
          </a:p>
          <a:p>
            <a:pPr lvl="4"/>
            <a:r>
              <a:rPr lang="en-US" altLang="en-US" smtClean="0">
                <a:sym typeface="Palatino" charset="0"/>
              </a:rPr>
              <a:t>Fifth level</a:t>
            </a:r>
          </a:p>
        </p:txBody>
      </p:sp>
      <p:sp>
        <p:nvSpPr>
          <p:cNvPr id="14339" name="Rectangle 2"/>
          <p:cNvSpPr>
            <a:spLocks noGrp="1" noChangeArrowheads="1"/>
          </p:cNvSpPr>
          <p:nvPr>
            <p:ph type="title"/>
          </p:nvPr>
        </p:nvSpPr>
        <p:spPr bwMode="auto">
          <a:xfrm>
            <a:off x="165100" y="203200"/>
            <a:ext cx="9817100" cy="1485900"/>
          </a:xfrm>
          <a:prstGeom prst="rect">
            <a:avLst/>
          </a:prstGeom>
          <a:solidFill>
            <a:srgbClr val="803DE9"/>
          </a:solidFill>
          <a:ln w="12700">
            <a:noFill/>
            <a:miter lim="800000"/>
            <a:headEnd/>
            <a:tailEnd/>
          </a:ln>
        </p:spPr>
        <p:txBody>
          <a:bodyPr vert="horz" wrap="square" lIns="38100" tIns="38100" rIns="38100" bIns="38100" numCol="1" anchor="ctr" anchorCtr="0" compatLnSpc="1">
            <a:prstTxWarp prst="textNoShape">
              <a:avLst/>
            </a:prstTxWarp>
          </a:bodyPr>
          <a:lstStyle/>
          <a:p>
            <a:pPr lvl="0"/>
            <a:r>
              <a:rPr lang="en-US" altLang="en-US" smtClean="0">
                <a:sym typeface="Futura" charset="0"/>
              </a:rPr>
              <a:t>Click to edit Master title style</a:t>
            </a:r>
          </a:p>
        </p:txBody>
      </p:sp>
    </p:spTree>
  </p:cSld>
  <p:clrMap bg1="lt1" tx1="dk1" bg2="lt2" tx2="dk2" accent1="accent1" accent2="accent2" accent3="accent3" accent4="accent4" accent5="accent5" accent6="accent6" hlink="hlink" folHlink="folHlink"/>
  <p:sldLayoutIdLst>
    <p:sldLayoutId id="2147484236" r:id="rId1"/>
    <p:sldLayoutId id="2147484237" r:id="rId2"/>
    <p:sldLayoutId id="2147484238" r:id="rId3"/>
    <p:sldLayoutId id="2147484239" r:id="rId4"/>
    <p:sldLayoutId id="2147484240" r:id="rId5"/>
    <p:sldLayoutId id="2147484241" r:id="rId6"/>
    <p:sldLayoutId id="2147484242" r:id="rId7"/>
    <p:sldLayoutId id="2147484243" r:id="rId8"/>
    <p:sldLayoutId id="2147484244" r:id="rId9"/>
    <p:sldLayoutId id="2147484245" r:id="rId10"/>
    <p:sldLayoutId id="2147484246" r:id="rId11"/>
  </p:sldLayoutIdLst>
  <p:transition/>
  <p:txStyles>
    <p:titleStyle>
      <a:lvl1pPr algn="ctr" rtl="0" eaLnBrk="0" fontAlgn="base" hangingPunct="0">
        <a:spcBef>
          <a:spcPct val="0"/>
        </a:spcBef>
        <a:spcAft>
          <a:spcPct val="0"/>
        </a:spcAft>
        <a:defRPr sz="6000">
          <a:solidFill>
            <a:srgbClr val="FFFFFF"/>
          </a:solidFill>
          <a:latin typeface="+mj-lt"/>
          <a:ea typeface="+mj-ea"/>
          <a:cs typeface="+mj-cs"/>
          <a:sym typeface="Futura" charset="0"/>
        </a:defRPr>
      </a:lvl1pPr>
      <a:lvl2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2pPr>
      <a:lvl3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3pPr>
      <a:lvl4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4pPr>
      <a:lvl5pPr algn="ctr" rtl="0" eaLnBrk="0" fontAlgn="base" hangingPunct="0">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5pPr>
      <a:lvl6pPr marL="4572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6pPr>
      <a:lvl7pPr marL="9144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7pPr>
      <a:lvl8pPr marL="13716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8pPr>
      <a:lvl9pPr marL="1828800" algn="ctr" rtl="0" fontAlgn="base">
        <a:spcBef>
          <a:spcPct val="0"/>
        </a:spcBef>
        <a:spcAft>
          <a:spcPct val="0"/>
        </a:spcAft>
        <a:defRPr sz="6000">
          <a:solidFill>
            <a:srgbClr val="FFFFFF"/>
          </a:solidFill>
          <a:latin typeface="Futura" charset="0"/>
          <a:ea typeface="ヒラギノ角ゴ Pro W3" charset="0"/>
          <a:cs typeface="ヒラギノ角ゴ Pro W3" charset="0"/>
          <a:sym typeface="Futura" charset="0"/>
        </a:defRPr>
      </a:lvl9pPr>
    </p:titleStyle>
    <p:bodyStyle>
      <a:lvl1pPr marL="6254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1pPr>
      <a:lvl2pPr marL="9683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2pPr>
      <a:lvl3pPr marL="13112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3pPr>
      <a:lvl4pPr marL="16668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4pPr>
      <a:lvl5pPr marL="2009775" indent="-409575" algn="l" rtl="0" eaLnBrk="0" fontAlgn="base" hangingPunct="0">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5pPr>
      <a:lvl6pPr marL="24669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6pPr>
      <a:lvl7pPr marL="29241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7pPr>
      <a:lvl8pPr marL="33813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8pPr>
      <a:lvl9pPr marL="3838575" indent="-409575" algn="l" rtl="0" fontAlgn="base">
        <a:spcBef>
          <a:spcPts val="2700"/>
        </a:spcBef>
        <a:spcAft>
          <a:spcPct val="0"/>
        </a:spcAft>
        <a:buClr>
          <a:srgbClr val="803DE9"/>
        </a:buClr>
        <a:buSzPct val="100000"/>
        <a:buFont typeface="Lucida Grande" charset="0"/>
        <a:buChar char="•"/>
        <a:defRPr sz="2800">
          <a:solidFill>
            <a:schemeClr val="tx1"/>
          </a:solidFill>
          <a:latin typeface="+mn-lt"/>
          <a:ea typeface="+mn-ea"/>
          <a:cs typeface="+mn-cs"/>
          <a:sym typeface="Palatino"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6.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6.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6.xml"/><Relationship Id="rId1" Type="http://schemas.openxmlformats.org/officeDocument/2006/relationships/tags" Target="../tags/tag10.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6.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6.xml"/><Relationship Id="rId1" Type="http://schemas.openxmlformats.org/officeDocument/2006/relationships/tags" Target="../tags/tag1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tags" Target="../tags/tag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6.xml"/><Relationship Id="rId1" Type="http://schemas.openxmlformats.org/officeDocument/2006/relationships/tags" Target="../tags/tag1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xml"/></Relationships>
</file>

<file path=ppt/slides/_rels/slide28.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hyperlink" Target="http://phschool.com/atschool/phsciexp/active_art/respiratory_system/index.html"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6.xml"/><Relationship Id="rId1" Type="http://schemas.openxmlformats.org/officeDocument/2006/relationships/tags" Target="../tags/tag19.xml"/></Relationships>
</file>

<file path=ppt/slides/_rels/slide32.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4"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6.xml"/><Relationship Id="rId1" Type="http://schemas.openxmlformats.org/officeDocument/2006/relationships/tags" Target="../tags/tag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6.xml"/><Relationship Id="rId1" Type="http://schemas.openxmlformats.org/officeDocument/2006/relationships/tags" Target="../tags/tag24.xml"/></Relationships>
</file>

<file path=ppt/slides/_rels/slide42.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slideLayout" Target="../slideLayouts/slideLayout36.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26.xml"/><Relationship Id="rId1" Type="http://schemas.openxmlformats.org/officeDocument/2006/relationships/tags" Target="../tags/tag28.xml"/></Relationships>
</file>

<file path=ppt/slides/_rels/slide4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a:solidFill>
            <a:srgbClr val="C00000"/>
          </a:solidFill>
        </p:spPr>
        <p:txBody>
          <a:bodyPr/>
          <a:lstStyle/>
          <a:p>
            <a:pPr eaLnBrk="1" hangingPunct="1"/>
            <a:r>
              <a:rPr lang="en-US" altLang="en-US" smtClean="0"/>
              <a:t>Respiratory System</a:t>
            </a:r>
          </a:p>
        </p:txBody>
      </p:sp>
      <p:sp>
        <p:nvSpPr>
          <p:cNvPr id="16386" name="Rectangle 2"/>
          <p:cNvSpPr>
            <a:spLocks noGrp="1" noChangeArrowheads="1"/>
          </p:cNvSpPr>
          <p:nvPr>
            <p:ph type="body" idx="1"/>
          </p:nvPr>
        </p:nvSpPr>
        <p:spPr>
          <a:solidFill>
            <a:srgbClr val="C00000"/>
          </a:solidFill>
        </p:spPr>
        <p:txBody>
          <a:bodyPr/>
          <a:lstStyle/>
          <a:p>
            <a:pPr eaLnBrk="1" hangingPunct="1"/>
            <a:r>
              <a:rPr lang="en-US" altLang="en-US" smtClean="0"/>
              <a:t>Gas exchange</a:t>
            </a:r>
          </a:p>
        </p:txBody>
      </p:sp>
    </p:spTree>
    <p:custDataLst>
      <p:tags r:id="rId1"/>
    </p:custData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Content Placeholder 2"/>
          <p:cNvSpPr>
            <a:spLocks noGrp="1" noChangeArrowheads="1"/>
          </p:cNvSpPr>
          <p:nvPr>
            <p:ph idx="1"/>
          </p:nvPr>
        </p:nvSpPr>
        <p:spPr/>
        <p:txBody>
          <a:bodyPr/>
          <a:lstStyle/>
          <a:p>
            <a:r>
              <a:rPr lang="en-US" altLang="en-US" smtClean="0"/>
              <a:t>Why do we breathe? Think of all the reasons why we need a respiratory system.</a:t>
            </a:r>
          </a:p>
        </p:txBody>
      </p:sp>
      <p:sp>
        <p:nvSpPr>
          <p:cNvPr id="17410" name="Rectangle 3"/>
          <p:cNvSpPr>
            <a:spLocks/>
          </p:cNvSpPr>
          <p:nvPr/>
        </p:nvSpPr>
        <p:spPr bwMode="auto">
          <a:xfrm>
            <a:off x="9499600" y="917575"/>
            <a:ext cx="390525" cy="5538788"/>
          </a:xfrm>
          <a:prstGeom prst="rect">
            <a:avLst/>
          </a:prstGeom>
          <a:noFill/>
          <a:ln w="9525">
            <a:noFill/>
            <a:miter lim="800000"/>
            <a:headEnd/>
            <a:tailEnd/>
          </a:ln>
        </p:spPr>
        <p:txBody>
          <a:bodyPr lIns="0" tIns="0" rIns="0" bIns="0" anchor="ctr">
            <a:spAutoFit/>
          </a:bodyPr>
          <a:lstStyle/>
          <a:p>
            <a:pPr algn="ctr" eaLnBrk="1" hangingPunct="1"/>
            <a:r>
              <a:rPr lang="en-US" altLang="en-US" b="1">
                <a:solidFill>
                  <a:srgbClr val="FFFEFF"/>
                </a:solidFill>
                <a:latin typeface="Futura Condensed"/>
                <a:sym typeface="Futura Condensed"/>
              </a:rPr>
              <a:t>I</a:t>
            </a:r>
          </a:p>
          <a:p>
            <a:pPr algn="ctr" eaLnBrk="1" hangingPunct="1"/>
            <a:r>
              <a:rPr lang="en-US" altLang="en-US" b="1">
                <a:solidFill>
                  <a:srgbClr val="FFFEFF"/>
                </a:solidFill>
                <a:latin typeface="Futura Condensed"/>
                <a:sym typeface="Futura Condensed"/>
              </a:rPr>
              <a:t>N</a:t>
            </a:r>
          </a:p>
          <a:p>
            <a:pPr algn="ctr" eaLnBrk="1" hangingPunct="1"/>
            <a:r>
              <a:rPr lang="en-US" altLang="en-US" b="1">
                <a:solidFill>
                  <a:srgbClr val="FFFEFF"/>
                </a:solidFill>
                <a:latin typeface="Futura Condensed"/>
                <a:sym typeface="Futura Condensed"/>
              </a:rPr>
              <a:t>T</a:t>
            </a:r>
          </a:p>
          <a:p>
            <a:pPr algn="ctr" eaLnBrk="1" hangingPunct="1"/>
            <a:r>
              <a:rPr lang="en-US" altLang="en-US" b="1">
                <a:solidFill>
                  <a:srgbClr val="FFFEFF"/>
                </a:solidFill>
                <a:latin typeface="Futura Condensed"/>
                <a:sym typeface="Futura Condensed"/>
              </a:rPr>
              <a:t>RO</a:t>
            </a:r>
          </a:p>
          <a:p>
            <a:pPr algn="ctr" eaLnBrk="1" hangingPunct="1"/>
            <a:r>
              <a:rPr lang="en-US" altLang="en-US" b="1">
                <a:solidFill>
                  <a:srgbClr val="FFFEFF"/>
                </a:solidFill>
                <a:latin typeface="Futura Condensed"/>
                <a:sym typeface="Futura Condensed"/>
              </a:rPr>
              <a:t>D</a:t>
            </a:r>
          </a:p>
          <a:p>
            <a:pPr algn="ctr" eaLnBrk="1" hangingPunct="1"/>
            <a:r>
              <a:rPr lang="en-US" altLang="en-US" b="1">
                <a:solidFill>
                  <a:srgbClr val="FFFEFF"/>
                </a:solidFill>
                <a:latin typeface="Futura Condensed"/>
                <a:sym typeface="Futura Condensed"/>
              </a:rPr>
              <a:t>U</a:t>
            </a:r>
          </a:p>
          <a:p>
            <a:pPr algn="ctr" eaLnBrk="1" hangingPunct="1"/>
            <a:r>
              <a:rPr lang="en-US" altLang="en-US" b="1">
                <a:solidFill>
                  <a:srgbClr val="FFFEFF"/>
                </a:solidFill>
                <a:latin typeface="Futura Condensed"/>
                <a:sym typeface="Futura Condensed"/>
              </a:rPr>
              <a:t>C</a:t>
            </a:r>
          </a:p>
          <a:p>
            <a:pPr algn="ctr" eaLnBrk="1" hangingPunct="1"/>
            <a:r>
              <a:rPr lang="en-US" altLang="en-US" b="1">
                <a:solidFill>
                  <a:srgbClr val="FFFEFF"/>
                </a:solidFill>
                <a:latin typeface="Futura Condensed"/>
                <a:sym typeface="Futura Condensed"/>
              </a:rPr>
              <a:t>T</a:t>
            </a:r>
          </a:p>
          <a:p>
            <a:pPr algn="ctr" eaLnBrk="1" hangingPunct="1"/>
            <a:r>
              <a:rPr lang="en-US" altLang="en-US" b="1">
                <a:solidFill>
                  <a:srgbClr val="FFFEFF"/>
                </a:solidFill>
                <a:latin typeface="Futura Condensed"/>
                <a:sym typeface="Futura Condensed"/>
              </a:rPr>
              <a:t>I</a:t>
            </a:r>
          </a:p>
          <a:p>
            <a:pPr algn="ctr" eaLnBrk="1" hangingPunct="1"/>
            <a:r>
              <a:rPr lang="en-US" altLang="en-US" b="1">
                <a:solidFill>
                  <a:srgbClr val="FFFEFF"/>
                </a:solidFill>
                <a:latin typeface="Futura Condensed"/>
                <a:sym typeface="Futura Condensed"/>
              </a:rPr>
              <a:t>O</a:t>
            </a:r>
          </a:p>
          <a:p>
            <a:pPr algn="ctr" eaLnBrk="1" hangingPunct="1"/>
            <a:r>
              <a:rPr lang="en-US" altLang="en-US" b="1">
                <a:solidFill>
                  <a:srgbClr val="FFFEFF"/>
                </a:solidFill>
                <a:latin typeface="Futura Condensed"/>
                <a:sym typeface="Futura Condensed"/>
              </a:rPr>
              <a:t>N</a:t>
            </a: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r>
              <a:rPr lang="en-US" altLang="en-US" smtClean="0"/>
              <a:t>Warning: terminology!</a:t>
            </a:r>
          </a:p>
        </p:txBody>
      </p:sp>
      <p:sp>
        <p:nvSpPr>
          <p:cNvPr id="18434" name="Rectangle 3"/>
          <p:cNvSpPr>
            <a:spLocks noGrp="1" noChangeArrowheads="1"/>
          </p:cNvSpPr>
          <p:nvPr>
            <p:ph type="body" idx="1"/>
          </p:nvPr>
        </p:nvSpPr>
        <p:spPr>
          <a:xfrm>
            <a:off x="368300" y="1790700"/>
            <a:ext cx="9347200" cy="5194300"/>
          </a:xfrm>
        </p:spPr>
        <p:txBody>
          <a:bodyPr/>
          <a:lstStyle/>
          <a:p>
            <a:pPr marL="700088" eaLnBrk="1" hangingPunct="1"/>
            <a:r>
              <a:rPr lang="en-US" altLang="en-US" smtClean="0"/>
              <a:t>“Respiration” is used several different ways:</a:t>
            </a:r>
          </a:p>
          <a:p>
            <a:pPr marL="1042988" lvl="1" eaLnBrk="1" hangingPunct="1"/>
            <a:r>
              <a:rPr lang="en-US" altLang="en-US" i="1" smtClean="0"/>
              <a:t>Cellular respiration</a:t>
            </a:r>
            <a:r>
              <a:rPr lang="en-US" altLang="en-US" smtClean="0"/>
              <a:t> is the aerobic breakdown of glucose in the mitochondria to make ATP.</a:t>
            </a:r>
          </a:p>
          <a:p>
            <a:pPr marL="1042988" lvl="1" eaLnBrk="1" hangingPunct="1"/>
            <a:r>
              <a:rPr lang="en-US" altLang="en-US" i="1" smtClean="0"/>
              <a:t>Respiratory systems</a:t>
            </a:r>
            <a:r>
              <a:rPr lang="en-US" altLang="en-US" smtClean="0"/>
              <a:t> are the organs in animals that exchange gases with the environment.</a:t>
            </a:r>
          </a:p>
          <a:p>
            <a:pPr marL="1042988" lvl="1" eaLnBrk="1" hangingPunct="1"/>
            <a:r>
              <a:rPr lang="en-US" altLang="en-US" smtClean="0"/>
              <a:t>“Respiration” is an everyday term that is often used to mean “breathing.”</a:t>
            </a:r>
          </a:p>
        </p:txBody>
      </p:sp>
    </p:spTree>
    <p:custDataLst>
      <p:tags r:id="rId1"/>
    </p:custData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Grp="1" noChangeArrowheads="1"/>
          </p:cNvSpPr>
          <p:nvPr>
            <p:ph type="title"/>
          </p:nvPr>
        </p:nvSpPr>
        <p:spPr/>
        <p:txBody>
          <a:bodyPr/>
          <a:lstStyle/>
          <a:p>
            <a:pPr eaLnBrk="1" hangingPunct="1"/>
            <a:r>
              <a:rPr lang="en-US" altLang="en-US" smtClean="0"/>
              <a:t>Respiratory system function</a:t>
            </a:r>
          </a:p>
        </p:txBody>
      </p:sp>
      <p:sp>
        <p:nvSpPr>
          <p:cNvPr id="19458" name="Rectangle 2"/>
          <p:cNvSpPr>
            <a:spLocks noGrp="1" noChangeArrowheads="1"/>
          </p:cNvSpPr>
          <p:nvPr>
            <p:ph type="body" idx="1"/>
          </p:nvPr>
        </p:nvSpPr>
        <p:spPr/>
        <p:txBody>
          <a:bodyPr/>
          <a:lstStyle/>
          <a:p>
            <a:pPr marL="700088" eaLnBrk="1" hangingPunct="1"/>
            <a:r>
              <a:rPr lang="en-US" altLang="en-US" smtClean="0"/>
              <a:t>Respiratory systems allow animals to move oxygen (needed for cellular respiration) into body tissues and remove carbon dioxide (waste product of cellular respiration) from cells.</a:t>
            </a:r>
          </a:p>
        </p:txBody>
      </p:sp>
    </p:spTree>
    <p:custDataLst>
      <p:tags r:id="rId1"/>
    </p:custData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PQuestion"/>
          <p:cNvSpPr>
            <a:spLocks noGrp="1" noChangeArrowheads="1"/>
          </p:cNvSpPr>
          <p:nvPr>
            <p:ph type="title"/>
          </p:nvPr>
        </p:nvSpPr>
        <p:spPr>
          <a:xfrm>
            <a:off x="203200" y="76200"/>
            <a:ext cx="9817100" cy="1485900"/>
          </a:xfrm>
        </p:spPr>
        <p:txBody>
          <a:bodyPr/>
          <a:lstStyle/>
          <a:p>
            <a:r>
              <a:rPr lang="en-US" altLang="en-US" sz="4000" smtClean="0"/>
              <a:t>Gills exchange gases in fish. What is the site of gas exchange in mammals?</a:t>
            </a:r>
          </a:p>
        </p:txBody>
      </p:sp>
      <p:sp>
        <p:nvSpPr>
          <p:cNvPr id="20482" name="TPAnswers"/>
          <p:cNvSpPr>
            <a:spLocks noGrp="1" noChangeArrowheads="1"/>
          </p:cNvSpPr>
          <p:nvPr>
            <p:ph type="body" idx="1"/>
            <p:custDataLst>
              <p:tags r:id="rId2"/>
            </p:custDataLst>
          </p:nvPr>
        </p:nvSpPr>
        <p:spPr>
          <a:xfrm>
            <a:off x="457200" y="1600200"/>
            <a:ext cx="4622800" cy="5194300"/>
          </a:xfrm>
        </p:spPr>
        <p:txBody>
          <a:bodyPr/>
          <a:lstStyle/>
          <a:p>
            <a:pPr marL="730250" indent="-514350">
              <a:spcBef>
                <a:spcPct val="20000"/>
              </a:spcBef>
              <a:buFont typeface="Lucida Grande" charset="0"/>
              <a:buAutoNum type="arabicPeriod"/>
            </a:pPr>
            <a:r>
              <a:rPr lang="en-US" altLang="en-US" sz="3200" smtClean="0"/>
              <a:t>Alveoli</a:t>
            </a:r>
          </a:p>
          <a:p>
            <a:pPr marL="730250" indent="-514350">
              <a:spcBef>
                <a:spcPct val="20000"/>
              </a:spcBef>
              <a:buFont typeface="Lucida Grande" charset="0"/>
              <a:buAutoNum type="arabicPeriod"/>
            </a:pPr>
            <a:r>
              <a:rPr lang="en-US" altLang="en-US" sz="3200" smtClean="0"/>
              <a:t>Tracheids</a:t>
            </a:r>
          </a:p>
          <a:p>
            <a:pPr marL="730250" indent="-514350">
              <a:spcBef>
                <a:spcPct val="20000"/>
              </a:spcBef>
              <a:buFont typeface="Lucida Grande" charset="0"/>
              <a:buAutoNum type="arabicPeriod"/>
            </a:pPr>
            <a:r>
              <a:rPr lang="en-US" altLang="en-US" sz="3200" smtClean="0"/>
              <a:t>Bronchi</a:t>
            </a:r>
          </a:p>
          <a:p>
            <a:pPr marL="730250" indent="-514350">
              <a:spcBef>
                <a:spcPct val="20000"/>
              </a:spcBef>
              <a:buFont typeface="Lucida Grande" charset="0"/>
              <a:buAutoNum type="arabicPeriod"/>
            </a:pPr>
            <a:r>
              <a:rPr lang="en-US" altLang="en-US" sz="3200" smtClean="0"/>
              <a:t>Esophagus</a:t>
            </a:r>
          </a:p>
        </p:txBody>
      </p:sp>
      <p:sp>
        <p:nvSpPr>
          <p:cNvPr id="5" name="CorShape1">
            <a:extLst>
              <a:ext uri="{FF2B5EF4-FFF2-40B4-BE49-F238E27FC236}">
                <a16:creationId xmlns="" xmlns:a16="http://schemas.microsoft.com/office/drawing/2014/main" id="{F8B05F45-7CE1-124E-957F-468F375120BD}"/>
              </a:ext>
            </a:extLst>
          </p:cNvPr>
          <p:cNvSpPr/>
          <p:nvPr>
            <p:custDataLst>
              <p:tags r:id="rId3"/>
            </p:custDataLst>
          </p:nvPr>
        </p:nvSpPr>
        <p:spPr bwMode="auto">
          <a:xfrm>
            <a:off x="207963" y="3048000"/>
            <a:ext cx="528637" cy="539750"/>
          </a:xfrm>
          <a:prstGeom prst="star5">
            <a:avLst/>
          </a:prstGeom>
          <a:gradFill flip="none" rotWithShape="1">
            <a:gsLst>
              <a:gs pos="0">
                <a:srgbClr val="FFFF00"/>
              </a:gs>
              <a:gs pos="100000">
                <a:srgbClr val="FFFFFF"/>
              </a:gs>
            </a:gsLst>
            <a:path path="rect">
              <a:fillToRect l="50000" t="50000" r="50000" b="50000"/>
            </a:path>
            <a:tileRect/>
          </a:gradFill>
          <a:ln w="25400" cap="flat" cmpd="sng" algn="ctr">
            <a:noFill/>
            <a:prstDash val="solid"/>
            <a:round/>
            <a:headEnd type="none" w="med" len="med"/>
            <a:tailEnd type="none" w="med" len="med"/>
          </a:ln>
          <a:effectLst>
            <a:prstShdw prst="shdw14" dist="35921" dir="2700000">
              <a:scrgbClr r="0" g="0" b="0">
                <a:alpha val="50000"/>
              </a:scrgbClr>
            </a:prstShdw>
          </a:effectLst>
        </p:spPr>
        <p:txBody>
          <a:bodyPr/>
          <a:lstStyle/>
          <a:p>
            <a:pPr algn="ctr" eaLnBrk="1" hangingPunct="1"/>
            <a:endParaRPr lang="en-US"/>
          </a:p>
          <a:p>
            <a:pPr algn="ctr" eaLnBrk="1" hangingPunct="1"/>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Footer Placeholder 4">
            <a:extLst>
              <a:ext uri="{FF2B5EF4-FFF2-40B4-BE49-F238E27FC236}">
                <a16:creationId xmlns="" xmlns:a16="http://schemas.microsoft.com/office/drawing/2014/main" id="{2A70BA99-1A03-1D4E-922B-7744129C646E}"/>
              </a:ext>
            </a:extLst>
          </p:cNvPr>
          <p:cNvSpPr>
            <a:spLocks noGrp="1"/>
          </p:cNvSpPr>
          <p:nvPr>
            <p:ph type="ftr" sz="quarter" idx="4294967295"/>
          </p:nvPr>
        </p:nvSpPr>
        <p:spPr>
          <a:xfrm>
            <a:off x="0" y="0"/>
            <a:ext cx="0" cy="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eaLnBrk="0" hangingPunct="0">
              <a:defRPr sz="3111" b="1">
                <a:solidFill>
                  <a:schemeClr val="bg1"/>
                </a:solidFill>
                <a:latin typeface="Arial" panose="020B0604020202020204" pitchFamily="34" charset="0"/>
                <a:ea typeface="ＭＳ Ｐゴシック" panose="020B0600070205080204" pitchFamily="34" charset="-128"/>
              </a:defRPr>
            </a:lvl1pPr>
            <a:lvl2pPr marL="825492" indent="-317497" eaLnBrk="0" hangingPunct="0">
              <a:defRPr sz="3111" b="1">
                <a:solidFill>
                  <a:schemeClr val="bg1"/>
                </a:solidFill>
                <a:latin typeface="Arial" panose="020B0604020202020204" pitchFamily="34" charset="0"/>
                <a:ea typeface="ＭＳ Ｐゴシック" panose="020B0600070205080204" pitchFamily="34" charset="-128"/>
              </a:defRPr>
            </a:lvl2pPr>
            <a:lvl3pPr marL="1269987" indent="-253997" eaLnBrk="0" hangingPunct="0">
              <a:defRPr sz="3111" b="1">
                <a:solidFill>
                  <a:schemeClr val="bg1"/>
                </a:solidFill>
                <a:latin typeface="Arial" panose="020B0604020202020204" pitchFamily="34" charset="0"/>
                <a:ea typeface="ＭＳ Ｐゴシック" panose="020B0600070205080204" pitchFamily="34" charset="-128"/>
              </a:defRPr>
            </a:lvl3pPr>
            <a:lvl4pPr marL="1777982" indent="-253997" eaLnBrk="0" hangingPunct="0">
              <a:defRPr sz="3111" b="1">
                <a:solidFill>
                  <a:schemeClr val="bg1"/>
                </a:solidFill>
                <a:latin typeface="Arial" panose="020B0604020202020204" pitchFamily="34" charset="0"/>
                <a:ea typeface="ＭＳ Ｐゴシック" panose="020B0600070205080204" pitchFamily="34" charset="-128"/>
              </a:defRPr>
            </a:lvl4pPr>
            <a:lvl5pPr marL="2285977" indent="-253997" eaLnBrk="0" hangingPunct="0">
              <a:defRPr sz="3111" b="1">
                <a:solidFill>
                  <a:schemeClr val="bg1"/>
                </a:solidFill>
                <a:latin typeface="Arial" panose="020B0604020202020204" pitchFamily="34" charset="0"/>
                <a:ea typeface="ＭＳ Ｐゴシック" panose="020B0600070205080204" pitchFamily="34" charset="-128"/>
              </a:defRPr>
            </a:lvl5pPr>
            <a:lvl6pPr marL="279397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6pPr>
            <a:lvl7pPr marL="330196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7pPr>
            <a:lvl8pPr marL="380996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8pPr>
            <a:lvl9pPr marL="431795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9pPr>
          </a:lstStyle>
          <a:p>
            <a:pPr algn="ctr">
              <a:defRPr/>
            </a:pPr>
            <a:r>
              <a:rPr lang="en-US" altLang="en-US" sz="889" b="0">
                <a:solidFill>
                  <a:schemeClr val="bg2"/>
                </a:solidFill>
                <a:sym typeface="Futura" panose="020B0602020204020303" pitchFamily="34" charset="-79"/>
              </a:rPr>
              <a:t>Copyright Pearson Prentice Hall</a:t>
            </a:r>
          </a:p>
        </p:txBody>
      </p:sp>
      <p:sp>
        <p:nvSpPr>
          <p:cNvPr id="21506" name="Rectangle 10"/>
          <p:cNvSpPr>
            <a:spLocks noGrp="1" noChangeArrowheads="1"/>
          </p:cNvSpPr>
          <p:nvPr>
            <p:ph type="title"/>
          </p:nvPr>
        </p:nvSpPr>
        <p:spPr/>
        <p:txBody>
          <a:bodyPr/>
          <a:lstStyle/>
          <a:p>
            <a:pPr eaLnBrk="1" hangingPunct="1"/>
            <a:r>
              <a:rPr lang="en-US" altLang="en-US" smtClean="0"/>
              <a:t>Label the parts!</a:t>
            </a:r>
          </a:p>
        </p:txBody>
      </p:sp>
      <p:pic>
        <p:nvPicPr>
          <p:cNvPr id="21507" name="Picture 16" descr="sb4083a04"/>
          <p:cNvPicPr>
            <a:picLocks noChangeAspect="1" noChangeArrowheads="1"/>
          </p:cNvPicPr>
          <p:nvPr/>
        </p:nvPicPr>
        <p:blipFill>
          <a:blip r:embed="rId3"/>
          <a:srcRect/>
          <a:stretch>
            <a:fillRect/>
          </a:stretch>
        </p:blipFill>
        <p:spPr bwMode="auto">
          <a:xfrm>
            <a:off x="1422400" y="1751013"/>
            <a:ext cx="7010400" cy="58689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Footer Placeholder 4">
            <a:extLst>
              <a:ext uri="{FF2B5EF4-FFF2-40B4-BE49-F238E27FC236}">
                <a16:creationId xmlns="" xmlns:a16="http://schemas.microsoft.com/office/drawing/2014/main" id="{6D312CEC-37AF-C346-9C36-BAD561481187}"/>
              </a:ext>
            </a:extLst>
          </p:cNvPr>
          <p:cNvSpPr>
            <a:spLocks noGrp="1"/>
          </p:cNvSpPr>
          <p:nvPr>
            <p:ph type="ftr" sz="quarter" idx="4294967295"/>
          </p:nvPr>
        </p:nvSpPr>
        <p:spPr>
          <a:xfrm>
            <a:off x="0" y="0"/>
            <a:ext cx="0" cy="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eaLnBrk="0" hangingPunct="0">
              <a:defRPr sz="3111" b="1">
                <a:solidFill>
                  <a:schemeClr val="bg1"/>
                </a:solidFill>
                <a:latin typeface="Arial" panose="020B0604020202020204" pitchFamily="34" charset="0"/>
                <a:ea typeface="ＭＳ Ｐゴシック" panose="020B0600070205080204" pitchFamily="34" charset="-128"/>
              </a:defRPr>
            </a:lvl1pPr>
            <a:lvl2pPr marL="825492" indent="-317497" eaLnBrk="0" hangingPunct="0">
              <a:defRPr sz="3111" b="1">
                <a:solidFill>
                  <a:schemeClr val="bg1"/>
                </a:solidFill>
                <a:latin typeface="Arial" panose="020B0604020202020204" pitchFamily="34" charset="0"/>
                <a:ea typeface="ＭＳ Ｐゴシック" panose="020B0600070205080204" pitchFamily="34" charset="-128"/>
              </a:defRPr>
            </a:lvl2pPr>
            <a:lvl3pPr marL="1269987" indent="-253997" eaLnBrk="0" hangingPunct="0">
              <a:defRPr sz="3111" b="1">
                <a:solidFill>
                  <a:schemeClr val="bg1"/>
                </a:solidFill>
                <a:latin typeface="Arial" panose="020B0604020202020204" pitchFamily="34" charset="0"/>
                <a:ea typeface="ＭＳ Ｐゴシック" panose="020B0600070205080204" pitchFamily="34" charset="-128"/>
              </a:defRPr>
            </a:lvl3pPr>
            <a:lvl4pPr marL="1777982" indent="-253997" eaLnBrk="0" hangingPunct="0">
              <a:defRPr sz="3111" b="1">
                <a:solidFill>
                  <a:schemeClr val="bg1"/>
                </a:solidFill>
                <a:latin typeface="Arial" panose="020B0604020202020204" pitchFamily="34" charset="0"/>
                <a:ea typeface="ＭＳ Ｐゴシック" panose="020B0600070205080204" pitchFamily="34" charset="-128"/>
              </a:defRPr>
            </a:lvl4pPr>
            <a:lvl5pPr marL="2285977" indent="-253997" eaLnBrk="0" hangingPunct="0">
              <a:defRPr sz="3111" b="1">
                <a:solidFill>
                  <a:schemeClr val="bg1"/>
                </a:solidFill>
                <a:latin typeface="Arial" panose="020B0604020202020204" pitchFamily="34" charset="0"/>
                <a:ea typeface="ＭＳ Ｐゴシック" panose="020B0600070205080204" pitchFamily="34" charset="-128"/>
              </a:defRPr>
            </a:lvl5pPr>
            <a:lvl6pPr marL="279397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6pPr>
            <a:lvl7pPr marL="330196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7pPr>
            <a:lvl8pPr marL="380996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8pPr>
            <a:lvl9pPr marL="431795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9pPr>
          </a:lstStyle>
          <a:p>
            <a:pPr algn="ctr">
              <a:defRPr/>
            </a:pPr>
            <a:r>
              <a:rPr lang="en-US" altLang="en-US" sz="889" b="0">
                <a:solidFill>
                  <a:schemeClr val="bg2"/>
                </a:solidFill>
                <a:sym typeface="Futura" panose="020B0602020204020303" pitchFamily="34" charset="-79"/>
              </a:rPr>
              <a:t>Copyright Pearson Prentice Hall</a:t>
            </a:r>
          </a:p>
        </p:txBody>
      </p:sp>
      <p:sp>
        <p:nvSpPr>
          <p:cNvPr id="23554" name="Rectangle 2"/>
          <p:cNvSpPr>
            <a:spLocks noGrp="1" noChangeArrowheads="1"/>
          </p:cNvSpPr>
          <p:nvPr>
            <p:ph type="title"/>
          </p:nvPr>
        </p:nvSpPr>
        <p:spPr/>
        <p:txBody>
          <a:bodyPr/>
          <a:lstStyle/>
          <a:p>
            <a:pPr eaLnBrk="1" hangingPunct="1"/>
            <a:r>
              <a:rPr lang="en-US" altLang="en-US" smtClean="0"/>
              <a:t>Human Respiratory System</a:t>
            </a:r>
          </a:p>
        </p:txBody>
      </p:sp>
      <p:grpSp>
        <p:nvGrpSpPr>
          <p:cNvPr id="23555" name="Group 48"/>
          <p:cNvGrpSpPr>
            <a:grpSpLocks/>
          </p:cNvGrpSpPr>
          <p:nvPr/>
        </p:nvGrpSpPr>
        <p:grpSpPr bwMode="auto">
          <a:xfrm>
            <a:off x="165100" y="1757363"/>
            <a:ext cx="9817100" cy="5532437"/>
            <a:chOff x="1389" y="996"/>
            <a:chExt cx="3771" cy="3137"/>
          </a:xfrm>
        </p:grpSpPr>
        <p:pic>
          <p:nvPicPr>
            <p:cNvPr id="23556" name="Picture 49" descr="sb4083a04"/>
            <p:cNvPicPr>
              <a:picLocks noChangeAspect="1" noChangeArrowheads="1"/>
            </p:cNvPicPr>
            <p:nvPr/>
          </p:nvPicPr>
          <p:blipFill>
            <a:blip r:embed="rId3"/>
            <a:srcRect/>
            <a:stretch>
              <a:fillRect/>
            </a:stretch>
          </p:blipFill>
          <p:spPr bwMode="auto">
            <a:xfrm>
              <a:off x="1736" y="996"/>
              <a:ext cx="2352" cy="3137"/>
            </a:xfrm>
            <a:prstGeom prst="rect">
              <a:avLst/>
            </a:prstGeom>
            <a:noFill/>
            <a:ln w="9525">
              <a:noFill/>
              <a:miter lim="800000"/>
              <a:headEnd/>
              <a:tailEnd/>
            </a:ln>
          </p:spPr>
        </p:pic>
        <p:sp>
          <p:nvSpPr>
            <p:cNvPr id="1233970" name="Rectangle 50">
              <a:extLst>
                <a:ext uri="{FF2B5EF4-FFF2-40B4-BE49-F238E27FC236}">
                  <a16:creationId xmlns="" xmlns:a16="http://schemas.microsoft.com/office/drawing/2014/main" id="{4EFD5034-663A-3840-BE5B-B8DC1251389F}"/>
                </a:ext>
              </a:extLst>
            </p:cNvPr>
            <p:cNvSpPr>
              <a:spLocks noChangeArrowheads="1"/>
            </p:cNvSpPr>
            <p:nvPr/>
          </p:nvSpPr>
          <p:spPr bwMode="auto">
            <a:xfrm>
              <a:off x="1802" y="1831"/>
              <a:ext cx="358" cy="120"/>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71" name="Text Box 51">
              <a:extLst>
                <a:ext uri="{FF2B5EF4-FFF2-40B4-BE49-F238E27FC236}">
                  <a16:creationId xmlns="" xmlns:a16="http://schemas.microsoft.com/office/drawing/2014/main" id="{373E0860-A04F-E543-9A3C-B14DC1275A8F}"/>
                </a:ext>
              </a:extLst>
            </p:cNvPr>
            <p:cNvSpPr txBox="1">
              <a:spLocks noChangeArrowheads="1"/>
            </p:cNvSpPr>
            <p:nvPr/>
          </p:nvSpPr>
          <p:spPr bwMode="auto">
            <a:xfrm>
              <a:off x="1389" y="1732"/>
              <a:ext cx="931"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Epiglottis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72" name="Rectangle 52">
              <a:extLst>
                <a:ext uri="{FF2B5EF4-FFF2-40B4-BE49-F238E27FC236}">
                  <a16:creationId xmlns="" xmlns:a16="http://schemas.microsoft.com/office/drawing/2014/main" id="{2D6D3B89-FF47-6C49-AD0B-21F1A6E33BD0}"/>
                </a:ext>
              </a:extLst>
            </p:cNvPr>
            <p:cNvSpPr>
              <a:spLocks noChangeArrowheads="1"/>
            </p:cNvSpPr>
            <p:nvPr/>
          </p:nvSpPr>
          <p:spPr bwMode="auto">
            <a:xfrm>
              <a:off x="3592" y="1473"/>
              <a:ext cx="295" cy="119"/>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73" name="Text Box 53">
              <a:extLst>
                <a:ext uri="{FF2B5EF4-FFF2-40B4-BE49-F238E27FC236}">
                  <a16:creationId xmlns="" xmlns:a16="http://schemas.microsoft.com/office/drawing/2014/main" id="{32F6C4BC-2A1D-BA41-9BFF-36CC30C9F02E}"/>
                </a:ext>
              </a:extLst>
            </p:cNvPr>
            <p:cNvSpPr txBox="1">
              <a:spLocks noChangeArrowheads="1"/>
            </p:cNvSpPr>
            <p:nvPr/>
          </p:nvSpPr>
          <p:spPr bwMode="auto">
            <a:xfrm>
              <a:off x="3519" y="1452"/>
              <a:ext cx="599" cy="401"/>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Trachea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74" name="Rectangle 54">
              <a:extLst>
                <a:ext uri="{FF2B5EF4-FFF2-40B4-BE49-F238E27FC236}">
                  <a16:creationId xmlns="" xmlns:a16="http://schemas.microsoft.com/office/drawing/2014/main" id="{BDA6EDB2-F349-884A-8AE0-2A6E177BEF32}"/>
                </a:ext>
              </a:extLst>
            </p:cNvPr>
            <p:cNvSpPr>
              <a:spLocks noChangeArrowheads="1"/>
            </p:cNvSpPr>
            <p:nvPr/>
          </p:nvSpPr>
          <p:spPr bwMode="auto">
            <a:xfrm>
              <a:off x="1818" y="1285"/>
              <a:ext cx="195" cy="120"/>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75" name="Text Box 55">
              <a:extLst>
                <a:ext uri="{FF2B5EF4-FFF2-40B4-BE49-F238E27FC236}">
                  <a16:creationId xmlns="" xmlns:a16="http://schemas.microsoft.com/office/drawing/2014/main" id="{2BFBCC41-A56C-A245-8353-10B0E1C116CA}"/>
                </a:ext>
              </a:extLst>
            </p:cNvPr>
            <p:cNvSpPr txBox="1">
              <a:spLocks noChangeArrowheads="1"/>
            </p:cNvSpPr>
            <p:nvPr/>
          </p:nvSpPr>
          <p:spPr bwMode="auto">
            <a:xfrm>
              <a:off x="1682" y="1238"/>
              <a:ext cx="481"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Nose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76" name="Rectangle 56">
              <a:extLst>
                <a:ext uri="{FF2B5EF4-FFF2-40B4-BE49-F238E27FC236}">
                  <a16:creationId xmlns="" xmlns:a16="http://schemas.microsoft.com/office/drawing/2014/main" id="{31041080-FDAE-BC48-93CB-D0133C11F629}"/>
                </a:ext>
              </a:extLst>
            </p:cNvPr>
            <p:cNvSpPr>
              <a:spLocks noChangeArrowheads="1"/>
            </p:cNvSpPr>
            <p:nvPr/>
          </p:nvSpPr>
          <p:spPr bwMode="auto">
            <a:xfrm>
              <a:off x="3584" y="1121"/>
              <a:ext cx="327" cy="135"/>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77" name="Text Box 57">
              <a:extLst>
                <a:ext uri="{FF2B5EF4-FFF2-40B4-BE49-F238E27FC236}">
                  <a16:creationId xmlns="" xmlns:a16="http://schemas.microsoft.com/office/drawing/2014/main" id="{7545726F-11BE-DA47-A678-99120EFA7B76}"/>
                </a:ext>
              </a:extLst>
            </p:cNvPr>
            <p:cNvSpPr txBox="1">
              <a:spLocks noChangeArrowheads="1"/>
            </p:cNvSpPr>
            <p:nvPr/>
          </p:nvSpPr>
          <p:spPr bwMode="auto">
            <a:xfrm>
              <a:off x="3535" y="1089"/>
              <a:ext cx="824"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Pharynx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78" name="Rectangle 58">
              <a:extLst>
                <a:ext uri="{FF2B5EF4-FFF2-40B4-BE49-F238E27FC236}">
                  <a16:creationId xmlns="" xmlns:a16="http://schemas.microsoft.com/office/drawing/2014/main" id="{447B46AE-DE56-4D4C-9994-311E12B04ACE}"/>
                </a:ext>
              </a:extLst>
            </p:cNvPr>
            <p:cNvSpPr>
              <a:spLocks noChangeArrowheads="1"/>
            </p:cNvSpPr>
            <p:nvPr/>
          </p:nvSpPr>
          <p:spPr bwMode="auto">
            <a:xfrm>
              <a:off x="3575" y="1307"/>
              <a:ext cx="320" cy="87"/>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79" name="Text Box 59">
              <a:extLst>
                <a:ext uri="{FF2B5EF4-FFF2-40B4-BE49-F238E27FC236}">
                  <a16:creationId xmlns="" xmlns:a16="http://schemas.microsoft.com/office/drawing/2014/main" id="{2D71BBB5-9FDA-7E44-8283-AFC9A021E628}"/>
                </a:ext>
              </a:extLst>
            </p:cNvPr>
            <p:cNvSpPr txBox="1">
              <a:spLocks noChangeArrowheads="1"/>
            </p:cNvSpPr>
            <p:nvPr/>
          </p:nvSpPr>
          <p:spPr bwMode="auto">
            <a:xfrm>
              <a:off x="3539" y="1265"/>
              <a:ext cx="824"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Larynx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80" name="Rectangle 60">
              <a:extLst>
                <a:ext uri="{FF2B5EF4-FFF2-40B4-BE49-F238E27FC236}">
                  <a16:creationId xmlns="" xmlns:a16="http://schemas.microsoft.com/office/drawing/2014/main" id="{4D00813E-EA77-CF46-BA54-649B93EA7BCF}"/>
                </a:ext>
              </a:extLst>
            </p:cNvPr>
            <p:cNvSpPr>
              <a:spLocks noChangeArrowheads="1"/>
            </p:cNvSpPr>
            <p:nvPr/>
          </p:nvSpPr>
          <p:spPr bwMode="auto">
            <a:xfrm>
              <a:off x="3575" y="1659"/>
              <a:ext cx="359" cy="225"/>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81" name="Text Box 61">
              <a:extLst>
                <a:ext uri="{FF2B5EF4-FFF2-40B4-BE49-F238E27FC236}">
                  <a16:creationId xmlns="" xmlns:a16="http://schemas.microsoft.com/office/drawing/2014/main" id="{EB89DC94-12FF-5747-A399-E84E4862E4F9}"/>
                </a:ext>
              </a:extLst>
            </p:cNvPr>
            <p:cNvSpPr txBox="1">
              <a:spLocks noChangeArrowheads="1"/>
            </p:cNvSpPr>
            <p:nvPr/>
          </p:nvSpPr>
          <p:spPr bwMode="auto">
            <a:xfrm>
              <a:off x="3591" y="1667"/>
              <a:ext cx="824" cy="230"/>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Lungs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82" name="Text Box 62">
              <a:extLst>
                <a:ext uri="{FF2B5EF4-FFF2-40B4-BE49-F238E27FC236}">
                  <a16:creationId xmlns="" xmlns:a16="http://schemas.microsoft.com/office/drawing/2014/main" id="{33D8BB69-9364-3445-B939-FBE26219F7FD}"/>
                </a:ext>
              </a:extLst>
            </p:cNvPr>
            <p:cNvSpPr txBox="1">
              <a:spLocks noChangeArrowheads="1"/>
            </p:cNvSpPr>
            <p:nvPr/>
          </p:nvSpPr>
          <p:spPr bwMode="auto">
            <a:xfrm>
              <a:off x="3760" y="1889"/>
              <a:ext cx="824"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Bronchus </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83" name="Rectangle 63">
              <a:extLst>
                <a:ext uri="{FF2B5EF4-FFF2-40B4-BE49-F238E27FC236}">
                  <a16:creationId xmlns="" xmlns:a16="http://schemas.microsoft.com/office/drawing/2014/main" id="{526799CE-90C6-5C45-9897-9CFD360782C5}"/>
                </a:ext>
              </a:extLst>
            </p:cNvPr>
            <p:cNvSpPr>
              <a:spLocks noChangeArrowheads="1"/>
            </p:cNvSpPr>
            <p:nvPr/>
          </p:nvSpPr>
          <p:spPr bwMode="auto">
            <a:xfrm>
              <a:off x="1795" y="1532"/>
              <a:ext cx="256" cy="105"/>
            </a:xfrm>
            <a:prstGeom prst="rect">
              <a:avLst/>
            </a:prstGeom>
            <a:solidFill>
              <a:schemeClr val="bg1"/>
            </a:solidFill>
            <a:ln w="9525">
              <a:solidFill>
                <a:schemeClr val="bg1"/>
              </a:solidFill>
              <a:miter lim="800000"/>
              <a:headEnd/>
              <a:tailEnd/>
            </a:ln>
            <a:effectLst/>
            <a:extLst>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
          <p:nvSpPr>
            <p:cNvPr id="1233984" name="Text Box 64">
              <a:extLst>
                <a:ext uri="{FF2B5EF4-FFF2-40B4-BE49-F238E27FC236}">
                  <a16:creationId xmlns="" xmlns:a16="http://schemas.microsoft.com/office/drawing/2014/main" id="{20AB4397-3D15-254B-96DC-34233E4C75AA}"/>
                </a:ext>
              </a:extLst>
            </p:cNvPr>
            <p:cNvSpPr txBox="1">
              <a:spLocks noChangeArrowheads="1"/>
            </p:cNvSpPr>
            <p:nvPr/>
          </p:nvSpPr>
          <p:spPr bwMode="auto">
            <a:xfrm>
              <a:off x="1664" y="1488"/>
              <a:ext cx="824" cy="227"/>
            </a:xfrm>
            <a:prstGeom prst="rect">
              <a:avLst/>
            </a:prstGeom>
            <a:noFill/>
            <a:ln>
              <a:noFill/>
            </a:ln>
            <a:effectLst/>
            <a:extLst>
              <a:ext uri="{909E8E84-426E-40dd-AFC4-6F175D3DCCD1}"/>
              <a:ext uri="{91240B29-F687-4f45-9708-019B960494DF}"/>
              <a:ext uri="{AF507438-7753-43e0-B8FC-AC1667EBCBE1}"/>
            </a:extLst>
          </p:spPr>
          <p:txBody>
            <a:bodyPr>
              <a:spAutoFit/>
            </a:bodyPr>
            <a:lstStyle/>
            <a:p>
              <a:pPr algn="ctr" eaLnBrk="1" hangingPunct="1"/>
              <a:r>
                <a:rPr lang="en-US" sz="2000">
                  <a:solidFill>
                    <a:schemeClr val="tx1"/>
                  </a:solidFill>
                  <a:latin typeface="Arial" pitchFamily="34" charset="0"/>
                  <a:ea typeface="MS PGothic" pitchFamily="34" charset="-128"/>
                </a:rPr>
                <a:t>Mouth</a:t>
              </a:r>
              <a:endParaRPr lang="en-US" sz="3300">
                <a:effectLst>
                  <a:outerShdw blurRad="38100" dist="38100" dir="2700000" algn="tl">
                    <a:srgbClr val="C0C0C0"/>
                  </a:outerShdw>
                </a:effectLst>
                <a:latin typeface="Arial" pitchFamily="34" charset="0"/>
                <a:ea typeface="MS PGothic" pitchFamily="34" charset="-128"/>
              </a:endParaRPr>
            </a:p>
          </p:txBody>
        </p:sp>
        <p:sp>
          <p:nvSpPr>
            <p:cNvPr id="1233985" name="Line 65">
              <a:extLst>
                <a:ext uri="{FF2B5EF4-FFF2-40B4-BE49-F238E27FC236}">
                  <a16:creationId xmlns="" xmlns:a16="http://schemas.microsoft.com/office/drawing/2014/main" id="{D1413145-0A26-7C43-90EA-2191A0141D9D}"/>
                </a:ext>
              </a:extLst>
            </p:cNvPr>
            <p:cNvSpPr>
              <a:spLocks noChangeShapeType="1"/>
            </p:cNvSpPr>
            <p:nvPr/>
          </p:nvSpPr>
          <p:spPr bwMode="auto">
            <a:xfrm flipH="1">
              <a:off x="2061" y="1344"/>
              <a:ext cx="174" cy="0"/>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86" name="Line 66">
              <a:extLst>
                <a:ext uri="{FF2B5EF4-FFF2-40B4-BE49-F238E27FC236}">
                  <a16:creationId xmlns="" xmlns:a16="http://schemas.microsoft.com/office/drawing/2014/main" id="{7C1857D6-EE2E-C44A-868F-30F82199E798}"/>
                </a:ext>
              </a:extLst>
            </p:cNvPr>
            <p:cNvSpPr>
              <a:spLocks noChangeShapeType="1"/>
            </p:cNvSpPr>
            <p:nvPr/>
          </p:nvSpPr>
          <p:spPr bwMode="auto">
            <a:xfrm flipH="1">
              <a:off x="2095" y="1490"/>
              <a:ext cx="189" cy="99"/>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87" name="Line 67">
              <a:extLst>
                <a:ext uri="{FF2B5EF4-FFF2-40B4-BE49-F238E27FC236}">
                  <a16:creationId xmlns="" xmlns:a16="http://schemas.microsoft.com/office/drawing/2014/main" id="{D957EA5F-895E-3D4E-91B6-351E2C58D7AF}"/>
                </a:ext>
              </a:extLst>
            </p:cNvPr>
            <p:cNvSpPr>
              <a:spLocks noChangeShapeType="1"/>
            </p:cNvSpPr>
            <p:nvPr/>
          </p:nvSpPr>
          <p:spPr bwMode="auto">
            <a:xfrm flipH="1">
              <a:off x="2207" y="1716"/>
              <a:ext cx="539" cy="125"/>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88" name="Line 68">
              <a:extLst>
                <a:ext uri="{FF2B5EF4-FFF2-40B4-BE49-F238E27FC236}">
                  <a16:creationId xmlns="" xmlns:a16="http://schemas.microsoft.com/office/drawing/2014/main" id="{0CDE4851-48C4-5C47-A1A5-96158ABE50DA}"/>
                </a:ext>
              </a:extLst>
            </p:cNvPr>
            <p:cNvSpPr>
              <a:spLocks noChangeShapeType="1"/>
            </p:cNvSpPr>
            <p:nvPr/>
          </p:nvSpPr>
          <p:spPr bwMode="auto">
            <a:xfrm flipV="1">
              <a:off x="2708" y="1206"/>
              <a:ext cx="852" cy="316"/>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89" name="Line 69">
              <a:extLst>
                <a:ext uri="{FF2B5EF4-FFF2-40B4-BE49-F238E27FC236}">
                  <a16:creationId xmlns="" xmlns:a16="http://schemas.microsoft.com/office/drawing/2014/main" id="{1DE99302-DAD7-384E-AB9F-0ED50C02CAD8}"/>
                </a:ext>
              </a:extLst>
            </p:cNvPr>
            <p:cNvSpPr>
              <a:spLocks noChangeShapeType="1"/>
            </p:cNvSpPr>
            <p:nvPr/>
          </p:nvSpPr>
          <p:spPr bwMode="auto">
            <a:xfrm flipV="1">
              <a:off x="2766" y="1380"/>
              <a:ext cx="794" cy="464"/>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90" name="Line 70">
              <a:extLst>
                <a:ext uri="{FF2B5EF4-FFF2-40B4-BE49-F238E27FC236}">
                  <a16:creationId xmlns="" xmlns:a16="http://schemas.microsoft.com/office/drawing/2014/main" id="{4FBCD52B-973B-2B4D-9B10-A040CAF3FD5A}"/>
                </a:ext>
              </a:extLst>
            </p:cNvPr>
            <p:cNvSpPr>
              <a:spLocks noChangeShapeType="1"/>
            </p:cNvSpPr>
            <p:nvPr/>
          </p:nvSpPr>
          <p:spPr bwMode="auto">
            <a:xfrm flipV="1">
              <a:off x="2833" y="1571"/>
              <a:ext cx="719" cy="434"/>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91" name="Line 71">
              <a:extLst>
                <a:ext uri="{FF2B5EF4-FFF2-40B4-BE49-F238E27FC236}">
                  <a16:creationId xmlns="" xmlns:a16="http://schemas.microsoft.com/office/drawing/2014/main" id="{EEDEF366-A1EA-CE47-8E6A-D66E6331A937}"/>
                </a:ext>
              </a:extLst>
            </p:cNvPr>
            <p:cNvSpPr>
              <a:spLocks noChangeShapeType="1"/>
            </p:cNvSpPr>
            <p:nvPr/>
          </p:nvSpPr>
          <p:spPr bwMode="auto">
            <a:xfrm flipV="1">
              <a:off x="3101" y="1792"/>
              <a:ext cx="513" cy="554"/>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92" name="Line 72">
              <a:extLst>
                <a:ext uri="{FF2B5EF4-FFF2-40B4-BE49-F238E27FC236}">
                  <a16:creationId xmlns="" xmlns:a16="http://schemas.microsoft.com/office/drawing/2014/main" id="{523B252D-664D-2E4D-B27E-F1A31CDF54D0}"/>
                </a:ext>
              </a:extLst>
            </p:cNvPr>
            <p:cNvSpPr>
              <a:spLocks noChangeShapeType="1"/>
            </p:cNvSpPr>
            <p:nvPr/>
          </p:nvSpPr>
          <p:spPr bwMode="auto">
            <a:xfrm flipV="1">
              <a:off x="2983" y="2001"/>
              <a:ext cx="802" cy="784"/>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23580" name="Text Box 73"/>
            <p:cNvSpPr txBox="1">
              <a:spLocks noChangeArrowheads="1"/>
            </p:cNvSpPr>
            <p:nvPr/>
          </p:nvSpPr>
          <p:spPr bwMode="auto">
            <a:xfrm>
              <a:off x="2329" y="3623"/>
              <a:ext cx="968" cy="227"/>
            </a:xfrm>
            <a:prstGeom prst="rect">
              <a:avLst/>
            </a:prstGeom>
            <a:noFill/>
            <a:ln w="9525">
              <a:noFill/>
              <a:miter lim="800000"/>
              <a:headEnd/>
              <a:tailEnd/>
            </a:ln>
          </p:spPr>
          <p:txBody>
            <a:bodyPr>
              <a:spAutoFit/>
            </a:bodyPr>
            <a:lstStyle/>
            <a:p>
              <a:pPr algn="ctr" eaLnBrk="1" hangingPunct="1"/>
              <a:r>
                <a:rPr lang="en-US" altLang="en-US" sz="2000">
                  <a:solidFill>
                    <a:schemeClr val="tx1"/>
                  </a:solidFill>
                  <a:latin typeface="Arial" pitchFamily="34" charset="0"/>
                  <a:ea typeface="MS PGothic" pitchFamily="34" charset="-128"/>
                </a:rPr>
                <a:t>Diaphragm</a:t>
              </a:r>
            </a:p>
          </p:txBody>
        </p:sp>
        <p:sp>
          <p:nvSpPr>
            <p:cNvPr id="23581" name="Text Box 74"/>
            <p:cNvSpPr txBox="1">
              <a:spLocks noChangeArrowheads="1"/>
            </p:cNvSpPr>
            <p:nvPr/>
          </p:nvSpPr>
          <p:spPr bwMode="auto">
            <a:xfrm>
              <a:off x="4110" y="2233"/>
              <a:ext cx="1050" cy="227"/>
            </a:xfrm>
            <a:prstGeom prst="rect">
              <a:avLst/>
            </a:prstGeom>
            <a:noFill/>
            <a:ln w="9525">
              <a:noFill/>
              <a:miter lim="800000"/>
              <a:headEnd/>
              <a:tailEnd/>
            </a:ln>
          </p:spPr>
          <p:txBody>
            <a:bodyPr>
              <a:spAutoFit/>
            </a:bodyPr>
            <a:lstStyle/>
            <a:p>
              <a:pPr algn="ctr" eaLnBrk="1" hangingPunct="1"/>
              <a:r>
                <a:rPr lang="en-US" altLang="en-US" sz="2000">
                  <a:solidFill>
                    <a:schemeClr val="tx1"/>
                  </a:solidFill>
                  <a:latin typeface="Arial" pitchFamily="34" charset="0"/>
                  <a:ea typeface="MS PGothic" pitchFamily="34" charset="-128"/>
                </a:rPr>
                <a:t>Bronchioles </a:t>
              </a:r>
            </a:p>
          </p:txBody>
        </p:sp>
        <p:sp>
          <p:nvSpPr>
            <p:cNvPr id="1233995" name="Line 75">
              <a:extLst>
                <a:ext uri="{FF2B5EF4-FFF2-40B4-BE49-F238E27FC236}">
                  <a16:creationId xmlns="" xmlns:a16="http://schemas.microsoft.com/office/drawing/2014/main" id="{25114AAE-8CCE-9240-A2E6-7DC9756CECBF}"/>
                </a:ext>
              </a:extLst>
            </p:cNvPr>
            <p:cNvSpPr>
              <a:spLocks noChangeShapeType="1"/>
            </p:cNvSpPr>
            <p:nvPr/>
          </p:nvSpPr>
          <p:spPr bwMode="auto">
            <a:xfrm flipV="1">
              <a:off x="3300" y="2341"/>
              <a:ext cx="837" cy="471"/>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96" name="Line 76">
              <a:extLst>
                <a:ext uri="{FF2B5EF4-FFF2-40B4-BE49-F238E27FC236}">
                  <a16:creationId xmlns="" xmlns:a16="http://schemas.microsoft.com/office/drawing/2014/main" id="{E96F022B-3BAF-9144-A4E1-DCAC6F76CCBD}"/>
                </a:ext>
              </a:extLst>
            </p:cNvPr>
            <p:cNvSpPr>
              <a:spLocks noChangeShapeType="1"/>
            </p:cNvSpPr>
            <p:nvPr/>
          </p:nvSpPr>
          <p:spPr bwMode="auto">
            <a:xfrm flipV="1">
              <a:off x="3338" y="2341"/>
              <a:ext cx="799" cy="567"/>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sp>
          <p:nvSpPr>
            <p:cNvPr id="1233997" name="Line 77">
              <a:extLst>
                <a:ext uri="{FF2B5EF4-FFF2-40B4-BE49-F238E27FC236}">
                  <a16:creationId xmlns="" xmlns:a16="http://schemas.microsoft.com/office/drawing/2014/main" id="{067DF1B3-B1B1-E448-A0FA-39FC5E216159}"/>
                </a:ext>
              </a:extLst>
            </p:cNvPr>
            <p:cNvSpPr>
              <a:spLocks noChangeShapeType="1"/>
            </p:cNvSpPr>
            <p:nvPr/>
          </p:nvSpPr>
          <p:spPr bwMode="auto">
            <a:xfrm flipH="1">
              <a:off x="3052" y="3599"/>
              <a:ext cx="107" cy="76"/>
            </a:xfrm>
            <a:prstGeom prst="line">
              <a:avLst/>
            </a:prstGeom>
            <a:noFill/>
            <a:ln w="9525">
              <a:solidFill>
                <a:schemeClr val="tx1"/>
              </a:solidFill>
              <a:round/>
              <a:headEnd/>
              <a:tailEnd/>
            </a:ln>
            <a:effectLst/>
            <a:extLst>
              <a:ext uri="{909E8E84-426E-40dd-AFC4-6F175D3DCCD1}"/>
              <a:ext uri="{AF507438-7753-43e0-B8FC-AC1667EBCBE1}"/>
            </a:extLst>
          </p:spPr>
          <p:txBody>
            <a:bodyPr/>
            <a:lstStyle/>
            <a:p>
              <a:pPr algn="ctr" eaLnBrk="1" hangingPunct="1">
                <a:defRPr/>
              </a:pPr>
              <a:endParaRPr lang="en-US" sz="3333">
                <a:effectLst>
                  <a:outerShdw blurRad="38100" dist="38100" dir="2700000" algn="tl">
                    <a:srgbClr val="000000">
                      <a:alpha val="43137"/>
                    </a:srgbClr>
                  </a:outerShdw>
                </a:effectLst>
                <a:latin typeface="Arial" charset="0"/>
                <a:ea typeface="ＭＳ Ｐゴシック" charset="0"/>
                <a:sym typeface="Futura" panose="020B0602020204020303" pitchFamily="34" charset="-79"/>
              </a:endParaRPr>
            </a:p>
          </p:txBody>
        </p:sp>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6"/>
          <p:cNvSpPr>
            <a:spLocks noGrp="1" noChangeArrowheads="1"/>
          </p:cNvSpPr>
          <p:nvPr>
            <p:ph type="title"/>
          </p:nvPr>
        </p:nvSpPr>
        <p:spPr/>
        <p:txBody>
          <a:bodyPr/>
          <a:lstStyle/>
          <a:p>
            <a:r>
              <a:rPr lang="en-US" altLang="en-US" smtClean="0"/>
              <a:t>Respiratory System</a:t>
            </a:r>
          </a:p>
        </p:txBody>
      </p:sp>
      <p:pic>
        <p:nvPicPr>
          <p:cNvPr id="25602" name="Picture 9" descr="17-02LungsThoracic_a_L.jpg                                     00129684Macintosh HD                   BC3608AF:"/>
          <p:cNvPicPr>
            <a:picLocks noChangeAspect="1" noChangeArrowheads="1"/>
          </p:cNvPicPr>
          <p:nvPr/>
        </p:nvPicPr>
        <p:blipFill>
          <a:blip r:embed="rId3"/>
          <a:srcRect t="1215" b="5951"/>
          <a:stretch>
            <a:fillRect/>
          </a:stretch>
        </p:blipFill>
        <p:spPr bwMode="auto">
          <a:xfrm>
            <a:off x="584200" y="1452563"/>
            <a:ext cx="8991600" cy="59388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r>
              <a:rPr lang="en-US" altLang="en-US" smtClean="0"/>
              <a:t>Organs of the Respiratory system</a:t>
            </a:r>
          </a:p>
        </p:txBody>
      </p:sp>
      <p:sp>
        <p:nvSpPr>
          <p:cNvPr id="27650" name="Rectangle 3">
            <a:extLst>
              <a:ext uri="{FF2B5EF4-FFF2-40B4-BE49-F238E27FC236}">
                <a16:creationId xmlns="" xmlns:a16="http://schemas.microsoft.com/office/drawing/2014/main" id="{509D6D4F-4770-BC4B-995B-0DED34344FC0}"/>
              </a:ext>
            </a:extLst>
          </p:cNvPr>
          <p:cNvSpPr>
            <a:spLocks noGrp="1" noChangeArrowheads="1"/>
          </p:cNvSpPr>
          <p:nvPr>
            <p:ph type="body" idx="1"/>
          </p:nvPr>
        </p:nvSpPr>
        <p:spPr>
          <a:xfrm>
            <a:off x="660400" y="1790700"/>
            <a:ext cx="4267200" cy="5448300"/>
          </a:xfrm>
        </p:spPr>
        <p:txBody>
          <a:bodyPr/>
          <a:lstStyle/>
          <a:p>
            <a:r>
              <a:rPr lang="en-US" altLang="en-US" smtClean="0"/>
              <a:t>Nose</a:t>
            </a:r>
          </a:p>
          <a:p>
            <a:r>
              <a:rPr lang="en-US" altLang="en-US" smtClean="0"/>
              <a:t>Pharynx</a:t>
            </a:r>
          </a:p>
          <a:p>
            <a:r>
              <a:rPr lang="en-US" altLang="en-US" smtClean="0"/>
              <a:t>Larynx</a:t>
            </a:r>
          </a:p>
          <a:p>
            <a:r>
              <a:rPr lang="en-US" altLang="en-US" smtClean="0"/>
              <a:t>Trachea</a:t>
            </a:r>
          </a:p>
          <a:p>
            <a:r>
              <a:rPr lang="en-US" altLang="en-US" smtClean="0"/>
              <a:t>Bronchi</a:t>
            </a:r>
          </a:p>
          <a:p>
            <a:r>
              <a:rPr lang="en-US" altLang="en-US" smtClean="0"/>
              <a:t>Lungs – </a:t>
            </a:r>
          </a:p>
          <a:p>
            <a:pPr>
              <a:buFont typeface="Lucida Grande" charset="0"/>
              <a:buNone/>
            </a:pPr>
            <a:r>
              <a:rPr lang="en-US" altLang="en-US" smtClean="0"/>
              <a:t>bronchioles &amp;</a:t>
            </a:r>
            <a:br>
              <a:rPr lang="en-US" altLang="en-US" smtClean="0"/>
            </a:br>
            <a:r>
              <a:rPr lang="en-US" altLang="en-US" smtClean="0"/>
              <a:t>alveoli</a:t>
            </a:r>
          </a:p>
        </p:txBody>
      </p:sp>
      <p:pic>
        <p:nvPicPr>
          <p:cNvPr id="27651" name="Picture 4"/>
          <p:cNvPicPr>
            <a:picLocks noChangeAspect="1" noChangeArrowheads="1"/>
          </p:cNvPicPr>
          <p:nvPr/>
        </p:nvPicPr>
        <p:blipFill>
          <a:blip r:embed="rId2"/>
          <a:srcRect l="12453" t="11137" r="12430" b="5554"/>
          <a:stretch>
            <a:fillRect/>
          </a:stretch>
        </p:blipFill>
        <p:spPr bwMode="auto">
          <a:xfrm>
            <a:off x="3251200" y="1862138"/>
            <a:ext cx="6570663" cy="5080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r>
              <a:rPr lang="en-US" altLang="en-US" smtClean="0"/>
              <a:t>The Nose</a:t>
            </a:r>
          </a:p>
        </p:txBody>
      </p:sp>
      <p:sp>
        <p:nvSpPr>
          <p:cNvPr id="28674" name="Rectangle 3"/>
          <p:cNvSpPr>
            <a:spLocks noGrp="1" noChangeArrowheads="1"/>
          </p:cNvSpPr>
          <p:nvPr>
            <p:ph type="body" idx="1"/>
          </p:nvPr>
        </p:nvSpPr>
        <p:spPr>
          <a:xfrm>
            <a:off x="381000" y="1790700"/>
            <a:ext cx="3937000" cy="5194300"/>
          </a:xfrm>
        </p:spPr>
        <p:txBody>
          <a:bodyPr/>
          <a:lstStyle/>
          <a:p>
            <a:r>
              <a:rPr lang="en-US" altLang="en-US" smtClean="0"/>
              <a:t>The only externally visible part of the respiratory system</a:t>
            </a:r>
          </a:p>
          <a:p>
            <a:r>
              <a:rPr lang="en-US" altLang="en-US" smtClean="0"/>
              <a:t>Air enters the nose through the external nares (nostrils)</a:t>
            </a:r>
          </a:p>
          <a:p>
            <a:r>
              <a:rPr lang="en-US" altLang="en-US" smtClean="0"/>
              <a:t>The interior of the nose consists of a nasal cavity divided by a nasal septum</a:t>
            </a:r>
          </a:p>
        </p:txBody>
      </p:sp>
      <p:pic>
        <p:nvPicPr>
          <p:cNvPr id="28675" name="Picture 9" descr="17-02LungsThoracic_a_L.jpg                                     00129684Macintosh HD                   BC3608AF:"/>
          <p:cNvPicPr>
            <a:picLocks noChangeAspect="1" noChangeArrowheads="1"/>
          </p:cNvPicPr>
          <p:nvPr/>
        </p:nvPicPr>
        <p:blipFill>
          <a:blip r:embed="rId2"/>
          <a:srcRect l="28374" t="8092" r="35263" b="58611"/>
          <a:stretch>
            <a:fillRect/>
          </a:stretch>
        </p:blipFill>
        <p:spPr bwMode="auto">
          <a:xfrm>
            <a:off x="5359400" y="1790700"/>
            <a:ext cx="4445000" cy="5194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r>
              <a:rPr lang="en-US" altLang="en-US" smtClean="0"/>
              <a:t>Anatomy of the Nasal Cavity</a:t>
            </a:r>
          </a:p>
        </p:txBody>
      </p:sp>
      <p:sp>
        <p:nvSpPr>
          <p:cNvPr id="29698" name="Rectangle 3"/>
          <p:cNvSpPr>
            <a:spLocks noGrp="1" noChangeArrowheads="1"/>
          </p:cNvSpPr>
          <p:nvPr>
            <p:ph type="body" idx="1"/>
          </p:nvPr>
        </p:nvSpPr>
        <p:spPr>
          <a:xfrm>
            <a:off x="990600" y="1790700"/>
            <a:ext cx="7747000" cy="5194300"/>
          </a:xfrm>
        </p:spPr>
        <p:txBody>
          <a:bodyPr/>
          <a:lstStyle/>
          <a:p>
            <a:pPr>
              <a:buSzPct val="150000"/>
              <a:buFont typeface="Arial" pitchFamily="34" charset="0"/>
              <a:buChar char="•"/>
            </a:pPr>
            <a:r>
              <a:rPr lang="en-US" altLang="en-US" smtClean="0"/>
              <a:t>Olfactory receptors are located in the mucosa on the superior surface</a:t>
            </a:r>
          </a:p>
          <a:p>
            <a:pPr>
              <a:buSzPct val="150000"/>
              <a:buFont typeface="Arial" pitchFamily="34" charset="0"/>
              <a:buChar char="•"/>
            </a:pPr>
            <a:r>
              <a:rPr lang="en-US" altLang="en-US" smtClean="0"/>
              <a:t>The rest of the cavity is lined with </a:t>
            </a:r>
            <a:r>
              <a:rPr lang="en-US" altLang="en-US" b="1" u="sng" smtClean="0"/>
              <a:t>respiratory mucosa</a:t>
            </a:r>
          </a:p>
          <a:p>
            <a:pPr lvl="2">
              <a:buFont typeface="Wingdings" pitchFamily="2" charset="2"/>
              <a:buChar char="ü"/>
            </a:pPr>
            <a:r>
              <a:rPr lang="en-US" altLang="en-US" smtClean="0"/>
              <a:t>Moistens air</a:t>
            </a:r>
          </a:p>
          <a:p>
            <a:pPr lvl="2">
              <a:buFont typeface="Wingdings" pitchFamily="2" charset="2"/>
              <a:buChar char="ü"/>
            </a:pPr>
            <a:r>
              <a:rPr lang="en-US" altLang="en-US" smtClean="0"/>
              <a:t>Traps incoming foreign particles</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r>
              <a:rPr lang="en-US" altLang="en-US" smtClean="0"/>
              <a:t>Pharynx (Throat)</a:t>
            </a:r>
          </a:p>
        </p:txBody>
      </p:sp>
      <p:sp>
        <p:nvSpPr>
          <p:cNvPr id="30722" name="Rectangle 3"/>
          <p:cNvSpPr>
            <a:spLocks noGrp="1" noChangeArrowheads="1"/>
          </p:cNvSpPr>
          <p:nvPr>
            <p:ph type="body" idx="1"/>
          </p:nvPr>
        </p:nvSpPr>
        <p:spPr>
          <a:xfrm>
            <a:off x="508000" y="1778000"/>
            <a:ext cx="9144000" cy="4829175"/>
          </a:xfrm>
        </p:spPr>
        <p:txBody>
          <a:bodyPr/>
          <a:lstStyle/>
          <a:p>
            <a:pPr>
              <a:lnSpc>
                <a:spcPct val="90000"/>
              </a:lnSpc>
            </a:pPr>
            <a:r>
              <a:rPr lang="en-US" altLang="en-US" smtClean="0"/>
              <a:t>Muscular passage from nasal cavity to larynx</a:t>
            </a:r>
          </a:p>
          <a:p>
            <a:pPr>
              <a:lnSpc>
                <a:spcPct val="90000"/>
              </a:lnSpc>
            </a:pPr>
            <a:r>
              <a:rPr lang="en-US" altLang="en-US" smtClean="0"/>
              <a:t>Three regions of the pharynx</a:t>
            </a:r>
          </a:p>
          <a:p>
            <a:pPr lvl="1">
              <a:lnSpc>
                <a:spcPct val="90000"/>
              </a:lnSpc>
            </a:pPr>
            <a:r>
              <a:rPr lang="en-US" altLang="en-US" smtClean="0"/>
              <a:t>Nasopharynx – superior region behind nasal cavity</a:t>
            </a:r>
          </a:p>
          <a:p>
            <a:pPr lvl="1">
              <a:lnSpc>
                <a:spcPct val="90000"/>
              </a:lnSpc>
            </a:pPr>
            <a:r>
              <a:rPr lang="en-US" altLang="en-US" smtClean="0"/>
              <a:t>Oropharynx – middle region behind mouth</a:t>
            </a:r>
          </a:p>
          <a:p>
            <a:pPr lvl="1">
              <a:lnSpc>
                <a:spcPct val="90000"/>
              </a:lnSpc>
            </a:pPr>
            <a:r>
              <a:rPr lang="en-US" altLang="en-US" smtClean="0"/>
              <a:t>Laryngopharynx – inferior region attached to larynx</a:t>
            </a:r>
          </a:p>
          <a:p>
            <a:pPr>
              <a:lnSpc>
                <a:spcPct val="90000"/>
              </a:lnSpc>
            </a:pPr>
            <a:r>
              <a:rPr lang="en-US" altLang="en-US" smtClean="0"/>
              <a:t>The oropharynx and laryngopharynx are common passageways for air and food</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r>
              <a:rPr lang="en-US" altLang="en-US" smtClean="0"/>
              <a:t>Larynx (Voice Box)</a:t>
            </a:r>
          </a:p>
        </p:txBody>
      </p:sp>
      <p:sp>
        <p:nvSpPr>
          <p:cNvPr id="31746" name="Rectangle 3"/>
          <p:cNvSpPr>
            <a:spLocks noGrp="1" noChangeArrowheads="1"/>
          </p:cNvSpPr>
          <p:nvPr>
            <p:ph type="body" idx="1"/>
          </p:nvPr>
        </p:nvSpPr>
        <p:spPr>
          <a:xfrm>
            <a:off x="990600" y="1968500"/>
            <a:ext cx="7594600" cy="5194300"/>
          </a:xfrm>
        </p:spPr>
        <p:txBody>
          <a:bodyPr/>
          <a:lstStyle/>
          <a:p>
            <a:r>
              <a:rPr lang="en-US" altLang="en-US" smtClean="0"/>
              <a:t>Routes air and food into proper channels</a:t>
            </a:r>
          </a:p>
          <a:p>
            <a:r>
              <a:rPr lang="en-US" altLang="en-US" smtClean="0"/>
              <a:t>Plays a role in speech</a:t>
            </a:r>
          </a:p>
          <a:p>
            <a:r>
              <a:rPr lang="en-US" altLang="en-US" smtClean="0"/>
              <a:t>Made of eight rigid hyaline cartilages and a spoon-shaped flap of elastic cartilage (epiglottis)</a:t>
            </a:r>
          </a:p>
          <a:p>
            <a:r>
              <a:rPr lang="en-US" altLang="en-US" smtClean="0"/>
              <a:t>Vocal cords - vibrate with expelled air to create sound (speech)</a:t>
            </a:r>
          </a:p>
          <a:p>
            <a:endParaRPr lang="en-US" altLang="en-US"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p:txBody>
          <a:bodyPr/>
          <a:lstStyle/>
          <a:p>
            <a:r>
              <a:rPr lang="en-US" altLang="en-US" smtClean="0"/>
              <a:t>Structures of the Larynx</a:t>
            </a:r>
          </a:p>
        </p:txBody>
      </p:sp>
      <p:sp>
        <p:nvSpPr>
          <p:cNvPr id="32770" name="Rectangle 3"/>
          <p:cNvSpPr>
            <a:spLocks noGrp="1" noChangeArrowheads="1"/>
          </p:cNvSpPr>
          <p:nvPr>
            <p:ph type="body" idx="1"/>
          </p:nvPr>
        </p:nvSpPr>
        <p:spPr>
          <a:xfrm>
            <a:off x="660400" y="2730500"/>
            <a:ext cx="8610600" cy="5194300"/>
          </a:xfrm>
        </p:spPr>
        <p:txBody>
          <a:bodyPr/>
          <a:lstStyle/>
          <a:p>
            <a:pPr lvl="1"/>
            <a:r>
              <a:rPr lang="en-US" altLang="en-US" smtClean="0"/>
              <a:t>Largest hyaline cartilage</a:t>
            </a:r>
          </a:p>
          <a:p>
            <a:pPr lvl="1"/>
            <a:r>
              <a:rPr lang="en-US" altLang="en-US" smtClean="0"/>
              <a:t>Protrudes anteriorly (Adam’s apple)</a:t>
            </a:r>
          </a:p>
          <a:p>
            <a:r>
              <a:rPr lang="en-US" altLang="en-US" smtClean="0"/>
              <a:t>Epiglottis</a:t>
            </a:r>
          </a:p>
          <a:p>
            <a:pPr lvl="1"/>
            <a:r>
              <a:rPr lang="en-US" altLang="en-US" smtClean="0"/>
              <a:t>Superior opening of the larynx</a:t>
            </a:r>
          </a:p>
          <a:p>
            <a:pPr lvl="1"/>
            <a:r>
              <a:rPr lang="en-US" altLang="en-US" smtClean="0"/>
              <a:t>Routes food to the larynx and air toward the trachea </a:t>
            </a:r>
          </a:p>
          <a:p>
            <a:r>
              <a:rPr lang="en-US" altLang="en-US" smtClean="0"/>
              <a:t>Glottis – opening between vocal cords</a:t>
            </a:r>
          </a:p>
          <a:p>
            <a:pPr lvl="1"/>
            <a:endParaRPr lang="en-US" altLang="en-US" smtClean="0"/>
          </a:p>
          <a:p>
            <a:pPr lvl="1"/>
            <a:endParaRPr lang="en-US" altLang="en-US" smtClean="0"/>
          </a:p>
        </p:txBody>
      </p:sp>
      <p:pic>
        <p:nvPicPr>
          <p:cNvPr id="32771" name="Picture 9" descr="17-02LungsThoracic_e_L.jpg                                     00129684Macintosh HD                   BC3608AF:"/>
          <p:cNvPicPr>
            <a:picLocks noChangeAspect="1" noChangeArrowheads="1"/>
          </p:cNvPicPr>
          <p:nvPr/>
        </p:nvPicPr>
        <p:blipFill>
          <a:blip r:embed="rId2"/>
          <a:srcRect l="29901" t="10251" r="32391" b="74971"/>
          <a:stretch>
            <a:fillRect/>
          </a:stretch>
        </p:blipFill>
        <p:spPr bwMode="auto">
          <a:xfrm>
            <a:off x="7442200" y="1828800"/>
            <a:ext cx="2540000" cy="2895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r>
              <a:rPr lang="en-US" altLang="en-US" smtClean="0"/>
              <a:t>Trachea (Windpipe)</a:t>
            </a:r>
          </a:p>
        </p:txBody>
      </p:sp>
      <p:sp>
        <p:nvSpPr>
          <p:cNvPr id="33794" name="Rectangle 3"/>
          <p:cNvSpPr>
            <a:spLocks noGrp="1" noChangeArrowheads="1"/>
          </p:cNvSpPr>
          <p:nvPr>
            <p:ph type="body" idx="1"/>
          </p:nvPr>
        </p:nvSpPr>
        <p:spPr>
          <a:xfrm>
            <a:off x="508000" y="2246313"/>
            <a:ext cx="5410200" cy="4764087"/>
          </a:xfrm>
        </p:spPr>
        <p:txBody>
          <a:bodyPr/>
          <a:lstStyle/>
          <a:p>
            <a:r>
              <a:rPr lang="en-US" altLang="en-US" smtClean="0"/>
              <a:t>Connects larynx with bronchi</a:t>
            </a:r>
          </a:p>
          <a:p>
            <a:r>
              <a:rPr lang="en-US" altLang="en-US" smtClean="0"/>
              <a:t>Lined with </a:t>
            </a:r>
            <a:r>
              <a:rPr lang="en-US" altLang="en-US" b="1" u="sng" smtClean="0"/>
              <a:t>ciliated mucosa</a:t>
            </a:r>
          </a:p>
          <a:p>
            <a:pPr lvl="1">
              <a:buFont typeface="Wingdings" pitchFamily="2" charset="2"/>
              <a:buChar char="ü"/>
            </a:pPr>
            <a:r>
              <a:rPr lang="en-US" altLang="en-US" smtClean="0"/>
              <a:t>Beat continuously in the opposite direction of incoming air</a:t>
            </a:r>
          </a:p>
          <a:p>
            <a:pPr lvl="1">
              <a:buFont typeface="Wingdings" pitchFamily="2" charset="2"/>
              <a:buChar char="ü"/>
            </a:pPr>
            <a:r>
              <a:rPr lang="en-US" altLang="en-US" smtClean="0"/>
              <a:t>Expel mucus loaded with dust and other debris away from lungs</a:t>
            </a:r>
          </a:p>
          <a:p>
            <a:r>
              <a:rPr lang="en-US" altLang="en-US" smtClean="0"/>
              <a:t>Walls are reinforced with C-shaped hyaline cartilage</a:t>
            </a:r>
          </a:p>
        </p:txBody>
      </p:sp>
      <p:pic>
        <p:nvPicPr>
          <p:cNvPr id="33795" name="Picture 9" descr="17-02LungsThoracic_e_L.jpg                                     00129684Macintosh HD                   BC3608AF:"/>
          <p:cNvPicPr>
            <a:picLocks noChangeAspect="1" noChangeArrowheads="1"/>
          </p:cNvPicPr>
          <p:nvPr/>
        </p:nvPicPr>
        <p:blipFill>
          <a:blip r:embed="rId2"/>
          <a:srcRect l="6772" t="23817" r="32390" b="51965"/>
          <a:stretch>
            <a:fillRect/>
          </a:stretch>
        </p:blipFill>
        <p:spPr bwMode="auto">
          <a:xfrm>
            <a:off x="6070600" y="1778000"/>
            <a:ext cx="3911600" cy="5613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p:txBody>
          <a:bodyPr/>
          <a:lstStyle/>
          <a:p>
            <a:r>
              <a:rPr lang="en-US" altLang="en-US" smtClean="0"/>
              <a:t>Primary Bronchi</a:t>
            </a:r>
          </a:p>
        </p:txBody>
      </p:sp>
      <p:sp>
        <p:nvSpPr>
          <p:cNvPr id="34818" name="Rectangle 3"/>
          <p:cNvSpPr>
            <a:spLocks noGrp="1" noChangeArrowheads="1"/>
          </p:cNvSpPr>
          <p:nvPr>
            <p:ph type="body" idx="1"/>
          </p:nvPr>
        </p:nvSpPr>
        <p:spPr>
          <a:xfrm>
            <a:off x="203200" y="2044700"/>
            <a:ext cx="4470400" cy="5194300"/>
          </a:xfrm>
        </p:spPr>
        <p:txBody>
          <a:bodyPr/>
          <a:lstStyle/>
          <a:p>
            <a:r>
              <a:rPr lang="en-US" altLang="en-US" smtClean="0"/>
              <a:t>Formed by division of the trachea</a:t>
            </a:r>
          </a:p>
          <a:p>
            <a:r>
              <a:rPr lang="en-US" altLang="en-US" smtClean="0"/>
              <a:t>Enters the lung at the hilus </a:t>
            </a:r>
            <a:br>
              <a:rPr lang="en-US" altLang="en-US" smtClean="0"/>
            </a:br>
            <a:r>
              <a:rPr lang="en-US" altLang="en-US" smtClean="0"/>
              <a:t>(medial depression)</a:t>
            </a:r>
          </a:p>
          <a:p>
            <a:r>
              <a:rPr lang="en-US" altLang="en-US" smtClean="0"/>
              <a:t>Right bronchus is wider, shorter, </a:t>
            </a:r>
            <a:br>
              <a:rPr lang="en-US" altLang="en-US" smtClean="0"/>
            </a:br>
            <a:r>
              <a:rPr lang="en-US" altLang="en-US" smtClean="0"/>
              <a:t>and straighter than left</a:t>
            </a:r>
          </a:p>
          <a:p>
            <a:r>
              <a:rPr lang="en-US" altLang="en-US" smtClean="0"/>
              <a:t>Bronchi subdivide into smaller </a:t>
            </a:r>
            <a:br>
              <a:rPr lang="en-US" altLang="en-US" smtClean="0"/>
            </a:br>
            <a:r>
              <a:rPr lang="en-US" altLang="en-US" smtClean="0"/>
              <a:t>and smaller branches</a:t>
            </a:r>
          </a:p>
        </p:txBody>
      </p:sp>
      <p:pic>
        <p:nvPicPr>
          <p:cNvPr id="34819" name="Picture 9" descr="17-02LungsThoracic_e_L.jpg                                     00129684Macintosh HD                   BC3608AF:"/>
          <p:cNvPicPr>
            <a:picLocks noChangeAspect="1" noChangeArrowheads="1"/>
          </p:cNvPicPr>
          <p:nvPr/>
        </p:nvPicPr>
        <p:blipFill>
          <a:blip r:embed="rId2"/>
          <a:srcRect l="6772" t="23817" r="6772" b="22903"/>
          <a:stretch>
            <a:fillRect/>
          </a:stretch>
        </p:blipFill>
        <p:spPr bwMode="auto">
          <a:xfrm>
            <a:off x="4851400" y="1689100"/>
            <a:ext cx="5130800" cy="55499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r>
              <a:rPr lang="en-US" altLang="en-US" smtClean="0"/>
              <a:t>Lungs</a:t>
            </a:r>
          </a:p>
        </p:txBody>
      </p:sp>
      <p:sp>
        <p:nvSpPr>
          <p:cNvPr id="19459" name="Rectangle 3">
            <a:extLst>
              <a:ext uri="{FF2B5EF4-FFF2-40B4-BE49-F238E27FC236}">
                <a16:creationId xmlns="" xmlns:a16="http://schemas.microsoft.com/office/drawing/2014/main" id="{1626F8DB-82B9-F94A-99FF-FD0732DA052B}"/>
              </a:ext>
            </a:extLst>
          </p:cNvPr>
          <p:cNvSpPr>
            <a:spLocks noGrp="1" noChangeArrowheads="1"/>
          </p:cNvSpPr>
          <p:nvPr>
            <p:ph type="body" idx="1"/>
          </p:nvPr>
        </p:nvSpPr>
        <p:spPr>
          <a:xfrm>
            <a:off x="165100" y="1790700"/>
            <a:ext cx="9817100" cy="5194300"/>
          </a:xfrm>
        </p:spPr>
        <p:txBody>
          <a:bodyPr/>
          <a:lstStyle/>
          <a:p>
            <a:pPr>
              <a:buFont typeface="Lucida Grande" panose="020B0600040502020204" pitchFamily="34" charset="0"/>
              <a:buChar char="•"/>
              <a:defRPr/>
            </a:pPr>
            <a:r>
              <a:rPr lang="en-US" altLang="en-US" sz="3560" dirty="0">
                <a:sym typeface="Palatino" pitchFamily="2" charset="77"/>
              </a:rPr>
              <a:t>Occupy most of the </a:t>
            </a:r>
            <a:r>
              <a:rPr lang="en-US" altLang="en-US" sz="3560" b="1" dirty="0">
                <a:sym typeface="Palatino" pitchFamily="2" charset="77"/>
              </a:rPr>
              <a:t>thoracic cavity</a:t>
            </a:r>
          </a:p>
          <a:p>
            <a:pPr lvl="1">
              <a:buFont typeface="Lucida Grande" panose="020B0600040502020204" pitchFamily="34" charset="0"/>
              <a:buChar char="•"/>
              <a:defRPr/>
            </a:pPr>
            <a:r>
              <a:rPr lang="en-US" altLang="en-US" sz="3556" dirty="0">
                <a:sym typeface="Palatino" pitchFamily="2" charset="77"/>
              </a:rPr>
              <a:t>Apex is near the clavicle (superior portion)</a:t>
            </a:r>
          </a:p>
          <a:p>
            <a:pPr lvl="1">
              <a:buFont typeface="Lucida Grande" panose="020B0600040502020204" pitchFamily="34" charset="0"/>
              <a:buChar char="•"/>
              <a:defRPr/>
            </a:pPr>
            <a:r>
              <a:rPr lang="en-US" altLang="en-US" sz="3556" dirty="0">
                <a:sym typeface="Palatino" pitchFamily="2" charset="77"/>
              </a:rPr>
              <a:t>Each lung is divided into lobes by fissures</a:t>
            </a:r>
          </a:p>
          <a:p>
            <a:pPr lvl="2">
              <a:buFont typeface="Lucida Grande" panose="020B0600040502020204" pitchFamily="34" charset="0"/>
              <a:buChar char="•"/>
              <a:defRPr/>
            </a:pPr>
            <a:r>
              <a:rPr lang="en-US" altLang="en-US" sz="3556" dirty="0">
                <a:sym typeface="Palatino" pitchFamily="2" charset="77"/>
              </a:rPr>
              <a:t>Left lung – two lobes</a:t>
            </a:r>
          </a:p>
          <a:p>
            <a:pPr lvl="2">
              <a:buFont typeface="Lucida Grande" panose="020B0600040502020204" pitchFamily="34" charset="0"/>
              <a:buChar char="•"/>
              <a:defRPr/>
            </a:pPr>
            <a:r>
              <a:rPr lang="en-US" altLang="en-US" sz="3556" dirty="0">
                <a:sym typeface="Palatino" pitchFamily="2" charset="77"/>
              </a:rPr>
              <a:t>Right lung – three lobes</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r>
              <a:rPr lang="en-US" altLang="en-US" smtClean="0"/>
              <a:t>Lungs</a:t>
            </a:r>
          </a:p>
        </p:txBody>
      </p:sp>
      <p:pic>
        <p:nvPicPr>
          <p:cNvPr id="36866" name="Picture 3"/>
          <p:cNvPicPr>
            <a:picLocks noChangeAspect="1" noChangeArrowheads="1"/>
          </p:cNvPicPr>
          <p:nvPr/>
        </p:nvPicPr>
        <p:blipFill>
          <a:blip r:embed="rId2"/>
          <a:srcRect t="23633" r="1700" b="19891"/>
          <a:stretch>
            <a:fillRect/>
          </a:stretch>
        </p:blipFill>
        <p:spPr bwMode="auto">
          <a:xfrm>
            <a:off x="127000" y="1752600"/>
            <a:ext cx="9821863" cy="5486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3386138" y="254000"/>
            <a:ext cx="4826000" cy="1133475"/>
          </a:xfrm>
        </p:spPr>
        <p:txBody>
          <a:bodyPr/>
          <a:lstStyle/>
          <a:p>
            <a:pPr algn="r"/>
            <a:r>
              <a:rPr lang="en-US" altLang="en-US" smtClean="0"/>
              <a:t>Bronchioles</a:t>
            </a:r>
          </a:p>
        </p:txBody>
      </p:sp>
      <p:sp>
        <p:nvSpPr>
          <p:cNvPr id="23555" name="Rectangle 3">
            <a:extLst>
              <a:ext uri="{FF2B5EF4-FFF2-40B4-BE49-F238E27FC236}">
                <a16:creationId xmlns="" xmlns:a16="http://schemas.microsoft.com/office/drawing/2014/main" id="{60FC4EC4-72D6-BC45-9186-6F9826C83C62}"/>
              </a:ext>
            </a:extLst>
          </p:cNvPr>
          <p:cNvSpPr>
            <a:spLocks noGrp="1" noChangeArrowheads="1"/>
          </p:cNvSpPr>
          <p:nvPr>
            <p:ph type="body" sz="half" idx="1"/>
          </p:nvPr>
        </p:nvSpPr>
        <p:spPr>
          <a:xfrm>
            <a:off x="279400" y="1387475"/>
            <a:ext cx="4800600" cy="5546725"/>
          </a:xfrm>
        </p:spPr>
        <p:txBody>
          <a:bodyPr/>
          <a:lstStyle/>
          <a:p>
            <a:pPr>
              <a:buFont typeface="Lucida Grande" panose="020B0600040502020204" pitchFamily="34" charset="0"/>
              <a:buChar char="•"/>
              <a:defRPr/>
            </a:pPr>
            <a:r>
              <a:rPr lang="en-US" altLang="en-US" sz="3111" dirty="0">
                <a:sym typeface="Palatino" pitchFamily="2" charset="77"/>
              </a:rPr>
              <a:t>Smallest branches of the bronchi</a:t>
            </a:r>
          </a:p>
          <a:p>
            <a:pPr>
              <a:buFont typeface="Lucida Grande" panose="020B0600040502020204" pitchFamily="34" charset="0"/>
              <a:buChar char="•"/>
              <a:defRPr/>
            </a:pPr>
            <a:r>
              <a:rPr lang="en-US" altLang="en-US" sz="3111" dirty="0">
                <a:sym typeface="Palatino" pitchFamily="2" charset="77"/>
              </a:rPr>
              <a:t>All but the smallest branches have reinforcing cartilage</a:t>
            </a:r>
          </a:p>
          <a:p>
            <a:pPr>
              <a:buFont typeface="Lucida Grande" panose="020B0600040502020204" pitchFamily="34" charset="0"/>
              <a:buChar char="•"/>
              <a:defRPr/>
            </a:pPr>
            <a:r>
              <a:rPr lang="en-US" altLang="en-US" sz="3111" dirty="0">
                <a:sym typeface="Palatino" pitchFamily="2" charset="77"/>
              </a:rPr>
              <a:t>Terminal bronchioles end in alveoli</a:t>
            </a:r>
          </a:p>
        </p:txBody>
      </p:sp>
      <p:pic>
        <p:nvPicPr>
          <p:cNvPr id="37891" name="Picture 4"/>
          <p:cNvPicPr>
            <a:picLocks noChangeAspect="1" noChangeArrowheads="1"/>
          </p:cNvPicPr>
          <p:nvPr/>
        </p:nvPicPr>
        <p:blipFill>
          <a:blip r:embed="rId2"/>
          <a:srcRect l="15535" t="15303" r="9210" b="50211"/>
          <a:stretch>
            <a:fillRect/>
          </a:stretch>
        </p:blipFill>
        <p:spPr bwMode="auto">
          <a:xfrm>
            <a:off x="5080000" y="1439863"/>
            <a:ext cx="4826000" cy="59515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3327400" y="12700"/>
            <a:ext cx="3200400" cy="965200"/>
          </a:xfrm>
        </p:spPr>
        <p:txBody>
          <a:bodyPr/>
          <a:lstStyle/>
          <a:p>
            <a:r>
              <a:rPr lang="en-US" altLang="en-US" smtClean="0"/>
              <a:t>Alveoli</a:t>
            </a:r>
          </a:p>
        </p:txBody>
      </p:sp>
      <p:sp>
        <p:nvSpPr>
          <p:cNvPr id="38914" name="Rectangle 3">
            <a:extLst>
              <a:ext uri="{FF2B5EF4-FFF2-40B4-BE49-F238E27FC236}">
                <a16:creationId xmlns="" xmlns:a16="http://schemas.microsoft.com/office/drawing/2014/main" id="{AA93CBAD-382D-3E4B-AA3D-C63407A18A8F}"/>
              </a:ext>
            </a:extLst>
          </p:cNvPr>
          <p:cNvSpPr>
            <a:spLocks noGrp="1" noChangeArrowheads="1"/>
          </p:cNvSpPr>
          <p:nvPr>
            <p:ph type="body" idx="1"/>
          </p:nvPr>
        </p:nvSpPr>
        <p:spPr>
          <a:xfrm>
            <a:off x="508000" y="1473200"/>
            <a:ext cx="9296400" cy="5842000"/>
          </a:xfrm>
        </p:spPr>
        <p:txBody>
          <a:bodyPr/>
          <a:lstStyle/>
          <a:p>
            <a:pPr>
              <a:buFont typeface="Lucida Grande" panose="020B0600040502020204" pitchFamily="34" charset="0"/>
              <a:buChar char="•"/>
              <a:defRPr/>
            </a:pPr>
            <a:r>
              <a:rPr lang="en-US" altLang="en-US" b="1" u="sng" dirty="0">
                <a:sym typeface="Palatino" pitchFamily="2" charset="77"/>
              </a:rPr>
              <a:t>Structure of alveoli</a:t>
            </a:r>
          </a:p>
          <a:p>
            <a:pPr lvl="1">
              <a:buFont typeface="Wingdings" pitchFamily="2" charset="2"/>
              <a:buChar char="ü"/>
              <a:defRPr/>
            </a:pPr>
            <a:r>
              <a:rPr lang="en-US" altLang="en-US" dirty="0">
                <a:sym typeface="Palatino" pitchFamily="2" charset="77"/>
              </a:rPr>
              <a:t>Alveolar duct</a:t>
            </a:r>
          </a:p>
          <a:p>
            <a:pPr lvl="1">
              <a:buFont typeface="Wingdings" pitchFamily="2" charset="2"/>
              <a:buChar char="ü"/>
              <a:defRPr/>
            </a:pPr>
            <a:r>
              <a:rPr lang="en-US" altLang="en-US" dirty="0">
                <a:sym typeface="Palatino" pitchFamily="2" charset="77"/>
              </a:rPr>
              <a:t>Alveolar sac</a:t>
            </a:r>
          </a:p>
          <a:p>
            <a:pPr lvl="1">
              <a:buFont typeface="Wingdings" pitchFamily="2" charset="2"/>
              <a:buChar char="ü"/>
              <a:defRPr/>
            </a:pPr>
            <a:r>
              <a:rPr lang="en-US" altLang="en-US" dirty="0">
                <a:sym typeface="Palatino" pitchFamily="2" charset="77"/>
              </a:rPr>
              <a:t>Alveolus</a:t>
            </a:r>
          </a:p>
          <a:p>
            <a:pPr>
              <a:buFont typeface="Lucida Grande" panose="020B0600040502020204" pitchFamily="34" charset="0"/>
              <a:buChar char="•"/>
              <a:defRPr/>
            </a:pPr>
            <a:r>
              <a:rPr lang="en-US" altLang="en-US" dirty="0">
                <a:sym typeface="Palatino" pitchFamily="2" charset="77"/>
              </a:rPr>
              <a:t>Gas exchange takes place within the </a:t>
            </a:r>
          </a:p>
          <a:p>
            <a:pPr marL="215900" indent="0">
              <a:buFont typeface="Lucida Grande" panose="020B0600040502020204" pitchFamily="34" charset="0"/>
              <a:buNone/>
              <a:defRPr/>
            </a:pPr>
            <a:r>
              <a:rPr lang="en-US" altLang="en-US" dirty="0">
                <a:sym typeface="Palatino" pitchFamily="2" charset="77"/>
              </a:rPr>
              <a:t>     alveoli in the respiratory membrane </a:t>
            </a:r>
          </a:p>
          <a:p>
            <a:pPr>
              <a:buFont typeface="Lucida Grande" panose="020B0600040502020204" pitchFamily="34" charset="0"/>
              <a:buChar char="•"/>
              <a:defRPr/>
            </a:pPr>
            <a:r>
              <a:rPr lang="en-US" altLang="en-US" dirty="0">
                <a:sym typeface="Palatino" pitchFamily="2" charset="77"/>
              </a:rPr>
              <a:t>Covered with pulmonary capillaries on external surfaces</a:t>
            </a:r>
          </a:p>
        </p:txBody>
      </p:sp>
      <p:pic>
        <p:nvPicPr>
          <p:cNvPr id="38915" name="Picture 4"/>
          <p:cNvPicPr>
            <a:picLocks noChangeAspect="1" noChangeArrowheads="1"/>
          </p:cNvPicPr>
          <p:nvPr/>
        </p:nvPicPr>
        <p:blipFill>
          <a:blip r:embed="rId2"/>
          <a:srcRect l="47391" t="15303" r="9210" b="8331"/>
          <a:stretch>
            <a:fillRect/>
          </a:stretch>
        </p:blipFill>
        <p:spPr bwMode="auto">
          <a:xfrm>
            <a:off x="6985000" y="152400"/>
            <a:ext cx="2743200" cy="52482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Grp="1" noChangeArrowheads="1"/>
          </p:cNvSpPr>
          <p:nvPr>
            <p:ph type="title"/>
          </p:nvPr>
        </p:nvSpPr>
        <p:spPr/>
        <p:txBody>
          <a:bodyPr/>
          <a:lstStyle/>
          <a:p>
            <a:pPr eaLnBrk="1" hangingPunct="1"/>
            <a:r>
              <a:rPr lang="en-US" altLang="en-US" smtClean="0"/>
              <a:t>Alveoli</a:t>
            </a:r>
          </a:p>
        </p:txBody>
      </p:sp>
      <p:sp>
        <p:nvSpPr>
          <p:cNvPr id="39938" name="Rectangle 2"/>
          <p:cNvSpPr>
            <a:spLocks noGrp="1" noChangeArrowheads="1"/>
          </p:cNvSpPr>
          <p:nvPr>
            <p:ph type="body" idx="1"/>
          </p:nvPr>
        </p:nvSpPr>
        <p:spPr/>
        <p:txBody>
          <a:bodyPr/>
          <a:lstStyle/>
          <a:p>
            <a:pPr marL="663575" eaLnBrk="1" hangingPunct="1"/>
            <a:r>
              <a:rPr lang="en-US" altLang="en-US" smtClean="0"/>
              <a:t>The alveoli are moist, thin-walled pockets which are the site of gas exchange.</a:t>
            </a:r>
          </a:p>
          <a:p>
            <a:pPr marL="663575" eaLnBrk="1" hangingPunct="1"/>
            <a:r>
              <a:rPr lang="en-US" altLang="en-US" smtClean="0"/>
              <a:t>A slightly oily surfactant prevents the alveolar walls from collapsing and sticking together.</a:t>
            </a:r>
          </a:p>
        </p:txBody>
      </p:sp>
      <p:pic>
        <p:nvPicPr>
          <p:cNvPr id="39939" name="Picture 3"/>
          <p:cNvPicPr>
            <a:picLocks noChangeAspect="1" noChangeArrowheads="1"/>
          </p:cNvPicPr>
          <p:nvPr/>
        </p:nvPicPr>
        <p:blipFill>
          <a:blip r:embed="rId3"/>
          <a:srcRect/>
          <a:stretch>
            <a:fillRect/>
          </a:stretch>
        </p:blipFill>
        <p:spPr bwMode="auto">
          <a:xfrm>
            <a:off x="5586413" y="1822450"/>
            <a:ext cx="4106862" cy="6032500"/>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noChangeArrowheads="1"/>
          </p:cNvSpPr>
          <p:nvPr>
            <p:ph type="title"/>
          </p:nvPr>
        </p:nvSpPr>
        <p:spPr/>
        <p:txBody>
          <a:bodyPr/>
          <a:lstStyle/>
          <a:p>
            <a:r>
              <a:rPr lang="en-US" altLang="en-US" sz="5400" smtClean="0"/>
              <a:t>Circulation and Gas Exchange</a:t>
            </a:r>
          </a:p>
        </p:txBody>
      </p:sp>
      <p:sp>
        <p:nvSpPr>
          <p:cNvPr id="40962" name="Content Placeholder 2"/>
          <p:cNvSpPr>
            <a:spLocks noGrp="1" noChangeArrowheads="1"/>
          </p:cNvSpPr>
          <p:nvPr>
            <p:ph idx="1"/>
          </p:nvPr>
        </p:nvSpPr>
        <p:spPr>
          <a:xfrm>
            <a:off x="127000" y="1828800"/>
            <a:ext cx="3937000" cy="5194300"/>
          </a:xfrm>
        </p:spPr>
        <p:txBody>
          <a:bodyPr/>
          <a:lstStyle/>
          <a:p>
            <a:r>
              <a:rPr lang="en-US" altLang="en-US" smtClean="0"/>
              <a:t>Recall the interconnection between circulation and the respiratory system.</a:t>
            </a:r>
          </a:p>
          <a:p>
            <a:r>
              <a:rPr lang="en-US" altLang="en-US" smtClean="0"/>
              <a:t>Gas exchange at the lungs and in the body cells moves oxygen into cells and carbon dioxide out.</a:t>
            </a:r>
          </a:p>
        </p:txBody>
      </p:sp>
      <p:pic>
        <p:nvPicPr>
          <p:cNvPr id="40963" name="Picture 2" descr="D:\Chapter_33\B_Jpeg_Images\33_Labeled_Images\figure_33_02_labeled.jpg"/>
          <p:cNvPicPr>
            <a:picLocks noChangeAspect="1" noChangeArrowheads="1"/>
          </p:cNvPicPr>
          <p:nvPr/>
        </p:nvPicPr>
        <p:blipFill>
          <a:blip r:embed="rId3"/>
          <a:srcRect/>
          <a:stretch>
            <a:fillRect/>
          </a:stretch>
        </p:blipFill>
        <p:spPr bwMode="auto">
          <a:xfrm>
            <a:off x="4165600" y="1828800"/>
            <a:ext cx="5715000" cy="5638800"/>
          </a:xfrm>
          <a:prstGeom prst="rect">
            <a:avLst/>
          </a:prstGeom>
          <a:noFill/>
          <a:ln w="9525">
            <a:noFill/>
            <a:miter lim="800000"/>
            <a:headEnd/>
            <a:tailEnd/>
          </a:ln>
        </p:spPr>
      </p:pic>
    </p:spTree>
    <p:custDataLst>
      <p:tags r:id="rId1"/>
    </p:custData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noChangeArrowheads="1"/>
          </p:cNvSpPr>
          <p:nvPr>
            <p:ph type="title"/>
          </p:nvPr>
        </p:nvSpPr>
        <p:spPr/>
        <p:txBody>
          <a:bodyPr/>
          <a:lstStyle/>
          <a:p>
            <a:r>
              <a:rPr lang="en-US" altLang="en-US" smtClean="0"/>
              <a:t>In the alveolus</a:t>
            </a:r>
          </a:p>
        </p:txBody>
      </p:sp>
      <p:sp>
        <p:nvSpPr>
          <p:cNvPr id="41986" name="Content Placeholder 2"/>
          <p:cNvSpPr>
            <a:spLocks noGrp="1" noChangeArrowheads="1"/>
          </p:cNvSpPr>
          <p:nvPr>
            <p:ph idx="1"/>
          </p:nvPr>
        </p:nvSpPr>
        <p:spPr>
          <a:xfrm>
            <a:off x="812800" y="1790700"/>
            <a:ext cx="3937000" cy="5194300"/>
          </a:xfrm>
        </p:spPr>
        <p:txBody>
          <a:bodyPr/>
          <a:lstStyle/>
          <a:p>
            <a:r>
              <a:rPr lang="en-US" altLang="en-US" smtClean="0"/>
              <a:t>The respiratory surface is made up of the alveoli and capillary walls. </a:t>
            </a:r>
          </a:p>
          <a:p>
            <a:r>
              <a:rPr lang="en-US" altLang="en-US" smtClean="0"/>
              <a:t>The walls of the capillaries and the alveoli may share the same membrane.</a:t>
            </a:r>
          </a:p>
        </p:txBody>
      </p:sp>
      <p:pic>
        <p:nvPicPr>
          <p:cNvPr id="41987" name="Picture 2" descr="D:\Chapter_33\B_Jpeg_Images\33_Labeled_Images\figure_33_09_labeled.jpg"/>
          <p:cNvPicPr>
            <a:picLocks noChangeAspect="1" noChangeArrowheads="1"/>
          </p:cNvPicPr>
          <p:nvPr/>
        </p:nvPicPr>
        <p:blipFill>
          <a:blip r:embed="rId3"/>
          <a:srcRect/>
          <a:stretch>
            <a:fillRect/>
          </a:stretch>
        </p:blipFill>
        <p:spPr bwMode="auto">
          <a:xfrm>
            <a:off x="5003800" y="2286000"/>
            <a:ext cx="4471988" cy="4419600"/>
          </a:xfrm>
          <a:prstGeom prst="rect">
            <a:avLst/>
          </a:prstGeom>
          <a:noFill/>
          <a:ln w="9525">
            <a:noFill/>
            <a:miter lim="800000"/>
            <a:headEnd/>
            <a:tailEnd/>
          </a:ln>
        </p:spPr>
      </p:pic>
    </p:spTree>
    <p:custDataLst>
      <p:tags r:id="rId1"/>
    </p:custData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Grp="1" noChangeArrowheads="1"/>
          </p:cNvSpPr>
          <p:nvPr>
            <p:ph type="title"/>
          </p:nvPr>
        </p:nvSpPr>
        <p:spPr/>
        <p:txBody>
          <a:bodyPr/>
          <a:lstStyle/>
          <a:p>
            <a:pPr eaLnBrk="1" hangingPunct="1"/>
            <a:r>
              <a:rPr lang="en-US" altLang="en-US" smtClean="0"/>
              <a:t>Gas exchange</a:t>
            </a:r>
          </a:p>
        </p:txBody>
      </p:sp>
      <p:sp>
        <p:nvSpPr>
          <p:cNvPr id="43010" name="Rectangle 2"/>
          <p:cNvSpPr>
            <a:spLocks noGrp="1" noChangeArrowheads="1"/>
          </p:cNvSpPr>
          <p:nvPr>
            <p:ph type="body" idx="1"/>
          </p:nvPr>
        </p:nvSpPr>
        <p:spPr>
          <a:xfrm>
            <a:off x="-12700" y="1739900"/>
            <a:ext cx="4495800" cy="5651500"/>
          </a:xfrm>
        </p:spPr>
        <p:txBody>
          <a:bodyPr/>
          <a:lstStyle/>
          <a:p>
            <a:pPr marL="663575" eaLnBrk="1" hangingPunct="1"/>
            <a:r>
              <a:rPr lang="en-US" altLang="en-US" smtClean="0"/>
              <a:t>Air entering the lungs contains more oxygen and less carbon dioxide than the blood that flows in the pulmonary capillaries.</a:t>
            </a:r>
          </a:p>
          <a:p>
            <a:pPr marL="663575" eaLnBrk="1" hangingPunct="1"/>
            <a:r>
              <a:rPr lang="en-US" altLang="en-US" smtClean="0"/>
              <a:t>How do these differences in concentrations assist gas exchange?</a:t>
            </a:r>
          </a:p>
        </p:txBody>
      </p:sp>
      <p:pic>
        <p:nvPicPr>
          <p:cNvPr id="43011" name="Picture 3"/>
          <p:cNvPicPr>
            <a:picLocks noChangeAspect="1" noChangeArrowheads="1"/>
          </p:cNvPicPr>
          <p:nvPr/>
        </p:nvPicPr>
        <p:blipFill>
          <a:blip r:embed="rId3"/>
          <a:srcRect/>
          <a:stretch>
            <a:fillRect/>
          </a:stretch>
        </p:blipFill>
        <p:spPr bwMode="auto">
          <a:xfrm>
            <a:off x="4648200" y="2279650"/>
            <a:ext cx="5362575" cy="4572000"/>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Grp="1" noChangeArrowheads="1"/>
          </p:cNvSpPr>
          <p:nvPr>
            <p:ph type="title"/>
          </p:nvPr>
        </p:nvSpPr>
        <p:spPr/>
        <p:txBody>
          <a:bodyPr/>
          <a:lstStyle/>
          <a:p>
            <a:pPr eaLnBrk="1" hangingPunct="1"/>
            <a:r>
              <a:rPr lang="en-US" altLang="en-US" smtClean="0"/>
              <a:t>Oxygen transport</a:t>
            </a:r>
          </a:p>
        </p:txBody>
      </p:sp>
      <p:sp>
        <p:nvSpPr>
          <p:cNvPr id="44034" name="Rectangle 2"/>
          <p:cNvSpPr>
            <a:spLocks noGrp="1" noChangeArrowheads="1"/>
          </p:cNvSpPr>
          <p:nvPr>
            <p:ph type="body" idx="1"/>
          </p:nvPr>
        </p:nvSpPr>
        <p:spPr>
          <a:xfrm>
            <a:off x="254000" y="1790700"/>
            <a:ext cx="3937000" cy="5194300"/>
          </a:xfrm>
        </p:spPr>
        <p:txBody>
          <a:bodyPr/>
          <a:lstStyle/>
          <a:p>
            <a:pPr marL="663575" eaLnBrk="1" hangingPunct="1"/>
            <a:r>
              <a:rPr lang="en-US" altLang="en-US" smtClean="0"/>
              <a:t>Hemoglobin binds to oxygen that diffuses into the blood stream.</a:t>
            </a:r>
          </a:p>
          <a:p>
            <a:pPr marL="663575" eaLnBrk="1" hangingPunct="1"/>
            <a:r>
              <a:rPr lang="en-US" altLang="en-US" smtClean="0"/>
              <a:t>What are some advantages to using hemoglobin to transport oxygen? </a:t>
            </a:r>
          </a:p>
        </p:txBody>
      </p:sp>
      <p:pic>
        <p:nvPicPr>
          <p:cNvPr id="44035" name="Picture 3"/>
          <p:cNvPicPr>
            <a:picLocks noChangeAspect="1" noChangeArrowheads="1"/>
          </p:cNvPicPr>
          <p:nvPr/>
        </p:nvPicPr>
        <p:blipFill>
          <a:blip r:embed="rId3"/>
          <a:srcRect/>
          <a:stretch>
            <a:fillRect/>
          </a:stretch>
        </p:blipFill>
        <p:spPr bwMode="auto">
          <a:xfrm>
            <a:off x="4495800" y="2041525"/>
            <a:ext cx="5359400" cy="4703763"/>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Grp="1" noChangeArrowheads="1"/>
          </p:cNvSpPr>
          <p:nvPr>
            <p:ph type="title"/>
          </p:nvPr>
        </p:nvSpPr>
        <p:spPr/>
        <p:txBody>
          <a:bodyPr/>
          <a:lstStyle/>
          <a:p>
            <a:pPr eaLnBrk="1" hangingPunct="1"/>
            <a:r>
              <a:rPr lang="en-US" altLang="en-US" smtClean="0"/>
              <a:t>Carbon dioxide transport</a:t>
            </a:r>
          </a:p>
        </p:txBody>
      </p:sp>
      <p:sp>
        <p:nvSpPr>
          <p:cNvPr id="45058" name="Rectangle 2"/>
          <p:cNvSpPr>
            <a:spLocks noGrp="1" noChangeArrowheads="1"/>
          </p:cNvSpPr>
          <p:nvPr>
            <p:ph type="body" idx="1"/>
          </p:nvPr>
        </p:nvSpPr>
        <p:spPr>
          <a:xfrm>
            <a:off x="279400" y="1790700"/>
            <a:ext cx="3937000" cy="5194300"/>
          </a:xfrm>
        </p:spPr>
        <p:txBody>
          <a:bodyPr/>
          <a:lstStyle/>
          <a:p>
            <a:pPr marL="663575" eaLnBrk="1" hangingPunct="1"/>
            <a:r>
              <a:rPr lang="en-US" altLang="en-US" smtClean="0"/>
              <a:t>Carbon dioxide can dissolve in plasma, and about 70% forms bicarbonate ions.</a:t>
            </a:r>
          </a:p>
          <a:p>
            <a:pPr marL="663575" eaLnBrk="1" hangingPunct="1"/>
            <a:r>
              <a:rPr lang="en-US" altLang="en-US" smtClean="0"/>
              <a:t>Some carbon dioxide can bind to hemoglobin for transport.</a:t>
            </a:r>
          </a:p>
        </p:txBody>
      </p:sp>
      <p:pic>
        <p:nvPicPr>
          <p:cNvPr id="45059" name="Picture 3"/>
          <p:cNvPicPr>
            <a:picLocks noChangeAspect="1" noChangeArrowheads="1"/>
          </p:cNvPicPr>
          <p:nvPr/>
        </p:nvPicPr>
        <p:blipFill>
          <a:blip r:embed="rId3"/>
          <a:srcRect/>
          <a:stretch>
            <a:fillRect/>
          </a:stretch>
        </p:blipFill>
        <p:spPr bwMode="auto">
          <a:xfrm>
            <a:off x="4419600" y="2222500"/>
            <a:ext cx="5438775" cy="4330700"/>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Grp="1" noChangeArrowheads="1"/>
          </p:cNvSpPr>
          <p:nvPr>
            <p:ph type="title"/>
          </p:nvPr>
        </p:nvSpPr>
        <p:spPr/>
        <p:txBody>
          <a:bodyPr/>
          <a:lstStyle/>
          <a:p>
            <a:pPr eaLnBrk="1" hangingPunct="1"/>
            <a:r>
              <a:rPr lang="en-US" altLang="en-US" smtClean="0"/>
              <a:t>At the cells</a:t>
            </a:r>
          </a:p>
        </p:txBody>
      </p:sp>
      <p:sp>
        <p:nvSpPr>
          <p:cNvPr id="46082" name="Rectangle 2"/>
          <p:cNvSpPr>
            <a:spLocks noGrp="1" noChangeArrowheads="1"/>
          </p:cNvSpPr>
          <p:nvPr>
            <p:ph type="body" idx="1"/>
          </p:nvPr>
        </p:nvSpPr>
        <p:spPr/>
        <p:txBody>
          <a:bodyPr/>
          <a:lstStyle/>
          <a:p>
            <a:pPr marL="700088" eaLnBrk="1" hangingPunct="1"/>
            <a:r>
              <a:rPr lang="en-US" altLang="en-US" smtClean="0"/>
              <a:t>Cells use up oxygen quickly for cellular respiration. What does this do to the diffusion gradient? How does this help cells take up oxygen?</a:t>
            </a:r>
          </a:p>
          <a:p>
            <a:pPr marL="700088" eaLnBrk="1" hangingPunct="1"/>
            <a:r>
              <a:rPr lang="en-US" altLang="en-US" smtClean="0"/>
              <a:t>Cells create carbon dioxide during cellular respiration, so CO</a:t>
            </a:r>
            <a:r>
              <a:rPr lang="en-US" altLang="en-US" sz="2400" smtClean="0"/>
              <a:t>2</a:t>
            </a:r>
            <a:r>
              <a:rPr lang="en-US" altLang="en-US" smtClean="0"/>
              <a:t> levels in the cell are higher than in the blood coming to them. How does this help cells get rid of oxygen?</a:t>
            </a:r>
          </a:p>
        </p:txBody>
      </p:sp>
    </p:spTree>
    <p:custDataLst>
      <p:tags r:id="rId1"/>
    </p:custData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PQuestion"/>
          <p:cNvSpPr>
            <a:spLocks noGrp="1" noChangeArrowheads="1"/>
          </p:cNvSpPr>
          <p:nvPr>
            <p:ph type="title"/>
          </p:nvPr>
        </p:nvSpPr>
        <p:spPr>
          <a:xfrm>
            <a:off x="203200" y="152400"/>
            <a:ext cx="9817100" cy="1485900"/>
          </a:xfrm>
        </p:spPr>
        <p:txBody>
          <a:bodyPr/>
          <a:lstStyle/>
          <a:p>
            <a:r>
              <a:rPr lang="en-US" altLang="en-US" sz="5400" smtClean="0"/>
              <a:t>Most of the oxygen in blood is:</a:t>
            </a:r>
          </a:p>
        </p:txBody>
      </p:sp>
      <p:sp>
        <p:nvSpPr>
          <p:cNvPr id="47106" name="TPAnswers"/>
          <p:cNvSpPr>
            <a:spLocks noGrp="1" noChangeArrowheads="1"/>
          </p:cNvSpPr>
          <p:nvPr>
            <p:ph type="body" idx="1"/>
            <p:custDataLst>
              <p:tags r:id="rId2"/>
            </p:custDataLst>
          </p:nvPr>
        </p:nvSpPr>
        <p:spPr>
          <a:xfrm>
            <a:off x="457200" y="1600200"/>
            <a:ext cx="4622800" cy="5194300"/>
          </a:xfrm>
        </p:spPr>
        <p:txBody>
          <a:bodyPr/>
          <a:lstStyle/>
          <a:p>
            <a:pPr marL="730250" indent="-514350">
              <a:spcBef>
                <a:spcPct val="20000"/>
              </a:spcBef>
              <a:buFont typeface="Lucida Grande" charset="0"/>
              <a:buAutoNum type="arabicPeriod"/>
            </a:pPr>
            <a:r>
              <a:rPr lang="en-US" altLang="en-US" smtClean="0"/>
              <a:t>In the white cells.</a:t>
            </a:r>
          </a:p>
          <a:p>
            <a:pPr marL="730250" indent="-514350">
              <a:spcBef>
                <a:spcPct val="20000"/>
              </a:spcBef>
              <a:buFont typeface="Lucida Grande" charset="0"/>
              <a:buAutoNum type="arabicPeriod"/>
            </a:pPr>
            <a:r>
              <a:rPr lang="en-US" altLang="en-US" smtClean="0"/>
              <a:t>Bound to hemoglobin.</a:t>
            </a:r>
          </a:p>
          <a:p>
            <a:pPr marL="730250" indent="-514350">
              <a:spcBef>
                <a:spcPct val="20000"/>
              </a:spcBef>
              <a:buFont typeface="Lucida Grande" charset="0"/>
              <a:buAutoNum type="arabicPeriod"/>
            </a:pPr>
            <a:r>
              <a:rPr lang="en-US" altLang="en-US" smtClean="0"/>
              <a:t>Combined with carbon to make carbon dioxide.</a:t>
            </a:r>
          </a:p>
          <a:p>
            <a:pPr marL="730250" indent="-514350">
              <a:spcBef>
                <a:spcPct val="20000"/>
              </a:spcBef>
              <a:buFont typeface="Lucida Grande" charset="0"/>
              <a:buAutoNum type="arabicPeriod"/>
            </a:pPr>
            <a:r>
              <a:rPr lang="en-US" altLang="en-US" smtClean="0"/>
              <a:t>Dissolved in the plasma.</a:t>
            </a:r>
          </a:p>
        </p:txBody>
      </p:sp>
      <p:sp>
        <p:nvSpPr>
          <p:cNvPr id="5" name="CorShape1">
            <a:extLst>
              <a:ext uri="{FF2B5EF4-FFF2-40B4-BE49-F238E27FC236}">
                <a16:creationId xmlns="" xmlns:a16="http://schemas.microsoft.com/office/drawing/2014/main" id="{15ADD955-6723-2044-8D2C-F3E9C6CAB48E}"/>
              </a:ext>
            </a:extLst>
          </p:cNvPr>
          <p:cNvSpPr/>
          <p:nvPr>
            <p:custDataLst>
              <p:tags r:id="rId3"/>
            </p:custDataLst>
          </p:nvPr>
        </p:nvSpPr>
        <p:spPr bwMode="auto">
          <a:xfrm>
            <a:off x="-60325" y="2803525"/>
            <a:ext cx="647700" cy="647700"/>
          </a:xfrm>
          <a:prstGeom prst="star5">
            <a:avLst/>
          </a:prstGeom>
          <a:gradFill flip="none" rotWithShape="1">
            <a:gsLst>
              <a:gs pos="0">
                <a:srgbClr val="FFFF00"/>
              </a:gs>
              <a:gs pos="100000">
                <a:srgbClr val="FFFFFF"/>
              </a:gs>
            </a:gsLst>
            <a:path path="rect">
              <a:fillToRect l="50000" t="50000" r="50000" b="50000"/>
            </a:path>
            <a:tileRect/>
          </a:gradFill>
          <a:ln w="25400" cap="flat" cmpd="sng" algn="ctr">
            <a:noFill/>
            <a:prstDash val="solid"/>
            <a:round/>
            <a:headEnd type="none" w="med" len="med"/>
            <a:tailEnd type="none" w="med" len="med"/>
          </a:ln>
          <a:effectLst>
            <a:prstShdw prst="shdw14" dist="35921" dir="2700000">
              <a:scrgbClr r="0" g="0" b="0">
                <a:alpha val="50000"/>
              </a:scrgbClr>
            </a:prstShdw>
          </a:effectLst>
        </p:spPr>
        <p:txBody>
          <a:bodyPr/>
          <a:lstStyle/>
          <a:p>
            <a:pPr algn="ctr" eaLnBrk="1" hangingPunct="1">
              <a:defRPr/>
            </a:pPr>
            <a:endParaRPr lang="en-US">
              <a:ea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Footer Placeholder 4">
            <a:extLst>
              <a:ext uri="{FF2B5EF4-FFF2-40B4-BE49-F238E27FC236}">
                <a16:creationId xmlns="" xmlns:a16="http://schemas.microsoft.com/office/drawing/2014/main" id="{031C41FC-DDE5-1245-BC3D-A0244B2EC22C}"/>
              </a:ext>
            </a:extLst>
          </p:cNvPr>
          <p:cNvSpPr>
            <a:spLocks noGrp="1"/>
          </p:cNvSpPr>
          <p:nvPr>
            <p:ph type="ftr" sz="quarter" idx="4294967295"/>
          </p:nvPr>
        </p:nvSpPr>
        <p:spPr>
          <a:xfrm>
            <a:off x="0" y="0"/>
            <a:ext cx="0" cy="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eaLnBrk="0" hangingPunct="0">
              <a:defRPr sz="3111" b="1">
                <a:solidFill>
                  <a:schemeClr val="bg1"/>
                </a:solidFill>
                <a:latin typeface="Arial" panose="020B0604020202020204" pitchFamily="34" charset="0"/>
                <a:ea typeface="ＭＳ Ｐゴシック" panose="020B0600070205080204" pitchFamily="34" charset="-128"/>
              </a:defRPr>
            </a:lvl1pPr>
            <a:lvl2pPr marL="825492" indent="-317497" eaLnBrk="0" hangingPunct="0">
              <a:defRPr sz="3111" b="1">
                <a:solidFill>
                  <a:schemeClr val="bg1"/>
                </a:solidFill>
                <a:latin typeface="Arial" panose="020B0604020202020204" pitchFamily="34" charset="0"/>
                <a:ea typeface="ＭＳ Ｐゴシック" panose="020B0600070205080204" pitchFamily="34" charset="-128"/>
              </a:defRPr>
            </a:lvl2pPr>
            <a:lvl3pPr marL="1269987" indent="-253997" eaLnBrk="0" hangingPunct="0">
              <a:defRPr sz="3111" b="1">
                <a:solidFill>
                  <a:schemeClr val="bg1"/>
                </a:solidFill>
                <a:latin typeface="Arial" panose="020B0604020202020204" pitchFamily="34" charset="0"/>
                <a:ea typeface="ＭＳ Ｐゴシック" panose="020B0600070205080204" pitchFamily="34" charset="-128"/>
              </a:defRPr>
            </a:lvl3pPr>
            <a:lvl4pPr marL="1777982" indent="-253997" eaLnBrk="0" hangingPunct="0">
              <a:defRPr sz="3111" b="1">
                <a:solidFill>
                  <a:schemeClr val="bg1"/>
                </a:solidFill>
                <a:latin typeface="Arial" panose="020B0604020202020204" pitchFamily="34" charset="0"/>
                <a:ea typeface="ＭＳ Ｐゴシック" panose="020B0600070205080204" pitchFamily="34" charset="-128"/>
              </a:defRPr>
            </a:lvl4pPr>
            <a:lvl5pPr marL="2285977" indent="-253997" eaLnBrk="0" hangingPunct="0">
              <a:defRPr sz="3111" b="1">
                <a:solidFill>
                  <a:schemeClr val="bg1"/>
                </a:solidFill>
                <a:latin typeface="Arial" panose="020B0604020202020204" pitchFamily="34" charset="0"/>
                <a:ea typeface="ＭＳ Ｐゴシック" panose="020B0600070205080204" pitchFamily="34" charset="-128"/>
              </a:defRPr>
            </a:lvl5pPr>
            <a:lvl6pPr marL="279397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6pPr>
            <a:lvl7pPr marL="330196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7pPr>
            <a:lvl8pPr marL="380996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8pPr>
            <a:lvl9pPr marL="431795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9pPr>
          </a:lstStyle>
          <a:p>
            <a:pPr algn="ctr">
              <a:defRPr/>
            </a:pPr>
            <a:r>
              <a:rPr lang="en-US" altLang="en-US" sz="889" b="0">
                <a:solidFill>
                  <a:schemeClr val="bg2"/>
                </a:solidFill>
                <a:sym typeface="Futura" panose="020B0602020204020303" pitchFamily="34" charset="-79"/>
              </a:rPr>
              <a:t>Copyright Pearson Prentice Hall</a:t>
            </a:r>
          </a:p>
        </p:txBody>
      </p:sp>
      <p:sp>
        <p:nvSpPr>
          <p:cNvPr id="48130" name="Rectangle 2"/>
          <p:cNvSpPr>
            <a:spLocks noGrp="1" noChangeArrowheads="1"/>
          </p:cNvSpPr>
          <p:nvPr>
            <p:ph type="title"/>
          </p:nvPr>
        </p:nvSpPr>
        <p:spPr/>
        <p:txBody>
          <a:bodyPr/>
          <a:lstStyle/>
          <a:p>
            <a:pPr eaLnBrk="1" hangingPunct="1"/>
            <a:r>
              <a:rPr lang="en-US" altLang="en-US" sz="5400" smtClean="0"/>
              <a:t>How Breathing Is Controlled</a:t>
            </a:r>
          </a:p>
        </p:txBody>
      </p:sp>
      <p:sp>
        <p:nvSpPr>
          <p:cNvPr id="1270787" name="Rectangle 3"/>
          <p:cNvSpPr>
            <a:spLocks noGrp="1" noChangeArrowheads="1"/>
          </p:cNvSpPr>
          <p:nvPr>
            <p:ph type="body" idx="1"/>
          </p:nvPr>
        </p:nvSpPr>
        <p:spPr>
          <a:xfrm>
            <a:off x="203200" y="1700213"/>
            <a:ext cx="4106863" cy="5691187"/>
          </a:xfrm>
        </p:spPr>
        <p:txBody>
          <a:bodyPr/>
          <a:lstStyle/>
          <a:p>
            <a:pPr marL="454025" lvl="2" indent="-441325" eaLnBrk="1" hangingPunct="1">
              <a:lnSpc>
                <a:spcPct val="90000"/>
              </a:lnSpc>
            </a:pPr>
            <a:r>
              <a:rPr lang="en-US" altLang="en-US" sz="2400" smtClean="0"/>
              <a:t>Breathing is controlled by the </a:t>
            </a:r>
            <a:r>
              <a:rPr lang="en-US" altLang="en-US" sz="2400" b="1" u="sng" smtClean="0"/>
              <a:t>medulla oblongata.</a:t>
            </a:r>
          </a:p>
          <a:p>
            <a:pPr marL="454025" lvl="2" indent="-441325" eaLnBrk="1" hangingPunct="1">
              <a:lnSpc>
                <a:spcPct val="90000"/>
              </a:lnSpc>
            </a:pPr>
            <a:r>
              <a:rPr lang="en-US" altLang="en-US" sz="2400" smtClean="0"/>
              <a:t>The medulla oblongata monitors carbon dioxide in the blood. </a:t>
            </a:r>
          </a:p>
          <a:p>
            <a:pPr marL="454025" lvl="2" indent="-441325" eaLnBrk="1" hangingPunct="1">
              <a:lnSpc>
                <a:spcPct val="90000"/>
              </a:lnSpc>
            </a:pPr>
            <a:r>
              <a:rPr lang="en-US" altLang="en-US" sz="2400" smtClean="0"/>
              <a:t>As </a:t>
            </a:r>
            <a:r>
              <a:rPr lang="en-US" altLang="en-US" sz="2400" b="1" u="sng" smtClean="0"/>
              <a:t>carbon dioxide increases, </a:t>
            </a:r>
            <a:r>
              <a:rPr lang="en-US" altLang="en-US" sz="2400" smtClean="0"/>
              <a:t>nerve impulses make the diaphragm contract, bringing air into the lungs. </a:t>
            </a:r>
          </a:p>
          <a:p>
            <a:pPr marL="454025" lvl="2" indent="-441325" eaLnBrk="1" hangingPunct="1">
              <a:lnSpc>
                <a:spcPct val="90000"/>
              </a:lnSpc>
            </a:pPr>
            <a:r>
              <a:rPr lang="en-US" altLang="en-US" sz="2400" smtClean="0"/>
              <a:t>The </a:t>
            </a:r>
            <a:r>
              <a:rPr lang="en-US" altLang="en-US" sz="2400" b="1" u="sng" smtClean="0"/>
              <a:t>higher the carbon dioxide level, the stronger the impulses</a:t>
            </a:r>
            <a:r>
              <a:rPr lang="en-US" altLang="en-US" sz="2400" smtClean="0"/>
              <a:t>. </a:t>
            </a:r>
          </a:p>
        </p:txBody>
      </p:sp>
      <p:pic>
        <p:nvPicPr>
          <p:cNvPr id="48132" name="Picture 4"/>
          <p:cNvPicPr>
            <a:picLocks noChangeAspect="1" noChangeArrowheads="1"/>
          </p:cNvPicPr>
          <p:nvPr/>
        </p:nvPicPr>
        <p:blipFill>
          <a:blip r:embed="rId3"/>
          <a:srcRect b="10497"/>
          <a:stretch>
            <a:fillRect/>
          </a:stretch>
        </p:blipFill>
        <p:spPr bwMode="auto">
          <a:xfrm>
            <a:off x="4775200" y="1835150"/>
            <a:ext cx="5384800" cy="54038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7078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7078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707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Footer Placeholder 4">
            <a:extLst>
              <a:ext uri="{FF2B5EF4-FFF2-40B4-BE49-F238E27FC236}">
                <a16:creationId xmlns="" xmlns:a16="http://schemas.microsoft.com/office/drawing/2014/main" id="{8D3BB972-50A4-9D41-B8A0-F67E6BB8257C}"/>
              </a:ext>
            </a:extLst>
          </p:cNvPr>
          <p:cNvSpPr>
            <a:spLocks noGrp="1"/>
          </p:cNvSpPr>
          <p:nvPr>
            <p:ph type="ftr" sz="quarter" idx="4294967295"/>
          </p:nvPr>
        </p:nvSpPr>
        <p:spPr>
          <a:xfrm>
            <a:off x="0" y="0"/>
            <a:ext cx="0" cy="0"/>
          </a:xfr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txBody>
          <a:bodyPr/>
          <a:lstStyle>
            <a:lvl1pPr eaLnBrk="0" hangingPunct="0">
              <a:defRPr sz="3111" b="1">
                <a:solidFill>
                  <a:schemeClr val="bg1"/>
                </a:solidFill>
                <a:latin typeface="Arial" panose="020B0604020202020204" pitchFamily="34" charset="0"/>
                <a:ea typeface="ＭＳ Ｐゴシック" panose="020B0600070205080204" pitchFamily="34" charset="-128"/>
              </a:defRPr>
            </a:lvl1pPr>
            <a:lvl2pPr marL="825492" indent="-317497" eaLnBrk="0" hangingPunct="0">
              <a:defRPr sz="3111" b="1">
                <a:solidFill>
                  <a:schemeClr val="bg1"/>
                </a:solidFill>
                <a:latin typeface="Arial" panose="020B0604020202020204" pitchFamily="34" charset="0"/>
                <a:ea typeface="ＭＳ Ｐゴシック" panose="020B0600070205080204" pitchFamily="34" charset="-128"/>
              </a:defRPr>
            </a:lvl2pPr>
            <a:lvl3pPr marL="1269987" indent="-253997" eaLnBrk="0" hangingPunct="0">
              <a:defRPr sz="3111" b="1">
                <a:solidFill>
                  <a:schemeClr val="bg1"/>
                </a:solidFill>
                <a:latin typeface="Arial" panose="020B0604020202020204" pitchFamily="34" charset="0"/>
                <a:ea typeface="ＭＳ Ｐゴシック" panose="020B0600070205080204" pitchFamily="34" charset="-128"/>
              </a:defRPr>
            </a:lvl3pPr>
            <a:lvl4pPr marL="1777982" indent="-253997" eaLnBrk="0" hangingPunct="0">
              <a:defRPr sz="3111" b="1">
                <a:solidFill>
                  <a:schemeClr val="bg1"/>
                </a:solidFill>
                <a:latin typeface="Arial" panose="020B0604020202020204" pitchFamily="34" charset="0"/>
                <a:ea typeface="ＭＳ Ｐゴシック" panose="020B0600070205080204" pitchFamily="34" charset="-128"/>
              </a:defRPr>
            </a:lvl4pPr>
            <a:lvl5pPr marL="2285977" indent="-253997" eaLnBrk="0" hangingPunct="0">
              <a:defRPr sz="3111" b="1">
                <a:solidFill>
                  <a:schemeClr val="bg1"/>
                </a:solidFill>
                <a:latin typeface="Arial" panose="020B0604020202020204" pitchFamily="34" charset="0"/>
                <a:ea typeface="ＭＳ Ｐゴシック" panose="020B0600070205080204" pitchFamily="34" charset="-128"/>
              </a:defRPr>
            </a:lvl5pPr>
            <a:lvl6pPr marL="279397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6pPr>
            <a:lvl7pPr marL="330196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7pPr>
            <a:lvl8pPr marL="3809962"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8pPr>
            <a:lvl9pPr marL="4317957" indent="-253997" eaLnBrk="0" fontAlgn="base" hangingPunct="0">
              <a:spcBef>
                <a:spcPct val="0"/>
              </a:spcBef>
              <a:spcAft>
                <a:spcPct val="0"/>
              </a:spcAft>
              <a:defRPr sz="3111" b="1">
                <a:solidFill>
                  <a:schemeClr val="bg1"/>
                </a:solidFill>
                <a:latin typeface="Arial" panose="020B0604020202020204" pitchFamily="34" charset="0"/>
                <a:ea typeface="ＭＳ Ｐゴシック" panose="020B0600070205080204" pitchFamily="34" charset="-128"/>
              </a:defRPr>
            </a:lvl9pPr>
          </a:lstStyle>
          <a:p>
            <a:pPr algn="ctr">
              <a:defRPr/>
            </a:pPr>
            <a:r>
              <a:rPr lang="en-US" altLang="en-US" sz="889" b="0">
                <a:solidFill>
                  <a:schemeClr val="bg2"/>
                </a:solidFill>
                <a:sym typeface="Futura" panose="020B0602020204020303" pitchFamily="34" charset="-79"/>
              </a:rPr>
              <a:t>Copyright Pearson Prentice Hall</a:t>
            </a:r>
          </a:p>
        </p:txBody>
      </p:sp>
      <p:pic>
        <p:nvPicPr>
          <p:cNvPr id="50178" name="Picture 5" descr="37_03_19slide"/>
          <p:cNvPicPr>
            <a:picLocks noChangeAspect="1" noChangeArrowheads="1"/>
          </p:cNvPicPr>
          <p:nvPr/>
        </p:nvPicPr>
        <p:blipFill>
          <a:blip r:embed="rId3"/>
          <a:srcRect/>
          <a:stretch>
            <a:fillRect/>
          </a:stretch>
        </p:blipFill>
        <p:spPr bwMode="auto">
          <a:xfrm>
            <a:off x="5022850" y="1665288"/>
            <a:ext cx="5010150" cy="5421312"/>
          </a:xfrm>
          <a:prstGeom prst="rect">
            <a:avLst/>
          </a:prstGeom>
          <a:noFill/>
          <a:ln w="9525">
            <a:noFill/>
            <a:miter lim="800000"/>
            <a:headEnd/>
            <a:tailEnd/>
          </a:ln>
        </p:spPr>
      </p:pic>
      <p:sp>
        <p:nvSpPr>
          <p:cNvPr id="50179" name="Rectangle 2"/>
          <p:cNvSpPr>
            <a:spLocks noGrp="1" noChangeArrowheads="1"/>
          </p:cNvSpPr>
          <p:nvPr>
            <p:ph type="title"/>
          </p:nvPr>
        </p:nvSpPr>
        <p:spPr/>
        <p:txBody>
          <a:bodyPr/>
          <a:lstStyle/>
          <a:p>
            <a:pPr eaLnBrk="1" hangingPunct="1"/>
            <a:r>
              <a:rPr lang="en-US" altLang="en-US" smtClean="0"/>
              <a:t>Breathing</a:t>
            </a:r>
          </a:p>
        </p:txBody>
      </p:sp>
      <p:sp>
        <p:nvSpPr>
          <p:cNvPr id="1260547" name="Rectangle 3">
            <a:extLst>
              <a:ext uri="{FF2B5EF4-FFF2-40B4-BE49-F238E27FC236}">
                <a16:creationId xmlns="" xmlns:a16="http://schemas.microsoft.com/office/drawing/2014/main" id="{57454748-99A5-B248-B9CC-A651172C63E5}"/>
              </a:ext>
            </a:extLst>
          </p:cNvPr>
          <p:cNvSpPr>
            <a:spLocks noGrp="1" noChangeArrowheads="1"/>
          </p:cNvSpPr>
          <p:nvPr>
            <p:ph type="body" idx="1"/>
          </p:nvPr>
        </p:nvSpPr>
        <p:spPr>
          <a:xfrm>
            <a:off x="303213" y="1217613"/>
            <a:ext cx="3921125" cy="5386387"/>
          </a:xfrm>
        </p:spPr>
        <p:txBody>
          <a:bodyPr/>
          <a:lstStyle/>
          <a:p>
            <a:pPr marL="185738" lvl="2" indent="0" eaLnBrk="1" hangingPunct="1">
              <a:lnSpc>
                <a:spcPct val="90000"/>
              </a:lnSpc>
              <a:buFont typeface="Lucida Grande" charset="0"/>
              <a:buNone/>
            </a:pPr>
            <a:endParaRPr lang="en-US" altLang="en-US" sz="3200" b="1" smtClean="0">
              <a:solidFill>
                <a:srgbClr val="006400"/>
              </a:solidFill>
            </a:endParaRPr>
          </a:p>
          <a:p>
            <a:pPr marL="185738" lvl="2" indent="0" eaLnBrk="1" hangingPunct="1">
              <a:lnSpc>
                <a:spcPct val="90000"/>
              </a:lnSpc>
              <a:buFont typeface="Lucida Grande" charset="0"/>
              <a:buNone/>
            </a:pPr>
            <a:r>
              <a:rPr lang="en-US" altLang="en-US" sz="3200" b="1" smtClean="0">
                <a:solidFill>
                  <a:srgbClr val="006400"/>
                </a:solidFill>
              </a:rPr>
              <a:t>BREATHING</a:t>
            </a:r>
          </a:p>
          <a:p>
            <a:pPr marL="185738" lvl="2" indent="0" eaLnBrk="1" hangingPunct="1">
              <a:lnSpc>
                <a:spcPct val="90000"/>
              </a:lnSpc>
            </a:pPr>
            <a:r>
              <a:rPr lang="en-US" altLang="en-US" sz="3200" smtClean="0"/>
              <a:t>Lungs are sealed in pleural membranes inside the chest cavity. </a:t>
            </a:r>
          </a:p>
          <a:p>
            <a:pPr marL="185738" lvl="2" indent="0" eaLnBrk="1" hangingPunct="1">
              <a:lnSpc>
                <a:spcPct val="90000"/>
              </a:lnSpc>
            </a:pPr>
            <a:r>
              <a:rPr lang="en-US" altLang="en-US" sz="3200" smtClean="0"/>
              <a:t>At the bottom of the cavity is a large, flat muscle known as the </a:t>
            </a:r>
            <a:r>
              <a:rPr lang="en-US" altLang="en-US" sz="3200" b="1" smtClean="0"/>
              <a:t>diaphragm</a:t>
            </a:r>
            <a:r>
              <a:rPr lang="en-US" altLang="en-US" sz="3200" smtClean="0"/>
              <a:t>.</a:t>
            </a:r>
          </a:p>
        </p:txBody>
      </p:sp>
      <p:sp>
        <p:nvSpPr>
          <p:cNvPr id="1260552" name="Rectangle 8">
            <a:hlinkClick r:id="rId4"/>
            <a:extLst>
              <a:ext uri="{FF2B5EF4-FFF2-40B4-BE49-F238E27FC236}">
                <a16:creationId xmlns="" xmlns:a16="http://schemas.microsoft.com/office/drawing/2014/main" id="{84779647-B1DE-954E-A5BD-4D1D198245FE}"/>
              </a:ext>
            </a:extLst>
          </p:cNvPr>
          <p:cNvSpPr>
            <a:spLocks noChangeArrowheads="1"/>
          </p:cNvSpPr>
          <p:nvPr/>
        </p:nvSpPr>
        <p:spPr bwMode="auto">
          <a:xfrm>
            <a:off x="0" y="0"/>
            <a:ext cx="2112963" cy="1177925"/>
          </a:xfrm>
          <a:prstGeom prst="rect">
            <a:avLst/>
          </a:prstGeom>
          <a:noFill/>
          <a:ln>
            <a:noFill/>
          </a:ln>
          <a:effectLst/>
          <a:extLst>
            <a:ext uri="{909E8E84-426E-40dd-AFC4-6F175D3DCCD1}"/>
            <a:ext uri="{91240B29-F687-4f45-9708-019B960494DF}"/>
            <a:ext uri="{AF507438-7753-43e0-B8FC-AC1667EBCBE1}"/>
          </a:extLst>
        </p:spPr>
        <p:txBody>
          <a:bodyPr wrap="none" anchor="ctr"/>
          <a:lstStyle/>
          <a:p>
            <a:pPr algn="ctr" eaLnBrk="1" hangingPunct="1"/>
            <a:endParaRPr lang="en-US" sz="3300">
              <a:effectLst>
                <a:outerShdw blurRad="38100" dist="38100" dir="2700000" algn="tl">
                  <a:srgbClr val="C0C0C0"/>
                </a:outerShdw>
              </a:effectLst>
              <a:latin typeface="Arial" pitchFamily="34" charset="0"/>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605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noChangeArrowheads="1"/>
          </p:cNvSpPr>
          <p:nvPr>
            <p:ph type="title"/>
          </p:nvPr>
        </p:nvSpPr>
        <p:spPr/>
        <p:txBody>
          <a:bodyPr/>
          <a:lstStyle/>
          <a:p>
            <a:r>
              <a:rPr lang="en-US" altLang="en-US" smtClean="0"/>
              <a:t>Moving air in and out</a:t>
            </a:r>
          </a:p>
        </p:txBody>
      </p:sp>
      <p:sp>
        <p:nvSpPr>
          <p:cNvPr id="52226" name="Content Placeholder 2"/>
          <p:cNvSpPr>
            <a:spLocks noGrp="1" noChangeArrowheads="1"/>
          </p:cNvSpPr>
          <p:nvPr>
            <p:ph idx="1"/>
          </p:nvPr>
        </p:nvSpPr>
        <p:spPr>
          <a:xfrm>
            <a:off x="355600" y="1828800"/>
            <a:ext cx="3937000" cy="5194300"/>
          </a:xfrm>
        </p:spPr>
        <p:txBody>
          <a:bodyPr/>
          <a:lstStyle/>
          <a:p>
            <a:pPr marL="320675" indent="-268288"/>
            <a:r>
              <a:rPr lang="en-US" altLang="en-US" smtClean="0"/>
              <a:t>During inspiration (</a:t>
            </a:r>
            <a:r>
              <a:rPr lang="en-US" altLang="en-US" b="1" u="sng" smtClean="0"/>
              <a:t>inhalation</a:t>
            </a:r>
            <a:r>
              <a:rPr lang="en-US" altLang="en-US" smtClean="0"/>
              <a:t>), the diaphragm and intercostal muscles contract.</a:t>
            </a:r>
          </a:p>
          <a:p>
            <a:pPr marL="320675" indent="-268288"/>
            <a:r>
              <a:rPr lang="en-US" altLang="en-US" smtClean="0"/>
              <a:t>During </a:t>
            </a:r>
            <a:r>
              <a:rPr lang="en-US" altLang="en-US" b="1" u="sng" smtClean="0"/>
              <a:t>exhalation</a:t>
            </a:r>
            <a:r>
              <a:rPr lang="en-US" altLang="en-US" smtClean="0"/>
              <a:t>, these muscles relax. The diaphragm domes upwards.</a:t>
            </a:r>
          </a:p>
        </p:txBody>
      </p:sp>
      <p:pic>
        <p:nvPicPr>
          <p:cNvPr id="52227" name="Picture 2" descr="D:\Chapter_33\B_Jpeg_Images\33_Labeled_Images\figure_33_11_labeled.jpg"/>
          <p:cNvPicPr>
            <a:picLocks noChangeAspect="1" noChangeArrowheads="1"/>
          </p:cNvPicPr>
          <p:nvPr/>
        </p:nvPicPr>
        <p:blipFill>
          <a:blip r:embed="rId3"/>
          <a:srcRect/>
          <a:stretch>
            <a:fillRect/>
          </a:stretch>
        </p:blipFill>
        <p:spPr bwMode="auto">
          <a:xfrm>
            <a:off x="3860800" y="1689100"/>
            <a:ext cx="6121400" cy="5473700"/>
          </a:xfrm>
          <a:prstGeom prst="rect">
            <a:avLst/>
          </a:prstGeom>
          <a:noFill/>
          <a:ln w="9525">
            <a:noFill/>
            <a:miter lim="800000"/>
            <a:headEnd/>
            <a:tailEnd/>
          </a:ln>
        </p:spPr>
      </p:pic>
    </p:spTree>
    <p:custDataLst>
      <p:tags r:id="rId1"/>
    </p:custData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PQuestion"/>
          <p:cNvSpPr>
            <a:spLocks noGrp="1" noChangeArrowheads="1"/>
          </p:cNvSpPr>
          <p:nvPr>
            <p:ph type="title"/>
          </p:nvPr>
        </p:nvSpPr>
        <p:spPr>
          <a:xfrm>
            <a:off x="203200" y="228600"/>
            <a:ext cx="9817100" cy="1485900"/>
          </a:xfrm>
        </p:spPr>
        <p:txBody>
          <a:bodyPr/>
          <a:lstStyle/>
          <a:p>
            <a:r>
              <a:rPr lang="en-US" altLang="en-US" sz="4800" smtClean="0"/>
              <a:t>What happens when you breathe in?</a:t>
            </a:r>
          </a:p>
        </p:txBody>
      </p:sp>
      <p:sp>
        <p:nvSpPr>
          <p:cNvPr id="53250" name="TPAnswers"/>
          <p:cNvSpPr>
            <a:spLocks noGrp="1" noChangeArrowheads="1"/>
          </p:cNvSpPr>
          <p:nvPr>
            <p:ph type="body" idx="1"/>
            <p:custDataLst>
              <p:tags r:id="rId2"/>
            </p:custDataLst>
          </p:nvPr>
        </p:nvSpPr>
        <p:spPr>
          <a:xfrm>
            <a:off x="457200" y="1600200"/>
            <a:ext cx="4622800" cy="5194300"/>
          </a:xfrm>
        </p:spPr>
        <p:txBody>
          <a:bodyPr/>
          <a:lstStyle/>
          <a:p>
            <a:pPr marL="730250" indent="-514350">
              <a:spcBef>
                <a:spcPct val="20000"/>
              </a:spcBef>
              <a:buFont typeface="Lucida Grande" charset="0"/>
              <a:buAutoNum type="arabicPeriod"/>
            </a:pPr>
            <a:r>
              <a:rPr lang="en-US" altLang="en-US" sz="3200" smtClean="0"/>
              <a:t>The rib muscles relax.</a:t>
            </a:r>
          </a:p>
          <a:p>
            <a:pPr marL="730250" indent="-514350">
              <a:spcBef>
                <a:spcPct val="20000"/>
              </a:spcBef>
              <a:buFont typeface="Lucida Grande" charset="0"/>
              <a:buAutoNum type="arabicPeriod"/>
            </a:pPr>
            <a:r>
              <a:rPr lang="en-US" altLang="en-US" sz="3200" smtClean="0"/>
              <a:t>The diaphragm contracts.</a:t>
            </a:r>
          </a:p>
          <a:p>
            <a:pPr marL="730250" indent="-514350">
              <a:spcBef>
                <a:spcPct val="20000"/>
              </a:spcBef>
              <a:buFont typeface="Lucida Grande" charset="0"/>
              <a:buAutoNum type="arabicPeriod"/>
            </a:pPr>
            <a:r>
              <a:rPr lang="en-US" altLang="en-US" sz="3200" smtClean="0"/>
              <a:t>Air leaves the alveoli.</a:t>
            </a:r>
          </a:p>
          <a:p>
            <a:pPr marL="730250" indent="-514350">
              <a:spcBef>
                <a:spcPct val="20000"/>
              </a:spcBef>
              <a:buFont typeface="Lucida Grande" charset="0"/>
              <a:buAutoNum type="arabicPeriod"/>
            </a:pPr>
            <a:r>
              <a:rPr lang="en-US" altLang="en-US" sz="3200" smtClean="0"/>
              <a:t>Air moves between the chest wall and the lung.</a:t>
            </a:r>
          </a:p>
        </p:txBody>
      </p:sp>
      <p:sp>
        <p:nvSpPr>
          <p:cNvPr id="5" name="CorShape1">
            <a:extLst>
              <a:ext uri="{FF2B5EF4-FFF2-40B4-BE49-F238E27FC236}">
                <a16:creationId xmlns="" xmlns:a16="http://schemas.microsoft.com/office/drawing/2014/main" id="{F29C20CF-C993-394A-879A-A4F53C469626}"/>
              </a:ext>
            </a:extLst>
          </p:cNvPr>
          <p:cNvSpPr/>
          <p:nvPr>
            <p:custDataLst>
              <p:tags r:id="rId3"/>
            </p:custDataLst>
          </p:nvPr>
        </p:nvSpPr>
        <p:spPr bwMode="auto">
          <a:xfrm>
            <a:off x="-60325" y="3048000"/>
            <a:ext cx="647700" cy="647700"/>
          </a:xfrm>
          <a:prstGeom prst="star5">
            <a:avLst/>
          </a:prstGeom>
          <a:gradFill flip="none" rotWithShape="1">
            <a:gsLst>
              <a:gs pos="0">
                <a:srgbClr val="FFFF00"/>
              </a:gs>
              <a:gs pos="100000">
                <a:srgbClr val="FFFFFF"/>
              </a:gs>
            </a:gsLst>
            <a:path path="rect">
              <a:fillToRect l="50000" t="50000" r="50000" b="50000"/>
            </a:path>
            <a:tileRect/>
          </a:gradFill>
          <a:ln w="25400" cap="flat" cmpd="sng" algn="ctr">
            <a:noFill/>
            <a:prstDash val="solid"/>
            <a:round/>
            <a:headEnd type="none" w="med" len="med"/>
            <a:tailEnd type="none" w="med" len="med"/>
          </a:ln>
          <a:effectLst>
            <a:prstShdw prst="shdw14" dist="35921" dir="2700000">
              <a:scrgbClr r="0" g="0" b="0">
                <a:alpha val="50000"/>
              </a:scrgbClr>
            </a:prstShdw>
          </a:effectLst>
        </p:spPr>
        <p:txBody>
          <a:bodyPr/>
          <a:lstStyle/>
          <a:p>
            <a:pPr algn="ctr" eaLnBrk="1" hangingPunct="1">
              <a:defRPr/>
            </a:pPr>
            <a:endParaRPr lang="en-US">
              <a:ea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508000" y="304800"/>
            <a:ext cx="9144000" cy="1270000"/>
          </a:xfrm>
        </p:spPr>
        <p:txBody>
          <a:bodyPr/>
          <a:lstStyle/>
          <a:p>
            <a:r>
              <a:rPr lang="en-US" altLang="en-US" smtClean="0"/>
              <a:t>Inspiration/Inhalation</a:t>
            </a:r>
          </a:p>
        </p:txBody>
      </p:sp>
      <p:sp>
        <p:nvSpPr>
          <p:cNvPr id="35843" name="Rectangle 3">
            <a:extLst>
              <a:ext uri="{FF2B5EF4-FFF2-40B4-BE49-F238E27FC236}">
                <a16:creationId xmlns="" xmlns:a16="http://schemas.microsoft.com/office/drawing/2014/main" id="{91F877DA-8D99-DB4F-98BE-665558487DF1}"/>
              </a:ext>
            </a:extLst>
          </p:cNvPr>
          <p:cNvSpPr>
            <a:spLocks noGrp="1" noChangeArrowheads="1"/>
          </p:cNvSpPr>
          <p:nvPr>
            <p:ph type="body" sz="half" idx="1"/>
          </p:nvPr>
        </p:nvSpPr>
        <p:spPr>
          <a:xfrm>
            <a:off x="0" y="1905000"/>
            <a:ext cx="4487863" cy="5029200"/>
          </a:xfrm>
        </p:spPr>
        <p:txBody>
          <a:bodyPr/>
          <a:lstStyle/>
          <a:p>
            <a:pPr marL="320675" indent="-134938">
              <a:lnSpc>
                <a:spcPct val="90000"/>
              </a:lnSpc>
              <a:buFont typeface="Lucida Grande" panose="020B0600040502020204" pitchFamily="34" charset="0"/>
              <a:buChar char="•"/>
              <a:defRPr/>
            </a:pPr>
            <a:r>
              <a:rPr lang="en-US" altLang="en-US" sz="3111" dirty="0">
                <a:sym typeface="Palatino" pitchFamily="2" charset="77"/>
              </a:rPr>
              <a:t>Diaphragm and intercostal muscles contract </a:t>
            </a:r>
          </a:p>
          <a:p>
            <a:pPr marL="320675" indent="-134938">
              <a:lnSpc>
                <a:spcPct val="90000"/>
              </a:lnSpc>
              <a:buFont typeface="Lucida Grande" panose="020B0600040502020204" pitchFamily="34" charset="0"/>
              <a:buChar char="•"/>
              <a:defRPr/>
            </a:pPr>
            <a:r>
              <a:rPr lang="en-US" altLang="en-US" sz="3111" dirty="0">
                <a:sym typeface="Palatino" pitchFamily="2" charset="77"/>
              </a:rPr>
              <a:t>The size of the thoracic cavity increases</a:t>
            </a:r>
          </a:p>
          <a:p>
            <a:pPr marL="320675" indent="-134938">
              <a:lnSpc>
                <a:spcPct val="90000"/>
              </a:lnSpc>
              <a:buFont typeface="Lucida Grande" panose="020B0600040502020204" pitchFamily="34" charset="0"/>
              <a:buChar char="•"/>
              <a:defRPr/>
            </a:pPr>
            <a:r>
              <a:rPr lang="en-US" altLang="en-US" sz="3111" dirty="0">
                <a:sym typeface="Palatino" pitchFamily="2" charset="77"/>
              </a:rPr>
              <a:t>External air is pulled into the lungs due to an increase in intrapulmonary volume</a:t>
            </a:r>
          </a:p>
        </p:txBody>
      </p:sp>
      <p:pic>
        <p:nvPicPr>
          <p:cNvPr id="54275" name="Picture 5"/>
          <p:cNvPicPr>
            <a:picLocks noGrp="1" noChangeAspect="1" noChangeArrowheads="1"/>
          </p:cNvPicPr>
          <p:nvPr>
            <p:ph sz="half" idx="2"/>
          </p:nvPr>
        </p:nvPicPr>
        <p:blipFill>
          <a:blip r:embed="rId2"/>
          <a:srcRect l="6972" t="11357" r="2777" b="45718"/>
          <a:stretch>
            <a:fillRect/>
          </a:stretch>
        </p:blipFill>
        <p:spPr>
          <a:xfrm>
            <a:off x="4165600" y="1608138"/>
            <a:ext cx="5994400" cy="5478462"/>
          </a:xfrm>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a:xfrm>
            <a:off x="508000" y="304800"/>
            <a:ext cx="9144000" cy="1049338"/>
          </a:xfrm>
        </p:spPr>
        <p:txBody>
          <a:bodyPr/>
          <a:lstStyle/>
          <a:p>
            <a:r>
              <a:rPr lang="en-US" altLang="en-US" smtClean="0"/>
              <a:t>Expiration</a:t>
            </a:r>
          </a:p>
        </p:txBody>
      </p:sp>
      <p:sp>
        <p:nvSpPr>
          <p:cNvPr id="55298" name="Rectangle 3"/>
          <p:cNvSpPr>
            <a:spLocks noGrp="1" noChangeArrowheads="1"/>
          </p:cNvSpPr>
          <p:nvPr>
            <p:ph type="body" idx="1"/>
          </p:nvPr>
        </p:nvSpPr>
        <p:spPr/>
        <p:txBody>
          <a:bodyPr/>
          <a:lstStyle/>
          <a:p>
            <a:r>
              <a:rPr lang="en-US" altLang="en-US" smtClean="0"/>
              <a:t>Passive process dependent upon natural lung elasticity</a:t>
            </a:r>
          </a:p>
          <a:p>
            <a:r>
              <a:rPr lang="en-US" altLang="en-US" smtClean="0"/>
              <a:t>As muscles relax, air is pushed out of the lungs</a:t>
            </a:r>
          </a:p>
          <a:p>
            <a:r>
              <a:rPr lang="en-US" altLang="en-US" smtClean="0"/>
              <a:t>Forced expiration can occur mostly by contracting internal intercostal muscles to depress the rib cage</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r>
              <a:rPr lang="en-US" altLang="en-US" smtClean="0"/>
              <a:t>Expiration/Exhalation</a:t>
            </a:r>
          </a:p>
        </p:txBody>
      </p:sp>
      <p:pic>
        <p:nvPicPr>
          <p:cNvPr id="56322" name="Picture 3"/>
          <p:cNvPicPr>
            <a:picLocks noChangeAspect="1" noChangeArrowheads="1"/>
          </p:cNvPicPr>
          <p:nvPr/>
        </p:nvPicPr>
        <p:blipFill>
          <a:blip r:embed="rId2"/>
          <a:srcRect l="5583" t="54282" r="5554" b="7088"/>
          <a:stretch>
            <a:fillRect/>
          </a:stretch>
        </p:blipFill>
        <p:spPr bwMode="auto">
          <a:xfrm>
            <a:off x="279400" y="1693863"/>
            <a:ext cx="9702800" cy="5621337"/>
          </a:xfrm>
          <a:prstGeom prst="rect">
            <a:avLst/>
          </a:prstGeom>
          <a:noFill/>
          <a:ln w="9525">
            <a:noFill/>
            <a:miter lim="800000"/>
            <a:headEnd/>
            <a:tailEnd/>
          </a:ln>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noChangeArrowheads="1"/>
          </p:cNvSpPr>
          <p:nvPr>
            <p:ph type="title"/>
          </p:nvPr>
        </p:nvSpPr>
        <p:spPr/>
        <p:txBody>
          <a:bodyPr/>
          <a:lstStyle/>
          <a:p>
            <a:endParaRPr lang="en-US" smtClean="0"/>
          </a:p>
        </p:txBody>
      </p:sp>
      <p:sp>
        <p:nvSpPr>
          <p:cNvPr id="66562" name="Content Placeholder 2"/>
          <p:cNvSpPr>
            <a:spLocks noGrp="1" noChangeArrowheads="1"/>
          </p:cNvSpPr>
          <p:nvPr>
            <p:ph idx="1"/>
          </p:nvPr>
        </p:nvSpPr>
        <p:spPr/>
        <p:txBody>
          <a:bodyPr/>
          <a:lstStyle/>
          <a:p>
            <a:endParaRPr lang="en-US" smtClean="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noChangeArrowheads="1"/>
          </p:cNvSpPr>
          <p:nvPr>
            <p:ph type="title"/>
          </p:nvPr>
        </p:nvSpPr>
        <p:spPr>
          <a:xfrm>
            <a:off x="165100" y="203200"/>
            <a:ext cx="9817100" cy="7264400"/>
          </a:xfrm>
        </p:spPr>
        <p:txBody>
          <a:bodyPr/>
          <a:lstStyle/>
          <a:p>
            <a:r>
              <a:rPr lang="en-US" smtClean="0"/>
              <a:t>Ailments of the Respiratory system</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5" name="Rectangle 2"/>
          <p:cNvSpPr>
            <a:spLocks noGrp="1" noChangeArrowheads="1"/>
          </p:cNvSpPr>
          <p:nvPr>
            <p:ph type="title"/>
          </p:nvPr>
        </p:nvSpPr>
        <p:spPr>
          <a:xfrm>
            <a:off x="508000" y="304800"/>
            <a:ext cx="9144000" cy="1270000"/>
          </a:xfrm>
        </p:spPr>
        <p:txBody>
          <a:bodyPr/>
          <a:lstStyle/>
          <a:p>
            <a:r>
              <a:rPr lang="en-US" altLang="en-US" smtClean="0"/>
              <a:t>Asthma</a:t>
            </a:r>
          </a:p>
        </p:txBody>
      </p:sp>
      <p:sp>
        <p:nvSpPr>
          <p:cNvPr id="70659" name="Rectangle 3">
            <a:extLst>
              <a:ext uri="{FF2B5EF4-FFF2-40B4-BE49-F238E27FC236}">
                <a16:creationId xmlns="" xmlns:a16="http://schemas.microsoft.com/office/drawing/2014/main" id="{D7891371-E06C-4743-B3F9-6F954FEA1698}"/>
              </a:ext>
            </a:extLst>
          </p:cNvPr>
          <p:cNvSpPr>
            <a:spLocks noGrp="1" noChangeArrowheads="1"/>
          </p:cNvSpPr>
          <p:nvPr>
            <p:ph type="body" sz="half" idx="1"/>
          </p:nvPr>
        </p:nvSpPr>
        <p:spPr>
          <a:xfrm>
            <a:off x="508000" y="5156200"/>
            <a:ext cx="9144000" cy="2159000"/>
          </a:xfrm>
        </p:spPr>
        <p:txBody>
          <a:bodyPr/>
          <a:lstStyle/>
          <a:p>
            <a:pPr>
              <a:buFont typeface="Lucida Grande" panose="020B0600040502020204" pitchFamily="34" charset="0"/>
              <a:buChar char="•"/>
              <a:defRPr/>
            </a:pPr>
            <a:r>
              <a:rPr lang="en-US" altLang="en-US" sz="3111" dirty="0">
                <a:sym typeface="Palatino" pitchFamily="2" charset="77"/>
              </a:rPr>
              <a:t>Chronic inflammation if the bronchiole passages</a:t>
            </a:r>
          </a:p>
          <a:p>
            <a:pPr>
              <a:buFont typeface="Lucida Grande" panose="020B0600040502020204" pitchFamily="34" charset="0"/>
              <a:buChar char="•"/>
              <a:defRPr/>
            </a:pPr>
            <a:r>
              <a:rPr lang="en-US" altLang="en-US" sz="3111" dirty="0">
                <a:sym typeface="Palatino" pitchFamily="2" charset="77"/>
              </a:rPr>
              <a:t>Response to irritants with dyspnea, coughing, and wheezing</a:t>
            </a:r>
          </a:p>
        </p:txBody>
      </p:sp>
      <p:pic>
        <p:nvPicPr>
          <p:cNvPr id="57347" name="Picture 5" descr="mucosa.gif (28808 bytes)"/>
          <p:cNvPicPr>
            <a:picLocks noGrp="1" noChangeAspect="1" noChangeArrowheads="1"/>
          </p:cNvPicPr>
          <p:nvPr>
            <p:ph sz="half" idx="2"/>
          </p:nvPr>
        </p:nvPicPr>
        <p:blipFill>
          <a:blip r:embed="rId2"/>
          <a:srcRect/>
          <a:stretch>
            <a:fillRect/>
          </a:stretch>
        </p:blipFill>
        <p:spPr>
          <a:xfrm>
            <a:off x="508000" y="1638300"/>
            <a:ext cx="9144000" cy="3238500"/>
          </a:xfr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Grp="1" noChangeArrowheads="1"/>
          </p:cNvSpPr>
          <p:nvPr>
            <p:ph type="title"/>
          </p:nvPr>
        </p:nvSpPr>
        <p:spPr/>
        <p:txBody>
          <a:bodyPr/>
          <a:lstStyle/>
          <a:p>
            <a:pPr eaLnBrk="1" hangingPunct="1"/>
            <a:r>
              <a:rPr lang="en-US" altLang="en-US" smtClean="0"/>
              <a:t>Effects of smoking</a:t>
            </a:r>
          </a:p>
        </p:txBody>
      </p:sp>
      <p:sp>
        <p:nvSpPr>
          <p:cNvPr id="58370" name="Rectangle 2"/>
          <p:cNvSpPr>
            <a:spLocks noGrp="1" noChangeArrowheads="1"/>
          </p:cNvSpPr>
          <p:nvPr>
            <p:ph type="body" idx="1"/>
          </p:nvPr>
        </p:nvSpPr>
        <p:spPr>
          <a:xfrm>
            <a:off x="368300" y="1790700"/>
            <a:ext cx="4559300" cy="5486400"/>
          </a:xfrm>
        </p:spPr>
        <p:txBody>
          <a:bodyPr/>
          <a:lstStyle/>
          <a:p>
            <a:pPr marL="663575" eaLnBrk="1" hangingPunct="1"/>
            <a:r>
              <a:rPr lang="en-US" altLang="en-US" smtClean="0"/>
              <a:t>Inhaled smoke contains:</a:t>
            </a:r>
          </a:p>
          <a:p>
            <a:pPr marL="663575" eaLnBrk="1" hangingPunct="1"/>
            <a:r>
              <a:rPr lang="en-US" altLang="en-US" smtClean="0"/>
              <a:t>CO</a:t>
            </a:r>
            <a:r>
              <a:rPr lang="en-US" altLang="en-US" baseline="-25000" smtClean="0"/>
              <a:t>2</a:t>
            </a:r>
            <a:r>
              <a:rPr lang="en-US" altLang="en-US" smtClean="0"/>
              <a:t>, which affects the CO</a:t>
            </a:r>
            <a:r>
              <a:rPr lang="en-US" altLang="en-US" baseline="-25000" smtClean="0"/>
              <a:t>2</a:t>
            </a:r>
            <a:r>
              <a:rPr lang="en-US" altLang="en-US" smtClean="0"/>
              <a:t> diffusion gradient.</a:t>
            </a:r>
          </a:p>
          <a:p>
            <a:pPr marL="663575" eaLnBrk="1" hangingPunct="1"/>
            <a:r>
              <a:rPr lang="en-US" altLang="en-US" b="1" u="sng" smtClean="0"/>
              <a:t>carcinogenic</a:t>
            </a:r>
            <a:r>
              <a:rPr lang="en-US" altLang="en-US" smtClean="0"/>
              <a:t> chemicals that can trigger tumors.</a:t>
            </a:r>
          </a:p>
          <a:p>
            <a:pPr marL="663575" eaLnBrk="1" hangingPunct="1"/>
            <a:r>
              <a:rPr lang="en-US" altLang="en-US" smtClean="0"/>
              <a:t>toxic nicotine, which paralyzes cilia that normally clean the lungs.</a:t>
            </a:r>
          </a:p>
        </p:txBody>
      </p:sp>
      <p:sp>
        <p:nvSpPr>
          <p:cNvPr id="58371" name="Rectangle 3"/>
          <p:cNvSpPr>
            <a:spLocks/>
          </p:cNvSpPr>
          <p:nvPr/>
        </p:nvSpPr>
        <p:spPr bwMode="auto">
          <a:xfrm>
            <a:off x="6067425" y="1803400"/>
            <a:ext cx="2509838" cy="571500"/>
          </a:xfrm>
          <a:prstGeom prst="rect">
            <a:avLst/>
          </a:prstGeom>
          <a:noFill/>
          <a:ln w="9525">
            <a:noFill/>
            <a:miter lim="800000"/>
            <a:headEnd/>
            <a:tailEnd/>
          </a:ln>
        </p:spPr>
        <p:txBody>
          <a:bodyPr wrap="none" lIns="0" tIns="0" rIns="0" bIns="0" anchor="ctr">
            <a:spAutoFit/>
          </a:bodyPr>
          <a:lstStyle/>
          <a:p>
            <a:pPr algn="ctr" eaLnBrk="1" hangingPunct="1"/>
            <a:r>
              <a:rPr lang="en-US" altLang="en-US" i="1">
                <a:solidFill>
                  <a:schemeClr val="tx1"/>
                </a:solidFill>
              </a:rPr>
              <a:t>Gross, isn’t it?</a:t>
            </a:r>
          </a:p>
        </p:txBody>
      </p:sp>
      <p:pic>
        <p:nvPicPr>
          <p:cNvPr id="58372" name="Picture 4"/>
          <p:cNvPicPr>
            <a:picLocks noChangeAspect="1" noChangeArrowheads="1"/>
          </p:cNvPicPr>
          <p:nvPr/>
        </p:nvPicPr>
        <p:blipFill>
          <a:blip r:embed="rId3"/>
          <a:srcRect/>
          <a:stretch>
            <a:fillRect/>
          </a:stretch>
        </p:blipFill>
        <p:spPr bwMode="auto">
          <a:xfrm>
            <a:off x="5168900" y="2679700"/>
            <a:ext cx="4622800" cy="4597400"/>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3" name="Rectangle 2"/>
          <p:cNvSpPr>
            <a:spLocks noGrp="1" noChangeArrowheads="1"/>
          </p:cNvSpPr>
          <p:nvPr>
            <p:ph type="title"/>
          </p:nvPr>
        </p:nvSpPr>
        <p:spPr/>
        <p:txBody>
          <a:bodyPr/>
          <a:lstStyle/>
          <a:p>
            <a:r>
              <a:rPr lang="en-US" altLang="en-US" smtClean="0"/>
              <a:t>Lung Cancer</a:t>
            </a:r>
          </a:p>
        </p:txBody>
      </p:sp>
      <p:sp>
        <p:nvSpPr>
          <p:cNvPr id="59394" name="Rectangle 3"/>
          <p:cNvSpPr>
            <a:spLocks noGrp="1" noChangeArrowheads="1"/>
          </p:cNvSpPr>
          <p:nvPr>
            <p:ph type="body" idx="1"/>
          </p:nvPr>
        </p:nvSpPr>
        <p:spPr>
          <a:xfrm>
            <a:off x="990600" y="1790700"/>
            <a:ext cx="8280400" cy="5194300"/>
          </a:xfrm>
        </p:spPr>
        <p:txBody>
          <a:bodyPr/>
          <a:lstStyle/>
          <a:p>
            <a:r>
              <a:rPr lang="en-US" altLang="en-US" smtClean="0"/>
              <a:t>Increased incidence associated with smoking</a:t>
            </a:r>
          </a:p>
          <a:p>
            <a:r>
              <a:rPr lang="en-US" altLang="en-US" smtClean="0"/>
              <a:t>Three common types</a:t>
            </a:r>
          </a:p>
          <a:p>
            <a:pPr lvl="1">
              <a:buFont typeface="Wingdings" pitchFamily="2" charset="2"/>
              <a:buChar char="ü"/>
            </a:pPr>
            <a:r>
              <a:rPr lang="en-US" altLang="en-US" smtClean="0"/>
              <a:t>Squamous cell carcinoma</a:t>
            </a:r>
          </a:p>
          <a:p>
            <a:pPr lvl="1">
              <a:buFont typeface="Wingdings" pitchFamily="2" charset="2"/>
              <a:buChar char="ü"/>
            </a:pPr>
            <a:r>
              <a:rPr lang="en-US" altLang="en-US" smtClean="0"/>
              <a:t>Adenocarcinoma</a:t>
            </a:r>
          </a:p>
          <a:p>
            <a:pPr lvl="1">
              <a:buFont typeface="Wingdings" pitchFamily="2" charset="2"/>
              <a:buChar char="ü"/>
            </a:pPr>
            <a:r>
              <a:rPr lang="en-US" altLang="en-US" smtClean="0"/>
              <a:t>Small cell carcinoma</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Grp="1" noChangeArrowheads="1"/>
          </p:cNvSpPr>
          <p:nvPr>
            <p:ph type="title"/>
          </p:nvPr>
        </p:nvSpPr>
        <p:spPr/>
        <p:txBody>
          <a:bodyPr/>
          <a:lstStyle/>
          <a:p>
            <a:pPr eaLnBrk="1" hangingPunct="1"/>
            <a:r>
              <a:rPr lang="en-US" altLang="en-US" smtClean="0"/>
              <a:t>Emphysema</a:t>
            </a:r>
          </a:p>
        </p:txBody>
      </p:sp>
      <p:sp>
        <p:nvSpPr>
          <p:cNvPr id="60418" name="Rectangle 2"/>
          <p:cNvSpPr>
            <a:spLocks noGrp="1" noChangeArrowheads="1"/>
          </p:cNvSpPr>
          <p:nvPr>
            <p:ph type="body" idx="1"/>
          </p:nvPr>
        </p:nvSpPr>
        <p:spPr>
          <a:xfrm>
            <a:off x="0" y="1790700"/>
            <a:ext cx="4318000" cy="5194300"/>
          </a:xfrm>
        </p:spPr>
        <p:txBody>
          <a:bodyPr/>
          <a:lstStyle/>
          <a:p>
            <a:pPr marL="663575" eaLnBrk="1" hangingPunct="1"/>
            <a:r>
              <a:rPr lang="en-US" altLang="en-US" smtClean="0"/>
              <a:t>Besides cancer, smoking can also lead to emphysema. Alveoli become dry and brittle, and eventually rupture.</a:t>
            </a:r>
          </a:p>
          <a:p>
            <a:pPr marL="663575" eaLnBrk="1" hangingPunct="1"/>
            <a:r>
              <a:rPr lang="en-US" altLang="en-US" smtClean="0"/>
              <a:t>Both active and passive smoking (“second-hand” smoke) can lead to lung problems.</a:t>
            </a:r>
          </a:p>
        </p:txBody>
      </p:sp>
      <p:sp>
        <p:nvSpPr>
          <p:cNvPr id="60419" name="Rectangle 3"/>
          <p:cNvSpPr>
            <a:spLocks/>
          </p:cNvSpPr>
          <p:nvPr/>
        </p:nvSpPr>
        <p:spPr bwMode="auto">
          <a:xfrm>
            <a:off x="4318000" y="6261100"/>
            <a:ext cx="5676900" cy="1282700"/>
          </a:xfrm>
          <a:prstGeom prst="rect">
            <a:avLst/>
          </a:prstGeom>
          <a:noFill/>
          <a:ln w="9525">
            <a:noFill/>
            <a:miter lim="800000"/>
            <a:headEnd/>
            <a:tailEnd/>
          </a:ln>
        </p:spPr>
        <p:txBody>
          <a:bodyPr lIns="0" tIns="0" rIns="0" bIns="0" anchor="ctr"/>
          <a:lstStyle/>
          <a:p>
            <a:pPr algn="ctr" eaLnBrk="1" hangingPunct="1"/>
            <a:r>
              <a:rPr lang="en-US" altLang="en-US" sz="2400" i="1">
                <a:solidFill>
                  <a:schemeClr val="tx1"/>
                </a:solidFill>
              </a:rPr>
              <a:t>All types of smoke, not just tobacco, can cause cancers and emphysema.</a:t>
            </a:r>
          </a:p>
        </p:txBody>
      </p:sp>
      <p:pic>
        <p:nvPicPr>
          <p:cNvPr id="60420" name="Picture 4"/>
          <p:cNvPicPr>
            <a:picLocks noChangeAspect="1" noChangeArrowheads="1"/>
          </p:cNvPicPr>
          <p:nvPr/>
        </p:nvPicPr>
        <p:blipFill>
          <a:blip r:embed="rId3"/>
          <a:srcRect/>
          <a:stretch>
            <a:fillRect/>
          </a:stretch>
        </p:blipFill>
        <p:spPr bwMode="auto">
          <a:xfrm>
            <a:off x="4318000" y="1689100"/>
            <a:ext cx="5619750" cy="4419600"/>
          </a:xfrm>
          <a:prstGeom prst="rect">
            <a:avLst/>
          </a:prstGeom>
          <a:noFill/>
          <a:ln w="9525">
            <a:noFill/>
            <a:miter lim="800000"/>
            <a:headEnd/>
            <a:tailEnd/>
          </a:ln>
        </p:spPr>
      </p:pic>
    </p:spTree>
    <p:custDataLst>
      <p:tags r:id="rId1"/>
    </p:custData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PQuestion"/>
          <p:cNvSpPr>
            <a:spLocks noGrp="1" noChangeArrowheads="1"/>
          </p:cNvSpPr>
          <p:nvPr>
            <p:ph type="title"/>
          </p:nvPr>
        </p:nvSpPr>
        <p:spPr>
          <a:xfrm>
            <a:off x="127000" y="152400"/>
            <a:ext cx="9817100" cy="1485900"/>
          </a:xfrm>
        </p:spPr>
        <p:txBody>
          <a:bodyPr/>
          <a:lstStyle/>
          <a:p>
            <a:r>
              <a:rPr lang="en-US" altLang="en-US" sz="4800" smtClean="0"/>
              <a:t>“Two lies and a truth” – which one is true?</a:t>
            </a:r>
          </a:p>
        </p:txBody>
      </p:sp>
      <p:sp>
        <p:nvSpPr>
          <p:cNvPr id="61442" name="TPAnswers"/>
          <p:cNvSpPr>
            <a:spLocks noGrp="1" noChangeArrowheads="1"/>
          </p:cNvSpPr>
          <p:nvPr>
            <p:ph type="body" idx="1"/>
            <p:custDataLst>
              <p:tags r:id="rId2"/>
            </p:custDataLst>
          </p:nvPr>
        </p:nvSpPr>
        <p:spPr>
          <a:xfrm>
            <a:off x="355600" y="1892300"/>
            <a:ext cx="4622800" cy="5194300"/>
          </a:xfrm>
        </p:spPr>
        <p:txBody>
          <a:bodyPr/>
          <a:lstStyle/>
          <a:p>
            <a:pPr marL="730250" indent="-514350">
              <a:spcBef>
                <a:spcPct val="20000"/>
              </a:spcBef>
              <a:buFont typeface="Lucida Grande" charset="0"/>
              <a:buAutoNum type="arabicPeriod"/>
            </a:pPr>
            <a:r>
              <a:rPr lang="en-US" altLang="en-US" sz="3200" smtClean="0"/>
              <a:t>Cigarette smoke cures colds because it kills bacteria in the lungs.</a:t>
            </a:r>
          </a:p>
          <a:p>
            <a:pPr marL="730250" indent="-514350">
              <a:spcBef>
                <a:spcPct val="20000"/>
              </a:spcBef>
              <a:buFont typeface="Lucida Grande" charset="0"/>
              <a:buAutoNum type="arabicPeriod"/>
            </a:pPr>
            <a:r>
              <a:rPr lang="en-US" altLang="en-US" sz="3200" smtClean="0"/>
              <a:t>Nicotine is one of the most potent neurotoxins on earth.</a:t>
            </a:r>
          </a:p>
          <a:p>
            <a:pPr marL="730250" indent="-514350">
              <a:spcBef>
                <a:spcPct val="20000"/>
              </a:spcBef>
              <a:buFont typeface="Lucida Grande" charset="0"/>
              <a:buAutoNum type="arabicPeriod"/>
            </a:pPr>
            <a:r>
              <a:rPr lang="en-US" altLang="en-US" sz="3200" smtClean="0"/>
              <a:t>“Passive” smoking is less harmful than “regular” smoking.</a:t>
            </a:r>
          </a:p>
        </p:txBody>
      </p:sp>
      <p:sp>
        <p:nvSpPr>
          <p:cNvPr id="5" name="CorShape1">
            <a:extLst>
              <a:ext uri="{FF2B5EF4-FFF2-40B4-BE49-F238E27FC236}">
                <a16:creationId xmlns="" xmlns:a16="http://schemas.microsoft.com/office/drawing/2014/main" id="{A7173926-A7EB-8048-A0D7-6022CF7F2CF0}"/>
              </a:ext>
            </a:extLst>
          </p:cNvPr>
          <p:cNvSpPr/>
          <p:nvPr>
            <p:custDataLst>
              <p:tags r:id="rId3"/>
            </p:custDataLst>
          </p:nvPr>
        </p:nvSpPr>
        <p:spPr bwMode="auto">
          <a:xfrm>
            <a:off x="355600" y="4267200"/>
            <a:ext cx="685800" cy="722313"/>
          </a:xfrm>
          <a:prstGeom prst="star5">
            <a:avLst/>
          </a:prstGeom>
          <a:gradFill flip="none" rotWithShape="1">
            <a:gsLst>
              <a:gs pos="0">
                <a:srgbClr val="FFFF00"/>
              </a:gs>
              <a:gs pos="100000">
                <a:srgbClr val="FFFFFF"/>
              </a:gs>
            </a:gsLst>
            <a:path path="rect">
              <a:fillToRect l="50000" t="50000" r="50000" b="50000"/>
            </a:path>
            <a:tileRect/>
          </a:gradFill>
          <a:ln w="25400" cap="flat" cmpd="sng" algn="ctr">
            <a:noFill/>
            <a:prstDash val="solid"/>
            <a:round/>
            <a:headEnd type="none" w="med" len="med"/>
            <a:tailEnd type="none" w="med" len="med"/>
          </a:ln>
          <a:effectLst>
            <a:prstShdw prst="shdw14" dist="35921" dir="2700000">
              <a:scrgbClr r="0" g="0" b="0">
                <a:alpha val="50000"/>
              </a:scrgbClr>
            </a:prstShdw>
          </a:effectLst>
        </p:spPr>
        <p:txBody>
          <a:bodyPr/>
          <a:lstStyle/>
          <a:p>
            <a:pPr algn="ctr" eaLnBrk="1" hangingPunct="1">
              <a:defRPr/>
            </a:pPr>
            <a:endParaRPr lang="en-US">
              <a:ea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Content Placeholder 2"/>
          <p:cNvSpPr>
            <a:spLocks noGrp="1" noChangeArrowheads="1"/>
          </p:cNvSpPr>
          <p:nvPr>
            <p:ph idx="1"/>
          </p:nvPr>
        </p:nvSpPr>
        <p:spPr/>
        <p:txBody>
          <a:bodyPr/>
          <a:lstStyle/>
          <a:p>
            <a:r>
              <a:rPr lang="en-US" altLang="en-US" smtClean="0"/>
              <a:t>When people quit smoking, if the lungs are not damaged they can often clean themselves because the cilia are no longer paralyzed. People with cystic fibrosis have trouble with lung infections because their lung mucus is thick and sticky. What roles do cilia and mucus play in lung health? </a:t>
            </a:r>
          </a:p>
        </p:txBody>
      </p:sp>
      <p:sp>
        <p:nvSpPr>
          <p:cNvPr id="62466" name="Rectangle 3"/>
          <p:cNvSpPr>
            <a:spLocks/>
          </p:cNvSpPr>
          <p:nvPr/>
        </p:nvSpPr>
        <p:spPr bwMode="auto">
          <a:xfrm>
            <a:off x="9499600" y="1147763"/>
            <a:ext cx="390525" cy="5078412"/>
          </a:xfrm>
          <a:prstGeom prst="rect">
            <a:avLst/>
          </a:prstGeom>
          <a:noFill/>
          <a:ln w="9525">
            <a:noFill/>
            <a:miter lim="800000"/>
            <a:headEnd/>
            <a:tailEnd/>
          </a:ln>
        </p:spPr>
        <p:txBody>
          <a:bodyPr lIns="0" tIns="0" rIns="0" bIns="0" anchor="ctr">
            <a:spAutoFit/>
          </a:bodyPr>
          <a:lstStyle/>
          <a:p>
            <a:pPr algn="ctr" eaLnBrk="1" hangingPunct="1"/>
            <a:r>
              <a:rPr lang="en-US" altLang="en-US" b="1">
                <a:solidFill>
                  <a:srgbClr val="FFFEFF"/>
                </a:solidFill>
                <a:latin typeface="Futura Condensed"/>
                <a:sym typeface="Futura Condensed"/>
              </a:rPr>
              <a:t>A</a:t>
            </a:r>
          </a:p>
          <a:p>
            <a:pPr algn="ctr" eaLnBrk="1" hangingPunct="1"/>
            <a:r>
              <a:rPr lang="en-US" altLang="en-US" b="1">
                <a:solidFill>
                  <a:srgbClr val="FFFEFF"/>
                </a:solidFill>
                <a:latin typeface="Futura Condensed"/>
                <a:sym typeface="Futura Condensed"/>
              </a:rPr>
              <a:t>P</a:t>
            </a:r>
          </a:p>
          <a:p>
            <a:pPr algn="ctr" eaLnBrk="1" hangingPunct="1"/>
            <a:r>
              <a:rPr lang="en-US" altLang="en-US" b="1">
                <a:solidFill>
                  <a:srgbClr val="FFFEFF"/>
                </a:solidFill>
                <a:latin typeface="Futura Condensed"/>
                <a:sym typeface="Futura Condensed"/>
              </a:rPr>
              <a:t>P</a:t>
            </a:r>
          </a:p>
          <a:p>
            <a:pPr algn="ctr" eaLnBrk="1" hangingPunct="1"/>
            <a:r>
              <a:rPr lang="en-US" altLang="en-US" b="1">
                <a:solidFill>
                  <a:srgbClr val="FFFEFF"/>
                </a:solidFill>
                <a:latin typeface="Futura Condensed"/>
                <a:sym typeface="Futura Condensed"/>
              </a:rPr>
              <a:t>L</a:t>
            </a:r>
          </a:p>
          <a:p>
            <a:pPr algn="ctr" eaLnBrk="1" hangingPunct="1"/>
            <a:r>
              <a:rPr lang="en-US" altLang="en-US" b="1">
                <a:solidFill>
                  <a:srgbClr val="FFFEFF"/>
                </a:solidFill>
                <a:latin typeface="Futura Condensed"/>
                <a:sym typeface="Futura Condensed"/>
              </a:rPr>
              <a:t>I</a:t>
            </a:r>
          </a:p>
          <a:p>
            <a:pPr algn="ctr" eaLnBrk="1" hangingPunct="1"/>
            <a:r>
              <a:rPr lang="en-US" altLang="en-US" b="1">
                <a:solidFill>
                  <a:srgbClr val="FFFEFF"/>
                </a:solidFill>
                <a:latin typeface="Futura Condensed"/>
                <a:sym typeface="Futura Condensed"/>
              </a:rPr>
              <a:t>C</a:t>
            </a:r>
          </a:p>
          <a:p>
            <a:pPr algn="ctr" eaLnBrk="1" hangingPunct="1"/>
            <a:r>
              <a:rPr lang="en-US" altLang="en-US" b="1">
                <a:solidFill>
                  <a:srgbClr val="FFFEFF"/>
                </a:solidFill>
                <a:latin typeface="Futura Condensed"/>
                <a:sym typeface="Futura Condensed"/>
              </a:rPr>
              <a:t>A</a:t>
            </a:r>
          </a:p>
          <a:p>
            <a:pPr algn="ctr" eaLnBrk="1" hangingPunct="1"/>
            <a:r>
              <a:rPr lang="en-US" altLang="en-US" b="1">
                <a:solidFill>
                  <a:srgbClr val="FFFEFF"/>
                </a:solidFill>
                <a:latin typeface="Futura Condensed"/>
                <a:sym typeface="Futura Condensed"/>
              </a:rPr>
              <a:t>T</a:t>
            </a:r>
          </a:p>
          <a:p>
            <a:pPr algn="ctr" eaLnBrk="1" hangingPunct="1"/>
            <a:r>
              <a:rPr lang="en-US" altLang="en-US" b="1">
                <a:solidFill>
                  <a:srgbClr val="FFFEFF"/>
                </a:solidFill>
                <a:latin typeface="Futura Condensed"/>
                <a:sym typeface="Futura Condensed"/>
              </a:rPr>
              <a:t>I</a:t>
            </a:r>
          </a:p>
          <a:p>
            <a:pPr algn="ctr" eaLnBrk="1" hangingPunct="1"/>
            <a:r>
              <a:rPr lang="en-US" altLang="en-US" b="1">
                <a:solidFill>
                  <a:srgbClr val="FFFEFF"/>
                </a:solidFill>
                <a:latin typeface="Futura Condensed"/>
                <a:sym typeface="Futura Condensed"/>
              </a:rPr>
              <a:t>O</a:t>
            </a:r>
          </a:p>
          <a:p>
            <a:pPr algn="ctr" eaLnBrk="1" hangingPunct="1"/>
            <a:r>
              <a:rPr lang="en-US" altLang="en-US" b="1">
                <a:solidFill>
                  <a:srgbClr val="FFFEFF"/>
                </a:solidFill>
                <a:latin typeface="Futura Condensed"/>
                <a:sym typeface="Futura Condensed"/>
              </a:rPr>
              <a:t>N</a:t>
            </a:r>
          </a:p>
        </p:txBody>
      </p:sp>
    </p:spTree>
    <p:custDataLst>
      <p:tags r:id="rId1"/>
    </p:custData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030"/>
          <p:cNvSpPr>
            <a:spLocks noGrp="1" noChangeArrowheads="1"/>
          </p:cNvSpPr>
          <p:nvPr>
            <p:ph type="title"/>
          </p:nvPr>
        </p:nvSpPr>
        <p:spPr/>
        <p:txBody>
          <a:bodyPr/>
          <a:lstStyle/>
          <a:p>
            <a:r>
              <a:rPr lang="en-US" altLang="en-US" smtClean="0"/>
              <a:t>Stab wound in the chest</a:t>
            </a:r>
          </a:p>
        </p:txBody>
      </p:sp>
      <p:sp>
        <p:nvSpPr>
          <p:cNvPr id="63490" name="Rectangle 1031"/>
          <p:cNvSpPr>
            <a:spLocks noGrp="1" noChangeArrowheads="1"/>
          </p:cNvSpPr>
          <p:nvPr>
            <p:ph type="body" idx="1"/>
          </p:nvPr>
        </p:nvSpPr>
        <p:spPr>
          <a:xfrm>
            <a:off x="584200" y="3006725"/>
            <a:ext cx="2743200" cy="3317875"/>
          </a:xfrm>
        </p:spPr>
        <p:txBody>
          <a:bodyPr/>
          <a:lstStyle/>
          <a:p>
            <a:pPr>
              <a:buFont typeface="Wingdings" pitchFamily="2" charset="2"/>
              <a:buNone/>
            </a:pPr>
            <a:r>
              <a:rPr lang="en-US" altLang="en-US" sz="3200" smtClean="0"/>
              <a:t>Results in collapsed lung that can not function normally</a:t>
            </a:r>
          </a:p>
        </p:txBody>
      </p:sp>
      <p:pic>
        <p:nvPicPr>
          <p:cNvPr id="63491" name="Picture 1032" descr="17-12PressurePleural_b_L.jpg                                   00129684Macintosh HD                   BC3608AF:"/>
          <p:cNvPicPr>
            <a:picLocks noChangeAspect="1" noChangeArrowheads="1"/>
          </p:cNvPicPr>
          <p:nvPr/>
        </p:nvPicPr>
        <p:blipFill>
          <a:blip r:embed="rId3"/>
          <a:srcRect l="1627" t="5743" r="1604" b="5907"/>
          <a:stretch>
            <a:fillRect/>
          </a:stretch>
        </p:blipFill>
        <p:spPr bwMode="auto">
          <a:xfrm>
            <a:off x="4067175" y="1828800"/>
            <a:ext cx="6057900" cy="5791200"/>
          </a:xfrm>
          <a:prstGeom prst="rect">
            <a:avLst/>
          </a:prstGeom>
          <a:noFill/>
          <a:ln w="9525">
            <a:noFill/>
            <a:miter lim="800000"/>
            <a:headEnd/>
            <a:tailEnd/>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EXPANDSHOWBAR" val="True"/>
  <p:tag name="BULLETTYPE" val="3"/>
  <p:tag name="RESPCOUNTERSTYLE" val="-1"/>
  <p:tag name="INPUTSOURCE" val="1"/>
  <p:tag name="BACKUPMAINTENANCE" val="7"/>
  <p:tag name="ROTATIONINTERVAL" val="2"/>
  <p:tag name="RACERSMAXDISPLAYED" val="5"/>
  <p:tag name="TEAMSINLEADERBOARD" val="5"/>
  <p:tag name="BUBBLEVALUEFORMAT" val="0.0"/>
  <p:tag name="CUSTOMCELLFORECOLOR" val="-16777216"/>
  <p:tag name="CUSTOMCELLBACKCOLOR4" val="-8355712"/>
  <p:tag name="DISPLAYDEVICEID" val="True"/>
  <p:tag name="GRIDSIZE" val="{Width=800, Height=600}"/>
  <p:tag name="CHARTCOLORS" val="0"/>
  <p:tag name="MULTIRESPDIVISOR" val="1"/>
  <p:tag name="INCORRECTPOINTVALUE" val="0"/>
  <p:tag name="AUTOADJUSTPARTRANGE" val="True"/>
  <p:tag name="FIBNUMRESULTS" val="5"/>
  <p:tag name="PRRESPONSE2" val="9"/>
  <p:tag name="PRRESPONSE6" val="5"/>
  <p:tag name="PRRESPONSE10" val="1"/>
  <p:tag name="POWERPOINTVERSION" val="12.0"/>
  <p:tag name="CSVFORMAT" val="0"/>
  <p:tag name="RESPCOUNTERFORMAT" val="0"/>
  <p:tag name="ALLOWDUPLICATES" val="False"/>
  <p:tag name="REVIEWONLY" val="False"/>
  <p:tag name="RACEANIMATIONSPEED" val="3"/>
  <p:tag name="BUBBLENAMEVISIBLE" val="True"/>
  <p:tag name="CUSTOMGRIDBACKCOLOR" val="-2830136"/>
  <p:tag name="USESCHEMECOLORS" val="True"/>
  <p:tag name="GRIDROTATIONINTERVAL" val="2"/>
  <p:tag name="POLLINGCYCLE" val="2"/>
  <p:tag name="INCLUDEPPT" val="True"/>
  <p:tag name="REALTIMEBACKUPPATH" val="(None)"/>
  <p:tag name="FIBDISPLAYRESULTS" val="True"/>
  <p:tag name="PRRESPONSE3" val="8"/>
  <p:tag name="PRRESPONSE8" val="3"/>
  <p:tag name="TPVERSION" val="2008"/>
  <p:tag name="ANSWERNOWSTYLE" val="-1"/>
  <p:tag name="COUNTDOWNSECONDS" val="10"/>
  <p:tag name="AUTOADVANCE" val="False"/>
  <p:tag name="SKIPREMAININGRACESLIDES" val="True"/>
  <p:tag name="BUBBLEGROUPING" val="3"/>
  <p:tag name="CUSTOMCELLBACKCOLOR3" val="-268652"/>
  <p:tag name="AUTOSIZEGRID" val="True"/>
  <p:tag name="RESETCHARTS" val="True"/>
  <p:tag name="REALTIMEBACKUP" val="False"/>
  <p:tag name="FIBINCLUDEOTHER" val="True"/>
  <p:tag name="PRRESPONSE5" val="6"/>
  <p:tag name="ALWAYSOPENPOLL" val="False"/>
  <p:tag name="ANSWERNOWTEXT" val="Answer Now"/>
  <p:tag name="BACKUPSESSIONS" val="True"/>
  <p:tag name="RACEENDPOINTS" val="100"/>
  <p:tag name="DEFAULTNUMTEAMS" val="5"/>
  <p:tag name="DISPLAYDEVICENUMBER" val="True"/>
  <p:tag name="CHARTLABELS" val="1"/>
  <p:tag name="ZEROBASED" val="False"/>
  <p:tag name="PRRESPONSE1" val="10"/>
  <p:tag name="SHOWFLASHWARNING" val="True"/>
  <p:tag name="COUNTDOWNSTYLE" val="-1"/>
  <p:tag name="AUTOUPDATEALIASES" val="True"/>
  <p:tag name="BUBBLESIZEVISIBLE" val="True"/>
  <p:tag name="GRIDOPACITY" val="90"/>
  <p:tag name="ALLOWUSERFEEDBACK" val="True"/>
  <p:tag name="FIBDISPLAYKEYWORDS" val="True"/>
  <p:tag name="SHOWBARVISIBLE" val="True"/>
  <p:tag name="NUMRESPONSES" val="1"/>
  <p:tag name="MAXRESPONDERS" val="5"/>
  <p:tag name="GRIDPOSITION" val="1"/>
  <p:tag name="CHARTSCALE" val="True"/>
  <p:tag name="PRRESPONSE9" val="2"/>
  <p:tag name="CHARTVALUEFORMAT" val="0%"/>
  <p:tag name="CUSTOMCELLBACKCOLOR2" val="-13395457"/>
  <p:tag name="CORRECTPOINTVALUE" val="1"/>
  <p:tag name="USESECONDARYMONITOR" val="True"/>
  <p:tag name="PARTICIPANTSINLEADERBOARD" val="5"/>
  <p:tag name="INCLUDENONRESPONDERS" val="False"/>
  <p:tag name="SAVECSVWITHSESSION" val="True"/>
  <p:tag name="DISPLAYNAME" val="True"/>
  <p:tag name="PRRESPONSE7" val="4"/>
  <p:tag name="GRIDFONTSIZE" val="12"/>
  <p:tag name="STDCHART" val="1"/>
  <p:tag name="RESPTABLESTYLE" val="-1"/>
  <p:tag name="CUSTOMCELLBACKCOLOR1" val="-657956"/>
  <p:tag name="PRRESPONSE4" val="7"/>
  <p:tag name="ADVANCEDSETTINGSVIEW" val="False"/>
  <p:tag name="DELIMITERS" val="3.1"/>
  <p:tag name="TPFULLVERSION" val="4.3.2.1178"/>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Lst>
</file>

<file path=ppt/tags/tag3.xml><?xml version="1.0" encoding="utf-8"?>
<p:tagLst xmlns:a="http://schemas.openxmlformats.org/drawingml/2006/main" xmlns:r="http://schemas.openxmlformats.org/officeDocument/2006/relationships" xmlns:p="http://schemas.openxmlformats.org/presentationml/2006/main">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NOPREFERENCE" val="False"/>
</p:tagLst>
</file>

<file path=ppt/tags/tag5.xml><?xml version="1.0" encoding="utf-8"?>
<p:tagLst xmlns:a="http://schemas.openxmlformats.org/drawingml/2006/main" xmlns:r="http://schemas.openxmlformats.org/officeDocument/2006/relationships" xmlns:p="http://schemas.openxmlformats.org/presentationml/2006/main">
  <p:tag name="NOPREFERENCE" val="False"/>
</p:tagLst>
</file>

<file path=ppt/tags/tag6.xml><?xml version="1.0" encoding="utf-8"?>
<p:tagLst xmlns:a="http://schemas.openxmlformats.org/drawingml/2006/main" xmlns:r="http://schemas.openxmlformats.org/officeDocument/2006/relationships" xmlns:p="http://schemas.openxmlformats.org/presentationml/2006/main">
  <p:tag name="SLIDEGUID" val="BEDC1FA03A0E46BFA6BDD74718035564"/>
  <p:tag name="SLIDEID" val="BEDC1FA03A0E46BFA6BDD74718035564"/>
  <p:tag name="SLIDEORDER" val="1"/>
  <p:tag name="SLIDETYPE" val="Q"/>
  <p:tag name="DEMOGRAPHIC" val="False"/>
  <p:tag name="TEAMASSIGN" val="False"/>
  <p:tag name="SPEEDSCORING" val="False"/>
  <p:tag name="CORRECTPOINTVALUE" val="1"/>
  <p:tag name="INCORRECTPOINTVALUE" val="0"/>
  <p:tag name="ZEROBASED" val="False"/>
  <p:tag name="NUMRESPONSES" val="1"/>
  <p:tag name="AUTOADVANCE" val="False"/>
  <p:tag name="DELIMITERS" val="3.1"/>
  <p:tag name="VALUEFORMAT" val="0%"/>
  <p:tag name="QUESTIONALIAS" val="Gills exchange gases in fish. What is the site of gas exchange in mammals?"/>
  <p:tag name="ANSWERSALIAS" val="Alveoli|smicln|Tracheids|smicln|Bronchi|smicln|Esophagus"/>
  <p:tag name="VALUES" val="Correct|smicln|Incorrect|smicln|Incorrect|smicln|Incorrect"/>
</p:tagLst>
</file>

<file path=ppt/tags/tag7.xml><?xml version="1.0" encoding="utf-8"?>
<p:tagLst xmlns:a="http://schemas.openxmlformats.org/drawingml/2006/main" xmlns:r="http://schemas.openxmlformats.org/officeDocument/2006/relationships" xmlns:p="http://schemas.openxmlformats.org/presentationml/2006/main">
  <p:tag name="ANSWERBULLETS" val="3"/>
  <p:tag name="OLDNUMANSWERS" val="4"/>
  <p:tag name="TEXTLENGTH" val="35"/>
  <p:tag name="FONTSIZE" val="32"/>
  <p:tag name="BULLETTYPE" val="ppBulletArabicPeriod"/>
  <p:tag name="ANSWERTEXT" val="Alveoli&#10;Tracheids&#10;Bronchi&#10;Esophagus"/>
</p:tagLst>
</file>

<file path=ppt/tags/tag8.xml><?xml version="1.0" encoding="utf-8"?>
<p:tagLst xmlns:a="http://schemas.openxmlformats.org/drawingml/2006/main" xmlns:r="http://schemas.openxmlformats.org/officeDocument/2006/relationships" xmlns:p="http://schemas.openxmlformats.org/presentationml/2006/main">
  <p:tag name="CORSHAPE" val="True"/>
  <p:tag name="SHAPETYPE" val="4"/>
</p:tagLst>
</file>

<file path=ppt/tags/tag9.xml><?xml version="1.0" encoding="utf-8"?>
<p:tagLst xmlns:a="http://schemas.openxmlformats.org/drawingml/2006/main" xmlns:r="http://schemas.openxmlformats.org/officeDocument/2006/relationships" xmlns:p="http://schemas.openxmlformats.org/presentationml/2006/main">
  <p:tag name="NOPREFERENCE" val="False"/>
</p:tagLst>
</file>

<file path=ppt/tags/tag10.xml><?xml version="1.0" encoding="utf-8"?>
<p:tagLst xmlns:a="http://schemas.openxmlformats.org/drawingml/2006/main" xmlns:r="http://schemas.openxmlformats.org/officeDocument/2006/relationships" xmlns:p="http://schemas.openxmlformats.org/presentationml/2006/main">
  <p:tag name="DELIMITERS" val="3.1"/>
</p:tagLst>
</file>

<file path=ppt/tags/tag11.xml><?xml version="1.0" encoding="utf-8"?>
<p:tagLst xmlns:a="http://schemas.openxmlformats.org/drawingml/2006/main" xmlns:r="http://schemas.openxmlformats.org/officeDocument/2006/relationships" xmlns:p="http://schemas.openxmlformats.org/presentationml/2006/main">
  <p:tag name="DELIMITERS" val="3.1"/>
</p:tagLst>
</file>

<file path=ppt/tags/tag12.xml><?xml version="1.0" encoding="utf-8"?>
<p:tagLst xmlns:a="http://schemas.openxmlformats.org/drawingml/2006/main" xmlns:r="http://schemas.openxmlformats.org/officeDocument/2006/relationships" xmlns:p="http://schemas.openxmlformats.org/presentationml/2006/main">
  <p:tag name="NOPREFERENCE" val="False"/>
</p:tagLst>
</file>

<file path=ppt/tags/tag13.xml><?xml version="1.0" encoding="utf-8"?>
<p:tagLst xmlns:a="http://schemas.openxmlformats.org/drawingml/2006/main" xmlns:r="http://schemas.openxmlformats.org/officeDocument/2006/relationships" xmlns:p="http://schemas.openxmlformats.org/presentationml/2006/main">
  <p:tag name="NOPREFERENCE" val="False"/>
</p:tagLst>
</file>

<file path=ppt/tags/tag14.xml><?xml version="1.0" encoding="utf-8"?>
<p:tagLst xmlns:a="http://schemas.openxmlformats.org/drawingml/2006/main" xmlns:r="http://schemas.openxmlformats.org/officeDocument/2006/relationships" xmlns:p="http://schemas.openxmlformats.org/presentationml/2006/main">
  <p:tag name="NOPREFERENCE" val="False"/>
</p:tagLst>
</file>

<file path=ppt/tags/tag15.xml><?xml version="1.0" encoding="utf-8"?>
<p:tagLst xmlns:a="http://schemas.openxmlformats.org/drawingml/2006/main" xmlns:r="http://schemas.openxmlformats.org/officeDocument/2006/relationships" xmlns:p="http://schemas.openxmlformats.org/presentationml/2006/main">
  <p:tag name="NOPREFERENCE" val="False"/>
</p:tagLst>
</file>

<file path=ppt/tags/tag16.xml><?xml version="1.0" encoding="utf-8"?>
<p:tagLst xmlns:a="http://schemas.openxmlformats.org/drawingml/2006/main" xmlns:r="http://schemas.openxmlformats.org/officeDocument/2006/relationships" xmlns:p="http://schemas.openxmlformats.org/presentationml/2006/main">
  <p:tag name="SLIDEGUID" val="8B04C3C956E9405CA700E206B5F7E631"/>
  <p:tag name="SLIDEID" val="8B04C3C956E9405CA700E206B5F7E631"/>
  <p:tag name="SLIDEORDER" val="1"/>
  <p:tag name="SLIDETYPE" val="Q"/>
  <p:tag name="DEMOGRAPHIC" val="False"/>
  <p:tag name="TEAMASSIGN" val="False"/>
  <p:tag name="SPEEDSCORING" val="False"/>
  <p:tag name="CORRECTPOINTVALUE" val="1"/>
  <p:tag name="INCORRECTPOINTVALUE" val="0"/>
  <p:tag name="ZEROBASED" val="False"/>
  <p:tag name="NUMRESPONSES" val="1"/>
  <p:tag name="AUTOADVANCE" val="False"/>
  <p:tag name="DELIMITERS" val="3.1"/>
  <p:tag name="VALUEFORMAT" val="0%"/>
  <p:tag name="QUESTIONALIAS" val="Most of the oxygen in blood is:"/>
  <p:tag name="ANSWERSALIAS" val="In the white cells.|smicln|Bound to hemoglobin.|smicln|Combined with carbon to make carbon dioxide.|smicln|Dissolved in the plasma."/>
  <p:tag name="VALUES" val="Incorrect|smicln|Correct|smicln|Incorrect|smicln|Incorrect"/>
</p:tagLst>
</file>

<file path=ppt/tags/tag17.xml><?xml version="1.0" encoding="utf-8"?>
<p:tagLst xmlns:a="http://schemas.openxmlformats.org/drawingml/2006/main" xmlns:r="http://schemas.openxmlformats.org/officeDocument/2006/relationships" xmlns:p="http://schemas.openxmlformats.org/presentationml/2006/main">
  <p:tag name="ANSWERBULLETS" val="3"/>
  <p:tag name="OLDNUMANSWERS" val="4"/>
  <p:tag name="TEXTLENGTH" val="110"/>
  <p:tag name="FONTSIZE" val="32"/>
  <p:tag name="BULLETTYPE" val="ppBulletArabicPeriod"/>
  <p:tag name="ANSWERTEXT" val="In the white cells.&#10;Bound to hemoglobin.&#10;Combined with carbon to make carbon dioxide.&#10;Dissolved in the plasma."/>
</p:tagLst>
</file>

<file path=ppt/tags/tag18.xml><?xml version="1.0" encoding="utf-8"?>
<p:tagLst xmlns:a="http://schemas.openxmlformats.org/drawingml/2006/main" xmlns:r="http://schemas.openxmlformats.org/officeDocument/2006/relationships" xmlns:p="http://schemas.openxmlformats.org/presentationml/2006/main">
  <p:tag name="CORSHAPE" val="True"/>
  <p:tag name="SHAPETYPE" val="4"/>
</p:tagLst>
</file>

<file path=ppt/tags/tag19.xml><?xml version="1.0" encoding="utf-8"?>
<p:tagLst xmlns:a="http://schemas.openxmlformats.org/drawingml/2006/main" xmlns:r="http://schemas.openxmlformats.org/officeDocument/2006/relationships" xmlns:p="http://schemas.openxmlformats.org/presentationml/2006/main">
  <p:tag name="DELIMITERS" val="3.1"/>
</p:tagLst>
</file>

<file path=ppt/tags/tag20.xml><?xml version="1.0" encoding="utf-8"?>
<p:tagLst xmlns:a="http://schemas.openxmlformats.org/drawingml/2006/main" xmlns:r="http://schemas.openxmlformats.org/officeDocument/2006/relationships" xmlns:p="http://schemas.openxmlformats.org/presentationml/2006/main">
  <p:tag name="SLIDEGUID" val="109C56C97D594CB98BA195B231761068"/>
  <p:tag name="SLIDEID" val="109C56C97D594CB98BA195B231761068"/>
  <p:tag name="SLIDEORDER" val="1"/>
  <p:tag name="SLIDETYPE" val="Q"/>
  <p:tag name="DEMOGRAPHIC" val="False"/>
  <p:tag name="TEAMASSIGN" val="False"/>
  <p:tag name="SPEEDSCORING" val="False"/>
  <p:tag name="CORRECTPOINTVALUE" val="1"/>
  <p:tag name="INCORRECTPOINTVALUE" val="0"/>
  <p:tag name="ZEROBASED" val="False"/>
  <p:tag name="NUMRESPONSES" val="1"/>
  <p:tag name="AUTOADVANCE" val="False"/>
  <p:tag name="DELIMITERS" val="3.1"/>
  <p:tag name="VALUEFORMAT" val="0%"/>
  <p:tag name="QUESTIONALIAS" val="What happens when you breathe in?"/>
  <p:tag name="ANSWERSALIAS" val="The rib muscles relax.|smicln|The diaphragm contracts.|smicln|Air leaves the alveoli.|smicln|Air moves between the chest wall and the lung."/>
  <p:tag name="VALUES" val="Incorrect|smicln|Correct|smicln|Incorrect|smicln|Incorrect"/>
</p:tagLst>
</file>

<file path=ppt/tags/tag21.xml><?xml version="1.0" encoding="utf-8"?>
<p:tagLst xmlns:a="http://schemas.openxmlformats.org/drawingml/2006/main" xmlns:r="http://schemas.openxmlformats.org/officeDocument/2006/relationships" xmlns:p="http://schemas.openxmlformats.org/presentationml/2006/main">
  <p:tag name="ANSWERBULLETS" val="3"/>
  <p:tag name="OLDNUMANSWERS" val="4"/>
  <p:tag name="TEXTLENGTH" val="118"/>
  <p:tag name="FONTSIZE" val="32"/>
  <p:tag name="BULLETTYPE" val="ppBulletArabicPeriod"/>
  <p:tag name="ANSWERTEXT" val="The rib muscles relax.&#10;The diaphragm contracts.&#10;Air leaves the alveoli.&#10;Air moves between the chest wall and the lung."/>
</p:tagLst>
</file>

<file path=ppt/tags/tag22.xml><?xml version="1.0" encoding="utf-8"?>
<p:tagLst xmlns:a="http://schemas.openxmlformats.org/drawingml/2006/main" xmlns:r="http://schemas.openxmlformats.org/officeDocument/2006/relationships" xmlns:p="http://schemas.openxmlformats.org/presentationml/2006/main">
  <p:tag name="CORSHAPE" val="True"/>
  <p:tag name="SHAPETYPE" val="4"/>
</p:tagLst>
</file>

<file path=ppt/tags/tag23.xml><?xml version="1.0" encoding="utf-8"?>
<p:tagLst xmlns:a="http://schemas.openxmlformats.org/drawingml/2006/main" xmlns:r="http://schemas.openxmlformats.org/officeDocument/2006/relationships" xmlns:p="http://schemas.openxmlformats.org/presentationml/2006/main">
  <p:tag name="NOPREFERENCE" val="False"/>
</p:tagLst>
</file>

<file path=ppt/tags/tag24.xml><?xml version="1.0" encoding="utf-8"?>
<p:tagLst xmlns:a="http://schemas.openxmlformats.org/drawingml/2006/main" xmlns:r="http://schemas.openxmlformats.org/officeDocument/2006/relationships" xmlns:p="http://schemas.openxmlformats.org/presentationml/2006/main">
  <p:tag name="NOPREFERENCE" val="False"/>
</p:tagLst>
</file>

<file path=ppt/tags/tag25.xml><?xml version="1.0" encoding="utf-8"?>
<p:tagLst xmlns:a="http://schemas.openxmlformats.org/drawingml/2006/main" xmlns:r="http://schemas.openxmlformats.org/officeDocument/2006/relationships" xmlns:p="http://schemas.openxmlformats.org/presentationml/2006/main">
  <p:tag name="SLIDEGUID" val="1021D165A0A44BCCA7B3FB603F329C60"/>
  <p:tag name="SLIDEID" val="1021D165A0A44BCCA7B3FB603F329C60"/>
  <p:tag name="SLIDEORDER" val="1"/>
  <p:tag name="SLIDETYPE" val="Q"/>
  <p:tag name="DEMOGRAPHIC" val="False"/>
  <p:tag name="TEAMASSIGN" val="False"/>
  <p:tag name="SPEEDSCORING" val="False"/>
  <p:tag name="CORRECTPOINTVALUE" val="1"/>
  <p:tag name="INCORRECTPOINTVALUE" val="0"/>
  <p:tag name="ZEROBASED" val="False"/>
  <p:tag name="NUMRESPONSES" val="1"/>
  <p:tag name="AUTOADVANCE" val="False"/>
  <p:tag name="DELIMITERS" val="3.1"/>
  <p:tag name="VALUEFORMAT" val="0%"/>
  <p:tag name="QUESTIONALIAS" val="“Two lies and a truth” – which one is true?"/>
  <p:tag name="ANSWERSALIAS" val="Cigarette smoke cures colds because it kills bacteria in the lungs.|smicln|Nicotine is one of the most potent neurotoxins on earth.|smicln|“Passive” smoking is less harmful than “regular” smoking."/>
  <p:tag name="VALUES" val="Incorrect|smicln|Correct|smicln|Incorrect"/>
</p:tagLst>
</file>

<file path=ppt/tags/tag26.xml><?xml version="1.0" encoding="utf-8"?>
<p:tagLst xmlns:a="http://schemas.openxmlformats.org/drawingml/2006/main" xmlns:r="http://schemas.openxmlformats.org/officeDocument/2006/relationships" xmlns:p="http://schemas.openxmlformats.org/presentationml/2006/main">
  <p:tag name="ANSWERBULLETS" val="3"/>
  <p:tag name="OLDNUMANSWERS" val="3"/>
  <p:tag name="TEXTLENGTH" val="182"/>
  <p:tag name="FONTSIZE" val="32"/>
  <p:tag name="BULLETTYPE" val="ppBulletArabicPeriod"/>
  <p:tag name="ANSWERTEXT" val="Cigarette smoke cures colds because it kills bacteria in the lungs.&#10;Nicotine is one of the most potent neurotoxins on earth.&#10;“Passive” smoking is less harmful than “regular” smoking."/>
</p:tagLst>
</file>

<file path=ppt/tags/tag27.xml><?xml version="1.0" encoding="utf-8"?>
<p:tagLst xmlns:a="http://schemas.openxmlformats.org/drawingml/2006/main" xmlns:r="http://schemas.openxmlformats.org/officeDocument/2006/relationships" xmlns:p="http://schemas.openxmlformats.org/presentationml/2006/main">
  <p:tag name="CORSHAPE" val="True"/>
  <p:tag name="SHAPETYPE" val="4"/>
</p:tagLst>
</file>

<file path=ppt/tags/tag28.xml><?xml version="1.0" encoding="utf-8"?>
<p:tagLst xmlns:a="http://schemas.openxmlformats.org/drawingml/2006/main" xmlns:r="http://schemas.openxmlformats.org/officeDocument/2006/relationships" xmlns:p="http://schemas.openxmlformats.org/presentationml/2006/main">
  <p:tag name="DELIMITERS" val="3.1"/>
</p:tagLst>
</file>

<file path=ppt/theme/theme1.xml><?xml version="1.0" encoding="utf-8"?>
<a:theme xmlns:a="http://schemas.openxmlformats.org/drawingml/2006/main" name="Title &amp; Subtitle">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amp; Subtitle">
      <a:majorFont>
        <a:latin typeface="Futura"/>
        <a:ea typeface="ヒラギノ角ゴ Pro W3"/>
        <a:cs typeface="ヒラギノ角ゴ Pro W3"/>
      </a:majorFont>
      <a:minorFont>
        <a:latin typeface="Futura"/>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amp; Bullets">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amp; Bullets">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amp; Bullets - Left">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amp; Bullets - Left">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lank">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Blank">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Bullets">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Bullets">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Horizontal">
  <a:themeElements>
    <a:clrScheme name="">
      <a:dk1>
        <a:srgbClr val="727272"/>
      </a:dk1>
      <a:lt1>
        <a:srgbClr val="E5E5E5"/>
      </a:lt1>
      <a:dk2>
        <a:srgbClr val="000000"/>
      </a:dk2>
      <a:lt2>
        <a:srgbClr val="808080"/>
      </a:lt2>
      <a:accent1>
        <a:srgbClr val="268CDF"/>
      </a:accent1>
      <a:accent2>
        <a:srgbClr val="333399"/>
      </a:accent2>
      <a:accent3>
        <a:srgbClr val="F0F0F0"/>
      </a:accent3>
      <a:accent4>
        <a:srgbClr val="606060"/>
      </a:accent4>
      <a:accent5>
        <a:srgbClr val="ACC5EC"/>
      </a:accent5>
      <a:accent6>
        <a:srgbClr val="2D2D8A"/>
      </a:accent6>
      <a:hlink>
        <a:srgbClr val="009999"/>
      </a:hlink>
      <a:folHlink>
        <a:srgbClr val="99CC00"/>
      </a:folHlink>
    </a:clrScheme>
    <a:fontScheme name="Photo - Horizontal">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le - Center">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 Center">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itle - Top">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 Top">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amp; Bullets - 2 Column">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amp; Bullets - 2 Column">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le, Bullets &amp; Photo">
  <a:themeElements>
    <a:clrScheme name="">
      <a:dk1>
        <a:srgbClr val="727272"/>
      </a:dk1>
      <a:lt1>
        <a:srgbClr val="E5E5E5"/>
      </a:lt1>
      <a:dk2>
        <a:srgbClr val="000000"/>
      </a:dk2>
      <a:lt2>
        <a:srgbClr val="808080"/>
      </a:lt2>
      <a:accent1>
        <a:srgbClr val="268CDF"/>
      </a:accent1>
      <a:accent2>
        <a:srgbClr val="333399"/>
      </a:accent2>
      <a:accent3>
        <a:srgbClr val="F0F0F0"/>
      </a:accent3>
      <a:accent4>
        <a:srgbClr val="606060"/>
      </a:accent4>
      <a:accent5>
        <a:srgbClr val="ACC5EC"/>
      </a:accent5>
      <a:accent6>
        <a:srgbClr val="2D2D8A"/>
      </a:accent6>
      <a:hlink>
        <a:srgbClr val="009999"/>
      </a:hlink>
      <a:folHlink>
        <a:srgbClr val="99CC00"/>
      </a:folHlink>
    </a:clrScheme>
    <a:fontScheme name="Title, Bullets &amp; Photo">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Photo - Vertical">
  <a:themeElements>
    <a:clrScheme name="">
      <a:dk1>
        <a:srgbClr val="727272"/>
      </a:dk1>
      <a:lt1>
        <a:srgbClr val="E5E5E5"/>
      </a:lt1>
      <a:dk2>
        <a:srgbClr val="000000"/>
      </a:dk2>
      <a:lt2>
        <a:srgbClr val="808080"/>
      </a:lt2>
      <a:accent1>
        <a:srgbClr val="268CDF"/>
      </a:accent1>
      <a:accent2>
        <a:srgbClr val="333399"/>
      </a:accent2>
      <a:accent3>
        <a:srgbClr val="F0F0F0"/>
      </a:accent3>
      <a:accent4>
        <a:srgbClr val="606060"/>
      </a:accent4>
      <a:accent5>
        <a:srgbClr val="ACC5EC"/>
      </a:accent5>
      <a:accent6>
        <a:srgbClr val="2D2D8A"/>
      </a:accent6>
      <a:hlink>
        <a:srgbClr val="009999"/>
      </a:hlink>
      <a:folHlink>
        <a:srgbClr val="99CC00"/>
      </a:folHlink>
    </a:clrScheme>
    <a:fontScheme name="Photo - Vertical">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Bullets - Alternate">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Bullets - Alternate">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Bullets - Altern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itle &amp; Bullets - Right">
  <a:themeElements>
    <a:clrScheme name="">
      <a:dk1>
        <a:srgbClr val="727272"/>
      </a:dk1>
      <a:lt1>
        <a:srgbClr val="FFFFFF"/>
      </a:lt1>
      <a:dk2>
        <a:srgbClr val="000000"/>
      </a:dk2>
      <a:lt2>
        <a:srgbClr val="808080"/>
      </a:lt2>
      <a:accent1>
        <a:srgbClr val="268CDF"/>
      </a:accent1>
      <a:accent2>
        <a:srgbClr val="333399"/>
      </a:accent2>
      <a:accent3>
        <a:srgbClr val="FFFFFF"/>
      </a:accent3>
      <a:accent4>
        <a:srgbClr val="606060"/>
      </a:accent4>
      <a:accent5>
        <a:srgbClr val="ACC5EC"/>
      </a:accent5>
      <a:accent6>
        <a:srgbClr val="2D2D8A"/>
      </a:accent6>
      <a:hlink>
        <a:srgbClr val="009999"/>
      </a:hlink>
      <a:folHlink>
        <a:srgbClr val="99CC00"/>
      </a:folHlink>
    </a:clrScheme>
    <a:fontScheme name="Title &amp; Bullets - Right">
      <a:majorFont>
        <a:latin typeface="Futura"/>
        <a:ea typeface="ヒラギノ角ゴ Pro W3"/>
        <a:cs typeface="ヒラギノ角ゴ Pro W3"/>
      </a:majorFont>
      <a:minorFont>
        <a:latin typeface="Palatino"/>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spDef>
    <a:lnDef>
      <a:spPr bwMode="auto">
        <a:xfrm>
          <a:off x="0" y="0"/>
          <a:ext cx="1" cy="1"/>
        </a:xfrm>
        <a:custGeom>
          <a:avLst/>
          <a:gdLst/>
          <a:ahLst/>
          <a:cxnLst/>
          <a:rect l="0" t="0" r="0" b="0"/>
          <a:pathLst/>
        </a:custGeom>
        <a:solidFill>
          <a:srgbClr val="268CDF">
            <a:alpha val="69803"/>
          </a:srgbClr>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000" b="0" i="0" u="none" strike="noStrike" cap="none" normalizeH="0" baseline="0" smtClean="0">
            <a:ln>
              <a:noFill/>
            </a:ln>
            <a:solidFill>
              <a:srgbClr val="727272"/>
            </a:solidFill>
            <a:effectLst/>
            <a:latin typeface="Futura" charset="0"/>
            <a:sym typeface="Futura"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Pages>0</Pages>
  <Words>1337</Words>
  <Characters>0</Characters>
  <Application>Microsoft Macintosh PowerPoint</Application>
  <PresentationFormat>Custom</PresentationFormat>
  <Lines>0</Lines>
  <Paragraphs>208</Paragraphs>
  <Slides>44</Slides>
  <Notes>6</Notes>
  <HiddenSlides>0</HiddenSlides>
  <MMClips>0</MMClips>
  <ScaleCrop>false</ScaleCrop>
  <HeadingPairs>
    <vt:vector size="4" baseType="variant">
      <vt:variant>
        <vt:lpstr>Theme</vt:lpstr>
      </vt:variant>
      <vt:variant>
        <vt:i4>13</vt:i4>
      </vt:variant>
      <vt:variant>
        <vt:lpstr>Slide Titles</vt:lpstr>
      </vt:variant>
      <vt:variant>
        <vt:i4>44</vt:i4>
      </vt:variant>
    </vt:vector>
  </HeadingPairs>
  <TitlesOfParts>
    <vt:vector size="57" baseType="lpstr">
      <vt:lpstr>Title &amp; Subtitle</vt:lpstr>
      <vt:lpstr>Title &amp; Bullets</vt:lpstr>
      <vt:lpstr>Title &amp; Bullets - Left</vt:lpstr>
      <vt:lpstr>Blank</vt:lpstr>
      <vt:lpstr>Bullets</vt:lpstr>
      <vt:lpstr>Photo - Horizontal</vt:lpstr>
      <vt:lpstr>Title - Center</vt:lpstr>
      <vt:lpstr>Title - Top</vt:lpstr>
      <vt:lpstr>Title &amp; Bullets - 2 Column</vt:lpstr>
      <vt:lpstr>Title, Bullets &amp; Photo</vt:lpstr>
      <vt:lpstr>Photo - Vertical</vt:lpstr>
      <vt:lpstr>Bullets - Alternate</vt:lpstr>
      <vt:lpstr>Title &amp; Bullets - Right</vt:lpstr>
      <vt:lpstr>Respiratory System</vt:lpstr>
      <vt:lpstr>Slide 2</vt:lpstr>
      <vt:lpstr>Warning: terminology!</vt:lpstr>
      <vt:lpstr>Respiratory system function</vt:lpstr>
      <vt:lpstr>Gills exchange gases in fish. What is the site of gas exchange in mammals?</vt:lpstr>
      <vt:lpstr>Label the parts!</vt:lpstr>
      <vt:lpstr>Human Respiratory System</vt:lpstr>
      <vt:lpstr>Respiratory System</vt:lpstr>
      <vt:lpstr>Organs of the Respiratory system</vt:lpstr>
      <vt:lpstr>The Nose</vt:lpstr>
      <vt:lpstr>Anatomy of the Nasal Cavity</vt:lpstr>
      <vt:lpstr>Pharynx (Throat)</vt:lpstr>
      <vt:lpstr>Larynx (Voice Box)</vt:lpstr>
      <vt:lpstr>Structures of the Larynx</vt:lpstr>
      <vt:lpstr>Trachea (Windpipe)</vt:lpstr>
      <vt:lpstr>Primary Bronchi</vt:lpstr>
      <vt:lpstr>Lungs</vt:lpstr>
      <vt:lpstr>Lungs</vt:lpstr>
      <vt:lpstr>Bronchioles</vt:lpstr>
      <vt:lpstr>Alveoli</vt:lpstr>
      <vt:lpstr>Alveoli</vt:lpstr>
      <vt:lpstr>Circulation and Gas Exchange</vt:lpstr>
      <vt:lpstr>In the alveolus</vt:lpstr>
      <vt:lpstr>Gas exchange</vt:lpstr>
      <vt:lpstr>Oxygen transport</vt:lpstr>
      <vt:lpstr>Carbon dioxide transport</vt:lpstr>
      <vt:lpstr>At the cells</vt:lpstr>
      <vt:lpstr>Most of the oxygen in blood is:</vt:lpstr>
      <vt:lpstr>How Breathing Is Controlled</vt:lpstr>
      <vt:lpstr>Breathing</vt:lpstr>
      <vt:lpstr>Moving air in and out</vt:lpstr>
      <vt:lpstr>What happens when you breathe in?</vt:lpstr>
      <vt:lpstr>Inspiration/Inhalation</vt:lpstr>
      <vt:lpstr>Expiration</vt:lpstr>
      <vt:lpstr>Expiration/Exhalation</vt:lpstr>
      <vt:lpstr>Slide 36</vt:lpstr>
      <vt:lpstr>Ailments of the Respiratory system</vt:lpstr>
      <vt:lpstr>Asthma</vt:lpstr>
      <vt:lpstr>Effects of smoking</vt:lpstr>
      <vt:lpstr>Lung Cancer</vt:lpstr>
      <vt:lpstr>Emphysema</vt:lpstr>
      <vt:lpstr>“Two lies and a truth” – which one is true?</vt:lpstr>
      <vt:lpstr>Slide 43</vt:lpstr>
      <vt:lpstr>Stab wound in the chest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Respiratory System</dc:title>
  <dc:subject/>
  <dc:creator/>
  <cp:keywords/>
  <dc:description/>
  <cp:lastModifiedBy>win7</cp:lastModifiedBy>
  <cp:revision>30</cp:revision>
  <dcterms:modified xsi:type="dcterms:W3CDTF">2018-09-25T10:39:53Z</dcterms:modified>
</cp:coreProperties>
</file>