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4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108" y="-7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©Algonquin  College 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Computer Essentials 2013 Fall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71D04-3707-4BE1-B738-E205B932570D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80241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10324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1032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058602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788003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63987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991842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6092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18326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405153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56967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F9FA5-BDFB-4FE2-87C0-21E1A7B50C4C}" type="datetimeFigureOut">
              <a:rPr lang="en-CA" smtClean="0"/>
              <a:pPr/>
              <a:t>04/01/2015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1BA60-113B-4166-9149-F4DEDD2E3B0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113012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mearam2@algonquincollege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CST8101 Computer Essentials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Course Introduction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56732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Teacher Contact Information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Matthew O’ </a:t>
            </a:r>
            <a:r>
              <a:rPr lang="en-CA" dirty="0" err="1" smtClean="0"/>
              <a:t>Meara</a:t>
            </a:r>
            <a:endParaRPr lang="en-CA" dirty="0" smtClean="0"/>
          </a:p>
          <a:p>
            <a:r>
              <a:rPr lang="en-CA" dirty="0" smtClean="0"/>
              <a:t>E-mail </a:t>
            </a:r>
            <a:r>
              <a:rPr lang="en-CA" dirty="0" smtClean="0">
                <a:hlinkClick r:id="rId2"/>
              </a:rPr>
              <a:t>omearam</a:t>
            </a:r>
            <a:r>
              <a:rPr lang="en-CA" dirty="0" smtClean="0">
                <a:solidFill>
                  <a:srgbClr val="FF0000"/>
                </a:solidFill>
                <a:hlinkClick r:id="rId2"/>
              </a:rPr>
              <a:t>2</a:t>
            </a:r>
            <a:r>
              <a:rPr lang="en-CA" dirty="0" smtClean="0">
                <a:hlinkClick r:id="rId2"/>
              </a:rPr>
              <a:t>@algonquincollege.com</a:t>
            </a:r>
            <a:r>
              <a:rPr lang="en-CA" dirty="0" smtClean="0"/>
              <a:t>	</a:t>
            </a:r>
          </a:p>
          <a:p>
            <a:r>
              <a:rPr lang="en-CA" dirty="0" smtClean="0"/>
              <a:t>Telephone: 613-727-4723 ext. 3421</a:t>
            </a:r>
          </a:p>
          <a:p>
            <a:r>
              <a:rPr lang="en-CA" dirty="0" smtClean="0"/>
              <a:t>Office: T-318 (3</a:t>
            </a:r>
            <a:r>
              <a:rPr lang="en-CA" baseline="30000" dirty="0" smtClean="0"/>
              <a:t>rd</a:t>
            </a:r>
            <a:r>
              <a:rPr lang="en-CA" dirty="0" smtClean="0"/>
              <a:t> Desk)</a:t>
            </a:r>
          </a:p>
          <a:p>
            <a:r>
              <a:rPr lang="en-CA" dirty="0" smtClean="0"/>
              <a:t>Please do not knock on my office door as I share the office with 3 other Professors.  Instead, use the phones located to the left and right of my office door, dial in my extension and if I’m there I will answer the phone and let you in.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7922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E-mail Rules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E-mails received after 3 pm will be answered the next day.</a:t>
            </a:r>
          </a:p>
          <a:p>
            <a:r>
              <a:rPr lang="en-CA" dirty="0" smtClean="0"/>
              <a:t>E-mails received after 3 pm on Friday will be answered the on the following Monday. </a:t>
            </a:r>
          </a:p>
        </p:txBody>
      </p:sp>
    </p:spTree>
    <p:extLst>
      <p:ext uri="{BB962C8B-B14F-4D97-AF65-F5344CB8AC3E}">
        <p14:creationId xmlns:p14="http://schemas.microsoft.com/office/powerpoint/2010/main" xmlns="" val="866064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Additional Lab Teachers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There are approximately </a:t>
            </a:r>
            <a:r>
              <a:rPr lang="en-US" dirty="0" smtClean="0"/>
              <a:t>140 </a:t>
            </a:r>
            <a:r>
              <a:rPr lang="en-US" dirty="0" smtClean="0"/>
              <a:t>students taking this course so there </a:t>
            </a:r>
            <a:r>
              <a:rPr lang="en-US" dirty="0" smtClean="0"/>
              <a:t>is one</a:t>
            </a:r>
            <a:r>
              <a:rPr lang="en-US" dirty="0" smtClean="0"/>
              <a:t> </a:t>
            </a:r>
            <a:r>
              <a:rPr lang="en-US" dirty="0" smtClean="0"/>
              <a:t>additional lab </a:t>
            </a:r>
            <a:r>
              <a:rPr lang="en-US" dirty="0" smtClean="0"/>
              <a:t>teacher to </a:t>
            </a:r>
            <a:r>
              <a:rPr lang="en-US" dirty="0" smtClean="0"/>
              <a:t>help out</a:t>
            </a:r>
            <a:r>
              <a:rPr lang="en-US" dirty="0" smtClean="0"/>
              <a:t>.</a:t>
            </a:r>
          </a:p>
          <a:p>
            <a:pPr lvl="1"/>
            <a:r>
              <a:rPr lang="en-CA" dirty="0" err="1" smtClean="0"/>
              <a:t>Kumari</a:t>
            </a:r>
            <a:r>
              <a:rPr lang="en-CA" dirty="0" smtClean="0"/>
              <a:t> </a:t>
            </a:r>
            <a:r>
              <a:rPr lang="en-CA" dirty="0" err="1" smtClean="0"/>
              <a:t>Gurusamy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3899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What will we cover in this course?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We will cover:</a:t>
            </a:r>
          </a:p>
          <a:p>
            <a:pPr lvl="1"/>
            <a:r>
              <a:rPr lang="en-CA" dirty="0" smtClean="0"/>
              <a:t>Algonquin College’s different online learning and communications environments </a:t>
            </a:r>
          </a:p>
          <a:p>
            <a:pPr lvl="2"/>
            <a:r>
              <a:rPr lang="en-CA" dirty="0" smtClean="0"/>
              <a:t>Blackboard, ACSIS, E-mail environment</a:t>
            </a:r>
          </a:p>
          <a:p>
            <a:pPr lvl="1"/>
            <a:r>
              <a:rPr lang="en-CA" dirty="0" smtClean="0"/>
              <a:t>Windows environment	</a:t>
            </a:r>
          </a:p>
          <a:p>
            <a:pPr lvl="2"/>
            <a:r>
              <a:rPr lang="en-CA" dirty="0" smtClean="0"/>
              <a:t>File management, back ups, anti-virus, command prompt</a:t>
            </a:r>
          </a:p>
          <a:p>
            <a:pPr lvl="1"/>
            <a:r>
              <a:rPr lang="en-CA" dirty="0" smtClean="0"/>
              <a:t>Computer Hardware</a:t>
            </a:r>
          </a:p>
          <a:p>
            <a:pPr lvl="2"/>
            <a:r>
              <a:rPr lang="en-CA" dirty="0" smtClean="0"/>
              <a:t>Different components that make up a laptop such as CPU, RAM, optical drive, hard drive</a:t>
            </a:r>
          </a:p>
          <a:p>
            <a:pPr lvl="1"/>
            <a:r>
              <a:rPr lang="en-CA" dirty="0" smtClean="0"/>
              <a:t>Data Representation </a:t>
            </a:r>
          </a:p>
          <a:p>
            <a:pPr lvl="2"/>
            <a:r>
              <a:rPr lang="en-CA" dirty="0" smtClean="0"/>
              <a:t>Binary </a:t>
            </a:r>
            <a:r>
              <a:rPr lang="en-CA" dirty="0" smtClean="0">
                <a:sym typeface="Wingdings" panose="05000000000000000000" pitchFamily="2" charset="2"/>
              </a:rPr>
              <a:t> Decimal  Hex</a:t>
            </a:r>
          </a:p>
          <a:p>
            <a:pPr lvl="2"/>
            <a:r>
              <a:rPr lang="en-CA" dirty="0" smtClean="0">
                <a:sym typeface="Wingdings" panose="05000000000000000000" pitchFamily="2" charset="2"/>
              </a:rPr>
              <a:t>IEEE 754 standard </a:t>
            </a:r>
          </a:p>
          <a:p>
            <a:pPr lvl="1"/>
            <a:r>
              <a:rPr lang="en-CA" dirty="0" smtClean="0">
                <a:sym typeface="Wingdings" panose="05000000000000000000" pitchFamily="2" charset="2"/>
              </a:rPr>
              <a:t>Boolean Operation</a:t>
            </a:r>
            <a:r>
              <a:rPr lang="en-CA" dirty="0" smtClean="0"/>
              <a:t>	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784236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Course Overview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One hour of lecture per week</a:t>
            </a:r>
          </a:p>
          <a:p>
            <a:pPr lvl="1"/>
            <a:r>
              <a:rPr lang="en-CA" dirty="0" smtClean="0"/>
              <a:t>Questions are encouraged, </a:t>
            </a:r>
            <a:r>
              <a:rPr lang="en-CA" i="1" dirty="0" smtClean="0"/>
              <a:t>teachers cant’ read your mind!</a:t>
            </a:r>
          </a:p>
          <a:p>
            <a:r>
              <a:rPr lang="en-CA" dirty="0" smtClean="0"/>
              <a:t>Two hours of lab each week </a:t>
            </a:r>
          </a:p>
          <a:p>
            <a:pPr lvl="1"/>
            <a:r>
              <a:rPr lang="en-CA" dirty="0" smtClean="0"/>
              <a:t>There is approximately 11 lab assignments</a:t>
            </a:r>
          </a:p>
          <a:p>
            <a:pPr lvl="1"/>
            <a:r>
              <a:rPr lang="en-CA" dirty="0" smtClean="0"/>
              <a:t>Each week, we will complete one lab assignment unless something goes </a:t>
            </a:r>
            <a:r>
              <a:rPr lang="en-CA" dirty="0" smtClean="0"/>
              <a:t> </a:t>
            </a:r>
            <a:r>
              <a:rPr lang="en-CA" dirty="0" smtClean="0"/>
              <a:t>wrong.</a:t>
            </a:r>
          </a:p>
          <a:p>
            <a:r>
              <a:rPr lang="en-CA" dirty="0" smtClean="0"/>
              <a:t>Hybrid activities-to be completed outside of class time by the student</a:t>
            </a:r>
          </a:p>
          <a:p>
            <a:pPr lvl="1"/>
            <a:r>
              <a:rPr lang="en-CA" dirty="0" smtClean="0"/>
              <a:t>Online quizzes</a:t>
            </a:r>
          </a:p>
          <a:p>
            <a:pPr lvl="1"/>
            <a:r>
              <a:rPr lang="en-CA" dirty="0" smtClean="0"/>
              <a:t>Video presentations</a:t>
            </a:r>
          </a:p>
          <a:p>
            <a:pPr lvl="1"/>
            <a:r>
              <a:rPr lang="en-CA" dirty="0" smtClean="0"/>
              <a:t>Reading assignments </a:t>
            </a:r>
          </a:p>
          <a:p>
            <a:pPr lvl="1"/>
            <a:endParaRPr lang="en-CA" dirty="0" smtClean="0"/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098292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Grading Scheme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One Mid-Term Exam (35%)</a:t>
            </a:r>
          </a:p>
          <a:p>
            <a:pPr lvl="1"/>
            <a:r>
              <a:rPr lang="en-CA" dirty="0" smtClean="0"/>
              <a:t>To be held during the week of </a:t>
            </a:r>
            <a:r>
              <a:rPr lang="en-CA" dirty="0" smtClean="0"/>
              <a:t>March 9</a:t>
            </a:r>
            <a:r>
              <a:rPr lang="en-CA" baseline="30000" dirty="0" smtClean="0"/>
              <a:t>th</a:t>
            </a:r>
            <a:r>
              <a:rPr lang="en-CA" dirty="0" smtClean="0"/>
              <a:t> </a:t>
            </a:r>
            <a:r>
              <a:rPr lang="en-CA" dirty="0" smtClean="0"/>
              <a:t>during your regularly scheduled </a:t>
            </a:r>
            <a:r>
              <a:rPr lang="en-CA" dirty="0" smtClean="0"/>
              <a:t>theory class  </a:t>
            </a:r>
            <a:r>
              <a:rPr lang="en-CA" dirty="0" smtClean="0"/>
              <a:t>&amp; lab class time.</a:t>
            </a:r>
          </a:p>
          <a:p>
            <a:pPr lvl="1"/>
            <a:r>
              <a:rPr lang="en-CA" dirty="0" smtClean="0"/>
              <a:t>2 parts to the Mid term</a:t>
            </a:r>
          </a:p>
          <a:p>
            <a:r>
              <a:rPr lang="en-CA" dirty="0" smtClean="0"/>
              <a:t>One Final Exam (40%) </a:t>
            </a:r>
          </a:p>
          <a:p>
            <a:pPr lvl="1"/>
            <a:r>
              <a:rPr lang="en-CA" dirty="0" smtClean="0"/>
              <a:t>To be held during the week of </a:t>
            </a:r>
            <a:r>
              <a:rPr lang="en-CA" dirty="0" smtClean="0"/>
              <a:t>April 23rd</a:t>
            </a:r>
            <a:endParaRPr lang="en-CA" baseline="30000" dirty="0" smtClean="0"/>
          </a:p>
          <a:p>
            <a:r>
              <a:rPr lang="en-CA" dirty="0" smtClean="0"/>
              <a:t>Weekly Lab Assignments (25%)</a:t>
            </a:r>
          </a:p>
          <a:p>
            <a:pPr lvl="1"/>
            <a:r>
              <a:rPr lang="en-CA" dirty="0" smtClean="0"/>
              <a:t>There will be approximately </a:t>
            </a:r>
            <a:r>
              <a:rPr lang="en-CA" dirty="0" smtClean="0"/>
              <a:t>11 Labs</a:t>
            </a:r>
            <a:r>
              <a:rPr lang="en-CA" dirty="0" smtClean="0"/>
              <a:t>.</a:t>
            </a:r>
          </a:p>
          <a:p>
            <a:pPr lvl="1"/>
            <a:r>
              <a:rPr lang="en-CA" dirty="0" smtClean="0"/>
              <a:t>Each lab is scored out of </a:t>
            </a:r>
            <a:r>
              <a:rPr lang="en-CA" dirty="0" smtClean="0"/>
              <a:t>10. </a:t>
            </a:r>
            <a:endParaRPr lang="en-CA" dirty="0" smtClean="0"/>
          </a:p>
          <a:p>
            <a:pPr marL="457200" lvl="1" indent="0">
              <a:buNone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xmlns="" val="278342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Grading Scheme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If you miss </a:t>
            </a:r>
            <a:r>
              <a:rPr lang="en-CA" dirty="0" smtClean="0"/>
              <a:t>either part of the </a:t>
            </a:r>
            <a:r>
              <a:rPr lang="en-CA" dirty="0"/>
              <a:t>midterm or the final exam for any reason, no catch up or make up test or exam will be given</a:t>
            </a:r>
          </a:p>
          <a:p>
            <a:r>
              <a:rPr lang="en-CA" dirty="0" smtClean="0"/>
              <a:t>After Week 2 - Lab assignments that are submitted more than one week late will receive a grade of 0.</a:t>
            </a:r>
          </a:p>
          <a:p>
            <a:endParaRPr lang="en-CA" dirty="0" smtClean="0"/>
          </a:p>
          <a:p>
            <a:pPr marL="457200" lvl="1" indent="0">
              <a:buNone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xmlns="" val="3214386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Textbook Information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Textbook: The Essentials of Computer Organization&amp; Architecture 4</a:t>
            </a:r>
            <a:r>
              <a:rPr lang="en-US" baseline="30000" dirty="0" smtClean="0"/>
              <a:t>th</a:t>
            </a:r>
            <a:r>
              <a:rPr lang="en-US" dirty="0" smtClean="0"/>
              <a:t> edition by Linda Null and Julia Labor</a:t>
            </a:r>
          </a:p>
          <a:p>
            <a:r>
              <a:rPr lang="en-US" dirty="0" smtClean="0"/>
              <a:t>Available as an e-textbook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37915" y="2864937"/>
            <a:ext cx="2588654" cy="331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7137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04918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303</Words>
  <Application>Microsoft Office PowerPoint</Application>
  <PresentationFormat>Custom</PresentationFormat>
  <Paragraphs>52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CST8101 Computer Essentials</vt:lpstr>
      <vt:lpstr>Teacher Contact Information</vt:lpstr>
      <vt:lpstr>E-mail Rules</vt:lpstr>
      <vt:lpstr>Additional Lab Teachers</vt:lpstr>
      <vt:lpstr>What will we cover in this course?</vt:lpstr>
      <vt:lpstr>Course Overview</vt:lpstr>
      <vt:lpstr>Grading Scheme</vt:lpstr>
      <vt:lpstr>Grading Scheme</vt:lpstr>
      <vt:lpstr>Textbook Information</vt:lpstr>
      <vt:lpstr>Questions</vt:lpstr>
    </vt:vector>
  </TitlesOfParts>
  <Company>Algonquin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CST8101 Computer Essentials</dc:title>
  <dc:creator>Matthew O'Meara</dc:creator>
  <cp:lastModifiedBy>Matthew</cp:lastModifiedBy>
  <cp:revision>31</cp:revision>
  <dcterms:created xsi:type="dcterms:W3CDTF">2013-08-26T15:56:55Z</dcterms:created>
  <dcterms:modified xsi:type="dcterms:W3CDTF">2015-01-04T21:16:58Z</dcterms:modified>
</cp:coreProperties>
</file>