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3" r:id="rId3"/>
    <p:sldId id="274" r:id="rId4"/>
    <p:sldId id="262" r:id="rId5"/>
    <p:sldId id="257" r:id="rId6"/>
    <p:sldId id="258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</p:sldIdLst>
  <p:sldSz cx="9144000" cy="6858000" type="screen4x3"/>
  <p:notesSz cx="7315200" cy="96012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3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4C4DA2-CAE2-40E1-953F-4F3F45280656}" type="datetimeFigureOut">
              <a:rPr lang="en-CA" smtClean="0"/>
              <a:pPr/>
              <a:t>2015-03-05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064097-134F-4161-BD06-E7D5F9B84DF0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4C4DA2-CAE2-40E1-953F-4F3F45280656}" type="datetimeFigureOut">
              <a:rPr lang="en-CA" smtClean="0"/>
              <a:pPr/>
              <a:t>2015-03-05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064097-134F-4161-BD06-E7D5F9B84DF0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4C4DA2-CAE2-40E1-953F-4F3F45280656}" type="datetimeFigureOut">
              <a:rPr lang="en-CA" smtClean="0"/>
              <a:pPr/>
              <a:t>2015-03-05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064097-134F-4161-BD06-E7D5F9B84DF0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4C4DA2-CAE2-40E1-953F-4F3F45280656}" type="datetimeFigureOut">
              <a:rPr lang="en-CA" smtClean="0"/>
              <a:pPr/>
              <a:t>2015-03-05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064097-134F-4161-BD06-E7D5F9B84DF0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4C4DA2-CAE2-40E1-953F-4F3F45280656}" type="datetimeFigureOut">
              <a:rPr lang="en-CA" smtClean="0"/>
              <a:pPr/>
              <a:t>2015-03-05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064097-134F-4161-BD06-E7D5F9B84DF0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4C4DA2-CAE2-40E1-953F-4F3F45280656}" type="datetimeFigureOut">
              <a:rPr lang="en-CA" smtClean="0"/>
              <a:pPr/>
              <a:t>2015-03-05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064097-134F-4161-BD06-E7D5F9B84DF0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4C4DA2-CAE2-40E1-953F-4F3F45280656}" type="datetimeFigureOut">
              <a:rPr lang="en-CA" smtClean="0"/>
              <a:pPr/>
              <a:t>2015-03-05</a:t>
            </a:fld>
            <a:endParaRPr lang="en-C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064097-134F-4161-BD06-E7D5F9B84DF0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4C4DA2-CAE2-40E1-953F-4F3F45280656}" type="datetimeFigureOut">
              <a:rPr lang="en-CA" smtClean="0"/>
              <a:pPr/>
              <a:t>2015-03-05</a:t>
            </a:fld>
            <a:endParaRPr lang="en-C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064097-134F-4161-BD06-E7D5F9B84DF0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4C4DA2-CAE2-40E1-953F-4F3F45280656}" type="datetimeFigureOut">
              <a:rPr lang="en-CA" smtClean="0"/>
              <a:pPr/>
              <a:t>2015-03-05</a:t>
            </a:fld>
            <a:endParaRPr lang="en-C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064097-134F-4161-BD06-E7D5F9B84DF0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4C4DA2-CAE2-40E1-953F-4F3F45280656}" type="datetimeFigureOut">
              <a:rPr lang="en-CA" smtClean="0"/>
              <a:pPr/>
              <a:t>2015-03-05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064097-134F-4161-BD06-E7D5F9B84DF0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C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4C4DA2-CAE2-40E1-953F-4F3F45280656}" type="datetimeFigureOut">
              <a:rPr lang="en-CA" smtClean="0"/>
              <a:pPr/>
              <a:t>2015-03-05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064097-134F-4161-BD06-E7D5F9B84DF0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4C4DA2-CAE2-40E1-953F-4F3F45280656}" type="datetimeFigureOut">
              <a:rPr lang="en-CA" smtClean="0"/>
              <a:pPr/>
              <a:t>2015-03-05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064097-134F-4161-BD06-E7D5F9B84DF0}" type="slidenum">
              <a:rPr lang="en-CA" smtClean="0"/>
              <a:pPr/>
              <a:t>‹#›</a:t>
            </a:fld>
            <a:endParaRPr lang="en-C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eg"/><Relationship Id="rId3" Type="http://schemas.openxmlformats.org/officeDocument/2006/relationships/image" Target="../media/image1.jpeg"/><Relationship Id="rId7" Type="http://schemas.openxmlformats.org/officeDocument/2006/relationships/image" Target="../media/image3.jpeg"/><Relationship Id="rId2" Type="http://schemas.openxmlformats.org/officeDocument/2006/relationships/hyperlink" Target="javascript:showMaterial('ISG00237');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javascript:showMaterial('ISG00198');" TargetMode="External"/><Relationship Id="rId5" Type="http://schemas.openxmlformats.org/officeDocument/2006/relationships/image" Target="../media/image2.jpeg"/><Relationship Id="rId10" Type="http://schemas.openxmlformats.org/officeDocument/2006/relationships/image" Target="../media/image5.jpeg"/><Relationship Id="rId4" Type="http://schemas.openxmlformats.org/officeDocument/2006/relationships/hyperlink" Target="javascript:showMaterial('ISG00063');" TargetMode="External"/><Relationship Id="rId9" Type="http://schemas.openxmlformats.org/officeDocument/2006/relationships/hyperlink" Target="javascript:showMaterial('ISG00018');" TargetMode="Externa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CA" dirty="0" smtClean="0"/>
              <a:t>Class 12</a:t>
            </a:r>
            <a:endParaRPr lang="en-CA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CA" dirty="0" smtClean="0"/>
              <a:t>JPN 1902</a:t>
            </a:r>
          </a:p>
          <a:p>
            <a:r>
              <a:rPr lang="en-CA" dirty="0" smtClean="0"/>
              <a:t>Winter 2015</a:t>
            </a:r>
            <a:endParaRPr lang="en-C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Periods</a:t>
            </a:r>
            <a:r>
              <a:rPr lang="ja-JP" altLang="en-US" smtClean="0"/>
              <a:t>　（かん）</a:t>
            </a:r>
            <a:endParaRPr lang="en-CA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29667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14400"/>
                <a:gridCol w="2304256"/>
                <a:gridCol w="720080"/>
                <a:gridCol w="2232248"/>
                <a:gridCol w="2458616"/>
              </a:tblGrid>
              <a:tr h="370840">
                <a:tc>
                  <a:txBody>
                    <a:bodyPr/>
                    <a:lstStyle/>
                    <a:p>
                      <a:endParaRPr lang="en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dirty="0" smtClean="0"/>
                        <a:t>minutes</a:t>
                      </a:r>
                      <a:endParaRPr lang="en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dirty="0" smtClean="0"/>
                        <a:t>hours</a:t>
                      </a:r>
                      <a:endParaRPr lang="en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dirty="0" smtClean="0"/>
                        <a:t>days</a:t>
                      </a:r>
                      <a:endParaRPr lang="en-CA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CA" dirty="0" smtClean="0"/>
                        <a:t>5</a:t>
                      </a:r>
                      <a:endParaRPr lang="en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ja-JP" altLang="en-US" smtClean="0"/>
                        <a:t>ごふん</a:t>
                      </a:r>
                      <a:endParaRPr lang="en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CA" dirty="0" smtClean="0"/>
                        <a:t>1</a:t>
                      </a:r>
                      <a:endParaRPr lang="en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ja-JP" altLang="en-US" smtClean="0"/>
                        <a:t>いちじかん</a:t>
                      </a:r>
                      <a:endParaRPr lang="en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ja-JP" altLang="en-US" b="1" smtClean="0"/>
                        <a:t>いちにち</a:t>
                      </a:r>
                      <a:endParaRPr lang="en-CA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CA" dirty="0" smtClean="0"/>
                        <a:t>10</a:t>
                      </a:r>
                      <a:endParaRPr lang="en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ja-JP" altLang="en-US" smtClean="0"/>
                        <a:t>じゅっぷん</a:t>
                      </a:r>
                      <a:endParaRPr lang="en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CA" dirty="0" smtClean="0"/>
                        <a:t>2</a:t>
                      </a:r>
                      <a:endParaRPr lang="en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ja-JP" altLang="en-US" smtClean="0"/>
                        <a:t>にじかん</a:t>
                      </a:r>
                      <a:endParaRPr lang="en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ja-JP" altLang="en-US" smtClean="0"/>
                        <a:t>ふつか（かん）</a:t>
                      </a:r>
                      <a:endParaRPr lang="en-CA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CA" dirty="0" smtClean="0"/>
                        <a:t>15</a:t>
                      </a:r>
                      <a:endParaRPr lang="en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ja-JP" altLang="en-US" smtClean="0"/>
                        <a:t>じゅうごふん</a:t>
                      </a:r>
                      <a:endParaRPr lang="en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CA" dirty="0" smtClean="0"/>
                        <a:t>3</a:t>
                      </a:r>
                      <a:endParaRPr lang="en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ja-JP" altLang="en-US" smtClean="0"/>
                        <a:t>さんじかん</a:t>
                      </a:r>
                      <a:endParaRPr lang="en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ja-JP" altLang="en-US" smtClean="0"/>
                        <a:t>みっか（かん）</a:t>
                      </a:r>
                      <a:endParaRPr lang="en-CA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CA" dirty="0" smtClean="0"/>
                        <a:t>20</a:t>
                      </a:r>
                      <a:endParaRPr lang="en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ja-JP" altLang="en-US" smtClean="0"/>
                        <a:t>にじゅっぷん</a:t>
                      </a:r>
                      <a:endParaRPr lang="en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CA" dirty="0" smtClean="0"/>
                        <a:t>4</a:t>
                      </a:r>
                      <a:endParaRPr lang="en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ja-JP" altLang="en-US" smtClean="0"/>
                        <a:t>よじかん</a:t>
                      </a:r>
                      <a:endParaRPr lang="en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ja-JP" altLang="en-US" smtClean="0"/>
                        <a:t>よっか（かん）</a:t>
                      </a:r>
                      <a:endParaRPr lang="en-CA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CA" dirty="0" smtClean="0"/>
                        <a:t>25</a:t>
                      </a:r>
                      <a:endParaRPr lang="en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ja-JP" altLang="en-US" smtClean="0"/>
                        <a:t>にじゅうごふん</a:t>
                      </a:r>
                      <a:endParaRPr lang="en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CA" dirty="0" smtClean="0"/>
                        <a:t>5</a:t>
                      </a:r>
                      <a:endParaRPr lang="en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ja-JP" altLang="en-US" smtClean="0"/>
                        <a:t>５じかん</a:t>
                      </a:r>
                      <a:endParaRPr lang="en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ja-JP" altLang="en-US" smtClean="0"/>
                        <a:t>いつか（かん）</a:t>
                      </a:r>
                      <a:endParaRPr lang="en-CA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CA" dirty="0" smtClean="0"/>
                        <a:t>30</a:t>
                      </a:r>
                      <a:endParaRPr lang="en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ja-JP" altLang="en-US" smtClean="0"/>
                        <a:t>さんじゅっぷん</a:t>
                      </a:r>
                      <a:endParaRPr lang="en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CA" dirty="0" smtClean="0"/>
                        <a:t>6</a:t>
                      </a:r>
                      <a:endParaRPr lang="en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ja-JP" altLang="en-US" smtClean="0"/>
                        <a:t>６じかん</a:t>
                      </a:r>
                      <a:endParaRPr lang="en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ja-JP" altLang="en-US" smtClean="0"/>
                        <a:t>むいか（かん）</a:t>
                      </a:r>
                      <a:endParaRPr lang="en-CA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Periods</a:t>
            </a:r>
            <a:r>
              <a:rPr lang="ja-JP" altLang="en-US" smtClean="0"/>
              <a:t>　（かん）</a:t>
            </a:r>
            <a:endParaRPr lang="en-CA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2595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58416"/>
                <a:gridCol w="2304256"/>
                <a:gridCol w="2592288"/>
                <a:gridCol w="2674640"/>
              </a:tblGrid>
              <a:tr h="370840">
                <a:tc>
                  <a:txBody>
                    <a:bodyPr/>
                    <a:lstStyle/>
                    <a:p>
                      <a:endParaRPr lang="en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dirty="0" smtClean="0"/>
                        <a:t>weeks</a:t>
                      </a:r>
                      <a:endParaRPr lang="en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dirty="0" smtClean="0"/>
                        <a:t>months</a:t>
                      </a:r>
                      <a:endParaRPr lang="en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dirty="0" smtClean="0"/>
                        <a:t>years</a:t>
                      </a:r>
                      <a:endParaRPr lang="en-CA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CA" dirty="0" smtClean="0"/>
                        <a:t>1</a:t>
                      </a:r>
                      <a:endParaRPr lang="en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ja-JP" altLang="en-US" smtClean="0"/>
                        <a:t>いっしゅうかん</a:t>
                      </a:r>
                      <a:endParaRPr lang="en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ja-JP" altLang="en-US" smtClean="0"/>
                        <a:t>いっかげつ（かん）</a:t>
                      </a:r>
                      <a:endParaRPr lang="en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ja-JP" altLang="en-US" smtClean="0"/>
                        <a:t>いちねん（かん）</a:t>
                      </a:r>
                      <a:endParaRPr lang="en-CA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CA" dirty="0" smtClean="0"/>
                        <a:t>2</a:t>
                      </a:r>
                      <a:endParaRPr lang="en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ja-JP" altLang="en-US" smtClean="0"/>
                        <a:t>にしゅうかん</a:t>
                      </a:r>
                      <a:endParaRPr lang="en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ja-JP" altLang="en-US" smtClean="0"/>
                        <a:t>にかげつ（かん）</a:t>
                      </a:r>
                      <a:endParaRPr lang="en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ja-JP" altLang="en-US" smtClean="0"/>
                        <a:t>にねん（かん）</a:t>
                      </a:r>
                      <a:endParaRPr lang="en-CA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CA" dirty="0" smtClean="0"/>
                        <a:t>3</a:t>
                      </a:r>
                      <a:endParaRPr lang="en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ja-JP" altLang="en-US" smtClean="0"/>
                        <a:t>さんしゅうかん</a:t>
                      </a:r>
                      <a:endParaRPr lang="en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ja-JP" altLang="en-US" smtClean="0"/>
                        <a:t>さんかげつ（かん）</a:t>
                      </a:r>
                      <a:endParaRPr lang="en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ja-JP" altLang="en-US" smtClean="0"/>
                        <a:t>さんねん（かん）</a:t>
                      </a:r>
                      <a:endParaRPr lang="en-CA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CA" dirty="0" smtClean="0"/>
                        <a:t>4</a:t>
                      </a:r>
                      <a:endParaRPr lang="en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ja-JP" altLang="en-US" smtClean="0"/>
                        <a:t>よんしゅうかん</a:t>
                      </a:r>
                      <a:endParaRPr lang="en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ja-JP" altLang="en-US" smtClean="0"/>
                        <a:t>よんかげつ（かん）</a:t>
                      </a:r>
                      <a:endParaRPr lang="en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ja-JP" altLang="en-US" b="1" smtClean="0"/>
                        <a:t>よ</a:t>
                      </a:r>
                      <a:r>
                        <a:rPr lang="ja-JP" altLang="en-US" smtClean="0"/>
                        <a:t>ねん（かん）</a:t>
                      </a:r>
                      <a:endParaRPr lang="en-CA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CA" dirty="0" smtClean="0"/>
                        <a:t>5</a:t>
                      </a:r>
                      <a:endParaRPr lang="en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ja-JP" altLang="en-US" smtClean="0"/>
                        <a:t>ごしゅうかん</a:t>
                      </a:r>
                      <a:endParaRPr lang="en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ja-JP" altLang="en-US" smtClean="0"/>
                        <a:t>ごかげつ（かん）</a:t>
                      </a:r>
                      <a:endParaRPr lang="en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ja-JP" altLang="en-US" smtClean="0"/>
                        <a:t>ごねん（かん）</a:t>
                      </a:r>
                      <a:endParaRPr lang="en-CA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CA" dirty="0" smtClean="0"/>
                        <a:t>6</a:t>
                      </a:r>
                      <a:endParaRPr lang="en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ja-JP" altLang="en-US" smtClean="0"/>
                        <a:t>ろくしゅうかん</a:t>
                      </a:r>
                      <a:endParaRPr lang="en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ja-JP" altLang="en-US" smtClean="0"/>
                        <a:t>ろっかげつ（かん）</a:t>
                      </a:r>
                      <a:endParaRPr lang="en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ja-JP" altLang="en-US" smtClean="0"/>
                        <a:t>ろくねん（かん）</a:t>
                      </a:r>
                      <a:endParaRPr lang="en-CA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かかります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altLang="ja-JP" dirty="0" smtClean="0">
                <a:solidFill>
                  <a:schemeClr val="tx2"/>
                </a:solidFill>
              </a:rPr>
              <a:t>Place1 </a:t>
            </a:r>
            <a:r>
              <a:rPr lang="ja-JP" altLang="en-US" u="sng" smtClean="0">
                <a:solidFill>
                  <a:schemeClr val="tx2"/>
                </a:solidFill>
              </a:rPr>
              <a:t>から</a:t>
            </a:r>
            <a:r>
              <a:rPr lang="ja-JP" altLang="en-US" smtClean="0">
                <a:solidFill>
                  <a:schemeClr val="tx2"/>
                </a:solidFill>
              </a:rPr>
              <a:t>　</a:t>
            </a:r>
            <a:r>
              <a:rPr lang="en-US" altLang="ja-JP" dirty="0" smtClean="0">
                <a:solidFill>
                  <a:schemeClr val="tx2"/>
                </a:solidFill>
              </a:rPr>
              <a:t>Place2 </a:t>
            </a:r>
            <a:r>
              <a:rPr lang="ja-JP" altLang="en-US" u="sng" smtClean="0">
                <a:solidFill>
                  <a:schemeClr val="tx2"/>
                </a:solidFill>
              </a:rPr>
              <a:t>まで</a:t>
            </a:r>
            <a:r>
              <a:rPr lang="ja-JP" altLang="en-US" smtClean="0">
                <a:solidFill>
                  <a:schemeClr val="tx2"/>
                </a:solidFill>
              </a:rPr>
              <a:t>　</a:t>
            </a:r>
            <a:r>
              <a:rPr lang="en-US" altLang="ja-JP" dirty="0" smtClean="0">
                <a:solidFill>
                  <a:schemeClr val="tx2"/>
                </a:solidFill>
              </a:rPr>
              <a:t>Periods</a:t>
            </a:r>
            <a:r>
              <a:rPr lang="ja-JP" altLang="en-US" smtClean="0">
                <a:solidFill>
                  <a:schemeClr val="tx2"/>
                </a:solidFill>
              </a:rPr>
              <a:t>　かかります</a:t>
            </a:r>
            <a:endParaRPr lang="en-US" altLang="ja-JP" dirty="0" smtClean="0">
              <a:solidFill>
                <a:schemeClr val="tx2"/>
              </a:solidFill>
            </a:endParaRPr>
          </a:p>
          <a:p>
            <a:pPr>
              <a:buNone/>
            </a:pPr>
            <a:r>
              <a:rPr lang="ja-JP" altLang="en-US" sz="2800" smtClean="0"/>
              <a:t>とうきょう</a:t>
            </a:r>
            <a:r>
              <a:rPr lang="ja-JP" altLang="en-US" sz="2800" u="sng" smtClean="0"/>
              <a:t>から</a:t>
            </a:r>
            <a:r>
              <a:rPr lang="ja-JP" altLang="en-US" sz="2800" smtClean="0"/>
              <a:t>　おおさか</a:t>
            </a:r>
            <a:r>
              <a:rPr lang="ja-JP" altLang="en-US" sz="2800" u="sng" smtClean="0"/>
              <a:t>まで</a:t>
            </a:r>
            <a:r>
              <a:rPr lang="ja-JP" altLang="en-US" sz="2800" smtClean="0"/>
              <a:t>　２じかん　かかります</a:t>
            </a:r>
            <a:endParaRPr lang="en-US" altLang="ja-JP" sz="2800" dirty="0" smtClean="0"/>
          </a:p>
          <a:p>
            <a:pPr>
              <a:buNone/>
            </a:pPr>
            <a:r>
              <a:rPr lang="ja-JP" altLang="en-US" sz="2800" smtClean="0"/>
              <a:t>とうきょう</a:t>
            </a:r>
            <a:r>
              <a:rPr lang="ja-JP" altLang="en-US" sz="2800" u="sng" smtClean="0"/>
              <a:t>から</a:t>
            </a:r>
            <a:r>
              <a:rPr lang="ja-JP" altLang="en-US" sz="2800" smtClean="0"/>
              <a:t>　きょうと</a:t>
            </a:r>
            <a:r>
              <a:rPr lang="ja-JP" altLang="en-US" sz="2800" u="sng" smtClean="0"/>
              <a:t>まで</a:t>
            </a:r>
            <a:r>
              <a:rPr lang="ja-JP" altLang="en-US" sz="2800" smtClean="0"/>
              <a:t>　１じかんはん　かかります</a:t>
            </a:r>
            <a:endParaRPr lang="en-US" altLang="ja-JP" sz="2800" dirty="0" smtClean="0"/>
          </a:p>
          <a:p>
            <a:pPr>
              <a:buNone/>
            </a:pPr>
            <a:endParaRPr lang="en-US" sz="2800" dirty="0" smtClean="0"/>
          </a:p>
          <a:p>
            <a:pPr>
              <a:buNone/>
            </a:pPr>
            <a:r>
              <a:rPr lang="en-US" altLang="ja-JP" sz="2400" dirty="0" smtClean="0">
                <a:solidFill>
                  <a:schemeClr val="tx2"/>
                </a:solidFill>
              </a:rPr>
              <a:t>Place1 </a:t>
            </a:r>
            <a:r>
              <a:rPr lang="ja-JP" altLang="en-US" sz="2400" u="sng" smtClean="0">
                <a:solidFill>
                  <a:schemeClr val="tx2"/>
                </a:solidFill>
              </a:rPr>
              <a:t>から</a:t>
            </a:r>
            <a:r>
              <a:rPr lang="en-CA" altLang="ja-JP" sz="2400" dirty="0" smtClean="0">
                <a:solidFill>
                  <a:schemeClr val="tx2"/>
                </a:solidFill>
              </a:rPr>
              <a:t> </a:t>
            </a:r>
            <a:r>
              <a:rPr lang="en-US" altLang="ja-JP" sz="2400" dirty="0" smtClean="0">
                <a:solidFill>
                  <a:schemeClr val="tx2"/>
                </a:solidFill>
              </a:rPr>
              <a:t>Place</a:t>
            </a:r>
            <a:r>
              <a:rPr lang="ja-JP" altLang="en-US" sz="2400" smtClean="0">
                <a:solidFill>
                  <a:schemeClr val="tx2"/>
                </a:solidFill>
              </a:rPr>
              <a:t>２ </a:t>
            </a:r>
            <a:r>
              <a:rPr lang="ja-JP" altLang="en-US" sz="2400" u="sng" smtClean="0">
                <a:solidFill>
                  <a:schemeClr val="tx2"/>
                </a:solidFill>
              </a:rPr>
              <a:t>まで</a:t>
            </a:r>
            <a:r>
              <a:rPr lang="ja-JP" altLang="en-US" sz="2400" smtClean="0">
                <a:solidFill>
                  <a:schemeClr val="tx2"/>
                </a:solidFill>
              </a:rPr>
              <a:t>　</a:t>
            </a:r>
            <a:r>
              <a:rPr lang="en-US" altLang="ja-JP" sz="2400" dirty="0" smtClean="0">
                <a:solidFill>
                  <a:schemeClr val="accent3"/>
                </a:solidFill>
              </a:rPr>
              <a:t>Transportation</a:t>
            </a:r>
            <a:r>
              <a:rPr lang="ja-JP" altLang="en-US" sz="2400" b="1" u="sng" smtClean="0">
                <a:solidFill>
                  <a:schemeClr val="accent3"/>
                </a:solidFill>
              </a:rPr>
              <a:t>で</a:t>
            </a:r>
            <a:r>
              <a:rPr lang="ja-JP" altLang="en-US" sz="2400" smtClean="0">
                <a:solidFill>
                  <a:schemeClr val="tx2"/>
                </a:solidFill>
              </a:rPr>
              <a:t>　</a:t>
            </a:r>
            <a:r>
              <a:rPr lang="en-US" altLang="ja-JP" sz="2400" dirty="0" smtClean="0">
                <a:solidFill>
                  <a:schemeClr val="tx2"/>
                </a:solidFill>
              </a:rPr>
              <a:t>Period</a:t>
            </a:r>
            <a:r>
              <a:rPr lang="ja-JP" altLang="en-US" sz="2400" smtClean="0">
                <a:solidFill>
                  <a:schemeClr val="tx2"/>
                </a:solidFill>
              </a:rPr>
              <a:t>　かかります</a:t>
            </a:r>
            <a:endParaRPr lang="en-US" altLang="ja-JP" sz="2400" dirty="0" smtClean="0">
              <a:solidFill>
                <a:schemeClr val="tx2"/>
              </a:solidFill>
            </a:endParaRPr>
          </a:p>
          <a:p>
            <a:pPr>
              <a:buNone/>
            </a:pPr>
            <a:r>
              <a:rPr lang="ja-JP" altLang="en-US" sz="2400" smtClean="0"/>
              <a:t>トロント</a:t>
            </a:r>
            <a:r>
              <a:rPr lang="ja-JP" altLang="en-US" sz="2400" u="sng" smtClean="0"/>
              <a:t>から</a:t>
            </a:r>
            <a:r>
              <a:rPr lang="en-CA" altLang="ja-JP" sz="2400" dirty="0" smtClean="0"/>
              <a:t> </a:t>
            </a:r>
            <a:r>
              <a:rPr lang="ja-JP" altLang="en-US" sz="2400" smtClean="0"/>
              <a:t>とうきょう</a:t>
            </a:r>
            <a:r>
              <a:rPr lang="ja-JP" altLang="en-US" sz="2400" u="sng" smtClean="0"/>
              <a:t>まで</a:t>
            </a:r>
            <a:r>
              <a:rPr lang="ja-JP" altLang="en-US" sz="2400" smtClean="0"/>
              <a:t>　ひこうき</a:t>
            </a:r>
            <a:r>
              <a:rPr lang="ja-JP" altLang="en-US" sz="2400" b="1" u="sng" smtClean="0"/>
              <a:t>で</a:t>
            </a:r>
            <a:r>
              <a:rPr lang="ja-JP" altLang="en-US" sz="2400" smtClean="0"/>
              <a:t>　１３じかん　かかります</a:t>
            </a:r>
            <a:endParaRPr lang="en-CA" altLang="ja-JP" sz="2400" dirty="0" smtClean="0"/>
          </a:p>
          <a:p>
            <a:pPr>
              <a:buNone/>
            </a:pPr>
            <a:r>
              <a:rPr lang="ja-JP" altLang="en-US" sz="2400" smtClean="0"/>
              <a:t>うち</a:t>
            </a:r>
            <a:r>
              <a:rPr lang="ja-JP" altLang="en-US" sz="2400" u="sng" smtClean="0"/>
              <a:t>から</a:t>
            </a:r>
            <a:r>
              <a:rPr lang="ja-JP" altLang="en-US" sz="2400" smtClean="0"/>
              <a:t>　　だいがく</a:t>
            </a:r>
            <a:r>
              <a:rPr lang="ja-JP" altLang="en-US" sz="2400" u="sng" smtClean="0"/>
              <a:t>まで</a:t>
            </a:r>
            <a:r>
              <a:rPr lang="ja-JP" altLang="en-US" sz="2400" smtClean="0"/>
              <a:t>　　バス</a:t>
            </a:r>
            <a:r>
              <a:rPr lang="ja-JP" altLang="en-US" sz="2400" b="1" u="sng" smtClean="0"/>
              <a:t>で</a:t>
            </a:r>
            <a:r>
              <a:rPr lang="ja-JP" altLang="en-US" sz="2400" smtClean="0"/>
              <a:t>　さんじゅっぷん　かかります</a:t>
            </a:r>
            <a:endParaRPr lang="en-CA" sz="2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います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CA" altLang="ja-JP" dirty="0" smtClean="0"/>
              <a:t>Place </a:t>
            </a:r>
            <a:r>
              <a:rPr lang="ja-JP" altLang="en-US" u="sng" smtClean="0"/>
              <a:t>に</a:t>
            </a:r>
            <a:r>
              <a:rPr lang="ja-JP" altLang="en-US" smtClean="0"/>
              <a:t>　</a:t>
            </a:r>
            <a:r>
              <a:rPr lang="en-US" altLang="ja-JP" dirty="0" smtClean="0"/>
              <a:t>Period</a:t>
            </a:r>
            <a:r>
              <a:rPr lang="ja-JP" altLang="en-US" smtClean="0"/>
              <a:t>　います。</a:t>
            </a:r>
            <a:endParaRPr lang="en-US" altLang="ja-JP" dirty="0" smtClean="0"/>
          </a:p>
          <a:p>
            <a:pPr>
              <a:buNone/>
            </a:pPr>
            <a:r>
              <a:rPr lang="en-US" altLang="ja-JP" dirty="0" smtClean="0">
                <a:solidFill>
                  <a:schemeClr val="tx2"/>
                </a:solidFill>
              </a:rPr>
              <a:t>I stay in Place for Period.</a:t>
            </a:r>
            <a:endParaRPr lang="en-CA" altLang="ja-JP" dirty="0" smtClean="0">
              <a:solidFill>
                <a:schemeClr val="tx2"/>
              </a:solidFill>
            </a:endParaRPr>
          </a:p>
          <a:p>
            <a:pPr>
              <a:buNone/>
            </a:pPr>
            <a:endParaRPr lang="en-CA" altLang="ja-JP" dirty="0" smtClean="0"/>
          </a:p>
          <a:p>
            <a:pPr>
              <a:buNone/>
            </a:pPr>
            <a:r>
              <a:rPr lang="ja-JP" altLang="en-US" sz="2800" smtClean="0"/>
              <a:t>せんしゅう　わたしは　おきなわに　いきました。</a:t>
            </a:r>
            <a:endParaRPr lang="en-US" altLang="ja-JP" sz="2800" dirty="0" smtClean="0"/>
          </a:p>
          <a:p>
            <a:pPr>
              <a:buNone/>
            </a:pPr>
            <a:r>
              <a:rPr lang="ja-JP" altLang="en-US" smtClean="0"/>
              <a:t>おきなわ</a:t>
            </a:r>
            <a:r>
              <a:rPr lang="ja-JP" altLang="en-US" u="sng" smtClean="0"/>
              <a:t>に</a:t>
            </a:r>
            <a:r>
              <a:rPr lang="ja-JP" altLang="en-US" smtClean="0"/>
              <a:t>　</a:t>
            </a:r>
            <a:r>
              <a:rPr lang="ja-JP" altLang="en-US" u="sng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みっかかん</a:t>
            </a:r>
            <a:r>
              <a:rPr lang="ja-JP" altLang="en-US" smtClean="0"/>
              <a:t>　いました。</a:t>
            </a:r>
            <a:endParaRPr lang="en-US" altLang="ja-JP" dirty="0" smtClean="0"/>
          </a:p>
          <a:p>
            <a:pPr>
              <a:buNone/>
            </a:pPr>
            <a:r>
              <a:rPr lang="en-CA" dirty="0" smtClean="0">
                <a:solidFill>
                  <a:schemeClr val="tx2"/>
                </a:solidFill>
              </a:rPr>
              <a:t>I stayed in Okinawa for three days.</a:t>
            </a:r>
            <a:endParaRPr lang="en-CA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Practice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ja-JP" altLang="en-US" sz="2800" smtClean="0"/>
              <a:t>わたしは　きょう　８じに　うちを　でました。</a:t>
            </a:r>
            <a:endParaRPr lang="en-US" altLang="ja-JP" sz="2800" dirty="0" smtClean="0"/>
          </a:p>
          <a:p>
            <a:pPr>
              <a:buNone/>
            </a:pPr>
            <a:endParaRPr lang="en-US" altLang="ja-JP" sz="2800" dirty="0" smtClean="0"/>
          </a:p>
          <a:p>
            <a:pPr>
              <a:buNone/>
            </a:pPr>
            <a:r>
              <a:rPr lang="ja-JP" altLang="en-US" sz="2800" smtClean="0"/>
              <a:t>うちの　ちかくの　バスのりばで　バスに　のりました。</a:t>
            </a:r>
            <a:endParaRPr lang="en-US" altLang="ja-JP" sz="2800" dirty="0" smtClean="0"/>
          </a:p>
          <a:p>
            <a:pPr>
              <a:buNone/>
            </a:pPr>
            <a:endParaRPr lang="en-US" altLang="ja-JP" sz="2800" dirty="0" smtClean="0"/>
          </a:p>
          <a:p>
            <a:pPr>
              <a:buNone/>
            </a:pPr>
            <a:r>
              <a:rPr lang="ja-JP" altLang="en-US" sz="2800" smtClean="0"/>
              <a:t>だいがくで　バスを　おりました。</a:t>
            </a:r>
            <a:endParaRPr lang="en-CA" altLang="ja-JP" sz="2800" dirty="0" smtClean="0"/>
          </a:p>
          <a:p>
            <a:pPr>
              <a:buNone/>
            </a:pPr>
            <a:endParaRPr lang="en-CA" altLang="ja-JP" sz="2800" dirty="0" smtClean="0"/>
          </a:p>
          <a:p>
            <a:pPr>
              <a:buNone/>
            </a:pPr>
            <a:r>
              <a:rPr lang="ja-JP" altLang="en-US" sz="2800" smtClean="0"/>
              <a:t>うちから　だいがくまで　バスで　１じかん　かかります。</a:t>
            </a:r>
            <a:endParaRPr lang="en-US" altLang="ja-JP" sz="2800" dirty="0" smtClean="0"/>
          </a:p>
          <a:p>
            <a:pPr>
              <a:buNone/>
            </a:pPr>
            <a:endParaRPr lang="en-US" altLang="ja-JP" sz="2800" dirty="0" smtClean="0"/>
          </a:p>
          <a:p>
            <a:pPr>
              <a:buNone/>
            </a:pPr>
            <a:r>
              <a:rPr lang="ja-JP" altLang="en-US" sz="2800" smtClean="0"/>
              <a:t>だいがくに　９じに　つきました。</a:t>
            </a:r>
            <a:endParaRPr lang="en-US" altLang="ja-JP" sz="2800" dirty="0" smtClean="0"/>
          </a:p>
          <a:p>
            <a:pPr>
              <a:buNone/>
            </a:pPr>
            <a:endParaRPr lang="en-US" altLang="ja-JP" sz="2800" dirty="0" smtClean="0"/>
          </a:p>
          <a:p>
            <a:pPr>
              <a:buNone/>
            </a:pPr>
            <a:r>
              <a:rPr lang="ja-JP" altLang="en-US" sz="2800" smtClean="0"/>
              <a:t>わたしは　きょう　だいがくに　６じかん　います。　</a:t>
            </a:r>
            <a:endParaRPr lang="en-CA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Practice 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ja-JP" altLang="en-US" sz="3000" smtClean="0"/>
              <a:t>あした、きょうとに　いきます。</a:t>
            </a:r>
            <a:endParaRPr lang="en-US" altLang="ja-JP" sz="3000" dirty="0" smtClean="0"/>
          </a:p>
          <a:p>
            <a:pPr>
              <a:buNone/>
            </a:pPr>
            <a:r>
              <a:rPr lang="ja-JP" altLang="en-US" sz="3000" smtClean="0"/>
              <a:t>うちを　ごぜん７じに　でます。</a:t>
            </a:r>
            <a:endParaRPr lang="en-US" altLang="ja-JP" sz="3000" dirty="0" smtClean="0"/>
          </a:p>
          <a:p>
            <a:pPr>
              <a:buNone/>
            </a:pPr>
            <a:r>
              <a:rPr lang="ja-JP" altLang="en-US" sz="3000" smtClean="0"/>
              <a:t>ぎんざでちかてつにのって、とうきょうえきでおります。</a:t>
            </a:r>
            <a:endParaRPr lang="en-US" altLang="ja-JP" sz="3000" dirty="0" smtClean="0"/>
          </a:p>
          <a:p>
            <a:pPr>
              <a:buNone/>
            </a:pPr>
            <a:r>
              <a:rPr lang="ja-JP" altLang="en-US" sz="3000" smtClean="0"/>
              <a:t>とうきょうえきでしんかんせんにのります。</a:t>
            </a:r>
            <a:endParaRPr lang="en-US" altLang="ja-JP" sz="3000" dirty="0" smtClean="0"/>
          </a:p>
          <a:p>
            <a:pPr>
              <a:buNone/>
            </a:pPr>
            <a:r>
              <a:rPr lang="ja-JP" altLang="en-US" sz="3000" smtClean="0"/>
              <a:t>とうきょうから　きょうとまで　２じかん　かかります。</a:t>
            </a:r>
            <a:endParaRPr lang="en-US" altLang="ja-JP" sz="3000" dirty="0" smtClean="0"/>
          </a:p>
          <a:p>
            <a:pPr>
              <a:buNone/>
            </a:pPr>
            <a:r>
              <a:rPr lang="ja-JP" altLang="en-US" sz="3000" smtClean="0"/>
              <a:t>きょうとえきから　ホテルまで　バスでいきます。</a:t>
            </a:r>
            <a:endParaRPr lang="en-US" altLang="ja-JP" sz="3000" dirty="0" smtClean="0"/>
          </a:p>
          <a:p>
            <a:pPr>
              <a:buNone/>
            </a:pPr>
            <a:r>
              <a:rPr lang="ja-JP" altLang="en-US" sz="3000" smtClean="0"/>
              <a:t>ホテルに　ごご１２じはんに　つきます。</a:t>
            </a:r>
            <a:endParaRPr lang="en-US" altLang="ja-JP" sz="3000" dirty="0" smtClean="0"/>
          </a:p>
          <a:p>
            <a:pPr>
              <a:buNone/>
            </a:pPr>
            <a:r>
              <a:rPr lang="ja-JP" altLang="en-US" sz="3000" smtClean="0"/>
              <a:t>きょうとに　ふつかかん　いて、あさって　おおさかに　いきます。</a:t>
            </a:r>
            <a:endParaRPr lang="en-US" altLang="ja-JP" sz="3000" dirty="0" smtClean="0"/>
          </a:p>
          <a:p>
            <a:pPr>
              <a:buNone/>
            </a:pPr>
            <a:endParaRPr lang="en-US" altLang="ja-JP" dirty="0" smtClean="0"/>
          </a:p>
          <a:p>
            <a:pPr>
              <a:buNone/>
            </a:pPr>
            <a:endParaRPr lang="en-US" altLang="ja-JP" dirty="0" smtClean="0"/>
          </a:p>
          <a:p>
            <a:pPr>
              <a:buNone/>
            </a:pPr>
            <a:endParaRPr lang="en-US" altLang="ja-JP" dirty="0" smtClean="0"/>
          </a:p>
          <a:p>
            <a:endParaRPr lang="en-US" altLang="ja-JP" dirty="0" smtClean="0"/>
          </a:p>
          <a:p>
            <a:pPr>
              <a:buNone/>
            </a:pPr>
            <a:endParaRPr lang="en-C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Review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>
              <a:buNone/>
            </a:pPr>
            <a:r>
              <a:rPr lang="en-CA" dirty="0" smtClean="0"/>
              <a:t>Asking permission</a:t>
            </a:r>
          </a:p>
          <a:p>
            <a:pPr>
              <a:buNone/>
            </a:pPr>
            <a:r>
              <a:rPr lang="en-CA" dirty="0" smtClean="0">
                <a:solidFill>
                  <a:schemeClr val="accent2">
                    <a:lumMod val="75000"/>
                  </a:schemeClr>
                </a:solidFill>
              </a:rPr>
              <a:t>Te-form + </a:t>
            </a:r>
            <a:r>
              <a:rPr lang="ja-JP" altLang="en-US" smtClean="0">
                <a:solidFill>
                  <a:schemeClr val="accent2">
                    <a:lumMod val="75000"/>
                  </a:schemeClr>
                </a:solidFill>
              </a:rPr>
              <a:t>も　いいですか</a:t>
            </a:r>
            <a:endParaRPr lang="en-US" altLang="ja-JP" dirty="0" smtClean="0">
              <a:solidFill>
                <a:schemeClr val="accent2">
                  <a:lumMod val="75000"/>
                </a:schemeClr>
              </a:solidFill>
            </a:endParaRPr>
          </a:p>
          <a:p>
            <a:pPr>
              <a:buNone/>
            </a:pPr>
            <a:endParaRPr lang="en-CA" dirty="0"/>
          </a:p>
          <a:p>
            <a:pPr>
              <a:buNone/>
            </a:pPr>
            <a:endParaRPr lang="en-CA" dirty="0"/>
          </a:p>
        </p:txBody>
      </p:sp>
      <p:sp>
        <p:nvSpPr>
          <p:cNvPr id="8" name="Content Placeholder 7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3108543"/>
          </a:xfrm>
          <a:prstGeom prst="rect">
            <a:avLst/>
          </a:prstGeom>
          <a:ln>
            <a:solidFill>
              <a:schemeClr val="tx2"/>
            </a:solidFill>
          </a:ln>
        </p:spPr>
        <p:txBody>
          <a:bodyPr>
            <a:spAutoFit/>
          </a:bodyPr>
          <a:lstStyle/>
          <a:p>
            <a:pPr>
              <a:buNone/>
            </a:pPr>
            <a:r>
              <a:rPr lang="ja-JP" altLang="en-US" smtClean="0"/>
              <a:t>つかいます</a:t>
            </a:r>
            <a:endParaRPr lang="en-CA" altLang="ja-JP" dirty="0" smtClean="0"/>
          </a:p>
          <a:p>
            <a:pPr>
              <a:buNone/>
            </a:pPr>
            <a:r>
              <a:rPr lang="en-CA" altLang="ja-JP" dirty="0" smtClean="0">
                <a:solidFill>
                  <a:schemeClr val="tx2"/>
                </a:solidFill>
              </a:rPr>
              <a:t>to use</a:t>
            </a:r>
            <a:endParaRPr lang="en-US" altLang="ja-JP" dirty="0" smtClean="0">
              <a:solidFill>
                <a:schemeClr val="tx2"/>
              </a:solidFill>
            </a:endParaRPr>
          </a:p>
          <a:p>
            <a:pPr>
              <a:buNone/>
            </a:pPr>
            <a:r>
              <a:rPr lang="ja-JP" altLang="en-US" smtClean="0"/>
              <a:t>たばこを  すいます</a:t>
            </a:r>
            <a:endParaRPr lang="en-US" altLang="ja-JP" dirty="0" smtClean="0"/>
          </a:p>
          <a:p>
            <a:pPr>
              <a:buNone/>
            </a:pPr>
            <a:r>
              <a:rPr lang="en-CA" altLang="ja-JP" dirty="0" smtClean="0">
                <a:solidFill>
                  <a:schemeClr val="tx2"/>
                </a:solidFill>
              </a:rPr>
              <a:t>to smoke</a:t>
            </a:r>
            <a:endParaRPr lang="en-US" altLang="ja-JP" dirty="0" smtClean="0">
              <a:solidFill>
                <a:schemeClr val="tx2"/>
              </a:solidFill>
            </a:endParaRPr>
          </a:p>
          <a:p>
            <a:pPr>
              <a:buNone/>
            </a:pPr>
            <a:r>
              <a:rPr lang="ja-JP" altLang="en-US" smtClean="0"/>
              <a:t>はいります</a:t>
            </a:r>
            <a:endParaRPr lang="en-US" altLang="ja-JP" dirty="0" smtClean="0"/>
          </a:p>
          <a:p>
            <a:pPr>
              <a:buNone/>
            </a:pPr>
            <a:r>
              <a:rPr lang="en-CA" altLang="ja-JP" dirty="0" smtClean="0">
                <a:solidFill>
                  <a:schemeClr val="tx2"/>
                </a:solidFill>
              </a:rPr>
              <a:t>to enter</a:t>
            </a:r>
            <a:endParaRPr lang="en-CA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Review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pPr>
              <a:buNone/>
            </a:pPr>
            <a:r>
              <a:rPr lang="ja-JP" altLang="en-US" sz="3400" smtClean="0"/>
              <a:t>しゃしんを　とってもいいですか。</a:t>
            </a:r>
            <a:endParaRPr lang="en-US" altLang="ja-JP" sz="3400" dirty="0" smtClean="0"/>
          </a:p>
          <a:p>
            <a:pPr>
              <a:buNone/>
            </a:pPr>
            <a:r>
              <a:rPr lang="en-CA" altLang="ja-JP" sz="2400" dirty="0" smtClean="0">
                <a:solidFill>
                  <a:schemeClr val="tx2"/>
                </a:solidFill>
              </a:rPr>
              <a:t>Is it ok to take a picture?</a:t>
            </a:r>
            <a:endParaRPr lang="en-US" altLang="ja-JP" sz="2400" dirty="0" smtClean="0">
              <a:solidFill>
                <a:schemeClr val="tx2"/>
              </a:solidFill>
            </a:endParaRPr>
          </a:p>
          <a:p>
            <a:pPr>
              <a:buNone/>
            </a:pPr>
            <a:r>
              <a:rPr lang="ja-JP" altLang="en-US" sz="3400"/>
              <a:t>まど</a:t>
            </a:r>
            <a:r>
              <a:rPr lang="ja-JP" altLang="en-US" sz="3400" smtClean="0"/>
              <a:t>を　しめてもいいですか。</a:t>
            </a:r>
            <a:endParaRPr lang="en-CA" altLang="ja-JP" sz="3400" dirty="0" smtClean="0"/>
          </a:p>
          <a:p>
            <a:pPr>
              <a:buNone/>
            </a:pPr>
            <a:r>
              <a:rPr lang="en-CA" altLang="ja-JP" sz="2400" dirty="0" smtClean="0">
                <a:solidFill>
                  <a:schemeClr val="tx2"/>
                </a:solidFill>
              </a:rPr>
              <a:t>Is it ok to close the window?</a:t>
            </a:r>
            <a:endParaRPr lang="en-US" altLang="ja-JP" sz="2600" dirty="0" smtClean="0">
              <a:solidFill>
                <a:schemeClr val="tx2"/>
              </a:solidFill>
            </a:endParaRPr>
          </a:p>
          <a:p>
            <a:pPr>
              <a:buNone/>
            </a:pPr>
            <a:r>
              <a:rPr lang="ja-JP" altLang="en-US" sz="3400" smtClean="0"/>
              <a:t>でんきを　けしてもいいですか。</a:t>
            </a:r>
            <a:endParaRPr lang="en-CA" altLang="ja-JP" sz="3400" dirty="0" smtClean="0"/>
          </a:p>
          <a:p>
            <a:pPr>
              <a:buNone/>
            </a:pPr>
            <a:r>
              <a:rPr lang="en-CA" altLang="ja-JP" sz="2400" dirty="0" smtClean="0">
                <a:solidFill>
                  <a:schemeClr val="tx2"/>
                </a:solidFill>
              </a:rPr>
              <a:t>Is it ok to turn the light off?</a:t>
            </a:r>
            <a:endParaRPr lang="en-US" altLang="ja-JP" sz="2600" dirty="0">
              <a:solidFill>
                <a:schemeClr val="tx2"/>
              </a:solidFill>
            </a:endParaRPr>
          </a:p>
          <a:p>
            <a:pPr>
              <a:buNone/>
            </a:pPr>
            <a:r>
              <a:rPr lang="ja-JP" altLang="en-US" sz="3400"/>
              <a:t>こ</a:t>
            </a:r>
            <a:r>
              <a:rPr lang="ja-JP" altLang="en-US" sz="3400" smtClean="0"/>
              <a:t>のペンを　つかってもいいですか。</a:t>
            </a:r>
            <a:endParaRPr lang="en-CA" altLang="ja-JP" sz="3400" dirty="0" smtClean="0"/>
          </a:p>
          <a:p>
            <a:pPr>
              <a:buNone/>
            </a:pPr>
            <a:r>
              <a:rPr lang="en-CA" altLang="ja-JP" sz="2400" dirty="0" smtClean="0">
                <a:solidFill>
                  <a:schemeClr val="tx2"/>
                </a:solidFill>
              </a:rPr>
              <a:t>Is it ok to use this pen?</a:t>
            </a:r>
            <a:endParaRPr lang="en-US" altLang="ja-JP" sz="2800" dirty="0" smtClean="0">
              <a:solidFill>
                <a:schemeClr val="tx2"/>
              </a:solidFill>
            </a:endParaRPr>
          </a:p>
          <a:p>
            <a:pPr>
              <a:buNone/>
            </a:pPr>
            <a:r>
              <a:rPr lang="ja-JP" altLang="en-US" sz="3400" smtClean="0"/>
              <a:t>このへ</a:t>
            </a:r>
            <a:r>
              <a:rPr lang="ja-JP" altLang="en-US" sz="3400"/>
              <a:t>や</a:t>
            </a:r>
            <a:r>
              <a:rPr lang="ja-JP" altLang="en-US" sz="3400" smtClean="0"/>
              <a:t>に　はいってもいいですか。</a:t>
            </a:r>
            <a:endParaRPr lang="en-CA" altLang="ja-JP" sz="3400" dirty="0" smtClean="0"/>
          </a:p>
          <a:p>
            <a:pPr>
              <a:buNone/>
            </a:pPr>
            <a:r>
              <a:rPr lang="en-CA" altLang="ja-JP" sz="2400" dirty="0" smtClean="0">
                <a:solidFill>
                  <a:schemeClr val="tx2"/>
                </a:solidFill>
              </a:rPr>
              <a:t>Is it ok to enter this room?</a:t>
            </a:r>
            <a:endParaRPr lang="en-US" altLang="ja-JP" sz="2400" dirty="0" smtClean="0">
              <a:solidFill>
                <a:schemeClr val="tx2"/>
              </a:solidFill>
            </a:endParaRPr>
          </a:p>
          <a:p>
            <a:pPr>
              <a:buNone/>
            </a:pPr>
            <a:r>
              <a:rPr lang="ja-JP" altLang="en-US" sz="3400" smtClean="0"/>
              <a:t>クラスで　で</a:t>
            </a:r>
            <a:r>
              <a:rPr lang="ja-JP" altLang="en-US" sz="3400"/>
              <a:t>んわ</a:t>
            </a:r>
            <a:r>
              <a:rPr lang="ja-JP" altLang="en-US" sz="3400" smtClean="0"/>
              <a:t>を　し</a:t>
            </a:r>
            <a:r>
              <a:rPr lang="ja-JP" altLang="en-US" sz="3400"/>
              <a:t>て</a:t>
            </a:r>
            <a:r>
              <a:rPr lang="ja-JP" altLang="en-US" sz="3400" smtClean="0"/>
              <a:t>もいいですか。</a:t>
            </a:r>
            <a:endParaRPr lang="en-CA" altLang="ja-JP" sz="3400" dirty="0" smtClean="0"/>
          </a:p>
          <a:p>
            <a:pPr>
              <a:buNone/>
            </a:pPr>
            <a:r>
              <a:rPr lang="en-CA" altLang="ja-JP" sz="2400" dirty="0" smtClean="0">
                <a:solidFill>
                  <a:schemeClr val="tx2"/>
                </a:solidFill>
              </a:rPr>
              <a:t>Is it ok to call in class?</a:t>
            </a:r>
            <a:endParaRPr lang="en-US" altLang="ja-JP" sz="2400" dirty="0" smtClean="0">
              <a:solidFill>
                <a:schemeClr val="tx2"/>
              </a:solidFill>
            </a:endParaRPr>
          </a:p>
          <a:p>
            <a:pPr>
              <a:buNone/>
            </a:pPr>
            <a:r>
              <a:rPr lang="ja-JP" altLang="en-US" sz="3400" smtClean="0"/>
              <a:t>と</a:t>
            </a:r>
            <a:r>
              <a:rPr lang="ja-JP" altLang="en-US" sz="3400"/>
              <a:t>しょかん</a:t>
            </a:r>
            <a:r>
              <a:rPr lang="ja-JP" altLang="en-US" sz="3400" smtClean="0"/>
              <a:t>で　たべても　いいですか。</a:t>
            </a:r>
            <a:endParaRPr lang="en-CA" altLang="ja-JP" sz="3400" dirty="0" smtClean="0"/>
          </a:p>
          <a:p>
            <a:pPr>
              <a:buNone/>
            </a:pPr>
            <a:r>
              <a:rPr lang="en-CA" altLang="ja-JP" sz="2400" dirty="0" smtClean="0">
                <a:solidFill>
                  <a:schemeClr val="tx2"/>
                </a:solidFill>
              </a:rPr>
              <a:t>Is it ok to eat in the library?</a:t>
            </a:r>
          </a:p>
          <a:p>
            <a:pPr>
              <a:buNone/>
            </a:pPr>
            <a:endParaRPr lang="en-US" altLang="ja-JP" sz="2400" dirty="0" smtClean="0">
              <a:solidFill>
                <a:schemeClr val="tx2"/>
              </a:solidFill>
            </a:endParaRPr>
          </a:p>
          <a:p>
            <a:pPr>
              <a:buNone/>
            </a:pPr>
            <a:r>
              <a:rPr lang="ja-JP" altLang="en-US" sz="3300" smtClean="0"/>
              <a:t>はい、どうぞ。</a:t>
            </a:r>
            <a:r>
              <a:rPr lang="en-US" altLang="ja-JP" sz="3300" dirty="0" smtClean="0"/>
              <a:t>			</a:t>
            </a:r>
            <a:r>
              <a:rPr lang="ja-JP" altLang="en-US" sz="3300" smtClean="0"/>
              <a:t>すみませんが、ちょっと。</a:t>
            </a:r>
            <a:endParaRPr lang="en-US" altLang="ja-JP" sz="3300" dirty="0" smtClean="0"/>
          </a:p>
          <a:p>
            <a:pPr>
              <a:buNone/>
            </a:pPr>
            <a:r>
              <a:rPr lang="ja-JP" altLang="en-US" sz="2400" smtClean="0">
                <a:solidFill>
                  <a:schemeClr val="tx2"/>
                </a:solidFill>
              </a:rPr>
              <a:t>Ａｃｃｅｐｔａｎｃｅ</a:t>
            </a:r>
            <a:r>
              <a:rPr lang="en-US" altLang="ja-JP" sz="2400" dirty="0" smtClean="0">
                <a:solidFill>
                  <a:schemeClr val="tx2"/>
                </a:solidFill>
              </a:rPr>
              <a:t>			</a:t>
            </a:r>
            <a:r>
              <a:rPr lang="ja-JP" altLang="en-US" sz="2400" smtClean="0">
                <a:solidFill>
                  <a:schemeClr val="tx2"/>
                </a:solidFill>
              </a:rPr>
              <a:t>Ｒｅｆｕｓａｌ</a:t>
            </a:r>
            <a:endParaRPr lang="en-US" altLang="ja-JP" sz="2400" dirty="0" smtClean="0">
              <a:solidFill>
                <a:schemeClr val="tx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きょう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altLang="ja-JP" dirty="0" smtClean="0"/>
              <a:t>Travel</a:t>
            </a:r>
          </a:p>
          <a:p>
            <a:r>
              <a:rPr lang="en-US" altLang="ja-JP" dirty="0" smtClean="0"/>
              <a:t>New verbs</a:t>
            </a:r>
          </a:p>
          <a:p>
            <a:r>
              <a:rPr lang="en-US" altLang="ja-JP" dirty="0" smtClean="0"/>
              <a:t>Period of time</a:t>
            </a:r>
          </a:p>
          <a:p>
            <a:pPr>
              <a:buNone/>
            </a:pPr>
            <a:endParaRPr lang="en-US" altLang="ja-JP" dirty="0" smtClean="0"/>
          </a:p>
          <a:p>
            <a:pPr>
              <a:buNone/>
            </a:pPr>
            <a:endParaRPr lang="en-C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verbs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ja-JP" altLang="en-US" smtClean="0"/>
              <a:t>のります</a:t>
            </a:r>
            <a:endParaRPr lang="en-US" altLang="ja-JP" dirty="0" smtClean="0"/>
          </a:p>
          <a:p>
            <a:r>
              <a:rPr lang="ja-JP" altLang="en-US" smtClean="0"/>
              <a:t>おります</a:t>
            </a:r>
            <a:endParaRPr lang="en-US" altLang="ja-JP" dirty="0" smtClean="0"/>
          </a:p>
          <a:p>
            <a:r>
              <a:rPr lang="ja-JP" altLang="en-US" smtClean="0"/>
              <a:t>でます</a:t>
            </a:r>
            <a:endParaRPr lang="en-US" altLang="ja-JP" dirty="0" smtClean="0"/>
          </a:p>
          <a:p>
            <a:r>
              <a:rPr lang="ja-JP" altLang="en-US" smtClean="0"/>
              <a:t>つきます</a:t>
            </a:r>
            <a:endParaRPr lang="en-US" altLang="ja-JP" dirty="0" smtClean="0"/>
          </a:p>
          <a:p>
            <a:r>
              <a:rPr lang="ja-JP" altLang="en-US" smtClean="0"/>
              <a:t>かかります</a:t>
            </a:r>
            <a:endParaRPr lang="en-US" altLang="ja-JP" dirty="0" smtClean="0"/>
          </a:p>
          <a:p>
            <a:r>
              <a:rPr lang="ja-JP" altLang="en-US"/>
              <a:t>あるきます</a:t>
            </a:r>
            <a:endParaRPr lang="en-CA" dirty="0"/>
          </a:p>
        </p:txBody>
      </p:sp>
      <p:pic>
        <p:nvPicPr>
          <p:cNvPr id="4" name="Picture 3" descr="乗ります">
            <a:hlinkClick r:id="rId2"/>
          </p:cNvPr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35896" y="1628800"/>
            <a:ext cx="864096" cy="1008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 descr="降ります">
            <a:hlinkClick r:id="rId4"/>
          </p:cNvPr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04048" y="2420888"/>
            <a:ext cx="1152128" cy="12961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5" descr="出ます">
            <a:hlinkClick r:id="rId6"/>
          </p:cNvPr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275856" y="2852936"/>
            <a:ext cx="1066800" cy="82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 descr="着きます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004048" y="3789040"/>
            <a:ext cx="1143000" cy="733426"/>
          </a:xfrm>
          <a:prstGeom prst="rect">
            <a:avLst/>
          </a:prstGeom>
          <a:noFill/>
        </p:spPr>
      </p:pic>
      <p:pic>
        <p:nvPicPr>
          <p:cNvPr id="8" name="Picture 7" descr="歩きます">
            <a:hlinkClick r:id="rId9"/>
          </p:cNvPr>
          <p:cNvPicPr/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3995936" y="4725144"/>
            <a:ext cx="1143000" cy="77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て</a:t>
            </a:r>
            <a:r>
              <a:rPr lang="en-CA" altLang="ja-JP" dirty="0" smtClean="0"/>
              <a:t>-form</a:t>
            </a:r>
            <a:endParaRPr lang="en-CA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1547664" y="1600200"/>
          <a:ext cx="5904656" cy="1112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01376"/>
                <a:gridCol w="3403280"/>
              </a:tblGrid>
              <a:tr h="370840">
                <a:tc>
                  <a:txBody>
                    <a:bodyPr/>
                    <a:lstStyle/>
                    <a:p>
                      <a:r>
                        <a:rPr lang="ja-JP" altLang="en-US" smtClean="0"/>
                        <a:t>１だんどうし</a:t>
                      </a:r>
                      <a:endParaRPr lang="en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ja-JP" altLang="en-US" smtClean="0"/>
                        <a:t>て</a:t>
                      </a:r>
                      <a:r>
                        <a:rPr lang="en-CA" altLang="ja-JP" dirty="0" smtClean="0"/>
                        <a:t>-form</a:t>
                      </a:r>
                      <a:endParaRPr lang="en-CA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ja-JP" altLang="en-US" smtClean="0"/>
                        <a:t>おります</a:t>
                      </a:r>
                      <a:endParaRPr lang="en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ja-JP" altLang="en-US" smtClean="0"/>
                        <a:t>でます</a:t>
                      </a:r>
                      <a:endParaRPr lang="en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CA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1547664" y="3861048"/>
          <a:ext cx="6096000" cy="1854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92288"/>
                <a:gridCol w="3503712"/>
              </a:tblGrid>
              <a:tr h="370840">
                <a:tc>
                  <a:txBody>
                    <a:bodyPr/>
                    <a:lstStyle/>
                    <a:p>
                      <a:r>
                        <a:rPr lang="ja-JP" altLang="en-US" smtClean="0"/>
                        <a:t>５だんどうし</a:t>
                      </a:r>
                      <a:endParaRPr lang="en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ja-JP" altLang="en-US" smtClean="0"/>
                        <a:t>て</a:t>
                      </a:r>
                      <a:r>
                        <a:rPr lang="en-CA" altLang="ja-JP" dirty="0" smtClean="0"/>
                        <a:t>-form</a:t>
                      </a:r>
                      <a:endParaRPr lang="en-CA" dirty="0" smtClean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ja-JP" altLang="en-US" smtClean="0"/>
                        <a:t>のります</a:t>
                      </a:r>
                      <a:endParaRPr lang="en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ja-JP" altLang="en-US" smtClean="0"/>
                        <a:t>つきます</a:t>
                      </a:r>
                      <a:endParaRPr lang="en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CA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ja-JP" altLang="en-US" smtClean="0"/>
                        <a:t>かかります</a:t>
                      </a:r>
                      <a:endParaRPr lang="en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ja-JP" altLang="en-US" smtClean="0"/>
                        <a:t>あるきます</a:t>
                      </a:r>
                      <a:endParaRPr lang="en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CA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のります・おります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ja-JP" altLang="en-US" smtClean="0"/>
              <a:t>　　　　</a:t>
            </a:r>
            <a:r>
              <a:rPr lang="en-US" altLang="ja-JP" dirty="0" smtClean="0"/>
              <a:t>Place</a:t>
            </a:r>
            <a:r>
              <a:rPr lang="ja-JP" altLang="en-US" smtClean="0"/>
              <a:t>　</a:t>
            </a:r>
            <a:r>
              <a:rPr lang="ja-JP" altLang="en-US" b="1" u="sng" smtClean="0"/>
              <a:t>で</a:t>
            </a:r>
            <a:r>
              <a:rPr lang="ja-JP" altLang="en-US" smtClean="0"/>
              <a:t>　</a:t>
            </a:r>
            <a:r>
              <a:rPr lang="en-US" altLang="ja-JP" dirty="0" smtClean="0"/>
              <a:t>Vehicle</a:t>
            </a:r>
            <a:r>
              <a:rPr lang="ja-JP" altLang="en-US" smtClean="0"/>
              <a:t>　</a:t>
            </a:r>
            <a:r>
              <a:rPr lang="ja-JP" altLang="en-US" b="1" u="sng" smtClean="0">
                <a:solidFill>
                  <a:srgbClr val="FF0000"/>
                </a:solidFill>
              </a:rPr>
              <a:t>に</a:t>
            </a:r>
            <a:r>
              <a:rPr lang="ja-JP" altLang="en-US" smtClean="0"/>
              <a:t>　のります</a:t>
            </a:r>
            <a:endParaRPr lang="en-US" altLang="ja-JP" dirty="0" smtClean="0"/>
          </a:p>
          <a:p>
            <a:pPr>
              <a:buNone/>
            </a:pPr>
            <a:r>
              <a:rPr lang="en-US" altLang="ja-JP" dirty="0" smtClean="0"/>
              <a:t>			</a:t>
            </a:r>
            <a:r>
              <a:rPr lang="en-CA" altLang="ja-JP" dirty="0" smtClean="0">
                <a:solidFill>
                  <a:schemeClr val="tx2"/>
                </a:solidFill>
              </a:rPr>
              <a:t>get on a vehicle at Place</a:t>
            </a:r>
            <a:endParaRPr lang="en-US" altLang="ja-JP" dirty="0" smtClean="0">
              <a:solidFill>
                <a:schemeClr val="tx2"/>
              </a:solidFill>
            </a:endParaRPr>
          </a:p>
          <a:p>
            <a:pPr>
              <a:buNone/>
            </a:pPr>
            <a:r>
              <a:rPr lang="ja-JP" altLang="en-US" smtClean="0"/>
              <a:t>とうきょうえき</a:t>
            </a:r>
            <a:r>
              <a:rPr lang="ja-JP" altLang="en-US" b="1" u="sng" smtClean="0"/>
              <a:t>で</a:t>
            </a:r>
            <a:r>
              <a:rPr lang="ja-JP" altLang="en-US" smtClean="0"/>
              <a:t>　でんしゃ</a:t>
            </a:r>
            <a:r>
              <a:rPr lang="ja-JP" altLang="en-US" b="1" u="sng" smtClean="0"/>
              <a:t>に</a:t>
            </a:r>
            <a:r>
              <a:rPr lang="ja-JP" altLang="en-US" smtClean="0"/>
              <a:t>　のります</a:t>
            </a:r>
            <a:endParaRPr lang="en-US" altLang="ja-JP" dirty="0" smtClean="0"/>
          </a:p>
          <a:p>
            <a:pPr>
              <a:buNone/>
            </a:pPr>
            <a:r>
              <a:rPr lang="ja-JP" altLang="en-US" smtClean="0"/>
              <a:t>なりたくうこう</a:t>
            </a:r>
            <a:r>
              <a:rPr lang="ja-JP" altLang="en-US" b="1" u="sng" smtClean="0"/>
              <a:t>で</a:t>
            </a:r>
            <a:r>
              <a:rPr lang="ja-JP" altLang="en-US" smtClean="0"/>
              <a:t>　ひこうき</a:t>
            </a:r>
            <a:r>
              <a:rPr lang="ja-JP" altLang="en-US" b="1" u="sng" smtClean="0"/>
              <a:t>に</a:t>
            </a:r>
            <a:r>
              <a:rPr lang="ja-JP" altLang="en-US" smtClean="0"/>
              <a:t>　のります</a:t>
            </a:r>
            <a:endParaRPr lang="en-US" altLang="ja-JP" dirty="0" smtClean="0"/>
          </a:p>
          <a:p>
            <a:pPr>
              <a:buNone/>
            </a:pPr>
            <a:endParaRPr lang="en-US" altLang="ja-JP" dirty="0" smtClean="0"/>
          </a:p>
          <a:p>
            <a:pPr>
              <a:buNone/>
            </a:pPr>
            <a:r>
              <a:rPr lang="en-US" altLang="ja-JP" dirty="0" smtClean="0"/>
              <a:t>		Place </a:t>
            </a:r>
            <a:r>
              <a:rPr lang="ja-JP" altLang="en-US" b="1" u="sng" smtClean="0"/>
              <a:t>で</a:t>
            </a:r>
            <a:r>
              <a:rPr lang="ja-JP" altLang="en-US" smtClean="0"/>
              <a:t>　</a:t>
            </a:r>
            <a:r>
              <a:rPr lang="en-US" altLang="ja-JP" dirty="0" smtClean="0"/>
              <a:t> Vehicle </a:t>
            </a:r>
            <a:r>
              <a:rPr lang="ja-JP" altLang="en-US" smtClean="0"/>
              <a:t>　</a:t>
            </a:r>
            <a:r>
              <a:rPr lang="ja-JP" altLang="en-US" b="1" u="sng" smtClean="0">
                <a:solidFill>
                  <a:srgbClr val="FF0000"/>
                </a:solidFill>
              </a:rPr>
              <a:t>を</a:t>
            </a:r>
            <a:r>
              <a:rPr lang="ja-JP" altLang="en-US" smtClean="0"/>
              <a:t>　おります</a:t>
            </a:r>
            <a:endParaRPr lang="en-CA" altLang="ja-JP" dirty="0" smtClean="0"/>
          </a:p>
          <a:p>
            <a:pPr>
              <a:buNone/>
            </a:pPr>
            <a:r>
              <a:rPr lang="en-CA" altLang="ja-JP" dirty="0" smtClean="0"/>
              <a:t>			</a:t>
            </a:r>
            <a:r>
              <a:rPr lang="en-CA" altLang="ja-JP" dirty="0" smtClean="0">
                <a:solidFill>
                  <a:schemeClr val="tx2"/>
                </a:solidFill>
              </a:rPr>
              <a:t>get off a vehicle at Place</a:t>
            </a:r>
            <a:endParaRPr lang="en-US" altLang="ja-JP" dirty="0" smtClean="0">
              <a:solidFill>
                <a:schemeClr val="tx2"/>
              </a:solidFill>
            </a:endParaRPr>
          </a:p>
          <a:p>
            <a:pPr>
              <a:buNone/>
            </a:pPr>
            <a:r>
              <a:rPr lang="ja-JP" altLang="en-US" smtClean="0"/>
              <a:t>おおさかえき</a:t>
            </a:r>
            <a:r>
              <a:rPr lang="ja-JP" altLang="en-US" b="1" u="sng" smtClean="0"/>
              <a:t>で</a:t>
            </a:r>
            <a:r>
              <a:rPr lang="ja-JP" altLang="en-US" smtClean="0"/>
              <a:t>　しんかんせん</a:t>
            </a:r>
            <a:r>
              <a:rPr lang="ja-JP" altLang="en-US" b="1" u="sng" smtClean="0"/>
              <a:t>を</a:t>
            </a:r>
            <a:r>
              <a:rPr lang="ja-JP" altLang="en-US" smtClean="0"/>
              <a:t>　おります</a:t>
            </a:r>
            <a:endParaRPr lang="en-US" altLang="ja-JP" dirty="0" smtClean="0"/>
          </a:p>
          <a:p>
            <a:pPr>
              <a:buNone/>
            </a:pPr>
            <a:r>
              <a:rPr lang="ja-JP" altLang="en-US" smtClean="0"/>
              <a:t>　　　ぎんざ</a:t>
            </a:r>
            <a:r>
              <a:rPr lang="ja-JP" altLang="en-US" b="1" u="sng" smtClean="0"/>
              <a:t>で</a:t>
            </a:r>
            <a:r>
              <a:rPr lang="ja-JP" altLang="en-US" smtClean="0"/>
              <a:t>　　ちかてつ</a:t>
            </a:r>
            <a:r>
              <a:rPr lang="ja-JP" altLang="en-US" b="1" u="sng" smtClean="0"/>
              <a:t>を</a:t>
            </a:r>
            <a:r>
              <a:rPr lang="ja-JP" altLang="en-US" smtClean="0"/>
              <a:t>　おります</a:t>
            </a:r>
            <a:endParaRPr lang="en-CA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でます・つきます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US" altLang="ja-JP" dirty="0" smtClean="0"/>
              <a:t>		    Place</a:t>
            </a:r>
            <a:r>
              <a:rPr lang="ja-JP" altLang="en-US" smtClean="0"/>
              <a:t>　</a:t>
            </a:r>
            <a:r>
              <a:rPr lang="ja-JP" altLang="en-US" b="1" smtClean="0">
                <a:solidFill>
                  <a:srgbClr val="FF0000"/>
                </a:solidFill>
              </a:rPr>
              <a:t>を</a:t>
            </a:r>
            <a:r>
              <a:rPr lang="ja-JP" altLang="en-US" smtClean="0"/>
              <a:t>　でます </a:t>
            </a:r>
            <a:r>
              <a:rPr lang="en-CA" altLang="ja-JP" dirty="0" smtClean="0"/>
              <a:t>		</a:t>
            </a:r>
            <a:r>
              <a:rPr lang="en-CA" altLang="ja-JP" dirty="0" smtClean="0">
                <a:solidFill>
                  <a:schemeClr val="tx2"/>
                </a:solidFill>
              </a:rPr>
              <a:t>leave place</a:t>
            </a:r>
            <a:endParaRPr lang="en-US" altLang="ja-JP" dirty="0" smtClean="0">
              <a:solidFill>
                <a:schemeClr val="tx2"/>
              </a:solidFill>
            </a:endParaRPr>
          </a:p>
          <a:p>
            <a:pPr>
              <a:buNone/>
            </a:pPr>
            <a:r>
              <a:rPr lang="en-US" dirty="0" smtClean="0"/>
              <a:t>		</a:t>
            </a:r>
            <a:r>
              <a:rPr lang="ja-JP" altLang="en-US" smtClean="0"/>
              <a:t>　    うち   </a:t>
            </a:r>
            <a:r>
              <a:rPr lang="ja-JP" altLang="en-US" b="1" smtClean="0"/>
              <a:t>を</a:t>
            </a:r>
            <a:r>
              <a:rPr lang="ja-JP" altLang="en-US" smtClean="0"/>
              <a:t>　でます</a:t>
            </a:r>
            <a:endParaRPr lang="en-CA" altLang="ja-JP" dirty="0" smtClean="0"/>
          </a:p>
          <a:p>
            <a:pPr>
              <a:buNone/>
            </a:pPr>
            <a:r>
              <a:rPr lang="en-CA" altLang="ja-JP" dirty="0" smtClean="0"/>
              <a:t>   7</a:t>
            </a:r>
            <a:r>
              <a:rPr lang="ja-JP" altLang="en-US" smtClean="0"/>
              <a:t>じに　 うち   </a:t>
            </a:r>
            <a:r>
              <a:rPr lang="ja-JP" altLang="en-US" b="1" smtClean="0"/>
              <a:t>を</a:t>
            </a:r>
            <a:r>
              <a:rPr lang="ja-JP" altLang="en-US" smtClean="0"/>
              <a:t>　でます</a:t>
            </a:r>
            <a:endParaRPr lang="en-US" altLang="ja-JP" dirty="0" smtClean="0"/>
          </a:p>
          <a:p>
            <a:pPr>
              <a:buNone/>
            </a:pPr>
            <a:r>
              <a:rPr lang="en-US" dirty="0" smtClean="0"/>
              <a:t>		</a:t>
            </a:r>
          </a:p>
          <a:p>
            <a:pPr>
              <a:buNone/>
            </a:pPr>
            <a:r>
              <a:rPr lang="en-US" altLang="ja-JP" dirty="0" smtClean="0"/>
              <a:t>	           Place</a:t>
            </a:r>
            <a:r>
              <a:rPr lang="ja-JP" altLang="en-US" smtClean="0"/>
              <a:t>　</a:t>
            </a:r>
            <a:r>
              <a:rPr lang="ja-JP" altLang="en-US" b="1" smtClean="0">
                <a:solidFill>
                  <a:srgbClr val="FF0000"/>
                </a:solidFill>
              </a:rPr>
              <a:t>に</a:t>
            </a:r>
            <a:r>
              <a:rPr lang="ja-JP" altLang="en-US" smtClean="0"/>
              <a:t>　つきます</a:t>
            </a:r>
            <a:r>
              <a:rPr lang="en-CA" altLang="ja-JP" dirty="0" smtClean="0"/>
              <a:t>	</a:t>
            </a:r>
            <a:r>
              <a:rPr lang="en-CA" dirty="0" smtClean="0">
                <a:solidFill>
                  <a:schemeClr val="tx2"/>
                </a:solidFill>
              </a:rPr>
              <a:t>arrive at place</a:t>
            </a:r>
            <a:endParaRPr lang="en-US" altLang="ja-JP" dirty="0" smtClean="0"/>
          </a:p>
          <a:p>
            <a:pPr>
              <a:buNone/>
            </a:pPr>
            <a:r>
              <a:rPr lang="en-US" dirty="0" smtClean="0"/>
              <a:t>	       </a:t>
            </a:r>
            <a:r>
              <a:rPr lang="ja-JP" altLang="en-US" smtClean="0"/>
              <a:t> 　えき　  </a:t>
            </a:r>
            <a:r>
              <a:rPr lang="ja-JP" altLang="en-US" b="1" smtClean="0"/>
              <a:t>に</a:t>
            </a:r>
            <a:r>
              <a:rPr lang="ja-JP" altLang="en-US" smtClean="0"/>
              <a:t>　つきます</a:t>
            </a:r>
            <a:endParaRPr lang="en-US" altLang="ja-JP" dirty="0" smtClean="0"/>
          </a:p>
          <a:p>
            <a:pPr>
              <a:buNone/>
            </a:pPr>
            <a:r>
              <a:rPr lang="ja-JP" altLang="en-US" smtClean="0"/>
              <a:t>  ８じに  えき     </a:t>
            </a:r>
            <a:r>
              <a:rPr lang="ja-JP" altLang="en-US" b="1" smtClean="0"/>
              <a:t>に</a:t>
            </a:r>
            <a:r>
              <a:rPr lang="ja-JP" altLang="en-US" smtClean="0"/>
              <a:t>　つきます</a:t>
            </a:r>
            <a:r>
              <a:rPr lang="en-CA" altLang="ja-JP" dirty="0" smtClean="0"/>
              <a:t>		</a:t>
            </a:r>
            <a:endParaRPr lang="en-CA" dirty="0"/>
          </a:p>
        </p:txBody>
      </p:sp>
      <p:sp>
        <p:nvSpPr>
          <p:cNvPr id="4" name="Rounded Rectangle 3"/>
          <p:cNvSpPr/>
          <p:nvPr/>
        </p:nvSpPr>
        <p:spPr>
          <a:xfrm>
            <a:off x="6876256" y="5517232"/>
            <a:ext cx="1656184" cy="79208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dirty="0" smtClean="0"/>
              <a:t>how?</a:t>
            </a:r>
          </a:p>
          <a:p>
            <a:pPr algn="ctr"/>
            <a:r>
              <a:rPr lang="ja-JP" altLang="en-US" smtClean="0"/>
              <a:t>どうやって</a:t>
            </a:r>
            <a:endParaRPr lang="en-CA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かかります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altLang="ja-JP" dirty="0" smtClean="0"/>
              <a:t>Place1 </a:t>
            </a:r>
            <a:r>
              <a:rPr lang="ja-JP" altLang="en-US" smtClean="0"/>
              <a:t>から　</a:t>
            </a:r>
            <a:r>
              <a:rPr lang="en-US" altLang="ja-JP" dirty="0" smtClean="0"/>
              <a:t>Place2 </a:t>
            </a:r>
            <a:r>
              <a:rPr lang="ja-JP" altLang="en-US" smtClean="0"/>
              <a:t>まで　</a:t>
            </a:r>
            <a:r>
              <a:rPr lang="en-US" altLang="ja-JP" dirty="0" smtClean="0"/>
              <a:t>Periods</a:t>
            </a:r>
            <a:r>
              <a:rPr lang="ja-JP" altLang="en-US" smtClean="0"/>
              <a:t>　かかります</a:t>
            </a:r>
            <a:endParaRPr lang="en-US" altLang="ja-JP" dirty="0" smtClean="0"/>
          </a:p>
          <a:p>
            <a:pPr>
              <a:buNone/>
            </a:pPr>
            <a:r>
              <a:rPr lang="en-US" altLang="ja-JP" dirty="0" smtClean="0">
                <a:solidFill>
                  <a:schemeClr val="tx2"/>
                </a:solidFill>
              </a:rPr>
              <a:t>It takes Period (to go) from Place 1 to Place 2.</a:t>
            </a:r>
            <a:endParaRPr lang="en-CA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165</TotalTime>
  <Words>445</Words>
  <Application>Microsoft Office PowerPoint</Application>
  <PresentationFormat>On-screen Show (4:3)</PresentationFormat>
  <Paragraphs>176</Paragraphs>
  <Slides>15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6" baseType="lpstr">
      <vt:lpstr>Office Theme</vt:lpstr>
      <vt:lpstr>Class 12</vt:lpstr>
      <vt:lpstr>Review</vt:lpstr>
      <vt:lpstr>Review</vt:lpstr>
      <vt:lpstr>きょう</vt:lpstr>
      <vt:lpstr>verbs</vt:lpstr>
      <vt:lpstr>て-form</vt:lpstr>
      <vt:lpstr>のります・おります</vt:lpstr>
      <vt:lpstr>でます・つきます</vt:lpstr>
      <vt:lpstr>かかります</vt:lpstr>
      <vt:lpstr>Periods　（かん）</vt:lpstr>
      <vt:lpstr>Periods　（かん）</vt:lpstr>
      <vt:lpstr>かかります</vt:lpstr>
      <vt:lpstr>います</vt:lpstr>
      <vt:lpstr>Practice</vt:lpstr>
      <vt:lpstr>Practice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Class 13</dc:title>
  <dc:creator>Owner</dc:creator>
  <cp:lastModifiedBy>Yoriko Aizu</cp:lastModifiedBy>
  <cp:revision>33</cp:revision>
  <dcterms:created xsi:type="dcterms:W3CDTF">2011-02-02T21:52:34Z</dcterms:created>
  <dcterms:modified xsi:type="dcterms:W3CDTF">2015-03-05T16:00:13Z</dcterms:modified>
</cp:coreProperties>
</file>