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5" r:id="rId5"/>
    <p:sldId id="262" r:id="rId6"/>
    <p:sldId id="266" r:id="rId7"/>
    <p:sldId id="260" r:id="rId8"/>
    <p:sldId id="263" r:id="rId9"/>
    <p:sldId id="261" r:id="rId10"/>
    <p:sldId id="264" r:id="rId1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AE1DD-4F10-43C3-8B03-B9DC97BC8578}" type="datetimeFigureOut">
              <a:rPr lang="en-CA" smtClean="0"/>
              <a:pPr/>
              <a:t>2015-03-19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70C9F-34F2-4302-8A48-1059A49672C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javascript:showMaterial('ITS00154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javascript:showMaterial('ICA05096');" TargetMode="Externa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</a:t>
            </a:r>
            <a:r>
              <a:rPr lang="en-US" altLang="ja-JP" dirty="0" smtClean="0"/>
              <a:t>6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201</a:t>
            </a:r>
            <a:r>
              <a:rPr lang="en-US" dirty="0" smtClean="0"/>
              <a:t>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 (Listening)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CA" dirty="0" smtClean="0"/>
              <a:t>	 Phrase in Japanese	      (meaning)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  	(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</a:t>
            </a:r>
            <a:r>
              <a:rPr lang="en-CA" smtClean="0"/>
              <a:t>	(</a:t>
            </a:r>
            <a:r>
              <a:rPr lang="en-CA" dirty="0" smtClean="0"/>
              <a:t>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	(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	(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	(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	(			)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__________________ 	(			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Review (</a:t>
            </a:r>
            <a:r>
              <a:rPr lang="ja-JP" altLang="en-US" smtClean="0"/>
              <a:t>ない</a:t>
            </a:r>
            <a:r>
              <a:rPr lang="en-CA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１だんどうし </a:t>
            </a:r>
            <a:r>
              <a:rPr lang="en-CA" altLang="ja-JP" dirty="0" smtClean="0">
                <a:solidFill>
                  <a:schemeClr val="tx2"/>
                </a:solidFill>
              </a:rPr>
              <a:t>(stem + </a:t>
            </a:r>
            <a:r>
              <a:rPr lang="ja-JP" altLang="en-US" smtClean="0">
                <a:solidFill>
                  <a:schemeClr val="tx2"/>
                </a:solidFill>
              </a:rPr>
              <a:t>ない</a:t>
            </a:r>
            <a:r>
              <a:rPr lang="en-CA" altLang="ja-JP" dirty="0" smtClean="0">
                <a:solidFill>
                  <a:schemeClr val="tx2"/>
                </a:solidFill>
              </a:rPr>
              <a:t>)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とめます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とめない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おきます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おきない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あけます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あけない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(</a:t>
            </a:r>
            <a:r>
              <a:rPr lang="ja-JP" altLang="en-US" smtClean="0"/>
              <a:t>ない</a:t>
            </a:r>
            <a:r>
              <a:rPr lang="en-CA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５だんどうし</a:t>
            </a:r>
            <a:r>
              <a:rPr lang="en-CA" altLang="ja-JP" dirty="0" smtClean="0">
                <a:solidFill>
                  <a:schemeClr val="tx2"/>
                </a:solidFill>
              </a:rPr>
              <a:t> (</a:t>
            </a:r>
            <a:r>
              <a:rPr lang="en-CA" altLang="ja-JP" dirty="0" err="1" smtClean="0">
                <a:solidFill>
                  <a:schemeClr val="tx2"/>
                </a:solidFill>
              </a:rPr>
              <a:t>i</a:t>
            </a:r>
            <a:r>
              <a:rPr lang="en-CA" altLang="ja-JP" dirty="0" smtClean="0">
                <a:solidFill>
                  <a:schemeClr val="tx2"/>
                </a:solidFill>
              </a:rPr>
              <a:t> </a:t>
            </a:r>
            <a:r>
              <a:rPr lang="en-CA" altLang="ja-JP" dirty="0" smtClean="0">
                <a:solidFill>
                  <a:schemeClr val="tx2"/>
                </a:solidFill>
                <a:cs typeface="Times New Roman"/>
              </a:rPr>
              <a:t>→ a)</a:t>
            </a:r>
            <a:endParaRPr lang="en-US" altLang="ja-JP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きき</a:t>
            </a:r>
            <a:r>
              <a:rPr lang="ja-JP" altLang="en-US" smtClean="0"/>
              <a:t>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き</a:t>
            </a:r>
            <a:r>
              <a:rPr lang="ja-JP" altLang="en-US" u="sng" smtClean="0">
                <a:solidFill>
                  <a:schemeClr val="accent2">
                    <a:lumMod val="75000"/>
                  </a:schemeClr>
                </a:solidFill>
              </a:rPr>
              <a:t>か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ない</a:t>
            </a:r>
            <a:endParaRPr lang="en-CA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は</a:t>
            </a:r>
            <a:r>
              <a:rPr lang="ja-JP" altLang="en-US" smtClean="0"/>
              <a:t>いります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はい</a:t>
            </a:r>
            <a:r>
              <a:rPr lang="ja-JP" altLang="en-US" u="sng" smtClean="0">
                <a:solidFill>
                  <a:schemeClr val="accent2">
                    <a:lumMod val="75000"/>
                  </a:schemeClr>
                </a:solidFill>
              </a:rPr>
              <a:t>ら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な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よ</a:t>
            </a:r>
            <a:r>
              <a:rPr lang="ja-JP" altLang="en-US" u="sng" smtClean="0">
                <a:solidFill>
                  <a:schemeClr val="accent2">
                    <a:lumMod val="75000"/>
                  </a:schemeClr>
                </a:solidFill>
              </a:rPr>
              <a:t>ま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つ</a:t>
            </a:r>
            <a:r>
              <a:rPr lang="ja-JP" altLang="en-US" smtClean="0"/>
              <a:t>か</a:t>
            </a:r>
            <a:r>
              <a:rPr lang="ja-JP" altLang="en-US" smtClean="0"/>
              <a:t>い</a:t>
            </a:r>
            <a:r>
              <a:rPr lang="ja-JP" altLang="en-US" smtClean="0"/>
              <a:t>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つか</a:t>
            </a:r>
            <a:r>
              <a:rPr lang="ja-JP" altLang="en-US" u="sng">
                <a:solidFill>
                  <a:srgbClr val="FF0000"/>
                </a:solidFill>
              </a:rPr>
              <a:t>わ</a:t>
            </a:r>
            <a:r>
              <a:rPr lang="ja-JP" altLang="en-US">
                <a:solidFill>
                  <a:schemeClr val="accent2">
                    <a:lumMod val="75000"/>
                  </a:schemeClr>
                </a:solidFill>
              </a:rPr>
              <a:t>な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い</a:t>
            </a:r>
            <a:endParaRPr lang="en-US" altLang="ja-JP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(</a:t>
            </a:r>
            <a:r>
              <a:rPr lang="ja-JP" altLang="en-US" smtClean="0"/>
              <a:t>ない</a:t>
            </a:r>
            <a:r>
              <a:rPr lang="en-CA" dirty="0" smtClean="0"/>
              <a:t>-form)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Irregular</a:t>
            </a:r>
          </a:p>
          <a:p>
            <a:pPr>
              <a:buNone/>
            </a:pPr>
            <a:r>
              <a:rPr lang="ja-JP" altLang="en-US" smtClean="0"/>
              <a:t>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しない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ja-JP" altLang="en-US" smtClean="0"/>
              <a:t>くる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こない</a:t>
            </a:r>
            <a:endParaRPr lang="en-CA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ja-JP" dirty="0" smtClean="0">
                <a:solidFill>
                  <a:schemeClr val="tx2"/>
                </a:solidFill>
              </a:rPr>
              <a:t>Exception</a:t>
            </a:r>
          </a:p>
          <a:p>
            <a:pPr>
              <a:buNone/>
            </a:pPr>
            <a:r>
              <a:rPr lang="ja-JP" altLang="en-US" smtClean="0"/>
              <a:t>あります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ない</a:t>
            </a:r>
            <a:endParaRPr lang="en-C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Negative request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Please do not …</a:t>
            </a:r>
          </a:p>
          <a:p>
            <a:pPr>
              <a:buNone/>
            </a:pPr>
            <a:r>
              <a:rPr lang="en-CA" dirty="0" smtClean="0"/>
              <a:t>	</a:t>
            </a:r>
            <a:r>
              <a:rPr lang="ja-JP" altLang="en-US" u="sng" smtClean="0"/>
              <a:t>ない</a:t>
            </a:r>
            <a:r>
              <a:rPr lang="en-CA" u="sng" dirty="0" smtClean="0"/>
              <a:t>-form </a:t>
            </a:r>
            <a:r>
              <a:rPr lang="en-CA" dirty="0" smtClean="0"/>
              <a:t>+ </a:t>
            </a:r>
            <a:r>
              <a:rPr lang="ja-JP" altLang="en-US" smtClean="0">
                <a:solidFill>
                  <a:srgbClr val="FF0000"/>
                </a:solidFill>
              </a:rPr>
              <a:t>で　ください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とります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とらない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とらない</a:t>
            </a:r>
            <a:r>
              <a:rPr lang="ja-JP" altLang="en-US" smtClean="0"/>
              <a:t>で　く</a:t>
            </a:r>
            <a:r>
              <a:rPr lang="ja-JP" altLang="en-US" smtClean="0"/>
              <a:t>ださい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ここで　しゃしんを　とらないで　ください。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Please do not take a picture here.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Negative request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つかいます　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つかわな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つかわないで　くだ</a:t>
            </a:r>
            <a:r>
              <a:rPr lang="ja-JP" altLang="en-US" smtClean="0"/>
              <a:t>さ</a:t>
            </a:r>
            <a:r>
              <a:rPr lang="ja-JP" altLang="en-US" smtClean="0"/>
              <a:t>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けいたいでんわを　つかわないで　ください。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Please do not use (your) cell phones.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Ask not to…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CA" dirty="0" smtClean="0"/>
              <a:t>Not to smoke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たばこを  すわないで  ください</a:t>
            </a:r>
            <a:r>
              <a:rPr lang="ja-JP" altLang="en-US" smtClean="0"/>
              <a:t>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Not to use your pen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わたしのペンを　つかわないで  ください。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Not to look at your photo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わたしのしゃしんを　みないで  ください。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Not to come to your house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わたしのうちに　こないで  ください。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Not to turn off the light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でんきを　けさないで  ください。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Not to call you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わたしに　でんわを　しないで  ください。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Not to sleep in class</a:t>
            </a:r>
          </a:p>
          <a:p>
            <a:pPr>
              <a:buNone/>
            </a:pPr>
            <a:r>
              <a:rPr lang="ja-JP" altLang="en-US" smtClean="0">
                <a:solidFill>
                  <a:schemeClr val="tx2"/>
                </a:solidFill>
              </a:rPr>
              <a:t>クラスで ねないで  ください。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Ｖｏｃａｂｕｌａｒｙ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きんえん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ちゅうしゃきんし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いりぐち　</a:t>
            </a: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でぐち</a:t>
            </a:r>
            <a:endParaRPr lang="en-CA" altLang="ja-JP" dirty="0" smtClean="0"/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mtClean="0"/>
              <a:t>いれます</a:t>
            </a:r>
            <a:r>
              <a:rPr lang="en-US" altLang="ja-JP" dirty="0" smtClean="0"/>
              <a:t>			</a:t>
            </a:r>
            <a:r>
              <a:rPr lang="en-CA" altLang="ja-JP" dirty="0" smtClean="0"/>
              <a:t>to put in</a:t>
            </a:r>
            <a:r>
              <a:rPr lang="ja-JP" altLang="en-US" smtClean="0"/>
              <a:t>　　　　　　</a:t>
            </a:r>
            <a:endParaRPr lang="en-CA" dirty="0"/>
          </a:p>
        </p:txBody>
      </p:sp>
      <p:pic>
        <p:nvPicPr>
          <p:cNvPr id="4" name="Picture 3" descr="てはいけません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628800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l_fi" descr="http://image.shutterstock.com/display_pic_with_logo/71728/71728,1273089371,2/stock-photo-no-parking-sign-525730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924944"/>
            <a:ext cx="678734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入り口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4221088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Ｐｒａｃｔｉｃｅ</a:t>
            </a:r>
            <a:endParaRPr lang="en-CA" dirty="0"/>
          </a:p>
        </p:txBody>
      </p:sp>
      <p:pic>
        <p:nvPicPr>
          <p:cNvPr id="4" name="Content Placeholder 3" descr="IMG_0003.t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53607" y="1600200"/>
            <a:ext cx="2845786" cy="4525963"/>
          </a:xfr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514350" indent="-514350">
              <a:buNone/>
            </a:pPr>
            <a:r>
              <a:rPr lang="en-US" altLang="ja-JP" dirty="0" smtClean="0"/>
              <a:t>1</a:t>
            </a:r>
            <a:r>
              <a:rPr lang="ja-JP" altLang="en-US" smtClean="0"/>
              <a:t>．</a:t>
            </a:r>
            <a:r>
              <a:rPr lang="en-US" altLang="ja-JP" dirty="0" smtClean="0"/>
              <a:t>Q:</a:t>
            </a:r>
            <a:r>
              <a:rPr lang="ja-JP" altLang="en-US" smtClean="0"/>
              <a:t>テレビをつけてもいいですか。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いいえ、つけないでください。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ja-JP" altLang="en-US" smtClean="0"/>
              <a:t>２．</a:t>
            </a:r>
            <a:r>
              <a:rPr lang="en-US" altLang="ja-JP" dirty="0" smtClean="0"/>
              <a:t>Q:</a:t>
            </a:r>
            <a:r>
              <a:rPr lang="ja-JP" altLang="en-US" smtClean="0"/>
              <a:t>テレビをけしてもいいですか。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いいえ、けさないでください。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ja-JP" altLang="en-US" smtClean="0"/>
              <a:t>３．</a:t>
            </a:r>
            <a:r>
              <a:rPr lang="en-US" altLang="ja-JP" dirty="0" smtClean="0"/>
              <a:t>Q:</a:t>
            </a:r>
            <a:r>
              <a:rPr lang="ja-JP" altLang="en-US" smtClean="0"/>
              <a:t>キッチンにはいっても</a:t>
            </a:r>
            <a:r>
              <a:rPr lang="en-US" altLang="ja-JP" dirty="0" smtClean="0"/>
              <a:t>	</a:t>
            </a:r>
            <a:r>
              <a:rPr lang="ja-JP" altLang="en-US" smtClean="0"/>
              <a:t>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いいえ、はいらないでください。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ja-JP" altLang="en-US" smtClean="0"/>
              <a:t>４．</a:t>
            </a:r>
            <a:r>
              <a:rPr lang="en-US" altLang="ja-JP" dirty="0" smtClean="0"/>
              <a:t>Q:</a:t>
            </a:r>
            <a:r>
              <a:rPr lang="ja-JP" altLang="en-US" smtClean="0"/>
              <a:t>しゃしんをとってもいいですか。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いいえ、とらないでください。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ja-JP" altLang="en-US" smtClean="0"/>
              <a:t>５．</a:t>
            </a:r>
            <a:r>
              <a:rPr lang="en-US" altLang="ja-JP" dirty="0" smtClean="0"/>
              <a:t>Q:</a:t>
            </a:r>
            <a:r>
              <a:rPr lang="ja-JP" altLang="en-US" smtClean="0"/>
              <a:t>まどをあけてもいいですか。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いいえ、あけないでください。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ja-JP" altLang="en-US" smtClean="0"/>
              <a:t>６．</a:t>
            </a:r>
            <a:r>
              <a:rPr lang="en-US" altLang="ja-JP" dirty="0" smtClean="0"/>
              <a:t>Q:</a:t>
            </a:r>
            <a:r>
              <a:rPr lang="ja-JP" altLang="en-US" smtClean="0"/>
              <a:t>まどをしめてもいいですか。</a:t>
            </a:r>
            <a:endParaRPr lang="en-US" altLang="ja-JP" dirty="0" smtClean="0"/>
          </a:p>
          <a:p>
            <a:pPr marL="514350" indent="-514350"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A:</a:t>
            </a:r>
            <a:r>
              <a:rPr lang="ja-JP" altLang="en-US" smtClean="0"/>
              <a:t>いいえ、しめないでください。</a:t>
            </a:r>
            <a:endParaRPr lang="en-US" altLang="ja-JP" dirty="0" smtClean="0"/>
          </a:p>
          <a:p>
            <a:pPr marL="514350" indent="-514350">
              <a:buNone/>
            </a:pPr>
            <a:endParaRPr lang="en-US" altLang="ja-JP" dirty="0" smtClean="0"/>
          </a:p>
          <a:p>
            <a:pPr marL="514350" indent="-514350"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234</Words>
  <Application>Microsoft Office PowerPoint</Application>
  <PresentationFormat>On-screen Show (4:3)</PresentationFormat>
  <Paragraphs>93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Class 16</vt:lpstr>
      <vt:lpstr>Review (ない-form)</vt:lpstr>
      <vt:lpstr>Review (ない-form)</vt:lpstr>
      <vt:lpstr>Review (ない-form)</vt:lpstr>
      <vt:lpstr>Negative request</vt:lpstr>
      <vt:lpstr>Negative request</vt:lpstr>
      <vt:lpstr>Ask not to…</vt:lpstr>
      <vt:lpstr>Ｖｏｃａｂｕｌａｒｙ</vt:lpstr>
      <vt:lpstr>Ｐｒａｃｔｉｃｅ</vt:lpstr>
      <vt:lpstr>Practice (Listening)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17</dc:title>
  <dc:creator>Owner</dc:creator>
  <cp:lastModifiedBy>Yoriko Aizu</cp:lastModifiedBy>
  <cp:revision>24</cp:revision>
  <dcterms:created xsi:type="dcterms:W3CDTF">2011-03-02T21:46:48Z</dcterms:created>
  <dcterms:modified xsi:type="dcterms:W3CDTF">2015-03-19T13:19:18Z</dcterms:modified>
</cp:coreProperties>
</file>