
<file path=[Content_Types].xml><?xml version="1.0" encoding="utf-8"?>
<Types xmlns="http://schemas.openxmlformats.org/package/2006/content-types">
  <Default Extension="bin" ContentType="application/vnd.openxmlformats-officedocument.oleObject"/>
  <Default Extension="jpeg" ContentType="image/jpeg"/>
  <Default Extension="emf" ContentType="image/x-emf"/>
  <Default Extension="rels" ContentType="application/vnd.openxmlformats-package.relationships+xml"/>
  <Default Extension="xml" ContentType="application/xml"/>
  <Default Extension="vml" ContentType="application/vnd.openxmlformats-officedocument.vmlDrawing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slides/slide29.xml" ContentType="application/vnd.openxmlformats-officedocument.presentationml.slide+xml"/>
  <Override PartName="/ppt/slides/slide30.xml" ContentType="application/vnd.openxmlformats-officedocument.presentationml.slide+xml"/>
  <Override PartName="/ppt/slides/slide31.xml" ContentType="application/vnd.openxmlformats-officedocument.presentationml.slide+xml"/>
  <Override PartName="/ppt/slides/slide32.xml" ContentType="application/vnd.openxmlformats-officedocument.presentationml.slide+xml"/>
  <Override PartName="/ppt/slides/slide33.xml" ContentType="application/vnd.openxmlformats-officedocument.presentationml.slide+xml"/>
  <Override PartName="/ppt/slides/slide34.xml" ContentType="application/vnd.openxmlformats-officedocument.presentationml.slide+xml"/>
  <Override PartName="/ppt/slides/slide35.xml" ContentType="application/vnd.openxmlformats-officedocument.presentationml.slide+xml"/>
  <Override PartName="/ppt/slides/slide36.xml" ContentType="application/vnd.openxmlformats-officedocument.presentationml.slide+xml"/>
  <Override PartName="/ppt/slides/slide37.xml" ContentType="application/vnd.openxmlformats-officedocument.presentationml.slide+xml"/>
  <Override PartName="/ppt/slides/slide38.xml" ContentType="application/vnd.openxmlformats-officedocument.presentationml.slide+xml"/>
  <Override PartName="/ppt/slides/slide39.xml" ContentType="application/vnd.openxmlformats-officedocument.presentationml.slide+xml"/>
  <Override PartName="/ppt/slides/slide40.xml" ContentType="application/vnd.openxmlformats-officedocument.presentationml.slide+xml"/>
  <Override PartName="/ppt/slides/slide41.xml" ContentType="application/vnd.openxmlformats-officedocument.presentationml.slide+xml"/>
  <Override PartName="/ppt/slides/slide42.xml" ContentType="application/vnd.openxmlformats-officedocument.presentationml.slide+xml"/>
  <Override PartName="/ppt/slides/slide43.xml" ContentType="application/vnd.openxmlformats-officedocument.presentationml.slide+xml"/>
  <Override PartName="/ppt/slides/slide44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notesMasterIdLst>
    <p:notesMasterId r:id="rId46"/>
  </p:notesMasterIdLst>
  <p:sldIdLst>
    <p:sldId id="256" r:id="rId2"/>
    <p:sldId id="416" r:id="rId3"/>
    <p:sldId id="617" r:id="rId4"/>
    <p:sldId id="619" r:id="rId5"/>
    <p:sldId id="624" r:id="rId6"/>
    <p:sldId id="666" r:id="rId7"/>
    <p:sldId id="630" r:id="rId8"/>
    <p:sldId id="599" r:id="rId9"/>
    <p:sldId id="625" r:id="rId10"/>
    <p:sldId id="627" r:id="rId11"/>
    <p:sldId id="631" r:id="rId12"/>
    <p:sldId id="632" r:id="rId13"/>
    <p:sldId id="633" r:id="rId14"/>
    <p:sldId id="622" r:id="rId15"/>
    <p:sldId id="634" r:id="rId16"/>
    <p:sldId id="637" r:id="rId17"/>
    <p:sldId id="638" r:id="rId18"/>
    <p:sldId id="639" r:id="rId19"/>
    <p:sldId id="640" r:id="rId20"/>
    <p:sldId id="641" r:id="rId21"/>
    <p:sldId id="642" r:id="rId22"/>
    <p:sldId id="643" r:id="rId23"/>
    <p:sldId id="645" r:id="rId24"/>
    <p:sldId id="644" r:id="rId25"/>
    <p:sldId id="646" r:id="rId26"/>
    <p:sldId id="647" r:id="rId27"/>
    <p:sldId id="648" r:id="rId28"/>
    <p:sldId id="649" r:id="rId29"/>
    <p:sldId id="650" r:id="rId30"/>
    <p:sldId id="651" r:id="rId31"/>
    <p:sldId id="652" r:id="rId32"/>
    <p:sldId id="653" r:id="rId33"/>
    <p:sldId id="654" r:id="rId34"/>
    <p:sldId id="656" r:id="rId35"/>
    <p:sldId id="657" r:id="rId36"/>
    <p:sldId id="658" r:id="rId37"/>
    <p:sldId id="659" r:id="rId38"/>
    <p:sldId id="660" r:id="rId39"/>
    <p:sldId id="661" r:id="rId40"/>
    <p:sldId id="662" r:id="rId41"/>
    <p:sldId id="663" r:id="rId42"/>
    <p:sldId id="664" r:id="rId43"/>
    <p:sldId id="665" r:id="rId44"/>
    <p:sldId id="667" r:id="rId45"/>
  </p:sldIdLst>
  <p:sldSz cx="9144000" cy="6858000" type="screen4x3"/>
  <p:notesSz cx="6858000" cy="9144000"/>
  <p:defaultTextStyle>
    <a:defPPr>
      <a:defRPr lang="en-US"/>
    </a:defPPr>
    <a:lvl1pPr algn="l" rtl="0" fontAlgn="base">
      <a:spcBef>
        <a:spcPct val="0"/>
      </a:spcBef>
      <a:spcAft>
        <a:spcPct val="0"/>
      </a:spcAft>
      <a:defRPr sz="1600" kern="1200">
        <a:solidFill>
          <a:schemeClr val="tx1"/>
        </a:solidFill>
        <a:latin typeface="Arial" charset="0"/>
        <a:ea typeface="+mn-ea"/>
        <a:cs typeface="+mn-cs"/>
      </a:defRPr>
    </a:lvl1pPr>
    <a:lvl2pPr marL="457200" algn="l" rtl="0" fontAlgn="base">
      <a:spcBef>
        <a:spcPct val="0"/>
      </a:spcBef>
      <a:spcAft>
        <a:spcPct val="0"/>
      </a:spcAft>
      <a:defRPr sz="1600" kern="1200">
        <a:solidFill>
          <a:schemeClr val="tx1"/>
        </a:solidFill>
        <a:latin typeface="Arial" charset="0"/>
        <a:ea typeface="+mn-ea"/>
        <a:cs typeface="+mn-cs"/>
      </a:defRPr>
    </a:lvl2pPr>
    <a:lvl3pPr marL="914400" algn="l" rtl="0" fontAlgn="base">
      <a:spcBef>
        <a:spcPct val="0"/>
      </a:spcBef>
      <a:spcAft>
        <a:spcPct val="0"/>
      </a:spcAft>
      <a:defRPr sz="1600" kern="1200">
        <a:solidFill>
          <a:schemeClr val="tx1"/>
        </a:solidFill>
        <a:latin typeface="Arial" charset="0"/>
        <a:ea typeface="+mn-ea"/>
        <a:cs typeface="+mn-cs"/>
      </a:defRPr>
    </a:lvl3pPr>
    <a:lvl4pPr marL="1371600" algn="l" rtl="0" fontAlgn="base">
      <a:spcBef>
        <a:spcPct val="0"/>
      </a:spcBef>
      <a:spcAft>
        <a:spcPct val="0"/>
      </a:spcAft>
      <a:defRPr sz="1600" kern="1200">
        <a:solidFill>
          <a:schemeClr val="tx1"/>
        </a:solidFill>
        <a:latin typeface="Arial" charset="0"/>
        <a:ea typeface="+mn-ea"/>
        <a:cs typeface="+mn-cs"/>
      </a:defRPr>
    </a:lvl4pPr>
    <a:lvl5pPr marL="1828800" algn="l" rtl="0" fontAlgn="base">
      <a:spcBef>
        <a:spcPct val="0"/>
      </a:spcBef>
      <a:spcAft>
        <a:spcPct val="0"/>
      </a:spcAft>
      <a:defRPr sz="1600" kern="1200">
        <a:solidFill>
          <a:schemeClr val="tx1"/>
        </a:solidFill>
        <a:latin typeface="Arial" charset="0"/>
        <a:ea typeface="+mn-ea"/>
        <a:cs typeface="+mn-cs"/>
      </a:defRPr>
    </a:lvl5pPr>
    <a:lvl6pPr marL="2286000" algn="l" defTabSz="914400" rtl="0" eaLnBrk="1" latinLnBrk="0" hangingPunct="1">
      <a:defRPr sz="1600" kern="1200">
        <a:solidFill>
          <a:schemeClr val="tx1"/>
        </a:solidFill>
        <a:latin typeface="Arial" charset="0"/>
        <a:ea typeface="+mn-ea"/>
        <a:cs typeface="+mn-cs"/>
      </a:defRPr>
    </a:lvl6pPr>
    <a:lvl7pPr marL="2743200" algn="l" defTabSz="914400" rtl="0" eaLnBrk="1" latinLnBrk="0" hangingPunct="1">
      <a:defRPr sz="1600" kern="1200">
        <a:solidFill>
          <a:schemeClr val="tx1"/>
        </a:solidFill>
        <a:latin typeface="Arial" charset="0"/>
        <a:ea typeface="+mn-ea"/>
        <a:cs typeface="+mn-cs"/>
      </a:defRPr>
    </a:lvl7pPr>
    <a:lvl8pPr marL="3200400" algn="l" defTabSz="914400" rtl="0" eaLnBrk="1" latinLnBrk="0" hangingPunct="1">
      <a:defRPr sz="1600" kern="1200">
        <a:solidFill>
          <a:schemeClr val="tx1"/>
        </a:solidFill>
        <a:latin typeface="Arial" charset="0"/>
        <a:ea typeface="+mn-ea"/>
        <a:cs typeface="+mn-cs"/>
      </a:defRPr>
    </a:lvl8pPr>
    <a:lvl9pPr marL="3657600" algn="l" defTabSz="914400" rtl="0" eaLnBrk="1" latinLnBrk="0" hangingPunct="1">
      <a:defRPr sz="1600" kern="1200">
        <a:solidFill>
          <a:schemeClr val="tx1"/>
        </a:solidFill>
        <a:latin typeface="Arial" charset="0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FF0000"/>
    <a:srgbClr val="FFFF99"/>
    <a:srgbClr val="99CCFF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Medium Style 2 - Accent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  <a:tblStyle styleId="{5940675A-B579-460E-94D1-54222C63F5DA}" styleName="No Style, Table Grid">
    <a:wholeTbl>
      <a:tcTxStyle>
        <a:fontRef idx="minor">
          <a:scrgbClr r="0" g="0" b="0"/>
        </a:fontRef>
        <a:schemeClr val="tx1"/>
      </a:tcTxStyle>
      <a:tcStyle>
        <a:tcBdr>
          <a:left>
            <a:ln w="12700" cmpd="sng">
              <a:solidFill>
                <a:schemeClr val="tx1"/>
              </a:solidFill>
            </a:ln>
          </a:left>
          <a:right>
            <a:ln w="12700" cmpd="sng">
              <a:solidFill>
                <a:schemeClr val="tx1"/>
              </a:solidFill>
            </a:ln>
          </a:right>
          <a:top>
            <a:ln w="12700" cmpd="sng">
              <a:solidFill>
                <a:schemeClr val="tx1"/>
              </a:solidFill>
            </a:ln>
          </a:top>
          <a:bottom>
            <a:ln w="12700" cmpd="sng">
              <a:solidFill>
                <a:schemeClr val="tx1"/>
              </a:solidFill>
            </a:ln>
          </a:bottom>
          <a:insideH>
            <a:ln w="12700" cmpd="sng">
              <a:solidFill>
                <a:schemeClr val="tx1"/>
              </a:solidFill>
            </a:ln>
          </a:insideH>
          <a:insideV>
            <a:ln w="12700" cmpd="sng">
              <a:solidFill>
                <a:schemeClr val="tx1"/>
              </a:solidFill>
            </a:ln>
          </a:insideV>
        </a:tcBdr>
        <a:fill>
          <a:noFill/>
        </a:fill>
      </a:tcStyle>
    </a:wholeTbl>
  </a:tblStyle>
  <a:tblStyle styleId="{C4B1156A-380E-4F78-BDF5-A606A8083BF9}" styleName="Medium Style 4 - Accent 4">
    <a:wholeTbl>
      <a:tcTxStyle>
        <a:fontRef idx="minor">
          <a:scrgbClr r="0" g="0" b="0"/>
        </a:fontRef>
        <a:schemeClr val="dk1"/>
      </a:tcTxStyle>
      <a:tcStyle>
        <a:tcBdr>
          <a:left>
            <a:ln w="12700" cmpd="sng">
              <a:solidFill>
                <a:schemeClr val="accent4"/>
              </a:solidFill>
            </a:ln>
          </a:left>
          <a:right>
            <a:ln w="12700" cmpd="sng">
              <a:solidFill>
                <a:schemeClr val="accent4"/>
              </a:solidFill>
            </a:ln>
          </a:right>
          <a:top>
            <a:ln w="12700" cmpd="sng">
              <a:solidFill>
                <a:schemeClr val="accent4"/>
              </a:solidFill>
            </a:ln>
          </a:top>
          <a:bottom>
            <a:ln w="12700" cmpd="sng">
              <a:solidFill>
                <a:schemeClr val="accent4"/>
              </a:solidFill>
            </a:ln>
          </a:bottom>
          <a:insideH>
            <a:ln w="12700" cmpd="sng">
              <a:solidFill>
                <a:schemeClr val="accent4"/>
              </a:solidFill>
            </a:ln>
          </a:insideH>
          <a:insideV>
            <a:ln w="12700" cmpd="sng">
              <a:solidFill>
                <a:schemeClr val="accent4"/>
              </a:solidFill>
            </a:ln>
          </a:insideV>
        </a:tcBdr>
        <a:fill>
          <a:solidFill>
            <a:schemeClr val="accent4">
              <a:tint val="20000"/>
            </a:schemeClr>
          </a:solidFill>
        </a:fill>
      </a:tcStyle>
    </a:wholeTbl>
    <a:band1H>
      <a:tcStyle>
        <a:tcBdr/>
        <a:fill>
          <a:solidFill>
            <a:schemeClr val="accent4">
              <a:tint val="40000"/>
            </a:schemeClr>
          </a:solidFill>
        </a:fill>
      </a:tcStyle>
    </a:band1H>
    <a:band1V>
      <a:tcStyle>
        <a:tcBdr/>
        <a:fill>
          <a:solidFill>
            <a:schemeClr val="accent4">
              <a:tint val="4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25400" cmpd="sng">
              <a:solidFill>
                <a:schemeClr val="accent4"/>
              </a:solidFill>
            </a:ln>
          </a:top>
        </a:tcBdr>
        <a:fill>
          <a:solidFill>
            <a:schemeClr val="accent4">
              <a:tint val="20000"/>
            </a:schemeClr>
          </a:solidFill>
        </a:fill>
      </a:tcStyle>
    </a:lastRow>
    <a:firstRow>
      <a:tcTxStyle b="on"/>
      <a:tcStyle>
        <a:tcBdr/>
        <a:fill>
          <a:solidFill>
            <a:schemeClr val="accent4">
              <a:tint val="20000"/>
            </a:schemeClr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455" autoAdjust="0"/>
    <p:restoredTop sz="94631" autoAdjust="0"/>
  </p:normalViewPr>
  <p:slideViewPr>
    <p:cSldViewPr>
      <p:cViewPr>
        <p:scale>
          <a:sx n="120" d="100"/>
          <a:sy n="120" d="100"/>
        </p:scale>
        <p:origin x="-1290" y="282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sorterViewPr>
    <p:cViewPr>
      <p:scale>
        <a:sx n="66" d="100"/>
        <a:sy n="66" d="100"/>
      </p:scale>
      <p:origin x="0" y="0"/>
    </p:cViewPr>
  </p:sorterViewPr>
  <p:gridSpacing cx="76200" cy="76200"/>
</p:viewPr>
</file>

<file path=ppt/_rels/presentation.xml.rels><?xml version="1.0" encoding="UTF-8" standalone="yes"?>
<Relationships xmlns="http://schemas.openxmlformats.org/package/2006/relationships"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slide" Target="slides/slide25.xml"/><Relationship Id="rId39" Type="http://schemas.openxmlformats.org/officeDocument/2006/relationships/slide" Target="slides/slide38.xml"/><Relationship Id="rId21" Type="http://schemas.openxmlformats.org/officeDocument/2006/relationships/slide" Target="slides/slide20.xml"/><Relationship Id="rId34" Type="http://schemas.openxmlformats.org/officeDocument/2006/relationships/slide" Target="slides/slide33.xml"/><Relationship Id="rId42" Type="http://schemas.openxmlformats.org/officeDocument/2006/relationships/slide" Target="slides/slide41.xml"/><Relationship Id="rId47" Type="http://schemas.openxmlformats.org/officeDocument/2006/relationships/presProps" Target="presProps.xml"/><Relationship Id="rId50" Type="http://schemas.openxmlformats.org/officeDocument/2006/relationships/tableStyles" Target="tableStyles.xml"/><Relationship Id="rId7" Type="http://schemas.openxmlformats.org/officeDocument/2006/relationships/slide" Target="slides/slide6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9" Type="http://schemas.openxmlformats.org/officeDocument/2006/relationships/slide" Target="slides/slide28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32" Type="http://schemas.openxmlformats.org/officeDocument/2006/relationships/slide" Target="slides/slide31.xml"/><Relationship Id="rId37" Type="http://schemas.openxmlformats.org/officeDocument/2006/relationships/slide" Target="slides/slide36.xml"/><Relationship Id="rId40" Type="http://schemas.openxmlformats.org/officeDocument/2006/relationships/slide" Target="slides/slide39.xml"/><Relationship Id="rId45" Type="http://schemas.openxmlformats.org/officeDocument/2006/relationships/slide" Target="slides/slide44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slide" Target="slides/slide27.xml"/><Relationship Id="rId36" Type="http://schemas.openxmlformats.org/officeDocument/2006/relationships/slide" Target="slides/slide35.xml"/><Relationship Id="rId49" Type="http://schemas.openxmlformats.org/officeDocument/2006/relationships/theme" Target="theme/theme1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openxmlformats.org/officeDocument/2006/relationships/slide" Target="slides/slide30.xml"/><Relationship Id="rId44" Type="http://schemas.openxmlformats.org/officeDocument/2006/relationships/slide" Target="slides/slide43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slide" Target="slides/slide26.xml"/><Relationship Id="rId30" Type="http://schemas.openxmlformats.org/officeDocument/2006/relationships/slide" Target="slides/slide29.xml"/><Relationship Id="rId35" Type="http://schemas.openxmlformats.org/officeDocument/2006/relationships/slide" Target="slides/slide34.xml"/><Relationship Id="rId43" Type="http://schemas.openxmlformats.org/officeDocument/2006/relationships/slide" Target="slides/slide42.xml"/><Relationship Id="rId48" Type="http://schemas.openxmlformats.org/officeDocument/2006/relationships/viewProps" Target="viewProps.xml"/><Relationship Id="rId8" Type="http://schemas.openxmlformats.org/officeDocument/2006/relationships/slide" Target="slides/slide7.xml"/><Relationship Id="rId3" Type="http://schemas.openxmlformats.org/officeDocument/2006/relationships/slide" Target="slides/slide2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33" Type="http://schemas.openxmlformats.org/officeDocument/2006/relationships/slide" Target="slides/slide32.xml"/><Relationship Id="rId38" Type="http://schemas.openxmlformats.org/officeDocument/2006/relationships/slide" Target="slides/slide37.xml"/><Relationship Id="rId46" Type="http://schemas.openxmlformats.org/officeDocument/2006/relationships/notesMaster" Target="notesMasters/notesMaster1.xml"/><Relationship Id="rId20" Type="http://schemas.openxmlformats.org/officeDocument/2006/relationships/slide" Target="slides/slide19.xml"/><Relationship Id="rId41" Type="http://schemas.openxmlformats.org/officeDocument/2006/relationships/slide" Target="slides/slide40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/Relationships>
</file>

<file path=ppt/drawings/_rels/vmlDrawing1.vml.rels><?xml version="1.0" encoding="UTF-8" standalone="yes"?>
<Relationships xmlns="http://schemas.openxmlformats.org/package/2006/relationships"><Relationship Id="rId1" Type="http://schemas.openxmlformats.org/officeDocument/2006/relationships/image" Target="../media/image2.emf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3906" name="Rectangle 2"/>
          <p:cNvSpPr>
            <a:spLocks noGrp="1" noChangeArrowheads="1"/>
          </p:cNvSpPr>
          <p:nvPr>
            <p:ph type="hdr" sz="quarter"/>
          </p:nvPr>
        </p:nvSpPr>
        <p:spPr bwMode="auto">
          <a:xfrm>
            <a:off x="0" y="0"/>
            <a:ext cx="29718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>
              <a:defRPr sz="1200"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123907" name="Rectangle 3"/>
          <p:cNvSpPr>
            <a:spLocks noGrp="1" noChangeArrowheads="1"/>
          </p:cNvSpPr>
          <p:nvPr>
            <p:ph type="dt" idx="1"/>
          </p:nvPr>
        </p:nvSpPr>
        <p:spPr bwMode="auto">
          <a:xfrm>
            <a:off x="3884613" y="0"/>
            <a:ext cx="29718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r">
              <a:defRPr sz="1200"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62468" name="Rectangle 4"/>
          <p:cNvSpPr>
            <a:spLocks noGrp="1" noRot="1" noChangeAspect="1" noChangeArrowheads="1" noTextEdit="1"/>
          </p:cNvSpPr>
          <p:nvPr>
            <p:ph type="sldImg" idx="2"/>
          </p:nvPr>
        </p:nvSpPr>
        <p:spPr bwMode="auto">
          <a:xfrm>
            <a:off x="1143000" y="685800"/>
            <a:ext cx="4572000" cy="3429000"/>
          </a:xfrm>
          <a:prstGeom prst="rect">
            <a:avLst/>
          </a:prstGeom>
          <a:noFill/>
          <a:ln w="9525"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sp>
      <p:sp>
        <p:nvSpPr>
          <p:cNvPr id="123909" name="Rectangle 5"/>
          <p:cNvSpPr>
            <a:spLocks noGrp="1" noChangeArrowheads="1"/>
          </p:cNvSpPr>
          <p:nvPr>
            <p:ph type="body" sz="quarter" idx="3"/>
          </p:nvPr>
        </p:nvSpPr>
        <p:spPr bwMode="auto">
          <a:xfrm>
            <a:off x="685800" y="4343400"/>
            <a:ext cx="5486400" cy="41148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en-US" noProof="0" smtClean="0"/>
              <a:t>Click to edit Master text styles</a:t>
            </a:r>
          </a:p>
          <a:p>
            <a:pPr lvl="1"/>
            <a:r>
              <a:rPr lang="en-US" noProof="0" smtClean="0"/>
              <a:t>Second level</a:t>
            </a:r>
          </a:p>
          <a:p>
            <a:pPr lvl="2"/>
            <a:r>
              <a:rPr lang="en-US" noProof="0" smtClean="0"/>
              <a:t>Third level</a:t>
            </a:r>
          </a:p>
          <a:p>
            <a:pPr lvl="3"/>
            <a:r>
              <a:rPr lang="en-US" noProof="0" smtClean="0"/>
              <a:t>Fourth level</a:t>
            </a:r>
          </a:p>
          <a:p>
            <a:pPr lvl="4"/>
            <a:r>
              <a:rPr lang="en-US" noProof="0" smtClean="0"/>
              <a:t>Fifth level</a:t>
            </a:r>
          </a:p>
        </p:txBody>
      </p:sp>
      <p:sp>
        <p:nvSpPr>
          <p:cNvPr id="123910" name="Rectangle 6"/>
          <p:cNvSpPr>
            <a:spLocks noGrp="1" noChangeArrowheads="1"/>
          </p:cNvSpPr>
          <p:nvPr>
            <p:ph type="ftr" sz="quarter" idx="4"/>
          </p:nvPr>
        </p:nvSpPr>
        <p:spPr bwMode="auto">
          <a:xfrm>
            <a:off x="0" y="8685213"/>
            <a:ext cx="29718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b" anchorCtr="0" compatLnSpc="1">
            <a:prstTxWarp prst="textNoShape">
              <a:avLst/>
            </a:prstTxWarp>
          </a:bodyPr>
          <a:lstStyle>
            <a:lvl1pPr>
              <a:defRPr sz="1200"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123911" name="Rectangle 7"/>
          <p:cNvSpPr>
            <a:spLocks noGrp="1" noChangeArrowheads="1"/>
          </p:cNvSpPr>
          <p:nvPr>
            <p:ph type="sldNum" sz="quarter" idx="5"/>
          </p:nvPr>
        </p:nvSpPr>
        <p:spPr bwMode="auto">
          <a:xfrm>
            <a:off x="3884613" y="8685213"/>
            <a:ext cx="29718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b" anchorCtr="0" compatLnSpc="1">
            <a:prstTxWarp prst="textNoShape">
              <a:avLst/>
            </a:prstTxWarp>
          </a:bodyPr>
          <a:lstStyle>
            <a:lvl1pPr algn="r">
              <a:defRPr sz="1200"/>
            </a:lvl1pPr>
          </a:lstStyle>
          <a:p>
            <a:pPr>
              <a:defRPr/>
            </a:pPr>
            <a:fld id="{9A082D04-5AAA-4F80-B74F-DE675E392FE3}" type="slidenum">
              <a:rPr lang="en-US"/>
              <a:pPr>
                <a:defRPr/>
              </a:pPr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17281357"/>
      </p:ext>
    </p:extLst>
  </p:cSld>
  <p:clrMap bg1="lt1" tx1="dk1" bg2="lt2" tx2="dk2" accent1="accent1" accent2="accent2" accent3="accent3" accent4="accent4" accent5="accent5" accent6="accent6" hlink="hlink" folHlink="folHlink"/>
  <p:notesStyle>
    <a:lvl1pPr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Arial" charset="0"/>
        <a:ea typeface="+mn-ea"/>
        <a:cs typeface="+mn-cs"/>
      </a:defRPr>
    </a:lvl1pPr>
    <a:lvl2pPr marL="4572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Arial" charset="0"/>
        <a:ea typeface="+mn-ea"/>
        <a:cs typeface="+mn-cs"/>
      </a:defRPr>
    </a:lvl2pPr>
    <a:lvl3pPr marL="9144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Arial" charset="0"/>
        <a:ea typeface="+mn-ea"/>
        <a:cs typeface="+mn-cs"/>
      </a:defRPr>
    </a:lvl3pPr>
    <a:lvl4pPr marL="13716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Arial" charset="0"/>
        <a:ea typeface="+mn-ea"/>
        <a:cs typeface="+mn-cs"/>
      </a:defRPr>
    </a:lvl4pPr>
    <a:lvl5pPr marL="18288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Arial" charset="0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/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  <a:lvl6pPr marL="2286000" indent="0" algn="ctr">
              <a:buNone/>
              <a:defRPr/>
            </a:lvl6pPr>
            <a:lvl7pPr marL="2743200" indent="0" algn="ctr">
              <a:buNone/>
              <a:defRPr/>
            </a:lvl7pPr>
            <a:lvl8pPr marL="3200400" indent="0" algn="ctr">
              <a:buNone/>
              <a:defRPr/>
            </a:lvl8pPr>
            <a:lvl9pPr marL="3657600" indent="0" algn="ctr">
              <a:buNone/>
              <a:defRPr/>
            </a:lvl9pPr>
          </a:lstStyle>
          <a:p>
            <a:r>
              <a:rPr lang="en-US" smtClean="0"/>
              <a:t>Click to edit Master subtitle style</a:t>
            </a:r>
            <a:endParaRPr lang="en-US"/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25343F0A-1547-4543-A923-D317AB03EC72}" type="slidenum">
              <a:rPr lang="en-US"/>
              <a:pPr>
                <a:defRPr/>
              </a:pPr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647906289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514A8D94-06A1-43C9-9B91-4C513286B8F8}" type="slidenum">
              <a:rPr lang="en-US"/>
              <a:pPr>
                <a:defRPr/>
              </a:pPr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739819429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/>
            </a:lvl1pPr>
            <a:lvl2pPr marL="457200" indent="0">
              <a:buNone/>
              <a:defRPr sz="1800"/>
            </a:lvl2pPr>
            <a:lvl3pPr marL="914400" indent="0">
              <a:buNone/>
              <a:defRPr sz="1600"/>
            </a:lvl3pPr>
            <a:lvl4pPr marL="1371600" indent="0">
              <a:buNone/>
              <a:defRPr sz="1400"/>
            </a:lvl4pPr>
            <a:lvl5pPr marL="1828800" indent="0">
              <a:buNone/>
              <a:defRPr sz="1400"/>
            </a:lvl5pPr>
            <a:lvl6pPr marL="2286000" indent="0">
              <a:buNone/>
              <a:defRPr sz="1400"/>
            </a:lvl6pPr>
            <a:lvl7pPr marL="2743200" indent="0">
              <a:buNone/>
              <a:defRPr sz="1400"/>
            </a:lvl7pPr>
            <a:lvl8pPr marL="3200400" indent="0">
              <a:buNone/>
              <a:defRPr sz="1400"/>
            </a:lvl8pPr>
            <a:lvl9pPr marL="3657600" indent="0">
              <a:buNone/>
              <a:defRPr sz="14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50BA8F56-4D2B-4443-A1C4-A97ACE7BD043}" type="slidenum">
              <a:rPr lang="en-US"/>
              <a:pPr>
                <a:defRPr/>
              </a:pPr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602759368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5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6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7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4BCC5809-6D0A-4333-8CBA-EB363AE5B4D4}" type="slidenum">
              <a:rPr lang="en-US"/>
              <a:pPr>
                <a:defRPr/>
              </a:pPr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49273182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7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8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9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05BDD0B2-D7B1-4031-90B7-0F2E1EB3EF02}" type="slidenum">
              <a:rPr lang="en-US"/>
              <a:pPr>
                <a:defRPr/>
              </a:pPr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60426406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4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5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962C08A9-BB8F-43B7-9268-75F3A9D7BCAD}" type="slidenum">
              <a:rPr lang="en-US"/>
              <a:pPr>
                <a:defRPr/>
              </a:pPr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76972013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3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4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3BE331A7-9895-4D50-B38B-11F3A1FDC00D}" type="slidenum">
              <a:rPr lang="en-US"/>
              <a:pPr>
                <a:defRPr/>
              </a:pPr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055730824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6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7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73F110C8-C85A-4B51-B410-039E24801AE5}" type="slidenum">
              <a:rPr lang="en-US"/>
              <a:pPr>
                <a:defRPr/>
              </a:pPr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559400036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lvl="0"/>
            <a:endParaRPr lang="en-US" noProof="0" smtClean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6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7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44521ED5-FF35-4473-8FB8-045FB4654297}" type="slidenum">
              <a:rPr lang="en-US"/>
              <a:pPr>
                <a:defRPr/>
              </a:pPr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975024309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8218736D-A9C0-4C88-9CBB-C434ED43160D}" type="slidenum">
              <a:rPr lang="en-US"/>
              <a:pPr>
                <a:defRPr/>
              </a:pPr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482447606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618F1F5C-EA01-40C4-8355-67B678EA3381}" type="slidenum">
              <a:rPr lang="en-US"/>
              <a:pPr>
                <a:defRPr/>
              </a:pPr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91108777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image" Target="../media/image1.jpeg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9218" name="Picture 8" descr="LOGO1a"/>
          <p:cNvPicPr>
            <a:picLocks noChangeAspect="1" noChangeArrowheads="1"/>
          </p:cNvPicPr>
          <p:nvPr userDrawn="1"/>
        </p:nvPicPr>
        <p:blipFill>
          <a:blip r:embed="rId1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6037" t="13208" r="16039" b="16037"/>
          <a:stretch>
            <a:fillRect/>
          </a:stretch>
        </p:blipFill>
        <p:spPr bwMode="auto">
          <a:xfrm>
            <a:off x="204788" y="76200"/>
            <a:ext cx="1243012" cy="12954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grpSp>
        <p:nvGrpSpPr>
          <p:cNvPr id="9219" name="Group 9"/>
          <p:cNvGrpSpPr>
            <a:grpSpLocks/>
          </p:cNvGrpSpPr>
          <p:nvPr userDrawn="1"/>
        </p:nvGrpSpPr>
        <p:grpSpPr bwMode="auto">
          <a:xfrm>
            <a:off x="228600" y="1371600"/>
            <a:ext cx="8534400" cy="5105400"/>
            <a:chOff x="144" y="864"/>
            <a:chExt cx="5376" cy="3216"/>
          </a:xfrm>
        </p:grpSpPr>
        <p:sp>
          <p:nvSpPr>
            <p:cNvPr id="1034" name="Line 10"/>
            <p:cNvSpPr>
              <a:spLocks noChangeShapeType="1"/>
            </p:cNvSpPr>
            <p:nvPr userDrawn="1"/>
          </p:nvSpPr>
          <p:spPr bwMode="auto">
            <a:xfrm>
              <a:off x="240" y="912"/>
              <a:ext cx="2064" cy="0"/>
            </a:xfrm>
            <a:prstGeom prst="line">
              <a:avLst/>
            </a:prstGeom>
            <a:noFill/>
            <a:ln w="3175">
              <a:solidFill>
                <a:schemeClr val="tx1"/>
              </a:solidFill>
              <a:round/>
              <a:headEnd/>
              <a:tailEnd/>
            </a:ln>
            <a:effectLst/>
          </p:spPr>
          <p:txBody>
            <a:bodyPr/>
            <a:lstStyle/>
            <a:p>
              <a:pPr>
                <a:defRPr/>
              </a:pPr>
              <a:endParaRPr lang="en-US"/>
            </a:p>
          </p:txBody>
        </p:sp>
        <p:grpSp>
          <p:nvGrpSpPr>
            <p:cNvPr id="9227" name="Group 11"/>
            <p:cNvGrpSpPr>
              <a:grpSpLocks/>
            </p:cNvGrpSpPr>
            <p:nvPr userDrawn="1"/>
          </p:nvGrpSpPr>
          <p:grpSpPr bwMode="auto">
            <a:xfrm>
              <a:off x="2304" y="912"/>
              <a:ext cx="3168" cy="96"/>
              <a:chOff x="2256" y="4128"/>
              <a:chExt cx="3168" cy="96"/>
            </a:xfrm>
          </p:grpSpPr>
          <p:sp>
            <p:nvSpPr>
              <p:cNvPr id="1036" name="Line 12"/>
              <p:cNvSpPr>
                <a:spLocks noChangeShapeType="1"/>
              </p:cNvSpPr>
              <p:nvPr userDrawn="1"/>
            </p:nvSpPr>
            <p:spPr bwMode="auto">
              <a:xfrm>
                <a:off x="2256" y="4128"/>
                <a:ext cx="0" cy="96"/>
              </a:xfrm>
              <a:prstGeom prst="line">
                <a:avLst/>
              </a:prstGeom>
              <a:noFill/>
              <a:ln w="9525">
                <a:solidFill>
                  <a:schemeClr val="tx1"/>
                </a:solidFill>
                <a:round/>
                <a:headEnd/>
                <a:tailEnd/>
              </a:ln>
              <a:effectLst/>
            </p:spPr>
            <p:txBody>
              <a:bodyPr/>
              <a:lstStyle/>
              <a:p>
                <a:pPr>
                  <a:defRPr/>
                </a:pPr>
                <a:endParaRPr lang="en-US"/>
              </a:p>
            </p:txBody>
          </p:sp>
          <p:sp>
            <p:nvSpPr>
              <p:cNvPr id="1037" name="Line 13"/>
              <p:cNvSpPr>
                <a:spLocks noChangeShapeType="1"/>
              </p:cNvSpPr>
              <p:nvPr userDrawn="1"/>
            </p:nvSpPr>
            <p:spPr bwMode="auto">
              <a:xfrm>
                <a:off x="2256" y="4224"/>
                <a:ext cx="3168" cy="0"/>
              </a:xfrm>
              <a:prstGeom prst="line">
                <a:avLst/>
              </a:prstGeom>
              <a:noFill/>
              <a:ln w="3175">
                <a:solidFill>
                  <a:schemeClr val="tx1"/>
                </a:solidFill>
                <a:round/>
                <a:headEnd/>
                <a:tailEnd/>
              </a:ln>
              <a:effectLst/>
            </p:spPr>
            <p:txBody>
              <a:bodyPr/>
              <a:lstStyle/>
              <a:p>
                <a:pPr>
                  <a:defRPr/>
                </a:pPr>
                <a:endParaRPr lang="en-US"/>
              </a:p>
            </p:txBody>
          </p:sp>
        </p:grpSp>
        <p:sp>
          <p:nvSpPr>
            <p:cNvPr id="1038" name="Oval 14"/>
            <p:cNvSpPr>
              <a:spLocks noChangeArrowheads="1"/>
            </p:cNvSpPr>
            <p:nvPr userDrawn="1"/>
          </p:nvSpPr>
          <p:spPr bwMode="auto">
            <a:xfrm>
              <a:off x="144" y="864"/>
              <a:ext cx="96" cy="96"/>
            </a:xfrm>
            <a:prstGeom prst="ellipse">
              <a:avLst/>
            </a:prstGeom>
            <a:solidFill>
              <a:srgbClr val="FF0000"/>
            </a:solidFill>
            <a:ln w="9525">
              <a:noFill/>
              <a:round/>
              <a:headEnd/>
              <a:tailEnd/>
            </a:ln>
            <a:effectLst/>
          </p:spPr>
          <p:txBody>
            <a:bodyPr wrap="none" anchor="ctr"/>
            <a:lstStyle/>
            <a:p>
              <a:pPr>
                <a:defRPr/>
              </a:pPr>
              <a:endParaRPr lang="en-US"/>
            </a:p>
          </p:txBody>
        </p:sp>
        <p:sp>
          <p:nvSpPr>
            <p:cNvPr id="1039" name="Line 15"/>
            <p:cNvSpPr>
              <a:spLocks noChangeShapeType="1"/>
            </p:cNvSpPr>
            <p:nvPr userDrawn="1"/>
          </p:nvSpPr>
          <p:spPr bwMode="auto">
            <a:xfrm>
              <a:off x="5472" y="1008"/>
              <a:ext cx="0" cy="2976"/>
            </a:xfrm>
            <a:prstGeom prst="line">
              <a:avLst/>
            </a:prstGeom>
            <a:noFill/>
            <a:ln w="9525">
              <a:solidFill>
                <a:schemeClr val="tx1"/>
              </a:solidFill>
              <a:round/>
              <a:headEnd/>
              <a:tailEnd/>
            </a:ln>
            <a:effectLst/>
          </p:spPr>
          <p:txBody>
            <a:bodyPr/>
            <a:lstStyle/>
            <a:p>
              <a:pPr>
                <a:defRPr/>
              </a:pPr>
              <a:endParaRPr lang="en-US"/>
            </a:p>
          </p:txBody>
        </p:sp>
        <p:sp>
          <p:nvSpPr>
            <p:cNvPr id="1040" name="Oval 16"/>
            <p:cNvSpPr>
              <a:spLocks noChangeArrowheads="1"/>
            </p:cNvSpPr>
            <p:nvPr userDrawn="1"/>
          </p:nvSpPr>
          <p:spPr bwMode="auto">
            <a:xfrm>
              <a:off x="5424" y="3984"/>
              <a:ext cx="96" cy="96"/>
            </a:xfrm>
            <a:prstGeom prst="ellipse">
              <a:avLst/>
            </a:prstGeom>
            <a:solidFill>
              <a:srgbClr val="FF0000"/>
            </a:solidFill>
            <a:ln w="9525">
              <a:noFill/>
              <a:round/>
              <a:headEnd/>
              <a:tailEnd/>
            </a:ln>
            <a:effectLst/>
          </p:spPr>
          <p:txBody>
            <a:bodyPr wrap="none" anchor="ctr"/>
            <a:lstStyle/>
            <a:p>
              <a:pPr>
                <a:defRPr/>
              </a:pPr>
              <a:endParaRPr lang="en-US"/>
            </a:p>
          </p:txBody>
        </p:sp>
      </p:grpSp>
      <p:sp>
        <p:nvSpPr>
          <p:cNvPr id="1041" name="Text Box 17"/>
          <p:cNvSpPr txBox="1">
            <a:spLocks noChangeArrowheads="1"/>
          </p:cNvSpPr>
          <p:nvPr userDrawn="1"/>
        </p:nvSpPr>
        <p:spPr bwMode="auto">
          <a:xfrm>
            <a:off x="7367588" y="6477000"/>
            <a:ext cx="1471612" cy="3048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none">
            <a:spAutoFit/>
          </a:bodyPr>
          <a:lstStyle/>
          <a:p>
            <a:pPr>
              <a:defRPr/>
            </a:pPr>
            <a:r>
              <a:rPr lang="en-US" sz="1400">
                <a:solidFill>
                  <a:srgbClr val="0000FF"/>
                </a:solidFill>
                <a:latin typeface="Trebuchet MS" pitchFamily="34" charset="0"/>
              </a:rPr>
              <a:t>Think Possibility</a:t>
            </a:r>
          </a:p>
        </p:txBody>
      </p:sp>
      <p:sp>
        <p:nvSpPr>
          <p:cNvPr id="9221" name="Rectangle 2"/>
          <p:cNvSpPr>
            <a:spLocks noGrp="1" noChangeArrowheads="1"/>
          </p:cNvSpPr>
          <p:nvPr>
            <p:ph type="title"/>
          </p:nvPr>
        </p:nvSpPr>
        <p:spPr bwMode="auto">
          <a:xfrm>
            <a:off x="457200" y="274638"/>
            <a:ext cx="8229600" cy="1143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en-US" smtClean="0"/>
              <a:t>Click to edit Master title style</a:t>
            </a:r>
          </a:p>
        </p:txBody>
      </p:sp>
      <p:sp>
        <p:nvSpPr>
          <p:cNvPr id="9222" name="Rectangle 3"/>
          <p:cNvSpPr>
            <a:spLocks noGrp="1" noChangeArrowheads="1"/>
          </p:cNvSpPr>
          <p:nvPr>
            <p:ph type="body" idx="1"/>
          </p:nvPr>
        </p:nvSpPr>
        <p:spPr bwMode="auto">
          <a:xfrm>
            <a:off x="457200" y="1600200"/>
            <a:ext cx="8229600" cy="45259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</a:p>
        </p:txBody>
      </p:sp>
      <p:sp>
        <p:nvSpPr>
          <p:cNvPr id="1028" name="Rectangle 4"/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457200" y="6245225"/>
            <a:ext cx="2133600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>
              <a:defRPr sz="1400"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1029" name="Rectangle 5"/>
          <p:cNvSpPr>
            <a:spLocks noGrp="1" noChangeArrowheads="1"/>
          </p:cNvSpPr>
          <p:nvPr>
            <p:ph type="ftr" sz="quarter" idx="3"/>
          </p:nvPr>
        </p:nvSpPr>
        <p:spPr bwMode="auto">
          <a:xfrm>
            <a:off x="3124200" y="6245225"/>
            <a:ext cx="2895600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ctr">
              <a:defRPr sz="1400"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1030" name="Rectangle 6"/>
          <p:cNvSpPr>
            <a:spLocks noGrp="1" noChangeArrowheads="1"/>
          </p:cNvSpPr>
          <p:nvPr>
            <p:ph type="sldNum" sz="quarter" idx="4"/>
          </p:nvPr>
        </p:nvSpPr>
        <p:spPr bwMode="auto">
          <a:xfrm>
            <a:off x="6553200" y="6245225"/>
            <a:ext cx="2133600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r">
              <a:defRPr sz="1400"/>
            </a:lvl1pPr>
          </a:lstStyle>
          <a:p>
            <a:pPr>
              <a:defRPr/>
            </a:pPr>
            <a:fld id="{FB125908-3192-4683-BBA2-794E31538328}" type="slidenum">
              <a:rPr lang="en-US"/>
              <a:pPr>
                <a:defRPr/>
              </a:pPr>
              <a:t>‹#›</a:t>
            </a:fld>
            <a:endParaRPr 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r" rtl="0" eaLnBrk="0" fontAlgn="base" hangingPunct="0">
        <a:spcBef>
          <a:spcPct val="0"/>
        </a:spcBef>
        <a:spcAft>
          <a:spcPct val="0"/>
        </a:spcAft>
        <a:defRPr sz="4000" b="1">
          <a:solidFill>
            <a:schemeClr val="accent2"/>
          </a:solidFill>
          <a:latin typeface="+mj-lt"/>
          <a:ea typeface="+mj-ea"/>
          <a:cs typeface="+mj-cs"/>
        </a:defRPr>
      </a:lvl1pPr>
      <a:lvl2pPr algn="r" rtl="0" eaLnBrk="0" fontAlgn="base" hangingPunct="0">
        <a:spcBef>
          <a:spcPct val="0"/>
        </a:spcBef>
        <a:spcAft>
          <a:spcPct val="0"/>
        </a:spcAft>
        <a:defRPr sz="4000" b="1">
          <a:solidFill>
            <a:schemeClr val="accent2"/>
          </a:solidFill>
          <a:latin typeface="Trebuchet MS" pitchFamily="34" charset="0"/>
        </a:defRPr>
      </a:lvl2pPr>
      <a:lvl3pPr algn="r" rtl="0" eaLnBrk="0" fontAlgn="base" hangingPunct="0">
        <a:spcBef>
          <a:spcPct val="0"/>
        </a:spcBef>
        <a:spcAft>
          <a:spcPct val="0"/>
        </a:spcAft>
        <a:defRPr sz="4000" b="1">
          <a:solidFill>
            <a:schemeClr val="accent2"/>
          </a:solidFill>
          <a:latin typeface="Trebuchet MS" pitchFamily="34" charset="0"/>
        </a:defRPr>
      </a:lvl3pPr>
      <a:lvl4pPr algn="r" rtl="0" eaLnBrk="0" fontAlgn="base" hangingPunct="0">
        <a:spcBef>
          <a:spcPct val="0"/>
        </a:spcBef>
        <a:spcAft>
          <a:spcPct val="0"/>
        </a:spcAft>
        <a:defRPr sz="4000" b="1">
          <a:solidFill>
            <a:schemeClr val="accent2"/>
          </a:solidFill>
          <a:latin typeface="Trebuchet MS" pitchFamily="34" charset="0"/>
        </a:defRPr>
      </a:lvl4pPr>
      <a:lvl5pPr algn="r" rtl="0" eaLnBrk="0" fontAlgn="base" hangingPunct="0">
        <a:spcBef>
          <a:spcPct val="0"/>
        </a:spcBef>
        <a:spcAft>
          <a:spcPct val="0"/>
        </a:spcAft>
        <a:defRPr sz="4000" b="1">
          <a:solidFill>
            <a:schemeClr val="accent2"/>
          </a:solidFill>
          <a:latin typeface="Trebuchet MS" pitchFamily="34" charset="0"/>
        </a:defRPr>
      </a:lvl5pPr>
      <a:lvl6pPr marL="457200" algn="r" rtl="0" fontAlgn="base">
        <a:spcBef>
          <a:spcPct val="0"/>
        </a:spcBef>
        <a:spcAft>
          <a:spcPct val="0"/>
        </a:spcAft>
        <a:defRPr sz="4000" b="1">
          <a:solidFill>
            <a:schemeClr val="accent2"/>
          </a:solidFill>
          <a:latin typeface="Trebuchet MS" pitchFamily="34" charset="0"/>
        </a:defRPr>
      </a:lvl6pPr>
      <a:lvl7pPr marL="914400" algn="r" rtl="0" fontAlgn="base">
        <a:spcBef>
          <a:spcPct val="0"/>
        </a:spcBef>
        <a:spcAft>
          <a:spcPct val="0"/>
        </a:spcAft>
        <a:defRPr sz="4000" b="1">
          <a:solidFill>
            <a:schemeClr val="accent2"/>
          </a:solidFill>
          <a:latin typeface="Trebuchet MS" pitchFamily="34" charset="0"/>
        </a:defRPr>
      </a:lvl7pPr>
      <a:lvl8pPr marL="1371600" algn="r" rtl="0" fontAlgn="base">
        <a:spcBef>
          <a:spcPct val="0"/>
        </a:spcBef>
        <a:spcAft>
          <a:spcPct val="0"/>
        </a:spcAft>
        <a:defRPr sz="4000" b="1">
          <a:solidFill>
            <a:schemeClr val="accent2"/>
          </a:solidFill>
          <a:latin typeface="Trebuchet MS" pitchFamily="34" charset="0"/>
        </a:defRPr>
      </a:lvl8pPr>
      <a:lvl9pPr marL="1828800" algn="r" rtl="0" fontAlgn="base">
        <a:spcBef>
          <a:spcPct val="0"/>
        </a:spcBef>
        <a:spcAft>
          <a:spcPct val="0"/>
        </a:spcAft>
        <a:defRPr sz="4000" b="1">
          <a:solidFill>
            <a:schemeClr val="accent2"/>
          </a:solidFill>
          <a:latin typeface="Trebuchet MS" pitchFamily="34" charset="0"/>
        </a:defRPr>
      </a:lvl9pPr>
    </p:titleStyle>
    <p:bodyStyle>
      <a:lvl1pPr marL="342900" indent="-342900" algn="l" rtl="0" eaLnBrk="0" fontAlgn="base" hangingPunct="0">
        <a:spcBef>
          <a:spcPct val="20000"/>
        </a:spcBef>
        <a:spcAft>
          <a:spcPct val="0"/>
        </a:spcAft>
        <a:buChar char="•"/>
        <a:defRPr sz="3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eaLnBrk="0" fontAlgn="base" hangingPunct="0">
        <a:spcBef>
          <a:spcPct val="20000"/>
        </a:spcBef>
        <a:spcAft>
          <a:spcPct val="0"/>
        </a:spcAft>
        <a:buChar char="–"/>
        <a:defRPr sz="2800">
          <a:solidFill>
            <a:schemeClr val="tx1"/>
          </a:solidFill>
          <a:latin typeface="+mn-lt"/>
        </a:defRPr>
      </a:lvl2pPr>
      <a:lvl3pPr marL="1143000" indent="-228600" algn="l" rtl="0" eaLnBrk="0" fontAlgn="base" hangingPunct="0">
        <a:spcBef>
          <a:spcPct val="20000"/>
        </a:spcBef>
        <a:spcAft>
          <a:spcPct val="0"/>
        </a:spcAft>
        <a:buChar char="•"/>
        <a:defRPr sz="2400">
          <a:solidFill>
            <a:schemeClr val="tx1"/>
          </a:solidFill>
          <a:latin typeface="+mn-lt"/>
        </a:defRPr>
      </a:lvl3pPr>
      <a:lvl4pPr marL="1600200" indent="-228600" algn="l" rtl="0" eaLnBrk="0" fontAlgn="base" hangingPunct="0">
        <a:spcBef>
          <a:spcPct val="20000"/>
        </a:spcBef>
        <a:spcAft>
          <a:spcPct val="0"/>
        </a:spcAft>
        <a:buChar char="–"/>
        <a:defRPr sz="2000">
          <a:solidFill>
            <a:schemeClr val="tx1"/>
          </a:solidFill>
          <a:latin typeface="+mn-lt"/>
        </a:defRPr>
      </a:lvl4pPr>
      <a:lvl5pPr marL="2057400" indent="-228600" algn="l" rtl="0" eaLnBrk="0" fontAlgn="base" hangingPunct="0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5pPr>
      <a:lvl6pPr marL="25146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6pPr>
      <a:lvl7pPr marL="29718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7pPr>
      <a:lvl8pPr marL="34290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8pPr>
      <a:lvl9pPr marL="38862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oleObject" Target="../embeddings/oleObject1.bin"/><Relationship Id="rId2" Type="http://schemas.openxmlformats.org/officeDocument/2006/relationships/slideLayout" Target="../slideLayouts/slideLayout2.xml"/><Relationship Id="rId1" Type="http://schemas.openxmlformats.org/officeDocument/2006/relationships/vmlDrawing" Target="../drawings/vmlDrawing1.vml"/><Relationship Id="rId4" Type="http://schemas.openxmlformats.org/officeDocument/2006/relationships/image" Target="../media/image2.emf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42" name="Rectangle 5"/>
          <p:cNvSpPr>
            <a:spLocks noGrp="1" noChangeArrowheads="1"/>
          </p:cNvSpPr>
          <p:nvPr>
            <p:ph type="ctrTitle"/>
          </p:nvPr>
        </p:nvSpPr>
        <p:spPr>
          <a:xfrm>
            <a:off x="533400" y="2667000"/>
            <a:ext cx="7772400" cy="1851025"/>
          </a:xfrm>
        </p:spPr>
        <p:txBody>
          <a:bodyPr/>
          <a:lstStyle/>
          <a:p>
            <a:pPr algn="ctr" eaLnBrk="1" hangingPunct="1"/>
            <a:r>
              <a:rPr lang="en-US" dirty="0" smtClean="0"/>
              <a:t>STRUCTURES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62146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r>
              <a:rPr lang="en-GB" sz="3200" dirty="0" smtClean="0"/>
              <a:t>DEFINITION OF A STRUCTURE</a:t>
            </a:r>
            <a:endParaRPr lang="en-US" sz="3200" dirty="0"/>
          </a:p>
        </p:txBody>
      </p:sp>
      <p:sp>
        <p:nvSpPr>
          <p:cNvPr id="262147" name="Rectangle 3"/>
          <p:cNvSpPr>
            <a:spLocks noGrp="1" noChangeArrowheads="1"/>
          </p:cNvSpPr>
          <p:nvPr>
            <p:ph type="body" idx="1"/>
          </p:nvPr>
        </p:nvSpPr>
        <p:spPr>
          <a:xfrm>
            <a:off x="457200" y="1600200"/>
            <a:ext cx="8229600" cy="4953000"/>
          </a:xfrm>
        </p:spPr>
        <p:txBody>
          <a:bodyPr/>
          <a:lstStyle/>
          <a:p>
            <a:r>
              <a:rPr lang="en-GB" sz="1800" dirty="0"/>
              <a:t>A </a:t>
            </a:r>
            <a:r>
              <a:rPr lang="en-GB" sz="1800" b="1" i="1" dirty="0"/>
              <a:t>structure</a:t>
            </a:r>
            <a:r>
              <a:rPr lang="en-GB" sz="1800" dirty="0"/>
              <a:t> is a collection of variables of different types that are referenced under one </a:t>
            </a:r>
            <a:r>
              <a:rPr lang="en-GB" sz="1800" dirty="0" smtClean="0"/>
              <a:t>name.  It </a:t>
            </a:r>
            <a:r>
              <a:rPr lang="en-GB" sz="1800" dirty="0"/>
              <a:t>is a way of treating a diverse collection of data types as a single entity</a:t>
            </a:r>
            <a:r>
              <a:rPr lang="en-GB" sz="1800" dirty="0" smtClean="0"/>
              <a:t>.</a:t>
            </a:r>
          </a:p>
          <a:p>
            <a:endParaRPr lang="en-GB" sz="1800" dirty="0"/>
          </a:p>
          <a:p>
            <a:r>
              <a:rPr lang="en-GB" sz="1800" dirty="0"/>
              <a:t>The format of a structure template is:</a:t>
            </a:r>
            <a:endParaRPr lang="en-US" sz="1800" dirty="0"/>
          </a:p>
          <a:p>
            <a:pPr marL="0" indent="0">
              <a:buNone/>
            </a:pPr>
            <a:r>
              <a:rPr lang="en-GB" sz="1800" dirty="0"/>
              <a:t> </a:t>
            </a:r>
            <a:endParaRPr lang="en-US" sz="1800" dirty="0"/>
          </a:p>
          <a:p>
            <a:pPr marL="0" indent="0">
              <a:buNone/>
            </a:pPr>
            <a:r>
              <a:rPr lang="en-GB" sz="1800" dirty="0"/>
              <a:t>		</a:t>
            </a:r>
            <a:r>
              <a:rPr lang="en-GB" sz="1800" dirty="0" err="1" smtClean="0"/>
              <a:t>struct</a:t>
            </a:r>
            <a:r>
              <a:rPr lang="en-GB" sz="1800" dirty="0" smtClean="0"/>
              <a:t>  </a:t>
            </a:r>
            <a:r>
              <a:rPr lang="en-GB" sz="1800" i="1" dirty="0" err="1"/>
              <a:t>structure_name</a:t>
            </a:r>
            <a:r>
              <a:rPr lang="en-GB" sz="1800" dirty="0"/>
              <a:t> {</a:t>
            </a:r>
            <a:endParaRPr lang="en-US" sz="1800" dirty="0"/>
          </a:p>
          <a:p>
            <a:pPr marL="0" indent="0">
              <a:buNone/>
            </a:pPr>
            <a:r>
              <a:rPr lang="en-GB" sz="1800" dirty="0"/>
              <a:t>		</a:t>
            </a:r>
            <a:r>
              <a:rPr lang="en-GB" sz="1800" dirty="0" smtClean="0"/>
              <a:t>      </a:t>
            </a:r>
            <a:r>
              <a:rPr lang="en-GB" sz="1800" i="1" dirty="0" smtClean="0"/>
              <a:t>type </a:t>
            </a:r>
            <a:r>
              <a:rPr lang="en-GB" sz="1800" i="1" dirty="0"/>
              <a:t>member_name1</a:t>
            </a:r>
            <a:r>
              <a:rPr lang="en-GB" sz="1800" dirty="0"/>
              <a:t>;</a:t>
            </a:r>
            <a:endParaRPr lang="en-US" sz="1800" dirty="0"/>
          </a:p>
          <a:p>
            <a:pPr marL="0" indent="0">
              <a:buNone/>
            </a:pPr>
            <a:r>
              <a:rPr lang="en-GB" sz="1800" dirty="0"/>
              <a:t>	</a:t>
            </a:r>
            <a:r>
              <a:rPr lang="en-GB" sz="1800" dirty="0" smtClean="0"/>
              <a:t> </a:t>
            </a:r>
            <a:r>
              <a:rPr lang="en-GB" sz="1800" dirty="0"/>
              <a:t>	</a:t>
            </a:r>
            <a:r>
              <a:rPr lang="en-GB" sz="1800" dirty="0" smtClean="0"/>
              <a:t>      </a:t>
            </a:r>
            <a:r>
              <a:rPr lang="en-GB" sz="1800" i="1" dirty="0" smtClean="0"/>
              <a:t>type </a:t>
            </a:r>
            <a:r>
              <a:rPr lang="en-GB" sz="1800" i="1" dirty="0"/>
              <a:t>member_name2</a:t>
            </a:r>
            <a:r>
              <a:rPr lang="en-GB" sz="1800" dirty="0"/>
              <a:t>;</a:t>
            </a:r>
            <a:endParaRPr lang="en-US" sz="1800" dirty="0"/>
          </a:p>
          <a:p>
            <a:pPr marL="0" indent="0">
              <a:buNone/>
            </a:pPr>
            <a:r>
              <a:rPr lang="en-GB" sz="1800" dirty="0"/>
              <a:t>		</a:t>
            </a:r>
            <a:r>
              <a:rPr lang="en-GB" sz="1800" dirty="0" smtClean="0"/>
              <a:t>      </a:t>
            </a:r>
            <a:r>
              <a:rPr lang="en-GB" sz="1800" i="1" dirty="0" smtClean="0"/>
              <a:t>type </a:t>
            </a:r>
            <a:r>
              <a:rPr lang="en-GB" sz="1800" i="1" dirty="0"/>
              <a:t>member_name3</a:t>
            </a:r>
            <a:r>
              <a:rPr lang="en-GB" sz="1800" dirty="0"/>
              <a:t>;</a:t>
            </a:r>
            <a:endParaRPr lang="en-US" sz="1800" dirty="0"/>
          </a:p>
          <a:p>
            <a:pPr marL="0" indent="0">
              <a:buNone/>
            </a:pPr>
            <a:r>
              <a:rPr lang="en-GB" sz="1800" dirty="0"/>
              <a:t>			</a:t>
            </a:r>
            <a:r>
              <a:rPr lang="en-GB" sz="1800" dirty="0" smtClean="0"/>
              <a:t>   </a:t>
            </a:r>
            <a:r>
              <a:rPr lang="en-GB" sz="2000" b="1" dirty="0" smtClean="0"/>
              <a:t>.</a:t>
            </a:r>
            <a:endParaRPr lang="en-US" sz="2000" b="1" dirty="0"/>
          </a:p>
          <a:p>
            <a:pPr marL="0" indent="0">
              <a:buNone/>
            </a:pPr>
            <a:r>
              <a:rPr lang="en-GB" sz="2000" b="1" dirty="0"/>
              <a:t>			</a:t>
            </a:r>
            <a:r>
              <a:rPr lang="en-GB" sz="2000" b="1" dirty="0" smtClean="0"/>
              <a:t>   .</a:t>
            </a:r>
            <a:endParaRPr lang="en-US" sz="2000" b="1" dirty="0"/>
          </a:p>
          <a:p>
            <a:pPr marL="0" indent="0">
              <a:buNone/>
            </a:pPr>
            <a:r>
              <a:rPr lang="en-GB" sz="2000" b="1" dirty="0"/>
              <a:t>			</a:t>
            </a:r>
            <a:r>
              <a:rPr lang="en-GB" sz="2000" b="1" dirty="0" smtClean="0"/>
              <a:t>   .</a:t>
            </a:r>
            <a:endParaRPr lang="en-US" sz="2000" b="1" dirty="0"/>
          </a:p>
          <a:p>
            <a:pPr marL="0" indent="0">
              <a:buNone/>
            </a:pPr>
            <a:r>
              <a:rPr lang="en-GB" sz="1800" dirty="0"/>
              <a:t>		</a:t>
            </a:r>
            <a:r>
              <a:rPr lang="en-GB" sz="1800" dirty="0" smtClean="0"/>
              <a:t>      </a:t>
            </a:r>
            <a:r>
              <a:rPr lang="en-GB" sz="1800" i="1" dirty="0" smtClean="0"/>
              <a:t>type </a:t>
            </a:r>
            <a:r>
              <a:rPr lang="en-GB" sz="1800" i="1" dirty="0" err="1"/>
              <a:t>member_nameN</a:t>
            </a:r>
            <a:r>
              <a:rPr lang="en-GB" sz="1800" dirty="0"/>
              <a:t>;</a:t>
            </a:r>
            <a:endParaRPr lang="en-US" sz="1800" dirty="0"/>
          </a:p>
          <a:p>
            <a:pPr marL="0" indent="0">
              <a:buNone/>
            </a:pPr>
            <a:r>
              <a:rPr lang="en-GB" sz="1800" dirty="0"/>
              <a:t>		</a:t>
            </a:r>
            <a:r>
              <a:rPr lang="en-GB" sz="1800" dirty="0" smtClean="0"/>
              <a:t>      }</a:t>
            </a:r>
            <a:endParaRPr lang="en-US" sz="1800" dirty="0"/>
          </a:p>
          <a:p>
            <a:pPr marL="0" indent="0">
              <a:buNone/>
            </a:pPr>
            <a:r>
              <a:rPr lang="en-GB" sz="1800" dirty="0"/>
              <a:t> </a:t>
            </a:r>
            <a:endParaRPr lang="en-US" sz="1800" dirty="0"/>
          </a:p>
          <a:p>
            <a:endParaRPr lang="en-US" sz="1800" dirty="0"/>
          </a:p>
        </p:txBody>
      </p:sp>
    </p:spTree>
    <p:extLst>
      <p:ext uri="{BB962C8B-B14F-4D97-AF65-F5344CB8AC3E}">
        <p14:creationId xmlns:p14="http://schemas.microsoft.com/office/powerpoint/2010/main" val="1853115686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214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26214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26214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2147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262147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262147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2" presetClass="entr" presetSubtype="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2147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262147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262147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1" presetID="2" presetClass="entr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2147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3" dur="500" fill="hold"/>
                                        <p:tgtEl>
                                          <p:spTgt spid="262147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4" dur="500" fill="hold"/>
                                        <p:tgtEl>
                                          <p:spTgt spid="262147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5" presetID="2" presetClass="entr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2147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7" dur="500" fill="hold"/>
                                        <p:tgtEl>
                                          <p:spTgt spid="262147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8" dur="500" fill="hold"/>
                                        <p:tgtEl>
                                          <p:spTgt spid="262147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9" presetID="2" presetClass="entr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2147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1" dur="500" fill="hold"/>
                                        <p:tgtEl>
                                          <p:spTgt spid="262147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2" dur="500" fill="hold"/>
                                        <p:tgtEl>
                                          <p:spTgt spid="262147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3" presetID="2" presetClass="entr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2147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5" dur="500" fill="hold"/>
                                        <p:tgtEl>
                                          <p:spTgt spid="262147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6" dur="500" fill="hold"/>
                                        <p:tgtEl>
                                          <p:spTgt spid="262147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7" presetID="2" presetClass="entr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2147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9" dur="500" fill="hold"/>
                                        <p:tgtEl>
                                          <p:spTgt spid="262147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0" dur="500" fill="hold"/>
                                        <p:tgtEl>
                                          <p:spTgt spid="262147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1" presetID="2" presetClass="entr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2147">
                                            <p:txEl>
                                              <p:pRg st="10" end="1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3" dur="500" fill="hold"/>
                                        <p:tgtEl>
                                          <p:spTgt spid="262147">
                                            <p:txEl>
                                              <p:pRg st="10" end="1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4" dur="500" fill="hold"/>
                                        <p:tgtEl>
                                          <p:spTgt spid="262147">
                                            <p:txEl>
                                              <p:pRg st="10" end="1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5" presetID="2" presetClass="entr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2147">
                                            <p:txEl>
                                              <p:pRg st="11" end="1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7" dur="500" fill="hold"/>
                                        <p:tgtEl>
                                          <p:spTgt spid="262147">
                                            <p:txEl>
                                              <p:pRg st="11" end="1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8" dur="500" fill="hold"/>
                                        <p:tgtEl>
                                          <p:spTgt spid="262147">
                                            <p:txEl>
                                              <p:pRg st="11" end="1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9" presetID="2" presetClass="entr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2147">
                                            <p:txEl>
                                              <p:pRg st="12" end="1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1" dur="500" fill="hold"/>
                                        <p:tgtEl>
                                          <p:spTgt spid="262147">
                                            <p:txEl>
                                              <p:pRg st="12" end="1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2" dur="500" fill="hold"/>
                                        <p:tgtEl>
                                          <p:spTgt spid="262147">
                                            <p:txEl>
                                              <p:pRg st="12" end="1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62146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r>
              <a:rPr lang="en-GB" sz="3200" dirty="0" smtClean="0"/>
              <a:t>DEFINITION OF A STRUCTURE</a:t>
            </a:r>
            <a:endParaRPr lang="en-US" sz="3200" dirty="0"/>
          </a:p>
        </p:txBody>
      </p:sp>
      <p:sp>
        <p:nvSpPr>
          <p:cNvPr id="262147" name="Rectangle 3"/>
          <p:cNvSpPr>
            <a:spLocks noGrp="1" noChangeArrowheads="1"/>
          </p:cNvSpPr>
          <p:nvPr>
            <p:ph type="body" idx="1"/>
          </p:nvPr>
        </p:nvSpPr>
        <p:spPr>
          <a:xfrm>
            <a:off x="457200" y="1600200"/>
            <a:ext cx="8229600" cy="4953000"/>
          </a:xfrm>
        </p:spPr>
        <p:txBody>
          <a:bodyPr/>
          <a:lstStyle/>
          <a:p>
            <a:pPr marL="339725" indent="0">
              <a:buNone/>
            </a:pPr>
            <a:endParaRPr lang="en-GB" sz="2200" dirty="0" smtClean="0"/>
          </a:p>
          <a:p>
            <a:pPr marL="339725" indent="0">
              <a:buNone/>
            </a:pPr>
            <a:r>
              <a:rPr lang="en-GB" sz="2200" dirty="0" smtClean="0"/>
              <a:t>Example</a:t>
            </a:r>
            <a:r>
              <a:rPr lang="en-GB" sz="2200" dirty="0"/>
              <a:t>:</a:t>
            </a:r>
            <a:endParaRPr lang="en-US" sz="2200" dirty="0"/>
          </a:p>
          <a:p>
            <a:pPr marL="339725" indent="0">
              <a:buNone/>
            </a:pPr>
            <a:r>
              <a:rPr lang="en-GB" sz="2200" dirty="0"/>
              <a:t>	</a:t>
            </a:r>
            <a:endParaRPr lang="en-US" sz="2200" dirty="0"/>
          </a:p>
          <a:p>
            <a:pPr marL="339725" indent="0">
              <a:buNone/>
            </a:pPr>
            <a:r>
              <a:rPr lang="en-GB" sz="2200" dirty="0"/>
              <a:t>		</a:t>
            </a:r>
            <a:r>
              <a:rPr lang="en-GB" sz="2200" dirty="0" err="1" smtClean="0"/>
              <a:t>struct</a:t>
            </a:r>
            <a:r>
              <a:rPr lang="en-GB" sz="2200" dirty="0" smtClean="0"/>
              <a:t> </a:t>
            </a:r>
            <a:r>
              <a:rPr lang="en-GB" sz="2200" dirty="0" err="1" smtClean="0"/>
              <a:t>person_info</a:t>
            </a:r>
            <a:r>
              <a:rPr lang="en-GB" sz="2200" dirty="0" smtClean="0"/>
              <a:t> </a:t>
            </a:r>
            <a:r>
              <a:rPr lang="en-GB" sz="2200" dirty="0"/>
              <a:t>{</a:t>
            </a:r>
            <a:endParaRPr lang="en-US" sz="2200" dirty="0"/>
          </a:p>
          <a:p>
            <a:pPr marL="339725" indent="0">
              <a:buNone/>
            </a:pPr>
            <a:r>
              <a:rPr lang="en-GB" sz="2200" dirty="0"/>
              <a:t>		</a:t>
            </a:r>
            <a:r>
              <a:rPr lang="en-GB" sz="2200" dirty="0" smtClean="0"/>
              <a:t>      </a:t>
            </a:r>
            <a:r>
              <a:rPr lang="en-GB" sz="2200" dirty="0" err="1" smtClean="0"/>
              <a:t>int</a:t>
            </a:r>
            <a:r>
              <a:rPr lang="en-GB" sz="2200" dirty="0" smtClean="0"/>
              <a:t> </a:t>
            </a:r>
            <a:r>
              <a:rPr lang="en-GB" sz="2200" dirty="0" err="1" smtClean="0"/>
              <a:t>height_cm</a:t>
            </a:r>
            <a:r>
              <a:rPr lang="en-GB" sz="2200" dirty="0" smtClean="0"/>
              <a:t>;</a:t>
            </a:r>
            <a:endParaRPr lang="en-US" sz="2200" dirty="0"/>
          </a:p>
          <a:p>
            <a:pPr marL="339725" indent="0">
              <a:buNone/>
            </a:pPr>
            <a:r>
              <a:rPr lang="en-GB" sz="2200" dirty="0"/>
              <a:t>		</a:t>
            </a:r>
            <a:r>
              <a:rPr lang="en-GB" sz="2200" dirty="0" smtClean="0"/>
              <a:t>      float </a:t>
            </a:r>
            <a:r>
              <a:rPr lang="en-GB" sz="2200" dirty="0" err="1" smtClean="0"/>
              <a:t>weight_kg</a:t>
            </a:r>
            <a:r>
              <a:rPr lang="en-GB" sz="2200" dirty="0" smtClean="0"/>
              <a:t>;</a:t>
            </a:r>
            <a:endParaRPr lang="en-US" sz="2200" dirty="0"/>
          </a:p>
          <a:p>
            <a:pPr marL="339725" indent="0">
              <a:buNone/>
            </a:pPr>
            <a:r>
              <a:rPr lang="en-GB" sz="2200" dirty="0"/>
              <a:t>		</a:t>
            </a:r>
            <a:r>
              <a:rPr lang="en-GB" sz="2200" dirty="0" smtClean="0"/>
              <a:t>      };</a:t>
            </a:r>
            <a:endParaRPr lang="en-US" sz="2200" dirty="0"/>
          </a:p>
          <a:p>
            <a:pPr marL="339725" indent="0">
              <a:buNone/>
            </a:pPr>
            <a:r>
              <a:rPr lang="en-GB" sz="2200" dirty="0"/>
              <a:t> </a:t>
            </a:r>
            <a:endParaRPr lang="en-US" sz="2200" dirty="0"/>
          </a:p>
          <a:p>
            <a:pPr marL="339725" indent="0">
              <a:buNone/>
            </a:pPr>
            <a:r>
              <a:rPr lang="en-GB" sz="2200" dirty="0" smtClean="0"/>
              <a:t>The </a:t>
            </a:r>
            <a:r>
              <a:rPr lang="en-GB" sz="2200" dirty="0"/>
              <a:t>variables </a:t>
            </a:r>
            <a:r>
              <a:rPr lang="en-GB" sz="2200" i="1" dirty="0" smtClean="0"/>
              <a:t>height a</a:t>
            </a:r>
            <a:r>
              <a:rPr lang="en-GB" sz="2200" dirty="0" smtClean="0"/>
              <a:t>nd </a:t>
            </a:r>
            <a:r>
              <a:rPr lang="en-GB" sz="2200" i="1" dirty="0" smtClean="0"/>
              <a:t>weight </a:t>
            </a:r>
            <a:r>
              <a:rPr lang="en-GB" sz="2200" dirty="0" smtClean="0"/>
              <a:t>are </a:t>
            </a:r>
            <a:r>
              <a:rPr lang="en-GB" sz="2200" dirty="0"/>
              <a:t>the </a:t>
            </a:r>
            <a:r>
              <a:rPr lang="en-GB" sz="2200" b="1" i="1" dirty="0"/>
              <a:t>members</a:t>
            </a:r>
            <a:r>
              <a:rPr lang="en-GB" sz="2200" dirty="0"/>
              <a:t> (or </a:t>
            </a:r>
            <a:r>
              <a:rPr lang="en-GB" sz="2200" b="1" i="1" dirty="0"/>
              <a:t>fields</a:t>
            </a:r>
            <a:r>
              <a:rPr lang="en-GB" sz="2200" dirty="0"/>
              <a:t> or </a:t>
            </a:r>
            <a:r>
              <a:rPr lang="en-GB" sz="2200" b="1" i="1" dirty="0"/>
              <a:t>elements</a:t>
            </a:r>
            <a:r>
              <a:rPr lang="en-GB" sz="2200" dirty="0"/>
              <a:t>) of the structure </a:t>
            </a:r>
            <a:r>
              <a:rPr lang="en-GB" sz="2200" i="1" dirty="0" err="1" smtClean="0"/>
              <a:t>person_info</a:t>
            </a:r>
            <a:r>
              <a:rPr lang="en-GB" sz="2200" dirty="0" smtClean="0"/>
              <a:t>.</a:t>
            </a:r>
            <a:endParaRPr lang="en-US" sz="2200" dirty="0"/>
          </a:p>
        </p:txBody>
      </p:sp>
    </p:spTree>
    <p:extLst>
      <p:ext uri="{BB962C8B-B14F-4D97-AF65-F5344CB8AC3E}">
        <p14:creationId xmlns:p14="http://schemas.microsoft.com/office/powerpoint/2010/main" val="3366435473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2147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262147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262147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2147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262147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262147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5" presetID="2" presetClass="entr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2147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7" dur="500" fill="hold"/>
                                        <p:tgtEl>
                                          <p:spTgt spid="262147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" dur="500" fill="hold"/>
                                        <p:tgtEl>
                                          <p:spTgt spid="262147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9" presetID="2" presetClass="entr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2147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1" dur="500" fill="hold"/>
                                        <p:tgtEl>
                                          <p:spTgt spid="262147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2" dur="500" fill="hold"/>
                                        <p:tgtEl>
                                          <p:spTgt spid="262147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3" presetID="2" presetClass="entr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2147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" dur="500" fill="hold"/>
                                        <p:tgtEl>
                                          <p:spTgt spid="262147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" dur="500" fill="hold"/>
                                        <p:tgtEl>
                                          <p:spTgt spid="262147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2" presetClass="entr" presetSubtype="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2147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1" dur="500" fill="hold"/>
                                        <p:tgtEl>
                                          <p:spTgt spid="262147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2" dur="500" fill="hold"/>
                                        <p:tgtEl>
                                          <p:spTgt spid="262147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62146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r>
              <a:rPr lang="en-GB" sz="3200" dirty="0" smtClean="0"/>
              <a:t>STRUCTURED VARIABLES</a:t>
            </a:r>
            <a:endParaRPr lang="en-US" sz="3200" dirty="0"/>
          </a:p>
        </p:txBody>
      </p:sp>
      <p:sp>
        <p:nvSpPr>
          <p:cNvPr id="262147" name="Rectangle 3"/>
          <p:cNvSpPr>
            <a:spLocks noGrp="1" noChangeArrowheads="1"/>
          </p:cNvSpPr>
          <p:nvPr>
            <p:ph type="body" idx="1"/>
          </p:nvPr>
        </p:nvSpPr>
        <p:spPr>
          <a:xfrm>
            <a:off x="457200" y="1600200"/>
            <a:ext cx="8229600" cy="4953000"/>
          </a:xfrm>
        </p:spPr>
        <p:txBody>
          <a:bodyPr/>
          <a:lstStyle/>
          <a:p>
            <a:endParaRPr lang="en-GB" sz="2200" dirty="0" smtClean="0"/>
          </a:p>
          <a:p>
            <a:r>
              <a:rPr lang="en-GB" sz="2200" dirty="0" smtClean="0"/>
              <a:t>The </a:t>
            </a:r>
            <a:r>
              <a:rPr lang="en-GB" sz="2200" dirty="0"/>
              <a:t>format for declaring structured variables is:</a:t>
            </a:r>
            <a:endParaRPr lang="en-US" sz="2200" dirty="0"/>
          </a:p>
          <a:p>
            <a:pPr marL="0" indent="0">
              <a:buNone/>
            </a:pPr>
            <a:r>
              <a:rPr lang="en-GB" sz="2200" dirty="0"/>
              <a:t> </a:t>
            </a:r>
            <a:endParaRPr lang="en-US" sz="2200" dirty="0"/>
          </a:p>
          <a:p>
            <a:pPr marL="0" indent="0">
              <a:buNone/>
            </a:pPr>
            <a:r>
              <a:rPr lang="en-US" sz="2200" dirty="0"/>
              <a:t>	</a:t>
            </a:r>
            <a:r>
              <a:rPr lang="en-US" sz="2200" dirty="0" smtClean="0"/>
              <a:t>	</a:t>
            </a:r>
            <a:r>
              <a:rPr lang="en-GB" sz="2200" dirty="0" err="1" smtClean="0"/>
              <a:t>struct</a:t>
            </a:r>
            <a:r>
              <a:rPr lang="en-GB" sz="2200" dirty="0" smtClean="0"/>
              <a:t> </a:t>
            </a:r>
            <a:r>
              <a:rPr lang="en-GB" sz="2200" i="1" dirty="0" err="1"/>
              <a:t>structure_name</a:t>
            </a:r>
            <a:r>
              <a:rPr lang="en-GB" sz="2200" dirty="0"/>
              <a:t> </a:t>
            </a:r>
            <a:r>
              <a:rPr lang="en-GB" sz="2200" i="1" dirty="0" err="1"/>
              <a:t>variable_names</a:t>
            </a:r>
            <a:r>
              <a:rPr lang="en-GB" sz="2200" dirty="0"/>
              <a:t>;</a:t>
            </a:r>
            <a:endParaRPr lang="en-US" sz="2200" dirty="0"/>
          </a:p>
          <a:p>
            <a:pPr marL="0" indent="0">
              <a:buNone/>
            </a:pPr>
            <a:r>
              <a:rPr lang="en-GB" sz="2200" dirty="0"/>
              <a:t> </a:t>
            </a:r>
            <a:endParaRPr lang="en-US" sz="2200" dirty="0"/>
          </a:p>
          <a:p>
            <a:pPr marL="339725" indent="0">
              <a:buNone/>
            </a:pPr>
            <a:r>
              <a:rPr lang="en-GB" sz="2200" dirty="0" smtClean="0"/>
              <a:t>Example</a:t>
            </a:r>
            <a:r>
              <a:rPr lang="en-GB" sz="2200" dirty="0"/>
              <a:t>:</a:t>
            </a:r>
            <a:endParaRPr lang="en-US" sz="2200" dirty="0"/>
          </a:p>
          <a:p>
            <a:pPr marL="339725" indent="0">
              <a:buNone/>
            </a:pPr>
            <a:r>
              <a:rPr lang="en-GB" sz="2200" dirty="0"/>
              <a:t> </a:t>
            </a:r>
            <a:endParaRPr lang="en-US" sz="2200" dirty="0"/>
          </a:p>
          <a:p>
            <a:pPr marL="339725" indent="0">
              <a:buNone/>
            </a:pPr>
            <a:r>
              <a:rPr lang="en-GB" sz="2200" dirty="0" smtClean="0"/>
              <a:t>		</a:t>
            </a:r>
            <a:r>
              <a:rPr lang="en-GB" sz="2200" dirty="0" err="1" smtClean="0"/>
              <a:t>struct</a:t>
            </a:r>
            <a:r>
              <a:rPr lang="en-GB" sz="2200" dirty="0" smtClean="0"/>
              <a:t> </a:t>
            </a:r>
            <a:r>
              <a:rPr lang="en-GB" sz="2200" dirty="0" err="1" smtClean="0"/>
              <a:t>person_info</a:t>
            </a:r>
            <a:r>
              <a:rPr lang="en-GB" sz="2200" dirty="0" smtClean="0"/>
              <a:t> person1, person2;</a:t>
            </a:r>
            <a:endParaRPr lang="en-US" sz="2200" dirty="0"/>
          </a:p>
          <a:p>
            <a:pPr marL="339725" indent="0">
              <a:buNone/>
            </a:pPr>
            <a:r>
              <a:rPr lang="en-GB" sz="2200" dirty="0"/>
              <a:t> </a:t>
            </a:r>
            <a:endParaRPr lang="en-US" sz="2200" dirty="0"/>
          </a:p>
          <a:p>
            <a:pPr marL="339725" indent="0">
              <a:buNone/>
            </a:pPr>
            <a:r>
              <a:rPr lang="en-GB" sz="2200" dirty="0" smtClean="0"/>
              <a:t>There are now two structured variables called </a:t>
            </a:r>
            <a:r>
              <a:rPr lang="en-GB" sz="2200" i="1" dirty="0" smtClean="0"/>
              <a:t>person1</a:t>
            </a:r>
            <a:r>
              <a:rPr lang="en-GB" sz="2200" dirty="0" smtClean="0"/>
              <a:t> and </a:t>
            </a:r>
            <a:r>
              <a:rPr lang="en-GB" sz="2200" i="1" dirty="0" smtClean="0"/>
              <a:t>person2</a:t>
            </a:r>
            <a:r>
              <a:rPr lang="en-GB" sz="2200" dirty="0" smtClean="0"/>
              <a:t> of data type </a:t>
            </a:r>
            <a:r>
              <a:rPr lang="en-GB" sz="2200" i="1" dirty="0" err="1" smtClean="0"/>
              <a:t>struct</a:t>
            </a:r>
            <a:r>
              <a:rPr lang="en-GB" sz="2200" i="1" dirty="0" smtClean="0"/>
              <a:t> </a:t>
            </a:r>
            <a:r>
              <a:rPr lang="en-GB" sz="2200" i="1" dirty="0" err="1" smtClean="0"/>
              <a:t>person_info</a:t>
            </a:r>
            <a:r>
              <a:rPr lang="en-GB" sz="2200" dirty="0"/>
              <a:t>.</a:t>
            </a:r>
            <a:endParaRPr lang="en-GB" sz="2200" dirty="0" smtClean="0"/>
          </a:p>
        </p:txBody>
      </p:sp>
    </p:spTree>
    <p:extLst>
      <p:ext uri="{BB962C8B-B14F-4D97-AF65-F5344CB8AC3E}">
        <p14:creationId xmlns:p14="http://schemas.microsoft.com/office/powerpoint/2010/main" val="515645852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2147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262147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262147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2147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262147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262147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2" presetClass="entr" presetSubtype="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2147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262147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262147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2" presetClass="entr" presetSubtype="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2147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" dur="500" fill="hold"/>
                                        <p:tgtEl>
                                          <p:spTgt spid="262147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" dur="500" fill="hold"/>
                                        <p:tgtEl>
                                          <p:spTgt spid="262147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2" presetClass="entr" presetSubtype="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2147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1" dur="500" fill="hold"/>
                                        <p:tgtEl>
                                          <p:spTgt spid="262147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2" dur="500" fill="hold"/>
                                        <p:tgtEl>
                                          <p:spTgt spid="262147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62146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r>
              <a:rPr lang="en-GB" sz="3200" dirty="0" smtClean="0"/>
              <a:t>STRUCTURED VARIABLES</a:t>
            </a:r>
            <a:endParaRPr lang="en-US" sz="3200" dirty="0"/>
          </a:p>
        </p:txBody>
      </p:sp>
      <p:graphicFrame>
        <p:nvGraphicFramePr>
          <p:cNvPr id="3" name="Object 2"/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2980827486"/>
              </p:ext>
            </p:extLst>
          </p:nvPr>
        </p:nvGraphicFramePr>
        <p:xfrm>
          <a:off x="1981200" y="1600199"/>
          <a:ext cx="3962400" cy="4675791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1030" name="Visio" r:id="rId3" imgW="2355019" imgH="2778030" progId="Visio.Drawing.11">
                  <p:embed/>
                </p:oleObj>
              </mc:Choice>
              <mc:Fallback>
                <p:oleObj name="Visio" r:id="rId3" imgW="2355019" imgH="2778030" progId="Visio.Drawing.11">
                  <p:embed/>
                  <p:pic>
                    <p:nvPicPr>
                      <p:cNvPr id="0" name=""/>
                      <p:cNvPicPr/>
                      <p:nvPr/>
                    </p:nvPicPr>
                    <p:blipFill>
                      <a:blip r:embed="rId4"/>
                      <a:stretch>
                        <a:fillRect/>
                      </a:stretch>
                    </p:blipFill>
                    <p:spPr>
                      <a:xfrm>
                        <a:off x="1981200" y="1600199"/>
                        <a:ext cx="3962400" cy="4675791"/>
                      </a:xfrm>
                      <a:prstGeom prst="rect">
                        <a:avLst/>
                      </a:prstGeom>
                    </p:spPr>
                  </p:pic>
                </p:oleObj>
              </mc:Fallback>
            </mc:AlternateContent>
          </a:graphicData>
        </a:graphic>
      </p:graphicFrame>
    </p:spTree>
    <p:extLst>
      <p:ext uri="{BB962C8B-B14F-4D97-AF65-F5344CB8AC3E}">
        <p14:creationId xmlns:p14="http://schemas.microsoft.com/office/powerpoint/2010/main" val="288327800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62146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r>
              <a:rPr lang="en-GB" sz="3200" dirty="0" smtClean="0"/>
              <a:t>STRUCTURED VARIABLES</a:t>
            </a:r>
            <a:endParaRPr lang="en-US" sz="3200" dirty="0"/>
          </a:p>
        </p:txBody>
      </p:sp>
      <p:sp>
        <p:nvSpPr>
          <p:cNvPr id="262147" name="Rectangle 3"/>
          <p:cNvSpPr>
            <a:spLocks noGrp="1" noChangeArrowheads="1"/>
          </p:cNvSpPr>
          <p:nvPr>
            <p:ph type="body" idx="1"/>
          </p:nvPr>
        </p:nvSpPr>
        <p:spPr>
          <a:xfrm>
            <a:off x="457200" y="1600200"/>
            <a:ext cx="8229600" cy="4953000"/>
          </a:xfrm>
        </p:spPr>
        <p:txBody>
          <a:bodyPr/>
          <a:lstStyle/>
          <a:p>
            <a:pPr marL="339725" indent="-339725"/>
            <a:r>
              <a:rPr lang="en-GB" sz="2200" dirty="0" smtClean="0"/>
              <a:t>A </a:t>
            </a:r>
            <a:r>
              <a:rPr lang="en-GB" sz="2200" dirty="0"/>
              <a:t>programmer may reference the members of a structure variable like ordinary variables of the same type.  However, the variable name and a period should precede each member.</a:t>
            </a:r>
            <a:br>
              <a:rPr lang="en-GB" sz="2200" dirty="0"/>
            </a:br>
            <a:endParaRPr lang="en-GB" sz="2200" dirty="0" smtClean="0"/>
          </a:p>
          <a:p>
            <a:pPr marL="339725" indent="0">
              <a:buNone/>
            </a:pPr>
            <a:r>
              <a:rPr lang="en-GB" sz="2200" dirty="0" smtClean="0"/>
              <a:t>Example:</a:t>
            </a:r>
          </a:p>
          <a:p>
            <a:pPr marL="339725" indent="0">
              <a:buNone/>
            </a:pPr>
            <a:endParaRPr lang="en-US" sz="2200" dirty="0"/>
          </a:p>
          <a:p>
            <a:pPr marL="1776413" indent="0">
              <a:buNone/>
            </a:pPr>
            <a:r>
              <a:rPr lang="en-GB" sz="2200" dirty="0" smtClean="0"/>
              <a:t>person1.height_cm </a:t>
            </a:r>
            <a:r>
              <a:rPr lang="en-GB" sz="2200" dirty="0"/>
              <a:t>= </a:t>
            </a:r>
            <a:r>
              <a:rPr lang="en-GB" sz="2200" dirty="0" smtClean="0"/>
              <a:t>166;</a:t>
            </a:r>
            <a:endParaRPr lang="en-GB" sz="2200" dirty="0"/>
          </a:p>
          <a:p>
            <a:pPr marL="1776413" indent="0">
              <a:buNone/>
            </a:pPr>
            <a:r>
              <a:rPr lang="en-GB" sz="2200" dirty="0" smtClean="0"/>
              <a:t>person1.weight _kg= 72.7;</a:t>
            </a:r>
          </a:p>
          <a:p>
            <a:pPr marL="1776413" indent="0">
              <a:buNone/>
            </a:pPr>
            <a:endParaRPr lang="en-GB" sz="2200" dirty="0" smtClean="0"/>
          </a:p>
          <a:p>
            <a:pPr marL="1776413" indent="0">
              <a:buNone/>
            </a:pPr>
            <a:r>
              <a:rPr lang="en-GB" sz="2200" dirty="0" smtClean="0"/>
              <a:t>person2.height_cm </a:t>
            </a:r>
            <a:r>
              <a:rPr lang="en-GB" sz="2200" dirty="0"/>
              <a:t>= </a:t>
            </a:r>
            <a:r>
              <a:rPr lang="en-GB" sz="2200" dirty="0" smtClean="0"/>
              <a:t>160;</a:t>
            </a:r>
            <a:endParaRPr lang="en-GB" sz="2200" dirty="0"/>
          </a:p>
          <a:p>
            <a:pPr marL="1776413" indent="0">
              <a:buNone/>
            </a:pPr>
            <a:r>
              <a:rPr lang="en-GB" sz="2200" dirty="0" smtClean="0"/>
              <a:t>person2.weight_kg </a:t>
            </a:r>
            <a:r>
              <a:rPr lang="en-GB" sz="2200" dirty="0"/>
              <a:t>= </a:t>
            </a:r>
            <a:r>
              <a:rPr lang="en-GB" sz="2200" dirty="0" smtClean="0"/>
              <a:t>54.5;</a:t>
            </a:r>
            <a:endParaRPr lang="en-US" sz="2200" dirty="0"/>
          </a:p>
        </p:txBody>
      </p:sp>
    </p:spTree>
    <p:extLst>
      <p:ext uri="{BB962C8B-B14F-4D97-AF65-F5344CB8AC3E}">
        <p14:creationId xmlns:p14="http://schemas.microsoft.com/office/powerpoint/2010/main" val="110458639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214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26214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26214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2147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262147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262147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2" presetClass="entr" presetSubtype="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2147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262147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262147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2" presetClass="entr" presetSubtype="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2147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" dur="500" fill="hold"/>
                                        <p:tgtEl>
                                          <p:spTgt spid="262147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" dur="500" fill="hold"/>
                                        <p:tgtEl>
                                          <p:spTgt spid="262147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2" presetClass="entr" presetSubtype="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2147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1" dur="500" fill="hold"/>
                                        <p:tgtEl>
                                          <p:spTgt spid="262147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2" dur="500" fill="hold"/>
                                        <p:tgtEl>
                                          <p:spTgt spid="262147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2" presetClass="entr" presetSubtype="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2147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7" dur="500" fill="hold"/>
                                        <p:tgtEl>
                                          <p:spTgt spid="262147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8" dur="500" fill="hold"/>
                                        <p:tgtEl>
                                          <p:spTgt spid="262147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62146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r>
              <a:rPr lang="en-GB" sz="3200" dirty="0"/>
              <a:t>STRUCTURED VARIABLES</a:t>
            </a:r>
            <a:endParaRPr lang="en-US" sz="3200" dirty="0"/>
          </a:p>
        </p:txBody>
      </p:sp>
      <p:sp>
        <p:nvSpPr>
          <p:cNvPr id="262147" name="Rectangle 3"/>
          <p:cNvSpPr>
            <a:spLocks noGrp="1" noChangeArrowheads="1"/>
          </p:cNvSpPr>
          <p:nvPr>
            <p:ph type="body" idx="1"/>
          </p:nvPr>
        </p:nvSpPr>
        <p:spPr>
          <a:xfrm>
            <a:off x="457200" y="1600200"/>
            <a:ext cx="8229600" cy="4953000"/>
          </a:xfrm>
        </p:spPr>
        <p:txBody>
          <a:bodyPr/>
          <a:lstStyle/>
          <a:p>
            <a:pPr marL="457200" lvl="1" indent="0">
              <a:buNone/>
            </a:pPr>
            <a:endParaRPr lang="en-US" sz="1600" b="1" dirty="0" smtClean="0">
              <a:solidFill>
                <a:srgbClr val="0070C0"/>
              </a:solidFill>
            </a:endParaRPr>
          </a:p>
          <a:p>
            <a:pPr marL="457200" lvl="1" indent="0">
              <a:buNone/>
            </a:pPr>
            <a:r>
              <a:rPr lang="en-US" sz="1600" dirty="0" smtClean="0"/>
              <a:t>Sample Program:</a:t>
            </a:r>
            <a:endParaRPr lang="en-US" sz="1600" dirty="0"/>
          </a:p>
          <a:p>
            <a:pPr marL="457200" lvl="1" indent="0">
              <a:buNone/>
            </a:pPr>
            <a:endParaRPr lang="en-US" sz="1600" b="1" dirty="0">
              <a:solidFill>
                <a:srgbClr val="0070C0"/>
              </a:solidFill>
            </a:endParaRPr>
          </a:p>
          <a:p>
            <a:pPr marL="457200" lvl="1" indent="0">
              <a:buNone/>
            </a:pPr>
            <a:r>
              <a:rPr lang="en-US" sz="1600" b="1" dirty="0" smtClean="0">
                <a:solidFill>
                  <a:srgbClr val="0070C0"/>
                </a:solidFill>
              </a:rPr>
              <a:t>#</a:t>
            </a:r>
            <a:r>
              <a:rPr lang="en-US" sz="1600" b="1" dirty="0">
                <a:solidFill>
                  <a:srgbClr val="0070C0"/>
                </a:solidFill>
              </a:rPr>
              <a:t>include &lt;</a:t>
            </a:r>
            <a:r>
              <a:rPr lang="en-US" sz="1600" b="1" dirty="0" err="1">
                <a:solidFill>
                  <a:srgbClr val="0070C0"/>
                </a:solidFill>
              </a:rPr>
              <a:t>iostream</a:t>
            </a:r>
            <a:r>
              <a:rPr lang="en-US" sz="1600" b="1" dirty="0">
                <a:solidFill>
                  <a:srgbClr val="0070C0"/>
                </a:solidFill>
              </a:rPr>
              <a:t>&gt;</a:t>
            </a:r>
          </a:p>
          <a:p>
            <a:pPr marL="457200" lvl="1" indent="0">
              <a:buNone/>
            </a:pPr>
            <a:r>
              <a:rPr lang="en-US" sz="1600" b="1" dirty="0">
                <a:solidFill>
                  <a:srgbClr val="0070C0"/>
                </a:solidFill>
              </a:rPr>
              <a:t>using namespace </a:t>
            </a:r>
            <a:r>
              <a:rPr lang="en-US" sz="1600" b="1" dirty="0" err="1">
                <a:solidFill>
                  <a:srgbClr val="0070C0"/>
                </a:solidFill>
              </a:rPr>
              <a:t>std</a:t>
            </a:r>
            <a:r>
              <a:rPr lang="en-US" sz="1600" b="1" dirty="0">
                <a:solidFill>
                  <a:srgbClr val="0070C0"/>
                </a:solidFill>
              </a:rPr>
              <a:t>;</a:t>
            </a:r>
          </a:p>
          <a:p>
            <a:pPr marL="457200" lvl="1" indent="0">
              <a:buNone/>
            </a:pPr>
            <a:endParaRPr lang="en-US" sz="1600" b="1" dirty="0">
              <a:solidFill>
                <a:srgbClr val="0070C0"/>
              </a:solidFill>
            </a:endParaRPr>
          </a:p>
          <a:p>
            <a:pPr marL="457200" lvl="1" indent="0">
              <a:buNone/>
            </a:pPr>
            <a:r>
              <a:rPr lang="en-US" sz="1600" b="1" dirty="0">
                <a:solidFill>
                  <a:srgbClr val="0070C0"/>
                </a:solidFill>
              </a:rPr>
              <a:t>main()</a:t>
            </a:r>
          </a:p>
          <a:p>
            <a:pPr marL="457200" lvl="1" indent="0">
              <a:buNone/>
            </a:pPr>
            <a:r>
              <a:rPr lang="en-US" sz="1600" b="1" dirty="0">
                <a:solidFill>
                  <a:srgbClr val="0070C0"/>
                </a:solidFill>
              </a:rPr>
              <a:t>{</a:t>
            </a:r>
          </a:p>
          <a:p>
            <a:pPr marL="457200" lvl="1" indent="0">
              <a:buNone/>
            </a:pPr>
            <a:endParaRPr lang="en-US" sz="1600" b="1" dirty="0">
              <a:solidFill>
                <a:srgbClr val="0070C0"/>
              </a:solidFill>
            </a:endParaRPr>
          </a:p>
          <a:p>
            <a:pPr marL="457200" lvl="1" indent="0">
              <a:buNone/>
            </a:pPr>
            <a:r>
              <a:rPr lang="en-US" sz="1600" b="1" dirty="0" err="1">
                <a:solidFill>
                  <a:srgbClr val="0070C0"/>
                </a:solidFill>
              </a:rPr>
              <a:t>struct</a:t>
            </a:r>
            <a:r>
              <a:rPr lang="en-US" sz="1600" b="1" dirty="0">
                <a:solidFill>
                  <a:srgbClr val="0070C0"/>
                </a:solidFill>
              </a:rPr>
              <a:t> </a:t>
            </a:r>
            <a:r>
              <a:rPr lang="en-US" sz="1600" b="1" dirty="0" err="1">
                <a:solidFill>
                  <a:srgbClr val="0070C0"/>
                </a:solidFill>
              </a:rPr>
              <a:t>person_info</a:t>
            </a:r>
            <a:r>
              <a:rPr lang="en-US" sz="1600" b="1" dirty="0">
                <a:solidFill>
                  <a:srgbClr val="0070C0"/>
                </a:solidFill>
              </a:rPr>
              <a:t> {</a:t>
            </a:r>
          </a:p>
          <a:p>
            <a:pPr marL="457200" lvl="1" indent="0">
              <a:buNone/>
            </a:pPr>
            <a:r>
              <a:rPr lang="en-US" sz="1600" b="1" dirty="0">
                <a:solidFill>
                  <a:srgbClr val="0070C0"/>
                </a:solidFill>
              </a:rPr>
              <a:t>   </a:t>
            </a:r>
            <a:r>
              <a:rPr lang="en-US" sz="1600" b="1" dirty="0" err="1">
                <a:solidFill>
                  <a:srgbClr val="0070C0"/>
                </a:solidFill>
              </a:rPr>
              <a:t>int</a:t>
            </a:r>
            <a:r>
              <a:rPr lang="en-US" sz="1600" b="1" dirty="0">
                <a:solidFill>
                  <a:srgbClr val="0070C0"/>
                </a:solidFill>
              </a:rPr>
              <a:t> </a:t>
            </a:r>
            <a:r>
              <a:rPr lang="en-US" sz="1600" b="1" dirty="0" err="1">
                <a:solidFill>
                  <a:srgbClr val="0070C0"/>
                </a:solidFill>
              </a:rPr>
              <a:t>height_cm</a:t>
            </a:r>
            <a:r>
              <a:rPr lang="en-US" sz="1600" b="1" dirty="0">
                <a:solidFill>
                  <a:srgbClr val="0070C0"/>
                </a:solidFill>
              </a:rPr>
              <a:t>;</a:t>
            </a:r>
          </a:p>
          <a:p>
            <a:pPr marL="457200" lvl="1" indent="0">
              <a:buNone/>
            </a:pPr>
            <a:r>
              <a:rPr lang="en-US" sz="1600" b="1" dirty="0">
                <a:solidFill>
                  <a:srgbClr val="0070C0"/>
                </a:solidFill>
              </a:rPr>
              <a:t>   float </a:t>
            </a:r>
            <a:r>
              <a:rPr lang="en-US" sz="1600" b="1" dirty="0" err="1">
                <a:solidFill>
                  <a:srgbClr val="0070C0"/>
                </a:solidFill>
              </a:rPr>
              <a:t>weight_kg</a:t>
            </a:r>
            <a:r>
              <a:rPr lang="en-US" sz="1600" b="1" dirty="0">
                <a:solidFill>
                  <a:srgbClr val="0070C0"/>
                </a:solidFill>
              </a:rPr>
              <a:t>;</a:t>
            </a:r>
          </a:p>
          <a:p>
            <a:pPr marL="457200" lvl="1" indent="0">
              <a:buNone/>
            </a:pPr>
            <a:r>
              <a:rPr lang="en-US" sz="1600" b="1" dirty="0">
                <a:solidFill>
                  <a:srgbClr val="0070C0"/>
                </a:solidFill>
              </a:rPr>
              <a:t>   };</a:t>
            </a:r>
          </a:p>
          <a:p>
            <a:pPr marL="457200" lvl="1" indent="0">
              <a:buNone/>
            </a:pPr>
            <a:endParaRPr lang="en-US" sz="1600" b="1" dirty="0">
              <a:solidFill>
                <a:srgbClr val="0070C0"/>
              </a:solidFill>
            </a:endParaRPr>
          </a:p>
          <a:p>
            <a:pPr marL="457200" lvl="1" indent="0">
              <a:buNone/>
            </a:pPr>
            <a:r>
              <a:rPr lang="en-US" sz="1600" b="1" dirty="0" err="1">
                <a:solidFill>
                  <a:srgbClr val="0070C0"/>
                </a:solidFill>
              </a:rPr>
              <a:t>struct</a:t>
            </a:r>
            <a:r>
              <a:rPr lang="en-US" sz="1600" b="1" dirty="0">
                <a:solidFill>
                  <a:srgbClr val="0070C0"/>
                </a:solidFill>
              </a:rPr>
              <a:t> </a:t>
            </a:r>
            <a:r>
              <a:rPr lang="en-US" sz="1600" b="1" dirty="0" err="1">
                <a:solidFill>
                  <a:srgbClr val="0070C0"/>
                </a:solidFill>
              </a:rPr>
              <a:t>person_info</a:t>
            </a:r>
            <a:r>
              <a:rPr lang="en-US" sz="1600" b="1" dirty="0">
                <a:solidFill>
                  <a:srgbClr val="0070C0"/>
                </a:solidFill>
              </a:rPr>
              <a:t> </a:t>
            </a:r>
            <a:r>
              <a:rPr lang="en-US" sz="1600" b="1" dirty="0" smtClean="0">
                <a:solidFill>
                  <a:srgbClr val="0070C0"/>
                </a:solidFill>
              </a:rPr>
              <a:t>person1, person2;</a:t>
            </a:r>
            <a:endParaRPr lang="en-US" sz="1600" b="1" dirty="0">
              <a:solidFill>
                <a:srgbClr val="0070C0"/>
              </a:solidFill>
            </a:endParaRPr>
          </a:p>
          <a:p>
            <a:pPr marL="457200" lvl="1" indent="0">
              <a:buNone/>
            </a:pPr>
            <a:endParaRPr lang="en-US" sz="1600" b="1" dirty="0">
              <a:solidFill>
                <a:srgbClr val="0070C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82501997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62146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r>
              <a:rPr lang="en-GB" sz="3200" dirty="0"/>
              <a:t>STRUCTURED VARIABLES</a:t>
            </a:r>
            <a:endParaRPr lang="en-US" sz="3200" dirty="0"/>
          </a:p>
        </p:txBody>
      </p:sp>
      <p:sp>
        <p:nvSpPr>
          <p:cNvPr id="262147" name="Rectangle 3"/>
          <p:cNvSpPr>
            <a:spLocks noGrp="1" noChangeArrowheads="1"/>
          </p:cNvSpPr>
          <p:nvPr>
            <p:ph type="body" idx="1"/>
          </p:nvPr>
        </p:nvSpPr>
        <p:spPr>
          <a:xfrm>
            <a:off x="457200" y="1600200"/>
            <a:ext cx="8229600" cy="4953000"/>
          </a:xfrm>
        </p:spPr>
        <p:txBody>
          <a:bodyPr/>
          <a:lstStyle/>
          <a:p>
            <a:pPr marL="457200" lvl="1" indent="0">
              <a:buNone/>
            </a:pPr>
            <a:endParaRPr lang="en-US" sz="1600" b="1" dirty="0" smtClean="0">
              <a:solidFill>
                <a:srgbClr val="0070C0"/>
              </a:solidFill>
            </a:endParaRPr>
          </a:p>
          <a:p>
            <a:pPr marL="457200" lvl="1" indent="0">
              <a:buNone/>
            </a:pPr>
            <a:r>
              <a:rPr lang="en-US" sz="1600" b="1" dirty="0" err="1" smtClean="0">
                <a:solidFill>
                  <a:srgbClr val="0070C0"/>
                </a:solidFill>
              </a:rPr>
              <a:t>cout</a:t>
            </a:r>
            <a:r>
              <a:rPr lang="en-US" sz="1600" b="1" dirty="0" smtClean="0">
                <a:solidFill>
                  <a:srgbClr val="0070C0"/>
                </a:solidFill>
              </a:rPr>
              <a:t> </a:t>
            </a:r>
            <a:r>
              <a:rPr lang="en-US" sz="1600" b="1" dirty="0">
                <a:solidFill>
                  <a:srgbClr val="0070C0"/>
                </a:solidFill>
              </a:rPr>
              <a:t>&lt;&lt; "Enter </a:t>
            </a:r>
            <a:r>
              <a:rPr lang="en-US" sz="1600" b="1" dirty="0" smtClean="0">
                <a:solidFill>
                  <a:srgbClr val="0070C0"/>
                </a:solidFill>
              </a:rPr>
              <a:t>Person 1's </a:t>
            </a:r>
            <a:r>
              <a:rPr lang="en-US" sz="1600" b="1" dirty="0">
                <a:solidFill>
                  <a:srgbClr val="0070C0"/>
                </a:solidFill>
              </a:rPr>
              <a:t>height in cm: ";</a:t>
            </a:r>
          </a:p>
          <a:p>
            <a:pPr marL="457200" lvl="1" indent="0">
              <a:buNone/>
            </a:pPr>
            <a:r>
              <a:rPr lang="en-US" sz="1600" b="1" dirty="0" err="1">
                <a:solidFill>
                  <a:srgbClr val="0070C0"/>
                </a:solidFill>
              </a:rPr>
              <a:t>cin</a:t>
            </a:r>
            <a:r>
              <a:rPr lang="en-US" sz="1600" b="1" dirty="0">
                <a:solidFill>
                  <a:srgbClr val="0070C0"/>
                </a:solidFill>
              </a:rPr>
              <a:t> &gt;&gt; </a:t>
            </a:r>
            <a:r>
              <a:rPr lang="en-US" sz="1600" b="1" dirty="0" smtClean="0">
                <a:solidFill>
                  <a:srgbClr val="0070C0"/>
                </a:solidFill>
              </a:rPr>
              <a:t>person1.height_cm</a:t>
            </a:r>
            <a:r>
              <a:rPr lang="en-US" sz="1600" b="1" dirty="0">
                <a:solidFill>
                  <a:srgbClr val="0070C0"/>
                </a:solidFill>
              </a:rPr>
              <a:t>;</a:t>
            </a:r>
          </a:p>
          <a:p>
            <a:pPr marL="457200" lvl="1" indent="0">
              <a:buNone/>
            </a:pPr>
            <a:r>
              <a:rPr lang="en-US" sz="1600" b="1" dirty="0" err="1">
                <a:solidFill>
                  <a:srgbClr val="0070C0"/>
                </a:solidFill>
              </a:rPr>
              <a:t>cout</a:t>
            </a:r>
            <a:r>
              <a:rPr lang="en-US" sz="1600" b="1" dirty="0">
                <a:solidFill>
                  <a:srgbClr val="0070C0"/>
                </a:solidFill>
              </a:rPr>
              <a:t> &lt;&lt; "Enter </a:t>
            </a:r>
            <a:r>
              <a:rPr lang="en-US" sz="1600" b="1" dirty="0" smtClean="0">
                <a:solidFill>
                  <a:srgbClr val="0070C0"/>
                </a:solidFill>
              </a:rPr>
              <a:t>Person 1's </a:t>
            </a:r>
            <a:r>
              <a:rPr lang="en-US" sz="1600" b="1" dirty="0">
                <a:solidFill>
                  <a:srgbClr val="0070C0"/>
                </a:solidFill>
              </a:rPr>
              <a:t>weight in </a:t>
            </a:r>
            <a:r>
              <a:rPr lang="en-US" sz="1600" b="1" dirty="0" smtClean="0">
                <a:solidFill>
                  <a:srgbClr val="0070C0"/>
                </a:solidFill>
              </a:rPr>
              <a:t>kg: </a:t>
            </a:r>
            <a:r>
              <a:rPr lang="en-US" sz="1600" b="1" dirty="0">
                <a:solidFill>
                  <a:srgbClr val="0070C0"/>
                </a:solidFill>
              </a:rPr>
              <a:t>";</a:t>
            </a:r>
          </a:p>
          <a:p>
            <a:pPr marL="457200" lvl="1" indent="0">
              <a:buNone/>
            </a:pPr>
            <a:r>
              <a:rPr lang="en-US" sz="1600" b="1" dirty="0" err="1">
                <a:solidFill>
                  <a:srgbClr val="0070C0"/>
                </a:solidFill>
              </a:rPr>
              <a:t>cin</a:t>
            </a:r>
            <a:r>
              <a:rPr lang="en-US" sz="1600" b="1" dirty="0">
                <a:solidFill>
                  <a:srgbClr val="0070C0"/>
                </a:solidFill>
              </a:rPr>
              <a:t> &gt;&gt; person1.weight_kg;</a:t>
            </a:r>
          </a:p>
          <a:p>
            <a:pPr marL="457200" lvl="1" indent="0">
              <a:buNone/>
            </a:pPr>
            <a:endParaRPr lang="en-US" sz="1600" b="1" dirty="0">
              <a:solidFill>
                <a:srgbClr val="0070C0"/>
              </a:solidFill>
            </a:endParaRPr>
          </a:p>
          <a:p>
            <a:pPr marL="457200" lvl="1" indent="0">
              <a:buNone/>
            </a:pPr>
            <a:r>
              <a:rPr lang="en-US" sz="1600" b="1" dirty="0" err="1">
                <a:solidFill>
                  <a:srgbClr val="0070C0"/>
                </a:solidFill>
              </a:rPr>
              <a:t>cout</a:t>
            </a:r>
            <a:r>
              <a:rPr lang="en-US" sz="1600" b="1" dirty="0">
                <a:solidFill>
                  <a:srgbClr val="0070C0"/>
                </a:solidFill>
              </a:rPr>
              <a:t> &lt;&lt; "\</a:t>
            </a:r>
            <a:r>
              <a:rPr lang="en-US" sz="1600" b="1" dirty="0" err="1">
                <a:solidFill>
                  <a:srgbClr val="0070C0"/>
                </a:solidFill>
              </a:rPr>
              <a:t>nEnter</a:t>
            </a:r>
            <a:r>
              <a:rPr lang="en-US" sz="1600" b="1" dirty="0">
                <a:solidFill>
                  <a:srgbClr val="0070C0"/>
                </a:solidFill>
              </a:rPr>
              <a:t> </a:t>
            </a:r>
            <a:r>
              <a:rPr lang="en-US" sz="1600" b="1" dirty="0" smtClean="0">
                <a:solidFill>
                  <a:srgbClr val="0070C0"/>
                </a:solidFill>
              </a:rPr>
              <a:t>Person 2's </a:t>
            </a:r>
            <a:r>
              <a:rPr lang="en-US" sz="1600" b="1" dirty="0">
                <a:solidFill>
                  <a:srgbClr val="0070C0"/>
                </a:solidFill>
              </a:rPr>
              <a:t>height in cm: ";</a:t>
            </a:r>
          </a:p>
          <a:p>
            <a:pPr marL="457200" lvl="1" indent="0">
              <a:buNone/>
            </a:pPr>
            <a:r>
              <a:rPr lang="en-US" sz="1600" b="1" dirty="0" err="1">
                <a:solidFill>
                  <a:srgbClr val="0070C0"/>
                </a:solidFill>
              </a:rPr>
              <a:t>cin</a:t>
            </a:r>
            <a:r>
              <a:rPr lang="en-US" sz="1600" b="1" dirty="0">
                <a:solidFill>
                  <a:srgbClr val="0070C0"/>
                </a:solidFill>
              </a:rPr>
              <a:t> &gt;&gt; </a:t>
            </a:r>
            <a:r>
              <a:rPr lang="en-US" sz="1600" b="1" dirty="0" smtClean="0">
                <a:solidFill>
                  <a:srgbClr val="0070C0"/>
                </a:solidFill>
              </a:rPr>
              <a:t>person2.height_cm</a:t>
            </a:r>
            <a:r>
              <a:rPr lang="en-US" sz="1600" b="1" dirty="0">
                <a:solidFill>
                  <a:srgbClr val="0070C0"/>
                </a:solidFill>
              </a:rPr>
              <a:t>;</a:t>
            </a:r>
          </a:p>
          <a:p>
            <a:pPr marL="457200" lvl="1" indent="0">
              <a:buNone/>
            </a:pPr>
            <a:r>
              <a:rPr lang="en-US" sz="1600" b="1" dirty="0" err="1">
                <a:solidFill>
                  <a:srgbClr val="0070C0"/>
                </a:solidFill>
              </a:rPr>
              <a:t>cout</a:t>
            </a:r>
            <a:r>
              <a:rPr lang="en-US" sz="1600" b="1" dirty="0">
                <a:solidFill>
                  <a:srgbClr val="0070C0"/>
                </a:solidFill>
              </a:rPr>
              <a:t> &lt;&lt; "Enter </a:t>
            </a:r>
            <a:r>
              <a:rPr lang="en-US" sz="1600" b="1" dirty="0" smtClean="0">
                <a:solidFill>
                  <a:srgbClr val="0070C0"/>
                </a:solidFill>
              </a:rPr>
              <a:t>Person 2's </a:t>
            </a:r>
            <a:r>
              <a:rPr lang="en-US" sz="1600" b="1" dirty="0">
                <a:solidFill>
                  <a:srgbClr val="0070C0"/>
                </a:solidFill>
              </a:rPr>
              <a:t>weight in </a:t>
            </a:r>
            <a:r>
              <a:rPr lang="en-US" sz="1600" b="1" dirty="0" smtClean="0">
                <a:solidFill>
                  <a:srgbClr val="0070C0"/>
                </a:solidFill>
              </a:rPr>
              <a:t>kg: </a:t>
            </a:r>
            <a:r>
              <a:rPr lang="en-US" sz="1600" b="1" dirty="0">
                <a:solidFill>
                  <a:srgbClr val="0070C0"/>
                </a:solidFill>
              </a:rPr>
              <a:t>";</a:t>
            </a:r>
          </a:p>
          <a:p>
            <a:pPr marL="457200" lvl="1" indent="0">
              <a:buNone/>
            </a:pPr>
            <a:r>
              <a:rPr lang="en-US" sz="1600" b="1" dirty="0" err="1">
                <a:solidFill>
                  <a:srgbClr val="0070C0"/>
                </a:solidFill>
              </a:rPr>
              <a:t>cin</a:t>
            </a:r>
            <a:r>
              <a:rPr lang="en-US" sz="1600" b="1" dirty="0">
                <a:solidFill>
                  <a:srgbClr val="0070C0"/>
                </a:solidFill>
              </a:rPr>
              <a:t> &gt;&gt; </a:t>
            </a:r>
            <a:r>
              <a:rPr lang="en-US" sz="1600" b="1" dirty="0" smtClean="0">
                <a:solidFill>
                  <a:srgbClr val="0070C0"/>
                </a:solidFill>
              </a:rPr>
              <a:t>person2.weight_kg</a:t>
            </a:r>
            <a:r>
              <a:rPr lang="en-US" sz="1600" b="1" dirty="0">
                <a:solidFill>
                  <a:srgbClr val="0070C0"/>
                </a:solidFill>
              </a:rPr>
              <a:t>;</a:t>
            </a:r>
          </a:p>
          <a:p>
            <a:pPr marL="457200" lvl="1" indent="0">
              <a:buNone/>
            </a:pPr>
            <a:endParaRPr lang="en-US" sz="1600" b="1" dirty="0">
              <a:solidFill>
                <a:srgbClr val="0070C0"/>
              </a:solidFill>
            </a:endParaRPr>
          </a:p>
          <a:p>
            <a:pPr marL="457200" lvl="1" indent="0">
              <a:buNone/>
            </a:pPr>
            <a:r>
              <a:rPr lang="en-US" sz="1600" b="1" dirty="0" err="1">
                <a:solidFill>
                  <a:srgbClr val="0070C0"/>
                </a:solidFill>
              </a:rPr>
              <a:t>cout</a:t>
            </a:r>
            <a:r>
              <a:rPr lang="en-US" sz="1600" b="1" dirty="0">
                <a:solidFill>
                  <a:srgbClr val="0070C0"/>
                </a:solidFill>
              </a:rPr>
              <a:t> &lt;&lt; "\</a:t>
            </a:r>
            <a:r>
              <a:rPr lang="en-US" sz="1600" b="1" dirty="0" err="1" smtClean="0">
                <a:solidFill>
                  <a:srgbClr val="0070C0"/>
                </a:solidFill>
              </a:rPr>
              <a:t>nPerson</a:t>
            </a:r>
            <a:r>
              <a:rPr lang="en-US" sz="1600" b="1" dirty="0" smtClean="0">
                <a:solidFill>
                  <a:srgbClr val="0070C0"/>
                </a:solidFill>
              </a:rPr>
              <a:t> 1's </a:t>
            </a:r>
            <a:r>
              <a:rPr lang="en-US" sz="1600" b="1" dirty="0">
                <a:solidFill>
                  <a:srgbClr val="0070C0"/>
                </a:solidFill>
              </a:rPr>
              <a:t>height </a:t>
            </a:r>
            <a:r>
              <a:rPr lang="en-US" sz="1600" b="1" dirty="0" smtClean="0">
                <a:solidFill>
                  <a:srgbClr val="0070C0"/>
                </a:solidFill>
              </a:rPr>
              <a:t>in cm is </a:t>
            </a:r>
            <a:r>
              <a:rPr lang="en-US" sz="1600" b="1" dirty="0">
                <a:solidFill>
                  <a:srgbClr val="0070C0"/>
                </a:solidFill>
              </a:rPr>
              <a:t>" &lt;&lt; person1.height_cm &lt;&lt; ".";</a:t>
            </a:r>
          </a:p>
          <a:p>
            <a:pPr marL="457200" lvl="1" indent="0">
              <a:buNone/>
            </a:pPr>
            <a:r>
              <a:rPr lang="en-US" sz="1600" b="1" dirty="0" err="1">
                <a:solidFill>
                  <a:srgbClr val="0070C0"/>
                </a:solidFill>
              </a:rPr>
              <a:t>cout</a:t>
            </a:r>
            <a:r>
              <a:rPr lang="en-US" sz="1600" b="1" dirty="0">
                <a:solidFill>
                  <a:srgbClr val="0070C0"/>
                </a:solidFill>
              </a:rPr>
              <a:t> &lt;&lt; "\</a:t>
            </a:r>
            <a:r>
              <a:rPr lang="en-US" sz="1600" b="1" dirty="0" err="1" smtClean="0">
                <a:solidFill>
                  <a:srgbClr val="0070C0"/>
                </a:solidFill>
              </a:rPr>
              <a:t>nPerson</a:t>
            </a:r>
            <a:r>
              <a:rPr lang="en-US" sz="1600" b="1" dirty="0" smtClean="0">
                <a:solidFill>
                  <a:srgbClr val="0070C0"/>
                </a:solidFill>
              </a:rPr>
              <a:t> 1's </a:t>
            </a:r>
            <a:r>
              <a:rPr lang="en-US" sz="1600" b="1" dirty="0">
                <a:solidFill>
                  <a:srgbClr val="0070C0"/>
                </a:solidFill>
              </a:rPr>
              <a:t>weight </a:t>
            </a:r>
            <a:r>
              <a:rPr lang="en-US" sz="1600" b="1" dirty="0" smtClean="0">
                <a:solidFill>
                  <a:srgbClr val="0070C0"/>
                </a:solidFill>
              </a:rPr>
              <a:t>in kg is </a:t>
            </a:r>
            <a:r>
              <a:rPr lang="en-US" sz="1600" b="1" dirty="0">
                <a:solidFill>
                  <a:srgbClr val="0070C0"/>
                </a:solidFill>
              </a:rPr>
              <a:t>" &lt;&lt; person1.weight_kg &lt;&lt; ".";</a:t>
            </a:r>
          </a:p>
          <a:p>
            <a:pPr marL="457200" lvl="1" indent="0">
              <a:buNone/>
            </a:pPr>
            <a:endParaRPr lang="en-US" sz="1600" b="1" dirty="0">
              <a:solidFill>
                <a:srgbClr val="0070C0"/>
              </a:solidFill>
            </a:endParaRPr>
          </a:p>
          <a:p>
            <a:pPr marL="457200" lvl="1" indent="0">
              <a:buNone/>
            </a:pPr>
            <a:r>
              <a:rPr lang="en-US" sz="1600" b="1" dirty="0" err="1">
                <a:solidFill>
                  <a:srgbClr val="0070C0"/>
                </a:solidFill>
              </a:rPr>
              <a:t>cout</a:t>
            </a:r>
            <a:r>
              <a:rPr lang="en-US" sz="1600" b="1" dirty="0">
                <a:solidFill>
                  <a:srgbClr val="0070C0"/>
                </a:solidFill>
              </a:rPr>
              <a:t> &lt;&lt; "\</a:t>
            </a:r>
            <a:r>
              <a:rPr lang="en-US" sz="1600" b="1" dirty="0" smtClean="0">
                <a:solidFill>
                  <a:srgbClr val="0070C0"/>
                </a:solidFill>
              </a:rPr>
              <a:t>n\</a:t>
            </a:r>
            <a:r>
              <a:rPr lang="en-US" sz="1600" b="1" dirty="0" err="1" smtClean="0">
                <a:solidFill>
                  <a:srgbClr val="0070C0"/>
                </a:solidFill>
              </a:rPr>
              <a:t>nPerson</a:t>
            </a:r>
            <a:r>
              <a:rPr lang="en-US" sz="1600" b="1" dirty="0" smtClean="0">
                <a:solidFill>
                  <a:srgbClr val="0070C0"/>
                </a:solidFill>
              </a:rPr>
              <a:t> 2's </a:t>
            </a:r>
            <a:r>
              <a:rPr lang="en-US" sz="1600" b="1" dirty="0">
                <a:solidFill>
                  <a:srgbClr val="0070C0"/>
                </a:solidFill>
              </a:rPr>
              <a:t>height </a:t>
            </a:r>
            <a:r>
              <a:rPr lang="en-US" sz="1600" b="1" dirty="0" smtClean="0">
                <a:solidFill>
                  <a:srgbClr val="0070C0"/>
                </a:solidFill>
              </a:rPr>
              <a:t>in cm is </a:t>
            </a:r>
            <a:r>
              <a:rPr lang="en-US" sz="1600" b="1" dirty="0">
                <a:solidFill>
                  <a:srgbClr val="0070C0"/>
                </a:solidFill>
              </a:rPr>
              <a:t>" &lt;&lt; </a:t>
            </a:r>
            <a:r>
              <a:rPr lang="en-US" sz="1600" b="1" dirty="0" smtClean="0">
                <a:solidFill>
                  <a:srgbClr val="0070C0"/>
                </a:solidFill>
              </a:rPr>
              <a:t>person2.height_cm </a:t>
            </a:r>
            <a:r>
              <a:rPr lang="en-US" sz="1600" b="1" dirty="0">
                <a:solidFill>
                  <a:srgbClr val="0070C0"/>
                </a:solidFill>
              </a:rPr>
              <a:t>&lt;&lt; ".";</a:t>
            </a:r>
          </a:p>
          <a:p>
            <a:pPr marL="457200" lvl="1" indent="0">
              <a:buNone/>
            </a:pPr>
            <a:r>
              <a:rPr lang="en-US" sz="1600" b="1" dirty="0" err="1">
                <a:solidFill>
                  <a:srgbClr val="0070C0"/>
                </a:solidFill>
              </a:rPr>
              <a:t>cout</a:t>
            </a:r>
            <a:r>
              <a:rPr lang="en-US" sz="1600" b="1" dirty="0">
                <a:solidFill>
                  <a:srgbClr val="0070C0"/>
                </a:solidFill>
              </a:rPr>
              <a:t> &lt;&lt; "\</a:t>
            </a:r>
            <a:r>
              <a:rPr lang="en-US" sz="1600" b="1" dirty="0" err="1" smtClean="0">
                <a:solidFill>
                  <a:srgbClr val="0070C0"/>
                </a:solidFill>
              </a:rPr>
              <a:t>nPerson</a:t>
            </a:r>
            <a:r>
              <a:rPr lang="en-US" sz="1600" b="1" dirty="0" smtClean="0">
                <a:solidFill>
                  <a:srgbClr val="0070C0"/>
                </a:solidFill>
              </a:rPr>
              <a:t> 2's </a:t>
            </a:r>
            <a:r>
              <a:rPr lang="en-US" sz="1600" b="1" dirty="0">
                <a:solidFill>
                  <a:srgbClr val="0070C0"/>
                </a:solidFill>
              </a:rPr>
              <a:t>weight </a:t>
            </a:r>
            <a:r>
              <a:rPr lang="en-US" sz="1600" b="1" dirty="0" smtClean="0">
                <a:solidFill>
                  <a:srgbClr val="0070C0"/>
                </a:solidFill>
              </a:rPr>
              <a:t>in kg is </a:t>
            </a:r>
            <a:r>
              <a:rPr lang="en-US" sz="1600" b="1" dirty="0">
                <a:solidFill>
                  <a:srgbClr val="0070C0"/>
                </a:solidFill>
              </a:rPr>
              <a:t>" &lt;&lt; </a:t>
            </a:r>
            <a:r>
              <a:rPr lang="en-US" sz="1600" b="1" dirty="0" smtClean="0">
                <a:solidFill>
                  <a:srgbClr val="0070C0"/>
                </a:solidFill>
              </a:rPr>
              <a:t>person2.weight_kg </a:t>
            </a:r>
            <a:r>
              <a:rPr lang="en-US" sz="1600" b="1" dirty="0">
                <a:solidFill>
                  <a:srgbClr val="0070C0"/>
                </a:solidFill>
              </a:rPr>
              <a:t>&lt;&lt; ".";</a:t>
            </a:r>
          </a:p>
          <a:p>
            <a:pPr marL="457200" lvl="1" indent="0">
              <a:buNone/>
            </a:pPr>
            <a:r>
              <a:rPr lang="en-US" sz="1600" b="1" dirty="0" smtClean="0">
                <a:solidFill>
                  <a:srgbClr val="0070C0"/>
                </a:solidFill>
              </a:rPr>
              <a:t>}</a:t>
            </a:r>
            <a:endParaRPr lang="en-US" sz="1600" b="1" dirty="0">
              <a:solidFill>
                <a:srgbClr val="0070C0"/>
              </a:solidFill>
            </a:endParaRPr>
          </a:p>
          <a:p>
            <a:pPr marL="457200" lvl="1" indent="0">
              <a:buNone/>
            </a:pPr>
            <a:endParaRPr lang="en-US" sz="1600" b="1" dirty="0">
              <a:solidFill>
                <a:srgbClr val="0070C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24062758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62146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r>
              <a:rPr lang="en-GB" sz="3200" dirty="0"/>
              <a:t>STRUCTURED VARIABLES</a:t>
            </a:r>
            <a:endParaRPr lang="en-US" sz="3200" dirty="0"/>
          </a:p>
        </p:txBody>
      </p:sp>
      <p:sp>
        <p:nvSpPr>
          <p:cNvPr id="262147" name="Rectangle 3"/>
          <p:cNvSpPr>
            <a:spLocks noGrp="1" noChangeArrowheads="1"/>
          </p:cNvSpPr>
          <p:nvPr>
            <p:ph type="body" idx="1"/>
          </p:nvPr>
        </p:nvSpPr>
        <p:spPr>
          <a:xfrm>
            <a:off x="457200" y="1600200"/>
            <a:ext cx="8229600" cy="4953000"/>
          </a:xfrm>
        </p:spPr>
        <p:txBody>
          <a:bodyPr/>
          <a:lstStyle/>
          <a:p>
            <a:pPr marL="339725" indent="0">
              <a:buNone/>
            </a:pPr>
            <a:r>
              <a:rPr lang="en-GB" sz="2200" dirty="0" smtClean="0"/>
              <a:t>Another example</a:t>
            </a:r>
            <a:r>
              <a:rPr lang="en-GB" sz="2200" dirty="0"/>
              <a:t>:</a:t>
            </a:r>
            <a:endParaRPr lang="en-US" sz="2200" dirty="0"/>
          </a:p>
          <a:p>
            <a:pPr marL="339725" indent="0">
              <a:buNone/>
            </a:pPr>
            <a:r>
              <a:rPr lang="en-GB" sz="2200" dirty="0"/>
              <a:t>	</a:t>
            </a:r>
            <a:endParaRPr lang="en-US" sz="2200" dirty="0"/>
          </a:p>
          <a:p>
            <a:pPr marL="339725" indent="0">
              <a:buNone/>
            </a:pPr>
            <a:r>
              <a:rPr lang="en-GB" sz="2200" dirty="0"/>
              <a:t>		</a:t>
            </a:r>
            <a:r>
              <a:rPr lang="en-GB" sz="2200" dirty="0" err="1" smtClean="0"/>
              <a:t>struct</a:t>
            </a:r>
            <a:r>
              <a:rPr lang="en-GB" sz="2200" dirty="0" smtClean="0"/>
              <a:t> </a:t>
            </a:r>
            <a:r>
              <a:rPr lang="en-GB" sz="2200" dirty="0" err="1" smtClean="0"/>
              <a:t>book_info</a:t>
            </a:r>
            <a:r>
              <a:rPr lang="en-GB" sz="2200" dirty="0" smtClean="0"/>
              <a:t> </a:t>
            </a:r>
            <a:r>
              <a:rPr lang="en-GB" sz="2200" dirty="0"/>
              <a:t>{</a:t>
            </a:r>
            <a:endParaRPr lang="en-US" sz="2200" dirty="0"/>
          </a:p>
          <a:p>
            <a:pPr marL="339725" indent="0">
              <a:buNone/>
            </a:pPr>
            <a:r>
              <a:rPr lang="en-GB" sz="2200" dirty="0"/>
              <a:t>		</a:t>
            </a:r>
            <a:r>
              <a:rPr lang="en-GB" sz="2200" dirty="0" smtClean="0"/>
              <a:t>      char title[50];</a:t>
            </a:r>
            <a:endParaRPr lang="en-US" sz="2200" dirty="0"/>
          </a:p>
          <a:p>
            <a:pPr marL="339725" indent="0">
              <a:buNone/>
            </a:pPr>
            <a:r>
              <a:rPr lang="en-GB" sz="2200" dirty="0"/>
              <a:t>		</a:t>
            </a:r>
            <a:r>
              <a:rPr lang="en-GB" sz="2200" dirty="0" smtClean="0"/>
              <a:t>      char author[50];</a:t>
            </a:r>
            <a:endParaRPr lang="en-US" sz="2200" dirty="0"/>
          </a:p>
          <a:p>
            <a:pPr marL="339725" indent="0">
              <a:buNone/>
            </a:pPr>
            <a:r>
              <a:rPr lang="en-GB" sz="2200" dirty="0"/>
              <a:t>		</a:t>
            </a:r>
            <a:r>
              <a:rPr lang="en-GB" sz="2200" dirty="0" smtClean="0"/>
              <a:t>      </a:t>
            </a:r>
            <a:r>
              <a:rPr lang="en-GB" sz="2200" dirty="0" err="1" smtClean="0"/>
              <a:t>int</a:t>
            </a:r>
            <a:r>
              <a:rPr lang="en-GB" sz="2200" dirty="0" smtClean="0"/>
              <a:t> </a:t>
            </a:r>
            <a:r>
              <a:rPr lang="en-GB" sz="2200" dirty="0" err="1" smtClean="0"/>
              <a:t>book_id</a:t>
            </a:r>
            <a:r>
              <a:rPr lang="en-GB" sz="2200" dirty="0" smtClean="0"/>
              <a:t>;</a:t>
            </a:r>
            <a:endParaRPr lang="en-US" sz="2200" dirty="0"/>
          </a:p>
          <a:p>
            <a:pPr marL="339725" indent="0">
              <a:buNone/>
            </a:pPr>
            <a:r>
              <a:rPr lang="en-GB" sz="2200" dirty="0"/>
              <a:t>		</a:t>
            </a:r>
            <a:r>
              <a:rPr lang="en-GB" sz="2200" dirty="0" smtClean="0"/>
              <a:t>      };</a:t>
            </a:r>
            <a:endParaRPr lang="en-US" sz="2200" dirty="0"/>
          </a:p>
          <a:p>
            <a:pPr marL="339725" indent="0">
              <a:buNone/>
            </a:pPr>
            <a:r>
              <a:rPr lang="en-GB" sz="2200" dirty="0"/>
              <a:t> </a:t>
            </a:r>
            <a:endParaRPr lang="en-US" sz="2200" dirty="0"/>
          </a:p>
          <a:p>
            <a:pPr marL="339725" indent="0">
              <a:buNone/>
            </a:pPr>
            <a:r>
              <a:rPr lang="en-GB" sz="2200" dirty="0" smtClean="0"/>
              <a:t>The </a:t>
            </a:r>
            <a:r>
              <a:rPr lang="en-GB" sz="2200" dirty="0"/>
              <a:t>variables </a:t>
            </a:r>
            <a:r>
              <a:rPr lang="en-GB" sz="2200" i="1" dirty="0" smtClean="0"/>
              <a:t>title</a:t>
            </a:r>
            <a:r>
              <a:rPr lang="en-GB" sz="2200" dirty="0" smtClean="0"/>
              <a:t>, </a:t>
            </a:r>
            <a:r>
              <a:rPr lang="en-GB" sz="2200" i="1" dirty="0" smtClean="0"/>
              <a:t>author</a:t>
            </a:r>
            <a:r>
              <a:rPr lang="en-GB" sz="2200" dirty="0" smtClean="0"/>
              <a:t>, and </a:t>
            </a:r>
            <a:r>
              <a:rPr lang="en-GB" sz="2200" i="1" dirty="0" err="1" smtClean="0"/>
              <a:t>book_id</a:t>
            </a:r>
            <a:r>
              <a:rPr lang="en-GB" sz="2200" dirty="0" smtClean="0"/>
              <a:t> </a:t>
            </a:r>
            <a:r>
              <a:rPr lang="en-GB" sz="2200" dirty="0"/>
              <a:t>are the </a:t>
            </a:r>
            <a:r>
              <a:rPr lang="en-GB" sz="2200" dirty="0" smtClean="0"/>
              <a:t>members of </a:t>
            </a:r>
            <a:r>
              <a:rPr lang="en-GB" sz="2200" dirty="0"/>
              <a:t>the structure </a:t>
            </a:r>
            <a:r>
              <a:rPr lang="en-GB" sz="2200" i="1" dirty="0" err="1" smtClean="0"/>
              <a:t>book_info</a:t>
            </a:r>
            <a:r>
              <a:rPr lang="en-GB" sz="2200" dirty="0" smtClean="0"/>
              <a:t>.</a:t>
            </a:r>
          </a:p>
          <a:p>
            <a:pPr marL="339725" indent="0">
              <a:buNone/>
            </a:pPr>
            <a:endParaRPr lang="en-GB" sz="2200" dirty="0"/>
          </a:p>
          <a:p>
            <a:pPr marL="339725" indent="0">
              <a:buNone/>
            </a:pPr>
            <a:r>
              <a:rPr lang="en-GB" sz="2200" dirty="0"/>
              <a:t>		</a:t>
            </a:r>
            <a:r>
              <a:rPr lang="en-GB" sz="2200" dirty="0" err="1"/>
              <a:t>struct</a:t>
            </a:r>
            <a:r>
              <a:rPr lang="en-GB" sz="2200" dirty="0"/>
              <a:t> </a:t>
            </a:r>
            <a:r>
              <a:rPr lang="en-GB" sz="2200" dirty="0" err="1"/>
              <a:t>book_info</a:t>
            </a:r>
            <a:r>
              <a:rPr lang="en-GB" sz="2200" dirty="0"/>
              <a:t> book1, book2</a:t>
            </a:r>
            <a:r>
              <a:rPr lang="en-GB" sz="2200" dirty="0" smtClean="0"/>
              <a:t>;</a:t>
            </a:r>
            <a:endParaRPr lang="en-US" sz="2200" dirty="0"/>
          </a:p>
        </p:txBody>
      </p:sp>
    </p:spTree>
    <p:extLst>
      <p:ext uri="{BB962C8B-B14F-4D97-AF65-F5344CB8AC3E}">
        <p14:creationId xmlns:p14="http://schemas.microsoft.com/office/powerpoint/2010/main" val="4116650825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214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26214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26214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2147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262147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262147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5" presetID="2" presetClass="entr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2147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7" dur="500" fill="hold"/>
                                        <p:tgtEl>
                                          <p:spTgt spid="262147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" dur="500" fill="hold"/>
                                        <p:tgtEl>
                                          <p:spTgt spid="262147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9" presetID="2" presetClass="entr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2147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1" dur="500" fill="hold"/>
                                        <p:tgtEl>
                                          <p:spTgt spid="262147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2" dur="500" fill="hold"/>
                                        <p:tgtEl>
                                          <p:spTgt spid="262147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3" presetID="2" presetClass="entr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2147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" dur="500" fill="hold"/>
                                        <p:tgtEl>
                                          <p:spTgt spid="262147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" dur="500" fill="hold"/>
                                        <p:tgtEl>
                                          <p:spTgt spid="262147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7" presetID="2" presetClass="entr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2147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9" dur="500" fill="hold"/>
                                        <p:tgtEl>
                                          <p:spTgt spid="262147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0" dur="500" fill="hold"/>
                                        <p:tgtEl>
                                          <p:spTgt spid="262147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1" fill="hold">
                      <p:stCondLst>
                        <p:cond delay="indefinite"/>
                      </p:stCondLst>
                      <p:childTnLst>
                        <p:par>
                          <p:cTn id="32" fill="hold">
                            <p:stCondLst>
                              <p:cond delay="0"/>
                            </p:stCondLst>
                            <p:childTnLst>
                              <p:par>
                                <p:cTn id="33" presetID="2" presetClass="entr" presetSubtype="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2147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5" dur="500" fill="hold"/>
                                        <p:tgtEl>
                                          <p:spTgt spid="262147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6" dur="500" fill="hold"/>
                                        <p:tgtEl>
                                          <p:spTgt spid="262147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7" fill="hold">
                      <p:stCondLst>
                        <p:cond delay="indefinite"/>
                      </p:stCondLst>
                      <p:childTnLst>
                        <p:par>
                          <p:cTn id="38" fill="hold">
                            <p:stCondLst>
                              <p:cond delay="0"/>
                            </p:stCondLst>
                            <p:childTnLst>
                              <p:par>
                                <p:cTn id="39" presetID="2" presetClass="entr" presetSubtype="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2147">
                                            <p:txEl>
                                              <p:pRg st="10" end="1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1" dur="500" fill="hold"/>
                                        <p:tgtEl>
                                          <p:spTgt spid="262147">
                                            <p:txEl>
                                              <p:pRg st="10" end="1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2" dur="500" fill="hold"/>
                                        <p:tgtEl>
                                          <p:spTgt spid="262147">
                                            <p:txEl>
                                              <p:pRg st="10" end="1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62146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r>
              <a:rPr lang="en-GB" sz="3200" dirty="0" smtClean="0"/>
              <a:t>STRUCTURED VARIABLES</a:t>
            </a:r>
            <a:endParaRPr lang="en-US" sz="3200" dirty="0"/>
          </a:p>
        </p:txBody>
      </p:sp>
      <p:sp>
        <p:nvSpPr>
          <p:cNvPr id="262147" name="Rectangle 3"/>
          <p:cNvSpPr>
            <a:spLocks noGrp="1" noChangeArrowheads="1"/>
          </p:cNvSpPr>
          <p:nvPr>
            <p:ph type="body" idx="1"/>
          </p:nvPr>
        </p:nvSpPr>
        <p:spPr>
          <a:xfrm>
            <a:off x="457200" y="1600200"/>
            <a:ext cx="8229600" cy="4953000"/>
          </a:xfrm>
        </p:spPr>
        <p:txBody>
          <a:bodyPr/>
          <a:lstStyle/>
          <a:p>
            <a:pPr marL="339725" indent="0">
              <a:buNone/>
            </a:pPr>
            <a:endParaRPr lang="en-GB" sz="2400" dirty="0" smtClean="0"/>
          </a:p>
          <a:p>
            <a:pPr marL="339725" indent="0">
              <a:buNone/>
            </a:pPr>
            <a:r>
              <a:rPr lang="en-GB" sz="2400" dirty="0" smtClean="0"/>
              <a:t>To enter data:</a:t>
            </a:r>
            <a:endParaRPr lang="en-GB" sz="2400" dirty="0"/>
          </a:p>
          <a:p>
            <a:pPr marL="339725" indent="0">
              <a:buNone/>
            </a:pPr>
            <a:endParaRPr lang="en-US" sz="2400" dirty="0" smtClean="0"/>
          </a:p>
          <a:p>
            <a:pPr marL="1776413" indent="0">
              <a:buNone/>
            </a:pPr>
            <a:r>
              <a:rPr lang="en-GB" sz="2400" dirty="0" err="1" smtClean="0"/>
              <a:t>strcpy</a:t>
            </a:r>
            <a:r>
              <a:rPr lang="en-GB" sz="2400" dirty="0" smtClean="0"/>
              <a:t> (book1.title, “C++ Programming”);</a:t>
            </a:r>
          </a:p>
          <a:p>
            <a:pPr marL="1776413" indent="0">
              <a:buNone/>
            </a:pPr>
            <a:endParaRPr lang="en-GB" sz="2400" dirty="0" smtClean="0"/>
          </a:p>
          <a:p>
            <a:pPr marL="1776413" indent="0">
              <a:buNone/>
            </a:pPr>
            <a:r>
              <a:rPr lang="en-GB" sz="2400" dirty="0" err="1"/>
              <a:t>strcpy</a:t>
            </a:r>
            <a:r>
              <a:rPr lang="en-GB" sz="2400" dirty="0"/>
              <a:t> (</a:t>
            </a:r>
            <a:r>
              <a:rPr lang="en-GB" sz="2400" dirty="0" smtClean="0"/>
              <a:t>book1.author, “Mitch M. Andaya”);</a:t>
            </a:r>
          </a:p>
          <a:p>
            <a:pPr marL="1776413" indent="0">
              <a:buNone/>
            </a:pPr>
            <a:endParaRPr lang="en-US" sz="2400" dirty="0"/>
          </a:p>
          <a:p>
            <a:pPr marL="1776413" indent="0">
              <a:buNone/>
            </a:pPr>
            <a:r>
              <a:rPr lang="en-GB" sz="2400" dirty="0" smtClean="0"/>
              <a:t>book1.book_id </a:t>
            </a:r>
            <a:r>
              <a:rPr lang="en-GB" sz="2400" dirty="0"/>
              <a:t>= </a:t>
            </a:r>
            <a:r>
              <a:rPr lang="en-GB" sz="2400" dirty="0" smtClean="0"/>
              <a:t>123456;</a:t>
            </a:r>
            <a:endParaRPr lang="en-US" sz="2400" dirty="0"/>
          </a:p>
        </p:txBody>
      </p:sp>
    </p:spTree>
    <p:extLst>
      <p:ext uri="{BB962C8B-B14F-4D97-AF65-F5344CB8AC3E}">
        <p14:creationId xmlns:p14="http://schemas.microsoft.com/office/powerpoint/2010/main" val="1598194383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2147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262147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262147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2147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262147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262147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2" presetClass="entr" presetSubtype="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2147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262147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262147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2" presetClass="entr" presetSubtype="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2147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" dur="500" fill="hold"/>
                                        <p:tgtEl>
                                          <p:spTgt spid="262147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" dur="500" fill="hold"/>
                                        <p:tgtEl>
                                          <p:spTgt spid="262147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62146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r>
              <a:rPr lang="en-GB" sz="3200" dirty="0"/>
              <a:t>STRUCTURED VARIABLES</a:t>
            </a:r>
            <a:endParaRPr lang="en-US" sz="3200" dirty="0"/>
          </a:p>
        </p:txBody>
      </p:sp>
      <p:sp>
        <p:nvSpPr>
          <p:cNvPr id="262147" name="Rectangle 3"/>
          <p:cNvSpPr>
            <a:spLocks noGrp="1" noChangeArrowheads="1"/>
          </p:cNvSpPr>
          <p:nvPr>
            <p:ph type="body" idx="1"/>
          </p:nvPr>
        </p:nvSpPr>
        <p:spPr>
          <a:xfrm>
            <a:off x="457200" y="1600200"/>
            <a:ext cx="8229600" cy="4953000"/>
          </a:xfrm>
        </p:spPr>
        <p:txBody>
          <a:bodyPr/>
          <a:lstStyle/>
          <a:p>
            <a:pPr marL="457200" lvl="1" indent="0">
              <a:buNone/>
            </a:pPr>
            <a:r>
              <a:rPr lang="en-US" sz="1600" dirty="0"/>
              <a:t>Sample Program:</a:t>
            </a:r>
          </a:p>
          <a:p>
            <a:pPr marL="457200" lvl="1" indent="0">
              <a:buNone/>
            </a:pPr>
            <a:endParaRPr lang="en-US" sz="1600" b="1" dirty="0" smtClean="0">
              <a:solidFill>
                <a:srgbClr val="0070C0"/>
              </a:solidFill>
            </a:endParaRPr>
          </a:p>
          <a:p>
            <a:pPr marL="457200" lvl="1" indent="0">
              <a:buNone/>
            </a:pPr>
            <a:r>
              <a:rPr lang="en-US" sz="1600" b="1" dirty="0" smtClean="0">
                <a:solidFill>
                  <a:srgbClr val="0070C0"/>
                </a:solidFill>
              </a:rPr>
              <a:t>#</a:t>
            </a:r>
            <a:r>
              <a:rPr lang="en-US" sz="1600" b="1" dirty="0">
                <a:solidFill>
                  <a:srgbClr val="0070C0"/>
                </a:solidFill>
              </a:rPr>
              <a:t>include &lt;</a:t>
            </a:r>
            <a:r>
              <a:rPr lang="en-US" sz="1600" b="1" dirty="0" err="1">
                <a:solidFill>
                  <a:srgbClr val="0070C0"/>
                </a:solidFill>
              </a:rPr>
              <a:t>iostream</a:t>
            </a:r>
            <a:r>
              <a:rPr lang="en-US" sz="1600" b="1" dirty="0">
                <a:solidFill>
                  <a:srgbClr val="0070C0"/>
                </a:solidFill>
              </a:rPr>
              <a:t>&gt;</a:t>
            </a:r>
          </a:p>
          <a:p>
            <a:pPr marL="457200" lvl="1" indent="0">
              <a:buNone/>
            </a:pPr>
            <a:r>
              <a:rPr lang="en-US" sz="1600" b="1" dirty="0">
                <a:solidFill>
                  <a:srgbClr val="0070C0"/>
                </a:solidFill>
              </a:rPr>
              <a:t>using namespace </a:t>
            </a:r>
            <a:r>
              <a:rPr lang="en-US" sz="1600" b="1" dirty="0" err="1">
                <a:solidFill>
                  <a:srgbClr val="0070C0"/>
                </a:solidFill>
              </a:rPr>
              <a:t>std</a:t>
            </a:r>
            <a:r>
              <a:rPr lang="en-US" sz="1600" b="1" dirty="0">
                <a:solidFill>
                  <a:srgbClr val="0070C0"/>
                </a:solidFill>
              </a:rPr>
              <a:t>;</a:t>
            </a:r>
          </a:p>
          <a:p>
            <a:pPr marL="457200" lvl="1" indent="0">
              <a:buNone/>
            </a:pPr>
            <a:endParaRPr lang="en-US" sz="1600" b="1" dirty="0">
              <a:solidFill>
                <a:srgbClr val="0070C0"/>
              </a:solidFill>
            </a:endParaRPr>
          </a:p>
          <a:p>
            <a:pPr marL="457200" lvl="1" indent="0">
              <a:buNone/>
            </a:pPr>
            <a:r>
              <a:rPr lang="en-US" sz="1600" b="1" dirty="0">
                <a:solidFill>
                  <a:srgbClr val="0070C0"/>
                </a:solidFill>
              </a:rPr>
              <a:t>main()</a:t>
            </a:r>
          </a:p>
          <a:p>
            <a:pPr marL="457200" lvl="1" indent="0">
              <a:buNone/>
            </a:pPr>
            <a:r>
              <a:rPr lang="en-US" sz="1600" b="1" dirty="0">
                <a:solidFill>
                  <a:srgbClr val="0070C0"/>
                </a:solidFill>
              </a:rPr>
              <a:t>{</a:t>
            </a:r>
          </a:p>
          <a:p>
            <a:pPr marL="457200" lvl="1" indent="0">
              <a:buNone/>
            </a:pPr>
            <a:endParaRPr lang="en-US" sz="1600" b="1" dirty="0">
              <a:solidFill>
                <a:srgbClr val="0070C0"/>
              </a:solidFill>
            </a:endParaRPr>
          </a:p>
          <a:p>
            <a:pPr marL="457200" lvl="1" indent="0">
              <a:buNone/>
            </a:pPr>
            <a:r>
              <a:rPr lang="en-US" sz="1600" b="1" dirty="0" err="1">
                <a:solidFill>
                  <a:srgbClr val="0070C0"/>
                </a:solidFill>
              </a:rPr>
              <a:t>struct</a:t>
            </a:r>
            <a:r>
              <a:rPr lang="en-US" sz="1600" b="1" dirty="0">
                <a:solidFill>
                  <a:srgbClr val="0070C0"/>
                </a:solidFill>
              </a:rPr>
              <a:t> </a:t>
            </a:r>
            <a:r>
              <a:rPr lang="en-US" sz="1600" b="1" dirty="0" err="1">
                <a:solidFill>
                  <a:srgbClr val="0070C0"/>
                </a:solidFill>
              </a:rPr>
              <a:t>book_info</a:t>
            </a:r>
            <a:r>
              <a:rPr lang="en-US" sz="1600" b="1" dirty="0">
                <a:solidFill>
                  <a:srgbClr val="0070C0"/>
                </a:solidFill>
              </a:rPr>
              <a:t> {</a:t>
            </a:r>
          </a:p>
          <a:p>
            <a:pPr marL="457200" lvl="1" indent="0">
              <a:buNone/>
            </a:pPr>
            <a:r>
              <a:rPr lang="en-US" sz="1600" b="1" dirty="0">
                <a:solidFill>
                  <a:srgbClr val="0070C0"/>
                </a:solidFill>
              </a:rPr>
              <a:t>	char title[50];</a:t>
            </a:r>
          </a:p>
          <a:p>
            <a:pPr marL="457200" lvl="1" indent="0">
              <a:buNone/>
            </a:pPr>
            <a:r>
              <a:rPr lang="en-US" sz="1600" b="1" dirty="0">
                <a:solidFill>
                  <a:srgbClr val="0070C0"/>
                </a:solidFill>
              </a:rPr>
              <a:t>	char author[50];</a:t>
            </a:r>
          </a:p>
          <a:p>
            <a:pPr marL="457200" lvl="1" indent="0">
              <a:buNone/>
            </a:pPr>
            <a:r>
              <a:rPr lang="en-US" sz="1600" b="1" dirty="0">
                <a:solidFill>
                  <a:srgbClr val="0070C0"/>
                </a:solidFill>
              </a:rPr>
              <a:t>	</a:t>
            </a:r>
            <a:r>
              <a:rPr lang="en-US" sz="1600" b="1" dirty="0" err="1">
                <a:solidFill>
                  <a:srgbClr val="0070C0"/>
                </a:solidFill>
              </a:rPr>
              <a:t>int</a:t>
            </a:r>
            <a:r>
              <a:rPr lang="en-US" sz="1600" b="1" dirty="0">
                <a:solidFill>
                  <a:srgbClr val="0070C0"/>
                </a:solidFill>
              </a:rPr>
              <a:t> </a:t>
            </a:r>
            <a:r>
              <a:rPr lang="en-US" sz="1600" b="1" dirty="0" err="1">
                <a:solidFill>
                  <a:srgbClr val="0070C0"/>
                </a:solidFill>
              </a:rPr>
              <a:t>book_id</a:t>
            </a:r>
            <a:r>
              <a:rPr lang="en-US" sz="1600" b="1" dirty="0">
                <a:solidFill>
                  <a:srgbClr val="0070C0"/>
                </a:solidFill>
              </a:rPr>
              <a:t>;</a:t>
            </a:r>
          </a:p>
          <a:p>
            <a:pPr marL="457200" lvl="1" indent="0">
              <a:buNone/>
            </a:pPr>
            <a:r>
              <a:rPr lang="en-US" sz="1600" b="1" dirty="0">
                <a:solidFill>
                  <a:srgbClr val="0070C0"/>
                </a:solidFill>
              </a:rPr>
              <a:t>	};</a:t>
            </a:r>
          </a:p>
          <a:p>
            <a:pPr marL="457200" lvl="1" indent="0">
              <a:buNone/>
            </a:pPr>
            <a:r>
              <a:rPr lang="en-US" sz="1600" b="1" dirty="0">
                <a:solidFill>
                  <a:srgbClr val="0070C0"/>
                </a:solidFill>
              </a:rPr>
              <a:t>	</a:t>
            </a:r>
          </a:p>
          <a:p>
            <a:pPr marL="457200" lvl="1" indent="0">
              <a:buNone/>
            </a:pPr>
            <a:r>
              <a:rPr lang="en-US" sz="1600" b="1" dirty="0" err="1">
                <a:solidFill>
                  <a:srgbClr val="0070C0"/>
                </a:solidFill>
              </a:rPr>
              <a:t>struct</a:t>
            </a:r>
            <a:r>
              <a:rPr lang="en-US" sz="1600" b="1" dirty="0">
                <a:solidFill>
                  <a:srgbClr val="0070C0"/>
                </a:solidFill>
              </a:rPr>
              <a:t> </a:t>
            </a:r>
            <a:r>
              <a:rPr lang="en-US" sz="1600" b="1" dirty="0" err="1">
                <a:solidFill>
                  <a:srgbClr val="0070C0"/>
                </a:solidFill>
              </a:rPr>
              <a:t>book_info</a:t>
            </a:r>
            <a:r>
              <a:rPr lang="en-US" sz="1600" b="1" dirty="0">
                <a:solidFill>
                  <a:srgbClr val="0070C0"/>
                </a:solidFill>
              </a:rPr>
              <a:t> book1, book2;</a:t>
            </a:r>
          </a:p>
          <a:p>
            <a:pPr marL="457200" lvl="1" indent="0">
              <a:buNone/>
            </a:pPr>
            <a:r>
              <a:rPr lang="en-US" sz="1600" b="1" dirty="0">
                <a:solidFill>
                  <a:srgbClr val="0070C0"/>
                </a:solidFill>
              </a:rPr>
              <a:t>char dummy;</a:t>
            </a:r>
          </a:p>
          <a:p>
            <a:pPr marL="457200" lvl="1" indent="0">
              <a:buNone/>
            </a:pPr>
            <a:endParaRPr lang="en-US" sz="1600" b="1" dirty="0">
              <a:solidFill>
                <a:srgbClr val="0070C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82458479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62146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r>
              <a:rPr lang="en-GB" sz="3200" dirty="0"/>
              <a:t>STRUCTURED VARIABLES</a:t>
            </a:r>
            <a:endParaRPr lang="en-US" sz="3200" dirty="0"/>
          </a:p>
        </p:txBody>
      </p:sp>
      <p:sp>
        <p:nvSpPr>
          <p:cNvPr id="262147" name="Rectangle 3"/>
          <p:cNvSpPr>
            <a:spLocks noGrp="1" noChangeArrowheads="1"/>
          </p:cNvSpPr>
          <p:nvPr>
            <p:ph type="body" idx="1"/>
          </p:nvPr>
        </p:nvSpPr>
        <p:spPr>
          <a:xfrm>
            <a:off x="457200" y="1600200"/>
            <a:ext cx="8229600" cy="4953000"/>
          </a:xfrm>
        </p:spPr>
        <p:txBody>
          <a:bodyPr/>
          <a:lstStyle/>
          <a:p>
            <a:pPr marL="457200" lvl="1" indent="0">
              <a:buNone/>
            </a:pPr>
            <a:endParaRPr lang="en-US" sz="1600" b="1" dirty="0">
              <a:solidFill>
                <a:srgbClr val="0070C0"/>
              </a:solidFill>
            </a:endParaRPr>
          </a:p>
          <a:p>
            <a:pPr marL="457200" lvl="1" indent="0">
              <a:buNone/>
            </a:pPr>
            <a:r>
              <a:rPr lang="en-US" sz="1600" b="1" dirty="0" err="1">
                <a:solidFill>
                  <a:srgbClr val="0070C0"/>
                </a:solidFill>
              </a:rPr>
              <a:t>cout</a:t>
            </a:r>
            <a:r>
              <a:rPr lang="en-US" sz="1600" b="1" dirty="0">
                <a:solidFill>
                  <a:srgbClr val="0070C0"/>
                </a:solidFill>
              </a:rPr>
              <a:t> &lt;&lt; "Enter the title of the first book: ";</a:t>
            </a:r>
          </a:p>
          <a:p>
            <a:pPr marL="457200" lvl="1" indent="0">
              <a:buNone/>
            </a:pPr>
            <a:r>
              <a:rPr lang="en-US" sz="1600" b="1" dirty="0">
                <a:solidFill>
                  <a:srgbClr val="0070C0"/>
                </a:solidFill>
              </a:rPr>
              <a:t>gets (book1.title);</a:t>
            </a:r>
          </a:p>
          <a:p>
            <a:pPr marL="457200" lvl="1" indent="0">
              <a:buNone/>
            </a:pPr>
            <a:r>
              <a:rPr lang="en-US" sz="1600" b="1" dirty="0" err="1">
                <a:solidFill>
                  <a:srgbClr val="0070C0"/>
                </a:solidFill>
              </a:rPr>
              <a:t>cout</a:t>
            </a:r>
            <a:r>
              <a:rPr lang="en-US" sz="1600" b="1" dirty="0">
                <a:solidFill>
                  <a:srgbClr val="0070C0"/>
                </a:solidFill>
              </a:rPr>
              <a:t> &lt;&lt; "Enter the author of the first book: ";</a:t>
            </a:r>
          </a:p>
          <a:p>
            <a:pPr marL="457200" lvl="1" indent="0">
              <a:buNone/>
            </a:pPr>
            <a:r>
              <a:rPr lang="en-US" sz="1600" b="1" dirty="0">
                <a:solidFill>
                  <a:srgbClr val="0070C0"/>
                </a:solidFill>
              </a:rPr>
              <a:t>gets (book1.author);</a:t>
            </a:r>
          </a:p>
          <a:p>
            <a:pPr marL="457200" lvl="1" indent="0">
              <a:buNone/>
            </a:pPr>
            <a:r>
              <a:rPr lang="en-US" sz="1600" b="1" dirty="0" err="1">
                <a:solidFill>
                  <a:srgbClr val="0070C0"/>
                </a:solidFill>
              </a:rPr>
              <a:t>cout</a:t>
            </a:r>
            <a:r>
              <a:rPr lang="en-US" sz="1600" b="1" dirty="0">
                <a:solidFill>
                  <a:srgbClr val="0070C0"/>
                </a:solidFill>
              </a:rPr>
              <a:t> &lt;&lt; "Enter the book ID of the first book: ";</a:t>
            </a:r>
          </a:p>
          <a:p>
            <a:pPr marL="457200" lvl="1" indent="0">
              <a:buNone/>
            </a:pPr>
            <a:r>
              <a:rPr lang="en-US" sz="1600" b="1" dirty="0" err="1">
                <a:solidFill>
                  <a:srgbClr val="0070C0"/>
                </a:solidFill>
              </a:rPr>
              <a:t>cin</a:t>
            </a:r>
            <a:r>
              <a:rPr lang="en-US" sz="1600" b="1" dirty="0">
                <a:solidFill>
                  <a:srgbClr val="0070C0"/>
                </a:solidFill>
              </a:rPr>
              <a:t> &gt;&gt; book1.book_id;</a:t>
            </a:r>
          </a:p>
          <a:p>
            <a:pPr marL="457200" lvl="1" indent="0">
              <a:buNone/>
            </a:pPr>
            <a:endParaRPr lang="en-US" sz="1600" b="1" dirty="0">
              <a:solidFill>
                <a:srgbClr val="0070C0"/>
              </a:solidFill>
            </a:endParaRPr>
          </a:p>
          <a:p>
            <a:pPr marL="457200" lvl="1" indent="0">
              <a:buNone/>
            </a:pPr>
            <a:r>
              <a:rPr lang="en-US" sz="1600" b="1" dirty="0">
                <a:solidFill>
                  <a:srgbClr val="0070C0"/>
                </a:solidFill>
              </a:rPr>
              <a:t>dummy = </a:t>
            </a:r>
            <a:r>
              <a:rPr lang="en-US" sz="1600" b="1" dirty="0" err="1">
                <a:solidFill>
                  <a:srgbClr val="0070C0"/>
                </a:solidFill>
              </a:rPr>
              <a:t>getchar</a:t>
            </a:r>
            <a:r>
              <a:rPr lang="en-US" sz="1600" b="1" dirty="0">
                <a:solidFill>
                  <a:srgbClr val="0070C0"/>
                </a:solidFill>
              </a:rPr>
              <a:t>();</a:t>
            </a:r>
          </a:p>
          <a:p>
            <a:pPr marL="457200" lvl="1" indent="0">
              <a:buNone/>
            </a:pPr>
            <a:endParaRPr lang="en-US" sz="1600" b="1" dirty="0">
              <a:solidFill>
                <a:srgbClr val="0070C0"/>
              </a:solidFill>
            </a:endParaRPr>
          </a:p>
          <a:p>
            <a:pPr marL="457200" lvl="1" indent="0">
              <a:buNone/>
            </a:pPr>
            <a:r>
              <a:rPr lang="en-US" sz="1600" b="1" dirty="0" err="1">
                <a:solidFill>
                  <a:srgbClr val="0070C0"/>
                </a:solidFill>
              </a:rPr>
              <a:t>cout</a:t>
            </a:r>
            <a:r>
              <a:rPr lang="en-US" sz="1600" b="1" dirty="0">
                <a:solidFill>
                  <a:srgbClr val="0070C0"/>
                </a:solidFill>
              </a:rPr>
              <a:t> &lt;&lt; "\</a:t>
            </a:r>
            <a:r>
              <a:rPr lang="en-US" sz="1600" b="1" dirty="0" err="1">
                <a:solidFill>
                  <a:srgbClr val="0070C0"/>
                </a:solidFill>
              </a:rPr>
              <a:t>nEnter</a:t>
            </a:r>
            <a:r>
              <a:rPr lang="en-US" sz="1600" b="1" dirty="0">
                <a:solidFill>
                  <a:srgbClr val="0070C0"/>
                </a:solidFill>
              </a:rPr>
              <a:t> the title of the second book: ";</a:t>
            </a:r>
          </a:p>
          <a:p>
            <a:pPr marL="457200" lvl="1" indent="0">
              <a:buNone/>
            </a:pPr>
            <a:r>
              <a:rPr lang="en-US" sz="1600" b="1" dirty="0">
                <a:solidFill>
                  <a:srgbClr val="0070C0"/>
                </a:solidFill>
              </a:rPr>
              <a:t>gets (book2.title);</a:t>
            </a:r>
          </a:p>
          <a:p>
            <a:pPr marL="457200" lvl="1" indent="0">
              <a:buNone/>
            </a:pPr>
            <a:r>
              <a:rPr lang="en-US" sz="1600" b="1" dirty="0" err="1">
                <a:solidFill>
                  <a:srgbClr val="0070C0"/>
                </a:solidFill>
              </a:rPr>
              <a:t>cout</a:t>
            </a:r>
            <a:r>
              <a:rPr lang="en-US" sz="1600" b="1" dirty="0">
                <a:solidFill>
                  <a:srgbClr val="0070C0"/>
                </a:solidFill>
              </a:rPr>
              <a:t> &lt;&lt; "Enter the second of the second book: ";</a:t>
            </a:r>
          </a:p>
          <a:p>
            <a:pPr marL="457200" lvl="1" indent="0">
              <a:buNone/>
            </a:pPr>
            <a:r>
              <a:rPr lang="en-US" sz="1600" b="1" dirty="0">
                <a:solidFill>
                  <a:srgbClr val="0070C0"/>
                </a:solidFill>
              </a:rPr>
              <a:t>gets (book2.author);</a:t>
            </a:r>
          </a:p>
          <a:p>
            <a:pPr marL="457200" lvl="1" indent="0">
              <a:buNone/>
            </a:pPr>
            <a:r>
              <a:rPr lang="en-US" sz="1600" b="1" dirty="0" err="1">
                <a:solidFill>
                  <a:srgbClr val="0070C0"/>
                </a:solidFill>
              </a:rPr>
              <a:t>cout</a:t>
            </a:r>
            <a:r>
              <a:rPr lang="en-US" sz="1600" b="1" dirty="0">
                <a:solidFill>
                  <a:srgbClr val="0070C0"/>
                </a:solidFill>
              </a:rPr>
              <a:t> &lt;&lt; "Enter the book ID of the second book: ";</a:t>
            </a:r>
          </a:p>
          <a:p>
            <a:pPr marL="457200" lvl="1" indent="0">
              <a:buNone/>
            </a:pPr>
            <a:r>
              <a:rPr lang="en-US" sz="1600" b="1" dirty="0" err="1">
                <a:solidFill>
                  <a:srgbClr val="0070C0"/>
                </a:solidFill>
              </a:rPr>
              <a:t>cin</a:t>
            </a:r>
            <a:r>
              <a:rPr lang="en-US" sz="1600" b="1" dirty="0">
                <a:solidFill>
                  <a:srgbClr val="0070C0"/>
                </a:solidFill>
              </a:rPr>
              <a:t> &gt;&gt; book2.book_id;</a:t>
            </a:r>
          </a:p>
          <a:p>
            <a:pPr marL="457200" lvl="1" indent="0">
              <a:buNone/>
            </a:pPr>
            <a:endParaRPr lang="en-US" sz="1600" b="1" dirty="0">
              <a:solidFill>
                <a:srgbClr val="0070C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21743884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62146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r>
              <a:rPr lang="en-GB" sz="3200" dirty="0"/>
              <a:t>STRUCTURED VARIABLES</a:t>
            </a:r>
            <a:endParaRPr lang="en-US" sz="3200" dirty="0"/>
          </a:p>
        </p:txBody>
      </p:sp>
      <p:sp>
        <p:nvSpPr>
          <p:cNvPr id="262147" name="Rectangle 3"/>
          <p:cNvSpPr>
            <a:spLocks noGrp="1" noChangeArrowheads="1"/>
          </p:cNvSpPr>
          <p:nvPr>
            <p:ph type="body" idx="1"/>
          </p:nvPr>
        </p:nvSpPr>
        <p:spPr>
          <a:xfrm>
            <a:off x="457200" y="1600200"/>
            <a:ext cx="8229600" cy="4953000"/>
          </a:xfrm>
        </p:spPr>
        <p:txBody>
          <a:bodyPr/>
          <a:lstStyle/>
          <a:p>
            <a:pPr marL="457200" lvl="1" indent="0">
              <a:buNone/>
            </a:pPr>
            <a:endParaRPr lang="en-US" sz="1600" b="1" dirty="0" smtClean="0">
              <a:solidFill>
                <a:srgbClr val="0070C0"/>
              </a:solidFill>
            </a:endParaRPr>
          </a:p>
          <a:p>
            <a:pPr marL="457200" lvl="1" indent="0">
              <a:buNone/>
            </a:pPr>
            <a:endParaRPr lang="en-US" sz="1600" b="1" dirty="0">
              <a:solidFill>
                <a:srgbClr val="0070C0"/>
              </a:solidFill>
            </a:endParaRPr>
          </a:p>
          <a:p>
            <a:pPr marL="457200" lvl="1" indent="0">
              <a:buNone/>
            </a:pPr>
            <a:endParaRPr lang="en-US" sz="1600" b="1" dirty="0">
              <a:solidFill>
                <a:srgbClr val="0070C0"/>
              </a:solidFill>
            </a:endParaRPr>
          </a:p>
          <a:p>
            <a:pPr marL="457200" lvl="1" indent="0">
              <a:buNone/>
            </a:pPr>
            <a:r>
              <a:rPr lang="en-US" sz="1600" b="1" dirty="0" err="1">
                <a:solidFill>
                  <a:srgbClr val="0070C0"/>
                </a:solidFill>
              </a:rPr>
              <a:t>cout</a:t>
            </a:r>
            <a:r>
              <a:rPr lang="en-US" sz="1600" b="1" dirty="0">
                <a:solidFill>
                  <a:srgbClr val="0070C0"/>
                </a:solidFill>
              </a:rPr>
              <a:t> &lt;&lt; "\</a:t>
            </a:r>
            <a:r>
              <a:rPr lang="en-US" sz="1600" b="1" dirty="0" err="1">
                <a:solidFill>
                  <a:srgbClr val="0070C0"/>
                </a:solidFill>
              </a:rPr>
              <a:t>nThe</a:t>
            </a:r>
            <a:r>
              <a:rPr lang="en-US" sz="1600" b="1" dirty="0">
                <a:solidFill>
                  <a:srgbClr val="0070C0"/>
                </a:solidFill>
              </a:rPr>
              <a:t> title of the first book is " &lt;&lt; book1.title &lt;&lt; ".";</a:t>
            </a:r>
          </a:p>
          <a:p>
            <a:pPr marL="457200" lvl="1" indent="0">
              <a:buNone/>
            </a:pPr>
            <a:r>
              <a:rPr lang="en-US" sz="1600" b="1" dirty="0" err="1">
                <a:solidFill>
                  <a:srgbClr val="0070C0"/>
                </a:solidFill>
              </a:rPr>
              <a:t>cout</a:t>
            </a:r>
            <a:r>
              <a:rPr lang="en-US" sz="1600" b="1" dirty="0">
                <a:solidFill>
                  <a:srgbClr val="0070C0"/>
                </a:solidFill>
              </a:rPr>
              <a:t> &lt;&lt; "\</a:t>
            </a:r>
            <a:r>
              <a:rPr lang="en-US" sz="1600" b="1" dirty="0" err="1">
                <a:solidFill>
                  <a:srgbClr val="0070C0"/>
                </a:solidFill>
              </a:rPr>
              <a:t>nThe</a:t>
            </a:r>
            <a:r>
              <a:rPr lang="en-US" sz="1600" b="1" dirty="0">
                <a:solidFill>
                  <a:srgbClr val="0070C0"/>
                </a:solidFill>
              </a:rPr>
              <a:t> author of the first book is " &lt;&lt; book1.author &lt;&lt; ".";</a:t>
            </a:r>
          </a:p>
          <a:p>
            <a:pPr marL="457200" lvl="1" indent="0">
              <a:buNone/>
            </a:pPr>
            <a:r>
              <a:rPr lang="en-US" sz="1600" b="1" dirty="0" err="1">
                <a:solidFill>
                  <a:srgbClr val="0070C0"/>
                </a:solidFill>
              </a:rPr>
              <a:t>cout</a:t>
            </a:r>
            <a:r>
              <a:rPr lang="en-US" sz="1600" b="1" dirty="0">
                <a:solidFill>
                  <a:srgbClr val="0070C0"/>
                </a:solidFill>
              </a:rPr>
              <a:t> &lt;&lt; "\</a:t>
            </a:r>
            <a:r>
              <a:rPr lang="en-US" sz="1600" b="1" dirty="0" err="1">
                <a:solidFill>
                  <a:srgbClr val="0070C0"/>
                </a:solidFill>
              </a:rPr>
              <a:t>nThe</a:t>
            </a:r>
            <a:r>
              <a:rPr lang="en-US" sz="1600" b="1" dirty="0">
                <a:solidFill>
                  <a:srgbClr val="0070C0"/>
                </a:solidFill>
              </a:rPr>
              <a:t> book ID of the first book is " &lt;&lt; book1.book_id &lt;&lt; ".";</a:t>
            </a:r>
          </a:p>
          <a:p>
            <a:pPr marL="457200" lvl="1" indent="0">
              <a:buNone/>
            </a:pPr>
            <a:endParaRPr lang="en-US" sz="1600" b="1" dirty="0" smtClean="0">
              <a:solidFill>
                <a:srgbClr val="0070C0"/>
              </a:solidFill>
            </a:endParaRPr>
          </a:p>
          <a:p>
            <a:pPr marL="457200" lvl="1" indent="0">
              <a:buNone/>
            </a:pPr>
            <a:endParaRPr lang="en-US" sz="1600" b="1" dirty="0">
              <a:solidFill>
                <a:srgbClr val="0070C0"/>
              </a:solidFill>
            </a:endParaRPr>
          </a:p>
          <a:p>
            <a:pPr marL="457200" lvl="1" indent="0">
              <a:buNone/>
            </a:pPr>
            <a:r>
              <a:rPr lang="en-US" sz="1600" b="1" dirty="0" err="1">
                <a:solidFill>
                  <a:srgbClr val="0070C0"/>
                </a:solidFill>
              </a:rPr>
              <a:t>cout</a:t>
            </a:r>
            <a:r>
              <a:rPr lang="en-US" sz="1600" b="1" dirty="0">
                <a:solidFill>
                  <a:srgbClr val="0070C0"/>
                </a:solidFill>
              </a:rPr>
              <a:t> &lt;&lt; "\</a:t>
            </a:r>
            <a:r>
              <a:rPr lang="en-US" sz="1600" b="1" dirty="0" err="1">
                <a:solidFill>
                  <a:srgbClr val="0070C0"/>
                </a:solidFill>
              </a:rPr>
              <a:t>nThe</a:t>
            </a:r>
            <a:r>
              <a:rPr lang="en-US" sz="1600" b="1" dirty="0">
                <a:solidFill>
                  <a:srgbClr val="0070C0"/>
                </a:solidFill>
              </a:rPr>
              <a:t> title of the second book is " &lt;&lt; book2.title &lt;&lt; ".";</a:t>
            </a:r>
          </a:p>
          <a:p>
            <a:pPr marL="457200" lvl="1" indent="0">
              <a:buNone/>
            </a:pPr>
            <a:r>
              <a:rPr lang="en-US" sz="1600" b="1" dirty="0" err="1">
                <a:solidFill>
                  <a:srgbClr val="0070C0"/>
                </a:solidFill>
              </a:rPr>
              <a:t>cout</a:t>
            </a:r>
            <a:r>
              <a:rPr lang="en-US" sz="1600" b="1" dirty="0">
                <a:solidFill>
                  <a:srgbClr val="0070C0"/>
                </a:solidFill>
              </a:rPr>
              <a:t> &lt;&lt; "\</a:t>
            </a:r>
            <a:r>
              <a:rPr lang="en-US" sz="1600" b="1" dirty="0" err="1">
                <a:solidFill>
                  <a:srgbClr val="0070C0"/>
                </a:solidFill>
              </a:rPr>
              <a:t>nThe</a:t>
            </a:r>
            <a:r>
              <a:rPr lang="en-US" sz="1600" b="1" dirty="0">
                <a:solidFill>
                  <a:srgbClr val="0070C0"/>
                </a:solidFill>
              </a:rPr>
              <a:t> author of the second book is " &lt;&lt; book2.author &lt;&lt; ".";</a:t>
            </a:r>
          </a:p>
          <a:p>
            <a:pPr marL="457200" lvl="1" indent="0">
              <a:buNone/>
            </a:pPr>
            <a:r>
              <a:rPr lang="en-US" sz="1600" b="1" dirty="0" err="1">
                <a:solidFill>
                  <a:srgbClr val="0070C0"/>
                </a:solidFill>
              </a:rPr>
              <a:t>cout</a:t>
            </a:r>
            <a:r>
              <a:rPr lang="en-US" sz="1600" b="1" dirty="0">
                <a:solidFill>
                  <a:srgbClr val="0070C0"/>
                </a:solidFill>
              </a:rPr>
              <a:t> &lt;&lt; "\</a:t>
            </a:r>
            <a:r>
              <a:rPr lang="en-US" sz="1600" b="1" dirty="0" err="1">
                <a:solidFill>
                  <a:srgbClr val="0070C0"/>
                </a:solidFill>
              </a:rPr>
              <a:t>nThe</a:t>
            </a:r>
            <a:r>
              <a:rPr lang="en-US" sz="1600" b="1" dirty="0">
                <a:solidFill>
                  <a:srgbClr val="0070C0"/>
                </a:solidFill>
              </a:rPr>
              <a:t> book ID of the second book is " &lt;&lt; book2.book_id &lt;&lt; ".";</a:t>
            </a:r>
          </a:p>
          <a:p>
            <a:pPr marL="457200" lvl="1" indent="0">
              <a:buNone/>
            </a:pPr>
            <a:endParaRPr lang="en-US" sz="1600" b="1" dirty="0" smtClean="0">
              <a:solidFill>
                <a:srgbClr val="0070C0"/>
              </a:solidFill>
            </a:endParaRPr>
          </a:p>
          <a:p>
            <a:pPr marL="457200" lvl="1" indent="0">
              <a:buNone/>
            </a:pPr>
            <a:r>
              <a:rPr lang="en-US" sz="1600" b="1" dirty="0" smtClean="0">
                <a:solidFill>
                  <a:srgbClr val="0070C0"/>
                </a:solidFill>
              </a:rPr>
              <a:t>}</a:t>
            </a:r>
            <a:endParaRPr lang="en-US" sz="1600" b="1" dirty="0">
              <a:solidFill>
                <a:srgbClr val="0070C0"/>
              </a:solidFill>
            </a:endParaRPr>
          </a:p>
          <a:p>
            <a:pPr marL="457200" lvl="1" indent="0">
              <a:buNone/>
            </a:pPr>
            <a:endParaRPr lang="en-US" sz="1600" b="1" dirty="0">
              <a:solidFill>
                <a:srgbClr val="0070C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86988780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62146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r>
              <a:rPr lang="en-GB" sz="3200" dirty="0"/>
              <a:t>STRUCTURED VARIABLES</a:t>
            </a:r>
            <a:endParaRPr lang="en-US" sz="3200" dirty="0"/>
          </a:p>
        </p:txBody>
      </p:sp>
      <p:sp>
        <p:nvSpPr>
          <p:cNvPr id="262147" name="Rectangle 3"/>
          <p:cNvSpPr>
            <a:spLocks noGrp="1" noChangeArrowheads="1"/>
          </p:cNvSpPr>
          <p:nvPr>
            <p:ph type="body" idx="1"/>
          </p:nvPr>
        </p:nvSpPr>
        <p:spPr>
          <a:xfrm>
            <a:off x="457200" y="1600200"/>
            <a:ext cx="8229600" cy="4953000"/>
          </a:xfrm>
        </p:spPr>
        <p:txBody>
          <a:bodyPr/>
          <a:lstStyle/>
          <a:p>
            <a:pPr marL="339725" indent="0">
              <a:buNone/>
            </a:pPr>
            <a:r>
              <a:rPr lang="en-GB" sz="2000" dirty="0" smtClean="0"/>
              <a:t>A more complicated example</a:t>
            </a:r>
            <a:r>
              <a:rPr lang="en-GB" sz="2000" dirty="0"/>
              <a:t>:</a:t>
            </a:r>
            <a:endParaRPr lang="en-US" sz="2000" dirty="0"/>
          </a:p>
          <a:p>
            <a:pPr marL="339725" indent="0">
              <a:buNone/>
            </a:pPr>
            <a:endParaRPr lang="en-GB" sz="2000" dirty="0" smtClean="0"/>
          </a:p>
          <a:p>
            <a:pPr marL="339725" indent="0">
              <a:buNone/>
            </a:pPr>
            <a:r>
              <a:rPr lang="en-GB" sz="2000" dirty="0"/>
              <a:t>	</a:t>
            </a:r>
            <a:endParaRPr lang="en-US" sz="2000" dirty="0"/>
          </a:p>
          <a:p>
            <a:pPr marL="339725" indent="0">
              <a:buNone/>
            </a:pPr>
            <a:r>
              <a:rPr lang="en-GB" sz="2000" dirty="0"/>
              <a:t>		</a:t>
            </a:r>
            <a:r>
              <a:rPr lang="en-GB" sz="2000" dirty="0" err="1" smtClean="0"/>
              <a:t>struct</a:t>
            </a:r>
            <a:r>
              <a:rPr lang="en-GB" sz="2000" dirty="0" smtClean="0"/>
              <a:t> </a:t>
            </a:r>
            <a:r>
              <a:rPr lang="en-GB" sz="2000" dirty="0" err="1"/>
              <a:t>student_info</a:t>
            </a:r>
            <a:r>
              <a:rPr lang="en-GB" sz="2000" dirty="0"/>
              <a:t> {</a:t>
            </a:r>
            <a:endParaRPr lang="en-US" sz="2000" dirty="0"/>
          </a:p>
          <a:p>
            <a:pPr marL="339725" indent="0">
              <a:buNone/>
            </a:pPr>
            <a:r>
              <a:rPr lang="en-GB" sz="2000" dirty="0"/>
              <a:t>		</a:t>
            </a:r>
            <a:r>
              <a:rPr lang="en-GB" sz="2000" dirty="0" smtClean="0"/>
              <a:t>      </a:t>
            </a:r>
            <a:r>
              <a:rPr lang="en-GB" sz="2000" dirty="0" err="1" smtClean="0"/>
              <a:t>int</a:t>
            </a:r>
            <a:r>
              <a:rPr lang="en-GB" sz="2000" dirty="0" smtClean="0"/>
              <a:t> </a:t>
            </a:r>
            <a:r>
              <a:rPr lang="en-GB" sz="2000" dirty="0" err="1"/>
              <a:t>id_number</a:t>
            </a:r>
            <a:r>
              <a:rPr lang="en-GB" sz="2000" dirty="0"/>
              <a:t>;</a:t>
            </a:r>
            <a:endParaRPr lang="en-US" sz="2000" dirty="0"/>
          </a:p>
          <a:p>
            <a:pPr marL="339725" indent="0">
              <a:buNone/>
            </a:pPr>
            <a:r>
              <a:rPr lang="en-GB" sz="2000" dirty="0"/>
              <a:t>		</a:t>
            </a:r>
            <a:r>
              <a:rPr lang="en-GB" sz="2000" dirty="0" smtClean="0"/>
              <a:t>      char </a:t>
            </a:r>
            <a:r>
              <a:rPr lang="en-GB" sz="2000" dirty="0" err="1"/>
              <a:t>first_name</a:t>
            </a:r>
            <a:r>
              <a:rPr lang="en-GB" sz="2000" dirty="0"/>
              <a:t>[26];</a:t>
            </a:r>
            <a:endParaRPr lang="en-US" sz="2000" dirty="0"/>
          </a:p>
          <a:p>
            <a:pPr marL="339725" indent="0">
              <a:buNone/>
            </a:pPr>
            <a:r>
              <a:rPr lang="en-GB" sz="2000" dirty="0"/>
              <a:t>		</a:t>
            </a:r>
            <a:r>
              <a:rPr lang="en-GB" sz="2000" dirty="0" smtClean="0"/>
              <a:t>      char </a:t>
            </a:r>
            <a:r>
              <a:rPr lang="en-GB" sz="2000" dirty="0" err="1"/>
              <a:t>middle_initial</a:t>
            </a:r>
            <a:r>
              <a:rPr lang="en-GB" sz="2000" dirty="0"/>
              <a:t>;</a:t>
            </a:r>
            <a:endParaRPr lang="en-US" sz="2000" dirty="0"/>
          </a:p>
          <a:p>
            <a:pPr marL="339725" indent="0">
              <a:buNone/>
            </a:pPr>
            <a:r>
              <a:rPr lang="en-GB" sz="2000" dirty="0"/>
              <a:t>		</a:t>
            </a:r>
            <a:r>
              <a:rPr lang="en-GB" sz="2000" dirty="0" smtClean="0"/>
              <a:t>      char </a:t>
            </a:r>
            <a:r>
              <a:rPr lang="en-GB" sz="2000" dirty="0" err="1"/>
              <a:t>last_name</a:t>
            </a:r>
            <a:r>
              <a:rPr lang="en-GB" sz="2000" dirty="0"/>
              <a:t>[16];</a:t>
            </a:r>
            <a:endParaRPr lang="en-US" sz="2000" dirty="0"/>
          </a:p>
          <a:p>
            <a:pPr marL="339725" indent="0">
              <a:buNone/>
            </a:pPr>
            <a:r>
              <a:rPr lang="en-GB" sz="2000" dirty="0"/>
              <a:t>		</a:t>
            </a:r>
            <a:r>
              <a:rPr lang="en-GB" sz="2000" dirty="0" smtClean="0"/>
              <a:t>      char </a:t>
            </a:r>
            <a:r>
              <a:rPr lang="en-GB" sz="2000" dirty="0"/>
              <a:t>course[6]</a:t>
            </a:r>
            <a:endParaRPr lang="en-US" sz="2000" dirty="0"/>
          </a:p>
          <a:p>
            <a:pPr marL="339725" indent="0">
              <a:buNone/>
            </a:pPr>
            <a:r>
              <a:rPr lang="en-GB" sz="2000" dirty="0"/>
              <a:t>		</a:t>
            </a:r>
            <a:r>
              <a:rPr lang="en-GB" sz="2000" dirty="0" smtClean="0"/>
              <a:t>      char gender;</a:t>
            </a:r>
            <a:endParaRPr lang="en-US" sz="2000" dirty="0"/>
          </a:p>
          <a:p>
            <a:pPr marL="339725" indent="0">
              <a:buNone/>
            </a:pPr>
            <a:r>
              <a:rPr lang="en-GB" sz="2000" dirty="0"/>
              <a:t>		</a:t>
            </a:r>
            <a:r>
              <a:rPr lang="en-GB" sz="2000" dirty="0" smtClean="0"/>
              <a:t>      float </a:t>
            </a:r>
            <a:r>
              <a:rPr lang="en-GB" sz="2000" dirty="0" err="1" smtClean="0"/>
              <a:t>gwa</a:t>
            </a:r>
            <a:r>
              <a:rPr lang="en-GB" sz="2000" dirty="0"/>
              <a:t>;</a:t>
            </a:r>
            <a:endParaRPr lang="en-US" sz="2000" dirty="0"/>
          </a:p>
          <a:p>
            <a:pPr marL="339725" indent="0">
              <a:buNone/>
            </a:pPr>
            <a:r>
              <a:rPr lang="en-GB" sz="2000" dirty="0"/>
              <a:t>		</a:t>
            </a:r>
            <a:r>
              <a:rPr lang="en-GB" sz="2000" dirty="0" smtClean="0"/>
              <a:t>      };</a:t>
            </a:r>
            <a:endParaRPr lang="en-US" sz="2000" dirty="0"/>
          </a:p>
          <a:p>
            <a:pPr marL="339725" indent="0">
              <a:buNone/>
            </a:pPr>
            <a:r>
              <a:rPr lang="en-GB" sz="2000" dirty="0"/>
              <a:t> </a:t>
            </a:r>
            <a:endParaRPr lang="en-US" sz="2000" dirty="0"/>
          </a:p>
        </p:txBody>
      </p:sp>
    </p:spTree>
    <p:extLst>
      <p:ext uri="{BB962C8B-B14F-4D97-AF65-F5344CB8AC3E}">
        <p14:creationId xmlns:p14="http://schemas.microsoft.com/office/powerpoint/2010/main" val="68733651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214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26214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26214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2147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262147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262147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5" presetID="2" presetClass="entr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2147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7" dur="500" fill="hold"/>
                                        <p:tgtEl>
                                          <p:spTgt spid="262147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" dur="500" fill="hold"/>
                                        <p:tgtEl>
                                          <p:spTgt spid="262147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9" presetID="2" presetClass="entr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2147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1" dur="500" fill="hold"/>
                                        <p:tgtEl>
                                          <p:spTgt spid="262147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2" dur="500" fill="hold"/>
                                        <p:tgtEl>
                                          <p:spTgt spid="262147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3" presetID="2" presetClass="entr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2147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" dur="500" fill="hold"/>
                                        <p:tgtEl>
                                          <p:spTgt spid="262147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" dur="500" fill="hold"/>
                                        <p:tgtEl>
                                          <p:spTgt spid="262147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7" presetID="2" presetClass="entr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2147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9" dur="500" fill="hold"/>
                                        <p:tgtEl>
                                          <p:spTgt spid="262147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0" dur="500" fill="hold"/>
                                        <p:tgtEl>
                                          <p:spTgt spid="262147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1" presetID="2" presetClass="entr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2147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3" dur="500" fill="hold"/>
                                        <p:tgtEl>
                                          <p:spTgt spid="262147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4" dur="500" fill="hold"/>
                                        <p:tgtEl>
                                          <p:spTgt spid="262147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5" presetID="2" presetClass="entr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2147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7" dur="500" fill="hold"/>
                                        <p:tgtEl>
                                          <p:spTgt spid="262147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8" dur="500" fill="hold"/>
                                        <p:tgtEl>
                                          <p:spTgt spid="262147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9" presetID="2" presetClass="entr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2147">
                                            <p:txEl>
                                              <p:pRg st="10" end="1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1" dur="500" fill="hold"/>
                                        <p:tgtEl>
                                          <p:spTgt spid="262147">
                                            <p:txEl>
                                              <p:pRg st="10" end="1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2" dur="500" fill="hold"/>
                                        <p:tgtEl>
                                          <p:spTgt spid="262147">
                                            <p:txEl>
                                              <p:pRg st="10" end="1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3" presetID="2" presetClass="entr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2147">
                                            <p:txEl>
                                              <p:pRg st="11" end="1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5" dur="500" fill="hold"/>
                                        <p:tgtEl>
                                          <p:spTgt spid="262147">
                                            <p:txEl>
                                              <p:pRg st="11" end="1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6" dur="500" fill="hold"/>
                                        <p:tgtEl>
                                          <p:spTgt spid="262147">
                                            <p:txEl>
                                              <p:pRg st="11" end="1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62146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r>
              <a:rPr lang="en-GB" sz="3200" dirty="0" smtClean="0"/>
              <a:t>OPTIONS IN DECLARING</a:t>
            </a:r>
            <a:br>
              <a:rPr lang="en-GB" sz="3200" dirty="0" smtClean="0"/>
            </a:br>
            <a:r>
              <a:rPr lang="en-GB" sz="3200" dirty="0" smtClean="0"/>
              <a:t>STRUCTURED VARIABLES</a:t>
            </a:r>
            <a:endParaRPr lang="en-US" sz="3200" dirty="0"/>
          </a:p>
        </p:txBody>
      </p:sp>
      <p:sp>
        <p:nvSpPr>
          <p:cNvPr id="262147" name="Rectangle 3"/>
          <p:cNvSpPr>
            <a:spLocks noGrp="1" noChangeArrowheads="1"/>
          </p:cNvSpPr>
          <p:nvPr>
            <p:ph type="body" idx="1"/>
          </p:nvPr>
        </p:nvSpPr>
        <p:spPr>
          <a:xfrm>
            <a:off x="457200" y="1600200"/>
            <a:ext cx="8229600" cy="4953000"/>
          </a:xfrm>
        </p:spPr>
        <p:txBody>
          <a:bodyPr/>
          <a:lstStyle/>
          <a:p>
            <a:r>
              <a:rPr lang="en-GB" sz="2400" dirty="0"/>
              <a:t>A programmer may declare the structure variables together with the structure </a:t>
            </a:r>
            <a:r>
              <a:rPr lang="en-GB" sz="2400" dirty="0" smtClean="0"/>
              <a:t>definition</a:t>
            </a:r>
          </a:p>
          <a:p>
            <a:endParaRPr lang="en-US" sz="2400" dirty="0"/>
          </a:p>
          <a:p>
            <a:pPr marL="339725" indent="0">
              <a:buNone/>
            </a:pPr>
            <a:r>
              <a:rPr lang="en-GB" sz="2200" dirty="0" smtClean="0"/>
              <a:t>Example:</a:t>
            </a:r>
          </a:p>
          <a:p>
            <a:pPr marL="339725" indent="0">
              <a:buNone/>
            </a:pPr>
            <a:endParaRPr lang="en-GB" sz="2200" dirty="0" smtClean="0"/>
          </a:p>
          <a:p>
            <a:pPr marL="339725" indent="0">
              <a:buNone/>
            </a:pPr>
            <a:r>
              <a:rPr lang="en-GB" sz="2200" dirty="0" smtClean="0"/>
              <a:t>		</a:t>
            </a:r>
            <a:r>
              <a:rPr lang="en-GB" sz="2200" dirty="0" err="1" smtClean="0"/>
              <a:t>struct</a:t>
            </a:r>
            <a:r>
              <a:rPr lang="en-GB" sz="2200" dirty="0" smtClean="0"/>
              <a:t> </a:t>
            </a:r>
            <a:r>
              <a:rPr lang="en-GB" sz="2200" dirty="0" err="1"/>
              <a:t>book_info</a:t>
            </a:r>
            <a:r>
              <a:rPr lang="en-GB" sz="2200" dirty="0"/>
              <a:t> {</a:t>
            </a:r>
            <a:endParaRPr lang="en-US" sz="2200" dirty="0"/>
          </a:p>
          <a:p>
            <a:pPr marL="339725" indent="0">
              <a:buNone/>
            </a:pPr>
            <a:r>
              <a:rPr lang="en-GB" sz="2200" dirty="0"/>
              <a:t>		      char title[50];</a:t>
            </a:r>
            <a:endParaRPr lang="en-US" sz="2200" dirty="0"/>
          </a:p>
          <a:p>
            <a:pPr marL="339725" indent="0">
              <a:buNone/>
            </a:pPr>
            <a:r>
              <a:rPr lang="en-GB" sz="2200" dirty="0"/>
              <a:t>		      char author[50];</a:t>
            </a:r>
            <a:endParaRPr lang="en-US" sz="2200" dirty="0"/>
          </a:p>
          <a:p>
            <a:pPr marL="339725" indent="0">
              <a:buNone/>
            </a:pPr>
            <a:r>
              <a:rPr lang="en-GB" sz="2200" dirty="0"/>
              <a:t>		      </a:t>
            </a:r>
            <a:r>
              <a:rPr lang="en-GB" sz="2200" dirty="0" err="1"/>
              <a:t>int</a:t>
            </a:r>
            <a:r>
              <a:rPr lang="en-GB" sz="2200" dirty="0"/>
              <a:t> </a:t>
            </a:r>
            <a:r>
              <a:rPr lang="en-GB" sz="2200" dirty="0" err="1"/>
              <a:t>book_id</a:t>
            </a:r>
            <a:r>
              <a:rPr lang="en-GB" sz="2200" dirty="0"/>
              <a:t>;</a:t>
            </a:r>
            <a:endParaRPr lang="en-US" sz="2200" dirty="0"/>
          </a:p>
          <a:p>
            <a:pPr marL="339725" indent="0">
              <a:buNone/>
            </a:pPr>
            <a:r>
              <a:rPr lang="en-GB" sz="2200" dirty="0"/>
              <a:t>		      </a:t>
            </a:r>
            <a:r>
              <a:rPr lang="en-GB" sz="2200" dirty="0" smtClean="0"/>
              <a:t>} book1, book2;</a:t>
            </a:r>
            <a:endParaRPr lang="en-US" sz="2200" dirty="0"/>
          </a:p>
          <a:p>
            <a:pPr marL="339725" indent="0">
              <a:buNone/>
            </a:pPr>
            <a:r>
              <a:rPr lang="en-GB" sz="2200" dirty="0"/>
              <a:t> </a:t>
            </a:r>
            <a:endParaRPr lang="en-US" sz="2200" dirty="0"/>
          </a:p>
        </p:txBody>
      </p:sp>
    </p:spTree>
    <p:extLst>
      <p:ext uri="{BB962C8B-B14F-4D97-AF65-F5344CB8AC3E}">
        <p14:creationId xmlns:p14="http://schemas.microsoft.com/office/powerpoint/2010/main" val="3819495474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214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26214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26214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2147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262147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262147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2" presetClass="entr" presetSubtype="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2147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262147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262147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1" presetID="2" presetClass="entr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2147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3" dur="500" fill="hold"/>
                                        <p:tgtEl>
                                          <p:spTgt spid="262147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4" dur="500" fill="hold"/>
                                        <p:tgtEl>
                                          <p:spTgt spid="262147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5" presetID="2" presetClass="entr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2147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7" dur="500" fill="hold"/>
                                        <p:tgtEl>
                                          <p:spTgt spid="262147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8" dur="500" fill="hold"/>
                                        <p:tgtEl>
                                          <p:spTgt spid="262147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9" presetID="2" presetClass="entr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2147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1" dur="500" fill="hold"/>
                                        <p:tgtEl>
                                          <p:spTgt spid="262147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2" dur="500" fill="hold"/>
                                        <p:tgtEl>
                                          <p:spTgt spid="262147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3" presetID="2" presetClass="entr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2147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5" dur="500" fill="hold"/>
                                        <p:tgtEl>
                                          <p:spTgt spid="262147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6" dur="500" fill="hold"/>
                                        <p:tgtEl>
                                          <p:spTgt spid="262147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62146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r>
              <a:rPr lang="en-GB" sz="3200" dirty="0" smtClean="0"/>
              <a:t>ARRAY OF STRUCTURES </a:t>
            </a:r>
            <a:endParaRPr lang="en-US" sz="3200" dirty="0"/>
          </a:p>
        </p:txBody>
      </p:sp>
      <p:sp>
        <p:nvSpPr>
          <p:cNvPr id="262147" name="Rectangle 3"/>
          <p:cNvSpPr>
            <a:spLocks noGrp="1" noChangeArrowheads="1"/>
          </p:cNvSpPr>
          <p:nvPr>
            <p:ph type="body" idx="1"/>
          </p:nvPr>
        </p:nvSpPr>
        <p:spPr>
          <a:xfrm>
            <a:off x="457200" y="1600200"/>
            <a:ext cx="8229600" cy="4953000"/>
          </a:xfrm>
        </p:spPr>
        <p:txBody>
          <a:bodyPr/>
          <a:lstStyle/>
          <a:p>
            <a:r>
              <a:rPr lang="en-GB" sz="1800" dirty="0"/>
              <a:t>To declare an array of structures, first define a structure, then declare an array variable of that type.</a:t>
            </a:r>
            <a:endParaRPr lang="en-US" sz="1800" dirty="0"/>
          </a:p>
          <a:p>
            <a:endParaRPr lang="en-US" sz="1800" dirty="0"/>
          </a:p>
          <a:p>
            <a:pPr marL="339725" indent="0">
              <a:buNone/>
            </a:pPr>
            <a:r>
              <a:rPr lang="en-GB" sz="1800" dirty="0" smtClean="0"/>
              <a:t>Example:</a:t>
            </a:r>
          </a:p>
          <a:p>
            <a:pPr marL="339725" indent="0">
              <a:buNone/>
            </a:pPr>
            <a:r>
              <a:rPr lang="en-GB" sz="1800" dirty="0" smtClean="0"/>
              <a:t>		</a:t>
            </a:r>
            <a:r>
              <a:rPr lang="en-GB" sz="1800" dirty="0" err="1" smtClean="0"/>
              <a:t>struct</a:t>
            </a:r>
            <a:r>
              <a:rPr lang="en-GB" sz="1800" dirty="0" smtClean="0"/>
              <a:t> </a:t>
            </a:r>
            <a:r>
              <a:rPr lang="en-GB" sz="1800" dirty="0" err="1"/>
              <a:t>book_info</a:t>
            </a:r>
            <a:r>
              <a:rPr lang="en-GB" sz="1800" dirty="0"/>
              <a:t> {</a:t>
            </a:r>
            <a:endParaRPr lang="en-US" sz="1800" dirty="0"/>
          </a:p>
          <a:p>
            <a:pPr marL="339725" indent="0">
              <a:buNone/>
            </a:pPr>
            <a:r>
              <a:rPr lang="en-GB" sz="1800" dirty="0"/>
              <a:t>		      char title[50];</a:t>
            </a:r>
            <a:endParaRPr lang="en-US" sz="1800" dirty="0"/>
          </a:p>
          <a:p>
            <a:pPr marL="339725" indent="0">
              <a:buNone/>
            </a:pPr>
            <a:r>
              <a:rPr lang="en-GB" sz="1800" dirty="0"/>
              <a:t>		      char author[50];</a:t>
            </a:r>
            <a:endParaRPr lang="en-US" sz="1800" dirty="0"/>
          </a:p>
          <a:p>
            <a:pPr marL="339725" indent="0">
              <a:buNone/>
            </a:pPr>
            <a:r>
              <a:rPr lang="en-GB" sz="1800" dirty="0"/>
              <a:t>		      </a:t>
            </a:r>
            <a:r>
              <a:rPr lang="en-GB" sz="1800" dirty="0" err="1"/>
              <a:t>int</a:t>
            </a:r>
            <a:r>
              <a:rPr lang="en-GB" sz="1800" dirty="0"/>
              <a:t> </a:t>
            </a:r>
            <a:r>
              <a:rPr lang="en-GB" sz="1800" dirty="0" err="1"/>
              <a:t>book_id</a:t>
            </a:r>
            <a:r>
              <a:rPr lang="en-GB" sz="1800" dirty="0"/>
              <a:t>;</a:t>
            </a:r>
            <a:endParaRPr lang="en-US" sz="1800" dirty="0"/>
          </a:p>
          <a:p>
            <a:pPr marL="339725" indent="0">
              <a:buNone/>
            </a:pPr>
            <a:r>
              <a:rPr lang="en-GB" sz="1800" dirty="0"/>
              <a:t>		      </a:t>
            </a:r>
            <a:r>
              <a:rPr lang="en-GB" sz="1800" dirty="0" smtClean="0"/>
              <a:t>}</a:t>
            </a:r>
          </a:p>
          <a:p>
            <a:pPr marL="339725" indent="0">
              <a:buNone/>
            </a:pPr>
            <a:endParaRPr lang="en-GB" sz="1800" dirty="0"/>
          </a:p>
          <a:p>
            <a:pPr marL="339725" indent="0">
              <a:buNone/>
            </a:pPr>
            <a:r>
              <a:rPr lang="en-GB" sz="1800" dirty="0" smtClean="0"/>
              <a:t>		</a:t>
            </a:r>
            <a:r>
              <a:rPr lang="en-GB" sz="1800" dirty="0" err="1" smtClean="0"/>
              <a:t>struct</a:t>
            </a:r>
            <a:r>
              <a:rPr lang="en-GB" sz="1800" dirty="0" smtClean="0"/>
              <a:t> </a:t>
            </a:r>
            <a:r>
              <a:rPr lang="en-GB" sz="1800" dirty="0" err="1" smtClean="0"/>
              <a:t>book_info</a:t>
            </a:r>
            <a:r>
              <a:rPr lang="en-GB" sz="1800" dirty="0" smtClean="0"/>
              <a:t> books[50];</a:t>
            </a:r>
          </a:p>
          <a:p>
            <a:pPr marL="339725" indent="0">
              <a:buNone/>
            </a:pPr>
            <a:endParaRPr lang="en-GB" sz="1800" dirty="0"/>
          </a:p>
          <a:p>
            <a:r>
              <a:rPr lang="en-GB" sz="1800" dirty="0"/>
              <a:t>To reference the </a:t>
            </a:r>
            <a:r>
              <a:rPr lang="en-GB" sz="1800" i="1" dirty="0" err="1" smtClean="0"/>
              <a:t>book_id</a:t>
            </a:r>
            <a:r>
              <a:rPr lang="en-GB" sz="1800" dirty="0" smtClean="0"/>
              <a:t> </a:t>
            </a:r>
            <a:r>
              <a:rPr lang="en-GB" sz="1800" dirty="0"/>
              <a:t>member of the first </a:t>
            </a:r>
            <a:r>
              <a:rPr lang="en-GB" sz="1800" dirty="0" smtClean="0"/>
              <a:t>book:</a:t>
            </a:r>
            <a:endParaRPr lang="en-US" sz="1800" dirty="0"/>
          </a:p>
          <a:p>
            <a:pPr marL="0" indent="0">
              <a:buNone/>
            </a:pPr>
            <a:r>
              <a:rPr lang="en-GB" sz="1800" dirty="0"/>
              <a:t> </a:t>
            </a:r>
            <a:endParaRPr lang="en-US" sz="1800" dirty="0"/>
          </a:p>
          <a:p>
            <a:pPr marL="0" indent="0">
              <a:buNone/>
            </a:pPr>
            <a:r>
              <a:rPr lang="en-GB" sz="1800" dirty="0"/>
              <a:t>		</a:t>
            </a:r>
            <a:r>
              <a:rPr lang="en-GB" sz="1800" dirty="0" smtClean="0"/>
              <a:t>books[0].</a:t>
            </a:r>
            <a:r>
              <a:rPr lang="en-GB" sz="1800" dirty="0" err="1" smtClean="0"/>
              <a:t>book_id</a:t>
            </a:r>
            <a:r>
              <a:rPr lang="en-GB" sz="1800" dirty="0" smtClean="0"/>
              <a:t> </a:t>
            </a:r>
            <a:r>
              <a:rPr lang="en-GB" sz="1800" dirty="0"/>
              <a:t>= </a:t>
            </a:r>
            <a:r>
              <a:rPr lang="en-GB" sz="1800" dirty="0" smtClean="0"/>
              <a:t>12345;</a:t>
            </a:r>
            <a:endParaRPr lang="en-US" sz="1800" dirty="0"/>
          </a:p>
        </p:txBody>
      </p:sp>
    </p:spTree>
    <p:extLst>
      <p:ext uri="{BB962C8B-B14F-4D97-AF65-F5344CB8AC3E}">
        <p14:creationId xmlns:p14="http://schemas.microsoft.com/office/powerpoint/2010/main" val="2587991211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2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214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26214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26214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2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2147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262147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262147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2" presetClass="entr" presetSubtype="2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2147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262147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262147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1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2147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3" dur="500" fill="hold"/>
                                        <p:tgtEl>
                                          <p:spTgt spid="262147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4" dur="500" fill="hold"/>
                                        <p:tgtEl>
                                          <p:spTgt spid="262147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5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2147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7" dur="500" fill="hold"/>
                                        <p:tgtEl>
                                          <p:spTgt spid="262147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8" dur="500" fill="hold"/>
                                        <p:tgtEl>
                                          <p:spTgt spid="262147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9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2147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1" dur="500" fill="hold"/>
                                        <p:tgtEl>
                                          <p:spTgt spid="262147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2" dur="500" fill="hold"/>
                                        <p:tgtEl>
                                          <p:spTgt spid="262147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3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2147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5" dur="500" fill="hold"/>
                                        <p:tgtEl>
                                          <p:spTgt spid="262147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6" dur="500" fill="hold"/>
                                        <p:tgtEl>
                                          <p:spTgt spid="262147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7" fill="hold">
                      <p:stCondLst>
                        <p:cond delay="indefinite"/>
                      </p:stCondLst>
                      <p:childTnLst>
                        <p:par>
                          <p:cTn id="38" fill="hold">
                            <p:stCondLst>
                              <p:cond delay="0"/>
                            </p:stCondLst>
                            <p:childTnLst>
                              <p:par>
                                <p:cTn id="39" presetID="2" presetClass="entr" presetSubtype="2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2147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1" dur="500" fill="hold"/>
                                        <p:tgtEl>
                                          <p:spTgt spid="262147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2" dur="500" fill="hold"/>
                                        <p:tgtEl>
                                          <p:spTgt spid="262147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3" fill="hold">
                      <p:stCondLst>
                        <p:cond delay="indefinite"/>
                      </p:stCondLst>
                      <p:childTnLst>
                        <p:par>
                          <p:cTn id="44" fill="hold">
                            <p:stCondLst>
                              <p:cond delay="0"/>
                            </p:stCondLst>
                            <p:childTnLst>
                              <p:par>
                                <p:cTn id="45" presetID="2" presetClass="entr" presetSubtype="2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2147">
                                            <p:txEl>
                                              <p:pRg st="11" end="1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7" dur="500" fill="hold"/>
                                        <p:tgtEl>
                                          <p:spTgt spid="262147">
                                            <p:txEl>
                                              <p:pRg st="11" end="1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8" dur="500" fill="hold"/>
                                        <p:tgtEl>
                                          <p:spTgt spid="262147">
                                            <p:txEl>
                                              <p:pRg st="11" end="1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9" fill="hold">
                      <p:stCondLst>
                        <p:cond delay="indefinite"/>
                      </p:stCondLst>
                      <p:childTnLst>
                        <p:par>
                          <p:cTn id="50" fill="hold">
                            <p:stCondLst>
                              <p:cond delay="0"/>
                            </p:stCondLst>
                            <p:childTnLst>
                              <p:par>
                                <p:cTn id="51" presetID="2" presetClass="entr" presetSubtype="2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2147">
                                            <p:txEl>
                                              <p:pRg st="13" end="1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3" dur="500" fill="hold"/>
                                        <p:tgtEl>
                                          <p:spTgt spid="262147">
                                            <p:txEl>
                                              <p:pRg st="13" end="13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4" dur="500" fill="hold"/>
                                        <p:tgtEl>
                                          <p:spTgt spid="262147">
                                            <p:txEl>
                                              <p:pRg st="13" end="1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62147" grpId="0" uiExpand="1" build="p"/>
    </p:bld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62146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r>
              <a:rPr lang="en-GB" sz="3200" dirty="0"/>
              <a:t>ARRAY OF STRUCTURES </a:t>
            </a:r>
            <a:endParaRPr lang="en-US" sz="3200" dirty="0"/>
          </a:p>
        </p:txBody>
      </p:sp>
      <p:sp>
        <p:nvSpPr>
          <p:cNvPr id="262147" name="Rectangle 3"/>
          <p:cNvSpPr>
            <a:spLocks noGrp="1" noChangeArrowheads="1"/>
          </p:cNvSpPr>
          <p:nvPr>
            <p:ph type="body" idx="1"/>
          </p:nvPr>
        </p:nvSpPr>
        <p:spPr>
          <a:xfrm>
            <a:off x="457200" y="1600200"/>
            <a:ext cx="8229600" cy="4953000"/>
          </a:xfrm>
        </p:spPr>
        <p:txBody>
          <a:bodyPr/>
          <a:lstStyle/>
          <a:p>
            <a:pPr marL="457200" lvl="1" indent="0">
              <a:buNone/>
            </a:pPr>
            <a:r>
              <a:rPr lang="en-US" sz="1600" dirty="0"/>
              <a:t>Sample Program:</a:t>
            </a:r>
          </a:p>
          <a:p>
            <a:pPr marL="457200" lvl="1" indent="0">
              <a:buNone/>
            </a:pPr>
            <a:endParaRPr lang="en-US" sz="1600" b="1" dirty="0" smtClean="0">
              <a:solidFill>
                <a:srgbClr val="0070C0"/>
              </a:solidFill>
            </a:endParaRPr>
          </a:p>
          <a:p>
            <a:pPr marL="457200" lvl="1" indent="0">
              <a:buNone/>
            </a:pPr>
            <a:r>
              <a:rPr lang="en-US" sz="1600" b="1" dirty="0">
                <a:solidFill>
                  <a:srgbClr val="0070C0"/>
                </a:solidFill>
              </a:rPr>
              <a:t>#include &lt;</a:t>
            </a:r>
            <a:r>
              <a:rPr lang="en-US" sz="1600" b="1" dirty="0" err="1">
                <a:solidFill>
                  <a:srgbClr val="0070C0"/>
                </a:solidFill>
              </a:rPr>
              <a:t>iostream</a:t>
            </a:r>
            <a:r>
              <a:rPr lang="en-US" sz="1600" b="1" dirty="0">
                <a:solidFill>
                  <a:srgbClr val="0070C0"/>
                </a:solidFill>
              </a:rPr>
              <a:t>&gt;</a:t>
            </a:r>
          </a:p>
          <a:p>
            <a:pPr marL="457200" lvl="1" indent="0">
              <a:buNone/>
            </a:pPr>
            <a:r>
              <a:rPr lang="en-US" sz="1600" b="1" dirty="0">
                <a:solidFill>
                  <a:srgbClr val="0070C0"/>
                </a:solidFill>
              </a:rPr>
              <a:t>using namespace </a:t>
            </a:r>
            <a:r>
              <a:rPr lang="en-US" sz="1600" b="1" dirty="0" err="1">
                <a:solidFill>
                  <a:srgbClr val="0070C0"/>
                </a:solidFill>
              </a:rPr>
              <a:t>std</a:t>
            </a:r>
            <a:r>
              <a:rPr lang="en-US" sz="1600" b="1" dirty="0">
                <a:solidFill>
                  <a:srgbClr val="0070C0"/>
                </a:solidFill>
              </a:rPr>
              <a:t>;</a:t>
            </a:r>
          </a:p>
          <a:p>
            <a:pPr marL="457200" lvl="1" indent="0">
              <a:buNone/>
            </a:pPr>
            <a:endParaRPr lang="en-US" sz="1600" b="1" dirty="0">
              <a:solidFill>
                <a:srgbClr val="0070C0"/>
              </a:solidFill>
            </a:endParaRPr>
          </a:p>
          <a:p>
            <a:pPr marL="457200" lvl="1" indent="0">
              <a:buNone/>
            </a:pPr>
            <a:r>
              <a:rPr lang="en-US" sz="1600" b="1" dirty="0">
                <a:solidFill>
                  <a:srgbClr val="0070C0"/>
                </a:solidFill>
              </a:rPr>
              <a:t>main()</a:t>
            </a:r>
          </a:p>
          <a:p>
            <a:pPr marL="457200" lvl="1" indent="0">
              <a:buNone/>
            </a:pPr>
            <a:r>
              <a:rPr lang="en-US" sz="1600" b="1" dirty="0">
                <a:solidFill>
                  <a:srgbClr val="0070C0"/>
                </a:solidFill>
              </a:rPr>
              <a:t>{</a:t>
            </a:r>
          </a:p>
          <a:p>
            <a:pPr marL="457200" lvl="1" indent="0">
              <a:buNone/>
            </a:pPr>
            <a:endParaRPr lang="en-US" sz="1600" b="1" dirty="0">
              <a:solidFill>
                <a:srgbClr val="0070C0"/>
              </a:solidFill>
            </a:endParaRPr>
          </a:p>
          <a:p>
            <a:pPr marL="457200" lvl="1" indent="0">
              <a:buNone/>
            </a:pPr>
            <a:r>
              <a:rPr lang="en-US" sz="1600" b="1" dirty="0" err="1">
                <a:solidFill>
                  <a:srgbClr val="0070C0"/>
                </a:solidFill>
              </a:rPr>
              <a:t>struct</a:t>
            </a:r>
            <a:r>
              <a:rPr lang="en-US" sz="1600" b="1" dirty="0">
                <a:solidFill>
                  <a:srgbClr val="0070C0"/>
                </a:solidFill>
              </a:rPr>
              <a:t> </a:t>
            </a:r>
            <a:r>
              <a:rPr lang="en-US" sz="1600" b="1" dirty="0" err="1">
                <a:solidFill>
                  <a:srgbClr val="0070C0"/>
                </a:solidFill>
              </a:rPr>
              <a:t>book_info</a:t>
            </a:r>
            <a:r>
              <a:rPr lang="en-US" sz="1600" b="1" dirty="0">
                <a:solidFill>
                  <a:srgbClr val="0070C0"/>
                </a:solidFill>
              </a:rPr>
              <a:t> {</a:t>
            </a:r>
          </a:p>
          <a:p>
            <a:pPr marL="457200" lvl="1" indent="0">
              <a:buNone/>
            </a:pPr>
            <a:r>
              <a:rPr lang="en-US" sz="1600" b="1" dirty="0">
                <a:solidFill>
                  <a:srgbClr val="0070C0"/>
                </a:solidFill>
              </a:rPr>
              <a:t>	char title[50];</a:t>
            </a:r>
          </a:p>
          <a:p>
            <a:pPr marL="457200" lvl="1" indent="0">
              <a:buNone/>
            </a:pPr>
            <a:r>
              <a:rPr lang="en-US" sz="1600" b="1" dirty="0">
                <a:solidFill>
                  <a:srgbClr val="0070C0"/>
                </a:solidFill>
              </a:rPr>
              <a:t>	char author[50];</a:t>
            </a:r>
          </a:p>
          <a:p>
            <a:pPr marL="457200" lvl="1" indent="0">
              <a:buNone/>
            </a:pPr>
            <a:r>
              <a:rPr lang="en-US" sz="1600" b="1" dirty="0">
                <a:solidFill>
                  <a:srgbClr val="0070C0"/>
                </a:solidFill>
              </a:rPr>
              <a:t>	</a:t>
            </a:r>
            <a:r>
              <a:rPr lang="en-US" sz="1600" b="1" dirty="0" err="1">
                <a:solidFill>
                  <a:srgbClr val="0070C0"/>
                </a:solidFill>
              </a:rPr>
              <a:t>int</a:t>
            </a:r>
            <a:r>
              <a:rPr lang="en-US" sz="1600" b="1" dirty="0">
                <a:solidFill>
                  <a:srgbClr val="0070C0"/>
                </a:solidFill>
              </a:rPr>
              <a:t> </a:t>
            </a:r>
            <a:r>
              <a:rPr lang="en-US" sz="1600" b="1" dirty="0" err="1">
                <a:solidFill>
                  <a:srgbClr val="0070C0"/>
                </a:solidFill>
              </a:rPr>
              <a:t>book_id</a:t>
            </a:r>
            <a:r>
              <a:rPr lang="en-US" sz="1600" b="1" dirty="0">
                <a:solidFill>
                  <a:srgbClr val="0070C0"/>
                </a:solidFill>
              </a:rPr>
              <a:t>;</a:t>
            </a:r>
          </a:p>
          <a:p>
            <a:pPr marL="457200" lvl="1" indent="0">
              <a:buNone/>
            </a:pPr>
            <a:r>
              <a:rPr lang="en-US" sz="1600" b="1" dirty="0">
                <a:solidFill>
                  <a:srgbClr val="0070C0"/>
                </a:solidFill>
              </a:rPr>
              <a:t>	} books[10];</a:t>
            </a:r>
          </a:p>
          <a:p>
            <a:pPr marL="457200" lvl="1" indent="0">
              <a:buNone/>
            </a:pPr>
            <a:r>
              <a:rPr lang="en-US" sz="1600" b="1" dirty="0">
                <a:solidFill>
                  <a:srgbClr val="0070C0"/>
                </a:solidFill>
              </a:rPr>
              <a:t>	</a:t>
            </a:r>
          </a:p>
          <a:p>
            <a:pPr marL="457200" lvl="1" indent="0">
              <a:buNone/>
            </a:pPr>
            <a:r>
              <a:rPr lang="en-US" sz="1600" b="1" dirty="0">
                <a:solidFill>
                  <a:srgbClr val="0070C0"/>
                </a:solidFill>
              </a:rPr>
              <a:t>char dummy;</a:t>
            </a:r>
          </a:p>
          <a:p>
            <a:pPr marL="457200" lvl="1" indent="0">
              <a:buNone/>
            </a:pPr>
            <a:r>
              <a:rPr lang="en-US" sz="1600" b="1" dirty="0" err="1">
                <a:solidFill>
                  <a:srgbClr val="0070C0"/>
                </a:solidFill>
              </a:rPr>
              <a:t>int</a:t>
            </a:r>
            <a:r>
              <a:rPr lang="en-US" sz="1600" b="1" dirty="0">
                <a:solidFill>
                  <a:srgbClr val="0070C0"/>
                </a:solidFill>
              </a:rPr>
              <a:t> </a:t>
            </a:r>
            <a:r>
              <a:rPr lang="en-US" sz="1600" b="1" dirty="0" err="1">
                <a:solidFill>
                  <a:srgbClr val="0070C0"/>
                </a:solidFill>
              </a:rPr>
              <a:t>i</a:t>
            </a:r>
            <a:r>
              <a:rPr lang="en-US" sz="1600" b="1" dirty="0" smtClean="0">
                <a:solidFill>
                  <a:srgbClr val="0070C0"/>
                </a:solidFill>
              </a:rPr>
              <a:t>;</a:t>
            </a:r>
            <a:endParaRPr lang="en-US" sz="1600" b="1" dirty="0">
              <a:solidFill>
                <a:srgbClr val="0070C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33199595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62146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r>
              <a:rPr lang="en-GB" sz="3200" dirty="0"/>
              <a:t>ARRAY OF STRUCTURES </a:t>
            </a:r>
            <a:endParaRPr lang="en-US" sz="3200" dirty="0"/>
          </a:p>
        </p:txBody>
      </p:sp>
      <p:sp>
        <p:nvSpPr>
          <p:cNvPr id="262147" name="Rectangle 3"/>
          <p:cNvSpPr>
            <a:spLocks noGrp="1" noChangeArrowheads="1"/>
          </p:cNvSpPr>
          <p:nvPr>
            <p:ph type="body" idx="1"/>
          </p:nvPr>
        </p:nvSpPr>
        <p:spPr>
          <a:xfrm>
            <a:off x="457200" y="1600200"/>
            <a:ext cx="8229600" cy="4953000"/>
          </a:xfrm>
        </p:spPr>
        <p:txBody>
          <a:bodyPr/>
          <a:lstStyle/>
          <a:p>
            <a:pPr marL="457200" lvl="1" indent="0">
              <a:buNone/>
            </a:pPr>
            <a:endParaRPr lang="en-US" sz="1600" b="1" dirty="0" smtClean="0">
              <a:solidFill>
                <a:srgbClr val="0070C0"/>
              </a:solidFill>
            </a:endParaRPr>
          </a:p>
          <a:p>
            <a:pPr marL="457200" lvl="1" indent="0">
              <a:buNone/>
            </a:pPr>
            <a:endParaRPr lang="en-US" sz="1600" b="1" dirty="0">
              <a:solidFill>
                <a:srgbClr val="0070C0"/>
              </a:solidFill>
            </a:endParaRPr>
          </a:p>
          <a:p>
            <a:pPr marL="457200" lvl="1" indent="0">
              <a:buNone/>
            </a:pPr>
            <a:r>
              <a:rPr lang="en-US" sz="1600" b="1" dirty="0">
                <a:solidFill>
                  <a:srgbClr val="0070C0"/>
                </a:solidFill>
              </a:rPr>
              <a:t>for (</a:t>
            </a:r>
            <a:r>
              <a:rPr lang="en-US" sz="1600" b="1" dirty="0" err="1">
                <a:solidFill>
                  <a:srgbClr val="0070C0"/>
                </a:solidFill>
              </a:rPr>
              <a:t>i</a:t>
            </a:r>
            <a:r>
              <a:rPr lang="en-US" sz="1600" b="1" dirty="0">
                <a:solidFill>
                  <a:srgbClr val="0070C0"/>
                </a:solidFill>
              </a:rPr>
              <a:t> = 0; </a:t>
            </a:r>
            <a:r>
              <a:rPr lang="en-US" sz="1600" b="1" dirty="0" err="1">
                <a:solidFill>
                  <a:srgbClr val="0070C0"/>
                </a:solidFill>
              </a:rPr>
              <a:t>i</a:t>
            </a:r>
            <a:r>
              <a:rPr lang="en-US" sz="1600" b="1" dirty="0">
                <a:solidFill>
                  <a:srgbClr val="0070C0"/>
                </a:solidFill>
              </a:rPr>
              <a:t> &lt;= 2; </a:t>
            </a:r>
            <a:r>
              <a:rPr lang="en-US" sz="1600" b="1" dirty="0" err="1">
                <a:solidFill>
                  <a:srgbClr val="0070C0"/>
                </a:solidFill>
              </a:rPr>
              <a:t>i</a:t>
            </a:r>
            <a:r>
              <a:rPr lang="en-US" sz="1600" b="1" dirty="0">
                <a:solidFill>
                  <a:srgbClr val="0070C0"/>
                </a:solidFill>
              </a:rPr>
              <a:t>= </a:t>
            </a:r>
            <a:r>
              <a:rPr lang="en-US" sz="1600" b="1" dirty="0" err="1">
                <a:solidFill>
                  <a:srgbClr val="0070C0"/>
                </a:solidFill>
              </a:rPr>
              <a:t>i</a:t>
            </a:r>
            <a:r>
              <a:rPr lang="en-US" sz="1600" b="1" dirty="0">
                <a:solidFill>
                  <a:srgbClr val="0070C0"/>
                </a:solidFill>
              </a:rPr>
              <a:t> + 1)</a:t>
            </a:r>
          </a:p>
          <a:p>
            <a:pPr marL="457200" lvl="1" indent="0">
              <a:buNone/>
            </a:pPr>
            <a:r>
              <a:rPr lang="en-US" sz="1600" b="1" dirty="0">
                <a:solidFill>
                  <a:srgbClr val="0070C0"/>
                </a:solidFill>
              </a:rPr>
              <a:t>{</a:t>
            </a:r>
          </a:p>
          <a:p>
            <a:pPr marL="457200" lvl="1" indent="0">
              <a:buNone/>
            </a:pPr>
            <a:r>
              <a:rPr lang="en-US" sz="1600" b="1" dirty="0">
                <a:solidFill>
                  <a:srgbClr val="0070C0"/>
                </a:solidFill>
              </a:rPr>
              <a:t>	</a:t>
            </a:r>
            <a:r>
              <a:rPr lang="en-US" sz="1600" b="1" dirty="0" err="1">
                <a:solidFill>
                  <a:srgbClr val="0070C0"/>
                </a:solidFill>
              </a:rPr>
              <a:t>cout</a:t>
            </a:r>
            <a:r>
              <a:rPr lang="en-US" sz="1600" b="1" dirty="0">
                <a:solidFill>
                  <a:srgbClr val="0070C0"/>
                </a:solidFill>
              </a:rPr>
              <a:t> &lt;&lt; "Enter title of book " &lt;&lt; i+1 &lt;&lt; ": ";</a:t>
            </a:r>
          </a:p>
          <a:p>
            <a:pPr marL="457200" lvl="1" indent="0">
              <a:buNone/>
            </a:pPr>
            <a:r>
              <a:rPr lang="en-US" sz="1600" b="1" dirty="0">
                <a:solidFill>
                  <a:srgbClr val="0070C0"/>
                </a:solidFill>
              </a:rPr>
              <a:t>	gets (books[</a:t>
            </a:r>
            <a:r>
              <a:rPr lang="en-US" sz="1600" b="1" dirty="0" err="1">
                <a:solidFill>
                  <a:srgbClr val="0070C0"/>
                </a:solidFill>
              </a:rPr>
              <a:t>i</a:t>
            </a:r>
            <a:r>
              <a:rPr lang="en-US" sz="1600" b="1" dirty="0">
                <a:solidFill>
                  <a:srgbClr val="0070C0"/>
                </a:solidFill>
              </a:rPr>
              <a:t>].title);</a:t>
            </a:r>
          </a:p>
          <a:p>
            <a:pPr marL="457200" lvl="1" indent="0">
              <a:buNone/>
            </a:pPr>
            <a:r>
              <a:rPr lang="en-US" sz="1600" b="1" dirty="0">
                <a:solidFill>
                  <a:srgbClr val="0070C0"/>
                </a:solidFill>
              </a:rPr>
              <a:t>	</a:t>
            </a:r>
            <a:r>
              <a:rPr lang="en-US" sz="1600" b="1" dirty="0" err="1">
                <a:solidFill>
                  <a:srgbClr val="0070C0"/>
                </a:solidFill>
              </a:rPr>
              <a:t>cout</a:t>
            </a:r>
            <a:r>
              <a:rPr lang="en-US" sz="1600" b="1" dirty="0">
                <a:solidFill>
                  <a:srgbClr val="0070C0"/>
                </a:solidFill>
              </a:rPr>
              <a:t> &lt;&lt; "Enter author of book " &lt;&lt; i+1 &lt;&lt; ": ";</a:t>
            </a:r>
          </a:p>
          <a:p>
            <a:pPr marL="457200" lvl="1" indent="0">
              <a:buNone/>
            </a:pPr>
            <a:r>
              <a:rPr lang="en-US" sz="1600" b="1" dirty="0">
                <a:solidFill>
                  <a:srgbClr val="0070C0"/>
                </a:solidFill>
              </a:rPr>
              <a:t>	gets (books[</a:t>
            </a:r>
            <a:r>
              <a:rPr lang="en-US" sz="1600" b="1" dirty="0" err="1">
                <a:solidFill>
                  <a:srgbClr val="0070C0"/>
                </a:solidFill>
              </a:rPr>
              <a:t>i</a:t>
            </a:r>
            <a:r>
              <a:rPr lang="en-US" sz="1600" b="1" dirty="0">
                <a:solidFill>
                  <a:srgbClr val="0070C0"/>
                </a:solidFill>
              </a:rPr>
              <a:t>].author);</a:t>
            </a:r>
          </a:p>
          <a:p>
            <a:pPr marL="457200" lvl="1" indent="0">
              <a:buNone/>
            </a:pPr>
            <a:r>
              <a:rPr lang="en-US" sz="1600" b="1" dirty="0">
                <a:solidFill>
                  <a:srgbClr val="0070C0"/>
                </a:solidFill>
              </a:rPr>
              <a:t>	</a:t>
            </a:r>
            <a:r>
              <a:rPr lang="en-US" sz="1600" b="1" dirty="0" err="1">
                <a:solidFill>
                  <a:srgbClr val="0070C0"/>
                </a:solidFill>
              </a:rPr>
              <a:t>cout</a:t>
            </a:r>
            <a:r>
              <a:rPr lang="en-US" sz="1600" b="1" dirty="0">
                <a:solidFill>
                  <a:srgbClr val="0070C0"/>
                </a:solidFill>
              </a:rPr>
              <a:t> &lt;&lt; "Enter book ID of book " &lt;&lt; i+1 &lt;&lt; ": ";</a:t>
            </a:r>
          </a:p>
          <a:p>
            <a:pPr marL="457200" lvl="1" indent="0">
              <a:buNone/>
            </a:pPr>
            <a:r>
              <a:rPr lang="en-US" sz="1600" b="1" dirty="0">
                <a:solidFill>
                  <a:srgbClr val="0070C0"/>
                </a:solidFill>
              </a:rPr>
              <a:t>	</a:t>
            </a:r>
            <a:r>
              <a:rPr lang="en-US" sz="1600" b="1" dirty="0" err="1">
                <a:solidFill>
                  <a:srgbClr val="0070C0"/>
                </a:solidFill>
              </a:rPr>
              <a:t>cin</a:t>
            </a:r>
            <a:r>
              <a:rPr lang="en-US" sz="1600" b="1" dirty="0">
                <a:solidFill>
                  <a:srgbClr val="0070C0"/>
                </a:solidFill>
              </a:rPr>
              <a:t> &gt;&gt; books[</a:t>
            </a:r>
            <a:r>
              <a:rPr lang="en-US" sz="1600" b="1" dirty="0" err="1">
                <a:solidFill>
                  <a:srgbClr val="0070C0"/>
                </a:solidFill>
              </a:rPr>
              <a:t>i</a:t>
            </a:r>
            <a:r>
              <a:rPr lang="en-US" sz="1600" b="1" dirty="0">
                <a:solidFill>
                  <a:srgbClr val="0070C0"/>
                </a:solidFill>
              </a:rPr>
              <a:t>].</a:t>
            </a:r>
            <a:r>
              <a:rPr lang="en-US" sz="1600" b="1" dirty="0" err="1">
                <a:solidFill>
                  <a:srgbClr val="0070C0"/>
                </a:solidFill>
              </a:rPr>
              <a:t>book_id</a:t>
            </a:r>
            <a:r>
              <a:rPr lang="en-US" sz="1600" b="1" dirty="0">
                <a:solidFill>
                  <a:srgbClr val="0070C0"/>
                </a:solidFill>
              </a:rPr>
              <a:t>;</a:t>
            </a:r>
          </a:p>
          <a:p>
            <a:pPr marL="457200" lvl="1" indent="0">
              <a:buNone/>
            </a:pPr>
            <a:r>
              <a:rPr lang="en-US" sz="1600" b="1" dirty="0">
                <a:solidFill>
                  <a:srgbClr val="0070C0"/>
                </a:solidFill>
              </a:rPr>
              <a:t>	dummy = </a:t>
            </a:r>
            <a:r>
              <a:rPr lang="en-US" sz="1600" b="1" dirty="0" err="1">
                <a:solidFill>
                  <a:srgbClr val="0070C0"/>
                </a:solidFill>
              </a:rPr>
              <a:t>getchar</a:t>
            </a:r>
            <a:r>
              <a:rPr lang="en-US" sz="1600" b="1" dirty="0">
                <a:solidFill>
                  <a:srgbClr val="0070C0"/>
                </a:solidFill>
              </a:rPr>
              <a:t>();</a:t>
            </a:r>
          </a:p>
          <a:p>
            <a:pPr marL="457200" lvl="1" indent="0">
              <a:buNone/>
            </a:pPr>
            <a:r>
              <a:rPr lang="en-US" sz="1600" b="1" dirty="0">
                <a:solidFill>
                  <a:srgbClr val="0070C0"/>
                </a:solidFill>
              </a:rPr>
              <a:t>	</a:t>
            </a:r>
            <a:r>
              <a:rPr lang="en-US" sz="1600" b="1" dirty="0" err="1">
                <a:solidFill>
                  <a:srgbClr val="0070C0"/>
                </a:solidFill>
              </a:rPr>
              <a:t>cout</a:t>
            </a:r>
            <a:r>
              <a:rPr lang="en-US" sz="1600" b="1" dirty="0">
                <a:solidFill>
                  <a:srgbClr val="0070C0"/>
                </a:solidFill>
              </a:rPr>
              <a:t> &lt;&lt; "\n\n";</a:t>
            </a:r>
          </a:p>
          <a:p>
            <a:pPr marL="457200" lvl="1" indent="0">
              <a:buNone/>
            </a:pPr>
            <a:r>
              <a:rPr lang="en-US" sz="1600" b="1" dirty="0">
                <a:solidFill>
                  <a:srgbClr val="0070C0"/>
                </a:solidFill>
              </a:rPr>
              <a:t>}</a:t>
            </a:r>
          </a:p>
          <a:p>
            <a:pPr marL="457200" lvl="1" indent="0">
              <a:buNone/>
            </a:pPr>
            <a:endParaRPr lang="en-US" sz="1600" b="1" dirty="0">
              <a:solidFill>
                <a:srgbClr val="0070C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88888349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62146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r>
              <a:rPr lang="en-GB" sz="3200" dirty="0"/>
              <a:t>ARRAY OF STRUCTURES </a:t>
            </a:r>
            <a:endParaRPr lang="en-US" sz="3200" dirty="0"/>
          </a:p>
        </p:txBody>
      </p:sp>
      <p:sp>
        <p:nvSpPr>
          <p:cNvPr id="262147" name="Rectangle 3"/>
          <p:cNvSpPr>
            <a:spLocks noGrp="1" noChangeArrowheads="1"/>
          </p:cNvSpPr>
          <p:nvPr>
            <p:ph type="body" idx="1"/>
          </p:nvPr>
        </p:nvSpPr>
        <p:spPr>
          <a:xfrm>
            <a:off x="457200" y="1600200"/>
            <a:ext cx="8229600" cy="4953000"/>
          </a:xfrm>
        </p:spPr>
        <p:txBody>
          <a:bodyPr/>
          <a:lstStyle/>
          <a:p>
            <a:pPr marL="457200" lvl="1" indent="0">
              <a:buNone/>
            </a:pPr>
            <a:endParaRPr lang="en-US" sz="1600" b="1" dirty="0" smtClean="0">
              <a:solidFill>
                <a:srgbClr val="0070C0"/>
              </a:solidFill>
            </a:endParaRPr>
          </a:p>
          <a:p>
            <a:pPr marL="457200" lvl="1" indent="0">
              <a:buNone/>
            </a:pPr>
            <a:endParaRPr lang="en-US" sz="1600" b="1" dirty="0">
              <a:solidFill>
                <a:srgbClr val="0070C0"/>
              </a:solidFill>
            </a:endParaRPr>
          </a:p>
          <a:p>
            <a:pPr marL="457200" lvl="1" indent="0">
              <a:buNone/>
            </a:pPr>
            <a:endParaRPr lang="en-US" sz="1600" b="1" dirty="0">
              <a:solidFill>
                <a:srgbClr val="0070C0"/>
              </a:solidFill>
            </a:endParaRPr>
          </a:p>
          <a:p>
            <a:pPr marL="457200" lvl="1" indent="0">
              <a:buNone/>
            </a:pPr>
            <a:r>
              <a:rPr lang="en-US" sz="1600" b="1" dirty="0">
                <a:solidFill>
                  <a:srgbClr val="0070C0"/>
                </a:solidFill>
              </a:rPr>
              <a:t>for (</a:t>
            </a:r>
            <a:r>
              <a:rPr lang="en-US" sz="1600" b="1" dirty="0" err="1">
                <a:solidFill>
                  <a:srgbClr val="0070C0"/>
                </a:solidFill>
              </a:rPr>
              <a:t>i</a:t>
            </a:r>
            <a:r>
              <a:rPr lang="en-US" sz="1600" b="1" dirty="0">
                <a:solidFill>
                  <a:srgbClr val="0070C0"/>
                </a:solidFill>
              </a:rPr>
              <a:t> = 0; </a:t>
            </a:r>
            <a:r>
              <a:rPr lang="en-US" sz="1600" b="1" dirty="0" err="1">
                <a:solidFill>
                  <a:srgbClr val="0070C0"/>
                </a:solidFill>
              </a:rPr>
              <a:t>i</a:t>
            </a:r>
            <a:r>
              <a:rPr lang="en-US" sz="1600" b="1" dirty="0">
                <a:solidFill>
                  <a:srgbClr val="0070C0"/>
                </a:solidFill>
              </a:rPr>
              <a:t> &lt;= 2; </a:t>
            </a:r>
            <a:r>
              <a:rPr lang="en-US" sz="1600" b="1" dirty="0" err="1">
                <a:solidFill>
                  <a:srgbClr val="0070C0"/>
                </a:solidFill>
              </a:rPr>
              <a:t>i</a:t>
            </a:r>
            <a:r>
              <a:rPr lang="en-US" sz="1600" b="1" dirty="0">
                <a:solidFill>
                  <a:srgbClr val="0070C0"/>
                </a:solidFill>
              </a:rPr>
              <a:t>= </a:t>
            </a:r>
            <a:r>
              <a:rPr lang="en-US" sz="1600" b="1" dirty="0" err="1">
                <a:solidFill>
                  <a:srgbClr val="0070C0"/>
                </a:solidFill>
              </a:rPr>
              <a:t>i</a:t>
            </a:r>
            <a:r>
              <a:rPr lang="en-US" sz="1600" b="1" dirty="0">
                <a:solidFill>
                  <a:srgbClr val="0070C0"/>
                </a:solidFill>
              </a:rPr>
              <a:t> + 1)</a:t>
            </a:r>
          </a:p>
          <a:p>
            <a:pPr marL="457200" lvl="1" indent="0">
              <a:buNone/>
            </a:pPr>
            <a:r>
              <a:rPr lang="en-US" sz="1600" b="1" dirty="0">
                <a:solidFill>
                  <a:srgbClr val="0070C0"/>
                </a:solidFill>
              </a:rPr>
              <a:t>{</a:t>
            </a:r>
          </a:p>
          <a:p>
            <a:pPr marL="457200" lvl="1" indent="0">
              <a:buNone/>
            </a:pPr>
            <a:r>
              <a:rPr lang="en-US" sz="1600" b="1" dirty="0">
                <a:solidFill>
                  <a:srgbClr val="0070C0"/>
                </a:solidFill>
              </a:rPr>
              <a:t>	</a:t>
            </a:r>
            <a:r>
              <a:rPr lang="en-US" sz="1600" b="1" dirty="0" err="1">
                <a:solidFill>
                  <a:srgbClr val="0070C0"/>
                </a:solidFill>
              </a:rPr>
              <a:t>cout</a:t>
            </a:r>
            <a:r>
              <a:rPr lang="en-US" sz="1600" b="1" dirty="0">
                <a:solidFill>
                  <a:srgbClr val="0070C0"/>
                </a:solidFill>
              </a:rPr>
              <a:t> &lt;&lt; "\</a:t>
            </a:r>
            <a:r>
              <a:rPr lang="en-US" sz="1600" b="1" dirty="0" err="1">
                <a:solidFill>
                  <a:srgbClr val="0070C0"/>
                </a:solidFill>
              </a:rPr>
              <a:t>nThe</a:t>
            </a:r>
            <a:r>
              <a:rPr lang="en-US" sz="1600" b="1" dirty="0">
                <a:solidFill>
                  <a:srgbClr val="0070C0"/>
                </a:solidFill>
              </a:rPr>
              <a:t> title of book " &lt;&lt; i+1 &lt;&lt; " is " &lt;&lt; books[</a:t>
            </a:r>
            <a:r>
              <a:rPr lang="en-US" sz="1600" b="1" dirty="0" err="1">
                <a:solidFill>
                  <a:srgbClr val="0070C0"/>
                </a:solidFill>
              </a:rPr>
              <a:t>i</a:t>
            </a:r>
            <a:r>
              <a:rPr lang="en-US" sz="1600" b="1" dirty="0">
                <a:solidFill>
                  <a:srgbClr val="0070C0"/>
                </a:solidFill>
              </a:rPr>
              <a:t>].title &lt;&lt; ".";</a:t>
            </a:r>
          </a:p>
          <a:p>
            <a:pPr marL="457200" lvl="1" indent="0">
              <a:buNone/>
            </a:pPr>
            <a:r>
              <a:rPr lang="en-US" sz="1600" b="1" dirty="0">
                <a:solidFill>
                  <a:srgbClr val="0070C0"/>
                </a:solidFill>
              </a:rPr>
              <a:t>	</a:t>
            </a:r>
            <a:r>
              <a:rPr lang="en-US" sz="1600" b="1" dirty="0" err="1">
                <a:solidFill>
                  <a:srgbClr val="0070C0"/>
                </a:solidFill>
              </a:rPr>
              <a:t>cout</a:t>
            </a:r>
            <a:r>
              <a:rPr lang="en-US" sz="1600" b="1" dirty="0">
                <a:solidFill>
                  <a:srgbClr val="0070C0"/>
                </a:solidFill>
              </a:rPr>
              <a:t> &lt;&lt; "\</a:t>
            </a:r>
            <a:r>
              <a:rPr lang="en-US" sz="1600" b="1" dirty="0" err="1">
                <a:solidFill>
                  <a:srgbClr val="0070C0"/>
                </a:solidFill>
              </a:rPr>
              <a:t>nThe</a:t>
            </a:r>
            <a:r>
              <a:rPr lang="en-US" sz="1600" b="1" dirty="0">
                <a:solidFill>
                  <a:srgbClr val="0070C0"/>
                </a:solidFill>
              </a:rPr>
              <a:t> author of book " &lt;&lt; i+1 &lt;&lt; " is " &lt;&lt; books[</a:t>
            </a:r>
            <a:r>
              <a:rPr lang="en-US" sz="1600" b="1" dirty="0" err="1">
                <a:solidFill>
                  <a:srgbClr val="0070C0"/>
                </a:solidFill>
              </a:rPr>
              <a:t>i</a:t>
            </a:r>
            <a:r>
              <a:rPr lang="en-US" sz="1600" b="1" dirty="0">
                <a:solidFill>
                  <a:srgbClr val="0070C0"/>
                </a:solidFill>
              </a:rPr>
              <a:t>].author &lt;&lt; ".";</a:t>
            </a:r>
          </a:p>
          <a:p>
            <a:pPr marL="457200" lvl="1" indent="0">
              <a:buNone/>
            </a:pPr>
            <a:r>
              <a:rPr lang="en-US" sz="1600" b="1" dirty="0">
                <a:solidFill>
                  <a:srgbClr val="0070C0"/>
                </a:solidFill>
              </a:rPr>
              <a:t>	</a:t>
            </a:r>
            <a:r>
              <a:rPr lang="en-US" sz="1600" b="1" dirty="0" err="1">
                <a:solidFill>
                  <a:srgbClr val="0070C0"/>
                </a:solidFill>
              </a:rPr>
              <a:t>cout</a:t>
            </a:r>
            <a:r>
              <a:rPr lang="en-US" sz="1600" b="1" dirty="0">
                <a:solidFill>
                  <a:srgbClr val="0070C0"/>
                </a:solidFill>
              </a:rPr>
              <a:t> &lt;&lt; "\</a:t>
            </a:r>
            <a:r>
              <a:rPr lang="en-US" sz="1600" b="1" dirty="0" err="1">
                <a:solidFill>
                  <a:srgbClr val="0070C0"/>
                </a:solidFill>
              </a:rPr>
              <a:t>nThe</a:t>
            </a:r>
            <a:r>
              <a:rPr lang="en-US" sz="1600" b="1" dirty="0">
                <a:solidFill>
                  <a:srgbClr val="0070C0"/>
                </a:solidFill>
              </a:rPr>
              <a:t> book ID of book " &lt;&lt; i+1 &lt;&lt; " is " &lt;&lt; books[</a:t>
            </a:r>
            <a:r>
              <a:rPr lang="en-US" sz="1600" b="1" dirty="0" err="1">
                <a:solidFill>
                  <a:srgbClr val="0070C0"/>
                </a:solidFill>
              </a:rPr>
              <a:t>i</a:t>
            </a:r>
            <a:r>
              <a:rPr lang="en-US" sz="1600" b="1" dirty="0">
                <a:solidFill>
                  <a:srgbClr val="0070C0"/>
                </a:solidFill>
              </a:rPr>
              <a:t>].</a:t>
            </a:r>
            <a:r>
              <a:rPr lang="en-US" sz="1600" b="1" dirty="0" err="1">
                <a:solidFill>
                  <a:srgbClr val="0070C0"/>
                </a:solidFill>
              </a:rPr>
              <a:t>book_id</a:t>
            </a:r>
            <a:r>
              <a:rPr lang="en-US" sz="1600" b="1" dirty="0">
                <a:solidFill>
                  <a:srgbClr val="0070C0"/>
                </a:solidFill>
              </a:rPr>
              <a:t> </a:t>
            </a:r>
            <a:endParaRPr lang="en-US" sz="1600" b="1" dirty="0" smtClean="0">
              <a:solidFill>
                <a:srgbClr val="0070C0"/>
              </a:solidFill>
            </a:endParaRPr>
          </a:p>
          <a:p>
            <a:pPr marL="457200" lvl="1" indent="0">
              <a:buNone/>
            </a:pPr>
            <a:r>
              <a:rPr lang="en-US" sz="1600" b="1" dirty="0">
                <a:solidFill>
                  <a:srgbClr val="0070C0"/>
                </a:solidFill>
              </a:rPr>
              <a:t> </a:t>
            </a:r>
            <a:r>
              <a:rPr lang="en-US" sz="1600" b="1" dirty="0" smtClean="0">
                <a:solidFill>
                  <a:srgbClr val="0070C0"/>
                </a:solidFill>
              </a:rPr>
              <a:t>                                                                     &lt;&lt; </a:t>
            </a:r>
            <a:r>
              <a:rPr lang="en-US" sz="1600" b="1" dirty="0">
                <a:solidFill>
                  <a:srgbClr val="0070C0"/>
                </a:solidFill>
              </a:rPr>
              <a:t>".";</a:t>
            </a:r>
          </a:p>
          <a:p>
            <a:pPr marL="457200" lvl="1" indent="0">
              <a:buNone/>
            </a:pPr>
            <a:r>
              <a:rPr lang="en-US" sz="1600" b="1" dirty="0">
                <a:solidFill>
                  <a:srgbClr val="0070C0"/>
                </a:solidFill>
              </a:rPr>
              <a:t>	</a:t>
            </a:r>
            <a:r>
              <a:rPr lang="en-US" sz="1600" b="1" dirty="0" err="1">
                <a:solidFill>
                  <a:srgbClr val="0070C0"/>
                </a:solidFill>
              </a:rPr>
              <a:t>cout</a:t>
            </a:r>
            <a:r>
              <a:rPr lang="en-US" sz="1600" b="1" dirty="0">
                <a:solidFill>
                  <a:srgbClr val="0070C0"/>
                </a:solidFill>
              </a:rPr>
              <a:t> &lt;&lt; "\n\n";</a:t>
            </a:r>
          </a:p>
          <a:p>
            <a:pPr marL="457200" lvl="1" indent="0">
              <a:buNone/>
            </a:pPr>
            <a:r>
              <a:rPr lang="en-US" sz="1600" b="1" dirty="0">
                <a:solidFill>
                  <a:srgbClr val="0070C0"/>
                </a:solidFill>
              </a:rPr>
              <a:t>}</a:t>
            </a:r>
          </a:p>
          <a:p>
            <a:pPr marL="457200" lvl="1" indent="0">
              <a:buNone/>
            </a:pPr>
            <a:endParaRPr lang="en-US" sz="1600" b="1" dirty="0">
              <a:solidFill>
                <a:srgbClr val="0070C0"/>
              </a:solidFill>
            </a:endParaRPr>
          </a:p>
          <a:p>
            <a:pPr marL="457200" lvl="1" indent="0">
              <a:buNone/>
            </a:pPr>
            <a:r>
              <a:rPr lang="en-US" sz="1600" b="1" dirty="0">
                <a:solidFill>
                  <a:srgbClr val="0070C0"/>
                </a:solidFill>
              </a:rPr>
              <a:t>}</a:t>
            </a:r>
          </a:p>
        </p:txBody>
      </p:sp>
    </p:spTree>
    <p:extLst>
      <p:ext uri="{BB962C8B-B14F-4D97-AF65-F5344CB8AC3E}">
        <p14:creationId xmlns:p14="http://schemas.microsoft.com/office/powerpoint/2010/main" val="194573693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62146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r>
              <a:rPr lang="en-GB" sz="3200" dirty="0" smtClean="0"/>
              <a:t>THE ASSIGNMENT OPERATOR AND</a:t>
            </a:r>
            <a:br>
              <a:rPr lang="en-GB" sz="3200" dirty="0" smtClean="0"/>
            </a:br>
            <a:r>
              <a:rPr lang="en-GB" sz="3200" dirty="0" smtClean="0"/>
              <a:t>STRUCTURE VARIABLES </a:t>
            </a:r>
            <a:endParaRPr lang="en-US" sz="3200" dirty="0"/>
          </a:p>
        </p:txBody>
      </p:sp>
      <p:sp>
        <p:nvSpPr>
          <p:cNvPr id="262147" name="Rectangle 3"/>
          <p:cNvSpPr>
            <a:spLocks noGrp="1" noChangeArrowheads="1"/>
          </p:cNvSpPr>
          <p:nvPr>
            <p:ph type="body" idx="1"/>
          </p:nvPr>
        </p:nvSpPr>
        <p:spPr>
          <a:xfrm>
            <a:off x="457200" y="1600200"/>
            <a:ext cx="8229600" cy="4953000"/>
          </a:xfrm>
        </p:spPr>
        <p:txBody>
          <a:bodyPr/>
          <a:lstStyle/>
          <a:p>
            <a:r>
              <a:rPr lang="en-GB" sz="2400" dirty="0" smtClean="0"/>
              <a:t>A </a:t>
            </a:r>
            <a:r>
              <a:rPr lang="en-GB" sz="2400" dirty="0"/>
              <a:t>program can assign the values of the members or fields of one structure variable to the members of another structure variable of the same type.</a:t>
            </a:r>
            <a:endParaRPr lang="en-US" sz="2400" dirty="0"/>
          </a:p>
          <a:p>
            <a:pPr marL="0" indent="0">
              <a:buNone/>
            </a:pPr>
            <a:r>
              <a:rPr lang="en-GB" sz="2400" dirty="0"/>
              <a:t> </a:t>
            </a:r>
            <a:endParaRPr lang="en-US" sz="2400" dirty="0"/>
          </a:p>
          <a:p>
            <a:pPr marL="339725" indent="0">
              <a:buNone/>
            </a:pPr>
            <a:r>
              <a:rPr lang="en-GB" sz="2400" dirty="0" smtClean="0"/>
              <a:t>Example</a:t>
            </a:r>
            <a:r>
              <a:rPr lang="en-GB" sz="2400" dirty="0"/>
              <a:t>:</a:t>
            </a:r>
            <a:endParaRPr lang="en-US" sz="2400" dirty="0"/>
          </a:p>
          <a:p>
            <a:pPr marL="0" indent="0">
              <a:buNone/>
            </a:pPr>
            <a:r>
              <a:rPr lang="en-GB" sz="2400" dirty="0"/>
              <a:t> </a:t>
            </a:r>
            <a:endParaRPr lang="en-US" sz="2400" dirty="0"/>
          </a:p>
          <a:p>
            <a:pPr marL="339725" indent="0">
              <a:buNone/>
            </a:pPr>
            <a:r>
              <a:rPr lang="en-GB" sz="2400" dirty="0" smtClean="0"/>
              <a:t>			</a:t>
            </a:r>
            <a:r>
              <a:rPr lang="en-GB" sz="2400" dirty="0" err="1" smtClean="0"/>
              <a:t>struct</a:t>
            </a:r>
            <a:r>
              <a:rPr lang="en-GB" sz="2400" dirty="0" smtClean="0"/>
              <a:t> </a:t>
            </a:r>
            <a:r>
              <a:rPr lang="en-GB" sz="2400" dirty="0"/>
              <a:t>sample {</a:t>
            </a:r>
            <a:endParaRPr lang="en-US" sz="2400" dirty="0"/>
          </a:p>
          <a:p>
            <a:pPr marL="339725" indent="0">
              <a:buNone/>
            </a:pPr>
            <a:r>
              <a:rPr lang="en-GB" sz="2400" dirty="0" smtClean="0"/>
              <a:t>			     </a:t>
            </a:r>
            <a:r>
              <a:rPr lang="en-GB" sz="2400" dirty="0" err="1" smtClean="0"/>
              <a:t>int</a:t>
            </a:r>
            <a:r>
              <a:rPr lang="en-GB" sz="2400" dirty="0" smtClean="0"/>
              <a:t> </a:t>
            </a:r>
            <a:r>
              <a:rPr lang="en-GB" sz="2400" dirty="0"/>
              <a:t>field1;</a:t>
            </a:r>
            <a:endParaRPr lang="en-US" sz="2400" dirty="0"/>
          </a:p>
          <a:p>
            <a:pPr marL="339725" indent="0">
              <a:buNone/>
            </a:pPr>
            <a:r>
              <a:rPr lang="en-GB" sz="2400" dirty="0" smtClean="0"/>
              <a:t>			     char </a:t>
            </a:r>
            <a:r>
              <a:rPr lang="en-GB" sz="2400" dirty="0"/>
              <a:t>field2;</a:t>
            </a:r>
            <a:endParaRPr lang="en-US" sz="2400" dirty="0"/>
          </a:p>
          <a:p>
            <a:pPr marL="339725" indent="0">
              <a:buNone/>
            </a:pPr>
            <a:r>
              <a:rPr lang="en-GB" sz="2400" dirty="0" smtClean="0"/>
              <a:t>			     float </a:t>
            </a:r>
            <a:r>
              <a:rPr lang="en-GB" sz="2400" dirty="0"/>
              <a:t>field3;</a:t>
            </a:r>
            <a:endParaRPr lang="en-US" sz="2400" dirty="0"/>
          </a:p>
          <a:p>
            <a:pPr marL="339725" indent="0">
              <a:buNone/>
            </a:pPr>
            <a:r>
              <a:rPr lang="en-GB" sz="2400" dirty="0" smtClean="0"/>
              <a:t>			}  </a:t>
            </a:r>
            <a:r>
              <a:rPr lang="en-GB" sz="2400" dirty="0"/>
              <a:t>var1, var2</a:t>
            </a:r>
            <a:r>
              <a:rPr lang="en-GB" sz="2400" dirty="0" smtClean="0"/>
              <a:t>;</a:t>
            </a:r>
            <a:endParaRPr lang="en-US" sz="2400" dirty="0"/>
          </a:p>
        </p:txBody>
      </p:sp>
    </p:spTree>
    <p:extLst>
      <p:ext uri="{BB962C8B-B14F-4D97-AF65-F5344CB8AC3E}">
        <p14:creationId xmlns:p14="http://schemas.microsoft.com/office/powerpoint/2010/main" val="1529824663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214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26214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26214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2147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262147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262147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2" presetClass="entr" presetSubtype="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2147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262147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262147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1" presetID="2" presetClass="entr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2147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3" dur="500" fill="hold"/>
                                        <p:tgtEl>
                                          <p:spTgt spid="262147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4" dur="500" fill="hold"/>
                                        <p:tgtEl>
                                          <p:spTgt spid="262147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5" presetID="2" presetClass="entr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2147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7" dur="500" fill="hold"/>
                                        <p:tgtEl>
                                          <p:spTgt spid="262147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8" dur="500" fill="hold"/>
                                        <p:tgtEl>
                                          <p:spTgt spid="262147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9" presetID="2" presetClass="entr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2147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1" dur="500" fill="hold"/>
                                        <p:tgtEl>
                                          <p:spTgt spid="262147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2" dur="500" fill="hold"/>
                                        <p:tgtEl>
                                          <p:spTgt spid="262147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3" presetID="2" presetClass="entr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2147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5" dur="500" fill="hold"/>
                                        <p:tgtEl>
                                          <p:spTgt spid="262147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6" dur="500" fill="hold"/>
                                        <p:tgtEl>
                                          <p:spTgt spid="262147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62146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r>
              <a:rPr lang="en-GB" sz="3200" dirty="0" smtClean="0"/>
              <a:t>THE ASSIGNMENT OPERATOR AND</a:t>
            </a:r>
            <a:br>
              <a:rPr lang="en-GB" sz="3200" dirty="0" smtClean="0"/>
            </a:br>
            <a:r>
              <a:rPr lang="en-GB" sz="3200" dirty="0" smtClean="0"/>
              <a:t>STRUCTURE VARIABLES </a:t>
            </a:r>
            <a:endParaRPr lang="en-US" sz="3200" dirty="0"/>
          </a:p>
        </p:txBody>
      </p:sp>
      <p:sp>
        <p:nvSpPr>
          <p:cNvPr id="262147" name="Rectangle 3"/>
          <p:cNvSpPr>
            <a:spLocks noGrp="1" noChangeArrowheads="1"/>
          </p:cNvSpPr>
          <p:nvPr>
            <p:ph type="body" idx="1"/>
          </p:nvPr>
        </p:nvSpPr>
        <p:spPr>
          <a:xfrm>
            <a:off x="457200" y="1600200"/>
            <a:ext cx="8229600" cy="4953000"/>
          </a:xfrm>
        </p:spPr>
        <p:txBody>
          <a:bodyPr/>
          <a:lstStyle/>
          <a:p>
            <a:pPr marL="0" indent="0">
              <a:buNone/>
            </a:pPr>
            <a:endParaRPr lang="en-GB" sz="2400" dirty="0" smtClean="0"/>
          </a:p>
          <a:p>
            <a:pPr marL="0" indent="0">
              <a:buNone/>
            </a:pPr>
            <a:r>
              <a:rPr lang="en-GB" sz="2400" dirty="0"/>
              <a:t> </a:t>
            </a:r>
            <a:endParaRPr lang="en-US" sz="2400" dirty="0"/>
          </a:p>
          <a:p>
            <a:pPr marL="0" indent="0">
              <a:buNone/>
            </a:pPr>
            <a:r>
              <a:rPr lang="en-GB" sz="2400" dirty="0"/>
              <a:t>			var1.field1 = 100;</a:t>
            </a:r>
            <a:endParaRPr lang="en-US" sz="2400" dirty="0"/>
          </a:p>
          <a:p>
            <a:pPr marL="0" indent="0">
              <a:buNone/>
            </a:pPr>
            <a:r>
              <a:rPr lang="en-GB" sz="2400" dirty="0"/>
              <a:t>			var1.field2 = ‘A’;</a:t>
            </a:r>
            <a:endParaRPr lang="en-US" sz="2400" dirty="0"/>
          </a:p>
          <a:p>
            <a:pPr marL="0" indent="0">
              <a:buNone/>
            </a:pPr>
            <a:r>
              <a:rPr lang="en-GB" sz="2400" dirty="0"/>
              <a:t>			var1.field3 = 10.5;</a:t>
            </a:r>
            <a:endParaRPr lang="en-US" sz="2400" dirty="0"/>
          </a:p>
          <a:p>
            <a:pPr marL="0" indent="0">
              <a:buNone/>
            </a:pPr>
            <a:r>
              <a:rPr lang="en-GB" sz="2400" dirty="0"/>
              <a:t> </a:t>
            </a:r>
            <a:endParaRPr lang="en-US" sz="2400" dirty="0"/>
          </a:p>
          <a:p>
            <a:pPr marL="0" indent="0">
              <a:buNone/>
            </a:pPr>
            <a:r>
              <a:rPr lang="en-GB" sz="2400" dirty="0"/>
              <a:t>			var2.field1 = var1.field1;</a:t>
            </a:r>
            <a:endParaRPr lang="en-US" sz="2400" dirty="0"/>
          </a:p>
          <a:p>
            <a:pPr marL="0" indent="0">
              <a:buNone/>
            </a:pPr>
            <a:r>
              <a:rPr lang="en-GB" sz="2400" dirty="0"/>
              <a:t>			var2.field2 = var1.field2;</a:t>
            </a:r>
            <a:endParaRPr lang="en-US" sz="2400" dirty="0"/>
          </a:p>
          <a:p>
            <a:pPr marL="0" indent="0">
              <a:buNone/>
            </a:pPr>
            <a:r>
              <a:rPr lang="en-GB" sz="2400" dirty="0"/>
              <a:t>			var2.field3 = var1.field3;</a:t>
            </a:r>
            <a:endParaRPr lang="en-US" sz="2400" dirty="0"/>
          </a:p>
        </p:txBody>
      </p:sp>
    </p:spTree>
    <p:extLst>
      <p:ext uri="{BB962C8B-B14F-4D97-AF65-F5344CB8AC3E}">
        <p14:creationId xmlns:p14="http://schemas.microsoft.com/office/powerpoint/2010/main" val="3654003092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2147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262147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262147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2" presetClass="entr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2147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" dur="500" fill="hold"/>
                                        <p:tgtEl>
                                          <p:spTgt spid="262147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" dur="500" fill="hold"/>
                                        <p:tgtEl>
                                          <p:spTgt spid="262147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3" presetID="2" presetClass="entr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2147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5" dur="500" fill="hold"/>
                                        <p:tgtEl>
                                          <p:spTgt spid="262147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6" dur="500" fill="hold"/>
                                        <p:tgtEl>
                                          <p:spTgt spid="262147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2" presetClass="entr" presetSubtype="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2147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1" dur="500" fill="hold"/>
                                        <p:tgtEl>
                                          <p:spTgt spid="262147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2" dur="500" fill="hold"/>
                                        <p:tgtEl>
                                          <p:spTgt spid="262147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3" presetID="2" presetClass="entr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2147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" dur="500" fill="hold"/>
                                        <p:tgtEl>
                                          <p:spTgt spid="262147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" dur="500" fill="hold"/>
                                        <p:tgtEl>
                                          <p:spTgt spid="262147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7" presetID="2" presetClass="entr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2147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9" dur="500" fill="hold"/>
                                        <p:tgtEl>
                                          <p:spTgt spid="262147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0" dur="500" fill="hold"/>
                                        <p:tgtEl>
                                          <p:spTgt spid="262147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62146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r>
              <a:rPr lang="en-GB" sz="3200" dirty="0"/>
              <a:t>THE ASSIGNMENT OPERATOR AND</a:t>
            </a:r>
            <a:br>
              <a:rPr lang="en-GB" sz="3200" dirty="0"/>
            </a:br>
            <a:r>
              <a:rPr lang="en-GB" sz="3200" dirty="0"/>
              <a:t>STRUCTURE VARIABLES </a:t>
            </a:r>
            <a:endParaRPr lang="en-US" sz="3200" dirty="0"/>
          </a:p>
        </p:txBody>
      </p:sp>
      <p:sp>
        <p:nvSpPr>
          <p:cNvPr id="262147" name="Rectangle 3"/>
          <p:cNvSpPr>
            <a:spLocks noGrp="1" noChangeArrowheads="1"/>
          </p:cNvSpPr>
          <p:nvPr>
            <p:ph type="body" idx="1"/>
          </p:nvPr>
        </p:nvSpPr>
        <p:spPr>
          <a:xfrm>
            <a:off x="457200" y="1600200"/>
            <a:ext cx="8229600" cy="4953000"/>
          </a:xfrm>
        </p:spPr>
        <p:txBody>
          <a:bodyPr/>
          <a:lstStyle/>
          <a:p>
            <a:endParaRPr lang="en-GB" sz="2400" dirty="0" smtClean="0"/>
          </a:p>
          <a:p>
            <a:r>
              <a:rPr lang="en-GB" sz="2400" dirty="0" smtClean="0"/>
              <a:t>A </a:t>
            </a:r>
            <a:r>
              <a:rPr lang="en-GB" sz="2400" dirty="0"/>
              <a:t>shorter way of accomplishing this is:</a:t>
            </a:r>
            <a:endParaRPr lang="en-US" sz="2400" dirty="0"/>
          </a:p>
          <a:p>
            <a:pPr marL="339725" indent="0">
              <a:buNone/>
            </a:pPr>
            <a:endParaRPr lang="en-GB" sz="2400" dirty="0" smtClean="0"/>
          </a:p>
          <a:p>
            <a:pPr marL="339725" indent="0">
              <a:buNone/>
            </a:pPr>
            <a:r>
              <a:rPr lang="en-GB" sz="2400" dirty="0"/>
              <a:t> </a:t>
            </a:r>
            <a:endParaRPr lang="en-US" sz="2400" dirty="0"/>
          </a:p>
          <a:p>
            <a:pPr marL="339725" indent="0">
              <a:buNone/>
            </a:pPr>
            <a:r>
              <a:rPr lang="en-GB" sz="2400" dirty="0"/>
              <a:t>			var2 = var1;</a:t>
            </a:r>
            <a:endParaRPr lang="en-US" sz="2400" dirty="0"/>
          </a:p>
          <a:p>
            <a:pPr marL="339725" indent="0">
              <a:buNone/>
            </a:pPr>
            <a:r>
              <a:rPr lang="en-GB" sz="2400" dirty="0"/>
              <a:t> </a:t>
            </a:r>
            <a:endParaRPr lang="en-US" sz="2400" dirty="0"/>
          </a:p>
          <a:p>
            <a:pPr marL="339725" indent="0">
              <a:buNone/>
            </a:pPr>
            <a:r>
              <a:rPr lang="en-US" sz="2400" dirty="0"/>
              <a:t/>
            </a:r>
            <a:br>
              <a:rPr lang="en-US" sz="2400" dirty="0"/>
            </a:br>
            <a:r>
              <a:rPr lang="en-GB" sz="2400" dirty="0" smtClean="0"/>
              <a:t>This </a:t>
            </a:r>
            <a:r>
              <a:rPr lang="en-GB" sz="2400" dirty="0"/>
              <a:t>assigns the values from the members of structure variable </a:t>
            </a:r>
            <a:r>
              <a:rPr lang="en-GB" sz="2400" i="1" dirty="0"/>
              <a:t>var1</a:t>
            </a:r>
            <a:r>
              <a:rPr lang="en-GB" sz="2400" dirty="0"/>
              <a:t> to the members of </a:t>
            </a:r>
            <a:r>
              <a:rPr lang="en-GB" sz="2400" i="1" dirty="0" smtClean="0"/>
              <a:t>var2</a:t>
            </a:r>
            <a:r>
              <a:rPr lang="en-GB" sz="2400" dirty="0"/>
              <a:t>.</a:t>
            </a:r>
            <a:endParaRPr lang="en-US" sz="2400" dirty="0"/>
          </a:p>
        </p:txBody>
      </p:sp>
    </p:spTree>
    <p:extLst>
      <p:ext uri="{BB962C8B-B14F-4D97-AF65-F5344CB8AC3E}">
        <p14:creationId xmlns:p14="http://schemas.microsoft.com/office/powerpoint/2010/main" val="2519793272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2147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262147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262147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2147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262147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262147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2" presetClass="entr" presetSubtype="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2147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262147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262147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62146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r>
              <a:rPr lang="en-GB" sz="3200" dirty="0"/>
              <a:t>PASSING STRUCTURE MEMBERS</a:t>
            </a:r>
            <a:br>
              <a:rPr lang="en-GB" sz="3200" dirty="0"/>
            </a:br>
            <a:r>
              <a:rPr lang="en-GB" sz="3200" dirty="0"/>
              <a:t>TO FUNCTIONS </a:t>
            </a:r>
            <a:endParaRPr lang="en-US" sz="3200" dirty="0"/>
          </a:p>
        </p:txBody>
      </p:sp>
      <p:sp>
        <p:nvSpPr>
          <p:cNvPr id="262147" name="Rectangle 3"/>
          <p:cNvSpPr>
            <a:spLocks noGrp="1" noChangeArrowheads="1"/>
          </p:cNvSpPr>
          <p:nvPr>
            <p:ph type="body" idx="1"/>
          </p:nvPr>
        </p:nvSpPr>
        <p:spPr>
          <a:xfrm>
            <a:off x="457200" y="1600200"/>
            <a:ext cx="8229600" cy="4953000"/>
          </a:xfrm>
        </p:spPr>
        <p:txBody>
          <a:bodyPr/>
          <a:lstStyle/>
          <a:p>
            <a:r>
              <a:rPr lang="en-GB" sz="1900" dirty="0"/>
              <a:t>Passing a member of a structure variable to a function is similar to passing an ordinary variable to a function.</a:t>
            </a:r>
            <a:endParaRPr lang="en-US" sz="1900" dirty="0" smtClean="0"/>
          </a:p>
          <a:p>
            <a:pPr marL="0" indent="0">
              <a:buNone/>
            </a:pPr>
            <a:r>
              <a:rPr lang="en-GB" sz="1900" dirty="0" smtClean="0"/>
              <a:t> </a:t>
            </a:r>
            <a:endParaRPr lang="en-US" sz="1900" dirty="0" smtClean="0"/>
          </a:p>
          <a:p>
            <a:pPr marL="339725" indent="0">
              <a:buNone/>
            </a:pPr>
            <a:r>
              <a:rPr lang="en-GB" sz="1900" dirty="0" smtClean="0"/>
              <a:t>Example:</a:t>
            </a:r>
            <a:endParaRPr lang="en-US" sz="1900" dirty="0" smtClean="0"/>
          </a:p>
          <a:p>
            <a:pPr marL="0" indent="0">
              <a:buNone/>
            </a:pPr>
            <a:r>
              <a:rPr lang="en-GB" sz="1900" dirty="0" smtClean="0"/>
              <a:t> </a:t>
            </a:r>
            <a:endParaRPr lang="en-US" sz="1900" dirty="0" smtClean="0"/>
          </a:p>
          <a:p>
            <a:pPr marL="339725" indent="0">
              <a:buNone/>
            </a:pPr>
            <a:r>
              <a:rPr lang="en-GB" sz="1900" dirty="0" smtClean="0"/>
              <a:t>			</a:t>
            </a:r>
            <a:r>
              <a:rPr lang="en-GB" sz="1900" dirty="0" err="1" smtClean="0"/>
              <a:t>struct</a:t>
            </a:r>
            <a:r>
              <a:rPr lang="en-GB" sz="1900" dirty="0" smtClean="0"/>
              <a:t> sample {</a:t>
            </a:r>
            <a:endParaRPr lang="en-US" sz="1900" dirty="0" smtClean="0"/>
          </a:p>
          <a:p>
            <a:pPr marL="339725" indent="0">
              <a:buNone/>
            </a:pPr>
            <a:r>
              <a:rPr lang="en-GB" sz="1900" dirty="0" smtClean="0"/>
              <a:t>			     </a:t>
            </a:r>
            <a:r>
              <a:rPr lang="en-GB" sz="1900" dirty="0" err="1" smtClean="0"/>
              <a:t>int</a:t>
            </a:r>
            <a:r>
              <a:rPr lang="en-GB" sz="1900" dirty="0" smtClean="0"/>
              <a:t> field1;</a:t>
            </a:r>
            <a:endParaRPr lang="en-US" sz="1900" dirty="0" smtClean="0"/>
          </a:p>
          <a:p>
            <a:pPr marL="339725" indent="0">
              <a:buNone/>
            </a:pPr>
            <a:r>
              <a:rPr lang="en-GB" sz="1900" dirty="0" smtClean="0"/>
              <a:t>			     char field2;</a:t>
            </a:r>
            <a:endParaRPr lang="en-US" sz="1900" dirty="0" smtClean="0"/>
          </a:p>
          <a:p>
            <a:pPr marL="339725" indent="0">
              <a:buNone/>
            </a:pPr>
            <a:r>
              <a:rPr lang="en-GB" sz="1900" dirty="0" smtClean="0"/>
              <a:t>			     float field3;</a:t>
            </a:r>
            <a:endParaRPr lang="en-US" sz="1900" dirty="0" smtClean="0"/>
          </a:p>
          <a:p>
            <a:pPr marL="339725" indent="0">
              <a:buNone/>
            </a:pPr>
            <a:r>
              <a:rPr lang="en-GB" sz="1900" dirty="0" smtClean="0"/>
              <a:t>			}  var1;</a:t>
            </a:r>
          </a:p>
          <a:p>
            <a:pPr marL="339725" indent="0">
              <a:buNone/>
            </a:pPr>
            <a:endParaRPr lang="en-GB" sz="1900" dirty="0"/>
          </a:p>
          <a:p>
            <a:pPr marL="339725" indent="0">
              <a:buNone/>
            </a:pPr>
            <a:r>
              <a:rPr lang="en-GB" sz="1900" dirty="0" smtClean="0"/>
              <a:t>			var1.field1 </a:t>
            </a:r>
            <a:r>
              <a:rPr lang="en-GB" sz="1900" dirty="0"/>
              <a:t>= 100;</a:t>
            </a:r>
            <a:endParaRPr lang="en-US" sz="1900" dirty="0"/>
          </a:p>
          <a:p>
            <a:pPr marL="339725" indent="0">
              <a:buNone/>
            </a:pPr>
            <a:r>
              <a:rPr lang="en-GB" sz="1900" dirty="0" smtClean="0"/>
              <a:t>			var1.field2 </a:t>
            </a:r>
            <a:r>
              <a:rPr lang="en-GB" sz="1900" dirty="0"/>
              <a:t>= ‘A’;</a:t>
            </a:r>
            <a:endParaRPr lang="en-US" sz="1900" dirty="0"/>
          </a:p>
          <a:p>
            <a:pPr marL="339725" indent="0">
              <a:buNone/>
            </a:pPr>
            <a:r>
              <a:rPr lang="en-GB" sz="1900" dirty="0" smtClean="0"/>
              <a:t>			var1.field3 </a:t>
            </a:r>
            <a:r>
              <a:rPr lang="en-GB" sz="1900" dirty="0"/>
              <a:t>= 10.5</a:t>
            </a:r>
            <a:r>
              <a:rPr lang="en-GB" sz="1900" dirty="0" smtClean="0"/>
              <a:t>;</a:t>
            </a:r>
            <a:endParaRPr lang="en-US" sz="1900" dirty="0"/>
          </a:p>
        </p:txBody>
      </p:sp>
    </p:spTree>
    <p:extLst>
      <p:ext uri="{BB962C8B-B14F-4D97-AF65-F5344CB8AC3E}">
        <p14:creationId xmlns:p14="http://schemas.microsoft.com/office/powerpoint/2010/main" val="2677562182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214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26214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26214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2147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262147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262147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2" presetClass="entr" presetSubtype="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2147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262147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262147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1" presetID="2" presetClass="entr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2147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3" dur="500" fill="hold"/>
                                        <p:tgtEl>
                                          <p:spTgt spid="262147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4" dur="500" fill="hold"/>
                                        <p:tgtEl>
                                          <p:spTgt spid="262147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5" presetID="2" presetClass="entr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2147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7" dur="500" fill="hold"/>
                                        <p:tgtEl>
                                          <p:spTgt spid="262147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8" dur="500" fill="hold"/>
                                        <p:tgtEl>
                                          <p:spTgt spid="262147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9" presetID="2" presetClass="entr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2147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1" dur="500" fill="hold"/>
                                        <p:tgtEl>
                                          <p:spTgt spid="262147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2" dur="500" fill="hold"/>
                                        <p:tgtEl>
                                          <p:spTgt spid="262147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3" presetID="2" presetClass="entr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2147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5" dur="500" fill="hold"/>
                                        <p:tgtEl>
                                          <p:spTgt spid="262147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6" dur="500" fill="hold"/>
                                        <p:tgtEl>
                                          <p:spTgt spid="262147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7" fill="hold">
                      <p:stCondLst>
                        <p:cond delay="indefinite"/>
                      </p:stCondLst>
                      <p:childTnLst>
                        <p:par>
                          <p:cTn id="38" fill="hold">
                            <p:stCondLst>
                              <p:cond delay="0"/>
                            </p:stCondLst>
                            <p:childTnLst>
                              <p:par>
                                <p:cTn id="39" presetID="2" presetClass="entr" presetSubtype="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2147">
                                            <p:txEl>
                                              <p:pRg st="10" end="1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1" dur="500" fill="hold"/>
                                        <p:tgtEl>
                                          <p:spTgt spid="262147">
                                            <p:txEl>
                                              <p:pRg st="10" end="1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2" dur="500" fill="hold"/>
                                        <p:tgtEl>
                                          <p:spTgt spid="262147">
                                            <p:txEl>
                                              <p:pRg st="10" end="1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3" presetID="2" presetClass="entr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2147">
                                            <p:txEl>
                                              <p:pRg st="11" end="1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5" dur="500" fill="hold"/>
                                        <p:tgtEl>
                                          <p:spTgt spid="262147">
                                            <p:txEl>
                                              <p:pRg st="11" end="1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6" dur="500" fill="hold"/>
                                        <p:tgtEl>
                                          <p:spTgt spid="262147">
                                            <p:txEl>
                                              <p:pRg st="11" end="1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7" presetID="2" presetClass="entr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2147">
                                            <p:txEl>
                                              <p:pRg st="12" end="1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9" dur="500" fill="hold"/>
                                        <p:tgtEl>
                                          <p:spTgt spid="262147">
                                            <p:txEl>
                                              <p:pRg st="12" end="1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0" dur="500" fill="hold"/>
                                        <p:tgtEl>
                                          <p:spTgt spid="262147">
                                            <p:txEl>
                                              <p:pRg st="12" end="1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62146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r>
              <a:rPr lang="en-GB" sz="3200" dirty="0" smtClean="0"/>
              <a:t>PASSING STRUCTURE MEMBERS</a:t>
            </a:r>
            <a:br>
              <a:rPr lang="en-GB" sz="3200" dirty="0" smtClean="0"/>
            </a:br>
            <a:r>
              <a:rPr lang="en-GB" sz="3200" dirty="0" smtClean="0"/>
              <a:t>TO FUNCTIONS </a:t>
            </a:r>
            <a:endParaRPr lang="en-US" sz="3200" dirty="0"/>
          </a:p>
        </p:txBody>
      </p:sp>
      <p:sp>
        <p:nvSpPr>
          <p:cNvPr id="262147" name="Rectangle 3"/>
          <p:cNvSpPr>
            <a:spLocks noGrp="1" noChangeArrowheads="1"/>
          </p:cNvSpPr>
          <p:nvPr>
            <p:ph type="body" idx="1"/>
          </p:nvPr>
        </p:nvSpPr>
        <p:spPr>
          <a:xfrm>
            <a:off x="457200" y="1600200"/>
            <a:ext cx="8229600" cy="4953000"/>
          </a:xfrm>
        </p:spPr>
        <p:txBody>
          <a:bodyPr/>
          <a:lstStyle/>
          <a:p>
            <a:pPr marL="457200" indent="0">
              <a:buNone/>
            </a:pPr>
            <a:r>
              <a:rPr lang="en-GB" sz="2400" dirty="0" smtClean="0"/>
              <a:t>func1 </a:t>
            </a:r>
            <a:r>
              <a:rPr lang="en-GB" sz="2400" dirty="0"/>
              <a:t>(var1.field1);</a:t>
            </a:r>
            <a:endParaRPr lang="en-US" sz="2400" dirty="0"/>
          </a:p>
          <a:p>
            <a:pPr marL="914400" indent="0">
              <a:buNone/>
            </a:pPr>
            <a:r>
              <a:rPr lang="en-GB" sz="2400" dirty="0" smtClean="0"/>
              <a:t>This </a:t>
            </a:r>
            <a:r>
              <a:rPr lang="en-GB" sz="2400" dirty="0"/>
              <a:t>passes the value of </a:t>
            </a:r>
            <a:r>
              <a:rPr lang="en-GB" sz="2400" i="1" dirty="0"/>
              <a:t>field1</a:t>
            </a:r>
            <a:r>
              <a:rPr lang="en-GB" sz="2400" dirty="0"/>
              <a:t> (which is 100) to function </a:t>
            </a:r>
            <a:r>
              <a:rPr lang="en-GB" sz="2400" i="1" dirty="0"/>
              <a:t>func1</a:t>
            </a:r>
            <a:r>
              <a:rPr lang="en-GB" sz="2400" dirty="0"/>
              <a:t>.</a:t>
            </a:r>
            <a:endParaRPr lang="en-US" sz="2400" dirty="0"/>
          </a:p>
          <a:p>
            <a:pPr marL="457200" indent="0">
              <a:buNone/>
            </a:pPr>
            <a:r>
              <a:rPr lang="en-GB" sz="2400" dirty="0"/>
              <a:t> </a:t>
            </a:r>
            <a:endParaRPr lang="en-US" sz="2400" dirty="0"/>
          </a:p>
          <a:p>
            <a:pPr marL="457200" indent="0">
              <a:buNone/>
            </a:pPr>
            <a:r>
              <a:rPr lang="en-GB" sz="2400" dirty="0" smtClean="0"/>
              <a:t>func2 </a:t>
            </a:r>
            <a:r>
              <a:rPr lang="en-GB" sz="2400" dirty="0"/>
              <a:t>(var1.field2);</a:t>
            </a:r>
            <a:endParaRPr lang="en-US" sz="2400" dirty="0"/>
          </a:p>
          <a:p>
            <a:pPr marL="914400" indent="0">
              <a:buNone/>
            </a:pPr>
            <a:r>
              <a:rPr lang="en-GB" sz="2400" dirty="0" smtClean="0"/>
              <a:t>This </a:t>
            </a:r>
            <a:r>
              <a:rPr lang="en-GB" sz="2400" dirty="0"/>
              <a:t>passes the value of </a:t>
            </a:r>
            <a:r>
              <a:rPr lang="en-GB" sz="2400" i="1" dirty="0"/>
              <a:t>field2</a:t>
            </a:r>
            <a:r>
              <a:rPr lang="en-GB" sz="2400" dirty="0"/>
              <a:t> (which is ‘A’) to function </a:t>
            </a:r>
            <a:r>
              <a:rPr lang="en-GB" sz="2400" i="1" dirty="0"/>
              <a:t>func2</a:t>
            </a:r>
            <a:r>
              <a:rPr lang="en-GB" sz="2400" dirty="0"/>
              <a:t>.</a:t>
            </a:r>
            <a:endParaRPr lang="en-US" sz="2400" dirty="0"/>
          </a:p>
          <a:p>
            <a:pPr marL="457200" indent="0">
              <a:buNone/>
            </a:pPr>
            <a:r>
              <a:rPr lang="en-GB" sz="2400" dirty="0"/>
              <a:t> </a:t>
            </a:r>
            <a:endParaRPr lang="en-US" sz="2400" dirty="0"/>
          </a:p>
          <a:p>
            <a:pPr marL="457200" indent="0">
              <a:buNone/>
            </a:pPr>
            <a:r>
              <a:rPr lang="en-GB" sz="2400" dirty="0" smtClean="0"/>
              <a:t>func3 </a:t>
            </a:r>
            <a:r>
              <a:rPr lang="en-GB" sz="2400" dirty="0"/>
              <a:t>(var1.field3);</a:t>
            </a:r>
            <a:endParaRPr lang="en-US" sz="2400" dirty="0"/>
          </a:p>
          <a:p>
            <a:pPr marL="914400" indent="0">
              <a:buNone/>
            </a:pPr>
            <a:r>
              <a:rPr lang="en-US" sz="2400" dirty="0" smtClean="0"/>
              <a:t>T</a:t>
            </a:r>
            <a:r>
              <a:rPr lang="en-GB" sz="2400" dirty="0" smtClean="0"/>
              <a:t>his </a:t>
            </a:r>
            <a:r>
              <a:rPr lang="en-GB" sz="2400" dirty="0"/>
              <a:t>passes the value of </a:t>
            </a:r>
            <a:r>
              <a:rPr lang="en-GB" sz="2400" i="1" dirty="0"/>
              <a:t>field3</a:t>
            </a:r>
            <a:r>
              <a:rPr lang="en-GB" sz="2400" dirty="0"/>
              <a:t> (which is 10.5) to function </a:t>
            </a:r>
            <a:r>
              <a:rPr lang="en-GB" sz="2400" i="1" dirty="0"/>
              <a:t>func3</a:t>
            </a:r>
            <a:r>
              <a:rPr lang="en-GB" sz="2400" dirty="0"/>
              <a:t>.</a:t>
            </a:r>
            <a:endParaRPr lang="en-US" sz="2400" dirty="0"/>
          </a:p>
        </p:txBody>
      </p:sp>
    </p:spTree>
    <p:extLst>
      <p:ext uri="{BB962C8B-B14F-4D97-AF65-F5344CB8AC3E}">
        <p14:creationId xmlns:p14="http://schemas.microsoft.com/office/powerpoint/2010/main" val="3123557969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214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26214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26214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2147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262147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262147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2" presetClass="entr" presetSubtype="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2147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262147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262147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2" presetClass="entr" presetSubtype="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2147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" dur="500" fill="hold"/>
                                        <p:tgtEl>
                                          <p:spTgt spid="262147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" dur="500" fill="hold"/>
                                        <p:tgtEl>
                                          <p:spTgt spid="262147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2" presetClass="entr" presetSubtype="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2147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1" dur="500" fill="hold"/>
                                        <p:tgtEl>
                                          <p:spTgt spid="262147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2" dur="500" fill="hold"/>
                                        <p:tgtEl>
                                          <p:spTgt spid="262147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2" presetClass="entr" presetSubtype="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2147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7" dur="500" fill="hold"/>
                                        <p:tgtEl>
                                          <p:spTgt spid="262147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8" dur="500" fill="hold"/>
                                        <p:tgtEl>
                                          <p:spTgt spid="262147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62146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r>
              <a:rPr lang="en-GB" sz="3200" dirty="0"/>
              <a:t>PASSING STRUCTURE MEMBERS</a:t>
            </a:r>
            <a:br>
              <a:rPr lang="en-GB" sz="3200" dirty="0"/>
            </a:br>
            <a:r>
              <a:rPr lang="en-GB" sz="3200" dirty="0"/>
              <a:t>TO FUNCTIONS </a:t>
            </a:r>
            <a:endParaRPr lang="en-US" sz="3200" dirty="0"/>
          </a:p>
        </p:txBody>
      </p:sp>
      <p:sp>
        <p:nvSpPr>
          <p:cNvPr id="262147" name="Rectangle 3"/>
          <p:cNvSpPr>
            <a:spLocks noGrp="1" noChangeArrowheads="1"/>
          </p:cNvSpPr>
          <p:nvPr>
            <p:ph type="body" idx="1"/>
          </p:nvPr>
        </p:nvSpPr>
        <p:spPr>
          <a:xfrm>
            <a:off x="457200" y="1600200"/>
            <a:ext cx="8229600" cy="4953000"/>
          </a:xfrm>
        </p:spPr>
        <p:txBody>
          <a:bodyPr/>
          <a:lstStyle/>
          <a:p>
            <a:pPr marL="457200" lvl="1" indent="0">
              <a:buNone/>
            </a:pPr>
            <a:r>
              <a:rPr lang="en-US" sz="1600" dirty="0"/>
              <a:t>Sample Program:</a:t>
            </a:r>
          </a:p>
          <a:p>
            <a:pPr marL="457200" lvl="1" indent="0">
              <a:buNone/>
            </a:pPr>
            <a:endParaRPr lang="en-US" sz="1600" b="1" dirty="0" smtClean="0">
              <a:solidFill>
                <a:srgbClr val="0070C0"/>
              </a:solidFill>
            </a:endParaRPr>
          </a:p>
          <a:p>
            <a:pPr marL="457200" lvl="1" indent="0">
              <a:buNone/>
            </a:pPr>
            <a:endParaRPr lang="en-US" sz="1600" b="1" dirty="0" smtClean="0">
              <a:solidFill>
                <a:srgbClr val="0070C0"/>
              </a:solidFill>
            </a:endParaRPr>
          </a:p>
          <a:p>
            <a:pPr marL="457200" lvl="1" indent="0">
              <a:buNone/>
            </a:pPr>
            <a:r>
              <a:rPr lang="en-US" sz="1600" b="1" dirty="0">
                <a:solidFill>
                  <a:srgbClr val="0070C0"/>
                </a:solidFill>
              </a:rPr>
              <a:t>#include &lt;</a:t>
            </a:r>
            <a:r>
              <a:rPr lang="en-US" sz="1600" b="1" dirty="0" err="1">
                <a:solidFill>
                  <a:srgbClr val="0070C0"/>
                </a:solidFill>
              </a:rPr>
              <a:t>iostream</a:t>
            </a:r>
            <a:r>
              <a:rPr lang="en-US" sz="1600" b="1" dirty="0">
                <a:solidFill>
                  <a:srgbClr val="0070C0"/>
                </a:solidFill>
              </a:rPr>
              <a:t>&gt;</a:t>
            </a:r>
          </a:p>
          <a:p>
            <a:pPr marL="457200" lvl="1" indent="0">
              <a:buNone/>
            </a:pPr>
            <a:r>
              <a:rPr lang="en-US" sz="1600" b="1" dirty="0">
                <a:solidFill>
                  <a:srgbClr val="0070C0"/>
                </a:solidFill>
              </a:rPr>
              <a:t>using namespace </a:t>
            </a:r>
            <a:r>
              <a:rPr lang="en-US" sz="1600" b="1" dirty="0" err="1">
                <a:solidFill>
                  <a:srgbClr val="0070C0"/>
                </a:solidFill>
              </a:rPr>
              <a:t>std</a:t>
            </a:r>
            <a:r>
              <a:rPr lang="en-US" sz="1600" b="1" dirty="0">
                <a:solidFill>
                  <a:srgbClr val="0070C0"/>
                </a:solidFill>
              </a:rPr>
              <a:t>;</a:t>
            </a:r>
          </a:p>
          <a:p>
            <a:pPr marL="457200" lvl="1" indent="0">
              <a:buNone/>
            </a:pPr>
            <a:endParaRPr lang="en-US" sz="1600" b="1" dirty="0">
              <a:solidFill>
                <a:srgbClr val="0070C0"/>
              </a:solidFill>
            </a:endParaRPr>
          </a:p>
          <a:p>
            <a:pPr marL="457200" lvl="1" indent="0">
              <a:buNone/>
            </a:pPr>
            <a:r>
              <a:rPr lang="en-US" sz="1600" b="1" dirty="0" err="1">
                <a:solidFill>
                  <a:srgbClr val="0070C0"/>
                </a:solidFill>
              </a:rPr>
              <a:t>int</a:t>
            </a:r>
            <a:r>
              <a:rPr lang="en-US" sz="1600" b="1" dirty="0">
                <a:solidFill>
                  <a:srgbClr val="0070C0"/>
                </a:solidFill>
              </a:rPr>
              <a:t> multiply2 (</a:t>
            </a:r>
            <a:r>
              <a:rPr lang="en-US" sz="1600" b="1" dirty="0" err="1">
                <a:solidFill>
                  <a:srgbClr val="0070C0"/>
                </a:solidFill>
              </a:rPr>
              <a:t>int</a:t>
            </a:r>
            <a:r>
              <a:rPr lang="en-US" sz="1600" b="1" dirty="0">
                <a:solidFill>
                  <a:srgbClr val="0070C0"/>
                </a:solidFill>
              </a:rPr>
              <a:t> x)</a:t>
            </a:r>
          </a:p>
          <a:p>
            <a:pPr marL="457200" lvl="1" indent="0">
              <a:buNone/>
            </a:pPr>
            <a:r>
              <a:rPr lang="en-US" sz="1600" b="1" dirty="0">
                <a:solidFill>
                  <a:srgbClr val="0070C0"/>
                </a:solidFill>
              </a:rPr>
              <a:t>{</a:t>
            </a:r>
          </a:p>
          <a:p>
            <a:pPr marL="457200" lvl="1" indent="0">
              <a:buNone/>
            </a:pPr>
            <a:r>
              <a:rPr lang="en-US" sz="1600" b="1" dirty="0" err="1">
                <a:solidFill>
                  <a:srgbClr val="0070C0"/>
                </a:solidFill>
              </a:rPr>
              <a:t>int</a:t>
            </a:r>
            <a:r>
              <a:rPr lang="en-US" sz="1600" b="1" dirty="0">
                <a:solidFill>
                  <a:srgbClr val="0070C0"/>
                </a:solidFill>
              </a:rPr>
              <a:t> answer;</a:t>
            </a:r>
          </a:p>
          <a:p>
            <a:pPr marL="457200" lvl="1" indent="0">
              <a:buNone/>
            </a:pPr>
            <a:endParaRPr lang="en-US" sz="1600" b="1" dirty="0">
              <a:solidFill>
                <a:srgbClr val="0070C0"/>
              </a:solidFill>
            </a:endParaRPr>
          </a:p>
          <a:p>
            <a:pPr marL="457200" lvl="1" indent="0">
              <a:buNone/>
            </a:pPr>
            <a:r>
              <a:rPr lang="en-US" sz="1600" b="1" dirty="0">
                <a:solidFill>
                  <a:srgbClr val="0070C0"/>
                </a:solidFill>
              </a:rPr>
              <a:t>answer = x * 2;</a:t>
            </a:r>
          </a:p>
          <a:p>
            <a:pPr marL="457200" lvl="1" indent="0">
              <a:buNone/>
            </a:pPr>
            <a:r>
              <a:rPr lang="en-US" sz="1600" b="1" dirty="0">
                <a:solidFill>
                  <a:srgbClr val="0070C0"/>
                </a:solidFill>
              </a:rPr>
              <a:t>return answer;</a:t>
            </a:r>
          </a:p>
          <a:p>
            <a:pPr marL="457200" lvl="1" indent="0">
              <a:buNone/>
            </a:pPr>
            <a:r>
              <a:rPr lang="en-US" sz="1600" b="1" dirty="0">
                <a:solidFill>
                  <a:srgbClr val="0070C0"/>
                </a:solidFill>
              </a:rPr>
              <a:t>}</a:t>
            </a:r>
          </a:p>
          <a:p>
            <a:pPr marL="457200" lvl="1" indent="0">
              <a:buNone/>
            </a:pPr>
            <a:endParaRPr lang="en-US" sz="1600" b="1" dirty="0">
              <a:solidFill>
                <a:srgbClr val="0070C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85880826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62146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r>
              <a:rPr lang="en-GB" sz="3200" dirty="0"/>
              <a:t>PASSING STRUCTURE MEMBERS</a:t>
            </a:r>
            <a:br>
              <a:rPr lang="en-GB" sz="3200" dirty="0"/>
            </a:br>
            <a:r>
              <a:rPr lang="en-GB" sz="3200" dirty="0"/>
              <a:t>TO FUNCTIONS </a:t>
            </a:r>
            <a:endParaRPr lang="en-US" sz="3200" dirty="0"/>
          </a:p>
        </p:txBody>
      </p:sp>
      <p:sp>
        <p:nvSpPr>
          <p:cNvPr id="262147" name="Rectangle 3"/>
          <p:cNvSpPr>
            <a:spLocks noGrp="1" noChangeArrowheads="1"/>
          </p:cNvSpPr>
          <p:nvPr>
            <p:ph type="body" idx="1"/>
          </p:nvPr>
        </p:nvSpPr>
        <p:spPr>
          <a:xfrm>
            <a:off x="457200" y="1600200"/>
            <a:ext cx="8229600" cy="4953000"/>
          </a:xfrm>
        </p:spPr>
        <p:txBody>
          <a:bodyPr/>
          <a:lstStyle/>
          <a:p>
            <a:pPr marL="457200" lvl="1" indent="0">
              <a:buNone/>
            </a:pPr>
            <a:endParaRPr lang="en-US" sz="1600" b="1" dirty="0">
              <a:solidFill>
                <a:srgbClr val="0070C0"/>
              </a:solidFill>
            </a:endParaRPr>
          </a:p>
          <a:p>
            <a:pPr marL="457200" lvl="1" indent="0">
              <a:buNone/>
            </a:pPr>
            <a:r>
              <a:rPr lang="en-US" sz="1600" b="1" dirty="0">
                <a:solidFill>
                  <a:srgbClr val="0070C0"/>
                </a:solidFill>
              </a:rPr>
              <a:t>char lower (char x)</a:t>
            </a:r>
          </a:p>
          <a:p>
            <a:pPr marL="457200" lvl="1" indent="0">
              <a:buNone/>
            </a:pPr>
            <a:r>
              <a:rPr lang="en-US" sz="1600" b="1" dirty="0">
                <a:solidFill>
                  <a:srgbClr val="0070C0"/>
                </a:solidFill>
              </a:rPr>
              <a:t>{</a:t>
            </a:r>
          </a:p>
          <a:p>
            <a:pPr marL="457200" lvl="1" indent="0">
              <a:buNone/>
            </a:pPr>
            <a:r>
              <a:rPr lang="en-US" sz="1600" b="1" dirty="0">
                <a:solidFill>
                  <a:srgbClr val="0070C0"/>
                </a:solidFill>
              </a:rPr>
              <a:t>char answer;</a:t>
            </a:r>
          </a:p>
          <a:p>
            <a:pPr marL="457200" lvl="1" indent="0">
              <a:buNone/>
            </a:pPr>
            <a:endParaRPr lang="en-US" sz="1600" b="1" dirty="0">
              <a:solidFill>
                <a:srgbClr val="0070C0"/>
              </a:solidFill>
            </a:endParaRPr>
          </a:p>
          <a:p>
            <a:pPr marL="457200" lvl="1" indent="0">
              <a:buNone/>
            </a:pPr>
            <a:r>
              <a:rPr lang="en-US" sz="1600" b="1" dirty="0">
                <a:solidFill>
                  <a:srgbClr val="0070C0"/>
                </a:solidFill>
              </a:rPr>
              <a:t>answer = </a:t>
            </a:r>
            <a:r>
              <a:rPr lang="en-US" sz="1600" b="1" dirty="0" err="1">
                <a:solidFill>
                  <a:srgbClr val="0070C0"/>
                </a:solidFill>
              </a:rPr>
              <a:t>tolower</a:t>
            </a:r>
            <a:r>
              <a:rPr lang="en-US" sz="1600" b="1" dirty="0">
                <a:solidFill>
                  <a:srgbClr val="0070C0"/>
                </a:solidFill>
              </a:rPr>
              <a:t>(x);</a:t>
            </a:r>
          </a:p>
          <a:p>
            <a:pPr marL="457200" lvl="1" indent="0">
              <a:buNone/>
            </a:pPr>
            <a:r>
              <a:rPr lang="en-US" sz="1600" b="1" dirty="0">
                <a:solidFill>
                  <a:srgbClr val="0070C0"/>
                </a:solidFill>
              </a:rPr>
              <a:t>return answer;</a:t>
            </a:r>
          </a:p>
          <a:p>
            <a:pPr marL="457200" lvl="1" indent="0">
              <a:buNone/>
            </a:pPr>
            <a:r>
              <a:rPr lang="en-US" sz="1600" b="1" dirty="0">
                <a:solidFill>
                  <a:srgbClr val="0070C0"/>
                </a:solidFill>
              </a:rPr>
              <a:t>}</a:t>
            </a:r>
          </a:p>
          <a:p>
            <a:pPr marL="457200" lvl="1" indent="0">
              <a:buNone/>
            </a:pPr>
            <a:endParaRPr lang="en-US" sz="1600" b="1" dirty="0">
              <a:solidFill>
                <a:srgbClr val="0070C0"/>
              </a:solidFill>
            </a:endParaRPr>
          </a:p>
          <a:p>
            <a:pPr marL="457200" lvl="1" indent="0">
              <a:buNone/>
            </a:pPr>
            <a:r>
              <a:rPr lang="en-US" sz="1600" b="1" dirty="0">
                <a:solidFill>
                  <a:srgbClr val="0070C0"/>
                </a:solidFill>
              </a:rPr>
              <a:t>float divide2 (float x)</a:t>
            </a:r>
          </a:p>
          <a:p>
            <a:pPr marL="457200" lvl="1" indent="0">
              <a:buNone/>
            </a:pPr>
            <a:r>
              <a:rPr lang="en-US" sz="1600" b="1" dirty="0">
                <a:solidFill>
                  <a:srgbClr val="0070C0"/>
                </a:solidFill>
              </a:rPr>
              <a:t>{</a:t>
            </a:r>
          </a:p>
          <a:p>
            <a:pPr marL="457200" lvl="1" indent="0">
              <a:buNone/>
            </a:pPr>
            <a:r>
              <a:rPr lang="en-US" sz="1600" b="1" dirty="0">
                <a:solidFill>
                  <a:srgbClr val="0070C0"/>
                </a:solidFill>
              </a:rPr>
              <a:t>float answer;</a:t>
            </a:r>
          </a:p>
          <a:p>
            <a:pPr marL="457200" lvl="1" indent="0">
              <a:buNone/>
            </a:pPr>
            <a:endParaRPr lang="en-US" sz="1600" b="1" dirty="0">
              <a:solidFill>
                <a:srgbClr val="0070C0"/>
              </a:solidFill>
            </a:endParaRPr>
          </a:p>
          <a:p>
            <a:pPr marL="457200" lvl="1" indent="0">
              <a:buNone/>
            </a:pPr>
            <a:r>
              <a:rPr lang="en-US" sz="1600" b="1" dirty="0">
                <a:solidFill>
                  <a:srgbClr val="0070C0"/>
                </a:solidFill>
              </a:rPr>
              <a:t>answer = x / 2;</a:t>
            </a:r>
          </a:p>
          <a:p>
            <a:pPr marL="457200" lvl="1" indent="0">
              <a:buNone/>
            </a:pPr>
            <a:r>
              <a:rPr lang="en-US" sz="1600" b="1" dirty="0">
                <a:solidFill>
                  <a:srgbClr val="0070C0"/>
                </a:solidFill>
              </a:rPr>
              <a:t>return answer;</a:t>
            </a:r>
          </a:p>
          <a:p>
            <a:pPr marL="457200" lvl="1" indent="0">
              <a:buNone/>
            </a:pPr>
            <a:r>
              <a:rPr lang="en-US" sz="1600" b="1" dirty="0" smtClean="0">
                <a:solidFill>
                  <a:srgbClr val="0070C0"/>
                </a:solidFill>
              </a:rPr>
              <a:t>}</a:t>
            </a:r>
            <a:endParaRPr lang="en-US" sz="1600" b="1" dirty="0">
              <a:solidFill>
                <a:srgbClr val="0070C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99477599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62146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r>
              <a:rPr lang="en-GB" sz="3200" dirty="0"/>
              <a:t>PASSING STRUCTURE MEMBERS</a:t>
            </a:r>
            <a:br>
              <a:rPr lang="en-GB" sz="3200" dirty="0"/>
            </a:br>
            <a:r>
              <a:rPr lang="en-GB" sz="3200" dirty="0"/>
              <a:t>TO FUNCTIONS </a:t>
            </a:r>
            <a:endParaRPr lang="en-US" sz="3200" dirty="0"/>
          </a:p>
        </p:txBody>
      </p:sp>
      <p:sp>
        <p:nvSpPr>
          <p:cNvPr id="262147" name="Rectangle 3"/>
          <p:cNvSpPr>
            <a:spLocks noGrp="1" noChangeArrowheads="1"/>
          </p:cNvSpPr>
          <p:nvPr>
            <p:ph type="body" idx="1"/>
          </p:nvPr>
        </p:nvSpPr>
        <p:spPr>
          <a:xfrm>
            <a:off x="457200" y="1600200"/>
            <a:ext cx="8229600" cy="4953000"/>
          </a:xfrm>
        </p:spPr>
        <p:txBody>
          <a:bodyPr/>
          <a:lstStyle/>
          <a:p>
            <a:pPr marL="457200" lvl="1" indent="0">
              <a:buNone/>
            </a:pPr>
            <a:r>
              <a:rPr lang="en-US" sz="1600" b="1" dirty="0" smtClean="0">
                <a:solidFill>
                  <a:srgbClr val="0070C0"/>
                </a:solidFill>
              </a:rPr>
              <a:t>main</a:t>
            </a:r>
            <a:r>
              <a:rPr lang="en-US" sz="1600" b="1" dirty="0">
                <a:solidFill>
                  <a:srgbClr val="0070C0"/>
                </a:solidFill>
              </a:rPr>
              <a:t>()</a:t>
            </a:r>
          </a:p>
          <a:p>
            <a:pPr marL="457200" lvl="1" indent="0">
              <a:buNone/>
            </a:pPr>
            <a:r>
              <a:rPr lang="en-US" sz="1600" b="1" dirty="0">
                <a:solidFill>
                  <a:srgbClr val="0070C0"/>
                </a:solidFill>
              </a:rPr>
              <a:t>{</a:t>
            </a:r>
          </a:p>
          <a:p>
            <a:pPr marL="457200" lvl="1" indent="0">
              <a:buNone/>
            </a:pPr>
            <a:endParaRPr lang="en-US" sz="1600" b="1" dirty="0">
              <a:solidFill>
                <a:srgbClr val="0070C0"/>
              </a:solidFill>
            </a:endParaRPr>
          </a:p>
          <a:p>
            <a:pPr marL="457200" lvl="1" indent="0">
              <a:buNone/>
            </a:pPr>
            <a:r>
              <a:rPr lang="en-US" sz="1600" b="1" dirty="0" err="1">
                <a:solidFill>
                  <a:srgbClr val="0070C0"/>
                </a:solidFill>
              </a:rPr>
              <a:t>struct</a:t>
            </a:r>
            <a:r>
              <a:rPr lang="en-US" sz="1600" b="1" dirty="0">
                <a:solidFill>
                  <a:srgbClr val="0070C0"/>
                </a:solidFill>
              </a:rPr>
              <a:t> sample {</a:t>
            </a:r>
          </a:p>
          <a:p>
            <a:pPr marL="457200" lvl="1" indent="0">
              <a:buNone/>
            </a:pPr>
            <a:r>
              <a:rPr lang="en-US" sz="1600" b="1" dirty="0">
                <a:solidFill>
                  <a:srgbClr val="0070C0"/>
                </a:solidFill>
              </a:rPr>
              <a:t>	</a:t>
            </a:r>
            <a:r>
              <a:rPr lang="en-US" sz="1600" b="1" dirty="0" err="1">
                <a:solidFill>
                  <a:srgbClr val="0070C0"/>
                </a:solidFill>
              </a:rPr>
              <a:t>int</a:t>
            </a:r>
            <a:r>
              <a:rPr lang="en-US" sz="1600" b="1" dirty="0">
                <a:solidFill>
                  <a:srgbClr val="0070C0"/>
                </a:solidFill>
              </a:rPr>
              <a:t> field1;</a:t>
            </a:r>
          </a:p>
          <a:p>
            <a:pPr marL="457200" lvl="1" indent="0">
              <a:buNone/>
            </a:pPr>
            <a:r>
              <a:rPr lang="en-US" sz="1600" b="1" dirty="0">
                <a:solidFill>
                  <a:srgbClr val="0070C0"/>
                </a:solidFill>
              </a:rPr>
              <a:t>	char field2;</a:t>
            </a:r>
          </a:p>
          <a:p>
            <a:pPr marL="457200" lvl="1" indent="0">
              <a:buNone/>
            </a:pPr>
            <a:r>
              <a:rPr lang="en-US" sz="1600" b="1" dirty="0">
                <a:solidFill>
                  <a:srgbClr val="0070C0"/>
                </a:solidFill>
              </a:rPr>
              <a:t>	float field3;</a:t>
            </a:r>
          </a:p>
          <a:p>
            <a:pPr marL="457200" lvl="1" indent="0">
              <a:buNone/>
            </a:pPr>
            <a:r>
              <a:rPr lang="en-US" sz="1600" b="1" dirty="0">
                <a:solidFill>
                  <a:srgbClr val="0070C0"/>
                </a:solidFill>
              </a:rPr>
              <a:t>	}var1;</a:t>
            </a:r>
          </a:p>
          <a:p>
            <a:pPr marL="457200" lvl="1" indent="0">
              <a:buNone/>
            </a:pPr>
            <a:endParaRPr lang="en-US" sz="1600" b="1" dirty="0">
              <a:solidFill>
                <a:srgbClr val="0070C0"/>
              </a:solidFill>
            </a:endParaRPr>
          </a:p>
          <a:p>
            <a:pPr marL="457200" lvl="1" indent="0">
              <a:buNone/>
            </a:pPr>
            <a:r>
              <a:rPr lang="en-US" sz="1600" b="1" dirty="0">
                <a:solidFill>
                  <a:srgbClr val="0070C0"/>
                </a:solidFill>
              </a:rPr>
              <a:t>var1.field1 = 100;</a:t>
            </a:r>
          </a:p>
          <a:p>
            <a:pPr marL="457200" lvl="1" indent="0">
              <a:buNone/>
            </a:pPr>
            <a:r>
              <a:rPr lang="en-US" sz="1600" b="1" dirty="0">
                <a:solidFill>
                  <a:srgbClr val="0070C0"/>
                </a:solidFill>
              </a:rPr>
              <a:t>var1.field2 = 'A';</a:t>
            </a:r>
          </a:p>
          <a:p>
            <a:pPr marL="457200" lvl="1" indent="0">
              <a:buNone/>
            </a:pPr>
            <a:r>
              <a:rPr lang="en-US" sz="1600" b="1" dirty="0">
                <a:solidFill>
                  <a:srgbClr val="0070C0"/>
                </a:solidFill>
              </a:rPr>
              <a:t>var1.field3 = 10.5;</a:t>
            </a:r>
          </a:p>
          <a:p>
            <a:pPr marL="457200" lvl="1" indent="0">
              <a:buNone/>
            </a:pPr>
            <a:endParaRPr lang="en-US" sz="1600" b="1" dirty="0">
              <a:solidFill>
                <a:srgbClr val="0070C0"/>
              </a:solidFill>
            </a:endParaRPr>
          </a:p>
          <a:p>
            <a:pPr marL="457200" lvl="1" indent="0">
              <a:buNone/>
            </a:pPr>
            <a:r>
              <a:rPr lang="en-US" sz="1600" b="1" dirty="0">
                <a:solidFill>
                  <a:srgbClr val="0070C0"/>
                </a:solidFill>
              </a:rPr>
              <a:t>var1.field1 = multiply2(var1.field1);</a:t>
            </a:r>
          </a:p>
          <a:p>
            <a:pPr marL="457200" lvl="1" indent="0">
              <a:buNone/>
            </a:pPr>
            <a:r>
              <a:rPr lang="en-US" sz="1600" b="1" dirty="0">
                <a:solidFill>
                  <a:srgbClr val="0070C0"/>
                </a:solidFill>
              </a:rPr>
              <a:t>var1.field2 = lower(var1.field2);</a:t>
            </a:r>
          </a:p>
          <a:p>
            <a:pPr marL="457200" lvl="1" indent="0">
              <a:buNone/>
            </a:pPr>
            <a:r>
              <a:rPr lang="en-US" sz="1600" b="1" dirty="0">
                <a:solidFill>
                  <a:srgbClr val="0070C0"/>
                </a:solidFill>
              </a:rPr>
              <a:t>var1.field3 = divide2(var1.field3</a:t>
            </a:r>
            <a:r>
              <a:rPr lang="en-US" sz="1600" b="1" dirty="0" smtClean="0">
                <a:solidFill>
                  <a:srgbClr val="0070C0"/>
                </a:solidFill>
              </a:rPr>
              <a:t>);</a:t>
            </a:r>
            <a:endParaRPr lang="en-US" sz="1600" b="1" dirty="0">
              <a:solidFill>
                <a:srgbClr val="0070C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96121261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62146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r>
              <a:rPr lang="en-GB" sz="3200" dirty="0"/>
              <a:t>PASSING STRUCTURE MEMBERS</a:t>
            </a:r>
            <a:br>
              <a:rPr lang="en-GB" sz="3200" dirty="0"/>
            </a:br>
            <a:r>
              <a:rPr lang="en-GB" sz="3200" dirty="0"/>
              <a:t>TO FUNCTIONS </a:t>
            </a:r>
            <a:endParaRPr lang="en-US" sz="3200" dirty="0"/>
          </a:p>
        </p:txBody>
      </p:sp>
      <p:sp>
        <p:nvSpPr>
          <p:cNvPr id="262147" name="Rectangle 3"/>
          <p:cNvSpPr>
            <a:spLocks noGrp="1" noChangeArrowheads="1"/>
          </p:cNvSpPr>
          <p:nvPr>
            <p:ph type="body" idx="1"/>
          </p:nvPr>
        </p:nvSpPr>
        <p:spPr>
          <a:xfrm>
            <a:off x="457200" y="1600200"/>
            <a:ext cx="8229600" cy="4953000"/>
          </a:xfrm>
        </p:spPr>
        <p:txBody>
          <a:bodyPr/>
          <a:lstStyle/>
          <a:p>
            <a:pPr marL="457200" lvl="1" indent="0">
              <a:buNone/>
            </a:pPr>
            <a:endParaRPr lang="en-US" sz="1600" b="1" dirty="0" smtClean="0">
              <a:solidFill>
                <a:srgbClr val="0070C0"/>
              </a:solidFill>
            </a:endParaRPr>
          </a:p>
          <a:p>
            <a:pPr marL="457200" lvl="1" indent="0">
              <a:buNone/>
            </a:pPr>
            <a:endParaRPr lang="en-US" sz="1600" b="1" dirty="0">
              <a:solidFill>
                <a:srgbClr val="0070C0"/>
              </a:solidFill>
            </a:endParaRPr>
          </a:p>
          <a:p>
            <a:pPr marL="457200" lvl="1" indent="0">
              <a:buNone/>
            </a:pPr>
            <a:endParaRPr lang="en-US" sz="1600" b="1" dirty="0" smtClean="0">
              <a:solidFill>
                <a:srgbClr val="0070C0"/>
              </a:solidFill>
            </a:endParaRPr>
          </a:p>
          <a:p>
            <a:pPr marL="457200" lvl="1" indent="0">
              <a:buNone/>
            </a:pPr>
            <a:endParaRPr lang="en-US" sz="1600" b="1" dirty="0" smtClean="0">
              <a:solidFill>
                <a:srgbClr val="0070C0"/>
              </a:solidFill>
            </a:endParaRPr>
          </a:p>
          <a:p>
            <a:pPr marL="457200" lvl="1" indent="0">
              <a:buNone/>
            </a:pPr>
            <a:endParaRPr lang="en-US" sz="1600" b="1" dirty="0">
              <a:solidFill>
                <a:srgbClr val="0070C0"/>
              </a:solidFill>
            </a:endParaRPr>
          </a:p>
          <a:p>
            <a:pPr marL="457200" lvl="1" indent="0">
              <a:buNone/>
            </a:pPr>
            <a:endParaRPr lang="en-US" sz="1600" b="1" dirty="0">
              <a:solidFill>
                <a:srgbClr val="0070C0"/>
              </a:solidFill>
            </a:endParaRPr>
          </a:p>
          <a:p>
            <a:pPr marL="457200" lvl="1" indent="0">
              <a:buNone/>
            </a:pPr>
            <a:r>
              <a:rPr lang="en-US" sz="1600" b="1" dirty="0" err="1">
                <a:solidFill>
                  <a:srgbClr val="0070C0"/>
                </a:solidFill>
              </a:rPr>
              <a:t>cout</a:t>
            </a:r>
            <a:r>
              <a:rPr lang="en-US" sz="1600" b="1" dirty="0">
                <a:solidFill>
                  <a:srgbClr val="0070C0"/>
                </a:solidFill>
              </a:rPr>
              <a:t> &lt;&lt; "\</a:t>
            </a:r>
            <a:r>
              <a:rPr lang="en-US" sz="1600" b="1" dirty="0" err="1">
                <a:solidFill>
                  <a:srgbClr val="0070C0"/>
                </a:solidFill>
              </a:rPr>
              <a:t>nField</a:t>
            </a:r>
            <a:r>
              <a:rPr lang="en-US" sz="1600" b="1" dirty="0">
                <a:solidFill>
                  <a:srgbClr val="0070C0"/>
                </a:solidFill>
              </a:rPr>
              <a:t> 1 is " &lt;&lt; var1.field1;</a:t>
            </a:r>
          </a:p>
          <a:p>
            <a:pPr marL="457200" lvl="1" indent="0">
              <a:buNone/>
            </a:pPr>
            <a:r>
              <a:rPr lang="en-US" sz="1600" b="1" dirty="0" err="1">
                <a:solidFill>
                  <a:srgbClr val="0070C0"/>
                </a:solidFill>
              </a:rPr>
              <a:t>cout</a:t>
            </a:r>
            <a:r>
              <a:rPr lang="en-US" sz="1600" b="1" dirty="0">
                <a:solidFill>
                  <a:srgbClr val="0070C0"/>
                </a:solidFill>
              </a:rPr>
              <a:t> &lt;&lt; "\</a:t>
            </a:r>
            <a:r>
              <a:rPr lang="en-US" sz="1600" b="1" dirty="0" err="1">
                <a:solidFill>
                  <a:srgbClr val="0070C0"/>
                </a:solidFill>
              </a:rPr>
              <a:t>nField</a:t>
            </a:r>
            <a:r>
              <a:rPr lang="en-US" sz="1600" b="1" dirty="0">
                <a:solidFill>
                  <a:srgbClr val="0070C0"/>
                </a:solidFill>
              </a:rPr>
              <a:t> 2 is " &lt;&lt; var1.field2;</a:t>
            </a:r>
          </a:p>
          <a:p>
            <a:pPr marL="457200" lvl="1" indent="0">
              <a:buNone/>
            </a:pPr>
            <a:r>
              <a:rPr lang="en-US" sz="1600" b="1" dirty="0" err="1">
                <a:solidFill>
                  <a:srgbClr val="0070C0"/>
                </a:solidFill>
              </a:rPr>
              <a:t>cout</a:t>
            </a:r>
            <a:r>
              <a:rPr lang="en-US" sz="1600" b="1" dirty="0">
                <a:solidFill>
                  <a:srgbClr val="0070C0"/>
                </a:solidFill>
              </a:rPr>
              <a:t> &lt;&lt; "\</a:t>
            </a:r>
            <a:r>
              <a:rPr lang="en-US" sz="1600" b="1" dirty="0" err="1">
                <a:solidFill>
                  <a:srgbClr val="0070C0"/>
                </a:solidFill>
              </a:rPr>
              <a:t>nField</a:t>
            </a:r>
            <a:r>
              <a:rPr lang="en-US" sz="1600" b="1" dirty="0">
                <a:solidFill>
                  <a:srgbClr val="0070C0"/>
                </a:solidFill>
              </a:rPr>
              <a:t> 3 is " &lt;&lt; var1.field3;</a:t>
            </a:r>
          </a:p>
          <a:p>
            <a:pPr marL="457200" lvl="1" indent="0">
              <a:buNone/>
            </a:pPr>
            <a:endParaRPr lang="en-US" sz="1600" b="1" dirty="0">
              <a:solidFill>
                <a:srgbClr val="0070C0"/>
              </a:solidFill>
            </a:endParaRPr>
          </a:p>
          <a:p>
            <a:pPr marL="457200" lvl="1" indent="0">
              <a:buNone/>
            </a:pPr>
            <a:r>
              <a:rPr lang="en-US" sz="1600" b="1" dirty="0">
                <a:solidFill>
                  <a:srgbClr val="0070C0"/>
                </a:solidFill>
              </a:rPr>
              <a:t>}</a:t>
            </a:r>
          </a:p>
        </p:txBody>
      </p:sp>
    </p:spTree>
    <p:extLst>
      <p:ext uri="{BB962C8B-B14F-4D97-AF65-F5344CB8AC3E}">
        <p14:creationId xmlns:p14="http://schemas.microsoft.com/office/powerpoint/2010/main" val="123544478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62146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r>
              <a:rPr lang="en-GB" sz="3200" dirty="0"/>
              <a:t>PASSING ENTIRE STRUCTURES TO FUNCTIONS</a:t>
            </a:r>
            <a:endParaRPr lang="en-US" sz="3200" dirty="0"/>
          </a:p>
        </p:txBody>
      </p:sp>
      <p:sp>
        <p:nvSpPr>
          <p:cNvPr id="262147" name="Rectangle 3"/>
          <p:cNvSpPr>
            <a:spLocks noGrp="1" noChangeArrowheads="1"/>
          </p:cNvSpPr>
          <p:nvPr>
            <p:ph type="body" idx="1"/>
          </p:nvPr>
        </p:nvSpPr>
        <p:spPr>
          <a:xfrm>
            <a:off x="457200" y="1600200"/>
            <a:ext cx="8229600" cy="4953000"/>
          </a:xfrm>
        </p:spPr>
        <p:txBody>
          <a:bodyPr/>
          <a:lstStyle/>
          <a:p>
            <a:r>
              <a:rPr lang="en-GB" sz="1700" dirty="0"/>
              <a:t>An entire structure variable (all of its members) can also be passed to a function using the standard call-by-value method</a:t>
            </a:r>
            <a:r>
              <a:rPr lang="en-GB" sz="1700" dirty="0" smtClean="0"/>
              <a:t>.</a:t>
            </a:r>
            <a:endParaRPr lang="en-US" sz="1700" dirty="0" smtClean="0"/>
          </a:p>
          <a:p>
            <a:pPr marL="0" indent="0">
              <a:buNone/>
            </a:pPr>
            <a:r>
              <a:rPr lang="en-GB" sz="1700" dirty="0" smtClean="0"/>
              <a:t> </a:t>
            </a:r>
            <a:endParaRPr lang="en-US" sz="1700" dirty="0" smtClean="0"/>
          </a:p>
          <a:p>
            <a:pPr marL="339725" indent="0">
              <a:buNone/>
            </a:pPr>
            <a:r>
              <a:rPr lang="en-GB" sz="1700" dirty="0" smtClean="0"/>
              <a:t>Example:</a:t>
            </a:r>
            <a:endParaRPr lang="en-US" sz="1700" dirty="0" smtClean="0"/>
          </a:p>
          <a:p>
            <a:pPr marL="0" indent="0">
              <a:buNone/>
            </a:pPr>
            <a:r>
              <a:rPr lang="en-GB" sz="1700" dirty="0" smtClean="0"/>
              <a:t> 			</a:t>
            </a:r>
            <a:r>
              <a:rPr lang="en-GB" sz="1700" dirty="0" err="1" smtClean="0"/>
              <a:t>struct</a:t>
            </a:r>
            <a:r>
              <a:rPr lang="en-GB" sz="1700" dirty="0" smtClean="0"/>
              <a:t> sample {</a:t>
            </a:r>
            <a:endParaRPr lang="en-US" sz="1700" dirty="0" smtClean="0"/>
          </a:p>
          <a:p>
            <a:pPr marL="339725" indent="0">
              <a:buNone/>
            </a:pPr>
            <a:r>
              <a:rPr lang="en-GB" sz="1700" dirty="0" smtClean="0"/>
              <a:t>			     </a:t>
            </a:r>
            <a:r>
              <a:rPr lang="en-GB" sz="1700" dirty="0" err="1" smtClean="0"/>
              <a:t>int</a:t>
            </a:r>
            <a:r>
              <a:rPr lang="en-GB" sz="1700" dirty="0" smtClean="0"/>
              <a:t> field1;</a:t>
            </a:r>
            <a:endParaRPr lang="en-US" sz="1700" dirty="0" smtClean="0"/>
          </a:p>
          <a:p>
            <a:pPr marL="339725" indent="0">
              <a:buNone/>
            </a:pPr>
            <a:r>
              <a:rPr lang="en-GB" sz="1700" dirty="0" smtClean="0"/>
              <a:t>			     char field2;</a:t>
            </a:r>
            <a:endParaRPr lang="en-US" sz="1700" dirty="0" smtClean="0"/>
          </a:p>
          <a:p>
            <a:pPr marL="339725" indent="0">
              <a:buNone/>
            </a:pPr>
            <a:r>
              <a:rPr lang="en-GB" sz="1700" dirty="0" smtClean="0"/>
              <a:t>			     float field3;</a:t>
            </a:r>
            <a:endParaRPr lang="en-US" sz="1700" dirty="0" smtClean="0"/>
          </a:p>
          <a:p>
            <a:pPr marL="339725" indent="0">
              <a:buNone/>
            </a:pPr>
            <a:r>
              <a:rPr lang="en-GB" sz="1700" dirty="0" smtClean="0"/>
              <a:t>			}  var1;</a:t>
            </a:r>
          </a:p>
          <a:p>
            <a:pPr marL="339725" indent="0">
              <a:buNone/>
            </a:pPr>
            <a:endParaRPr lang="en-GB" sz="1700" dirty="0" smtClean="0"/>
          </a:p>
          <a:p>
            <a:pPr marL="339725" indent="0">
              <a:buNone/>
            </a:pPr>
            <a:r>
              <a:rPr lang="en-GB" sz="1700" dirty="0" smtClean="0"/>
              <a:t>	</a:t>
            </a:r>
            <a:r>
              <a:rPr lang="en-GB" sz="1700" dirty="0" err="1" smtClean="0"/>
              <a:t>func</a:t>
            </a:r>
            <a:r>
              <a:rPr lang="en-GB" sz="1700" dirty="0" smtClean="0"/>
              <a:t> </a:t>
            </a:r>
            <a:r>
              <a:rPr lang="en-GB" sz="1700" dirty="0"/>
              <a:t>(var1);</a:t>
            </a:r>
            <a:endParaRPr lang="en-US" sz="1700" dirty="0"/>
          </a:p>
          <a:p>
            <a:pPr marL="1371600" indent="0">
              <a:buNone/>
            </a:pPr>
            <a:r>
              <a:rPr lang="en-GB" sz="1700" dirty="0" smtClean="0"/>
              <a:t>This </a:t>
            </a:r>
            <a:r>
              <a:rPr lang="en-GB" sz="1700" dirty="0"/>
              <a:t>passes the values of all the members or fields of </a:t>
            </a:r>
            <a:r>
              <a:rPr lang="en-GB" sz="1700" i="1" dirty="0"/>
              <a:t>var1</a:t>
            </a:r>
            <a:r>
              <a:rPr lang="en-GB" sz="1700" dirty="0"/>
              <a:t> to function </a:t>
            </a:r>
            <a:r>
              <a:rPr lang="en-GB" sz="1700" i="1" dirty="0" err="1"/>
              <a:t>func</a:t>
            </a:r>
            <a:r>
              <a:rPr lang="en-GB" sz="1700" dirty="0"/>
              <a:t>.</a:t>
            </a:r>
            <a:endParaRPr lang="en-US" sz="1700" dirty="0"/>
          </a:p>
          <a:p>
            <a:pPr marL="339725" indent="0">
              <a:buNone/>
            </a:pPr>
            <a:r>
              <a:rPr lang="en-GB" sz="1700" dirty="0"/>
              <a:t> </a:t>
            </a:r>
            <a:endParaRPr lang="en-US" sz="1700" dirty="0"/>
          </a:p>
          <a:p>
            <a:pPr marL="339725" indent="0">
              <a:buNone/>
            </a:pPr>
            <a:r>
              <a:rPr lang="en-GB" sz="1700" dirty="0"/>
              <a:t> </a:t>
            </a:r>
            <a:r>
              <a:rPr lang="en-GB" sz="1700" dirty="0" smtClean="0"/>
              <a:t>The </a:t>
            </a:r>
            <a:r>
              <a:rPr lang="en-GB" sz="1700" dirty="0"/>
              <a:t>important thing to remember is that the type of the argument must match the type of the parameter of the function</a:t>
            </a:r>
            <a:r>
              <a:rPr lang="en-GB" sz="1700" dirty="0" smtClean="0"/>
              <a:t>.</a:t>
            </a:r>
            <a:endParaRPr lang="en-US" sz="1700" dirty="0"/>
          </a:p>
        </p:txBody>
      </p:sp>
    </p:spTree>
    <p:extLst>
      <p:ext uri="{BB962C8B-B14F-4D97-AF65-F5344CB8AC3E}">
        <p14:creationId xmlns:p14="http://schemas.microsoft.com/office/powerpoint/2010/main" val="2977035617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214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26214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26214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2147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262147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262147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2" presetClass="entr" presetSubtype="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2147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262147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262147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1" presetID="2" presetClass="entr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2147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3" dur="500" fill="hold"/>
                                        <p:tgtEl>
                                          <p:spTgt spid="262147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4" dur="500" fill="hold"/>
                                        <p:tgtEl>
                                          <p:spTgt spid="262147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5" presetID="2" presetClass="entr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2147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7" dur="500" fill="hold"/>
                                        <p:tgtEl>
                                          <p:spTgt spid="262147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8" dur="500" fill="hold"/>
                                        <p:tgtEl>
                                          <p:spTgt spid="262147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9" presetID="2" presetClass="entr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2147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1" dur="500" fill="hold"/>
                                        <p:tgtEl>
                                          <p:spTgt spid="262147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2" dur="500" fill="hold"/>
                                        <p:tgtEl>
                                          <p:spTgt spid="262147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3" presetID="2" presetClass="entr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2147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5" dur="500" fill="hold"/>
                                        <p:tgtEl>
                                          <p:spTgt spid="262147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6" dur="500" fill="hold"/>
                                        <p:tgtEl>
                                          <p:spTgt spid="262147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7" fill="hold">
                      <p:stCondLst>
                        <p:cond delay="indefinite"/>
                      </p:stCondLst>
                      <p:childTnLst>
                        <p:par>
                          <p:cTn id="38" fill="hold">
                            <p:stCondLst>
                              <p:cond delay="0"/>
                            </p:stCondLst>
                            <p:childTnLst>
                              <p:par>
                                <p:cTn id="39" presetID="2" presetClass="entr" presetSubtype="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2147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1" dur="500" fill="hold"/>
                                        <p:tgtEl>
                                          <p:spTgt spid="262147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2" dur="500" fill="hold"/>
                                        <p:tgtEl>
                                          <p:spTgt spid="262147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3" fill="hold">
                      <p:stCondLst>
                        <p:cond delay="indefinite"/>
                      </p:stCondLst>
                      <p:childTnLst>
                        <p:par>
                          <p:cTn id="44" fill="hold">
                            <p:stCondLst>
                              <p:cond delay="0"/>
                            </p:stCondLst>
                            <p:childTnLst>
                              <p:par>
                                <p:cTn id="45" presetID="2" presetClass="entr" presetSubtype="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2147">
                                            <p:txEl>
                                              <p:pRg st="10" end="1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7" dur="500" fill="hold"/>
                                        <p:tgtEl>
                                          <p:spTgt spid="262147">
                                            <p:txEl>
                                              <p:pRg st="10" end="1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8" dur="500" fill="hold"/>
                                        <p:tgtEl>
                                          <p:spTgt spid="262147">
                                            <p:txEl>
                                              <p:pRg st="10" end="1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9" fill="hold">
                      <p:stCondLst>
                        <p:cond delay="indefinite"/>
                      </p:stCondLst>
                      <p:childTnLst>
                        <p:par>
                          <p:cTn id="50" fill="hold">
                            <p:stCondLst>
                              <p:cond delay="0"/>
                            </p:stCondLst>
                            <p:childTnLst>
                              <p:par>
                                <p:cTn id="51" presetID="2" presetClass="entr" presetSubtype="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2147">
                                            <p:txEl>
                                              <p:pRg st="12" end="1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3" dur="500" fill="hold"/>
                                        <p:tgtEl>
                                          <p:spTgt spid="262147">
                                            <p:txEl>
                                              <p:pRg st="12" end="1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4" dur="500" fill="hold"/>
                                        <p:tgtEl>
                                          <p:spTgt spid="262147">
                                            <p:txEl>
                                              <p:pRg st="12" end="1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62146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r>
              <a:rPr lang="en-GB" sz="3200" dirty="0"/>
              <a:t>PASSING ENTIRE STRUCTURES TO FUNCTIONS</a:t>
            </a:r>
            <a:endParaRPr lang="en-US" sz="3200" dirty="0"/>
          </a:p>
        </p:txBody>
      </p:sp>
      <p:sp>
        <p:nvSpPr>
          <p:cNvPr id="262147" name="Rectangle 3"/>
          <p:cNvSpPr>
            <a:spLocks noGrp="1" noChangeArrowheads="1"/>
          </p:cNvSpPr>
          <p:nvPr>
            <p:ph type="body" idx="1"/>
          </p:nvPr>
        </p:nvSpPr>
        <p:spPr>
          <a:xfrm>
            <a:off x="457200" y="1600200"/>
            <a:ext cx="8229600" cy="4953000"/>
          </a:xfrm>
        </p:spPr>
        <p:txBody>
          <a:bodyPr/>
          <a:lstStyle/>
          <a:p>
            <a:pPr marL="457200" lvl="1" indent="0">
              <a:buNone/>
            </a:pPr>
            <a:r>
              <a:rPr lang="en-US" sz="1600" dirty="0"/>
              <a:t>Sample Program:</a:t>
            </a:r>
          </a:p>
          <a:p>
            <a:pPr marL="457200" lvl="1" indent="0">
              <a:buNone/>
            </a:pPr>
            <a:endParaRPr lang="en-US" sz="1600" b="1" dirty="0" smtClean="0">
              <a:solidFill>
                <a:srgbClr val="0070C0"/>
              </a:solidFill>
            </a:endParaRPr>
          </a:p>
          <a:p>
            <a:pPr marL="457200" lvl="1" indent="0">
              <a:buNone/>
            </a:pPr>
            <a:endParaRPr lang="en-US" sz="1600" b="1" dirty="0" smtClean="0">
              <a:solidFill>
                <a:srgbClr val="0070C0"/>
              </a:solidFill>
            </a:endParaRPr>
          </a:p>
          <a:p>
            <a:pPr marL="457200" lvl="1" indent="0">
              <a:buNone/>
            </a:pPr>
            <a:endParaRPr lang="en-US" sz="1600" b="1" dirty="0" smtClean="0">
              <a:solidFill>
                <a:srgbClr val="0070C0"/>
              </a:solidFill>
            </a:endParaRPr>
          </a:p>
          <a:p>
            <a:pPr marL="457200" lvl="1" indent="0">
              <a:buNone/>
            </a:pPr>
            <a:r>
              <a:rPr lang="en-US" sz="1600" b="1" dirty="0">
                <a:solidFill>
                  <a:srgbClr val="0070C0"/>
                </a:solidFill>
              </a:rPr>
              <a:t>#include &lt;</a:t>
            </a:r>
            <a:r>
              <a:rPr lang="en-US" sz="1600" b="1" dirty="0" err="1">
                <a:solidFill>
                  <a:srgbClr val="0070C0"/>
                </a:solidFill>
              </a:rPr>
              <a:t>iostream</a:t>
            </a:r>
            <a:r>
              <a:rPr lang="en-US" sz="1600" b="1" dirty="0">
                <a:solidFill>
                  <a:srgbClr val="0070C0"/>
                </a:solidFill>
              </a:rPr>
              <a:t>&gt;</a:t>
            </a:r>
          </a:p>
          <a:p>
            <a:pPr marL="457200" lvl="1" indent="0">
              <a:buNone/>
            </a:pPr>
            <a:r>
              <a:rPr lang="en-US" sz="1600" b="1" dirty="0">
                <a:solidFill>
                  <a:srgbClr val="0070C0"/>
                </a:solidFill>
              </a:rPr>
              <a:t>using namespace </a:t>
            </a:r>
            <a:r>
              <a:rPr lang="en-US" sz="1600" b="1" dirty="0" err="1">
                <a:solidFill>
                  <a:srgbClr val="0070C0"/>
                </a:solidFill>
              </a:rPr>
              <a:t>std</a:t>
            </a:r>
            <a:r>
              <a:rPr lang="en-US" sz="1600" b="1" dirty="0">
                <a:solidFill>
                  <a:srgbClr val="0070C0"/>
                </a:solidFill>
              </a:rPr>
              <a:t>;</a:t>
            </a:r>
          </a:p>
          <a:p>
            <a:pPr marL="457200" lvl="1" indent="0">
              <a:buNone/>
            </a:pPr>
            <a:endParaRPr lang="en-US" sz="1600" b="1" dirty="0">
              <a:solidFill>
                <a:srgbClr val="0070C0"/>
              </a:solidFill>
            </a:endParaRPr>
          </a:p>
          <a:p>
            <a:pPr marL="457200" lvl="1" indent="0">
              <a:buNone/>
            </a:pPr>
            <a:r>
              <a:rPr lang="en-US" sz="1600" b="1" dirty="0" err="1">
                <a:solidFill>
                  <a:srgbClr val="0070C0"/>
                </a:solidFill>
              </a:rPr>
              <a:t>struct</a:t>
            </a:r>
            <a:r>
              <a:rPr lang="en-US" sz="1600" b="1" dirty="0">
                <a:solidFill>
                  <a:srgbClr val="0070C0"/>
                </a:solidFill>
              </a:rPr>
              <a:t> sample {</a:t>
            </a:r>
          </a:p>
          <a:p>
            <a:pPr marL="457200" lvl="1" indent="0">
              <a:buNone/>
            </a:pPr>
            <a:r>
              <a:rPr lang="en-US" sz="1600" b="1" dirty="0">
                <a:solidFill>
                  <a:srgbClr val="0070C0"/>
                </a:solidFill>
              </a:rPr>
              <a:t>	</a:t>
            </a:r>
            <a:r>
              <a:rPr lang="en-US" sz="1600" b="1" dirty="0" err="1">
                <a:solidFill>
                  <a:srgbClr val="0070C0"/>
                </a:solidFill>
              </a:rPr>
              <a:t>int</a:t>
            </a:r>
            <a:r>
              <a:rPr lang="en-US" sz="1600" b="1" dirty="0">
                <a:solidFill>
                  <a:srgbClr val="0070C0"/>
                </a:solidFill>
              </a:rPr>
              <a:t> field1;</a:t>
            </a:r>
          </a:p>
          <a:p>
            <a:pPr marL="457200" lvl="1" indent="0">
              <a:buNone/>
            </a:pPr>
            <a:r>
              <a:rPr lang="en-US" sz="1600" b="1" dirty="0">
                <a:solidFill>
                  <a:srgbClr val="0070C0"/>
                </a:solidFill>
              </a:rPr>
              <a:t>	char field2;</a:t>
            </a:r>
          </a:p>
          <a:p>
            <a:pPr marL="457200" lvl="1" indent="0">
              <a:buNone/>
            </a:pPr>
            <a:r>
              <a:rPr lang="en-US" sz="1600" b="1" dirty="0">
                <a:solidFill>
                  <a:srgbClr val="0070C0"/>
                </a:solidFill>
              </a:rPr>
              <a:t>	float field3;</a:t>
            </a:r>
          </a:p>
          <a:p>
            <a:pPr marL="457200" lvl="1" indent="0">
              <a:buNone/>
            </a:pPr>
            <a:r>
              <a:rPr lang="en-US" sz="1600" b="1" dirty="0">
                <a:solidFill>
                  <a:srgbClr val="0070C0"/>
                </a:solidFill>
              </a:rPr>
              <a:t>	};</a:t>
            </a:r>
          </a:p>
          <a:p>
            <a:pPr marL="457200" lvl="1" indent="0">
              <a:buNone/>
            </a:pPr>
            <a:endParaRPr lang="en-US" sz="1600" b="1" dirty="0">
              <a:solidFill>
                <a:srgbClr val="0070C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72427775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62146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r>
              <a:rPr lang="en-GB" sz="3200" dirty="0"/>
              <a:t>PASSING ENTIRE STRUCTURES TO FUNCTIONS</a:t>
            </a:r>
            <a:endParaRPr lang="en-US" sz="3200" dirty="0"/>
          </a:p>
        </p:txBody>
      </p:sp>
      <p:sp>
        <p:nvSpPr>
          <p:cNvPr id="262147" name="Rectangle 3"/>
          <p:cNvSpPr>
            <a:spLocks noGrp="1" noChangeArrowheads="1"/>
          </p:cNvSpPr>
          <p:nvPr>
            <p:ph type="body" idx="1"/>
          </p:nvPr>
        </p:nvSpPr>
        <p:spPr>
          <a:xfrm>
            <a:off x="457200" y="1600200"/>
            <a:ext cx="8229600" cy="4953000"/>
          </a:xfrm>
        </p:spPr>
        <p:txBody>
          <a:bodyPr/>
          <a:lstStyle/>
          <a:p>
            <a:pPr marL="457200" lvl="1" indent="0">
              <a:buNone/>
            </a:pPr>
            <a:endParaRPr lang="en-US" sz="1600" b="1" dirty="0" smtClean="0">
              <a:solidFill>
                <a:srgbClr val="0070C0"/>
              </a:solidFill>
            </a:endParaRPr>
          </a:p>
          <a:p>
            <a:pPr marL="457200" lvl="1" indent="0">
              <a:buNone/>
            </a:pPr>
            <a:endParaRPr lang="en-US" sz="1600" b="1" dirty="0">
              <a:solidFill>
                <a:srgbClr val="0070C0"/>
              </a:solidFill>
            </a:endParaRPr>
          </a:p>
          <a:p>
            <a:pPr marL="457200" lvl="1" indent="0">
              <a:buNone/>
            </a:pPr>
            <a:endParaRPr lang="en-US" sz="1600" b="1" dirty="0" smtClean="0">
              <a:solidFill>
                <a:srgbClr val="0070C0"/>
              </a:solidFill>
            </a:endParaRPr>
          </a:p>
          <a:p>
            <a:pPr marL="457200" lvl="1" indent="0">
              <a:buNone/>
            </a:pPr>
            <a:r>
              <a:rPr lang="en-US" sz="1600" b="1" dirty="0" err="1" smtClean="0">
                <a:solidFill>
                  <a:srgbClr val="0070C0"/>
                </a:solidFill>
              </a:rPr>
              <a:t>struct</a:t>
            </a:r>
            <a:r>
              <a:rPr lang="en-US" sz="1600" b="1" dirty="0" smtClean="0">
                <a:solidFill>
                  <a:srgbClr val="0070C0"/>
                </a:solidFill>
              </a:rPr>
              <a:t> </a:t>
            </a:r>
            <a:r>
              <a:rPr lang="en-US" sz="1600" b="1" dirty="0">
                <a:solidFill>
                  <a:srgbClr val="0070C0"/>
                </a:solidFill>
              </a:rPr>
              <a:t>sample process (</a:t>
            </a:r>
            <a:r>
              <a:rPr lang="en-US" sz="1600" b="1" dirty="0" err="1">
                <a:solidFill>
                  <a:srgbClr val="0070C0"/>
                </a:solidFill>
              </a:rPr>
              <a:t>struct</a:t>
            </a:r>
            <a:r>
              <a:rPr lang="en-US" sz="1600" b="1" dirty="0">
                <a:solidFill>
                  <a:srgbClr val="0070C0"/>
                </a:solidFill>
              </a:rPr>
              <a:t> sample x)</a:t>
            </a:r>
          </a:p>
          <a:p>
            <a:pPr marL="457200" lvl="1" indent="0">
              <a:buNone/>
            </a:pPr>
            <a:r>
              <a:rPr lang="en-US" sz="1600" b="1" dirty="0">
                <a:solidFill>
                  <a:srgbClr val="0070C0"/>
                </a:solidFill>
              </a:rPr>
              <a:t>{</a:t>
            </a:r>
          </a:p>
          <a:p>
            <a:pPr marL="457200" lvl="1" indent="0">
              <a:buNone/>
            </a:pPr>
            <a:endParaRPr lang="en-US" sz="1600" b="1" dirty="0">
              <a:solidFill>
                <a:srgbClr val="0070C0"/>
              </a:solidFill>
            </a:endParaRPr>
          </a:p>
          <a:p>
            <a:pPr marL="457200" lvl="1" indent="0">
              <a:buNone/>
            </a:pPr>
            <a:r>
              <a:rPr lang="en-US" sz="1600" b="1" dirty="0">
                <a:solidFill>
                  <a:srgbClr val="0070C0"/>
                </a:solidFill>
              </a:rPr>
              <a:t>x.field1 = x.field1 * 2;</a:t>
            </a:r>
          </a:p>
          <a:p>
            <a:pPr marL="457200" lvl="1" indent="0">
              <a:buNone/>
            </a:pPr>
            <a:r>
              <a:rPr lang="en-US" sz="1600" b="1" dirty="0">
                <a:solidFill>
                  <a:srgbClr val="0070C0"/>
                </a:solidFill>
              </a:rPr>
              <a:t>x.field2 = </a:t>
            </a:r>
            <a:r>
              <a:rPr lang="en-US" sz="1600" b="1" dirty="0" err="1">
                <a:solidFill>
                  <a:srgbClr val="0070C0"/>
                </a:solidFill>
              </a:rPr>
              <a:t>tolower</a:t>
            </a:r>
            <a:r>
              <a:rPr lang="en-US" sz="1600" b="1" dirty="0">
                <a:solidFill>
                  <a:srgbClr val="0070C0"/>
                </a:solidFill>
              </a:rPr>
              <a:t>(x.field2);</a:t>
            </a:r>
          </a:p>
          <a:p>
            <a:pPr marL="457200" lvl="1" indent="0">
              <a:buNone/>
            </a:pPr>
            <a:r>
              <a:rPr lang="en-US" sz="1600" b="1" dirty="0">
                <a:solidFill>
                  <a:srgbClr val="0070C0"/>
                </a:solidFill>
              </a:rPr>
              <a:t>x.field3 = x.field3 / 2;</a:t>
            </a:r>
          </a:p>
          <a:p>
            <a:pPr marL="457200" lvl="1" indent="0">
              <a:buNone/>
            </a:pPr>
            <a:endParaRPr lang="en-US" sz="1600" b="1" dirty="0">
              <a:solidFill>
                <a:srgbClr val="0070C0"/>
              </a:solidFill>
            </a:endParaRPr>
          </a:p>
          <a:p>
            <a:pPr marL="457200" lvl="1" indent="0">
              <a:buNone/>
            </a:pPr>
            <a:r>
              <a:rPr lang="en-US" sz="1600" b="1" dirty="0">
                <a:solidFill>
                  <a:srgbClr val="0070C0"/>
                </a:solidFill>
              </a:rPr>
              <a:t>return x;</a:t>
            </a:r>
          </a:p>
          <a:p>
            <a:pPr marL="457200" lvl="1" indent="0">
              <a:buNone/>
            </a:pPr>
            <a:r>
              <a:rPr lang="en-US" sz="1600" b="1" dirty="0" smtClean="0">
                <a:solidFill>
                  <a:srgbClr val="0070C0"/>
                </a:solidFill>
              </a:rPr>
              <a:t>}</a:t>
            </a:r>
            <a:endParaRPr lang="en-US" sz="1600" b="1" dirty="0">
              <a:solidFill>
                <a:srgbClr val="0070C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05205545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62146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r>
              <a:rPr lang="en-GB" sz="3200" dirty="0"/>
              <a:t>PASSING ENTIRE STRUCTURES TO FUNCTIONS</a:t>
            </a:r>
            <a:endParaRPr lang="en-US" sz="3200" dirty="0"/>
          </a:p>
        </p:txBody>
      </p:sp>
      <p:sp>
        <p:nvSpPr>
          <p:cNvPr id="262147" name="Rectangle 3"/>
          <p:cNvSpPr>
            <a:spLocks noGrp="1" noChangeArrowheads="1"/>
          </p:cNvSpPr>
          <p:nvPr>
            <p:ph type="body" idx="1"/>
          </p:nvPr>
        </p:nvSpPr>
        <p:spPr>
          <a:xfrm>
            <a:off x="457200" y="1600200"/>
            <a:ext cx="8229600" cy="4953000"/>
          </a:xfrm>
        </p:spPr>
        <p:txBody>
          <a:bodyPr/>
          <a:lstStyle/>
          <a:p>
            <a:pPr marL="457200" lvl="1" indent="0">
              <a:buNone/>
            </a:pPr>
            <a:r>
              <a:rPr lang="en-US" sz="1600" b="1" dirty="0" smtClean="0">
                <a:solidFill>
                  <a:srgbClr val="0070C0"/>
                </a:solidFill>
              </a:rPr>
              <a:t>main()</a:t>
            </a:r>
          </a:p>
          <a:p>
            <a:pPr marL="457200" lvl="1" indent="0">
              <a:buNone/>
            </a:pPr>
            <a:r>
              <a:rPr lang="en-US" sz="1600" b="1" dirty="0" smtClean="0">
                <a:solidFill>
                  <a:srgbClr val="0070C0"/>
                </a:solidFill>
              </a:rPr>
              <a:t>{</a:t>
            </a:r>
          </a:p>
          <a:p>
            <a:pPr marL="457200" lvl="1" indent="0">
              <a:buNone/>
            </a:pPr>
            <a:endParaRPr lang="en-US" sz="1600" b="1" dirty="0" smtClean="0">
              <a:solidFill>
                <a:srgbClr val="0070C0"/>
              </a:solidFill>
            </a:endParaRPr>
          </a:p>
          <a:p>
            <a:pPr marL="457200" lvl="1" indent="0">
              <a:buNone/>
            </a:pPr>
            <a:r>
              <a:rPr lang="en-US" sz="1600" b="1" dirty="0" err="1" smtClean="0">
                <a:solidFill>
                  <a:srgbClr val="0070C0"/>
                </a:solidFill>
              </a:rPr>
              <a:t>struct</a:t>
            </a:r>
            <a:r>
              <a:rPr lang="en-US" sz="1600" b="1" dirty="0" smtClean="0">
                <a:solidFill>
                  <a:srgbClr val="0070C0"/>
                </a:solidFill>
              </a:rPr>
              <a:t> sample var1;</a:t>
            </a:r>
          </a:p>
          <a:p>
            <a:pPr marL="457200" lvl="1" indent="0">
              <a:buNone/>
            </a:pPr>
            <a:endParaRPr lang="en-US" sz="1600" b="1" dirty="0" smtClean="0">
              <a:solidFill>
                <a:srgbClr val="0070C0"/>
              </a:solidFill>
            </a:endParaRPr>
          </a:p>
          <a:p>
            <a:pPr marL="457200" lvl="1" indent="0">
              <a:buNone/>
            </a:pPr>
            <a:r>
              <a:rPr lang="en-US" sz="1600" b="1" dirty="0" smtClean="0">
                <a:solidFill>
                  <a:srgbClr val="0070C0"/>
                </a:solidFill>
              </a:rPr>
              <a:t>var1.field1 = 100;</a:t>
            </a:r>
          </a:p>
          <a:p>
            <a:pPr marL="457200" lvl="1" indent="0">
              <a:buNone/>
            </a:pPr>
            <a:r>
              <a:rPr lang="en-US" sz="1600" b="1" dirty="0" smtClean="0">
                <a:solidFill>
                  <a:srgbClr val="0070C0"/>
                </a:solidFill>
              </a:rPr>
              <a:t>var1.field2 = 'A';</a:t>
            </a:r>
          </a:p>
          <a:p>
            <a:pPr marL="457200" lvl="1" indent="0">
              <a:buNone/>
            </a:pPr>
            <a:r>
              <a:rPr lang="en-US" sz="1600" b="1" dirty="0" smtClean="0">
                <a:solidFill>
                  <a:srgbClr val="0070C0"/>
                </a:solidFill>
              </a:rPr>
              <a:t>var1.field3 = 10.5;</a:t>
            </a:r>
          </a:p>
          <a:p>
            <a:pPr marL="457200" lvl="1" indent="0">
              <a:buNone/>
            </a:pPr>
            <a:endParaRPr lang="en-US" sz="1600" b="1" dirty="0" smtClean="0">
              <a:solidFill>
                <a:srgbClr val="0070C0"/>
              </a:solidFill>
            </a:endParaRPr>
          </a:p>
          <a:p>
            <a:pPr marL="457200" lvl="1" indent="0">
              <a:buNone/>
            </a:pPr>
            <a:r>
              <a:rPr lang="en-US" sz="1600" b="1" dirty="0" smtClean="0">
                <a:solidFill>
                  <a:srgbClr val="0070C0"/>
                </a:solidFill>
              </a:rPr>
              <a:t>var1 = process (var1);</a:t>
            </a:r>
          </a:p>
          <a:p>
            <a:pPr marL="457200" lvl="1" indent="0">
              <a:buNone/>
            </a:pPr>
            <a:endParaRPr lang="en-US" sz="1600" b="1" dirty="0" smtClean="0">
              <a:solidFill>
                <a:srgbClr val="0070C0"/>
              </a:solidFill>
            </a:endParaRPr>
          </a:p>
          <a:p>
            <a:pPr marL="457200" lvl="1" indent="0">
              <a:buNone/>
            </a:pPr>
            <a:r>
              <a:rPr lang="en-US" sz="1600" b="1" dirty="0" err="1" smtClean="0">
                <a:solidFill>
                  <a:srgbClr val="0070C0"/>
                </a:solidFill>
              </a:rPr>
              <a:t>cout</a:t>
            </a:r>
            <a:r>
              <a:rPr lang="en-US" sz="1600" b="1" dirty="0" smtClean="0">
                <a:solidFill>
                  <a:srgbClr val="0070C0"/>
                </a:solidFill>
              </a:rPr>
              <a:t> &lt;&lt; "\</a:t>
            </a:r>
            <a:r>
              <a:rPr lang="en-US" sz="1600" b="1" dirty="0" err="1" smtClean="0">
                <a:solidFill>
                  <a:srgbClr val="0070C0"/>
                </a:solidFill>
              </a:rPr>
              <a:t>nField</a:t>
            </a:r>
            <a:r>
              <a:rPr lang="en-US" sz="1600" b="1" dirty="0" smtClean="0">
                <a:solidFill>
                  <a:srgbClr val="0070C0"/>
                </a:solidFill>
              </a:rPr>
              <a:t> 1 is " &lt;&lt; var1.field1;</a:t>
            </a:r>
          </a:p>
          <a:p>
            <a:pPr marL="457200" lvl="1" indent="0">
              <a:buNone/>
            </a:pPr>
            <a:r>
              <a:rPr lang="en-US" sz="1600" b="1" dirty="0" err="1" smtClean="0">
                <a:solidFill>
                  <a:srgbClr val="0070C0"/>
                </a:solidFill>
              </a:rPr>
              <a:t>cout</a:t>
            </a:r>
            <a:r>
              <a:rPr lang="en-US" sz="1600" b="1" dirty="0" smtClean="0">
                <a:solidFill>
                  <a:srgbClr val="0070C0"/>
                </a:solidFill>
              </a:rPr>
              <a:t> &lt;&lt; "\</a:t>
            </a:r>
            <a:r>
              <a:rPr lang="en-US" sz="1600" b="1" dirty="0" err="1" smtClean="0">
                <a:solidFill>
                  <a:srgbClr val="0070C0"/>
                </a:solidFill>
              </a:rPr>
              <a:t>nField</a:t>
            </a:r>
            <a:r>
              <a:rPr lang="en-US" sz="1600" b="1" dirty="0" smtClean="0">
                <a:solidFill>
                  <a:srgbClr val="0070C0"/>
                </a:solidFill>
              </a:rPr>
              <a:t> 2 is " &lt;&lt; var1.field2;</a:t>
            </a:r>
          </a:p>
          <a:p>
            <a:pPr marL="457200" lvl="1" indent="0">
              <a:buNone/>
            </a:pPr>
            <a:r>
              <a:rPr lang="en-US" sz="1600" b="1" dirty="0" err="1" smtClean="0">
                <a:solidFill>
                  <a:srgbClr val="0070C0"/>
                </a:solidFill>
              </a:rPr>
              <a:t>cout</a:t>
            </a:r>
            <a:r>
              <a:rPr lang="en-US" sz="1600" b="1" dirty="0" smtClean="0">
                <a:solidFill>
                  <a:srgbClr val="0070C0"/>
                </a:solidFill>
              </a:rPr>
              <a:t> &lt;&lt; "\</a:t>
            </a:r>
            <a:r>
              <a:rPr lang="en-US" sz="1600" b="1" dirty="0" err="1" smtClean="0">
                <a:solidFill>
                  <a:srgbClr val="0070C0"/>
                </a:solidFill>
              </a:rPr>
              <a:t>nField</a:t>
            </a:r>
            <a:r>
              <a:rPr lang="en-US" sz="1600" b="1" dirty="0" smtClean="0">
                <a:solidFill>
                  <a:srgbClr val="0070C0"/>
                </a:solidFill>
              </a:rPr>
              <a:t> 3 is " &lt;&lt; var1.field3;</a:t>
            </a:r>
          </a:p>
          <a:p>
            <a:pPr marL="457200" lvl="1" indent="0">
              <a:buNone/>
            </a:pPr>
            <a:endParaRPr lang="en-US" sz="1600" b="1" dirty="0" smtClean="0">
              <a:solidFill>
                <a:srgbClr val="0070C0"/>
              </a:solidFill>
            </a:endParaRPr>
          </a:p>
          <a:p>
            <a:pPr marL="457200" lvl="1" indent="0">
              <a:buNone/>
            </a:pPr>
            <a:r>
              <a:rPr lang="en-US" sz="1600" b="1" dirty="0" smtClean="0">
                <a:solidFill>
                  <a:srgbClr val="0070C0"/>
                </a:solidFill>
              </a:rPr>
              <a:t>}</a:t>
            </a:r>
          </a:p>
          <a:p>
            <a:pPr marL="457200" lvl="1" indent="0">
              <a:buNone/>
            </a:pPr>
            <a:endParaRPr lang="en-US" sz="1600" b="1" dirty="0">
              <a:solidFill>
                <a:srgbClr val="0070C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93141490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62146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r>
              <a:rPr lang="en-GB" sz="3200" dirty="0" smtClean="0"/>
              <a:t>POINTERS TO STRUCTURES</a:t>
            </a:r>
            <a:endParaRPr lang="en-US" sz="3200" dirty="0"/>
          </a:p>
        </p:txBody>
      </p:sp>
      <p:sp>
        <p:nvSpPr>
          <p:cNvPr id="262147" name="Rectangle 3"/>
          <p:cNvSpPr>
            <a:spLocks noGrp="1" noChangeArrowheads="1"/>
          </p:cNvSpPr>
          <p:nvPr>
            <p:ph type="body" idx="1"/>
          </p:nvPr>
        </p:nvSpPr>
        <p:spPr>
          <a:xfrm>
            <a:off x="457200" y="1600200"/>
            <a:ext cx="8229600" cy="4953000"/>
          </a:xfrm>
        </p:spPr>
        <p:txBody>
          <a:bodyPr/>
          <a:lstStyle/>
          <a:p>
            <a:r>
              <a:rPr lang="en-GB" sz="1800" dirty="0"/>
              <a:t>Structures can have pointers in the same manner as ordinary variables in C.</a:t>
            </a:r>
            <a:endParaRPr lang="en-US" sz="1800" dirty="0"/>
          </a:p>
          <a:p>
            <a:pPr marL="339725" indent="0">
              <a:buNone/>
            </a:pPr>
            <a:r>
              <a:rPr lang="en-GB" sz="1800" dirty="0"/>
              <a:t> </a:t>
            </a:r>
            <a:endParaRPr lang="en-US" sz="1800" dirty="0"/>
          </a:p>
          <a:p>
            <a:pPr marL="339725" indent="0">
              <a:buNone/>
            </a:pPr>
            <a:r>
              <a:rPr lang="en-GB" sz="1800" dirty="0" smtClean="0"/>
              <a:t>To </a:t>
            </a:r>
            <a:r>
              <a:rPr lang="en-GB" sz="1800" dirty="0"/>
              <a:t>declare a structure pointer:</a:t>
            </a:r>
            <a:endParaRPr lang="en-US" sz="1800" dirty="0"/>
          </a:p>
          <a:p>
            <a:pPr marL="339725" indent="0">
              <a:buNone/>
            </a:pPr>
            <a:r>
              <a:rPr lang="en-GB" sz="1800" dirty="0"/>
              <a:t> </a:t>
            </a:r>
            <a:endParaRPr lang="en-US" sz="1800" dirty="0"/>
          </a:p>
          <a:p>
            <a:pPr marL="339725" indent="0">
              <a:buNone/>
            </a:pPr>
            <a:r>
              <a:rPr lang="en-GB" sz="1800" dirty="0" smtClean="0"/>
              <a:t>	</a:t>
            </a:r>
            <a:r>
              <a:rPr lang="en-GB" sz="1800" dirty="0"/>
              <a:t>		</a:t>
            </a:r>
            <a:r>
              <a:rPr lang="en-GB" sz="1800" dirty="0" err="1"/>
              <a:t>struct</a:t>
            </a:r>
            <a:r>
              <a:rPr lang="en-GB" sz="1800" dirty="0"/>
              <a:t> </a:t>
            </a:r>
            <a:r>
              <a:rPr lang="en-GB" sz="1800" dirty="0" err="1" smtClean="0"/>
              <a:t>book_info</a:t>
            </a:r>
            <a:r>
              <a:rPr lang="en-GB" sz="1800" dirty="0" smtClean="0"/>
              <a:t> </a:t>
            </a:r>
            <a:r>
              <a:rPr lang="en-GB" sz="1800" dirty="0"/>
              <a:t>*p;</a:t>
            </a:r>
            <a:endParaRPr lang="en-US" sz="1800" dirty="0"/>
          </a:p>
          <a:p>
            <a:pPr marL="339725" indent="0">
              <a:buNone/>
            </a:pPr>
            <a:r>
              <a:rPr lang="en-GB" sz="1800" dirty="0"/>
              <a:t>		</a:t>
            </a:r>
            <a:endParaRPr lang="en-US" sz="1800" dirty="0"/>
          </a:p>
          <a:p>
            <a:pPr marL="339725" indent="0">
              <a:buNone/>
            </a:pPr>
            <a:r>
              <a:rPr lang="en-GB" sz="1800" dirty="0"/>
              <a:t> </a:t>
            </a:r>
            <a:r>
              <a:rPr lang="en-GB" sz="1800" dirty="0" smtClean="0"/>
              <a:t>.</a:t>
            </a:r>
            <a:endParaRPr lang="en-US" sz="1800" dirty="0"/>
          </a:p>
          <a:p>
            <a:pPr marL="339725" indent="0">
              <a:buNone/>
            </a:pPr>
            <a:endParaRPr lang="en-US" sz="1700" dirty="0" smtClean="0"/>
          </a:p>
          <a:p>
            <a:pPr marL="339725" indent="0">
              <a:buNone/>
            </a:pPr>
            <a:endParaRPr lang="en-US" sz="1700" dirty="0"/>
          </a:p>
          <a:p>
            <a:r>
              <a:rPr lang="en-GB" sz="1800" dirty="0" smtClean="0"/>
              <a:t>To </a:t>
            </a:r>
            <a:r>
              <a:rPr lang="en-GB" sz="1800" dirty="0"/>
              <a:t>let structure pointer </a:t>
            </a:r>
            <a:r>
              <a:rPr lang="en-GB" sz="1800" i="1" dirty="0"/>
              <a:t>p</a:t>
            </a:r>
            <a:r>
              <a:rPr lang="en-GB" sz="1800" dirty="0"/>
              <a:t> point to structure variable </a:t>
            </a:r>
            <a:r>
              <a:rPr lang="en-GB" sz="1800" i="1" dirty="0" smtClean="0"/>
              <a:t>book1</a:t>
            </a:r>
            <a:r>
              <a:rPr lang="en-GB" sz="1800" dirty="0"/>
              <a:t>:</a:t>
            </a:r>
            <a:endParaRPr lang="en-US" sz="1800" dirty="0"/>
          </a:p>
          <a:p>
            <a:pPr marL="341313" indent="0">
              <a:buNone/>
            </a:pPr>
            <a:r>
              <a:rPr lang="en-GB" sz="1800" dirty="0"/>
              <a:t> </a:t>
            </a:r>
            <a:endParaRPr lang="en-US" sz="1800" dirty="0"/>
          </a:p>
          <a:p>
            <a:pPr marL="341313" indent="0">
              <a:buNone/>
            </a:pPr>
            <a:r>
              <a:rPr lang="en-GB" sz="1800" dirty="0" smtClean="0"/>
              <a:t>	</a:t>
            </a:r>
            <a:r>
              <a:rPr lang="en-GB" sz="1800" dirty="0"/>
              <a:t>		p = </a:t>
            </a:r>
            <a:r>
              <a:rPr lang="en-GB" sz="1800" dirty="0" smtClean="0"/>
              <a:t>&amp;book1</a:t>
            </a:r>
            <a:r>
              <a:rPr lang="en-GB" sz="1800" dirty="0"/>
              <a:t>;</a:t>
            </a:r>
            <a:endParaRPr lang="en-US" sz="1800" dirty="0"/>
          </a:p>
          <a:p>
            <a:pPr marL="341313" indent="0">
              <a:buNone/>
            </a:pPr>
            <a:r>
              <a:rPr lang="en-US" sz="1800" dirty="0"/>
              <a:t/>
            </a:r>
            <a:br>
              <a:rPr lang="en-US" sz="1800" dirty="0"/>
            </a:br>
            <a:r>
              <a:rPr lang="en-GB" sz="1800" dirty="0" smtClean="0"/>
              <a:t>at </a:t>
            </a:r>
            <a:r>
              <a:rPr lang="en-GB" sz="1800" dirty="0"/>
              <a:t>this point, </a:t>
            </a:r>
            <a:r>
              <a:rPr lang="en-GB" sz="1800" i="1" dirty="0"/>
              <a:t>p</a:t>
            </a:r>
            <a:r>
              <a:rPr lang="en-GB" sz="1800" dirty="0"/>
              <a:t> is equal to the address of the first memory location allocated to </a:t>
            </a:r>
            <a:r>
              <a:rPr lang="en-GB" sz="1800" i="1" dirty="0" smtClean="0"/>
              <a:t>book1</a:t>
            </a:r>
            <a:r>
              <a:rPr lang="en-GB" sz="1800" dirty="0"/>
              <a:t>.  In other words, </a:t>
            </a:r>
            <a:r>
              <a:rPr lang="en-GB" sz="1800" i="1" dirty="0"/>
              <a:t>p</a:t>
            </a:r>
            <a:r>
              <a:rPr lang="en-GB" sz="1800" dirty="0"/>
              <a:t> is now pointing to </a:t>
            </a:r>
            <a:r>
              <a:rPr lang="en-GB" sz="1800" i="1" dirty="0" smtClean="0"/>
              <a:t>book1</a:t>
            </a:r>
            <a:r>
              <a:rPr lang="en-GB" sz="1800" dirty="0" smtClean="0"/>
              <a:t>.</a:t>
            </a:r>
            <a:endParaRPr lang="en-US" sz="1800" dirty="0"/>
          </a:p>
        </p:txBody>
      </p:sp>
      <p:sp>
        <p:nvSpPr>
          <p:cNvPr id="4" name="Rectangle 3"/>
          <p:cNvSpPr txBox="1">
            <a:spLocks noChangeArrowheads="1"/>
          </p:cNvSpPr>
          <p:nvPr/>
        </p:nvSpPr>
        <p:spPr bwMode="auto">
          <a:xfrm>
            <a:off x="6248400" y="3048000"/>
            <a:ext cx="2057400" cy="1143000"/>
          </a:xfrm>
          <a:prstGeom prst="rect">
            <a:avLst/>
          </a:prstGeom>
          <a:noFill/>
          <a:ln w="19050">
            <a:solidFill>
              <a:schemeClr val="tx1"/>
            </a:solidFill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marL="342900" indent="-342900" algn="l" rtl="0" eaLnBrk="0" fontAlgn="base" hangingPunct="0">
              <a:spcBef>
                <a:spcPct val="20000"/>
              </a:spcBef>
              <a:spcAft>
                <a:spcPct val="0"/>
              </a:spcAft>
              <a:buChar char="•"/>
              <a:defRPr sz="3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742950" indent="-285750" algn="l" rtl="0" eaLnBrk="0" fontAlgn="base" hangingPunct="0">
              <a:spcBef>
                <a:spcPct val="20000"/>
              </a:spcBef>
              <a:spcAft>
                <a:spcPct val="0"/>
              </a:spcAft>
              <a:buChar char="–"/>
              <a:defRPr sz="2800">
                <a:solidFill>
                  <a:schemeClr val="tx1"/>
                </a:solidFill>
                <a:latin typeface="+mn-lt"/>
              </a:defRPr>
            </a:lvl2pPr>
            <a:lvl3pPr marL="11430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Char char="•"/>
              <a:defRPr sz="2400">
                <a:solidFill>
                  <a:schemeClr val="tx1"/>
                </a:solidFill>
                <a:latin typeface="+mn-lt"/>
              </a:defRPr>
            </a:lvl3pPr>
            <a:lvl4pPr marL="16002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Char char="–"/>
              <a:defRPr sz="2000">
                <a:solidFill>
                  <a:schemeClr val="tx1"/>
                </a:solidFill>
                <a:latin typeface="+mn-lt"/>
              </a:defRPr>
            </a:lvl4pPr>
            <a:lvl5pPr marL="20574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+mn-lt"/>
              </a:defRPr>
            </a:lvl5pPr>
            <a:lvl6pPr marL="2514600" indent="-228600" algn="l" rtl="0" fontAlgn="base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+mn-lt"/>
              </a:defRPr>
            </a:lvl6pPr>
            <a:lvl7pPr marL="2971800" indent="-228600" algn="l" rtl="0" fontAlgn="base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+mn-lt"/>
              </a:defRPr>
            </a:lvl7pPr>
            <a:lvl8pPr marL="3429000" indent="-228600" algn="l" rtl="0" fontAlgn="base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+mn-lt"/>
              </a:defRPr>
            </a:lvl8pPr>
            <a:lvl9pPr marL="3886200" indent="-228600" algn="l" rtl="0" fontAlgn="base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+mn-lt"/>
              </a:defRPr>
            </a:lvl9pPr>
          </a:lstStyle>
          <a:p>
            <a:pPr marL="0" indent="0">
              <a:buNone/>
            </a:pPr>
            <a:r>
              <a:rPr lang="en-GB" sz="1600" dirty="0"/>
              <a:t>pointer variable </a:t>
            </a:r>
            <a:r>
              <a:rPr lang="en-GB" sz="1600" i="1" dirty="0"/>
              <a:t>p</a:t>
            </a:r>
            <a:r>
              <a:rPr lang="en-GB" sz="1600" dirty="0"/>
              <a:t> can now point to any structure variable of type </a:t>
            </a:r>
            <a:r>
              <a:rPr lang="en-GB" sz="1600" i="1" dirty="0" err="1"/>
              <a:t>book_info</a:t>
            </a:r>
            <a:endParaRPr lang="en-US" sz="1600" i="1" kern="0" dirty="0"/>
          </a:p>
        </p:txBody>
      </p:sp>
      <p:cxnSp>
        <p:nvCxnSpPr>
          <p:cNvPr id="5" name="Straight Arrow Connector 4"/>
          <p:cNvCxnSpPr/>
          <p:nvPr/>
        </p:nvCxnSpPr>
        <p:spPr>
          <a:xfrm flipH="1" flipV="1">
            <a:off x="5181600" y="3269808"/>
            <a:ext cx="1066800" cy="349692"/>
          </a:xfrm>
          <a:prstGeom prst="straightConnector1">
            <a:avLst/>
          </a:prstGeom>
          <a:ln w="19050">
            <a:solidFill>
              <a:schemeClr val="tx1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3690729762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214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26214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26214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2147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262147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262147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2" presetClass="entr" presetSubtype="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2147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262147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262147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2" presetClass="entr" presetSubtype="2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7" presetID="2" presetClass="entr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9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0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1" fill="hold">
                      <p:stCondLst>
                        <p:cond delay="indefinite"/>
                      </p:stCondLst>
                      <p:childTnLst>
                        <p:par>
                          <p:cTn id="32" fill="hold">
                            <p:stCondLst>
                              <p:cond delay="0"/>
                            </p:stCondLst>
                            <p:childTnLst>
                              <p:par>
                                <p:cTn id="33" presetID="2" presetClass="entr" presetSubtype="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2147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5" dur="500" fill="hold"/>
                                        <p:tgtEl>
                                          <p:spTgt spid="262147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6" dur="500" fill="hold"/>
                                        <p:tgtEl>
                                          <p:spTgt spid="262147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7" fill="hold">
                      <p:stCondLst>
                        <p:cond delay="indefinite"/>
                      </p:stCondLst>
                      <p:childTnLst>
                        <p:par>
                          <p:cTn id="38" fill="hold">
                            <p:stCondLst>
                              <p:cond delay="0"/>
                            </p:stCondLst>
                            <p:childTnLst>
                              <p:par>
                                <p:cTn id="39" presetID="2" presetClass="entr" presetSubtype="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2147">
                                            <p:txEl>
                                              <p:pRg st="11" end="1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1" dur="500" fill="hold"/>
                                        <p:tgtEl>
                                          <p:spTgt spid="262147">
                                            <p:txEl>
                                              <p:pRg st="11" end="1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2" dur="500" fill="hold"/>
                                        <p:tgtEl>
                                          <p:spTgt spid="262147">
                                            <p:txEl>
                                              <p:pRg st="11" end="1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3" fill="hold">
                      <p:stCondLst>
                        <p:cond delay="indefinite"/>
                      </p:stCondLst>
                      <p:childTnLst>
                        <p:par>
                          <p:cTn id="44" fill="hold">
                            <p:stCondLst>
                              <p:cond delay="0"/>
                            </p:stCondLst>
                            <p:childTnLst>
                              <p:par>
                                <p:cTn id="45" presetID="2" presetClass="entr" presetSubtype="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2147">
                                            <p:txEl>
                                              <p:pRg st="12" end="1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7" dur="500" fill="hold"/>
                                        <p:tgtEl>
                                          <p:spTgt spid="262147">
                                            <p:txEl>
                                              <p:pRg st="12" end="1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8" dur="500" fill="hold"/>
                                        <p:tgtEl>
                                          <p:spTgt spid="262147">
                                            <p:txEl>
                                              <p:pRg st="12" end="1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3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62146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r>
              <a:rPr lang="en-GB" sz="3200" dirty="0" smtClean="0"/>
              <a:t>POINTERS TO STRUCTURES</a:t>
            </a:r>
            <a:endParaRPr lang="en-US" sz="3200" dirty="0"/>
          </a:p>
        </p:txBody>
      </p:sp>
      <p:sp>
        <p:nvSpPr>
          <p:cNvPr id="262147" name="Rectangle 3"/>
          <p:cNvSpPr>
            <a:spLocks noGrp="1" noChangeArrowheads="1"/>
          </p:cNvSpPr>
          <p:nvPr>
            <p:ph type="body" idx="1"/>
          </p:nvPr>
        </p:nvSpPr>
        <p:spPr>
          <a:xfrm>
            <a:off x="457200" y="1600200"/>
            <a:ext cx="8229600" cy="4953000"/>
          </a:xfrm>
        </p:spPr>
        <p:txBody>
          <a:bodyPr/>
          <a:lstStyle/>
          <a:p>
            <a:endParaRPr lang="en-GB" sz="2200" dirty="0" smtClean="0"/>
          </a:p>
          <a:p>
            <a:endParaRPr lang="en-GB" sz="2200" dirty="0" smtClean="0"/>
          </a:p>
          <a:p>
            <a:r>
              <a:rPr lang="en-GB" sz="2200" dirty="0" smtClean="0"/>
              <a:t>To </a:t>
            </a:r>
            <a:r>
              <a:rPr lang="en-GB" sz="2200" dirty="0"/>
              <a:t>access the contents of the fields of </a:t>
            </a:r>
            <a:r>
              <a:rPr lang="en-GB" sz="2200" i="1" dirty="0" smtClean="0"/>
              <a:t>book1</a:t>
            </a:r>
            <a:r>
              <a:rPr lang="en-GB" sz="2200" dirty="0"/>
              <a:t>:</a:t>
            </a:r>
            <a:endParaRPr lang="en-US" sz="2200" dirty="0"/>
          </a:p>
          <a:p>
            <a:pPr marL="341313" indent="0">
              <a:buNone/>
            </a:pPr>
            <a:endParaRPr lang="en-GB" sz="2200" dirty="0" smtClean="0"/>
          </a:p>
          <a:p>
            <a:pPr marL="341313" indent="0">
              <a:buNone/>
            </a:pPr>
            <a:r>
              <a:rPr lang="en-GB" sz="2200" dirty="0"/>
              <a:t> </a:t>
            </a:r>
            <a:endParaRPr lang="en-US" sz="2200" dirty="0"/>
          </a:p>
          <a:p>
            <a:pPr marL="341313" indent="0">
              <a:buNone/>
            </a:pPr>
            <a:r>
              <a:rPr lang="en-GB" sz="2200" dirty="0"/>
              <a:t>		(*p</a:t>
            </a:r>
            <a:r>
              <a:rPr lang="en-GB" sz="2200" dirty="0" smtClean="0"/>
              <a:t>).</a:t>
            </a:r>
            <a:r>
              <a:rPr lang="en-GB" sz="2200" dirty="0" err="1" smtClean="0"/>
              <a:t>book_id</a:t>
            </a:r>
            <a:r>
              <a:rPr lang="en-GB" sz="2200" dirty="0" smtClean="0"/>
              <a:t> </a:t>
            </a:r>
            <a:r>
              <a:rPr lang="en-GB" sz="2200" dirty="0"/>
              <a:t>= </a:t>
            </a:r>
            <a:r>
              <a:rPr lang="en-GB" sz="2200" dirty="0" smtClean="0"/>
              <a:t>12345;</a:t>
            </a:r>
            <a:endParaRPr lang="en-US" sz="2200" dirty="0"/>
          </a:p>
          <a:p>
            <a:pPr marL="341313" indent="0">
              <a:buNone/>
            </a:pPr>
            <a:r>
              <a:rPr lang="en-GB" sz="2200" dirty="0"/>
              <a:t> </a:t>
            </a:r>
            <a:endParaRPr lang="en-GB" sz="2200" dirty="0" smtClean="0"/>
          </a:p>
          <a:p>
            <a:pPr marL="341313" indent="0">
              <a:buNone/>
            </a:pPr>
            <a:endParaRPr lang="en-GB" sz="2200" dirty="0" smtClean="0"/>
          </a:p>
          <a:p>
            <a:pPr marL="341313" indent="0">
              <a:buNone/>
            </a:pPr>
            <a:r>
              <a:rPr lang="en-GB" sz="2200" dirty="0" smtClean="0"/>
              <a:t>This </a:t>
            </a:r>
            <a:r>
              <a:rPr lang="en-GB" sz="2200" dirty="0"/>
              <a:t>statement is equivalent to </a:t>
            </a:r>
            <a:r>
              <a:rPr lang="en-GB" sz="2200" i="1" dirty="0" smtClean="0"/>
              <a:t>book1.book_id </a:t>
            </a:r>
            <a:r>
              <a:rPr lang="en-GB" sz="2200" i="1" dirty="0"/>
              <a:t>= </a:t>
            </a:r>
            <a:r>
              <a:rPr lang="en-GB" sz="2200" i="1" dirty="0" smtClean="0"/>
              <a:t>12345.</a:t>
            </a:r>
            <a:endParaRPr lang="en-US" sz="2200" dirty="0"/>
          </a:p>
        </p:txBody>
      </p:sp>
    </p:spTree>
    <p:extLst>
      <p:ext uri="{BB962C8B-B14F-4D97-AF65-F5344CB8AC3E}">
        <p14:creationId xmlns:p14="http://schemas.microsoft.com/office/powerpoint/2010/main" val="4068388178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2147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262147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262147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2147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262147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262147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2" presetClass="entr" presetSubtype="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2147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262147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262147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62146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r>
              <a:rPr lang="en-GB" sz="3200" dirty="0"/>
              <a:t>POINTERS TO STRUCTURES</a:t>
            </a:r>
            <a:endParaRPr lang="en-US" sz="3200" dirty="0"/>
          </a:p>
        </p:txBody>
      </p:sp>
      <p:sp>
        <p:nvSpPr>
          <p:cNvPr id="262147" name="Rectangle 3"/>
          <p:cNvSpPr>
            <a:spLocks noGrp="1" noChangeArrowheads="1"/>
          </p:cNvSpPr>
          <p:nvPr>
            <p:ph type="body" idx="1"/>
          </p:nvPr>
        </p:nvSpPr>
        <p:spPr>
          <a:xfrm>
            <a:off x="457200" y="1600200"/>
            <a:ext cx="8229600" cy="4953000"/>
          </a:xfrm>
        </p:spPr>
        <p:txBody>
          <a:bodyPr/>
          <a:lstStyle/>
          <a:p>
            <a:pPr marL="457200" lvl="1" indent="0">
              <a:buNone/>
            </a:pPr>
            <a:r>
              <a:rPr lang="en-US" sz="1600" dirty="0"/>
              <a:t>Sample Program:</a:t>
            </a:r>
          </a:p>
          <a:p>
            <a:pPr marL="457200" lvl="1" indent="0">
              <a:buNone/>
            </a:pPr>
            <a:endParaRPr lang="en-US" sz="1600" b="1" dirty="0" smtClean="0">
              <a:solidFill>
                <a:srgbClr val="0070C0"/>
              </a:solidFill>
            </a:endParaRPr>
          </a:p>
          <a:p>
            <a:pPr marL="457200" lvl="1" indent="0">
              <a:buNone/>
            </a:pPr>
            <a:r>
              <a:rPr lang="en-US" sz="1600" b="1" dirty="0" smtClean="0">
                <a:solidFill>
                  <a:srgbClr val="0070C0"/>
                </a:solidFill>
              </a:rPr>
              <a:t>#</a:t>
            </a:r>
            <a:r>
              <a:rPr lang="en-US" sz="1600" b="1" dirty="0">
                <a:solidFill>
                  <a:srgbClr val="0070C0"/>
                </a:solidFill>
              </a:rPr>
              <a:t>include &lt;</a:t>
            </a:r>
            <a:r>
              <a:rPr lang="en-US" sz="1600" b="1" dirty="0" err="1">
                <a:solidFill>
                  <a:srgbClr val="0070C0"/>
                </a:solidFill>
              </a:rPr>
              <a:t>iostream</a:t>
            </a:r>
            <a:r>
              <a:rPr lang="en-US" sz="1600" b="1" dirty="0">
                <a:solidFill>
                  <a:srgbClr val="0070C0"/>
                </a:solidFill>
              </a:rPr>
              <a:t>&gt;</a:t>
            </a:r>
          </a:p>
          <a:p>
            <a:pPr marL="457200" lvl="1" indent="0">
              <a:buNone/>
            </a:pPr>
            <a:r>
              <a:rPr lang="en-US" sz="1600" b="1" dirty="0">
                <a:solidFill>
                  <a:srgbClr val="0070C0"/>
                </a:solidFill>
              </a:rPr>
              <a:t>using namespace </a:t>
            </a:r>
            <a:r>
              <a:rPr lang="en-US" sz="1600" b="1" dirty="0" err="1">
                <a:solidFill>
                  <a:srgbClr val="0070C0"/>
                </a:solidFill>
              </a:rPr>
              <a:t>std</a:t>
            </a:r>
            <a:r>
              <a:rPr lang="en-US" sz="1600" b="1" dirty="0">
                <a:solidFill>
                  <a:srgbClr val="0070C0"/>
                </a:solidFill>
              </a:rPr>
              <a:t>;</a:t>
            </a:r>
          </a:p>
          <a:p>
            <a:pPr marL="457200" lvl="1" indent="0">
              <a:buNone/>
            </a:pPr>
            <a:endParaRPr lang="en-US" sz="1600" b="1" dirty="0">
              <a:solidFill>
                <a:srgbClr val="0070C0"/>
              </a:solidFill>
            </a:endParaRPr>
          </a:p>
          <a:p>
            <a:pPr marL="457200" lvl="1" indent="0">
              <a:buNone/>
            </a:pPr>
            <a:r>
              <a:rPr lang="en-US" sz="1600" b="1" dirty="0">
                <a:solidFill>
                  <a:srgbClr val="0070C0"/>
                </a:solidFill>
              </a:rPr>
              <a:t>main()</a:t>
            </a:r>
          </a:p>
          <a:p>
            <a:pPr marL="457200" lvl="1" indent="0">
              <a:buNone/>
            </a:pPr>
            <a:r>
              <a:rPr lang="en-US" sz="1600" b="1" dirty="0">
                <a:solidFill>
                  <a:srgbClr val="0070C0"/>
                </a:solidFill>
              </a:rPr>
              <a:t>{</a:t>
            </a:r>
          </a:p>
          <a:p>
            <a:pPr marL="457200" lvl="1" indent="0">
              <a:buNone/>
            </a:pPr>
            <a:endParaRPr lang="en-US" sz="1600" b="1" dirty="0">
              <a:solidFill>
                <a:srgbClr val="0070C0"/>
              </a:solidFill>
            </a:endParaRPr>
          </a:p>
          <a:p>
            <a:pPr marL="457200" lvl="1" indent="0">
              <a:buNone/>
            </a:pPr>
            <a:r>
              <a:rPr lang="en-US" sz="1600" b="1" dirty="0" err="1">
                <a:solidFill>
                  <a:srgbClr val="0070C0"/>
                </a:solidFill>
              </a:rPr>
              <a:t>struct</a:t>
            </a:r>
            <a:r>
              <a:rPr lang="en-US" sz="1600" b="1" dirty="0">
                <a:solidFill>
                  <a:srgbClr val="0070C0"/>
                </a:solidFill>
              </a:rPr>
              <a:t> </a:t>
            </a:r>
            <a:r>
              <a:rPr lang="en-US" sz="1600" b="1" dirty="0" err="1">
                <a:solidFill>
                  <a:srgbClr val="0070C0"/>
                </a:solidFill>
              </a:rPr>
              <a:t>book_info</a:t>
            </a:r>
            <a:r>
              <a:rPr lang="en-US" sz="1600" b="1" dirty="0">
                <a:solidFill>
                  <a:srgbClr val="0070C0"/>
                </a:solidFill>
              </a:rPr>
              <a:t> {</a:t>
            </a:r>
          </a:p>
          <a:p>
            <a:pPr marL="457200" lvl="1" indent="0">
              <a:buNone/>
            </a:pPr>
            <a:r>
              <a:rPr lang="en-US" sz="1600" b="1" dirty="0">
                <a:solidFill>
                  <a:srgbClr val="0070C0"/>
                </a:solidFill>
              </a:rPr>
              <a:t>	char title[50];</a:t>
            </a:r>
          </a:p>
          <a:p>
            <a:pPr marL="457200" lvl="1" indent="0">
              <a:buNone/>
            </a:pPr>
            <a:r>
              <a:rPr lang="en-US" sz="1600" b="1" dirty="0">
                <a:solidFill>
                  <a:srgbClr val="0070C0"/>
                </a:solidFill>
              </a:rPr>
              <a:t>	char author[50];</a:t>
            </a:r>
          </a:p>
          <a:p>
            <a:pPr marL="457200" lvl="1" indent="0">
              <a:buNone/>
            </a:pPr>
            <a:r>
              <a:rPr lang="en-US" sz="1600" b="1" dirty="0">
                <a:solidFill>
                  <a:srgbClr val="0070C0"/>
                </a:solidFill>
              </a:rPr>
              <a:t>	</a:t>
            </a:r>
            <a:r>
              <a:rPr lang="en-US" sz="1600" b="1" dirty="0" err="1">
                <a:solidFill>
                  <a:srgbClr val="0070C0"/>
                </a:solidFill>
              </a:rPr>
              <a:t>int</a:t>
            </a:r>
            <a:r>
              <a:rPr lang="en-US" sz="1600" b="1" dirty="0">
                <a:solidFill>
                  <a:srgbClr val="0070C0"/>
                </a:solidFill>
              </a:rPr>
              <a:t> </a:t>
            </a:r>
            <a:r>
              <a:rPr lang="en-US" sz="1600" b="1" dirty="0" err="1">
                <a:solidFill>
                  <a:srgbClr val="0070C0"/>
                </a:solidFill>
              </a:rPr>
              <a:t>book_id</a:t>
            </a:r>
            <a:r>
              <a:rPr lang="en-US" sz="1600" b="1" dirty="0">
                <a:solidFill>
                  <a:srgbClr val="0070C0"/>
                </a:solidFill>
              </a:rPr>
              <a:t>;</a:t>
            </a:r>
          </a:p>
          <a:p>
            <a:pPr marL="457200" lvl="1" indent="0">
              <a:buNone/>
            </a:pPr>
            <a:r>
              <a:rPr lang="en-US" sz="1600" b="1" dirty="0">
                <a:solidFill>
                  <a:srgbClr val="0070C0"/>
                </a:solidFill>
              </a:rPr>
              <a:t>	} book1;</a:t>
            </a:r>
          </a:p>
          <a:p>
            <a:pPr marL="457200" lvl="1" indent="0">
              <a:buNone/>
            </a:pPr>
            <a:r>
              <a:rPr lang="en-US" sz="1600" b="1" dirty="0">
                <a:solidFill>
                  <a:srgbClr val="0070C0"/>
                </a:solidFill>
              </a:rPr>
              <a:t>	</a:t>
            </a:r>
          </a:p>
          <a:p>
            <a:pPr marL="457200" lvl="1" indent="0">
              <a:buNone/>
            </a:pPr>
            <a:r>
              <a:rPr lang="en-US" sz="1600" b="1" dirty="0" err="1">
                <a:solidFill>
                  <a:srgbClr val="0070C0"/>
                </a:solidFill>
              </a:rPr>
              <a:t>struct</a:t>
            </a:r>
            <a:r>
              <a:rPr lang="en-US" sz="1600" b="1" dirty="0">
                <a:solidFill>
                  <a:srgbClr val="0070C0"/>
                </a:solidFill>
              </a:rPr>
              <a:t> </a:t>
            </a:r>
            <a:r>
              <a:rPr lang="en-US" sz="1600" b="1" dirty="0" err="1">
                <a:solidFill>
                  <a:srgbClr val="0070C0"/>
                </a:solidFill>
              </a:rPr>
              <a:t>book_info</a:t>
            </a:r>
            <a:r>
              <a:rPr lang="en-US" sz="1600" b="1" dirty="0">
                <a:solidFill>
                  <a:srgbClr val="0070C0"/>
                </a:solidFill>
              </a:rPr>
              <a:t> *p</a:t>
            </a:r>
            <a:r>
              <a:rPr lang="en-US" sz="1600" b="1" dirty="0" smtClean="0">
                <a:solidFill>
                  <a:srgbClr val="0070C0"/>
                </a:solidFill>
              </a:rPr>
              <a:t>;</a:t>
            </a:r>
            <a:endParaRPr lang="en-US" sz="1600" b="1" dirty="0">
              <a:solidFill>
                <a:srgbClr val="0070C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25569010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62146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r>
              <a:rPr lang="en-GB" sz="3200" dirty="0"/>
              <a:t>POINTERS TO STRUCTURES</a:t>
            </a:r>
            <a:endParaRPr lang="en-US" sz="3200" dirty="0"/>
          </a:p>
        </p:txBody>
      </p:sp>
      <p:sp>
        <p:nvSpPr>
          <p:cNvPr id="262147" name="Rectangle 3"/>
          <p:cNvSpPr>
            <a:spLocks noGrp="1" noChangeArrowheads="1"/>
          </p:cNvSpPr>
          <p:nvPr>
            <p:ph type="body" idx="1"/>
          </p:nvPr>
        </p:nvSpPr>
        <p:spPr>
          <a:xfrm>
            <a:off x="457200" y="1600200"/>
            <a:ext cx="8229600" cy="4953000"/>
          </a:xfrm>
        </p:spPr>
        <p:txBody>
          <a:bodyPr/>
          <a:lstStyle/>
          <a:p>
            <a:pPr marL="457200" lvl="1" indent="0">
              <a:buNone/>
            </a:pPr>
            <a:endParaRPr lang="en-US" sz="1600" b="1" dirty="0">
              <a:solidFill>
                <a:srgbClr val="0070C0"/>
              </a:solidFill>
            </a:endParaRPr>
          </a:p>
          <a:p>
            <a:pPr marL="457200" lvl="1" indent="0">
              <a:buNone/>
            </a:pPr>
            <a:r>
              <a:rPr lang="en-US" sz="1600" b="1" dirty="0">
                <a:solidFill>
                  <a:srgbClr val="0070C0"/>
                </a:solidFill>
              </a:rPr>
              <a:t>p = &amp;book1;</a:t>
            </a:r>
          </a:p>
          <a:p>
            <a:pPr marL="457200" lvl="1" indent="0">
              <a:buNone/>
            </a:pPr>
            <a:endParaRPr lang="en-US" sz="1600" b="1" dirty="0">
              <a:solidFill>
                <a:srgbClr val="0070C0"/>
              </a:solidFill>
            </a:endParaRPr>
          </a:p>
          <a:p>
            <a:pPr marL="457200" lvl="1" indent="0">
              <a:buNone/>
            </a:pPr>
            <a:r>
              <a:rPr lang="en-US" sz="1600" b="1" dirty="0" err="1">
                <a:solidFill>
                  <a:srgbClr val="0070C0"/>
                </a:solidFill>
              </a:rPr>
              <a:t>cout</a:t>
            </a:r>
            <a:r>
              <a:rPr lang="en-US" sz="1600" b="1" dirty="0">
                <a:solidFill>
                  <a:srgbClr val="0070C0"/>
                </a:solidFill>
              </a:rPr>
              <a:t> &lt;&lt; "Enter title of book 1: ";</a:t>
            </a:r>
          </a:p>
          <a:p>
            <a:pPr marL="457200" lvl="1" indent="0">
              <a:buNone/>
            </a:pPr>
            <a:r>
              <a:rPr lang="en-US" sz="1600" b="1" dirty="0">
                <a:solidFill>
                  <a:srgbClr val="0070C0"/>
                </a:solidFill>
              </a:rPr>
              <a:t>gets ((*p).title);</a:t>
            </a:r>
          </a:p>
          <a:p>
            <a:pPr marL="457200" lvl="1" indent="0">
              <a:buNone/>
            </a:pPr>
            <a:r>
              <a:rPr lang="en-US" sz="1600" b="1" dirty="0" err="1">
                <a:solidFill>
                  <a:srgbClr val="0070C0"/>
                </a:solidFill>
              </a:rPr>
              <a:t>cout</a:t>
            </a:r>
            <a:r>
              <a:rPr lang="en-US" sz="1600" b="1" dirty="0">
                <a:solidFill>
                  <a:srgbClr val="0070C0"/>
                </a:solidFill>
              </a:rPr>
              <a:t> &lt;&lt; "Enter author of book 1: ";</a:t>
            </a:r>
          </a:p>
          <a:p>
            <a:pPr marL="457200" lvl="1" indent="0">
              <a:buNone/>
            </a:pPr>
            <a:r>
              <a:rPr lang="en-US" sz="1600" b="1" dirty="0">
                <a:solidFill>
                  <a:srgbClr val="0070C0"/>
                </a:solidFill>
              </a:rPr>
              <a:t>gets ((*p).author);</a:t>
            </a:r>
          </a:p>
          <a:p>
            <a:pPr marL="457200" lvl="1" indent="0">
              <a:buNone/>
            </a:pPr>
            <a:r>
              <a:rPr lang="en-US" sz="1600" b="1" dirty="0" err="1">
                <a:solidFill>
                  <a:srgbClr val="0070C0"/>
                </a:solidFill>
              </a:rPr>
              <a:t>cout</a:t>
            </a:r>
            <a:r>
              <a:rPr lang="en-US" sz="1600" b="1" dirty="0">
                <a:solidFill>
                  <a:srgbClr val="0070C0"/>
                </a:solidFill>
              </a:rPr>
              <a:t> &lt;&lt; "Enter book ID of book 1: " ;</a:t>
            </a:r>
          </a:p>
          <a:p>
            <a:pPr marL="457200" lvl="1" indent="0">
              <a:buNone/>
            </a:pPr>
            <a:r>
              <a:rPr lang="en-US" sz="1600" b="1" dirty="0" err="1">
                <a:solidFill>
                  <a:srgbClr val="0070C0"/>
                </a:solidFill>
              </a:rPr>
              <a:t>cin</a:t>
            </a:r>
            <a:r>
              <a:rPr lang="en-US" sz="1600" b="1" dirty="0">
                <a:solidFill>
                  <a:srgbClr val="0070C0"/>
                </a:solidFill>
              </a:rPr>
              <a:t> &gt;&gt; (*p).</a:t>
            </a:r>
            <a:r>
              <a:rPr lang="en-US" sz="1600" b="1" dirty="0" err="1">
                <a:solidFill>
                  <a:srgbClr val="0070C0"/>
                </a:solidFill>
              </a:rPr>
              <a:t>book_id</a:t>
            </a:r>
            <a:r>
              <a:rPr lang="en-US" sz="1600" b="1" dirty="0">
                <a:solidFill>
                  <a:srgbClr val="0070C0"/>
                </a:solidFill>
              </a:rPr>
              <a:t>;</a:t>
            </a:r>
          </a:p>
          <a:p>
            <a:pPr marL="457200" lvl="1" indent="0">
              <a:buNone/>
            </a:pPr>
            <a:endParaRPr lang="en-US" sz="1600" b="1" dirty="0">
              <a:solidFill>
                <a:srgbClr val="0070C0"/>
              </a:solidFill>
            </a:endParaRPr>
          </a:p>
          <a:p>
            <a:pPr marL="457200" lvl="1" indent="0">
              <a:buNone/>
            </a:pPr>
            <a:r>
              <a:rPr lang="en-US" sz="1600" b="1" dirty="0" err="1">
                <a:solidFill>
                  <a:srgbClr val="0070C0"/>
                </a:solidFill>
              </a:rPr>
              <a:t>cout</a:t>
            </a:r>
            <a:r>
              <a:rPr lang="en-US" sz="1600" b="1" dirty="0">
                <a:solidFill>
                  <a:srgbClr val="0070C0"/>
                </a:solidFill>
              </a:rPr>
              <a:t> &lt;&lt; "\</a:t>
            </a:r>
            <a:r>
              <a:rPr lang="en-US" sz="1600" b="1" dirty="0" err="1">
                <a:solidFill>
                  <a:srgbClr val="0070C0"/>
                </a:solidFill>
              </a:rPr>
              <a:t>nThe</a:t>
            </a:r>
            <a:r>
              <a:rPr lang="en-US" sz="1600" b="1" dirty="0">
                <a:solidFill>
                  <a:srgbClr val="0070C0"/>
                </a:solidFill>
              </a:rPr>
              <a:t> title of the book is " &lt;&lt; (*p).title &lt;&lt; ".";</a:t>
            </a:r>
          </a:p>
          <a:p>
            <a:pPr marL="457200" lvl="1" indent="0">
              <a:buNone/>
            </a:pPr>
            <a:r>
              <a:rPr lang="en-US" sz="1600" b="1" dirty="0" err="1">
                <a:solidFill>
                  <a:srgbClr val="0070C0"/>
                </a:solidFill>
              </a:rPr>
              <a:t>cout</a:t>
            </a:r>
            <a:r>
              <a:rPr lang="en-US" sz="1600" b="1" dirty="0">
                <a:solidFill>
                  <a:srgbClr val="0070C0"/>
                </a:solidFill>
              </a:rPr>
              <a:t> &lt;&lt; "\</a:t>
            </a:r>
            <a:r>
              <a:rPr lang="en-US" sz="1600" b="1" dirty="0" err="1">
                <a:solidFill>
                  <a:srgbClr val="0070C0"/>
                </a:solidFill>
              </a:rPr>
              <a:t>nThe</a:t>
            </a:r>
            <a:r>
              <a:rPr lang="en-US" sz="1600" b="1" dirty="0">
                <a:solidFill>
                  <a:srgbClr val="0070C0"/>
                </a:solidFill>
              </a:rPr>
              <a:t> author of the book is " &lt;&lt; (*p).author &lt;&lt; ".";</a:t>
            </a:r>
          </a:p>
          <a:p>
            <a:pPr marL="457200" lvl="1" indent="0">
              <a:buNone/>
            </a:pPr>
            <a:r>
              <a:rPr lang="en-US" sz="1600" b="1" dirty="0" err="1">
                <a:solidFill>
                  <a:srgbClr val="0070C0"/>
                </a:solidFill>
              </a:rPr>
              <a:t>cout</a:t>
            </a:r>
            <a:r>
              <a:rPr lang="en-US" sz="1600" b="1" dirty="0">
                <a:solidFill>
                  <a:srgbClr val="0070C0"/>
                </a:solidFill>
              </a:rPr>
              <a:t> &lt;&lt; "\</a:t>
            </a:r>
            <a:r>
              <a:rPr lang="en-US" sz="1600" b="1" dirty="0" err="1">
                <a:solidFill>
                  <a:srgbClr val="0070C0"/>
                </a:solidFill>
              </a:rPr>
              <a:t>nThe</a:t>
            </a:r>
            <a:r>
              <a:rPr lang="en-US" sz="1600" b="1" dirty="0">
                <a:solidFill>
                  <a:srgbClr val="0070C0"/>
                </a:solidFill>
              </a:rPr>
              <a:t> book ID of the book is " &lt;&lt;  (*p).</a:t>
            </a:r>
            <a:r>
              <a:rPr lang="en-US" sz="1600" b="1" dirty="0" err="1">
                <a:solidFill>
                  <a:srgbClr val="0070C0"/>
                </a:solidFill>
              </a:rPr>
              <a:t>book_id</a:t>
            </a:r>
            <a:r>
              <a:rPr lang="en-US" sz="1600" b="1" dirty="0">
                <a:solidFill>
                  <a:srgbClr val="0070C0"/>
                </a:solidFill>
              </a:rPr>
              <a:t> &lt;&lt; ".";</a:t>
            </a:r>
          </a:p>
          <a:p>
            <a:pPr marL="457200" lvl="1" indent="0">
              <a:buNone/>
            </a:pPr>
            <a:endParaRPr lang="en-US" sz="1600" b="1" dirty="0">
              <a:solidFill>
                <a:srgbClr val="0070C0"/>
              </a:solidFill>
            </a:endParaRPr>
          </a:p>
          <a:p>
            <a:pPr marL="457200" lvl="1" indent="0">
              <a:buNone/>
            </a:pPr>
            <a:r>
              <a:rPr lang="en-US" sz="1600" b="1" dirty="0">
                <a:solidFill>
                  <a:srgbClr val="0070C0"/>
                </a:solidFill>
              </a:rPr>
              <a:t>}</a:t>
            </a:r>
          </a:p>
        </p:txBody>
      </p:sp>
    </p:spTree>
    <p:extLst>
      <p:ext uri="{BB962C8B-B14F-4D97-AF65-F5344CB8AC3E}">
        <p14:creationId xmlns:p14="http://schemas.microsoft.com/office/powerpoint/2010/main" val="68465436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62146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r>
              <a:rPr lang="en-GB" sz="3200" dirty="0" smtClean="0"/>
              <a:t>THE ARROW (-&gt;) OPERATOR</a:t>
            </a:r>
            <a:endParaRPr lang="en-US" sz="3200" dirty="0"/>
          </a:p>
        </p:txBody>
      </p:sp>
      <p:sp>
        <p:nvSpPr>
          <p:cNvPr id="262147" name="Rectangle 3"/>
          <p:cNvSpPr>
            <a:spLocks noGrp="1" noChangeArrowheads="1"/>
          </p:cNvSpPr>
          <p:nvPr>
            <p:ph type="body" idx="1"/>
          </p:nvPr>
        </p:nvSpPr>
        <p:spPr>
          <a:xfrm>
            <a:off x="457200" y="1600200"/>
            <a:ext cx="8229600" cy="4953000"/>
          </a:xfrm>
        </p:spPr>
        <p:txBody>
          <a:bodyPr/>
          <a:lstStyle/>
          <a:p>
            <a:r>
              <a:rPr lang="en-GB" sz="1800" dirty="0"/>
              <a:t>An alternative in referencing the elements of a structure using pointers is by using the arrow </a:t>
            </a:r>
            <a:r>
              <a:rPr lang="en-GB" sz="1800" dirty="0" smtClean="0"/>
              <a:t>-&gt; </a:t>
            </a:r>
            <a:r>
              <a:rPr lang="en-GB" sz="1800" dirty="0"/>
              <a:t>(minus sign followed by the greater than symbol) operator.</a:t>
            </a:r>
            <a:endParaRPr lang="en-US" sz="1800" dirty="0"/>
          </a:p>
          <a:p>
            <a:pPr marL="0" indent="0">
              <a:buNone/>
            </a:pPr>
            <a:r>
              <a:rPr lang="en-GB" sz="1800" dirty="0"/>
              <a:t>  </a:t>
            </a:r>
            <a:endParaRPr lang="en-US" sz="1800" dirty="0"/>
          </a:p>
          <a:p>
            <a:r>
              <a:rPr lang="en-GB" sz="1800" dirty="0" smtClean="0"/>
              <a:t>The </a:t>
            </a:r>
            <a:r>
              <a:rPr lang="en-GB" sz="1800" dirty="0"/>
              <a:t>arrow operator can take the place of the dot operator when accessing a structure element.</a:t>
            </a:r>
            <a:endParaRPr lang="en-US" sz="1800" dirty="0"/>
          </a:p>
          <a:p>
            <a:pPr marL="341313" indent="0">
              <a:buNone/>
            </a:pPr>
            <a:r>
              <a:rPr lang="en-GB" sz="1800" dirty="0"/>
              <a:t> </a:t>
            </a:r>
            <a:endParaRPr lang="en-US" sz="1800" dirty="0"/>
          </a:p>
          <a:p>
            <a:pPr marL="341313" indent="0">
              <a:buNone/>
            </a:pPr>
            <a:r>
              <a:rPr lang="en-GB" sz="1800" dirty="0" smtClean="0"/>
              <a:t>Example:</a:t>
            </a:r>
          </a:p>
          <a:p>
            <a:pPr marL="341313" indent="0">
              <a:buNone/>
            </a:pPr>
            <a:endParaRPr lang="en-US" sz="1800" dirty="0"/>
          </a:p>
          <a:p>
            <a:pPr marL="341313" indent="0">
              <a:buNone/>
            </a:pPr>
            <a:r>
              <a:rPr lang="en-GB" sz="1800" dirty="0"/>
              <a:t>			p -&gt; </a:t>
            </a:r>
            <a:r>
              <a:rPr lang="en-GB" sz="1800" dirty="0" err="1" smtClean="0"/>
              <a:t>book_id</a:t>
            </a:r>
            <a:r>
              <a:rPr lang="en-GB" sz="1800" dirty="0" smtClean="0"/>
              <a:t> </a:t>
            </a:r>
            <a:r>
              <a:rPr lang="en-GB" sz="1800" dirty="0"/>
              <a:t>= </a:t>
            </a:r>
            <a:r>
              <a:rPr lang="en-GB" sz="1800" dirty="0" smtClean="0"/>
              <a:t>12345;</a:t>
            </a:r>
            <a:endParaRPr lang="en-US" sz="1800" dirty="0"/>
          </a:p>
          <a:p>
            <a:pPr marL="341313" indent="0">
              <a:buNone/>
            </a:pPr>
            <a:r>
              <a:rPr lang="en-GB" sz="1800" dirty="0"/>
              <a:t> </a:t>
            </a:r>
            <a:endParaRPr lang="en-US" sz="1800" dirty="0"/>
          </a:p>
          <a:p>
            <a:pPr marL="341313" indent="0">
              <a:buNone/>
            </a:pPr>
            <a:r>
              <a:rPr lang="en-GB" sz="1800" dirty="0"/>
              <a:t>			</a:t>
            </a:r>
            <a:r>
              <a:rPr lang="en-GB" sz="1800" dirty="0" smtClean="0"/>
              <a:t>      is </a:t>
            </a:r>
            <a:r>
              <a:rPr lang="en-GB" sz="1800" dirty="0"/>
              <a:t>the same as:</a:t>
            </a:r>
            <a:endParaRPr lang="en-US" sz="1800" dirty="0"/>
          </a:p>
          <a:p>
            <a:pPr marL="341313" indent="0">
              <a:buNone/>
            </a:pPr>
            <a:r>
              <a:rPr lang="en-GB" sz="1800" dirty="0"/>
              <a:t> </a:t>
            </a:r>
            <a:endParaRPr lang="en-US" sz="1800" dirty="0"/>
          </a:p>
          <a:p>
            <a:pPr marL="341313" indent="0">
              <a:buNone/>
            </a:pPr>
            <a:r>
              <a:rPr lang="en-GB" sz="1800" dirty="0"/>
              <a:t>			(*p</a:t>
            </a:r>
            <a:r>
              <a:rPr lang="en-GB" sz="1800" dirty="0" smtClean="0"/>
              <a:t>).</a:t>
            </a:r>
            <a:r>
              <a:rPr lang="en-GB" sz="1800" dirty="0" err="1" smtClean="0"/>
              <a:t>book_id</a:t>
            </a:r>
            <a:r>
              <a:rPr lang="en-GB" sz="1800" dirty="0" smtClean="0"/>
              <a:t> </a:t>
            </a:r>
            <a:r>
              <a:rPr lang="en-GB" sz="1800" dirty="0"/>
              <a:t>= </a:t>
            </a:r>
            <a:r>
              <a:rPr lang="en-GB" sz="1800" dirty="0" smtClean="0"/>
              <a:t>12345;</a:t>
            </a:r>
            <a:endParaRPr lang="en-US" sz="1800" dirty="0"/>
          </a:p>
        </p:txBody>
      </p:sp>
    </p:spTree>
    <p:extLst>
      <p:ext uri="{BB962C8B-B14F-4D97-AF65-F5344CB8AC3E}">
        <p14:creationId xmlns:p14="http://schemas.microsoft.com/office/powerpoint/2010/main" val="1848860215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214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26214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26214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2147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262147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262147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2" presetClass="entr" presetSubtype="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2147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262147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262147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2" presetClass="entr" presetSubtype="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2147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" dur="500" fill="hold"/>
                                        <p:tgtEl>
                                          <p:spTgt spid="262147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" dur="500" fill="hold"/>
                                        <p:tgtEl>
                                          <p:spTgt spid="262147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2" presetClass="entr" presetSubtype="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2147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1" dur="500" fill="hold"/>
                                        <p:tgtEl>
                                          <p:spTgt spid="262147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2" dur="500" fill="hold"/>
                                        <p:tgtEl>
                                          <p:spTgt spid="262147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3" presetID="2" presetClass="entr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2147">
                                            <p:txEl>
                                              <p:pRg st="10" end="1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5" dur="500" fill="hold"/>
                                        <p:tgtEl>
                                          <p:spTgt spid="262147">
                                            <p:txEl>
                                              <p:pRg st="10" end="1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6" dur="500" fill="hold"/>
                                        <p:tgtEl>
                                          <p:spTgt spid="262147">
                                            <p:txEl>
                                              <p:pRg st="10" end="1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62146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r>
              <a:rPr lang="en-GB" sz="3200" dirty="0"/>
              <a:t>THE ARROW (-&gt;) OPERATOR</a:t>
            </a:r>
            <a:endParaRPr lang="en-US" sz="3200" dirty="0"/>
          </a:p>
        </p:txBody>
      </p:sp>
      <p:sp>
        <p:nvSpPr>
          <p:cNvPr id="262147" name="Rectangle 3"/>
          <p:cNvSpPr>
            <a:spLocks noGrp="1" noChangeArrowheads="1"/>
          </p:cNvSpPr>
          <p:nvPr>
            <p:ph type="body" idx="1"/>
          </p:nvPr>
        </p:nvSpPr>
        <p:spPr>
          <a:xfrm>
            <a:off x="457200" y="1600200"/>
            <a:ext cx="8229600" cy="4953000"/>
          </a:xfrm>
        </p:spPr>
        <p:txBody>
          <a:bodyPr/>
          <a:lstStyle/>
          <a:p>
            <a:pPr marL="457200" lvl="1" indent="0">
              <a:buNone/>
            </a:pPr>
            <a:r>
              <a:rPr lang="en-US" sz="1600" dirty="0"/>
              <a:t>Sample Program:</a:t>
            </a:r>
          </a:p>
          <a:p>
            <a:pPr marL="457200" lvl="1" indent="0">
              <a:buNone/>
            </a:pPr>
            <a:endParaRPr lang="en-US" sz="1600" b="1" dirty="0" smtClean="0">
              <a:solidFill>
                <a:srgbClr val="0070C0"/>
              </a:solidFill>
            </a:endParaRPr>
          </a:p>
          <a:p>
            <a:pPr marL="457200" lvl="1" indent="0">
              <a:buNone/>
            </a:pPr>
            <a:r>
              <a:rPr lang="en-US" sz="1600" b="1" dirty="0" smtClean="0">
                <a:solidFill>
                  <a:srgbClr val="0070C0"/>
                </a:solidFill>
              </a:rPr>
              <a:t>#</a:t>
            </a:r>
            <a:r>
              <a:rPr lang="en-US" sz="1600" b="1" dirty="0">
                <a:solidFill>
                  <a:srgbClr val="0070C0"/>
                </a:solidFill>
              </a:rPr>
              <a:t>include &lt;</a:t>
            </a:r>
            <a:r>
              <a:rPr lang="en-US" sz="1600" b="1" dirty="0" err="1">
                <a:solidFill>
                  <a:srgbClr val="0070C0"/>
                </a:solidFill>
              </a:rPr>
              <a:t>iostream</a:t>
            </a:r>
            <a:r>
              <a:rPr lang="en-US" sz="1600" b="1" dirty="0">
                <a:solidFill>
                  <a:srgbClr val="0070C0"/>
                </a:solidFill>
              </a:rPr>
              <a:t>&gt;</a:t>
            </a:r>
          </a:p>
          <a:p>
            <a:pPr marL="457200" lvl="1" indent="0">
              <a:buNone/>
            </a:pPr>
            <a:r>
              <a:rPr lang="en-US" sz="1600" b="1" dirty="0">
                <a:solidFill>
                  <a:srgbClr val="0070C0"/>
                </a:solidFill>
              </a:rPr>
              <a:t>using namespace </a:t>
            </a:r>
            <a:r>
              <a:rPr lang="en-US" sz="1600" b="1" dirty="0" err="1">
                <a:solidFill>
                  <a:srgbClr val="0070C0"/>
                </a:solidFill>
              </a:rPr>
              <a:t>std</a:t>
            </a:r>
            <a:r>
              <a:rPr lang="en-US" sz="1600" b="1" dirty="0">
                <a:solidFill>
                  <a:srgbClr val="0070C0"/>
                </a:solidFill>
              </a:rPr>
              <a:t>;</a:t>
            </a:r>
          </a:p>
          <a:p>
            <a:pPr marL="457200" lvl="1" indent="0">
              <a:buNone/>
            </a:pPr>
            <a:endParaRPr lang="en-US" sz="1600" b="1" dirty="0">
              <a:solidFill>
                <a:srgbClr val="0070C0"/>
              </a:solidFill>
            </a:endParaRPr>
          </a:p>
          <a:p>
            <a:pPr marL="457200" lvl="1" indent="0">
              <a:buNone/>
            </a:pPr>
            <a:r>
              <a:rPr lang="en-US" sz="1600" b="1" dirty="0">
                <a:solidFill>
                  <a:srgbClr val="0070C0"/>
                </a:solidFill>
              </a:rPr>
              <a:t>main()</a:t>
            </a:r>
          </a:p>
          <a:p>
            <a:pPr marL="457200" lvl="1" indent="0">
              <a:buNone/>
            </a:pPr>
            <a:r>
              <a:rPr lang="en-US" sz="1600" b="1" dirty="0">
                <a:solidFill>
                  <a:srgbClr val="0070C0"/>
                </a:solidFill>
              </a:rPr>
              <a:t>{</a:t>
            </a:r>
          </a:p>
          <a:p>
            <a:pPr marL="457200" lvl="1" indent="0">
              <a:buNone/>
            </a:pPr>
            <a:endParaRPr lang="en-US" sz="1600" b="1" dirty="0">
              <a:solidFill>
                <a:srgbClr val="0070C0"/>
              </a:solidFill>
            </a:endParaRPr>
          </a:p>
          <a:p>
            <a:pPr marL="457200" lvl="1" indent="0">
              <a:buNone/>
            </a:pPr>
            <a:r>
              <a:rPr lang="en-US" sz="1600" b="1" dirty="0" err="1">
                <a:solidFill>
                  <a:srgbClr val="0070C0"/>
                </a:solidFill>
              </a:rPr>
              <a:t>struct</a:t>
            </a:r>
            <a:r>
              <a:rPr lang="en-US" sz="1600" b="1" dirty="0">
                <a:solidFill>
                  <a:srgbClr val="0070C0"/>
                </a:solidFill>
              </a:rPr>
              <a:t> </a:t>
            </a:r>
            <a:r>
              <a:rPr lang="en-US" sz="1600" b="1" dirty="0" err="1">
                <a:solidFill>
                  <a:srgbClr val="0070C0"/>
                </a:solidFill>
              </a:rPr>
              <a:t>book_info</a:t>
            </a:r>
            <a:r>
              <a:rPr lang="en-US" sz="1600" b="1" dirty="0">
                <a:solidFill>
                  <a:srgbClr val="0070C0"/>
                </a:solidFill>
              </a:rPr>
              <a:t> {</a:t>
            </a:r>
          </a:p>
          <a:p>
            <a:pPr marL="457200" lvl="1" indent="0">
              <a:buNone/>
            </a:pPr>
            <a:r>
              <a:rPr lang="en-US" sz="1600" b="1" dirty="0">
                <a:solidFill>
                  <a:srgbClr val="0070C0"/>
                </a:solidFill>
              </a:rPr>
              <a:t>	char title[50];</a:t>
            </a:r>
          </a:p>
          <a:p>
            <a:pPr marL="457200" lvl="1" indent="0">
              <a:buNone/>
            </a:pPr>
            <a:r>
              <a:rPr lang="en-US" sz="1600" b="1" dirty="0">
                <a:solidFill>
                  <a:srgbClr val="0070C0"/>
                </a:solidFill>
              </a:rPr>
              <a:t>	char author[50];</a:t>
            </a:r>
          </a:p>
          <a:p>
            <a:pPr marL="457200" lvl="1" indent="0">
              <a:buNone/>
            </a:pPr>
            <a:r>
              <a:rPr lang="en-US" sz="1600" b="1" dirty="0">
                <a:solidFill>
                  <a:srgbClr val="0070C0"/>
                </a:solidFill>
              </a:rPr>
              <a:t>	</a:t>
            </a:r>
            <a:r>
              <a:rPr lang="en-US" sz="1600" b="1" dirty="0" err="1">
                <a:solidFill>
                  <a:srgbClr val="0070C0"/>
                </a:solidFill>
              </a:rPr>
              <a:t>int</a:t>
            </a:r>
            <a:r>
              <a:rPr lang="en-US" sz="1600" b="1" dirty="0">
                <a:solidFill>
                  <a:srgbClr val="0070C0"/>
                </a:solidFill>
              </a:rPr>
              <a:t> </a:t>
            </a:r>
            <a:r>
              <a:rPr lang="en-US" sz="1600" b="1" dirty="0" err="1">
                <a:solidFill>
                  <a:srgbClr val="0070C0"/>
                </a:solidFill>
              </a:rPr>
              <a:t>book_id</a:t>
            </a:r>
            <a:r>
              <a:rPr lang="en-US" sz="1600" b="1" dirty="0">
                <a:solidFill>
                  <a:srgbClr val="0070C0"/>
                </a:solidFill>
              </a:rPr>
              <a:t>;</a:t>
            </a:r>
          </a:p>
          <a:p>
            <a:pPr marL="457200" lvl="1" indent="0">
              <a:buNone/>
            </a:pPr>
            <a:r>
              <a:rPr lang="en-US" sz="1600" b="1" dirty="0">
                <a:solidFill>
                  <a:srgbClr val="0070C0"/>
                </a:solidFill>
              </a:rPr>
              <a:t>	} book1;</a:t>
            </a:r>
          </a:p>
          <a:p>
            <a:pPr marL="457200" lvl="1" indent="0">
              <a:buNone/>
            </a:pPr>
            <a:r>
              <a:rPr lang="en-US" sz="1600" b="1" dirty="0">
                <a:solidFill>
                  <a:srgbClr val="0070C0"/>
                </a:solidFill>
              </a:rPr>
              <a:t>	</a:t>
            </a:r>
          </a:p>
          <a:p>
            <a:pPr marL="457200" lvl="1" indent="0">
              <a:buNone/>
            </a:pPr>
            <a:r>
              <a:rPr lang="en-US" sz="1600" b="1" dirty="0" err="1">
                <a:solidFill>
                  <a:srgbClr val="0070C0"/>
                </a:solidFill>
              </a:rPr>
              <a:t>struct</a:t>
            </a:r>
            <a:r>
              <a:rPr lang="en-US" sz="1600" b="1" dirty="0">
                <a:solidFill>
                  <a:srgbClr val="0070C0"/>
                </a:solidFill>
              </a:rPr>
              <a:t> </a:t>
            </a:r>
            <a:r>
              <a:rPr lang="en-US" sz="1600" b="1" dirty="0" err="1">
                <a:solidFill>
                  <a:srgbClr val="0070C0"/>
                </a:solidFill>
              </a:rPr>
              <a:t>book_info</a:t>
            </a:r>
            <a:r>
              <a:rPr lang="en-US" sz="1600" b="1" dirty="0">
                <a:solidFill>
                  <a:srgbClr val="0070C0"/>
                </a:solidFill>
              </a:rPr>
              <a:t> *p</a:t>
            </a:r>
            <a:r>
              <a:rPr lang="en-US" sz="1600" b="1" dirty="0" smtClean="0">
                <a:solidFill>
                  <a:srgbClr val="0070C0"/>
                </a:solidFill>
              </a:rPr>
              <a:t>;</a:t>
            </a:r>
            <a:endParaRPr lang="en-US" sz="1600" b="1" dirty="0">
              <a:solidFill>
                <a:srgbClr val="0070C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40768826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62146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r>
              <a:rPr lang="en-GB" sz="3200" dirty="0"/>
              <a:t>THE ARROW (-&gt;) OPERATOR</a:t>
            </a:r>
            <a:endParaRPr lang="en-US" sz="3200" dirty="0"/>
          </a:p>
        </p:txBody>
      </p:sp>
      <p:sp>
        <p:nvSpPr>
          <p:cNvPr id="262147" name="Rectangle 3"/>
          <p:cNvSpPr>
            <a:spLocks noGrp="1" noChangeArrowheads="1"/>
          </p:cNvSpPr>
          <p:nvPr>
            <p:ph type="body" idx="1"/>
          </p:nvPr>
        </p:nvSpPr>
        <p:spPr>
          <a:xfrm>
            <a:off x="457200" y="1600200"/>
            <a:ext cx="8229600" cy="4953000"/>
          </a:xfrm>
        </p:spPr>
        <p:txBody>
          <a:bodyPr/>
          <a:lstStyle/>
          <a:p>
            <a:pPr marL="457200" lvl="1" indent="0">
              <a:buNone/>
            </a:pPr>
            <a:endParaRPr lang="en-US" sz="1600" b="1" dirty="0">
              <a:solidFill>
                <a:srgbClr val="0070C0"/>
              </a:solidFill>
            </a:endParaRPr>
          </a:p>
          <a:p>
            <a:pPr marL="457200" lvl="1" indent="0">
              <a:buNone/>
            </a:pPr>
            <a:r>
              <a:rPr lang="en-US" sz="1600" b="1" dirty="0">
                <a:solidFill>
                  <a:srgbClr val="0070C0"/>
                </a:solidFill>
              </a:rPr>
              <a:t>p = &amp;book1;</a:t>
            </a:r>
          </a:p>
          <a:p>
            <a:pPr marL="457200" lvl="1" indent="0">
              <a:buNone/>
            </a:pPr>
            <a:endParaRPr lang="en-US" sz="1600" b="1" dirty="0">
              <a:solidFill>
                <a:srgbClr val="0070C0"/>
              </a:solidFill>
            </a:endParaRPr>
          </a:p>
          <a:p>
            <a:pPr marL="457200" lvl="1" indent="0">
              <a:buNone/>
            </a:pPr>
            <a:r>
              <a:rPr lang="en-US" sz="1600" b="1" dirty="0" err="1">
                <a:solidFill>
                  <a:srgbClr val="0070C0"/>
                </a:solidFill>
              </a:rPr>
              <a:t>cout</a:t>
            </a:r>
            <a:r>
              <a:rPr lang="en-US" sz="1600" b="1" dirty="0">
                <a:solidFill>
                  <a:srgbClr val="0070C0"/>
                </a:solidFill>
              </a:rPr>
              <a:t> &lt;&lt; "Enter title of book 1: ";</a:t>
            </a:r>
          </a:p>
          <a:p>
            <a:pPr marL="457200" lvl="1" indent="0">
              <a:buNone/>
            </a:pPr>
            <a:r>
              <a:rPr lang="en-US" sz="1600" b="1" dirty="0">
                <a:solidFill>
                  <a:srgbClr val="0070C0"/>
                </a:solidFill>
              </a:rPr>
              <a:t>gets (p-</a:t>
            </a:r>
            <a:r>
              <a:rPr lang="en-US" sz="1600" b="1" dirty="0" smtClean="0">
                <a:solidFill>
                  <a:srgbClr val="0070C0"/>
                </a:solidFill>
              </a:rPr>
              <a:t>&gt;title</a:t>
            </a:r>
            <a:r>
              <a:rPr lang="en-US" sz="1600" b="1" dirty="0">
                <a:solidFill>
                  <a:srgbClr val="0070C0"/>
                </a:solidFill>
              </a:rPr>
              <a:t>);</a:t>
            </a:r>
          </a:p>
          <a:p>
            <a:pPr marL="457200" lvl="1" indent="0">
              <a:buNone/>
            </a:pPr>
            <a:r>
              <a:rPr lang="en-US" sz="1600" b="1" dirty="0" err="1">
                <a:solidFill>
                  <a:srgbClr val="0070C0"/>
                </a:solidFill>
              </a:rPr>
              <a:t>cout</a:t>
            </a:r>
            <a:r>
              <a:rPr lang="en-US" sz="1600" b="1" dirty="0">
                <a:solidFill>
                  <a:srgbClr val="0070C0"/>
                </a:solidFill>
              </a:rPr>
              <a:t> &lt;&lt; "Enter author of book 1: ";</a:t>
            </a:r>
          </a:p>
          <a:p>
            <a:pPr marL="457200" lvl="1" indent="0">
              <a:buNone/>
            </a:pPr>
            <a:r>
              <a:rPr lang="en-US" sz="1600" b="1" dirty="0">
                <a:solidFill>
                  <a:srgbClr val="0070C0"/>
                </a:solidFill>
              </a:rPr>
              <a:t>gets (p-</a:t>
            </a:r>
            <a:r>
              <a:rPr lang="en-US" sz="1600" b="1" dirty="0" smtClean="0">
                <a:solidFill>
                  <a:srgbClr val="0070C0"/>
                </a:solidFill>
              </a:rPr>
              <a:t>&gt;author</a:t>
            </a:r>
            <a:r>
              <a:rPr lang="en-US" sz="1600" b="1" dirty="0">
                <a:solidFill>
                  <a:srgbClr val="0070C0"/>
                </a:solidFill>
              </a:rPr>
              <a:t>);</a:t>
            </a:r>
          </a:p>
          <a:p>
            <a:pPr marL="457200" lvl="1" indent="0">
              <a:buNone/>
            </a:pPr>
            <a:r>
              <a:rPr lang="en-US" sz="1600" b="1" dirty="0" err="1">
                <a:solidFill>
                  <a:srgbClr val="0070C0"/>
                </a:solidFill>
              </a:rPr>
              <a:t>cout</a:t>
            </a:r>
            <a:r>
              <a:rPr lang="en-US" sz="1600" b="1" dirty="0">
                <a:solidFill>
                  <a:srgbClr val="0070C0"/>
                </a:solidFill>
              </a:rPr>
              <a:t> &lt;&lt; "Enter book ID of book 1: " ;</a:t>
            </a:r>
          </a:p>
          <a:p>
            <a:pPr marL="457200" lvl="1" indent="0">
              <a:buNone/>
            </a:pPr>
            <a:r>
              <a:rPr lang="en-US" sz="1600" b="1" dirty="0" err="1">
                <a:solidFill>
                  <a:srgbClr val="0070C0"/>
                </a:solidFill>
              </a:rPr>
              <a:t>cin</a:t>
            </a:r>
            <a:r>
              <a:rPr lang="en-US" sz="1600" b="1" dirty="0">
                <a:solidFill>
                  <a:srgbClr val="0070C0"/>
                </a:solidFill>
              </a:rPr>
              <a:t> &gt;&gt; p-</a:t>
            </a:r>
            <a:r>
              <a:rPr lang="en-US" sz="1600" b="1" dirty="0" smtClean="0">
                <a:solidFill>
                  <a:srgbClr val="0070C0"/>
                </a:solidFill>
              </a:rPr>
              <a:t>&gt;</a:t>
            </a:r>
            <a:r>
              <a:rPr lang="en-US" sz="1600" b="1" dirty="0" err="1" smtClean="0">
                <a:solidFill>
                  <a:srgbClr val="0070C0"/>
                </a:solidFill>
              </a:rPr>
              <a:t>book_id</a:t>
            </a:r>
            <a:r>
              <a:rPr lang="en-US" sz="1600" b="1" dirty="0">
                <a:solidFill>
                  <a:srgbClr val="0070C0"/>
                </a:solidFill>
              </a:rPr>
              <a:t>;</a:t>
            </a:r>
          </a:p>
          <a:p>
            <a:pPr marL="457200" lvl="1" indent="0">
              <a:buNone/>
            </a:pPr>
            <a:endParaRPr lang="en-US" sz="1600" b="1" dirty="0">
              <a:solidFill>
                <a:srgbClr val="0070C0"/>
              </a:solidFill>
            </a:endParaRPr>
          </a:p>
          <a:p>
            <a:pPr marL="457200" lvl="1" indent="0">
              <a:buNone/>
            </a:pPr>
            <a:r>
              <a:rPr lang="en-US" sz="1600" b="1" dirty="0" err="1">
                <a:solidFill>
                  <a:srgbClr val="0070C0"/>
                </a:solidFill>
              </a:rPr>
              <a:t>cout</a:t>
            </a:r>
            <a:r>
              <a:rPr lang="en-US" sz="1600" b="1" dirty="0">
                <a:solidFill>
                  <a:srgbClr val="0070C0"/>
                </a:solidFill>
              </a:rPr>
              <a:t> &lt;&lt; "\</a:t>
            </a:r>
            <a:r>
              <a:rPr lang="en-US" sz="1600" b="1" dirty="0" err="1">
                <a:solidFill>
                  <a:srgbClr val="0070C0"/>
                </a:solidFill>
              </a:rPr>
              <a:t>nThe</a:t>
            </a:r>
            <a:r>
              <a:rPr lang="en-US" sz="1600" b="1" dirty="0">
                <a:solidFill>
                  <a:srgbClr val="0070C0"/>
                </a:solidFill>
              </a:rPr>
              <a:t> title of the book is " &lt;&lt; p-</a:t>
            </a:r>
            <a:r>
              <a:rPr lang="en-US" sz="1600" b="1" dirty="0" smtClean="0">
                <a:solidFill>
                  <a:srgbClr val="0070C0"/>
                </a:solidFill>
              </a:rPr>
              <a:t>&gt;title </a:t>
            </a:r>
            <a:r>
              <a:rPr lang="en-US" sz="1600" b="1" dirty="0">
                <a:solidFill>
                  <a:srgbClr val="0070C0"/>
                </a:solidFill>
              </a:rPr>
              <a:t>&lt;&lt; ".";</a:t>
            </a:r>
          </a:p>
          <a:p>
            <a:pPr marL="457200" lvl="1" indent="0">
              <a:buNone/>
            </a:pPr>
            <a:r>
              <a:rPr lang="en-US" sz="1600" b="1" dirty="0" err="1">
                <a:solidFill>
                  <a:srgbClr val="0070C0"/>
                </a:solidFill>
              </a:rPr>
              <a:t>cout</a:t>
            </a:r>
            <a:r>
              <a:rPr lang="en-US" sz="1600" b="1" dirty="0">
                <a:solidFill>
                  <a:srgbClr val="0070C0"/>
                </a:solidFill>
              </a:rPr>
              <a:t> &lt;&lt; "\</a:t>
            </a:r>
            <a:r>
              <a:rPr lang="en-US" sz="1600" b="1" dirty="0" err="1">
                <a:solidFill>
                  <a:srgbClr val="0070C0"/>
                </a:solidFill>
              </a:rPr>
              <a:t>nThe</a:t>
            </a:r>
            <a:r>
              <a:rPr lang="en-US" sz="1600" b="1" dirty="0">
                <a:solidFill>
                  <a:srgbClr val="0070C0"/>
                </a:solidFill>
              </a:rPr>
              <a:t> author of the book is " &lt;&lt; p-</a:t>
            </a:r>
            <a:r>
              <a:rPr lang="en-US" sz="1600" b="1" dirty="0" smtClean="0">
                <a:solidFill>
                  <a:srgbClr val="0070C0"/>
                </a:solidFill>
              </a:rPr>
              <a:t>&gt;author </a:t>
            </a:r>
            <a:r>
              <a:rPr lang="en-US" sz="1600" b="1" dirty="0">
                <a:solidFill>
                  <a:srgbClr val="0070C0"/>
                </a:solidFill>
              </a:rPr>
              <a:t>&lt;&lt; ".";</a:t>
            </a:r>
          </a:p>
          <a:p>
            <a:pPr marL="457200" lvl="1" indent="0">
              <a:buNone/>
            </a:pPr>
            <a:r>
              <a:rPr lang="en-US" sz="1600" b="1" dirty="0" err="1">
                <a:solidFill>
                  <a:srgbClr val="0070C0"/>
                </a:solidFill>
              </a:rPr>
              <a:t>cout</a:t>
            </a:r>
            <a:r>
              <a:rPr lang="en-US" sz="1600" b="1" dirty="0">
                <a:solidFill>
                  <a:srgbClr val="0070C0"/>
                </a:solidFill>
              </a:rPr>
              <a:t> &lt;&lt; "\</a:t>
            </a:r>
            <a:r>
              <a:rPr lang="en-US" sz="1600" b="1" dirty="0" err="1">
                <a:solidFill>
                  <a:srgbClr val="0070C0"/>
                </a:solidFill>
              </a:rPr>
              <a:t>nThe</a:t>
            </a:r>
            <a:r>
              <a:rPr lang="en-US" sz="1600" b="1" dirty="0">
                <a:solidFill>
                  <a:srgbClr val="0070C0"/>
                </a:solidFill>
              </a:rPr>
              <a:t> book ID of the book is " &lt;&lt; p-</a:t>
            </a:r>
            <a:r>
              <a:rPr lang="en-US" sz="1600" b="1" dirty="0" smtClean="0">
                <a:solidFill>
                  <a:srgbClr val="0070C0"/>
                </a:solidFill>
              </a:rPr>
              <a:t>&gt;</a:t>
            </a:r>
            <a:r>
              <a:rPr lang="en-US" sz="1600" b="1" dirty="0" err="1" smtClean="0">
                <a:solidFill>
                  <a:srgbClr val="0070C0"/>
                </a:solidFill>
              </a:rPr>
              <a:t>book_id</a:t>
            </a:r>
            <a:r>
              <a:rPr lang="en-US" sz="1600" b="1" dirty="0" smtClean="0">
                <a:solidFill>
                  <a:srgbClr val="0070C0"/>
                </a:solidFill>
              </a:rPr>
              <a:t> </a:t>
            </a:r>
            <a:r>
              <a:rPr lang="en-US" sz="1600" b="1" dirty="0">
                <a:solidFill>
                  <a:srgbClr val="0070C0"/>
                </a:solidFill>
              </a:rPr>
              <a:t>&lt;&lt; ".";</a:t>
            </a:r>
          </a:p>
          <a:p>
            <a:pPr marL="457200" lvl="1" indent="0">
              <a:buNone/>
            </a:pPr>
            <a:endParaRPr lang="en-US" sz="1600" b="1" dirty="0">
              <a:solidFill>
                <a:srgbClr val="0070C0"/>
              </a:solidFill>
            </a:endParaRPr>
          </a:p>
          <a:p>
            <a:pPr marL="457200" lvl="1" indent="0">
              <a:buNone/>
            </a:pPr>
            <a:r>
              <a:rPr lang="en-US" sz="1600" b="1" dirty="0">
                <a:solidFill>
                  <a:srgbClr val="0070C0"/>
                </a:solidFill>
              </a:rPr>
              <a:t>}</a:t>
            </a:r>
          </a:p>
        </p:txBody>
      </p:sp>
    </p:spTree>
    <p:extLst>
      <p:ext uri="{BB962C8B-B14F-4D97-AF65-F5344CB8AC3E}">
        <p14:creationId xmlns:p14="http://schemas.microsoft.com/office/powerpoint/2010/main" val="112907550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62146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r>
              <a:rPr lang="en-GB" sz="3200" dirty="0" smtClean="0"/>
              <a:t>STRUCTURES WITH</a:t>
            </a:r>
            <a:br>
              <a:rPr lang="en-GB" sz="3200" dirty="0" smtClean="0"/>
            </a:br>
            <a:r>
              <a:rPr lang="en-GB" sz="3200" dirty="0" smtClean="0"/>
              <a:t>POINTER FIELDS</a:t>
            </a:r>
            <a:endParaRPr lang="en-US" sz="3200" dirty="0"/>
          </a:p>
        </p:txBody>
      </p:sp>
      <p:sp>
        <p:nvSpPr>
          <p:cNvPr id="262147" name="Rectangle 3"/>
          <p:cNvSpPr>
            <a:spLocks noGrp="1" noChangeArrowheads="1"/>
          </p:cNvSpPr>
          <p:nvPr>
            <p:ph type="body" idx="1"/>
          </p:nvPr>
        </p:nvSpPr>
        <p:spPr>
          <a:xfrm>
            <a:off x="457200" y="1600200"/>
            <a:ext cx="8229600" cy="4953000"/>
          </a:xfrm>
        </p:spPr>
        <p:txBody>
          <a:bodyPr/>
          <a:lstStyle/>
          <a:p>
            <a:r>
              <a:rPr lang="en-GB" sz="2200" dirty="0"/>
              <a:t>Since the fields of a structured variable are just like ordinary variables, these fields can also be pointer variables.</a:t>
            </a:r>
            <a:endParaRPr lang="en-US" sz="2200" dirty="0"/>
          </a:p>
          <a:p>
            <a:pPr marL="341313" indent="0">
              <a:buNone/>
            </a:pPr>
            <a:r>
              <a:rPr lang="en-GB" sz="2200" dirty="0"/>
              <a:t> </a:t>
            </a:r>
            <a:endParaRPr lang="en-US" sz="2200" dirty="0"/>
          </a:p>
          <a:p>
            <a:pPr marL="341313" indent="0">
              <a:buNone/>
            </a:pPr>
            <a:r>
              <a:rPr lang="en-GB" sz="2200" dirty="0" smtClean="0"/>
              <a:t>Example</a:t>
            </a:r>
            <a:r>
              <a:rPr lang="en-GB" sz="2200" dirty="0"/>
              <a:t>:</a:t>
            </a:r>
            <a:endParaRPr lang="en-US" sz="2200" dirty="0"/>
          </a:p>
          <a:p>
            <a:pPr marL="341313" indent="0">
              <a:buNone/>
            </a:pPr>
            <a:r>
              <a:rPr lang="en-GB" sz="2200" dirty="0"/>
              <a:t> </a:t>
            </a:r>
            <a:endParaRPr lang="en-US" sz="2200" dirty="0"/>
          </a:p>
          <a:p>
            <a:pPr marL="341313" indent="0">
              <a:buNone/>
            </a:pPr>
            <a:r>
              <a:rPr lang="en-GB" sz="2200" dirty="0"/>
              <a:t>			</a:t>
            </a:r>
            <a:r>
              <a:rPr lang="en-GB" sz="2200" dirty="0" err="1"/>
              <a:t>struct</a:t>
            </a:r>
            <a:r>
              <a:rPr lang="en-GB" sz="2200" dirty="0"/>
              <a:t> sample {</a:t>
            </a:r>
            <a:endParaRPr lang="en-US" sz="2200" dirty="0"/>
          </a:p>
          <a:p>
            <a:pPr marL="341313" indent="0">
              <a:buNone/>
            </a:pPr>
            <a:r>
              <a:rPr lang="en-GB" sz="2200" dirty="0"/>
              <a:t>			</a:t>
            </a:r>
            <a:r>
              <a:rPr lang="en-GB" sz="2200" dirty="0" smtClean="0"/>
              <a:t>     </a:t>
            </a:r>
            <a:r>
              <a:rPr lang="en-GB" sz="2200" dirty="0" err="1" smtClean="0"/>
              <a:t>int</a:t>
            </a:r>
            <a:r>
              <a:rPr lang="en-GB" sz="2200" dirty="0" smtClean="0"/>
              <a:t> </a:t>
            </a:r>
            <a:r>
              <a:rPr lang="en-GB" sz="2200" dirty="0"/>
              <a:t>field1;</a:t>
            </a:r>
            <a:endParaRPr lang="en-US" sz="2200" dirty="0"/>
          </a:p>
          <a:p>
            <a:pPr marL="341313" indent="0">
              <a:buNone/>
            </a:pPr>
            <a:r>
              <a:rPr lang="en-GB" sz="2200" dirty="0"/>
              <a:t>			</a:t>
            </a:r>
            <a:r>
              <a:rPr lang="en-GB" sz="2200" dirty="0" smtClean="0"/>
              <a:t>     </a:t>
            </a:r>
            <a:r>
              <a:rPr lang="en-GB" sz="2200" dirty="0" err="1" smtClean="0"/>
              <a:t>int</a:t>
            </a:r>
            <a:r>
              <a:rPr lang="en-GB" sz="2200" dirty="0" smtClean="0"/>
              <a:t> </a:t>
            </a:r>
            <a:r>
              <a:rPr lang="en-GB" sz="2200" dirty="0"/>
              <a:t>*field2;</a:t>
            </a:r>
            <a:endParaRPr lang="en-US" sz="2200" dirty="0"/>
          </a:p>
          <a:p>
            <a:pPr marL="341313" indent="0">
              <a:buNone/>
            </a:pPr>
            <a:r>
              <a:rPr lang="en-GB" sz="2200" dirty="0"/>
              <a:t>			</a:t>
            </a:r>
            <a:r>
              <a:rPr lang="en-GB" sz="2200" dirty="0" smtClean="0"/>
              <a:t>}  </a:t>
            </a:r>
            <a:r>
              <a:rPr lang="en-GB" sz="2200" dirty="0"/>
              <a:t>var1;</a:t>
            </a:r>
            <a:endParaRPr lang="en-US" sz="2200" dirty="0"/>
          </a:p>
          <a:p>
            <a:pPr marL="341313" indent="0">
              <a:buNone/>
            </a:pPr>
            <a:r>
              <a:rPr lang="en-GB" sz="2200" dirty="0"/>
              <a:t> </a:t>
            </a:r>
            <a:endParaRPr lang="en-US" sz="2200" dirty="0"/>
          </a:p>
          <a:p>
            <a:pPr marL="341313" indent="0">
              <a:buNone/>
            </a:pPr>
            <a:r>
              <a:rPr lang="en-GB" sz="2200" dirty="0" smtClean="0"/>
              <a:t>In </a:t>
            </a:r>
            <a:r>
              <a:rPr lang="en-GB" sz="2200" dirty="0"/>
              <a:t>this example, the second field of structured variable </a:t>
            </a:r>
            <a:r>
              <a:rPr lang="en-GB" sz="2200" i="1" dirty="0"/>
              <a:t>var1</a:t>
            </a:r>
            <a:r>
              <a:rPr lang="en-GB" sz="2200" dirty="0"/>
              <a:t> is an integer pointer </a:t>
            </a:r>
            <a:r>
              <a:rPr lang="en-GB" sz="2200" dirty="0" smtClean="0"/>
              <a:t>variable</a:t>
            </a:r>
            <a:r>
              <a:rPr lang="en-GB" sz="2200" dirty="0"/>
              <a:t>.</a:t>
            </a:r>
            <a:endParaRPr lang="en-US" sz="2200" dirty="0"/>
          </a:p>
        </p:txBody>
      </p:sp>
    </p:spTree>
    <p:extLst>
      <p:ext uri="{BB962C8B-B14F-4D97-AF65-F5344CB8AC3E}">
        <p14:creationId xmlns:p14="http://schemas.microsoft.com/office/powerpoint/2010/main" val="3571187972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214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26214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26214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2147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262147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262147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2" presetClass="entr" presetSubtype="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2147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262147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262147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1" presetID="2" presetClass="entr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2147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3" dur="500" fill="hold"/>
                                        <p:tgtEl>
                                          <p:spTgt spid="262147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4" dur="500" fill="hold"/>
                                        <p:tgtEl>
                                          <p:spTgt spid="262147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5" presetID="2" presetClass="entr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2147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7" dur="500" fill="hold"/>
                                        <p:tgtEl>
                                          <p:spTgt spid="262147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8" dur="500" fill="hold"/>
                                        <p:tgtEl>
                                          <p:spTgt spid="262147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9" presetID="2" presetClass="entr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2147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1" dur="500" fill="hold"/>
                                        <p:tgtEl>
                                          <p:spTgt spid="262147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2" dur="500" fill="hold"/>
                                        <p:tgtEl>
                                          <p:spTgt spid="262147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2" presetClass="entr" presetSubtype="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2147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7" dur="500" fill="hold"/>
                                        <p:tgtEl>
                                          <p:spTgt spid="262147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8" dur="500" fill="hold"/>
                                        <p:tgtEl>
                                          <p:spTgt spid="262147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4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62146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r>
              <a:rPr lang="en-GB" sz="3200" dirty="0"/>
              <a:t>STRUCTURES WITH</a:t>
            </a:r>
            <a:br>
              <a:rPr lang="en-GB" sz="3200" dirty="0"/>
            </a:br>
            <a:r>
              <a:rPr lang="en-GB" sz="3200" dirty="0"/>
              <a:t>POINTER FIELDS</a:t>
            </a:r>
            <a:endParaRPr lang="en-US" sz="3200" dirty="0"/>
          </a:p>
        </p:txBody>
      </p:sp>
      <p:sp>
        <p:nvSpPr>
          <p:cNvPr id="262147" name="Rectangle 3"/>
          <p:cNvSpPr>
            <a:spLocks noGrp="1" noChangeArrowheads="1"/>
          </p:cNvSpPr>
          <p:nvPr>
            <p:ph type="body" idx="1"/>
          </p:nvPr>
        </p:nvSpPr>
        <p:spPr>
          <a:xfrm>
            <a:off x="457200" y="1600200"/>
            <a:ext cx="8229600" cy="4953000"/>
          </a:xfrm>
        </p:spPr>
        <p:txBody>
          <a:bodyPr/>
          <a:lstStyle/>
          <a:p>
            <a:pPr marL="341313" indent="0">
              <a:buNone/>
            </a:pPr>
            <a:r>
              <a:rPr lang="en-GB" sz="2400" dirty="0"/>
              <a:t> </a:t>
            </a:r>
            <a:endParaRPr lang="en-US" sz="2400" dirty="0"/>
          </a:p>
          <a:p>
            <a:pPr marL="341313" indent="0">
              <a:buNone/>
            </a:pPr>
            <a:r>
              <a:rPr lang="en-GB" sz="2400" dirty="0" smtClean="0"/>
              <a:t>To </a:t>
            </a:r>
            <a:r>
              <a:rPr lang="en-GB" sz="2400" dirty="0"/>
              <a:t>make </a:t>
            </a:r>
            <a:r>
              <a:rPr lang="en-GB" sz="2400" i="1" dirty="0"/>
              <a:t>field2</a:t>
            </a:r>
            <a:r>
              <a:rPr lang="en-GB" sz="2400" dirty="0"/>
              <a:t> point to an integer variable </a:t>
            </a:r>
            <a:r>
              <a:rPr lang="en-GB" sz="2400" i="1" dirty="0"/>
              <a:t>x</a:t>
            </a:r>
            <a:r>
              <a:rPr lang="en-GB" sz="2400" dirty="0"/>
              <a:t>:</a:t>
            </a:r>
            <a:endParaRPr lang="en-US" sz="2400" dirty="0"/>
          </a:p>
          <a:p>
            <a:pPr marL="341313" indent="0">
              <a:buNone/>
            </a:pPr>
            <a:r>
              <a:rPr lang="en-GB" sz="2400" dirty="0"/>
              <a:t> </a:t>
            </a:r>
            <a:endParaRPr lang="en-US" sz="2400" dirty="0"/>
          </a:p>
          <a:p>
            <a:pPr marL="341313" indent="0">
              <a:buNone/>
            </a:pPr>
            <a:r>
              <a:rPr lang="en-GB" sz="2400" dirty="0"/>
              <a:t>			var1.field2 = &amp;x;</a:t>
            </a:r>
            <a:endParaRPr lang="en-US" sz="2400" dirty="0"/>
          </a:p>
          <a:p>
            <a:pPr marL="341313" indent="0">
              <a:buNone/>
            </a:pPr>
            <a:r>
              <a:rPr lang="en-GB" sz="2400" dirty="0"/>
              <a:t> </a:t>
            </a:r>
            <a:endParaRPr lang="en-US" sz="2400" dirty="0"/>
          </a:p>
          <a:p>
            <a:pPr marL="341313" indent="0">
              <a:buNone/>
            </a:pPr>
            <a:endParaRPr lang="en-GB" sz="2400" dirty="0" smtClean="0"/>
          </a:p>
          <a:p>
            <a:pPr marL="341313" indent="0">
              <a:buNone/>
            </a:pPr>
            <a:r>
              <a:rPr lang="en-GB" sz="2400" dirty="0" smtClean="0"/>
              <a:t>To </a:t>
            </a:r>
            <a:r>
              <a:rPr lang="en-GB" sz="2400" dirty="0"/>
              <a:t>change the contents of </a:t>
            </a:r>
            <a:r>
              <a:rPr lang="en-GB" sz="2400" i="1" dirty="0"/>
              <a:t>x</a:t>
            </a:r>
            <a:r>
              <a:rPr lang="en-GB" sz="2400" dirty="0"/>
              <a:t> to 5:</a:t>
            </a:r>
            <a:endParaRPr lang="en-US" sz="2400" dirty="0"/>
          </a:p>
          <a:p>
            <a:pPr marL="341313" indent="0">
              <a:buNone/>
            </a:pPr>
            <a:r>
              <a:rPr lang="en-GB" sz="2400" dirty="0"/>
              <a:t> </a:t>
            </a:r>
            <a:endParaRPr lang="en-US" sz="2400" dirty="0"/>
          </a:p>
          <a:p>
            <a:pPr marL="341313" indent="0">
              <a:buNone/>
            </a:pPr>
            <a:r>
              <a:rPr lang="en-GB" sz="2400" dirty="0"/>
              <a:t>			*var1.field2 = 5</a:t>
            </a:r>
            <a:endParaRPr lang="en-US" sz="2400" dirty="0"/>
          </a:p>
          <a:p>
            <a:pPr marL="341313" indent="0">
              <a:buNone/>
            </a:pPr>
            <a:r>
              <a:rPr lang="en-GB" sz="2400" dirty="0"/>
              <a:t> </a:t>
            </a:r>
            <a:endParaRPr lang="en-US" sz="2400" dirty="0"/>
          </a:p>
        </p:txBody>
      </p:sp>
    </p:spTree>
    <p:extLst>
      <p:ext uri="{BB962C8B-B14F-4D97-AF65-F5344CB8AC3E}">
        <p14:creationId xmlns:p14="http://schemas.microsoft.com/office/powerpoint/2010/main" val="2263519331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2147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262147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262147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2147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262147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262147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2" presetClass="entr" presetSubtype="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2147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262147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262147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2" presetClass="entr" presetSubtype="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2147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" dur="500" fill="hold"/>
                                        <p:tgtEl>
                                          <p:spTgt spid="262147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" dur="500" fill="hold"/>
                                        <p:tgtEl>
                                          <p:spTgt spid="262147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4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62146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r>
              <a:rPr lang="en-GB" sz="3200" dirty="0" smtClean="0"/>
              <a:t>THE </a:t>
            </a:r>
            <a:r>
              <a:rPr lang="en-GB" sz="3200" dirty="0" err="1" smtClean="0"/>
              <a:t>typedef</a:t>
            </a:r>
            <a:r>
              <a:rPr lang="en-GB" sz="3200" dirty="0" smtClean="0"/>
              <a:t> CONSTRUCT</a:t>
            </a:r>
            <a:endParaRPr lang="en-US" sz="3200" dirty="0"/>
          </a:p>
        </p:txBody>
      </p:sp>
      <p:sp>
        <p:nvSpPr>
          <p:cNvPr id="262147" name="Rectangle 3"/>
          <p:cNvSpPr>
            <a:spLocks noGrp="1" noChangeArrowheads="1"/>
          </p:cNvSpPr>
          <p:nvPr>
            <p:ph type="body" idx="1"/>
          </p:nvPr>
        </p:nvSpPr>
        <p:spPr>
          <a:xfrm>
            <a:off x="457200" y="1600200"/>
            <a:ext cx="8229600" cy="4953000"/>
          </a:xfrm>
        </p:spPr>
        <p:txBody>
          <a:bodyPr/>
          <a:lstStyle/>
          <a:p>
            <a:r>
              <a:rPr lang="en-GB" sz="2200" dirty="0"/>
              <a:t>The </a:t>
            </a:r>
            <a:r>
              <a:rPr lang="en-GB" sz="2200" i="1" dirty="0" err="1"/>
              <a:t>typedef</a:t>
            </a:r>
            <a:r>
              <a:rPr lang="en-GB" sz="2200" dirty="0"/>
              <a:t> construct is a facility to have built-in or user-defined data </a:t>
            </a:r>
            <a:r>
              <a:rPr lang="en-GB" sz="2200" dirty="0" smtClean="0"/>
              <a:t>types.</a:t>
            </a:r>
          </a:p>
          <a:p>
            <a:endParaRPr lang="en-GB" sz="2200" dirty="0"/>
          </a:p>
          <a:p>
            <a:r>
              <a:rPr lang="en-GB" sz="2200" dirty="0" smtClean="0"/>
              <a:t>This </a:t>
            </a:r>
            <a:r>
              <a:rPr lang="en-GB" sz="2200" dirty="0"/>
              <a:t>facility allows a programmer to use a different name for the fundamental and modified data types.  The general form of the </a:t>
            </a:r>
            <a:r>
              <a:rPr lang="en-GB" sz="2200" i="1" dirty="0" err="1"/>
              <a:t>typedef</a:t>
            </a:r>
            <a:r>
              <a:rPr lang="en-GB" sz="2200" dirty="0"/>
              <a:t> statement is:</a:t>
            </a:r>
            <a:endParaRPr lang="en-US" sz="2200" dirty="0"/>
          </a:p>
          <a:p>
            <a:pPr marL="341313" indent="0">
              <a:buNone/>
            </a:pPr>
            <a:r>
              <a:rPr lang="en-GB" sz="2200" dirty="0"/>
              <a:t> </a:t>
            </a:r>
            <a:endParaRPr lang="en-US" sz="2200" dirty="0"/>
          </a:p>
          <a:p>
            <a:pPr marL="341313" indent="0">
              <a:buNone/>
            </a:pPr>
            <a:r>
              <a:rPr lang="en-GB" sz="2200" dirty="0"/>
              <a:t> </a:t>
            </a:r>
            <a:endParaRPr lang="en-US" sz="2200" dirty="0"/>
          </a:p>
          <a:p>
            <a:pPr marL="341313" indent="0">
              <a:buNone/>
            </a:pPr>
            <a:r>
              <a:rPr lang="en-GB" sz="2200" dirty="0"/>
              <a:t>		</a:t>
            </a:r>
            <a:r>
              <a:rPr lang="en-GB" sz="2200" dirty="0" err="1"/>
              <a:t>typedef</a:t>
            </a:r>
            <a:r>
              <a:rPr lang="en-GB" sz="2200" dirty="0"/>
              <a:t> </a:t>
            </a:r>
            <a:r>
              <a:rPr lang="en-GB" sz="2200" i="1" dirty="0" err="1"/>
              <a:t>data_type</a:t>
            </a:r>
            <a:r>
              <a:rPr lang="en-GB" sz="2200" i="1" dirty="0"/>
              <a:t> </a:t>
            </a:r>
            <a:r>
              <a:rPr lang="en-GB" sz="2200" i="1" dirty="0" err="1"/>
              <a:t>type_name</a:t>
            </a:r>
            <a:r>
              <a:rPr lang="en-GB" sz="2200" dirty="0"/>
              <a:t>;</a:t>
            </a:r>
            <a:endParaRPr lang="en-US" sz="2200" dirty="0"/>
          </a:p>
          <a:p>
            <a:pPr marL="341313" indent="0">
              <a:buNone/>
            </a:pPr>
            <a:r>
              <a:rPr lang="en-GB" sz="2200" dirty="0"/>
              <a:t> </a:t>
            </a:r>
            <a:endParaRPr lang="en-US" sz="2200" dirty="0"/>
          </a:p>
          <a:p>
            <a:pPr marL="341313" indent="0">
              <a:buNone/>
            </a:pPr>
            <a:r>
              <a:rPr lang="en-GB" sz="2200" dirty="0" smtClean="0"/>
              <a:t>where </a:t>
            </a:r>
            <a:r>
              <a:rPr lang="en-GB" sz="2200" i="1" dirty="0" err="1"/>
              <a:t>data_type</a:t>
            </a:r>
            <a:r>
              <a:rPr lang="en-GB" sz="2200" dirty="0"/>
              <a:t> is any valid data type (</a:t>
            </a:r>
            <a:r>
              <a:rPr lang="en-GB" sz="2200" i="1" dirty="0" err="1"/>
              <a:t>int</a:t>
            </a:r>
            <a:r>
              <a:rPr lang="en-GB" sz="2200" dirty="0"/>
              <a:t>, </a:t>
            </a:r>
            <a:r>
              <a:rPr lang="en-GB" sz="2200" i="1" dirty="0"/>
              <a:t>char</a:t>
            </a:r>
            <a:r>
              <a:rPr lang="en-GB" sz="2200" dirty="0"/>
              <a:t>, </a:t>
            </a:r>
            <a:r>
              <a:rPr lang="en-GB" sz="2200" i="1" dirty="0"/>
              <a:t>float</a:t>
            </a:r>
            <a:r>
              <a:rPr lang="en-GB" sz="2200" dirty="0"/>
              <a:t>, etc.) and </a:t>
            </a:r>
            <a:r>
              <a:rPr lang="en-GB" sz="2200" i="1" dirty="0" err="1"/>
              <a:t>type_name</a:t>
            </a:r>
            <a:r>
              <a:rPr lang="en-GB" sz="2200" dirty="0"/>
              <a:t> is the alternative name for this type.</a:t>
            </a:r>
            <a:endParaRPr lang="en-US" sz="2200" dirty="0"/>
          </a:p>
        </p:txBody>
      </p:sp>
    </p:spTree>
    <p:extLst>
      <p:ext uri="{BB962C8B-B14F-4D97-AF65-F5344CB8AC3E}">
        <p14:creationId xmlns:p14="http://schemas.microsoft.com/office/powerpoint/2010/main" val="4017551569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214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26214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26214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2147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262147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262147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2" presetClass="entr" presetSubtype="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2147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262147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262147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2" presetClass="entr" presetSubtype="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2147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" dur="500" fill="hold"/>
                                        <p:tgtEl>
                                          <p:spTgt spid="262147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" dur="500" fill="hold"/>
                                        <p:tgtEl>
                                          <p:spTgt spid="262147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4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62146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r>
              <a:rPr lang="en-GB" sz="3200" dirty="0" smtClean="0"/>
              <a:t>THE </a:t>
            </a:r>
            <a:r>
              <a:rPr lang="en-GB" sz="3200" dirty="0" err="1" smtClean="0"/>
              <a:t>typedef</a:t>
            </a:r>
            <a:r>
              <a:rPr lang="en-GB" sz="3200" dirty="0" smtClean="0"/>
              <a:t> CONSTRUCT</a:t>
            </a:r>
            <a:endParaRPr lang="en-US" sz="3200" dirty="0"/>
          </a:p>
        </p:txBody>
      </p:sp>
      <p:sp>
        <p:nvSpPr>
          <p:cNvPr id="262147" name="Rectangle 3"/>
          <p:cNvSpPr>
            <a:spLocks noGrp="1" noChangeArrowheads="1"/>
          </p:cNvSpPr>
          <p:nvPr>
            <p:ph type="body" idx="1"/>
          </p:nvPr>
        </p:nvSpPr>
        <p:spPr>
          <a:xfrm>
            <a:off x="457200" y="1600200"/>
            <a:ext cx="8229600" cy="4953000"/>
          </a:xfrm>
        </p:spPr>
        <p:txBody>
          <a:bodyPr/>
          <a:lstStyle/>
          <a:p>
            <a:pPr marL="341313" indent="0">
              <a:buNone/>
            </a:pPr>
            <a:r>
              <a:rPr lang="en-GB" sz="1800" dirty="0" smtClean="0"/>
              <a:t>Examples:</a:t>
            </a:r>
          </a:p>
          <a:p>
            <a:pPr marL="341313" indent="0">
              <a:buNone/>
            </a:pPr>
            <a:endParaRPr lang="en-GB" sz="1800" dirty="0"/>
          </a:p>
          <a:p>
            <a:pPr marL="341313" indent="0">
              <a:buNone/>
            </a:pPr>
            <a:r>
              <a:rPr lang="en-GB" sz="1800" dirty="0" smtClean="0"/>
              <a:t>	</a:t>
            </a:r>
            <a:r>
              <a:rPr lang="en-GB" sz="1800" dirty="0" err="1" smtClean="0"/>
              <a:t>typedef</a:t>
            </a:r>
            <a:r>
              <a:rPr lang="en-GB" sz="1800" dirty="0" smtClean="0"/>
              <a:t> </a:t>
            </a:r>
            <a:r>
              <a:rPr lang="en-GB" sz="1800" dirty="0" err="1" smtClean="0"/>
              <a:t>int</a:t>
            </a:r>
            <a:r>
              <a:rPr lang="en-GB" sz="1800" dirty="0" smtClean="0"/>
              <a:t> </a:t>
            </a:r>
            <a:r>
              <a:rPr lang="en-GB" sz="1800" dirty="0"/>
              <a:t>PESOS</a:t>
            </a:r>
            <a:r>
              <a:rPr lang="en-GB" sz="1800" dirty="0" smtClean="0"/>
              <a:t>;</a:t>
            </a:r>
          </a:p>
          <a:p>
            <a:pPr marL="341313" indent="0">
              <a:buNone/>
            </a:pPr>
            <a:r>
              <a:rPr lang="en-GB" sz="1800" dirty="0"/>
              <a:t> </a:t>
            </a:r>
            <a:r>
              <a:rPr lang="en-GB" sz="1800" dirty="0" smtClean="0"/>
              <a:t>       </a:t>
            </a:r>
            <a:r>
              <a:rPr lang="en-GB" sz="1800" dirty="0" smtClean="0"/>
              <a:t>	PESOS </a:t>
            </a:r>
            <a:r>
              <a:rPr lang="en-GB" sz="1800" dirty="0"/>
              <a:t>cost;</a:t>
            </a:r>
            <a:endParaRPr lang="en-US" sz="1800" dirty="0"/>
          </a:p>
          <a:p>
            <a:pPr marL="341313" indent="0">
              <a:buNone/>
            </a:pPr>
            <a:r>
              <a:rPr lang="en-GB" sz="1800" dirty="0"/>
              <a:t> </a:t>
            </a:r>
            <a:endParaRPr lang="en-US" sz="1800" dirty="0"/>
          </a:p>
          <a:p>
            <a:pPr marL="1376363" indent="0">
              <a:buNone/>
            </a:pPr>
            <a:r>
              <a:rPr lang="en-GB" sz="1800" dirty="0" smtClean="0"/>
              <a:t>This </a:t>
            </a:r>
            <a:r>
              <a:rPr lang="en-GB" sz="1800" dirty="0"/>
              <a:t>creates the variable </a:t>
            </a:r>
            <a:r>
              <a:rPr lang="en-GB" sz="1800" i="1" dirty="0"/>
              <a:t>cost</a:t>
            </a:r>
            <a:r>
              <a:rPr lang="en-GB" sz="1800" dirty="0"/>
              <a:t> of type </a:t>
            </a:r>
            <a:r>
              <a:rPr lang="en-GB" sz="1800" i="1" dirty="0"/>
              <a:t>PESOS</a:t>
            </a:r>
            <a:r>
              <a:rPr lang="en-GB" sz="1800" dirty="0"/>
              <a:t> (which is actually </a:t>
            </a:r>
            <a:r>
              <a:rPr lang="en-GB" sz="1800" dirty="0" smtClean="0"/>
              <a:t>an </a:t>
            </a:r>
            <a:r>
              <a:rPr lang="en-GB" sz="1800" i="1" dirty="0" err="1" smtClean="0"/>
              <a:t>int</a:t>
            </a:r>
            <a:r>
              <a:rPr lang="en-GB" sz="1800" dirty="0" smtClean="0"/>
              <a:t> </a:t>
            </a:r>
            <a:r>
              <a:rPr lang="en-GB" sz="1800" dirty="0"/>
              <a:t>variable).</a:t>
            </a:r>
            <a:endParaRPr lang="en-US" sz="1800" dirty="0"/>
          </a:p>
          <a:p>
            <a:pPr marL="341313" indent="0">
              <a:buNone/>
            </a:pPr>
            <a:r>
              <a:rPr lang="en-GB" sz="1800" dirty="0"/>
              <a:t> </a:t>
            </a:r>
            <a:endParaRPr lang="en-GB" sz="1800" dirty="0" smtClean="0"/>
          </a:p>
          <a:p>
            <a:pPr marL="341313" indent="0">
              <a:buNone/>
            </a:pPr>
            <a:endParaRPr lang="en-US" sz="1800" dirty="0"/>
          </a:p>
          <a:p>
            <a:pPr marL="0" indent="0">
              <a:buNone/>
            </a:pPr>
            <a:r>
              <a:rPr lang="en-GB" sz="1800" dirty="0" smtClean="0"/>
              <a:t>	</a:t>
            </a:r>
            <a:r>
              <a:rPr lang="en-GB" sz="1800" dirty="0" err="1" smtClean="0"/>
              <a:t>typedef</a:t>
            </a:r>
            <a:r>
              <a:rPr lang="en-GB" sz="1800" dirty="0" smtClean="0"/>
              <a:t> </a:t>
            </a:r>
            <a:r>
              <a:rPr lang="en-GB" sz="1800" dirty="0"/>
              <a:t>float GRADE;</a:t>
            </a:r>
            <a:endParaRPr lang="en-US" sz="1800" dirty="0"/>
          </a:p>
          <a:p>
            <a:pPr marL="0" indent="0">
              <a:buNone/>
            </a:pPr>
            <a:r>
              <a:rPr lang="en-GB" sz="1800" dirty="0" smtClean="0"/>
              <a:t>	GRADE gwa1</a:t>
            </a:r>
            <a:r>
              <a:rPr lang="en-GB" sz="1800" dirty="0"/>
              <a:t>, </a:t>
            </a:r>
            <a:r>
              <a:rPr lang="en-GB" sz="1800" dirty="0" smtClean="0"/>
              <a:t>gwa2</a:t>
            </a:r>
            <a:r>
              <a:rPr lang="en-GB" sz="1800" dirty="0"/>
              <a:t>;</a:t>
            </a:r>
            <a:endParaRPr lang="en-US" sz="1800" dirty="0"/>
          </a:p>
          <a:p>
            <a:pPr marL="0" indent="0">
              <a:buNone/>
            </a:pPr>
            <a:r>
              <a:rPr lang="en-GB" sz="1800" dirty="0"/>
              <a:t> </a:t>
            </a:r>
            <a:r>
              <a:rPr lang="en-US" sz="1800" dirty="0"/>
              <a:t> </a:t>
            </a:r>
          </a:p>
          <a:p>
            <a:pPr marL="1431925" indent="0">
              <a:buNone/>
            </a:pPr>
            <a:r>
              <a:rPr lang="en-GB" sz="1800" dirty="0" smtClean="0"/>
              <a:t>This </a:t>
            </a:r>
            <a:r>
              <a:rPr lang="en-GB" sz="1800" dirty="0"/>
              <a:t>creates two variables, </a:t>
            </a:r>
            <a:r>
              <a:rPr lang="en-GB" sz="1800" i="1" dirty="0" smtClean="0"/>
              <a:t>gwa1</a:t>
            </a:r>
            <a:r>
              <a:rPr lang="en-GB" sz="1800" dirty="0" smtClean="0"/>
              <a:t> </a:t>
            </a:r>
            <a:r>
              <a:rPr lang="en-GB" sz="1800" dirty="0"/>
              <a:t>and </a:t>
            </a:r>
            <a:r>
              <a:rPr lang="en-GB" sz="1800" i="1" dirty="0" smtClean="0"/>
              <a:t>gwa2</a:t>
            </a:r>
            <a:r>
              <a:rPr lang="en-GB" sz="1800" dirty="0" smtClean="0"/>
              <a:t> </a:t>
            </a:r>
            <a:r>
              <a:rPr lang="en-GB" sz="1800" dirty="0"/>
              <a:t>of type </a:t>
            </a:r>
            <a:r>
              <a:rPr lang="en-GB" sz="1800" i="1" dirty="0"/>
              <a:t>GRADE</a:t>
            </a:r>
            <a:r>
              <a:rPr lang="en-GB" sz="1800" dirty="0"/>
              <a:t> (which are actually </a:t>
            </a:r>
            <a:r>
              <a:rPr lang="en-GB" sz="1800" i="1" dirty="0"/>
              <a:t>float</a:t>
            </a:r>
            <a:r>
              <a:rPr lang="en-GB" sz="1800" dirty="0"/>
              <a:t> variables</a:t>
            </a:r>
            <a:r>
              <a:rPr lang="en-GB" sz="1800" dirty="0" smtClean="0"/>
              <a:t>).</a:t>
            </a:r>
            <a:endParaRPr lang="en-US" sz="1800" dirty="0"/>
          </a:p>
        </p:txBody>
      </p:sp>
    </p:spTree>
    <p:extLst>
      <p:ext uri="{BB962C8B-B14F-4D97-AF65-F5344CB8AC3E}">
        <p14:creationId xmlns:p14="http://schemas.microsoft.com/office/powerpoint/2010/main" val="3044871092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2147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262147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262147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2147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262147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262147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2" presetClass="entr" presetSubtype="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2147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262147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262147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2" presetClass="entr" presetSubtype="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2147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" dur="500" fill="hold"/>
                                        <p:tgtEl>
                                          <p:spTgt spid="262147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" dur="500" fill="hold"/>
                                        <p:tgtEl>
                                          <p:spTgt spid="262147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2" presetClass="entr" presetSubtype="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2147">
                                            <p:txEl>
                                              <p:pRg st="11" end="1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1" dur="500" fill="hold"/>
                                        <p:tgtEl>
                                          <p:spTgt spid="262147">
                                            <p:txEl>
                                              <p:pRg st="11" end="1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2" dur="500" fill="hold"/>
                                        <p:tgtEl>
                                          <p:spTgt spid="262147">
                                            <p:txEl>
                                              <p:pRg st="11" end="1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4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62146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r>
              <a:rPr lang="en-GB" sz="3200" dirty="0" smtClean="0"/>
              <a:t>THE </a:t>
            </a:r>
            <a:r>
              <a:rPr lang="en-GB" sz="3200" dirty="0" err="1" smtClean="0"/>
              <a:t>typedef</a:t>
            </a:r>
            <a:r>
              <a:rPr lang="en-GB" sz="3200" dirty="0" smtClean="0"/>
              <a:t> CONSTRUCT</a:t>
            </a:r>
            <a:endParaRPr lang="en-US" sz="3200" dirty="0"/>
          </a:p>
        </p:txBody>
      </p:sp>
      <p:sp>
        <p:nvSpPr>
          <p:cNvPr id="262147" name="Rectangle 3"/>
          <p:cNvSpPr>
            <a:spLocks noGrp="1" noChangeArrowheads="1"/>
          </p:cNvSpPr>
          <p:nvPr>
            <p:ph type="body" idx="1"/>
          </p:nvPr>
        </p:nvSpPr>
        <p:spPr>
          <a:xfrm>
            <a:off x="457200" y="1600200"/>
            <a:ext cx="8229600" cy="4953000"/>
          </a:xfrm>
        </p:spPr>
        <p:txBody>
          <a:bodyPr/>
          <a:lstStyle/>
          <a:p>
            <a:pPr marL="341313" indent="0">
              <a:buNone/>
            </a:pPr>
            <a:endParaRPr lang="en-GB" sz="1800" dirty="0" smtClean="0"/>
          </a:p>
          <a:p>
            <a:pPr marL="341313" indent="0">
              <a:buNone/>
            </a:pPr>
            <a:r>
              <a:rPr lang="en-GB" sz="1800" dirty="0" smtClean="0"/>
              <a:t>Examples</a:t>
            </a:r>
            <a:r>
              <a:rPr lang="en-GB" sz="1800" dirty="0" smtClean="0"/>
              <a:t>:</a:t>
            </a:r>
          </a:p>
          <a:p>
            <a:pPr marL="341313" indent="0">
              <a:buNone/>
            </a:pPr>
            <a:endParaRPr lang="en-GB" sz="1800" dirty="0"/>
          </a:p>
          <a:p>
            <a:pPr marL="339725" indent="0">
              <a:buNone/>
            </a:pPr>
            <a:r>
              <a:rPr lang="en-GB" sz="1800" dirty="0"/>
              <a:t>	</a:t>
            </a:r>
            <a:r>
              <a:rPr lang="en-GB" sz="1800" dirty="0" err="1" smtClean="0"/>
              <a:t>typedef</a:t>
            </a:r>
            <a:r>
              <a:rPr lang="en-GB" sz="1800" dirty="0" smtClean="0"/>
              <a:t> </a:t>
            </a:r>
            <a:r>
              <a:rPr lang="en-GB" sz="1800" dirty="0" err="1" smtClean="0"/>
              <a:t>struct</a:t>
            </a:r>
            <a:r>
              <a:rPr lang="en-GB" sz="1800" dirty="0" smtClean="0"/>
              <a:t> </a:t>
            </a:r>
            <a:r>
              <a:rPr lang="en-GB" sz="1800" dirty="0" err="1"/>
              <a:t>person_info</a:t>
            </a:r>
            <a:r>
              <a:rPr lang="en-GB" sz="1800" dirty="0"/>
              <a:t> {</a:t>
            </a:r>
            <a:endParaRPr lang="en-US" sz="1800" dirty="0"/>
          </a:p>
          <a:p>
            <a:pPr marL="339725" indent="0">
              <a:buNone/>
            </a:pPr>
            <a:r>
              <a:rPr lang="en-GB" sz="1800" dirty="0"/>
              <a:t>		      </a:t>
            </a:r>
            <a:r>
              <a:rPr lang="en-GB" sz="1800" dirty="0" err="1"/>
              <a:t>int</a:t>
            </a:r>
            <a:r>
              <a:rPr lang="en-GB" sz="1800" dirty="0"/>
              <a:t> </a:t>
            </a:r>
            <a:r>
              <a:rPr lang="en-GB" sz="1800" dirty="0" err="1"/>
              <a:t>height_cm</a:t>
            </a:r>
            <a:r>
              <a:rPr lang="en-GB" sz="1800" dirty="0"/>
              <a:t>;</a:t>
            </a:r>
            <a:endParaRPr lang="en-US" sz="1800" dirty="0"/>
          </a:p>
          <a:p>
            <a:pPr marL="339725" indent="0">
              <a:buNone/>
            </a:pPr>
            <a:r>
              <a:rPr lang="en-GB" sz="1800" dirty="0"/>
              <a:t>		      float </a:t>
            </a:r>
            <a:r>
              <a:rPr lang="en-GB" sz="1800" dirty="0" err="1"/>
              <a:t>weight_kg</a:t>
            </a:r>
            <a:r>
              <a:rPr lang="en-GB" sz="1800" dirty="0"/>
              <a:t>;</a:t>
            </a:r>
            <a:endParaRPr lang="en-US" sz="1800" dirty="0"/>
          </a:p>
          <a:p>
            <a:pPr marL="339725" indent="0">
              <a:buNone/>
            </a:pPr>
            <a:r>
              <a:rPr lang="en-GB" sz="1800" dirty="0"/>
              <a:t>		      </a:t>
            </a:r>
            <a:r>
              <a:rPr lang="en-GB" sz="1800" dirty="0" smtClean="0"/>
              <a:t>} PERSON;</a:t>
            </a:r>
          </a:p>
          <a:p>
            <a:pPr marL="339725" indent="0">
              <a:buNone/>
            </a:pPr>
            <a:endParaRPr lang="en-GB" sz="1800" dirty="0"/>
          </a:p>
          <a:p>
            <a:pPr marL="339725" indent="0">
              <a:buNone/>
            </a:pPr>
            <a:r>
              <a:rPr lang="en-GB" sz="1800" dirty="0" smtClean="0"/>
              <a:t>	PERSON person1, person2;</a:t>
            </a:r>
            <a:endParaRPr lang="en-US" sz="1800" dirty="0"/>
          </a:p>
          <a:p>
            <a:pPr marL="339725" indent="0">
              <a:buNone/>
            </a:pPr>
            <a:r>
              <a:rPr lang="en-GB" sz="1800" dirty="0"/>
              <a:t> </a:t>
            </a:r>
            <a:endParaRPr lang="en-GB" sz="1800" dirty="0" smtClean="0"/>
          </a:p>
          <a:p>
            <a:pPr marL="1374775" indent="0">
              <a:buNone/>
            </a:pPr>
            <a:r>
              <a:rPr lang="en-GB" sz="1800" dirty="0" smtClean="0"/>
              <a:t>This </a:t>
            </a:r>
            <a:r>
              <a:rPr lang="en-GB" sz="1800" dirty="0"/>
              <a:t>creates </a:t>
            </a:r>
            <a:r>
              <a:rPr lang="en-GB" sz="1800" dirty="0" smtClean="0"/>
              <a:t>two variables </a:t>
            </a:r>
            <a:r>
              <a:rPr lang="en-GB" sz="1800" i="1" dirty="0" smtClean="0"/>
              <a:t>person1</a:t>
            </a:r>
            <a:r>
              <a:rPr lang="en-GB" sz="1800" dirty="0" smtClean="0"/>
              <a:t> and </a:t>
            </a:r>
            <a:r>
              <a:rPr lang="en-GB" sz="1800" i="1" dirty="0" smtClean="0"/>
              <a:t>person2</a:t>
            </a:r>
            <a:r>
              <a:rPr lang="en-GB" sz="1800" dirty="0" smtClean="0"/>
              <a:t> that are </a:t>
            </a:r>
            <a:r>
              <a:rPr lang="en-GB" sz="1800" dirty="0"/>
              <a:t>of type </a:t>
            </a:r>
            <a:r>
              <a:rPr lang="en-GB" sz="1800" i="1" dirty="0" smtClean="0"/>
              <a:t>PERSON</a:t>
            </a:r>
            <a:r>
              <a:rPr lang="en-GB" sz="1800" dirty="0" smtClean="0"/>
              <a:t> </a:t>
            </a:r>
            <a:r>
              <a:rPr lang="en-GB" sz="1800" dirty="0"/>
              <a:t>(which is actually a structure variable of type </a:t>
            </a:r>
            <a:r>
              <a:rPr lang="en-GB" sz="1800" i="1" dirty="0" err="1" smtClean="0"/>
              <a:t>person_info</a:t>
            </a:r>
            <a:r>
              <a:rPr lang="en-GB" sz="1800" dirty="0"/>
              <a:t>).</a:t>
            </a:r>
            <a:endParaRPr lang="en-US" sz="1800" dirty="0"/>
          </a:p>
        </p:txBody>
      </p:sp>
    </p:spTree>
    <p:extLst>
      <p:ext uri="{BB962C8B-B14F-4D97-AF65-F5344CB8AC3E}">
        <p14:creationId xmlns:p14="http://schemas.microsoft.com/office/powerpoint/2010/main" val="2199337086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2147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262147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262147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2" presetClass="entr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2147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" dur="500" fill="hold"/>
                                        <p:tgtEl>
                                          <p:spTgt spid="262147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" dur="500" fill="hold"/>
                                        <p:tgtEl>
                                          <p:spTgt spid="262147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3" presetID="2" presetClass="entr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2147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5" dur="500" fill="hold"/>
                                        <p:tgtEl>
                                          <p:spTgt spid="262147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6" dur="500" fill="hold"/>
                                        <p:tgtEl>
                                          <p:spTgt spid="262147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7" presetID="2" presetClass="entr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2147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262147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262147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2" presetClass="entr" presetSubtype="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2147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" dur="500" fill="hold"/>
                                        <p:tgtEl>
                                          <p:spTgt spid="262147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" dur="500" fill="hold"/>
                                        <p:tgtEl>
                                          <p:spTgt spid="262147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2" presetClass="entr" presetSubtype="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2147">
                                            <p:txEl>
                                              <p:pRg st="10" end="1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1" dur="500" fill="hold"/>
                                        <p:tgtEl>
                                          <p:spTgt spid="262147">
                                            <p:txEl>
                                              <p:pRg st="10" end="1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2" dur="500" fill="hold"/>
                                        <p:tgtEl>
                                          <p:spTgt spid="262147">
                                            <p:txEl>
                                              <p:pRg st="10" end="1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theme/theme1.xml><?xml version="1.0" encoding="utf-8"?>
<a:theme xmlns:a="http://schemas.openxmlformats.org/drawingml/2006/main" name="Default Design">
  <a:themeElements>
    <a:clrScheme name="Default Design 1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009999"/>
      </a:hlink>
      <a:folHlink>
        <a:srgbClr val="99CC00"/>
      </a:folHlink>
    </a:clrScheme>
    <a:fontScheme name="Default Design">
      <a:majorFont>
        <a:latin typeface="Trebuchet MS"/>
        <a:ea typeface=""/>
        <a:cs typeface=""/>
      </a:majorFont>
      <a:minorFont>
        <a:latin typeface="Arial"/>
        <a:ea typeface="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>
    <a:extraClrScheme>
      <a:clrScheme name="Default Design 1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009999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efault Design 2">
        <a:dk1>
          <a:srgbClr val="000000"/>
        </a:dk1>
        <a:lt1>
          <a:srgbClr val="FFFFFF"/>
        </a:lt1>
        <a:dk2>
          <a:srgbClr val="000000"/>
        </a:dk2>
        <a:lt2>
          <a:srgbClr val="969696"/>
        </a:lt2>
        <a:accent1>
          <a:srgbClr val="FBDF53"/>
        </a:accent1>
        <a:accent2>
          <a:srgbClr val="FF9966"/>
        </a:accent2>
        <a:accent3>
          <a:srgbClr val="FFFFFF"/>
        </a:accent3>
        <a:accent4>
          <a:srgbClr val="000000"/>
        </a:accent4>
        <a:accent5>
          <a:srgbClr val="FDECB3"/>
        </a:accent5>
        <a:accent6>
          <a:srgbClr val="E78A5C"/>
        </a:accent6>
        <a:hlink>
          <a:srgbClr val="CC3300"/>
        </a:hlink>
        <a:folHlink>
          <a:srgbClr val="9966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efault Design 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99CCFF"/>
        </a:accent1>
        <a:accent2>
          <a:srgbClr val="CCCCFF"/>
        </a:accent2>
        <a:accent3>
          <a:srgbClr val="FFFFFF"/>
        </a:accent3>
        <a:accent4>
          <a:srgbClr val="000000"/>
        </a:accent4>
        <a:accent5>
          <a:srgbClr val="CAE2FF"/>
        </a:accent5>
        <a:accent6>
          <a:srgbClr val="B9B9E7"/>
        </a:accent6>
        <a:hlink>
          <a:srgbClr val="3333CC"/>
        </a:hlink>
        <a:folHlink>
          <a:srgbClr val="AF67F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efault Design 4">
        <a:dk1>
          <a:srgbClr val="000000"/>
        </a:dk1>
        <a:lt1>
          <a:srgbClr val="DEF6F1"/>
        </a:lt1>
        <a:dk2>
          <a:srgbClr val="000000"/>
        </a:dk2>
        <a:lt2>
          <a:srgbClr val="969696"/>
        </a:lt2>
        <a:accent1>
          <a:srgbClr val="FFFFFF"/>
        </a:accent1>
        <a:accent2>
          <a:srgbClr val="8DC6FF"/>
        </a:accent2>
        <a:accent3>
          <a:srgbClr val="ECFAF7"/>
        </a:accent3>
        <a:accent4>
          <a:srgbClr val="000000"/>
        </a:accent4>
        <a:accent5>
          <a:srgbClr val="FFFFFF"/>
        </a:accent5>
        <a:accent6>
          <a:srgbClr val="7FB3E7"/>
        </a:accent6>
        <a:hlink>
          <a:srgbClr val="0066CC"/>
        </a:hlink>
        <a:folHlink>
          <a:srgbClr val="00A8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efault Design 5">
        <a:dk1>
          <a:srgbClr val="000000"/>
        </a:dk1>
        <a:lt1>
          <a:srgbClr val="FFFFD9"/>
        </a:lt1>
        <a:dk2>
          <a:srgbClr val="000000"/>
        </a:dk2>
        <a:lt2>
          <a:srgbClr val="777777"/>
        </a:lt2>
        <a:accent1>
          <a:srgbClr val="FFFFF7"/>
        </a:accent1>
        <a:accent2>
          <a:srgbClr val="33CCCC"/>
        </a:accent2>
        <a:accent3>
          <a:srgbClr val="FFFFE9"/>
        </a:accent3>
        <a:accent4>
          <a:srgbClr val="000000"/>
        </a:accent4>
        <a:accent5>
          <a:srgbClr val="FFFFFA"/>
        </a:accent5>
        <a:accent6>
          <a:srgbClr val="2DB9B9"/>
        </a:accent6>
        <a:hlink>
          <a:srgbClr val="FF5050"/>
        </a:hlink>
        <a:folHlink>
          <a:srgbClr val="FF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efault Design 6">
        <a:dk1>
          <a:srgbClr val="005A58"/>
        </a:dk1>
        <a:lt1>
          <a:srgbClr val="FFFFFF"/>
        </a:lt1>
        <a:dk2>
          <a:srgbClr val="008080"/>
        </a:dk2>
        <a:lt2>
          <a:srgbClr val="FFFF99"/>
        </a:lt2>
        <a:accent1>
          <a:srgbClr val="006462"/>
        </a:accent1>
        <a:accent2>
          <a:srgbClr val="6D6FC7"/>
        </a:accent2>
        <a:accent3>
          <a:srgbClr val="AAC0C0"/>
        </a:accent3>
        <a:accent4>
          <a:srgbClr val="DADADA"/>
        </a:accent4>
        <a:accent5>
          <a:srgbClr val="AAB8B7"/>
        </a:accent5>
        <a:accent6>
          <a:srgbClr val="6264B4"/>
        </a:accent6>
        <a:hlink>
          <a:srgbClr val="00FFFF"/>
        </a:hlink>
        <a:folHlink>
          <a:srgbClr val="00FF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efault Design 7">
        <a:dk1>
          <a:srgbClr val="5C1F00"/>
        </a:dk1>
        <a:lt1>
          <a:srgbClr val="FFFFFF"/>
        </a:lt1>
        <a:dk2>
          <a:srgbClr val="800000"/>
        </a:dk2>
        <a:lt2>
          <a:srgbClr val="DFD293"/>
        </a:lt2>
        <a:accent1>
          <a:srgbClr val="CC3300"/>
        </a:accent1>
        <a:accent2>
          <a:srgbClr val="BE7960"/>
        </a:accent2>
        <a:accent3>
          <a:srgbClr val="C0AAAA"/>
        </a:accent3>
        <a:accent4>
          <a:srgbClr val="DADADA"/>
        </a:accent4>
        <a:accent5>
          <a:srgbClr val="E2ADAA"/>
        </a:accent5>
        <a:accent6>
          <a:srgbClr val="AC6D56"/>
        </a:accent6>
        <a:hlink>
          <a:srgbClr val="FFFF99"/>
        </a:hlink>
        <a:folHlink>
          <a:srgbClr val="D3A21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efault Design 8">
        <a:dk1>
          <a:srgbClr val="003366"/>
        </a:dk1>
        <a:lt1>
          <a:srgbClr val="FFFFFF"/>
        </a:lt1>
        <a:dk2>
          <a:srgbClr val="000099"/>
        </a:dk2>
        <a:lt2>
          <a:srgbClr val="CCFFFF"/>
        </a:lt2>
        <a:accent1>
          <a:srgbClr val="3366CC"/>
        </a:accent1>
        <a:accent2>
          <a:srgbClr val="00B000"/>
        </a:accent2>
        <a:accent3>
          <a:srgbClr val="AAAACA"/>
        </a:accent3>
        <a:accent4>
          <a:srgbClr val="DADADA"/>
        </a:accent4>
        <a:accent5>
          <a:srgbClr val="ADB8E2"/>
        </a:accent5>
        <a:accent6>
          <a:srgbClr val="009F00"/>
        </a:accent6>
        <a:hlink>
          <a:srgbClr val="66CCFF"/>
        </a:hlink>
        <a:folHlink>
          <a:srgbClr val="FFE701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efault Design 9">
        <a:dk1>
          <a:srgbClr val="336699"/>
        </a:dk1>
        <a:lt1>
          <a:srgbClr val="FFFFFF"/>
        </a:lt1>
        <a:dk2>
          <a:srgbClr val="000000"/>
        </a:dk2>
        <a:lt2>
          <a:srgbClr val="E3EBF1"/>
        </a:lt2>
        <a:accent1>
          <a:srgbClr val="003399"/>
        </a:accent1>
        <a:accent2>
          <a:srgbClr val="468A4B"/>
        </a:accent2>
        <a:accent3>
          <a:srgbClr val="AAAAAA"/>
        </a:accent3>
        <a:accent4>
          <a:srgbClr val="DADADA"/>
        </a:accent4>
        <a:accent5>
          <a:srgbClr val="AAADCA"/>
        </a:accent5>
        <a:accent6>
          <a:srgbClr val="3F7D43"/>
        </a:accent6>
        <a:hlink>
          <a:srgbClr val="66CCFF"/>
        </a:hlink>
        <a:folHlink>
          <a:srgbClr val="F0E5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efault Design 10">
        <a:dk1>
          <a:srgbClr val="777777"/>
        </a:dk1>
        <a:lt1>
          <a:srgbClr val="FFFFFF"/>
        </a:lt1>
        <a:dk2>
          <a:srgbClr val="686B5D"/>
        </a:dk2>
        <a:lt2>
          <a:srgbClr val="D1D1CB"/>
        </a:lt2>
        <a:accent1>
          <a:srgbClr val="909082"/>
        </a:accent1>
        <a:accent2>
          <a:srgbClr val="809EA8"/>
        </a:accent2>
        <a:accent3>
          <a:srgbClr val="B9BAB6"/>
        </a:accent3>
        <a:accent4>
          <a:srgbClr val="DADADA"/>
        </a:accent4>
        <a:accent5>
          <a:srgbClr val="C6C6C1"/>
        </a:accent5>
        <a:accent6>
          <a:srgbClr val="738F98"/>
        </a:accent6>
        <a:hlink>
          <a:srgbClr val="FFCC66"/>
        </a:hlink>
        <a:folHlink>
          <a:srgbClr val="E9DCB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efault Design 11">
        <a:dk1>
          <a:srgbClr val="3E3E5C"/>
        </a:dk1>
        <a:lt1>
          <a:srgbClr val="FFFFFF"/>
        </a:lt1>
        <a:dk2>
          <a:srgbClr val="666699"/>
        </a:dk2>
        <a:lt2>
          <a:srgbClr val="FFFFFF"/>
        </a:lt2>
        <a:accent1>
          <a:srgbClr val="60597B"/>
        </a:accent1>
        <a:accent2>
          <a:srgbClr val="6666FF"/>
        </a:accent2>
        <a:accent3>
          <a:srgbClr val="B8B8CA"/>
        </a:accent3>
        <a:accent4>
          <a:srgbClr val="DADADA"/>
        </a:accent4>
        <a:accent5>
          <a:srgbClr val="B6B5BF"/>
        </a:accent5>
        <a:accent6>
          <a:srgbClr val="5C5CE7"/>
        </a:accent6>
        <a:hlink>
          <a:srgbClr val="99CCFF"/>
        </a:hlink>
        <a:folHlink>
          <a:srgbClr val="FFFF9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efault Design 12">
        <a:dk1>
          <a:srgbClr val="2D2015"/>
        </a:dk1>
        <a:lt1>
          <a:srgbClr val="FFFFFF"/>
        </a:lt1>
        <a:dk2>
          <a:srgbClr val="523E26"/>
        </a:dk2>
        <a:lt2>
          <a:srgbClr val="DFC08D"/>
        </a:lt2>
        <a:accent1>
          <a:srgbClr val="8C7B70"/>
        </a:accent1>
        <a:accent2>
          <a:srgbClr val="8F5F2F"/>
        </a:accent2>
        <a:accent3>
          <a:srgbClr val="B3AFAC"/>
        </a:accent3>
        <a:accent4>
          <a:srgbClr val="DADADA"/>
        </a:accent4>
        <a:accent5>
          <a:srgbClr val="C5BFBB"/>
        </a:accent5>
        <a:accent6>
          <a:srgbClr val="81552A"/>
        </a:accent6>
        <a:hlink>
          <a:srgbClr val="CCB400"/>
        </a:hlink>
        <a:folHlink>
          <a:srgbClr val="8C9EA0"/>
        </a:folHlink>
      </a:clrScheme>
      <a:clrMap bg1="dk2" tx1="lt1" bg2="dk1" tx2="lt2" accent1="accent1" accent2="accent2" accent3="accent3" accent4="accent4" accent5="accent5" accent6="accent6" hlink="hlink" folHlink="folHlink"/>
    </a:extraClrScheme>
  </a:extraClrSchemeLst>
</a:theme>
</file>

<file path=ppt/theme/theme2.xml><?xml version="1.0" encoding="utf-8"?>
<a:theme xmlns:a="http://schemas.openxmlformats.org/drawingml/2006/main" name="Office Theme">
  <a:themeElements>
    <a:clrScheme name="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009999"/>
      </a:hlink>
      <a:folHlink>
        <a:srgbClr val="99CC0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8835</TotalTime>
  <Words>1391</Words>
  <Application>Microsoft Office PowerPoint</Application>
  <PresentationFormat>On-screen Show (4:3)</PresentationFormat>
  <Paragraphs>560</Paragraphs>
  <Slides>44</Slides>
  <Notes>0</Notes>
  <HiddenSlides>0</HiddenSlides>
  <MMClips>0</MMClips>
  <ScaleCrop>false</ScaleCrop>
  <HeadingPairs>
    <vt:vector size="6" baseType="variant">
      <vt:variant>
        <vt:lpstr>Theme</vt:lpstr>
      </vt:variant>
      <vt:variant>
        <vt:i4>1</vt:i4>
      </vt:variant>
      <vt:variant>
        <vt:lpstr>Embedded OLE Servers</vt:lpstr>
      </vt:variant>
      <vt:variant>
        <vt:i4>1</vt:i4>
      </vt:variant>
      <vt:variant>
        <vt:lpstr>Slide Titles</vt:lpstr>
      </vt:variant>
      <vt:variant>
        <vt:i4>44</vt:i4>
      </vt:variant>
    </vt:vector>
  </HeadingPairs>
  <TitlesOfParts>
    <vt:vector size="46" baseType="lpstr">
      <vt:lpstr>Default Design</vt:lpstr>
      <vt:lpstr>Visio</vt:lpstr>
      <vt:lpstr>STRUCTURES</vt:lpstr>
      <vt:lpstr>DEFINITION OF A STRUCTURE</vt:lpstr>
      <vt:lpstr>DEFINITION OF A STRUCTURE</vt:lpstr>
      <vt:lpstr>STRUCTURED VARIABLES</vt:lpstr>
      <vt:lpstr>STRUCTURED VARIABLES</vt:lpstr>
      <vt:lpstr>STRUCTURED VARIABLES</vt:lpstr>
      <vt:lpstr>STRUCTURED VARIABLES</vt:lpstr>
      <vt:lpstr>STRUCTURED VARIABLES</vt:lpstr>
      <vt:lpstr>STRUCTURED VARIABLES</vt:lpstr>
      <vt:lpstr>STRUCTURED VARIABLES</vt:lpstr>
      <vt:lpstr>STRUCTURED VARIABLES</vt:lpstr>
      <vt:lpstr>STRUCTURED VARIABLES</vt:lpstr>
      <vt:lpstr>STRUCTURED VARIABLES</vt:lpstr>
      <vt:lpstr>STRUCTURED VARIABLES</vt:lpstr>
      <vt:lpstr>OPTIONS IN DECLARING STRUCTURED VARIABLES</vt:lpstr>
      <vt:lpstr>ARRAY OF STRUCTURES </vt:lpstr>
      <vt:lpstr>ARRAY OF STRUCTURES </vt:lpstr>
      <vt:lpstr>ARRAY OF STRUCTURES </vt:lpstr>
      <vt:lpstr>ARRAY OF STRUCTURES </vt:lpstr>
      <vt:lpstr>THE ASSIGNMENT OPERATOR AND STRUCTURE VARIABLES </vt:lpstr>
      <vt:lpstr>THE ASSIGNMENT OPERATOR AND STRUCTURE VARIABLES </vt:lpstr>
      <vt:lpstr>THE ASSIGNMENT OPERATOR AND STRUCTURE VARIABLES </vt:lpstr>
      <vt:lpstr>PASSING STRUCTURE MEMBERS TO FUNCTIONS </vt:lpstr>
      <vt:lpstr>PASSING STRUCTURE MEMBERS TO FUNCTIONS </vt:lpstr>
      <vt:lpstr>PASSING STRUCTURE MEMBERS TO FUNCTIONS </vt:lpstr>
      <vt:lpstr>PASSING STRUCTURE MEMBERS TO FUNCTIONS </vt:lpstr>
      <vt:lpstr>PASSING STRUCTURE MEMBERS TO FUNCTIONS </vt:lpstr>
      <vt:lpstr>PASSING STRUCTURE MEMBERS TO FUNCTIONS </vt:lpstr>
      <vt:lpstr>PASSING ENTIRE STRUCTURES TO FUNCTIONS</vt:lpstr>
      <vt:lpstr>PASSING ENTIRE STRUCTURES TO FUNCTIONS</vt:lpstr>
      <vt:lpstr>PASSING ENTIRE STRUCTURES TO FUNCTIONS</vt:lpstr>
      <vt:lpstr>PASSING ENTIRE STRUCTURES TO FUNCTIONS</vt:lpstr>
      <vt:lpstr>POINTERS TO STRUCTURES</vt:lpstr>
      <vt:lpstr>POINTERS TO STRUCTURES</vt:lpstr>
      <vt:lpstr>POINTERS TO STRUCTURES</vt:lpstr>
      <vt:lpstr>POINTERS TO STRUCTURES</vt:lpstr>
      <vt:lpstr>THE ARROW (-&gt;) OPERATOR</vt:lpstr>
      <vt:lpstr>THE ARROW (-&gt;) OPERATOR</vt:lpstr>
      <vt:lpstr>THE ARROW (-&gt;) OPERATOR</vt:lpstr>
      <vt:lpstr>STRUCTURES WITH POINTER FIELDS</vt:lpstr>
      <vt:lpstr>STRUCTURES WITH POINTER FIELDS</vt:lpstr>
      <vt:lpstr>THE typedef CONSTRUCT</vt:lpstr>
      <vt:lpstr>THE typedef CONSTRUCT</vt:lpstr>
      <vt:lpstr>THE typedef CONSTRUCT</vt:lpstr>
    </vt:vector>
  </TitlesOfParts>
  <Company>iACADEMY</Company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Part 09 (Structures)</dc:title>
  <dc:subject>Operating System Materials</dc:subject>
  <dc:creator>Mitch M. Andaya</dc:creator>
  <cp:lastModifiedBy>Mitch M. Andaya</cp:lastModifiedBy>
  <cp:revision>577</cp:revision>
  <dcterms:created xsi:type="dcterms:W3CDTF">2003-07-24T02:00:28Z</dcterms:created>
  <dcterms:modified xsi:type="dcterms:W3CDTF">2014-12-30T01:18:34Z</dcterms:modified>
</cp:coreProperties>
</file>