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charts/chart4.xml" ContentType="application/vnd.openxmlformats-officedocument.drawingml.chart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diagrams/data42.xml" ContentType="application/vnd.openxmlformats-officedocument.drawingml.diagramData+xml"/>
  <Override PartName="/ppt/diagrams/layout42.xml" ContentType="application/vnd.openxmlformats-officedocument.drawingml.diagramLayout+xml"/>
  <Override PartName="/ppt/diagrams/quickStyle42.xml" ContentType="application/vnd.openxmlformats-officedocument.drawingml.diagramStyle+xml"/>
  <Override PartName="/ppt/diagrams/colors42.xml" ContentType="application/vnd.openxmlformats-officedocument.drawingml.diagramColors+xml"/>
  <Override PartName="/ppt/diagrams/drawing42.xml" ContentType="application/vnd.ms-office.drawingml.diagramDrawing+xml"/>
  <Override PartName="/ppt/diagrams/data43.xml" ContentType="application/vnd.openxmlformats-officedocument.drawingml.diagramData+xml"/>
  <Override PartName="/ppt/diagrams/layout43.xml" ContentType="application/vnd.openxmlformats-officedocument.drawingml.diagramLayout+xml"/>
  <Override PartName="/ppt/diagrams/quickStyle43.xml" ContentType="application/vnd.openxmlformats-officedocument.drawingml.diagramStyle+xml"/>
  <Override PartName="/ppt/diagrams/colors43.xml" ContentType="application/vnd.openxmlformats-officedocument.drawingml.diagramColors+xml"/>
  <Override PartName="/ppt/diagrams/drawing43.xml" ContentType="application/vnd.ms-office.drawingml.diagramDrawing+xml"/>
  <Override PartName="/ppt/diagrams/data44.xml" ContentType="application/vnd.openxmlformats-officedocument.drawingml.diagramData+xml"/>
  <Override PartName="/ppt/diagrams/layout44.xml" ContentType="application/vnd.openxmlformats-officedocument.drawingml.diagramLayout+xml"/>
  <Override PartName="/ppt/diagrams/quickStyle44.xml" ContentType="application/vnd.openxmlformats-officedocument.drawingml.diagramStyle+xml"/>
  <Override PartName="/ppt/diagrams/colors44.xml" ContentType="application/vnd.openxmlformats-officedocument.drawingml.diagramColors+xml"/>
  <Override PartName="/ppt/diagrams/drawing44.xml" ContentType="application/vnd.ms-office.drawingml.diagramDrawing+xml"/>
  <Override PartName="/ppt/diagrams/data45.xml" ContentType="application/vnd.openxmlformats-officedocument.drawingml.diagramData+xml"/>
  <Override PartName="/ppt/diagrams/layout45.xml" ContentType="application/vnd.openxmlformats-officedocument.drawingml.diagramLayout+xml"/>
  <Override PartName="/ppt/diagrams/quickStyle45.xml" ContentType="application/vnd.openxmlformats-officedocument.drawingml.diagramStyle+xml"/>
  <Override PartName="/ppt/diagrams/colors45.xml" ContentType="application/vnd.openxmlformats-officedocument.drawingml.diagramColors+xml"/>
  <Override PartName="/ppt/diagrams/drawing45.xml" ContentType="application/vnd.ms-office.drawingml.diagramDrawing+xml"/>
  <Override PartName="/ppt/diagrams/data46.xml" ContentType="application/vnd.openxmlformats-officedocument.drawingml.diagramData+xml"/>
  <Override PartName="/ppt/diagrams/layout46.xml" ContentType="application/vnd.openxmlformats-officedocument.drawingml.diagramLayout+xml"/>
  <Override PartName="/ppt/diagrams/quickStyle46.xml" ContentType="application/vnd.openxmlformats-officedocument.drawingml.diagramStyle+xml"/>
  <Override PartName="/ppt/diagrams/colors46.xml" ContentType="application/vnd.openxmlformats-officedocument.drawingml.diagramColors+xml"/>
  <Override PartName="/ppt/diagrams/drawing46.xml" ContentType="application/vnd.ms-office.drawingml.diagramDrawing+xml"/>
  <Override PartName="/ppt/diagrams/data47.xml" ContentType="application/vnd.openxmlformats-officedocument.drawingml.diagramData+xml"/>
  <Override PartName="/ppt/diagrams/layout47.xml" ContentType="application/vnd.openxmlformats-officedocument.drawingml.diagramLayout+xml"/>
  <Override PartName="/ppt/diagrams/quickStyle47.xml" ContentType="application/vnd.openxmlformats-officedocument.drawingml.diagramStyle+xml"/>
  <Override PartName="/ppt/diagrams/colors47.xml" ContentType="application/vnd.openxmlformats-officedocument.drawingml.diagramColors+xml"/>
  <Override PartName="/ppt/diagrams/drawing47.xml" ContentType="application/vnd.ms-office.drawingml.diagramDrawing+xml"/>
  <Override PartName="/ppt/diagrams/data48.xml" ContentType="application/vnd.openxmlformats-officedocument.drawingml.diagramData+xml"/>
  <Override PartName="/ppt/diagrams/layout48.xml" ContentType="application/vnd.openxmlformats-officedocument.drawingml.diagramLayout+xml"/>
  <Override PartName="/ppt/diagrams/quickStyle48.xml" ContentType="application/vnd.openxmlformats-officedocument.drawingml.diagramStyle+xml"/>
  <Override PartName="/ppt/diagrams/colors48.xml" ContentType="application/vnd.openxmlformats-officedocument.drawingml.diagramColors+xml"/>
  <Override PartName="/ppt/diagrams/drawing48.xml" ContentType="application/vnd.ms-office.drawingml.diagramDrawing+xml"/>
  <Override PartName="/ppt/diagrams/data49.xml" ContentType="application/vnd.openxmlformats-officedocument.drawingml.diagramData+xml"/>
  <Override PartName="/ppt/diagrams/layout49.xml" ContentType="application/vnd.openxmlformats-officedocument.drawingml.diagramLayout+xml"/>
  <Override PartName="/ppt/diagrams/quickStyle49.xml" ContentType="application/vnd.openxmlformats-officedocument.drawingml.diagramStyle+xml"/>
  <Override PartName="/ppt/diagrams/colors49.xml" ContentType="application/vnd.openxmlformats-officedocument.drawingml.diagramColors+xml"/>
  <Override PartName="/ppt/diagrams/drawing4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315" r:id="rId5"/>
    <p:sldId id="260" r:id="rId6"/>
    <p:sldId id="261" r:id="rId7"/>
    <p:sldId id="262" r:id="rId8"/>
    <p:sldId id="263" r:id="rId9"/>
    <p:sldId id="259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300" r:id="rId44"/>
    <p:sldId id="301" r:id="rId45"/>
    <p:sldId id="302" r:id="rId46"/>
    <p:sldId id="303" r:id="rId47"/>
    <p:sldId id="304" r:id="rId48"/>
    <p:sldId id="310" r:id="rId49"/>
    <p:sldId id="305" r:id="rId50"/>
    <p:sldId id="306" r:id="rId51"/>
    <p:sldId id="307" r:id="rId52"/>
    <p:sldId id="308" r:id="rId53"/>
    <p:sldId id="309" r:id="rId54"/>
    <p:sldId id="316" r:id="rId55"/>
    <p:sldId id="311" r:id="rId56"/>
    <p:sldId id="312" r:id="rId57"/>
    <p:sldId id="313" r:id="rId58"/>
    <p:sldId id="314" r:id="rId59"/>
    <p:sldId id="299" r:id="rId60"/>
    <p:sldId id="317" r:id="rId6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/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Type of car washes</c:v>
                </c:pt>
              </c:strCache>
            </c:strRef>
          </c:tx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Sheet1!$A$2:$A$6</c:f>
              <c:strCache>
                <c:ptCount val="5"/>
                <c:pt idx="0">
                  <c:v>At home</c:v>
                </c:pt>
                <c:pt idx="1">
                  <c:v>Coin operated</c:v>
                </c:pt>
                <c:pt idx="2">
                  <c:v>By hand</c:v>
                </c:pt>
                <c:pt idx="3">
                  <c:v>Professional / Detailing</c:v>
                </c:pt>
                <c:pt idx="4">
                  <c:v>Other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36.6</c:v>
                </c:pt>
                <c:pt idx="1">
                  <c:v>33.6</c:v>
                </c:pt>
                <c:pt idx="2">
                  <c:v>25.4</c:v>
                </c:pt>
                <c:pt idx="3">
                  <c:v>3.4</c:v>
                </c:pt>
                <c:pt idx="4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/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Type of car washes</c:v>
                </c:pt>
              </c:strCache>
            </c:strRef>
          </c:tx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Sheet1!$A$2:$A$6</c:f>
              <c:strCache>
                <c:ptCount val="5"/>
                <c:pt idx="0">
                  <c:v>At home</c:v>
                </c:pt>
                <c:pt idx="1">
                  <c:v>Coin operated</c:v>
                </c:pt>
                <c:pt idx="2">
                  <c:v>By hand</c:v>
                </c:pt>
                <c:pt idx="3">
                  <c:v>Professional / Detailing</c:v>
                </c:pt>
                <c:pt idx="4">
                  <c:v>Other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36.6</c:v>
                </c:pt>
                <c:pt idx="1">
                  <c:v>33.6</c:v>
                </c:pt>
                <c:pt idx="2">
                  <c:v>25.4</c:v>
                </c:pt>
                <c:pt idx="3">
                  <c:v>3.4</c:v>
                </c:pt>
                <c:pt idx="4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Car washes personally done in the past 6 months</c:v>
                </c:pt>
              </c:strCache>
            </c:strRef>
          </c:tx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Sheet1!$A$2:$A$7</c:f>
              <c:strCache>
                <c:ptCount val="6"/>
                <c:pt idx="0">
                  <c:v>Professionals</c:v>
                </c:pt>
                <c:pt idx="1">
                  <c:v>Senior Managers</c:v>
                </c:pt>
                <c:pt idx="2">
                  <c:v>Other Managers</c:v>
                </c:pt>
                <c:pt idx="3">
                  <c:v>Technical</c:v>
                </c:pt>
                <c:pt idx="4">
                  <c:v>Collar</c:v>
                </c:pt>
                <c:pt idx="5">
                  <c:v>Secretarial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608</c:v>
                </c:pt>
                <c:pt idx="1">
                  <c:v>495</c:v>
                </c:pt>
                <c:pt idx="2">
                  <c:v>1743</c:v>
                </c:pt>
                <c:pt idx="3">
                  <c:v>1572</c:v>
                </c:pt>
                <c:pt idx="4">
                  <c:v>1229</c:v>
                </c:pt>
                <c:pt idx="5">
                  <c:v>2800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Cost</c:v>
                </c:pt>
              </c:strCache>
            </c:strRef>
          </c:tx>
          <c:dLbls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Sheet1!$A$2:$A$7</c:f>
              <c:strCache>
                <c:ptCount val="6"/>
                <c:pt idx="0">
                  <c:v>Staff </c:v>
                </c:pt>
                <c:pt idx="1">
                  <c:v>Products</c:v>
                </c:pt>
                <c:pt idx="2">
                  <c:v>Fuel </c:v>
                </c:pt>
                <c:pt idx="3">
                  <c:v>Water</c:v>
                </c:pt>
                <c:pt idx="4">
                  <c:v>Laundry</c:v>
                </c:pt>
                <c:pt idx="5">
                  <c:v>Replacement products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40</c:v>
                </c:pt>
                <c:pt idx="1">
                  <c:v>12</c:v>
                </c:pt>
                <c:pt idx="2">
                  <c:v>27</c:v>
                </c:pt>
                <c:pt idx="3">
                  <c:v>3</c:v>
                </c:pt>
                <c:pt idx="4">
                  <c:v>8</c:v>
                </c:pt>
                <c:pt idx="5">
                  <c:v>10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40D7FD-18B7-4646-8A9A-D7FA644E82AD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3B327854-7038-1E48-BA42-A5F64FCCBF08}">
      <dgm:prSet phldrT="[Text]"/>
      <dgm:spPr/>
      <dgm:t>
        <a:bodyPr/>
        <a:lstStyle/>
        <a:p>
          <a:r>
            <a:rPr lang="en-US" dirty="0" smtClean="0"/>
            <a:t>Understand the marketplace &amp; customer needs and wants</a:t>
          </a:r>
          <a:endParaRPr lang="en-US" dirty="0"/>
        </a:p>
      </dgm:t>
    </dgm:pt>
    <dgm:pt modelId="{1A6C233F-2DD6-1348-A567-AE325DEA2F2F}" type="parTrans" cxnId="{CE14418D-EA12-EA4C-97D9-2F97AE1D8AE3}">
      <dgm:prSet/>
      <dgm:spPr/>
      <dgm:t>
        <a:bodyPr/>
        <a:lstStyle/>
        <a:p>
          <a:endParaRPr lang="en-US"/>
        </a:p>
      </dgm:t>
    </dgm:pt>
    <dgm:pt modelId="{63A3AC5C-985D-0D49-ABF9-57DC96EFE4D9}" type="sibTrans" cxnId="{CE14418D-EA12-EA4C-97D9-2F97AE1D8AE3}">
      <dgm:prSet/>
      <dgm:spPr/>
      <dgm:t>
        <a:bodyPr/>
        <a:lstStyle/>
        <a:p>
          <a:endParaRPr lang="en-US"/>
        </a:p>
      </dgm:t>
    </dgm:pt>
    <dgm:pt modelId="{1E0779CC-C4A9-D343-B84F-6D42BB42C8F0}">
      <dgm:prSet phldrT="[Text]"/>
      <dgm:spPr/>
      <dgm:t>
        <a:bodyPr/>
        <a:lstStyle/>
        <a:p>
          <a:r>
            <a:rPr lang="en-US" dirty="0" smtClean="0"/>
            <a:t>Design a customer-driven marketing strategy</a:t>
          </a:r>
          <a:endParaRPr lang="en-US" dirty="0"/>
        </a:p>
      </dgm:t>
    </dgm:pt>
    <dgm:pt modelId="{6A00FE50-69B7-9446-A894-235A507949D4}" type="parTrans" cxnId="{88CBF690-82A1-684A-81AD-F326F8B696FD}">
      <dgm:prSet/>
      <dgm:spPr/>
      <dgm:t>
        <a:bodyPr/>
        <a:lstStyle/>
        <a:p>
          <a:endParaRPr lang="en-US"/>
        </a:p>
      </dgm:t>
    </dgm:pt>
    <dgm:pt modelId="{8B36100E-A66D-EA47-B489-A643B843038D}" type="sibTrans" cxnId="{88CBF690-82A1-684A-81AD-F326F8B696FD}">
      <dgm:prSet/>
      <dgm:spPr/>
      <dgm:t>
        <a:bodyPr/>
        <a:lstStyle/>
        <a:p>
          <a:endParaRPr lang="en-US"/>
        </a:p>
      </dgm:t>
    </dgm:pt>
    <dgm:pt modelId="{E2DCA044-42FF-5148-8940-6B6FE2B3EB0A}">
      <dgm:prSet phldrT="[Text]"/>
      <dgm:spPr/>
      <dgm:t>
        <a:bodyPr/>
        <a:lstStyle/>
        <a:p>
          <a:r>
            <a:rPr lang="en-US" dirty="0" smtClean="0"/>
            <a:t>Construct a marketing program that delivers superior value</a:t>
          </a:r>
          <a:endParaRPr lang="en-US" dirty="0"/>
        </a:p>
      </dgm:t>
    </dgm:pt>
    <dgm:pt modelId="{5E2BFC73-8450-3249-A9E1-E3F76A94CADC}" type="parTrans" cxnId="{C4D0A17F-2F49-9445-859D-2CE09E0C1663}">
      <dgm:prSet/>
      <dgm:spPr/>
      <dgm:t>
        <a:bodyPr/>
        <a:lstStyle/>
        <a:p>
          <a:endParaRPr lang="en-US"/>
        </a:p>
      </dgm:t>
    </dgm:pt>
    <dgm:pt modelId="{2EA7F163-3469-924D-837D-7C0AAC4FB0B3}" type="sibTrans" cxnId="{C4D0A17F-2F49-9445-859D-2CE09E0C1663}">
      <dgm:prSet/>
      <dgm:spPr/>
      <dgm:t>
        <a:bodyPr/>
        <a:lstStyle/>
        <a:p>
          <a:endParaRPr lang="en-US"/>
        </a:p>
      </dgm:t>
    </dgm:pt>
    <dgm:pt modelId="{27875BE4-2A6D-4B44-AA7E-770947CA549D}">
      <dgm:prSet phldrT="[Text]"/>
      <dgm:spPr/>
      <dgm:t>
        <a:bodyPr/>
        <a:lstStyle/>
        <a:p>
          <a:r>
            <a:rPr lang="en-US" dirty="0" smtClean="0"/>
            <a:t>Build profitable relationships and create customer delight </a:t>
          </a:r>
          <a:endParaRPr lang="en-US" dirty="0"/>
        </a:p>
      </dgm:t>
    </dgm:pt>
    <dgm:pt modelId="{DA879E15-ED10-3145-A149-2C5BE197B6A9}" type="parTrans" cxnId="{90E84B3B-FDAA-F04B-9FEC-C278CEA18F79}">
      <dgm:prSet/>
      <dgm:spPr/>
      <dgm:t>
        <a:bodyPr/>
        <a:lstStyle/>
        <a:p>
          <a:endParaRPr lang="en-US"/>
        </a:p>
      </dgm:t>
    </dgm:pt>
    <dgm:pt modelId="{68107F20-5EF0-BB4A-B844-98D6556BA6AF}" type="sibTrans" cxnId="{90E84B3B-FDAA-F04B-9FEC-C278CEA18F79}">
      <dgm:prSet/>
      <dgm:spPr/>
      <dgm:t>
        <a:bodyPr/>
        <a:lstStyle/>
        <a:p>
          <a:endParaRPr lang="en-US"/>
        </a:p>
      </dgm:t>
    </dgm:pt>
    <dgm:pt modelId="{741C993E-2AD3-D542-9CA2-0CD858058D9F}" type="pres">
      <dgm:prSet presAssocID="{2640D7FD-18B7-4646-8A9A-D7FA644E82AD}" presName="Name0" presStyleCnt="0">
        <dgm:presLayoutVars>
          <dgm:dir/>
          <dgm:resizeHandles val="exact"/>
        </dgm:presLayoutVars>
      </dgm:prSet>
      <dgm:spPr/>
    </dgm:pt>
    <dgm:pt modelId="{1E6282BF-4024-134B-A47A-14656E3E8E2C}" type="pres">
      <dgm:prSet presAssocID="{3B327854-7038-1E48-BA42-A5F64FCCBF0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A45472-E3EB-8547-895C-95AE87FDFAFE}" type="pres">
      <dgm:prSet presAssocID="{63A3AC5C-985D-0D49-ABF9-57DC96EFE4D9}" presName="sibTrans" presStyleLbl="sibTrans2D1" presStyleIdx="0" presStyleCnt="3"/>
      <dgm:spPr/>
      <dgm:t>
        <a:bodyPr/>
        <a:lstStyle/>
        <a:p>
          <a:endParaRPr lang="en-US"/>
        </a:p>
      </dgm:t>
    </dgm:pt>
    <dgm:pt modelId="{EAC68E4D-E769-B246-82E4-1308936CD01D}" type="pres">
      <dgm:prSet presAssocID="{63A3AC5C-985D-0D49-ABF9-57DC96EFE4D9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342780D-4702-5741-95FB-E7CF7A3E67CA}" type="pres">
      <dgm:prSet presAssocID="{1E0779CC-C4A9-D343-B84F-6D42BB42C8F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4A03EE-F33B-1948-8086-DCF1BB343359}" type="pres">
      <dgm:prSet presAssocID="{8B36100E-A66D-EA47-B489-A643B843038D}" presName="sibTrans" presStyleLbl="sibTrans2D1" presStyleIdx="1" presStyleCnt="3"/>
      <dgm:spPr/>
      <dgm:t>
        <a:bodyPr/>
        <a:lstStyle/>
        <a:p>
          <a:endParaRPr lang="en-US"/>
        </a:p>
      </dgm:t>
    </dgm:pt>
    <dgm:pt modelId="{97DC24AC-395D-EC44-8B8C-89159FFEA8AF}" type="pres">
      <dgm:prSet presAssocID="{8B36100E-A66D-EA47-B489-A643B843038D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3886C0CE-B748-A042-A1C9-78880938D46C}" type="pres">
      <dgm:prSet presAssocID="{E2DCA044-42FF-5148-8940-6B6FE2B3EB0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064E9B-5592-7343-B10A-3C6910187CFE}" type="pres">
      <dgm:prSet presAssocID="{2EA7F163-3469-924D-837D-7C0AAC4FB0B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65AB9D4-0811-A942-8302-BEC3C7509FF0}" type="pres">
      <dgm:prSet presAssocID="{2EA7F163-3469-924D-837D-7C0AAC4FB0B3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C442CAC3-459D-E34F-947E-F195265E4737}" type="pres">
      <dgm:prSet presAssocID="{27875BE4-2A6D-4B44-AA7E-770947CA549D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D925C50-D68D-BC46-88BE-92EA45EE8ADF}" type="presOf" srcId="{63A3AC5C-985D-0D49-ABF9-57DC96EFE4D9}" destId="{EAC68E4D-E769-B246-82E4-1308936CD01D}" srcOrd="1" destOrd="0" presId="urn:microsoft.com/office/officeart/2005/8/layout/process1"/>
    <dgm:cxn modelId="{32074809-43D9-BF4B-AA6E-416C101D1FF4}" type="presOf" srcId="{8B36100E-A66D-EA47-B489-A643B843038D}" destId="{97DC24AC-395D-EC44-8B8C-89159FFEA8AF}" srcOrd="1" destOrd="0" presId="urn:microsoft.com/office/officeart/2005/8/layout/process1"/>
    <dgm:cxn modelId="{C4D0A17F-2F49-9445-859D-2CE09E0C1663}" srcId="{2640D7FD-18B7-4646-8A9A-D7FA644E82AD}" destId="{E2DCA044-42FF-5148-8940-6B6FE2B3EB0A}" srcOrd="2" destOrd="0" parTransId="{5E2BFC73-8450-3249-A9E1-E3F76A94CADC}" sibTransId="{2EA7F163-3469-924D-837D-7C0AAC4FB0B3}"/>
    <dgm:cxn modelId="{25EF3CCF-B823-CC46-81DA-9B73C517958A}" type="presOf" srcId="{3B327854-7038-1E48-BA42-A5F64FCCBF08}" destId="{1E6282BF-4024-134B-A47A-14656E3E8E2C}" srcOrd="0" destOrd="0" presId="urn:microsoft.com/office/officeart/2005/8/layout/process1"/>
    <dgm:cxn modelId="{E4C227C6-9AD3-2B4C-8A37-3EA889C5D938}" type="presOf" srcId="{8B36100E-A66D-EA47-B489-A643B843038D}" destId="{124A03EE-F33B-1948-8086-DCF1BB343359}" srcOrd="0" destOrd="0" presId="urn:microsoft.com/office/officeart/2005/8/layout/process1"/>
    <dgm:cxn modelId="{7D96FA65-538F-7A4B-96D0-CD3DA4FD2014}" type="presOf" srcId="{2EA7F163-3469-924D-837D-7C0AAC4FB0B3}" destId="{665AB9D4-0811-A942-8302-BEC3C7509FF0}" srcOrd="1" destOrd="0" presId="urn:microsoft.com/office/officeart/2005/8/layout/process1"/>
    <dgm:cxn modelId="{D0D89601-1E83-C74B-9D71-37836EA8400F}" type="presOf" srcId="{E2DCA044-42FF-5148-8940-6B6FE2B3EB0A}" destId="{3886C0CE-B748-A042-A1C9-78880938D46C}" srcOrd="0" destOrd="0" presId="urn:microsoft.com/office/officeart/2005/8/layout/process1"/>
    <dgm:cxn modelId="{88CBF690-82A1-684A-81AD-F326F8B696FD}" srcId="{2640D7FD-18B7-4646-8A9A-D7FA644E82AD}" destId="{1E0779CC-C4A9-D343-B84F-6D42BB42C8F0}" srcOrd="1" destOrd="0" parTransId="{6A00FE50-69B7-9446-A894-235A507949D4}" sibTransId="{8B36100E-A66D-EA47-B489-A643B843038D}"/>
    <dgm:cxn modelId="{0644F549-81A1-FF49-8674-F221B5FA0B56}" type="presOf" srcId="{2640D7FD-18B7-4646-8A9A-D7FA644E82AD}" destId="{741C993E-2AD3-D542-9CA2-0CD858058D9F}" srcOrd="0" destOrd="0" presId="urn:microsoft.com/office/officeart/2005/8/layout/process1"/>
    <dgm:cxn modelId="{E439171F-F7EF-A144-A134-6FD9BE0325CE}" type="presOf" srcId="{2EA7F163-3469-924D-837D-7C0AAC4FB0B3}" destId="{AE064E9B-5592-7343-B10A-3C6910187CFE}" srcOrd="0" destOrd="0" presId="urn:microsoft.com/office/officeart/2005/8/layout/process1"/>
    <dgm:cxn modelId="{D7A899AD-87D9-A049-82B0-F2C1A379046C}" type="presOf" srcId="{1E0779CC-C4A9-D343-B84F-6D42BB42C8F0}" destId="{2342780D-4702-5741-95FB-E7CF7A3E67CA}" srcOrd="0" destOrd="0" presId="urn:microsoft.com/office/officeart/2005/8/layout/process1"/>
    <dgm:cxn modelId="{90E84B3B-FDAA-F04B-9FEC-C278CEA18F79}" srcId="{2640D7FD-18B7-4646-8A9A-D7FA644E82AD}" destId="{27875BE4-2A6D-4B44-AA7E-770947CA549D}" srcOrd="3" destOrd="0" parTransId="{DA879E15-ED10-3145-A149-2C5BE197B6A9}" sibTransId="{68107F20-5EF0-BB4A-B844-98D6556BA6AF}"/>
    <dgm:cxn modelId="{E81797CB-D92B-AC40-A674-1753DD2389C3}" type="presOf" srcId="{63A3AC5C-985D-0D49-ABF9-57DC96EFE4D9}" destId="{04A45472-E3EB-8547-895C-95AE87FDFAFE}" srcOrd="0" destOrd="0" presId="urn:microsoft.com/office/officeart/2005/8/layout/process1"/>
    <dgm:cxn modelId="{CE14418D-EA12-EA4C-97D9-2F97AE1D8AE3}" srcId="{2640D7FD-18B7-4646-8A9A-D7FA644E82AD}" destId="{3B327854-7038-1E48-BA42-A5F64FCCBF08}" srcOrd="0" destOrd="0" parTransId="{1A6C233F-2DD6-1348-A567-AE325DEA2F2F}" sibTransId="{63A3AC5C-985D-0D49-ABF9-57DC96EFE4D9}"/>
    <dgm:cxn modelId="{F4E951E9-CC0A-D648-AA88-37FAC6F52798}" type="presOf" srcId="{27875BE4-2A6D-4B44-AA7E-770947CA549D}" destId="{C442CAC3-459D-E34F-947E-F195265E4737}" srcOrd="0" destOrd="0" presId="urn:microsoft.com/office/officeart/2005/8/layout/process1"/>
    <dgm:cxn modelId="{857CACCB-6C31-1141-93AB-C9D4F9DEDE2E}" type="presParOf" srcId="{741C993E-2AD3-D542-9CA2-0CD858058D9F}" destId="{1E6282BF-4024-134B-A47A-14656E3E8E2C}" srcOrd="0" destOrd="0" presId="urn:microsoft.com/office/officeart/2005/8/layout/process1"/>
    <dgm:cxn modelId="{A8CC224E-6D0B-E441-B83D-B546398C08F7}" type="presParOf" srcId="{741C993E-2AD3-D542-9CA2-0CD858058D9F}" destId="{04A45472-E3EB-8547-895C-95AE87FDFAFE}" srcOrd="1" destOrd="0" presId="urn:microsoft.com/office/officeart/2005/8/layout/process1"/>
    <dgm:cxn modelId="{18981607-0DBF-234D-BEDA-918AAC817C27}" type="presParOf" srcId="{04A45472-E3EB-8547-895C-95AE87FDFAFE}" destId="{EAC68E4D-E769-B246-82E4-1308936CD01D}" srcOrd="0" destOrd="0" presId="urn:microsoft.com/office/officeart/2005/8/layout/process1"/>
    <dgm:cxn modelId="{E6C68524-7DA3-B641-A97C-EE83682C845C}" type="presParOf" srcId="{741C993E-2AD3-D542-9CA2-0CD858058D9F}" destId="{2342780D-4702-5741-95FB-E7CF7A3E67CA}" srcOrd="2" destOrd="0" presId="urn:microsoft.com/office/officeart/2005/8/layout/process1"/>
    <dgm:cxn modelId="{DD306C37-35E9-9141-ABA6-A9B985CF44EB}" type="presParOf" srcId="{741C993E-2AD3-D542-9CA2-0CD858058D9F}" destId="{124A03EE-F33B-1948-8086-DCF1BB343359}" srcOrd="3" destOrd="0" presId="urn:microsoft.com/office/officeart/2005/8/layout/process1"/>
    <dgm:cxn modelId="{BFF42EE8-FDA9-6F4A-9822-91C37CAE6500}" type="presParOf" srcId="{124A03EE-F33B-1948-8086-DCF1BB343359}" destId="{97DC24AC-395D-EC44-8B8C-89159FFEA8AF}" srcOrd="0" destOrd="0" presId="urn:microsoft.com/office/officeart/2005/8/layout/process1"/>
    <dgm:cxn modelId="{CAA33359-33F3-9D4C-9988-971508633F6C}" type="presParOf" srcId="{741C993E-2AD3-D542-9CA2-0CD858058D9F}" destId="{3886C0CE-B748-A042-A1C9-78880938D46C}" srcOrd="4" destOrd="0" presId="urn:microsoft.com/office/officeart/2005/8/layout/process1"/>
    <dgm:cxn modelId="{9861F231-D32B-494D-B25F-FAB60AD6F668}" type="presParOf" srcId="{741C993E-2AD3-D542-9CA2-0CD858058D9F}" destId="{AE064E9B-5592-7343-B10A-3C6910187CFE}" srcOrd="5" destOrd="0" presId="urn:microsoft.com/office/officeart/2005/8/layout/process1"/>
    <dgm:cxn modelId="{A86CEBEB-2C7D-9B41-875C-9AF5C45DC589}" type="presParOf" srcId="{AE064E9B-5592-7343-B10A-3C6910187CFE}" destId="{665AB9D4-0811-A942-8302-BEC3C7509FF0}" srcOrd="0" destOrd="0" presId="urn:microsoft.com/office/officeart/2005/8/layout/process1"/>
    <dgm:cxn modelId="{0C8EF082-87C5-5549-9188-14F111BB937E}" type="presParOf" srcId="{741C993E-2AD3-D542-9CA2-0CD858058D9F}" destId="{C442CAC3-459D-E34F-947E-F195265E4737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33AD736-36FC-C64C-90C4-B6A5240FF409}" type="doc">
      <dgm:prSet loTypeId="urn:microsoft.com/office/officeart/2005/8/layout/matrix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67F0F81-58E2-1A4B-822D-775EF61E7D5F}">
      <dgm:prSet phldrT="[Text]"/>
      <dgm:spPr/>
      <dgm:t>
        <a:bodyPr/>
        <a:lstStyle/>
        <a:p>
          <a:r>
            <a:rPr lang="en-US" dirty="0" smtClean="0"/>
            <a:t>Strengths</a:t>
          </a:r>
          <a:endParaRPr lang="en-US" dirty="0"/>
        </a:p>
      </dgm:t>
    </dgm:pt>
    <dgm:pt modelId="{CC8482EE-AF5E-2A4C-9A00-C648DB767FF6}" type="parTrans" cxnId="{A6720AC4-BA8B-DE46-80C6-2336406F27D3}">
      <dgm:prSet/>
      <dgm:spPr/>
      <dgm:t>
        <a:bodyPr/>
        <a:lstStyle/>
        <a:p>
          <a:endParaRPr lang="en-US"/>
        </a:p>
      </dgm:t>
    </dgm:pt>
    <dgm:pt modelId="{2CC37C01-9C9F-5148-A4CF-0911DA822E91}" type="sibTrans" cxnId="{A6720AC4-BA8B-DE46-80C6-2336406F27D3}">
      <dgm:prSet/>
      <dgm:spPr/>
      <dgm:t>
        <a:bodyPr/>
        <a:lstStyle/>
        <a:p>
          <a:endParaRPr lang="en-US"/>
        </a:p>
      </dgm:t>
    </dgm:pt>
    <dgm:pt modelId="{9D69DC84-A434-7D40-84B4-471E2CB29ED9}">
      <dgm:prSet phldrT="[Text]"/>
      <dgm:spPr/>
      <dgm:t>
        <a:bodyPr/>
        <a:lstStyle/>
        <a:p>
          <a:r>
            <a:rPr lang="en-US" dirty="0" smtClean="0"/>
            <a:t>Weaknesses</a:t>
          </a:r>
          <a:endParaRPr lang="en-US" dirty="0"/>
        </a:p>
      </dgm:t>
    </dgm:pt>
    <dgm:pt modelId="{C0581F0D-1CC9-FF4B-9A86-A48401DFA39C}" type="parTrans" cxnId="{38C38ABD-B3D9-2644-A15D-A76846C932E8}">
      <dgm:prSet/>
      <dgm:spPr/>
      <dgm:t>
        <a:bodyPr/>
        <a:lstStyle/>
        <a:p>
          <a:endParaRPr lang="en-US"/>
        </a:p>
      </dgm:t>
    </dgm:pt>
    <dgm:pt modelId="{AECFBD6B-89CD-BB48-8AC9-563D2C9798AC}" type="sibTrans" cxnId="{38C38ABD-B3D9-2644-A15D-A76846C932E8}">
      <dgm:prSet/>
      <dgm:spPr/>
      <dgm:t>
        <a:bodyPr/>
        <a:lstStyle/>
        <a:p>
          <a:endParaRPr lang="en-US"/>
        </a:p>
      </dgm:t>
    </dgm:pt>
    <dgm:pt modelId="{CE51C344-84A2-A242-87C9-A53A0E68F157}">
      <dgm:prSet phldrT="[Text]"/>
      <dgm:spPr/>
      <dgm:t>
        <a:bodyPr/>
        <a:lstStyle/>
        <a:p>
          <a:r>
            <a:rPr lang="en-US" dirty="0" smtClean="0"/>
            <a:t>Opportunities</a:t>
          </a:r>
          <a:endParaRPr lang="en-US" dirty="0"/>
        </a:p>
      </dgm:t>
    </dgm:pt>
    <dgm:pt modelId="{E273806F-529A-CB46-BCE6-0A47BEDC5BF7}" type="parTrans" cxnId="{1AA32066-C565-3342-870D-751F14D6AAC9}">
      <dgm:prSet/>
      <dgm:spPr/>
      <dgm:t>
        <a:bodyPr/>
        <a:lstStyle/>
        <a:p>
          <a:endParaRPr lang="en-US"/>
        </a:p>
      </dgm:t>
    </dgm:pt>
    <dgm:pt modelId="{5A5BB64C-FF68-F740-8C23-78B6D78A671F}" type="sibTrans" cxnId="{1AA32066-C565-3342-870D-751F14D6AAC9}">
      <dgm:prSet/>
      <dgm:spPr/>
      <dgm:t>
        <a:bodyPr/>
        <a:lstStyle/>
        <a:p>
          <a:endParaRPr lang="en-US"/>
        </a:p>
      </dgm:t>
    </dgm:pt>
    <dgm:pt modelId="{5310E9F4-674C-D24B-B001-EBE10EBBD568}">
      <dgm:prSet phldrT="[Text]"/>
      <dgm:spPr/>
      <dgm:t>
        <a:bodyPr/>
        <a:lstStyle/>
        <a:p>
          <a:r>
            <a:rPr lang="en-US" dirty="0" smtClean="0"/>
            <a:t>Threats</a:t>
          </a:r>
          <a:endParaRPr lang="en-US" dirty="0"/>
        </a:p>
      </dgm:t>
    </dgm:pt>
    <dgm:pt modelId="{162DFA39-82CC-9740-B149-FD9E3659E172}" type="parTrans" cxnId="{AE33F817-A9A0-3540-8FA9-ED63849CD26A}">
      <dgm:prSet/>
      <dgm:spPr/>
      <dgm:t>
        <a:bodyPr/>
        <a:lstStyle/>
        <a:p>
          <a:endParaRPr lang="en-US"/>
        </a:p>
      </dgm:t>
    </dgm:pt>
    <dgm:pt modelId="{B673E91B-2D78-EA40-A47D-8A438193192C}" type="sibTrans" cxnId="{AE33F817-A9A0-3540-8FA9-ED63849CD26A}">
      <dgm:prSet/>
      <dgm:spPr/>
      <dgm:t>
        <a:bodyPr/>
        <a:lstStyle/>
        <a:p>
          <a:endParaRPr lang="en-US"/>
        </a:p>
      </dgm:t>
    </dgm:pt>
    <dgm:pt modelId="{1538D8B9-1CC6-084B-BC02-1F2933A84CA0}">
      <dgm:prSet/>
      <dgm:spPr/>
      <dgm:t>
        <a:bodyPr/>
        <a:lstStyle/>
        <a:p>
          <a:r>
            <a:rPr lang="en-US" dirty="0" smtClean="0"/>
            <a:t>Internal capability that may help the company reach it’s objectives</a:t>
          </a:r>
          <a:endParaRPr lang="en-US" dirty="0"/>
        </a:p>
      </dgm:t>
    </dgm:pt>
    <dgm:pt modelId="{9AECA65F-71B3-CE4D-935A-2B72D0753A9F}" type="parTrans" cxnId="{E926E679-9197-9647-8DE5-AB4879032957}">
      <dgm:prSet/>
      <dgm:spPr/>
      <dgm:t>
        <a:bodyPr/>
        <a:lstStyle/>
        <a:p>
          <a:endParaRPr lang="en-US"/>
        </a:p>
      </dgm:t>
    </dgm:pt>
    <dgm:pt modelId="{9957254B-0A6F-8F4E-9B79-A5E6F456C278}" type="sibTrans" cxnId="{E926E679-9197-9647-8DE5-AB4879032957}">
      <dgm:prSet/>
      <dgm:spPr/>
      <dgm:t>
        <a:bodyPr/>
        <a:lstStyle/>
        <a:p>
          <a:endParaRPr lang="en-US"/>
        </a:p>
      </dgm:t>
    </dgm:pt>
    <dgm:pt modelId="{FEC70A96-B2AA-5745-8CD7-3619A568B680}">
      <dgm:prSet phldrT="[Text]"/>
      <dgm:spPr/>
      <dgm:t>
        <a:bodyPr/>
        <a:lstStyle/>
        <a:p>
          <a:r>
            <a:rPr lang="en-US" dirty="0" smtClean="0"/>
            <a:t>Internal limitation that may interfere with a company’s ability to achieve its objectives</a:t>
          </a:r>
          <a:endParaRPr lang="en-US" dirty="0"/>
        </a:p>
      </dgm:t>
    </dgm:pt>
    <dgm:pt modelId="{F07051DF-6304-974B-AF8F-7064742B1BFD}" type="parTrans" cxnId="{BBEC6E3D-D9F3-CF45-B588-79F0E8E1FBEA}">
      <dgm:prSet/>
      <dgm:spPr/>
      <dgm:t>
        <a:bodyPr/>
        <a:lstStyle/>
        <a:p>
          <a:endParaRPr lang="en-US"/>
        </a:p>
      </dgm:t>
    </dgm:pt>
    <dgm:pt modelId="{4E8A43D5-584E-D04F-BDED-7C687927F409}" type="sibTrans" cxnId="{BBEC6E3D-D9F3-CF45-B588-79F0E8E1FBEA}">
      <dgm:prSet/>
      <dgm:spPr/>
      <dgm:t>
        <a:bodyPr/>
        <a:lstStyle/>
        <a:p>
          <a:endParaRPr lang="en-US"/>
        </a:p>
      </dgm:t>
    </dgm:pt>
    <dgm:pt modelId="{57133CF7-1EF0-934C-8A21-39C9BE91E300}">
      <dgm:prSet phldrT="[Text]"/>
      <dgm:spPr/>
      <dgm:t>
        <a:bodyPr/>
        <a:lstStyle/>
        <a:p>
          <a:r>
            <a:rPr lang="en-US" dirty="0" smtClean="0"/>
            <a:t>External forces that the company may be able to exploit to its advantage</a:t>
          </a:r>
          <a:endParaRPr lang="en-US" dirty="0"/>
        </a:p>
      </dgm:t>
    </dgm:pt>
    <dgm:pt modelId="{580CA6F7-7E45-B244-A147-89FE1618B5D8}" type="parTrans" cxnId="{FB56B833-D5A6-214E-81E3-7EB7A718F53C}">
      <dgm:prSet/>
      <dgm:spPr/>
      <dgm:t>
        <a:bodyPr/>
        <a:lstStyle/>
        <a:p>
          <a:endParaRPr lang="en-US"/>
        </a:p>
      </dgm:t>
    </dgm:pt>
    <dgm:pt modelId="{E8B8C153-99F1-9142-9E30-B17918822CC3}" type="sibTrans" cxnId="{FB56B833-D5A6-214E-81E3-7EB7A718F53C}">
      <dgm:prSet/>
      <dgm:spPr/>
      <dgm:t>
        <a:bodyPr/>
        <a:lstStyle/>
        <a:p>
          <a:endParaRPr lang="en-US"/>
        </a:p>
      </dgm:t>
    </dgm:pt>
    <dgm:pt modelId="{57DB69C7-41BB-BE44-AB0E-66854B07EF3D}">
      <dgm:prSet phldrT="[Text]"/>
      <dgm:spPr/>
      <dgm:t>
        <a:bodyPr/>
        <a:lstStyle/>
        <a:p>
          <a:r>
            <a:rPr lang="en-US" dirty="0" smtClean="0"/>
            <a:t>Current and emerging external factors that may challenge the company’s performance </a:t>
          </a:r>
          <a:endParaRPr lang="en-US" dirty="0"/>
        </a:p>
      </dgm:t>
    </dgm:pt>
    <dgm:pt modelId="{50B3F9C2-9099-A64E-ADFF-A6185120896E}" type="parTrans" cxnId="{13607E34-830C-AA47-BFCA-32E1B1F33473}">
      <dgm:prSet/>
      <dgm:spPr/>
      <dgm:t>
        <a:bodyPr/>
        <a:lstStyle/>
        <a:p>
          <a:endParaRPr lang="en-US"/>
        </a:p>
      </dgm:t>
    </dgm:pt>
    <dgm:pt modelId="{050B9B81-BBD9-904F-84FC-E0DFD5F63D1D}" type="sibTrans" cxnId="{13607E34-830C-AA47-BFCA-32E1B1F33473}">
      <dgm:prSet/>
      <dgm:spPr/>
      <dgm:t>
        <a:bodyPr/>
        <a:lstStyle/>
        <a:p>
          <a:endParaRPr lang="en-US"/>
        </a:p>
      </dgm:t>
    </dgm:pt>
    <dgm:pt modelId="{828F86C9-5457-6B4F-9081-9B887618CEC2}" type="pres">
      <dgm:prSet presAssocID="{133AD736-36FC-C64C-90C4-B6A5240FF409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979C58B-2AA9-DD41-A243-92E26D8989B6}" type="pres">
      <dgm:prSet presAssocID="{133AD736-36FC-C64C-90C4-B6A5240FF409}" presName="diamond" presStyleLbl="bgShp" presStyleIdx="0" presStyleCnt="1"/>
      <dgm:spPr/>
    </dgm:pt>
    <dgm:pt modelId="{D308C9C3-84F2-A54D-973C-8C2BCE63F321}" type="pres">
      <dgm:prSet presAssocID="{133AD736-36FC-C64C-90C4-B6A5240FF409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076479-9876-4F46-9036-69C5E16614B4}" type="pres">
      <dgm:prSet presAssocID="{133AD736-36FC-C64C-90C4-B6A5240FF409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F74E1B-D10F-E544-B683-B1FA8FFA7A17}" type="pres">
      <dgm:prSet presAssocID="{133AD736-36FC-C64C-90C4-B6A5240FF409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FADBD1-C551-224D-83E0-E7F38DB4424D}" type="pres">
      <dgm:prSet presAssocID="{133AD736-36FC-C64C-90C4-B6A5240FF409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A68B212-E1B8-C54C-A741-D7B197690936}" type="presOf" srcId="{1538D8B9-1CC6-084B-BC02-1F2933A84CA0}" destId="{D308C9C3-84F2-A54D-973C-8C2BCE63F321}" srcOrd="0" destOrd="1" presId="urn:microsoft.com/office/officeart/2005/8/layout/matrix3"/>
    <dgm:cxn modelId="{F4B328A4-D422-D949-826E-D466763D0630}" type="presOf" srcId="{267F0F81-58E2-1A4B-822D-775EF61E7D5F}" destId="{D308C9C3-84F2-A54D-973C-8C2BCE63F321}" srcOrd="0" destOrd="0" presId="urn:microsoft.com/office/officeart/2005/8/layout/matrix3"/>
    <dgm:cxn modelId="{1AA32066-C565-3342-870D-751F14D6AAC9}" srcId="{133AD736-36FC-C64C-90C4-B6A5240FF409}" destId="{CE51C344-84A2-A242-87C9-A53A0E68F157}" srcOrd="2" destOrd="0" parTransId="{E273806F-529A-CB46-BCE6-0A47BEDC5BF7}" sibTransId="{5A5BB64C-FF68-F740-8C23-78B6D78A671F}"/>
    <dgm:cxn modelId="{E926E679-9197-9647-8DE5-AB4879032957}" srcId="{267F0F81-58E2-1A4B-822D-775EF61E7D5F}" destId="{1538D8B9-1CC6-084B-BC02-1F2933A84CA0}" srcOrd="0" destOrd="0" parTransId="{9AECA65F-71B3-CE4D-935A-2B72D0753A9F}" sibTransId="{9957254B-0A6F-8F4E-9B79-A5E6F456C278}"/>
    <dgm:cxn modelId="{7AB02A46-B484-E34A-899D-B3B9F90D5920}" type="presOf" srcId="{CE51C344-84A2-A242-87C9-A53A0E68F157}" destId="{64F74E1B-D10F-E544-B683-B1FA8FFA7A17}" srcOrd="0" destOrd="0" presId="urn:microsoft.com/office/officeart/2005/8/layout/matrix3"/>
    <dgm:cxn modelId="{AE33F817-A9A0-3540-8FA9-ED63849CD26A}" srcId="{133AD736-36FC-C64C-90C4-B6A5240FF409}" destId="{5310E9F4-674C-D24B-B001-EBE10EBBD568}" srcOrd="3" destOrd="0" parTransId="{162DFA39-82CC-9740-B149-FD9E3659E172}" sibTransId="{B673E91B-2D78-EA40-A47D-8A438193192C}"/>
    <dgm:cxn modelId="{27733236-1FC7-A244-8470-C4B037508923}" type="presOf" srcId="{5310E9F4-674C-D24B-B001-EBE10EBBD568}" destId="{73FADBD1-C551-224D-83E0-E7F38DB4424D}" srcOrd="0" destOrd="0" presId="urn:microsoft.com/office/officeart/2005/8/layout/matrix3"/>
    <dgm:cxn modelId="{73D5D552-19B6-A048-9FD9-8700FEDDC301}" type="presOf" srcId="{133AD736-36FC-C64C-90C4-B6A5240FF409}" destId="{828F86C9-5457-6B4F-9081-9B887618CEC2}" srcOrd="0" destOrd="0" presId="urn:microsoft.com/office/officeart/2005/8/layout/matrix3"/>
    <dgm:cxn modelId="{BBEC6E3D-D9F3-CF45-B588-79F0E8E1FBEA}" srcId="{9D69DC84-A434-7D40-84B4-471E2CB29ED9}" destId="{FEC70A96-B2AA-5745-8CD7-3619A568B680}" srcOrd="0" destOrd="0" parTransId="{F07051DF-6304-974B-AF8F-7064742B1BFD}" sibTransId="{4E8A43D5-584E-D04F-BDED-7C687927F409}"/>
    <dgm:cxn modelId="{62AA9F63-EB07-F44D-B56D-4FA63A92E6D5}" type="presOf" srcId="{57DB69C7-41BB-BE44-AB0E-66854B07EF3D}" destId="{73FADBD1-C551-224D-83E0-E7F38DB4424D}" srcOrd="0" destOrd="1" presId="urn:microsoft.com/office/officeart/2005/8/layout/matrix3"/>
    <dgm:cxn modelId="{B4B5267D-FCC3-CB45-97BD-ECE1E51DA019}" type="presOf" srcId="{57133CF7-1EF0-934C-8A21-39C9BE91E300}" destId="{64F74E1B-D10F-E544-B683-B1FA8FFA7A17}" srcOrd="0" destOrd="1" presId="urn:microsoft.com/office/officeart/2005/8/layout/matrix3"/>
    <dgm:cxn modelId="{3DFB43C6-6255-7A46-9350-F859D48C3502}" type="presOf" srcId="{9D69DC84-A434-7D40-84B4-471E2CB29ED9}" destId="{3F076479-9876-4F46-9036-69C5E16614B4}" srcOrd="0" destOrd="0" presId="urn:microsoft.com/office/officeart/2005/8/layout/matrix3"/>
    <dgm:cxn modelId="{38C38ABD-B3D9-2644-A15D-A76846C932E8}" srcId="{133AD736-36FC-C64C-90C4-B6A5240FF409}" destId="{9D69DC84-A434-7D40-84B4-471E2CB29ED9}" srcOrd="1" destOrd="0" parTransId="{C0581F0D-1CC9-FF4B-9A86-A48401DFA39C}" sibTransId="{AECFBD6B-89CD-BB48-8AC9-563D2C9798AC}"/>
    <dgm:cxn modelId="{11549EE9-F03C-1A46-8A9D-EB24A44A8AFE}" type="presOf" srcId="{FEC70A96-B2AA-5745-8CD7-3619A568B680}" destId="{3F076479-9876-4F46-9036-69C5E16614B4}" srcOrd="0" destOrd="1" presId="urn:microsoft.com/office/officeart/2005/8/layout/matrix3"/>
    <dgm:cxn modelId="{13607E34-830C-AA47-BFCA-32E1B1F33473}" srcId="{5310E9F4-674C-D24B-B001-EBE10EBBD568}" destId="{57DB69C7-41BB-BE44-AB0E-66854B07EF3D}" srcOrd="0" destOrd="0" parTransId="{50B3F9C2-9099-A64E-ADFF-A6185120896E}" sibTransId="{050B9B81-BBD9-904F-84FC-E0DFD5F63D1D}"/>
    <dgm:cxn modelId="{A6720AC4-BA8B-DE46-80C6-2336406F27D3}" srcId="{133AD736-36FC-C64C-90C4-B6A5240FF409}" destId="{267F0F81-58E2-1A4B-822D-775EF61E7D5F}" srcOrd="0" destOrd="0" parTransId="{CC8482EE-AF5E-2A4C-9A00-C648DB767FF6}" sibTransId="{2CC37C01-9C9F-5148-A4CF-0911DA822E91}"/>
    <dgm:cxn modelId="{FB56B833-D5A6-214E-81E3-7EB7A718F53C}" srcId="{CE51C344-84A2-A242-87C9-A53A0E68F157}" destId="{57133CF7-1EF0-934C-8A21-39C9BE91E300}" srcOrd="0" destOrd="0" parTransId="{580CA6F7-7E45-B244-A147-89FE1618B5D8}" sibTransId="{E8B8C153-99F1-9142-9E30-B17918822CC3}"/>
    <dgm:cxn modelId="{2BB20ABB-7BCC-1B49-8F04-086F459EC072}" type="presParOf" srcId="{828F86C9-5457-6B4F-9081-9B887618CEC2}" destId="{F979C58B-2AA9-DD41-A243-92E26D8989B6}" srcOrd="0" destOrd="0" presId="urn:microsoft.com/office/officeart/2005/8/layout/matrix3"/>
    <dgm:cxn modelId="{1B2CD850-DE2B-A54B-B501-0DC7D2FD9578}" type="presParOf" srcId="{828F86C9-5457-6B4F-9081-9B887618CEC2}" destId="{D308C9C3-84F2-A54D-973C-8C2BCE63F321}" srcOrd="1" destOrd="0" presId="urn:microsoft.com/office/officeart/2005/8/layout/matrix3"/>
    <dgm:cxn modelId="{D8F99B8D-3D95-1645-A3DC-974955D2A650}" type="presParOf" srcId="{828F86C9-5457-6B4F-9081-9B887618CEC2}" destId="{3F076479-9876-4F46-9036-69C5E16614B4}" srcOrd="2" destOrd="0" presId="urn:microsoft.com/office/officeart/2005/8/layout/matrix3"/>
    <dgm:cxn modelId="{DF128526-4221-164C-B6A2-5A4D0D6B6A93}" type="presParOf" srcId="{828F86C9-5457-6B4F-9081-9B887618CEC2}" destId="{64F74E1B-D10F-E544-B683-B1FA8FFA7A17}" srcOrd="3" destOrd="0" presId="urn:microsoft.com/office/officeart/2005/8/layout/matrix3"/>
    <dgm:cxn modelId="{3C57B6C6-3BC4-CE43-A6BA-D21BDA61115E}" type="presParOf" srcId="{828F86C9-5457-6B4F-9081-9B887618CEC2}" destId="{73FADBD1-C551-224D-83E0-E7F38DB4424D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33AD736-36FC-C64C-90C4-B6A5240FF409}" type="doc">
      <dgm:prSet loTypeId="urn:microsoft.com/office/officeart/2005/8/layout/matrix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67F0F81-58E2-1A4B-822D-775EF61E7D5F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 smtClean="0"/>
            <a:t>Strengths</a:t>
          </a:r>
          <a:endParaRPr lang="en-US" dirty="0"/>
        </a:p>
      </dgm:t>
    </dgm:pt>
    <dgm:pt modelId="{CC8482EE-AF5E-2A4C-9A00-C648DB767FF6}" type="parTrans" cxnId="{A6720AC4-BA8B-DE46-80C6-2336406F27D3}">
      <dgm:prSet/>
      <dgm:spPr/>
      <dgm:t>
        <a:bodyPr/>
        <a:lstStyle/>
        <a:p>
          <a:endParaRPr lang="en-US"/>
        </a:p>
      </dgm:t>
    </dgm:pt>
    <dgm:pt modelId="{2CC37C01-9C9F-5148-A4CF-0911DA822E91}" type="sibTrans" cxnId="{A6720AC4-BA8B-DE46-80C6-2336406F27D3}">
      <dgm:prSet/>
      <dgm:spPr/>
      <dgm:t>
        <a:bodyPr/>
        <a:lstStyle/>
        <a:p>
          <a:endParaRPr lang="en-US"/>
        </a:p>
      </dgm:t>
    </dgm:pt>
    <dgm:pt modelId="{9D69DC84-A434-7D40-84B4-471E2CB29ED9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 smtClean="0"/>
            <a:t>Weaknesses</a:t>
          </a:r>
          <a:endParaRPr lang="en-US" dirty="0"/>
        </a:p>
      </dgm:t>
    </dgm:pt>
    <dgm:pt modelId="{C0581F0D-1CC9-FF4B-9A86-A48401DFA39C}" type="parTrans" cxnId="{38C38ABD-B3D9-2644-A15D-A76846C932E8}">
      <dgm:prSet/>
      <dgm:spPr/>
      <dgm:t>
        <a:bodyPr/>
        <a:lstStyle/>
        <a:p>
          <a:endParaRPr lang="en-US"/>
        </a:p>
      </dgm:t>
    </dgm:pt>
    <dgm:pt modelId="{AECFBD6B-89CD-BB48-8AC9-563D2C9798AC}" type="sibTrans" cxnId="{38C38ABD-B3D9-2644-A15D-A76846C932E8}">
      <dgm:prSet/>
      <dgm:spPr/>
      <dgm:t>
        <a:bodyPr/>
        <a:lstStyle/>
        <a:p>
          <a:endParaRPr lang="en-US"/>
        </a:p>
      </dgm:t>
    </dgm:pt>
    <dgm:pt modelId="{CE51C344-84A2-A242-87C9-A53A0E68F157}">
      <dgm:prSet phldrT="[Text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dirty="0" smtClean="0"/>
            <a:t>Opportunities</a:t>
          </a:r>
          <a:endParaRPr lang="en-US" dirty="0"/>
        </a:p>
      </dgm:t>
    </dgm:pt>
    <dgm:pt modelId="{E273806F-529A-CB46-BCE6-0A47BEDC5BF7}" type="parTrans" cxnId="{1AA32066-C565-3342-870D-751F14D6AAC9}">
      <dgm:prSet/>
      <dgm:spPr/>
      <dgm:t>
        <a:bodyPr/>
        <a:lstStyle/>
        <a:p>
          <a:endParaRPr lang="en-US"/>
        </a:p>
      </dgm:t>
    </dgm:pt>
    <dgm:pt modelId="{5A5BB64C-FF68-F740-8C23-78B6D78A671F}" type="sibTrans" cxnId="{1AA32066-C565-3342-870D-751F14D6AAC9}">
      <dgm:prSet/>
      <dgm:spPr/>
      <dgm:t>
        <a:bodyPr/>
        <a:lstStyle/>
        <a:p>
          <a:endParaRPr lang="en-US"/>
        </a:p>
      </dgm:t>
    </dgm:pt>
    <dgm:pt modelId="{5310E9F4-674C-D24B-B001-EBE10EBBD568}">
      <dgm:prSet phldrT="[Text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dirty="0" smtClean="0"/>
            <a:t>Threats</a:t>
          </a:r>
          <a:endParaRPr lang="en-US" dirty="0"/>
        </a:p>
      </dgm:t>
    </dgm:pt>
    <dgm:pt modelId="{162DFA39-82CC-9740-B149-FD9E3659E172}" type="parTrans" cxnId="{AE33F817-A9A0-3540-8FA9-ED63849CD26A}">
      <dgm:prSet/>
      <dgm:spPr/>
      <dgm:t>
        <a:bodyPr/>
        <a:lstStyle/>
        <a:p>
          <a:endParaRPr lang="en-US"/>
        </a:p>
      </dgm:t>
    </dgm:pt>
    <dgm:pt modelId="{B673E91B-2D78-EA40-A47D-8A438193192C}" type="sibTrans" cxnId="{AE33F817-A9A0-3540-8FA9-ED63849CD26A}">
      <dgm:prSet/>
      <dgm:spPr/>
      <dgm:t>
        <a:bodyPr/>
        <a:lstStyle/>
        <a:p>
          <a:endParaRPr lang="en-US"/>
        </a:p>
      </dgm:t>
    </dgm:pt>
    <dgm:pt modelId="{1538D8B9-1CC6-084B-BC02-1F2933A84CA0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 smtClean="0"/>
            <a:t>Internal capability that may help the company reach it’s objectives</a:t>
          </a:r>
          <a:endParaRPr lang="en-US" dirty="0"/>
        </a:p>
      </dgm:t>
    </dgm:pt>
    <dgm:pt modelId="{9AECA65F-71B3-CE4D-935A-2B72D0753A9F}" type="parTrans" cxnId="{E926E679-9197-9647-8DE5-AB4879032957}">
      <dgm:prSet/>
      <dgm:spPr/>
      <dgm:t>
        <a:bodyPr/>
        <a:lstStyle/>
        <a:p>
          <a:endParaRPr lang="en-US"/>
        </a:p>
      </dgm:t>
    </dgm:pt>
    <dgm:pt modelId="{9957254B-0A6F-8F4E-9B79-A5E6F456C278}" type="sibTrans" cxnId="{E926E679-9197-9647-8DE5-AB4879032957}">
      <dgm:prSet/>
      <dgm:spPr/>
      <dgm:t>
        <a:bodyPr/>
        <a:lstStyle/>
        <a:p>
          <a:endParaRPr lang="en-US"/>
        </a:p>
      </dgm:t>
    </dgm:pt>
    <dgm:pt modelId="{FEC70A96-B2AA-5745-8CD7-3619A568B680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 smtClean="0"/>
            <a:t>Internal limitation that may interfere with a company’s ability to achieve its objectives</a:t>
          </a:r>
          <a:endParaRPr lang="en-US" dirty="0"/>
        </a:p>
      </dgm:t>
    </dgm:pt>
    <dgm:pt modelId="{F07051DF-6304-974B-AF8F-7064742B1BFD}" type="parTrans" cxnId="{BBEC6E3D-D9F3-CF45-B588-79F0E8E1FBEA}">
      <dgm:prSet/>
      <dgm:spPr/>
      <dgm:t>
        <a:bodyPr/>
        <a:lstStyle/>
        <a:p>
          <a:endParaRPr lang="en-US"/>
        </a:p>
      </dgm:t>
    </dgm:pt>
    <dgm:pt modelId="{4E8A43D5-584E-D04F-BDED-7C687927F409}" type="sibTrans" cxnId="{BBEC6E3D-D9F3-CF45-B588-79F0E8E1FBEA}">
      <dgm:prSet/>
      <dgm:spPr/>
      <dgm:t>
        <a:bodyPr/>
        <a:lstStyle/>
        <a:p>
          <a:endParaRPr lang="en-US"/>
        </a:p>
      </dgm:t>
    </dgm:pt>
    <dgm:pt modelId="{57133CF7-1EF0-934C-8A21-39C9BE91E300}">
      <dgm:prSet phldrT="[Text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dirty="0" smtClean="0"/>
            <a:t>External forces that the company may be able to exploit to its advantage</a:t>
          </a:r>
          <a:endParaRPr lang="en-US" dirty="0"/>
        </a:p>
      </dgm:t>
    </dgm:pt>
    <dgm:pt modelId="{580CA6F7-7E45-B244-A147-89FE1618B5D8}" type="parTrans" cxnId="{FB56B833-D5A6-214E-81E3-7EB7A718F53C}">
      <dgm:prSet/>
      <dgm:spPr/>
      <dgm:t>
        <a:bodyPr/>
        <a:lstStyle/>
        <a:p>
          <a:endParaRPr lang="en-US"/>
        </a:p>
      </dgm:t>
    </dgm:pt>
    <dgm:pt modelId="{E8B8C153-99F1-9142-9E30-B17918822CC3}" type="sibTrans" cxnId="{FB56B833-D5A6-214E-81E3-7EB7A718F53C}">
      <dgm:prSet/>
      <dgm:spPr/>
      <dgm:t>
        <a:bodyPr/>
        <a:lstStyle/>
        <a:p>
          <a:endParaRPr lang="en-US"/>
        </a:p>
      </dgm:t>
    </dgm:pt>
    <dgm:pt modelId="{57DB69C7-41BB-BE44-AB0E-66854B07EF3D}">
      <dgm:prSet phldrT="[Text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dirty="0" smtClean="0"/>
            <a:t>Current and emerging external factors that may challenge the company’s performance </a:t>
          </a:r>
          <a:endParaRPr lang="en-US" dirty="0"/>
        </a:p>
      </dgm:t>
    </dgm:pt>
    <dgm:pt modelId="{50B3F9C2-9099-A64E-ADFF-A6185120896E}" type="parTrans" cxnId="{13607E34-830C-AA47-BFCA-32E1B1F33473}">
      <dgm:prSet/>
      <dgm:spPr/>
      <dgm:t>
        <a:bodyPr/>
        <a:lstStyle/>
        <a:p>
          <a:endParaRPr lang="en-US"/>
        </a:p>
      </dgm:t>
    </dgm:pt>
    <dgm:pt modelId="{050B9B81-BBD9-904F-84FC-E0DFD5F63D1D}" type="sibTrans" cxnId="{13607E34-830C-AA47-BFCA-32E1B1F33473}">
      <dgm:prSet/>
      <dgm:spPr/>
      <dgm:t>
        <a:bodyPr/>
        <a:lstStyle/>
        <a:p>
          <a:endParaRPr lang="en-US"/>
        </a:p>
      </dgm:t>
    </dgm:pt>
    <dgm:pt modelId="{828F86C9-5457-6B4F-9081-9B887618CEC2}" type="pres">
      <dgm:prSet presAssocID="{133AD736-36FC-C64C-90C4-B6A5240FF409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979C58B-2AA9-DD41-A243-92E26D8989B6}" type="pres">
      <dgm:prSet presAssocID="{133AD736-36FC-C64C-90C4-B6A5240FF409}" presName="diamond" presStyleLbl="bgShp" presStyleIdx="0" presStyleCnt="1" custLinFactNeighborY="-382"/>
      <dgm:spPr/>
    </dgm:pt>
    <dgm:pt modelId="{D308C9C3-84F2-A54D-973C-8C2BCE63F321}" type="pres">
      <dgm:prSet presAssocID="{133AD736-36FC-C64C-90C4-B6A5240FF409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076479-9876-4F46-9036-69C5E16614B4}" type="pres">
      <dgm:prSet presAssocID="{133AD736-36FC-C64C-90C4-B6A5240FF409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F74E1B-D10F-E544-B683-B1FA8FFA7A17}" type="pres">
      <dgm:prSet presAssocID="{133AD736-36FC-C64C-90C4-B6A5240FF409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FADBD1-C551-224D-83E0-E7F38DB4424D}" type="pres">
      <dgm:prSet presAssocID="{133AD736-36FC-C64C-90C4-B6A5240FF409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3068887-58F8-9F4B-8A30-7C62CB01A40A}" type="presOf" srcId="{1538D8B9-1CC6-084B-BC02-1F2933A84CA0}" destId="{D308C9C3-84F2-A54D-973C-8C2BCE63F321}" srcOrd="0" destOrd="1" presId="urn:microsoft.com/office/officeart/2005/8/layout/matrix3"/>
    <dgm:cxn modelId="{EF9BEE8E-DD5B-B84A-9A64-B8B94E36E3E6}" type="presOf" srcId="{133AD736-36FC-C64C-90C4-B6A5240FF409}" destId="{828F86C9-5457-6B4F-9081-9B887618CEC2}" srcOrd="0" destOrd="0" presId="urn:microsoft.com/office/officeart/2005/8/layout/matrix3"/>
    <dgm:cxn modelId="{1AA32066-C565-3342-870D-751F14D6AAC9}" srcId="{133AD736-36FC-C64C-90C4-B6A5240FF409}" destId="{CE51C344-84A2-A242-87C9-A53A0E68F157}" srcOrd="2" destOrd="0" parTransId="{E273806F-529A-CB46-BCE6-0A47BEDC5BF7}" sibTransId="{5A5BB64C-FF68-F740-8C23-78B6D78A671F}"/>
    <dgm:cxn modelId="{F900DA76-31CB-8842-BDC1-C03F8708A28C}" type="presOf" srcId="{9D69DC84-A434-7D40-84B4-471E2CB29ED9}" destId="{3F076479-9876-4F46-9036-69C5E16614B4}" srcOrd="0" destOrd="0" presId="urn:microsoft.com/office/officeart/2005/8/layout/matrix3"/>
    <dgm:cxn modelId="{E926E679-9197-9647-8DE5-AB4879032957}" srcId="{267F0F81-58E2-1A4B-822D-775EF61E7D5F}" destId="{1538D8B9-1CC6-084B-BC02-1F2933A84CA0}" srcOrd="0" destOrd="0" parTransId="{9AECA65F-71B3-CE4D-935A-2B72D0753A9F}" sibTransId="{9957254B-0A6F-8F4E-9B79-A5E6F456C278}"/>
    <dgm:cxn modelId="{F515FDCB-E5D8-F546-AE8F-9077E74A3F98}" type="presOf" srcId="{FEC70A96-B2AA-5745-8CD7-3619A568B680}" destId="{3F076479-9876-4F46-9036-69C5E16614B4}" srcOrd="0" destOrd="1" presId="urn:microsoft.com/office/officeart/2005/8/layout/matrix3"/>
    <dgm:cxn modelId="{C35A6CB7-A5B2-1442-A12B-3B5FD1F010C8}" type="presOf" srcId="{CE51C344-84A2-A242-87C9-A53A0E68F157}" destId="{64F74E1B-D10F-E544-B683-B1FA8FFA7A17}" srcOrd="0" destOrd="0" presId="urn:microsoft.com/office/officeart/2005/8/layout/matrix3"/>
    <dgm:cxn modelId="{AE33F817-A9A0-3540-8FA9-ED63849CD26A}" srcId="{133AD736-36FC-C64C-90C4-B6A5240FF409}" destId="{5310E9F4-674C-D24B-B001-EBE10EBBD568}" srcOrd="3" destOrd="0" parTransId="{162DFA39-82CC-9740-B149-FD9E3659E172}" sibTransId="{B673E91B-2D78-EA40-A47D-8A438193192C}"/>
    <dgm:cxn modelId="{C95C3C81-E532-F24C-BDAC-24BF4EC13B9B}" type="presOf" srcId="{57133CF7-1EF0-934C-8A21-39C9BE91E300}" destId="{64F74E1B-D10F-E544-B683-B1FA8FFA7A17}" srcOrd="0" destOrd="1" presId="urn:microsoft.com/office/officeart/2005/8/layout/matrix3"/>
    <dgm:cxn modelId="{1FA6AAC7-62D0-274F-9692-F9ED366FF3E2}" type="presOf" srcId="{57DB69C7-41BB-BE44-AB0E-66854B07EF3D}" destId="{73FADBD1-C551-224D-83E0-E7F38DB4424D}" srcOrd="0" destOrd="1" presId="urn:microsoft.com/office/officeart/2005/8/layout/matrix3"/>
    <dgm:cxn modelId="{BBEC6E3D-D9F3-CF45-B588-79F0E8E1FBEA}" srcId="{9D69DC84-A434-7D40-84B4-471E2CB29ED9}" destId="{FEC70A96-B2AA-5745-8CD7-3619A568B680}" srcOrd="0" destOrd="0" parTransId="{F07051DF-6304-974B-AF8F-7064742B1BFD}" sibTransId="{4E8A43D5-584E-D04F-BDED-7C687927F409}"/>
    <dgm:cxn modelId="{351342A3-4E61-E142-942C-4A39D81E5A5D}" type="presOf" srcId="{267F0F81-58E2-1A4B-822D-775EF61E7D5F}" destId="{D308C9C3-84F2-A54D-973C-8C2BCE63F321}" srcOrd="0" destOrd="0" presId="urn:microsoft.com/office/officeart/2005/8/layout/matrix3"/>
    <dgm:cxn modelId="{38C38ABD-B3D9-2644-A15D-A76846C932E8}" srcId="{133AD736-36FC-C64C-90C4-B6A5240FF409}" destId="{9D69DC84-A434-7D40-84B4-471E2CB29ED9}" srcOrd="1" destOrd="0" parTransId="{C0581F0D-1CC9-FF4B-9A86-A48401DFA39C}" sibTransId="{AECFBD6B-89CD-BB48-8AC9-563D2C9798AC}"/>
    <dgm:cxn modelId="{13607E34-830C-AA47-BFCA-32E1B1F33473}" srcId="{5310E9F4-674C-D24B-B001-EBE10EBBD568}" destId="{57DB69C7-41BB-BE44-AB0E-66854B07EF3D}" srcOrd="0" destOrd="0" parTransId="{50B3F9C2-9099-A64E-ADFF-A6185120896E}" sibTransId="{050B9B81-BBD9-904F-84FC-E0DFD5F63D1D}"/>
    <dgm:cxn modelId="{A6720AC4-BA8B-DE46-80C6-2336406F27D3}" srcId="{133AD736-36FC-C64C-90C4-B6A5240FF409}" destId="{267F0F81-58E2-1A4B-822D-775EF61E7D5F}" srcOrd="0" destOrd="0" parTransId="{CC8482EE-AF5E-2A4C-9A00-C648DB767FF6}" sibTransId="{2CC37C01-9C9F-5148-A4CF-0911DA822E91}"/>
    <dgm:cxn modelId="{0C745DC8-E452-BE48-B265-BE36B34D9231}" type="presOf" srcId="{5310E9F4-674C-D24B-B001-EBE10EBBD568}" destId="{73FADBD1-C551-224D-83E0-E7F38DB4424D}" srcOrd="0" destOrd="0" presId="urn:microsoft.com/office/officeart/2005/8/layout/matrix3"/>
    <dgm:cxn modelId="{FB56B833-D5A6-214E-81E3-7EB7A718F53C}" srcId="{CE51C344-84A2-A242-87C9-A53A0E68F157}" destId="{57133CF7-1EF0-934C-8A21-39C9BE91E300}" srcOrd="0" destOrd="0" parTransId="{580CA6F7-7E45-B244-A147-89FE1618B5D8}" sibTransId="{E8B8C153-99F1-9142-9E30-B17918822CC3}"/>
    <dgm:cxn modelId="{0AB82F27-DD61-F842-BF5E-5937D03DC289}" type="presParOf" srcId="{828F86C9-5457-6B4F-9081-9B887618CEC2}" destId="{F979C58B-2AA9-DD41-A243-92E26D8989B6}" srcOrd="0" destOrd="0" presId="urn:microsoft.com/office/officeart/2005/8/layout/matrix3"/>
    <dgm:cxn modelId="{34439C5D-A840-314C-81AF-5F809A96583B}" type="presParOf" srcId="{828F86C9-5457-6B4F-9081-9B887618CEC2}" destId="{D308C9C3-84F2-A54D-973C-8C2BCE63F321}" srcOrd="1" destOrd="0" presId="urn:microsoft.com/office/officeart/2005/8/layout/matrix3"/>
    <dgm:cxn modelId="{BAFAA096-4D2A-F14C-A3A6-4A95E5077501}" type="presParOf" srcId="{828F86C9-5457-6B4F-9081-9B887618CEC2}" destId="{3F076479-9876-4F46-9036-69C5E16614B4}" srcOrd="2" destOrd="0" presId="urn:microsoft.com/office/officeart/2005/8/layout/matrix3"/>
    <dgm:cxn modelId="{8347DFCF-CC73-434A-81AD-459A7AE0E6EF}" type="presParOf" srcId="{828F86C9-5457-6B4F-9081-9B887618CEC2}" destId="{64F74E1B-D10F-E544-B683-B1FA8FFA7A17}" srcOrd="3" destOrd="0" presId="urn:microsoft.com/office/officeart/2005/8/layout/matrix3"/>
    <dgm:cxn modelId="{E123F9D1-612B-9F4F-B932-3B8F2943D9B6}" type="presParOf" srcId="{828F86C9-5457-6B4F-9081-9B887618CEC2}" destId="{73FADBD1-C551-224D-83E0-E7F38DB4424D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087E2F3-BB54-FA4A-8F98-E896E4379B63}" type="doc">
      <dgm:prSet loTypeId="urn:microsoft.com/office/officeart/2005/8/layout/radial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1671EF-98B5-1544-8FAD-B2DD688D3885}">
      <dgm:prSet phldrT="[Text]"/>
      <dgm:spPr/>
      <dgm:t>
        <a:bodyPr/>
        <a:lstStyle/>
        <a:p>
          <a:r>
            <a:rPr lang="en-US" dirty="0" smtClean="0"/>
            <a:t>Marketing</a:t>
          </a:r>
          <a:endParaRPr lang="en-US" dirty="0"/>
        </a:p>
      </dgm:t>
    </dgm:pt>
    <dgm:pt modelId="{86CFB4B4-FAEC-2545-82F3-C18C8E624064}" type="parTrans" cxnId="{00958FC7-155A-9149-9E9A-BF7B4BCE24B2}">
      <dgm:prSet/>
      <dgm:spPr/>
      <dgm:t>
        <a:bodyPr/>
        <a:lstStyle/>
        <a:p>
          <a:endParaRPr lang="en-US"/>
        </a:p>
      </dgm:t>
    </dgm:pt>
    <dgm:pt modelId="{39F5D18A-77F0-5D4D-A66A-CDA4F5BA0714}" type="sibTrans" cxnId="{00958FC7-155A-9149-9E9A-BF7B4BCE24B2}">
      <dgm:prSet/>
      <dgm:spPr/>
      <dgm:t>
        <a:bodyPr/>
        <a:lstStyle/>
        <a:p>
          <a:endParaRPr lang="en-US"/>
        </a:p>
      </dgm:t>
    </dgm:pt>
    <dgm:pt modelId="{8650D141-8138-9648-930F-D2D953692C45}">
      <dgm:prSet phldrT="[Text]"/>
      <dgm:spPr/>
      <dgm:t>
        <a:bodyPr/>
        <a:lstStyle/>
        <a:p>
          <a:r>
            <a:rPr lang="en-US" dirty="0" smtClean="0"/>
            <a:t>Company</a:t>
          </a:r>
          <a:endParaRPr lang="en-US" dirty="0"/>
        </a:p>
      </dgm:t>
    </dgm:pt>
    <dgm:pt modelId="{68D684D3-69F8-994C-ACAD-9628B2A260E1}" type="parTrans" cxnId="{CAC2E04F-78DC-6A46-8DEA-F4D137A3CDF4}">
      <dgm:prSet/>
      <dgm:spPr/>
      <dgm:t>
        <a:bodyPr/>
        <a:lstStyle/>
        <a:p>
          <a:endParaRPr lang="en-US"/>
        </a:p>
      </dgm:t>
    </dgm:pt>
    <dgm:pt modelId="{2B8B4141-8351-3B49-931B-7D355501A2F1}" type="sibTrans" cxnId="{CAC2E04F-78DC-6A46-8DEA-F4D137A3CDF4}">
      <dgm:prSet/>
      <dgm:spPr/>
      <dgm:t>
        <a:bodyPr/>
        <a:lstStyle/>
        <a:p>
          <a:endParaRPr lang="en-US"/>
        </a:p>
      </dgm:t>
    </dgm:pt>
    <dgm:pt modelId="{04205E6C-309A-044A-9534-4EECFCEEBB82}">
      <dgm:prSet phldrT="[Text]"/>
      <dgm:spPr/>
      <dgm:t>
        <a:bodyPr/>
        <a:lstStyle/>
        <a:p>
          <a:r>
            <a:rPr lang="en-US" dirty="0" smtClean="0"/>
            <a:t>Suppliers</a:t>
          </a:r>
          <a:endParaRPr lang="en-US" dirty="0"/>
        </a:p>
      </dgm:t>
    </dgm:pt>
    <dgm:pt modelId="{4147B6C4-E46D-2D47-B106-62FFD8B5D23D}" type="parTrans" cxnId="{96BEDDD4-5C65-0E40-9C3A-9174DBF61BDC}">
      <dgm:prSet/>
      <dgm:spPr/>
      <dgm:t>
        <a:bodyPr/>
        <a:lstStyle/>
        <a:p>
          <a:endParaRPr lang="en-US"/>
        </a:p>
      </dgm:t>
    </dgm:pt>
    <dgm:pt modelId="{3F11E898-710C-D84E-9DD2-34106724B9EA}" type="sibTrans" cxnId="{96BEDDD4-5C65-0E40-9C3A-9174DBF61BDC}">
      <dgm:prSet/>
      <dgm:spPr/>
      <dgm:t>
        <a:bodyPr/>
        <a:lstStyle/>
        <a:p>
          <a:endParaRPr lang="en-US"/>
        </a:p>
      </dgm:t>
    </dgm:pt>
    <dgm:pt modelId="{722EEB62-6346-3740-B0BF-21267EDBA770}">
      <dgm:prSet phldrT="[Text]"/>
      <dgm:spPr/>
      <dgm:t>
        <a:bodyPr/>
        <a:lstStyle/>
        <a:p>
          <a:r>
            <a:rPr lang="en-US" dirty="0" smtClean="0"/>
            <a:t>Intermediaries</a:t>
          </a:r>
          <a:endParaRPr lang="en-US" dirty="0"/>
        </a:p>
      </dgm:t>
    </dgm:pt>
    <dgm:pt modelId="{7BCF4833-FC19-E240-A10A-791996AE420B}" type="parTrans" cxnId="{0D25C173-C350-BE42-87D8-8443A43DB607}">
      <dgm:prSet/>
      <dgm:spPr/>
      <dgm:t>
        <a:bodyPr/>
        <a:lstStyle/>
        <a:p>
          <a:endParaRPr lang="en-US"/>
        </a:p>
      </dgm:t>
    </dgm:pt>
    <dgm:pt modelId="{E3413A4F-296B-4542-8DFF-A99DB5013A00}" type="sibTrans" cxnId="{0D25C173-C350-BE42-87D8-8443A43DB607}">
      <dgm:prSet/>
      <dgm:spPr/>
      <dgm:t>
        <a:bodyPr/>
        <a:lstStyle/>
        <a:p>
          <a:endParaRPr lang="en-US"/>
        </a:p>
      </dgm:t>
    </dgm:pt>
    <dgm:pt modelId="{CF3B5710-4908-3F42-AF71-AF605989A8BB}">
      <dgm:prSet phldrT="[Text]"/>
      <dgm:spPr/>
      <dgm:t>
        <a:bodyPr/>
        <a:lstStyle/>
        <a:p>
          <a:r>
            <a:rPr lang="en-US" dirty="0" smtClean="0"/>
            <a:t>Competitors</a:t>
          </a:r>
        </a:p>
      </dgm:t>
    </dgm:pt>
    <dgm:pt modelId="{54D54CF2-5995-234B-A68B-02636ABA3571}" type="parTrans" cxnId="{101AFAB9-8FF3-D740-BD30-D24A6950D85B}">
      <dgm:prSet/>
      <dgm:spPr/>
      <dgm:t>
        <a:bodyPr/>
        <a:lstStyle/>
        <a:p>
          <a:endParaRPr lang="en-US"/>
        </a:p>
      </dgm:t>
    </dgm:pt>
    <dgm:pt modelId="{09A5CC0E-7FD7-2047-BA29-FDD6009C26FF}" type="sibTrans" cxnId="{101AFAB9-8FF3-D740-BD30-D24A6950D85B}">
      <dgm:prSet/>
      <dgm:spPr/>
      <dgm:t>
        <a:bodyPr/>
        <a:lstStyle/>
        <a:p>
          <a:endParaRPr lang="en-US"/>
        </a:p>
      </dgm:t>
    </dgm:pt>
    <dgm:pt modelId="{29F36B9B-A417-0E48-9824-C3D3DED1099E}">
      <dgm:prSet phldrT="[Text]"/>
      <dgm:spPr/>
      <dgm:t>
        <a:bodyPr/>
        <a:lstStyle/>
        <a:p>
          <a:r>
            <a:rPr lang="en-US" dirty="0" smtClean="0"/>
            <a:t>Publics</a:t>
          </a:r>
        </a:p>
      </dgm:t>
    </dgm:pt>
    <dgm:pt modelId="{C56BF845-D05B-C544-A569-E669F9DF357B}" type="parTrans" cxnId="{CC901C6E-CA8A-7C45-A267-932F615D0CD7}">
      <dgm:prSet/>
      <dgm:spPr/>
      <dgm:t>
        <a:bodyPr/>
        <a:lstStyle/>
        <a:p>
          <a:endParaRPr lang="en-US"/>
        </a:p>
      </dgm:t>
    </dgm:pt>
    <dgm:pt modelId="{36D84D31-DAC1-5148-B35C-7898B8A47307}" type="sibTrans" cxnId="{CC901C6E-CA8A-7C45-A267-932F615D0CD7}">
      <dgm:prSet/>
      <dgm:spPr/>
      <dgm:t>
        <a:bodyPr/>
        <a:lstStyle/>
        <a:p>
          <a:endParaRPr lang="en-US"/>
        </a:p>
      </dgm:t>
    </dgm:pt>
    <dgm:pt modelId="{5E76A3B9-78A4-6545-BAC1-F88B7498D6D7}">
      <dgm:prSet phldrT="[Text]"/>
      <dgm:spPr/>
      <dgm:t>
        <a:bodyPr/>
        <a:lstStyle/>
        <a:p>
          <a:r>
            <a:rPr lang="en-US" dirty="0" smtClean="0"/>
            <a:t>Customer</a:t>
          </a:r>
        </a:p>
      </dgm:t>
    </dgm:pt>
    <dgm:pt modelId="{B53B24B8-33DE-F549-9284-D919CBC43732}" type="parTrans" cxnId="{85F923DF-D37D-6240-9FC8-DCE81EFE99A9}">
      <dgm:prSet/>
      <dgm:spPr/>
      <dgm:t>
        <a:bodyPr/>
        <a:lstStyle/>
        <a:p>
          <a:endParaRPr lang="en-US"/>
        </a:p>
      </dgm:t>
    </dgm:pt>
    <dgm:pt modelId="{7FF25800-FC52-4A42-9683-03714C5093F5}" type="sibTrans" cxnId="{85F923DF-D37D-6240-9FC8-DCE81EFE99A9}">
      <dgm:prSet/>
      <dgm:spPr/>
      <dgm:t>
        <a:bodyPr/>
        <a:lstStyle/>
        <a:p>
          <a:endParaRPr lang="en-US"/>
        </a:p>
      </dgm:t>
    </dgm:pt>
    <dgm:pt modelId="{710CB40B-C880-4E46-BB7D-187BDB9E48ED}" type="pres">
      <dgm:prSet presAssocID="{9087E2F3-BB54-FA4A-8F98-E896E4379B6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C61690-90AB-1849-B47B-E13F50E44E33}" type="pres">
      <dgm:prSet presAssocID="{F21671EF-98B5-1544-8FAD-B2DD688D3885}" presName="centerShape" presStyleLbl="node0" presStyleIdx="0" presStyleCnt="1"/>
      <dgm:spPr/>
      <dgm:t>
        <a:bodyPr/>
        <a:lstStyle/>
        <a:p>
          <a:endParaRPr lang="en-US"/>
        </a:p>
      </dgm:t>
    </dgm:pt>
    <dgm:pt modelId="{9CC1F28A-190F-5243-BA52-B5740E7F00FB}" type="pres">
      <dgm:prSet presAssocID="{68D684D3-69F8-994C-ACAD-9628B2A260E1}" presName="Name9" presStyleLbl="parChTrans1D2" presStyleIdx="0" presStyleCnt="6"/>
      <dgm:spPr/>
      <dgm:t>
        <a:bodyPr/>
        <a:lstStyle/>
        <a:p>
          <a:endParaRPr lang="en-US"/>
        </a:p>
      </dgm:t>
    </dgm:pt>
    <dgm:pt modelId="{A7DCE41B-693F-4146-93C6-A73E5F6511FE}" type="pres">
      <dgm:prSet presAssocID="{68D684D3-69F8-994C-ACAD-9628B2A260E1}" presName="connTx" presStyleLbl="parChTrans1D2" presStyleIdx="0" presStyleCnt="6"/>
      <dgm:spPr/>
      <dgm:t>
        <a:bodyPr/>
        <a:lstStyle/>
        <a:p>
          <a:endParaRPr lang="en-US"/>
        </a:p>
      </dgm:t>
    </dgm:pt>
    <dgm:pt modelId="{0EAA9209-0785-604B-8F49-BE7119034895}" type="pres">
      <dgm:prSet presAssocID="{8650D141-8138-9648-930F-D2D953692C45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2DB4A5-1603-6A42-B193-4C72BCB67F73}" type="pres">
      <dgm:prSet presAssocID="{4147B6C4-E46D-2D47-B106-62FFD8B5D23D}" presName="Name9" presStyleLbl="parChTrans1D2" presStyleIdx="1" presStyleCnt="6"/>
      <dgm:spPr/>
      <dgm:t>
        <a:bodyPr/>
        <a:lstStyle/>
        <a:p>
          <a:endParaRPr lang="en-US"/>
        </a:p>
      </dgm:t>
    </dgm:pt>
    <dgm:pt modelId="{5F7201E8-8E42-5146-AC3F-837FEF015F8F}" type="pres">
      <dgm:prSet presAssocID="{4147B6C4-E46D-2D47-B106-62FFD8B5D23D}" presName="connTx" presStyleLbl="parChTrans1D2" presStyleIdx="1" presStyleCnt="6"/>
      <dgm:spPr/>
      <dgm:t>
        <a:bodyPr/>
        <a:lstStyle/>
        <a:p>
          <a:endParaRPr lang="en-US"/>
        </a:p>
      </dgm:t>
    </dgm:pt>
    <dgm:pt modelId="{5B1DED00-3E7E-554B-853E-38E390096ECD}" type="pres">
      <dgm:prSet presAssocID="{04205E6C-309A-044A-9534-4EECFCEEBB82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4DF1ED-A355-CA46-AD0F-A00B926D2C46}" type="pres">
      <dgm:prSet presAssocID="{7BCF4833-FC19-E240-A10A-791996AE420B}" presName="Name9" presStyleLbl="parChTrans1D2" presStyleIdx="2" presStyleCnt="6"/>
      <dgm:spPr/>
      <dgm:t>
        <a:bodyPr/>
        <a:lstStyle/>
        <a:p>
          <a:endParaRPr lang="en-US"/>
        </a:p>
      </dgm:t>
    </dgm:pt>
    <dgm:pt modelId="{25952A62-60E9-4943-BE85-3AAD7C4A6A5A}" type="pres">
      <dgm:prSet presAssocID="{7BCF4833-FC19-E240-A10A-791996AE420B}" presName="connTx" presStyleLbl="parChTrans1D2" presStyleIdx="2" presStyleCnt="6"/>
      <dgm:spPr/>
      <dgm:t>
        <a:bodyPr/>
        <a:lstStyle/>
        <a:p>
          <a:endParaRPr lang="en-US"/>
        </a:p>
      </dgm:t>
    </dgm:pt>
    <dgm:pt modelId="{C0805494-A98F-DD48-839E-26E3064BB9E2}" type="pres">
      <dgm:prSet presAssocID="{722EEB62-6346-3740-B0BF-21267EDBA770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2CD455-E456-184E-B885-E780A28FA40D}" type="pres">
      <dgm:prSet presAssocID="{54D54CF2-5995-234B-A68B-02636ABA3571}" presName="Name9" presStyleLbl="parChTrans1D2" presStyleIdx="3" presStyleCnt="6"/>
      <dgm:spPr/>
      <dgm:t>
        <a:bodyPr/>
        <a:lstStyle/>
        <a:p>
          <a:endParaRPr lang="en-US"/>
        </a:p>
      </dgm:t>
    </dgm:pt>
    <dgm:pt modelId="{9A1AD04A-1973-8A45-9BB0-F8CE653020C1}" type="pres">
      <dgm:prSet presAssocID="{54D54CF2-5995-234B-A68B-02636ABA3571}" presName="connTx" presStyleLbl="parChTrans1D2" presStyleIdx="3" presStyleCnt="6"/>
      <dgm:spPr/>
      <dgm:t>
        <a:bodyPr/>
        <a:lstStyle/>
        <a:p>
          <a:endParaRPr lang="en-US"/>
        </a:p>
      </dgm:t>
    </dgm:pt>
    <dgm:pt modelId="{E730ACEC-D145-9F42-BA5B-496A5970198F}" type="pres">
      <dgm:prSet presAssocID="{CF3B5710-4908-3F42-AF71-AF605989A8BB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AB812C-20F0-DB4C-A546-AA6880CED482}" type="pres">
      <dgm:prSet presAssocID="{C56BF845-D05B-C544-A569-E669F9DF357B}" presName="Name9" presStyleLbl="parChTrans1D2" presStyleIdx="4" presStyleCnt="6"/>
      <dgm:spPr/>
      <dgm:t>
        <a:bodyPr/>
        <a:lstStyle/>
        <a:p>
          <a:endParaRPr lang="en-US"/>
        </a:p>
      </dgm:t>
    </dgm:pt>
    <dgm:pt modelId="{E39E21C7-E8F3-C54C-B5A4-8725352BFDBE}" type="pres">
      <dgm:prSet presAssocID="{C56BF845-D05B-C544-A569-E669F9DF357B}" presName="connTx" presStyleLbl="parChTrans1D2" presStyleIdx="4" presStyleCnt="6"/>
      <dgm:spPr/>
      <dgm:t>
        <a:bodyPr/>
        <a:lstStyle/>
        <a:p>
          <a:endParaRPr lang="en-US"/>
        </a:p>
      </dgm:t>
    </dgm:pt>
    <dgm:pt modelId="{F779E008-5248-8E45-9EE5-D23FEB0A0814}" type="pres">
      <dgm:prSet presAssocID="{29F36B9B-A417-0E48-9824-C3D3DED1099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173ADA-DCB9-8646-92E7-EF4818FD3133}" type="pres">
      <dgm:prSet presAssocID="{B53B24B8-33DE-F549-9284-D919CBC43732}" presName="Name9" presStyleLbl="parChTrans1D2" presStyleIdx="5" presStyleCnt="6"/>
      <dgm:spPr/>
      <dgm:t>
        <a:bodyPr/>
        <a:lstStyle/>
        <a:p>
          <a:endParaRPr lang="en-US"/>
        </a:p>
      </dgm:t>
    </dgm:pt>
    <dgm:pt modelId="{29C1184F-E672-D647-AD26-7C3132222886}" type="pres">
      <dgm:prSet presAssocID="{B53B24B8-33DE-F549-9284-D919CBC43732}" presName="connTx" presStyleLbl="parChTrans1D2" presStyleIdx="5" presStyleCnt="6"/>
      <dgm:spPr/>
      <dgm:t>
        <a:bodyPr/>
        <a:lstStyle/>
        <a:p>
          <a:endParaRPr lang="en-US"/>
        </a:p>
      </dgm:t>
    </dgm:pt>
    <dgm:pt modelId="{D3D6EB1D-56D0-5840-8D6A-243362148BC0}" type="pres">
      <dgm:prSet presAssocID="{5E76A3B9-78A4-6545-BAC1-F88B7498D6D7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45DADA-2021-4343-B95C-9C9DD6998E94}" type="presOf" srcId="{C56BF845-D05B-C544-A569-E669F9DF357B}" destId="{E39E21C7-E8F3-C54C-B5A4-8725352BFDBE}" srcOrd="1" destOrd="0" presId="urn:microsoft.com/office/officeart/2005/8/layout/radial1"/>
    <dgm:cxn modelId="{F63D6CB2-FD74-8641-8FAF-54DEB249E2F0}" type="presOf" srcId="{54D54CF2-5995-234B-A68B-02636ABA3571}" destId="{172CD455-E456-184E-B885-E780A28FA40D}" srcOrd="0" destOrd="0" presId="urn:microsoft.com/office/officeart/2005/8/layout/radial1"/>
    <dgm:cxn modelId="{101AFAB9-8FF3-D740-BD30-D24A6950D85B}" srcId="{F21671EF-98B5-1544-8FAD-B2DD688D3885}" destId="{CF3B5710-4908-3F42-AF71-AF605989A8BB}" srcOrd="3" destOrd="0" parTransId="{54D54CF2-5995-234B-A68B-02636ABA3571}" sibTransId="{09A5CC0E-7FD7-2047-BA29-FDD6009C26FF}"/>
    <dgm:cxn modelId="{170EF5A0-2754-6C45-90E7-D4620BC938C8}" type="presOf" srcId="{5E76A3B9-78A4-6545-BAC1-F88B7498D6D7}" destId="{D3D6EB1D-56D0-5840-8D6A-243362148BC0}" srcOrd="0" destOrd="0" presId="urn:microsoft.com/office/officeart/2005/8/layout/radial1"/>
    <dgm:cxn modelId="{191F2D8C-0F44-6A4D-8915-7D6866B43420}" type="presOf" srcId="{CF3B5710-4908-3F42-AF71-AF605989A8BB}" destId="{E730ACEC-D145-9F42-BA5B-496A5970198F}" srcOrd="0" destOrd="0" presId="urn:microsoft.com/office/officeart/2005/8/layout/radial1"/>
    <dgm:cxn modelId="{524DCBD4-9D8B-C248-BCC7-C04D7568B161}" type="presOf" srcId="{B53B24B8-33DE-F549-9284-D919CBC43732}" destId="{98173ADA-DCB9-8646-92E7-EF4818FD3133}" srcOrd="0" destOrd="0" presId="urn:microsoft.com/office/officeart/2005/8/layout/radial1"/>
    <dgm:cxn modelId="{96BEDDD4-5C65-0E40-9C3A-9174DBF61BDC}" srcId="{F21671EF-98B5-1544-8FAD-B2DD688D3885}" destId="{04205E6C-309A-044A-9534-4EECFCEEBB82}" srcOrd="1" destOrd="0" parTransId="{4147B6C4-E46D-2D47-B106-62FFD8B5D23D}" sibTransId="{3F11E898-710C-D84E-9DD2-34106724B9EA}"/>
    <dgm:cxn modelId="{E3FF0839-EB57-A542-B3A8-92A91C861C48}" type="presOf" srcId="{B53B24B8-33DE-F549-9284-D919CBC43732}" destId="{29C1184F-E672-D647-AD26-7C3132222886}" srcOrd="1" destOrd="0" presId="urn:microsoft.com/office/officeart/2005/8/layout/radial1"/>
    <dgm:cxn modelId="{59669A49-1A5F-5443-81B9-50F7B2BB11C6}" type="presOf" srcId="{04205E6C-309A-044A-9534-4EECFCEEBB82}" destId="{5B1DED00-3E7E-554B-853E-38E390096ECD}" srcOrd="0" destOrd="0" presId="urn:microsoft.com/office/officeart/2005/8/layout/radial1"/>
    <dgm:cxn modelId="{72F040E9-6A1A-324C-9763-ED25C8B7B269}" type="presOf" srcId="{8650D141-8138-9648-930F-D2D953692C45}" destId="{0EAA9209-0785-604B-8F49-BE7119034895}" srcOrd="0" destOrd="0" presId="urn:microsoft.com/office/officeart/2005/8/layout/radial1"/>
    <dgm:cxn modelId="{33A0C086-C056-E64B-9561-D42C88C7BB12}" type="presOf" srcId="{68D684D3-69F8-994C-ACAD-9628B2A260E1}" destId="{9CC1F28A-190F-5243-BA52-B5740E7F00FB}" srcOrd="0" destOrd="0" presId="urn:microsoft.com/office/officeart/2005/8/layout/radial1"/>
    <dgm:cxn modelId="{6805928C-5BAB-7144-AE62-8E6EF4E73AC2}" type="presOf" srcId="{7BCF4833-FC19-E240-A10A-791996AE420B}" destId="{25952A62-60E9-4943-BE85-3AAD7C4A6A5A}" srcOrd="1" destOrd="0" presId="urn:microsoft.com/office/officeart/2005/8/layout/radial1"/>
    <dgm:cxn modelId="{05112A7F-6F0A-034C-A9F8-A7F1786D7853}" type="presOf" srcId="{9087E2F3-BB54-FA4A-8F98-E896E4379B63}" destId="{710CB40B-C880-4E46-BB7D-187BDB9E48ED}" srcOrd="0" destOrd="0" presId="urn:microsoft.com/office/officeart/2005/8/layout/radial1"/>
    <dgm:cxn modelId="{CC901C6E-CA8A-7C45-A267-932F615D0CD7}" srcId="{F21671EF-98B5-1544-8FAD-B2DD688D3885}" destId="{29F36B9B-A417-0E48-9824-C3D3DED1099E}" srcOrd="4" destOrd="0" parTransId="{C56BF845-D05B-C544-A569-E669F9DF357B}" sibTransId="{36D84D31-DAC1-5148-B35C-7898B8A47307}"/>
    <dgm:cxn modelId="{C6EE19C5-6B11-2645-AFA4-16E4E2EAA19A}" type="presOf" srcId="{54D54CF2-5995-234B-A68B-02636ABA3571}" destId="{9A1AD04A-1973-8A45-9BB0-F8CE653020C1}" srcOrd="1" destOrd="0" presId="urn:microsoft.com/office/officeart/2005/8/layout/radial1"/>
    <dgm:cxn modelId="{0D25C173-C350-BE42-87D8-8443A43DB607}" srcId="{F21671EF-98B5-1544-8FAD-B2DD688D3885}" destId="{722EEB62-6346-3740-B0BF-21267EDBA770}" srcOrd="2" destOrd="0" parTransId="{7BCF4833-FC19-E240-A10A-791996AE420B}" sibTransId="{E3413A4F-296B-4542-8DFF-A99DB5013A00}"/>
    <dgm:cxn modelId="{34949C27-FAA6-8A40-A01E-7109591DA6DD}" type="presOf" srcId="{7BCF4833-FC19-E240-A10A-791996AE420B}" destId="{CA4DF1ED-A355-CA46-AD0F-A00B926D2C46}" srcOrd="0" destOrd="0" presId="urn:microsoft.com/office/officeart/2005/8/layout/radial1"/>
    <dgm:cxn modelId="{1C221AAD-DF36-2E4C-853C-2CF760BD7265}" type="presOf" srcId="{F21671EF-98B5-1544-8FAD-B2DD688D3885}" destId="{1FC61690-90AB-1849-B47B-E13F50E44E33}" srcOrd="0" destOrd="0" presId="urn:microsoft.com/office/officeart/2005/8/layout/radial1"/>
    <dgm:cxn modelId="{4AD69BFB-228C-2045-ABF3-BC0937D42FE1}" type="presOf" srcId="{68D684D3-69F8-994C-ACAD-9628B2A260E1}" destId="{A7DCE41B-693F-4146-93C6-A73E5F6511FE}" srcOrd="1" destOrd="0" presId="urn:microsoft.com/office/officeart/2005/8/layout/radial1"/>
    <dgm:cxn modelId="{09570112-60E0-F443-8091-16FC453EFC73}" type="presOf" srcId="{C56BF845-D05B-C544-A569-E669F9DF357B}" destId="{24AB812C-20F0-DB4C-A546-AA6880CED482}" srcOrd="0" destOrd="0" presId="urn:microsoft.com/office/officeart/2005/8/layout/radial1"/>
    <dgm:cxn modelId="{00958FC7-155A-9149-9E9A-BF7B4BCE24B2}" srcId="{9087E2F3-BB54-FA4A-8F98-E896E4379B63}" destId="{F21671EF-98B5-1544-8FAD-B2DD688D3885}" srcOrd="0" destOrd="0" parTransId="{86CFB4B4-FAEC-2545-82F3-C18C8E624064}" sibTransId="{39F5D18A-77F0-5D4D-A66A-CDA4F5BA0714}"/>
    <dgm:cxn modelId="{15D606DC-7300-854A-90CD-44A65477DFE1}" type="presOf" srcId="{722EEB62-6346-3740-B0BF-21267EDBA770}" destId="{C0805494-A98F-DD48-839E-26E3064BB9E2}" srcOrd="0" destOrd="0" presId="urn:microsoft.com/office/officeart/2005/8/layout/radial1"/>
    <dgm:cxn modelId="{CAC2E04F-78DC-6A46-8DEA-F4D137A3CDF4}" srcId="{F21671EF-98B5-1544-8FAD-B2DD688D3885}" destId="{8650D141-8138-9648-930F-D2D953692C45}" srcOrd="0" destOrd="0" parTransId="{68D684D3-69F8-994C-ACAD-9628B2A260E1}" sibTransId="{2B8B4141-8351-3B49-931B-7D355501A2F1}"/>
    <dgm:cxn modelId="{2FA35ED2-E171-5743-B7FE-E1C57E73DF77}" type="presOf" srcId="{4147B6C4-E46D-2D47-B106-62FFD8B5D23D}" destId="{112DB4A5-1603-6A42-B193-4C72BCB67F73}" srcOrd="0" destOrd="0" presId="urn:microsoft.com/office/officeart/2005/8/layout/radial1"/>
    <dgm:cxn modelId="{09A65EC3-69B8-ED49-B9EF-5E16AE99D528}" type="presOf" srcId="{29F36B9B-A417-0E48-9824-C3D3DED1099E}" destId="{F779E008-5248-8E45-9EE5-D23FEB0A0814}" srcOrd="0" destOrd="0" presId="urn:microsoft.com/office/officeart/2005/8/layout/radial1"/>
    <dgm:cxn modelId="{554768D6-38EF-504B-AE45-7B7341146D4B}" type="presOf" srcId="{4147B6C4-E46D-2D47-B106-62FFD8B5D23D}" destId="{5F7201E8-8E42-5146-AC3F-837FEF015F8F}" srcOrd="1" destOrd="0" presId="urn:microsoft.com/office/officeart/2005/8/layout/radial1"/>
    <dgm:cxn modelId="{85F923DF-D37D-6240-9FC8-DCE81EFE99A9}" srcId="{F21671EF-98B5-1544-8FAD-B2DD688D3885}" destId="{5E76A3B9-78A4-6545-BAC1-F88B7498D6D7}" srcOrd="5" destOrd="0" parTransId="{B53B24B8-33DE-F549-9284-D919CBC43732}" sibTransId="{7FF25800-FC52-4A42-9683-03714C5093F5}"/>
    <dgm:cxn modelId="{113644EF-EDC1-C343-B63A-71BBE1C74731}" type="presParOf" srcId="{710CB40B-C880-4E46-BB7D-187BDB9E48ED}" destId="{1FC61690-90AB-1849-B47B-E13F50E44E33}" srcOrd="0" destOrd="0" presId="urn:microsoft.com/office/officeart/2005/8/layout/radial1"/>
    <dgm:cxn modelId="{10D04BE3-05B5-0144-A88A-E86075787F4F}" type="presParOf" srcId="{710CB40B-C880-4E46-BB7D-187BDB9E48ED}" destId="{9CC1F28A-190F-5243-BA52-B5740E7F00FB}" srcOrd="1" destOrd="0" presId="urn:microsoft.com/office/officeart/2005/8/layout/radial1"/>
    <dgm:cxn modelId="{000CCE28-4566-BE46-B826-2A79F1FE1700}" type="presParOf" srcId="{9CC1F28A-190F-5243-BA52-B5740E7F00FB}" destId="{A7DCE41B-693F-4146-93C6-A73E5F6511FE}" srcOrd="0" destOrd="0" presId="urn:microsoft.com/office/officeart/2005/8/layout/radial1"/>
    <dgm:cxn modelId="{1C075B2B-5426-0741-9651-02637E017BD6}" type="presParOf" srcId="{710CB40B-C880-4E46-BB7D-187BDB9E48ED}" destId="{0EAA9209-0785-604B-8F49-BE7119034895}" srcOrd="2" destOrd="0" presId="urn:microsoft.com/office/officeart/2005/8/layout/radial1"/>
    <dgm:cxn modelId="{E6F17755-D963-904F-997A-A1CBD0ECC008}" type="presParOf" srcId="{710CB40B-C880-4E46-BB7D-187BDB9E48ED}" destId="{112DB4A5-1603-6A42-B193-4C72BCB67F73}" srcOrd="3" destOrd="0" presId="urn:microsoft.com/office/officeart/2005/8/layout/radial1"/>
    <dgm:cxn modelId="{A952C334-12E0-2B48-AF5B-707A559C6A96}" type="presParOf" srcId="{112DB4A5-1603-6A42-B193-4C72BCB67F73}" destId="{5F7201E8-8E42-5146-AC3F-837FEF015F8F}" srcOrd="0" destOrd="0" presId="urn:microsoft.com/office/officeart/2005/8/layout/radial1"/>
    <dgm:cxn modelId="{E6047D85-A576-7544-94A3-8038832CB81E}" type="presParOf" srcId="{710CB40B-C880-4E46-BB7D-187BDB9E48ED}" destId="{5B1DED00-3E7E-554B-853E-38E390096ECD}" srcOrd="4" destOrd="0" presId="urn:microsoft.com/office/officeart/2005/8/layout/radial1"/>
    <dgm:cxn modelId="{C40F028D-9224-1B42-B273-2BD51372452E}" type="presParOf" srcId="{710CB40B-C880-4E46-BB7D-187BDB9E48ED}" destId="{CA4DF1ED-A355-CA46-AD0F-A00B926D2C46}" srcOrd="5" destOrd="0" presId="urn:microsoft.com/office/officeart/2005/8/layout/radial1"/>
    <dgm:cxn modelId="{0BE073F5-87DF-AB4E-A881-DC80D9A6A120}" type="presParOf" srcId="{CA4DF1ED-A355-CA46-AD0F-A00B926D2C46}" destId="{25952A62-60E9-4943-BE85-3AAD7C4A6A5A}" srcOrd="0" destOrd="0" presId="urn:microsoft.com/office/officeart/2005/8/layout/radial1"/>
    <dgm:cxn modelId="{92AEA70F-0470-B04E-A796-279994D0018C}" type="presParOf" srcId="{710CB40B-C880-4E46-BB7D-187BDB9E48ED}" destId="{C0805494-A98F-DD48-839E-26E3064BB9E2}" srcOrd="6" destOrd="0" presId="urn:microsoft.com/office/officeart/2005/8/layout/radial1"/>
    <dgm:cxn modelId="{3644E85E-0B85-EC4E-98E8-49A19094F2C2}" type="presParOf" srcId="{710CB40B-C880-4E46-BB7D-187BDB9E48ED}" destId="{172CD455-E456-184E-B885-E780A28FA40D}" srcOrd="7" destOrd="0" presId="urn:microsoft.com/office/officeart/2005/8/layout/radial1"/>
    <dgm:cxn modelId="{F176AA1E-4EFD-2D4D-83D1-C1AE571C9F83}" type="presParOf" srcId="{172CD455-E456-184E-B885-E780A28FA40D}" destId="{9A1AD04A-1973-8A45-9BB0-F8CE653020C1}" srcOrd="0" destOrd="0" presId="urn:microsoft.com/office/officeart/2005/8/layout/radial1"/>
    <dgm:cxn modelId="{8E466AFB-9B5D-6944-8B5A-1B5229AB5C54}" type="presParOf" srcId="{710CB40B-C880-4E46-BB7D-187BDB9E48ED}" destId="{E730ACEC-D145-9F42-BA5B-496A5970198F}" srcOrd="8" destOrd="0" presId="urn:microsoft.com/office/officeart/2005/8/layout/radial1"/>
    <dgm:cxn modelId="{D89F8D69-5841-5644-8F96-81A23B08269B}" type="presParOf" srcId="{710CB40B-C880-4E46-BB7D-187BDB9E48ED}" destId="{24AB812C-20F0-DB4C-A546-AA6880CED482}" srcOrd="9" destOrd="0" presId="urn:microsoft.com/office/officeart/2005/8/layout/radial1"/>
    <dgm:cxn modelId="{7BABE527-ED17-6B40-89F8-BC152601C4D4}" type="presParOf" srcId="{24AB812C-20F0-DB4C-A546-AA6880CED482}" destId="{E39E21C7-E8F3-C54C-B5A4-8725352BFDBE}" srcOrd="0" destOrd="0" presId="urn:microsoft.com/office/officeart/2005/8/layout/radial1"/>
    <dgm:cxn modelId="{15872690-85DA-A541-9019-07C2B5A1D9A6}" type="presParOf" srcId="{710CB40B-C880-4E46-BB7D-187BDB9E48ED}" destId="{F779E008-5248-8E45-9EE5-D23FEB0A0814}" srcOrd="10" destOrd="0" presId="urn:microsoft.com/office/officeart/2005/8/layout/radial1"/>
    <dgm:cxn modelId="{A14C1092-282F-EC41-A8BA-80A3F5003623}" type="presParOf" srcId="{710CB40B-C880-4E46-BB7D-187BDB9E48ED}" destId="{98173ADA-DCB9-8646-92E7-EF4818FD3133}" srcOrd="11" destOrd="0" presId="urn:microsoft.com/office/officeart/2005/8/layout/radial1"/>
    <dgm:cxn modelId="{521D9673-D7F7-7B49-9E1F-359E4A78963F}" type="presParOf" srcId="{98173ADA-DCB9-8646-92E7-EF4818FD3133}" destId="{29C1184F-E672-D647-AD26-7C3132222886}" srcOrd="0" destOrd="0" presId="urn:microsoft.com/office/officeart/2005/8/layout/radial1"/>
    <dgm:cxn modelId="{BF4F0822-88DC-8248-AAA1-4D64466D436F}" type="presParOf" srcId="{710CB40B-C880-4E46-BB7D-187BDB9E48ED}" destId="{D3D6EB1D-56D0-5840-8D6A-243362148BC0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087E2F3-BB54-FA4A-8F98-E896E4379B63}" type="doc">
      <dgm:prSet loTypeId="urn:microsoft.com/office/officeart/2005/8/layout/radial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1671EF-98B5-1544-8FAD-B2DD688D3885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Marketing</a:t>
          </a:r>
          <a:endParaRPr lang="en-US" dirty="0"/>
        </a:p>
      </dgm:t>
    </dgm:pt>
    <dgm:pt modelId="{86CFB4B4-FAEC-2545-82F3-C18C8E624064}" type="parTrans" cxnId="{00958FC7-155A-9149-9E9A-BF7B4BCE24B2}">
      <dgm:prSet/>
      <dgm:spPr/>
      <dgm:t>
        <a:bodyPr/>
        <a:lstStyle/>
        <a:p>
          <a:endParaRPr lang="en-US"/>
        </a:p>
      </dgm:t>
    </dgm:pt>
    <dgm:pt modelId="{39F5D18A-77F0-5D4D-A66A-CDA4F5BA0714}" type="sibTrans" cxnId="{00958FC7-155A-9149-9E9A-BF7B4BCE24B2}">
      <dgm:prSet/>
      <dgm:spPr/>
      <dgm:t>
        <a:bodyPr/>
        <a:lstStyle/>
        <a:p>
          <a:endParaRPr lang="en-US"/>
        </a:p>
      </dgm:t>
    </dgm:pt>
    <dgm:pt modelId="{8650D141-8138-9648-930F-D2D953692C45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Company</a:t>
          </a:r>
          <a:endParaRPr lang="en-US" dirty="0"/>
        </a:p>
      </dgm:t>
    </dgm:pt>
    <dgm:pt modelId="{68D684D3-69F8-994C-ACAD-9628B2A260E1}" type="parTrans" cxnId="{CAC2E04F-78DC-6A46-8DEA-F4D137A3CDF4}">
      <dgm:prSet/>
      <dgm:spPr/>
      <dgm:t>
        <a:bodyPr/>
        <a:lstStyle/>
        <a:p>
          <a:endParaRPr lang="en-US"/>
        </a:p>
      </dgm:t>
    </dgm:pt>
    <dgm:pt modelId="{2B8B4141-8351-3B49-931B-7D355501A2F1}" type="sibTrans" cxnId="{CAC2E04F-78DC-6A46-8DEA-F4D137A3CDF4}">
      <dgm:prSet/>
      <dgm:spPr/>
      <dgm:t>
        <a:bodyPr/>
        <a:lstStyle/>
        <a:p>
          <a:endParaRPr lang="en-US"/>
        </a:p>
      </dgm:t>
    </dgm:pt>
    <dgm:pt modelId="{04205E6C-309A-044A-9534-4EECFCEEBB82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Suppliers</a:t>
          </a:r>
          <a:endParaRPr lang="en-US" dirty="0"/>
        </a:p>
      </dgm:t>
    </dgm:pt>
    <dgm:pt modelId="{4147B6C4-E46D-2D47-B106-62FFD8B5D23D}" type="parTrans" cxnId="{96BEDDD4-5C65-0E40-9C3A-9174DBF61BDC}">
      <dgm:prSet/>
      <dgm:spPr/>
      <dgm:t>
        <a:bodyPr/>
        <a:lstStyle/>
        <a:p>
          <a:endParaRPr lang="en-US"/>
        </a:p>
      </dgm:t>
    </dgm:pt>
    <dgm:pt modelId="{3F11E898-710C-D84E-9DD2-34106724B9EA}" type="sibTrans" cxnId="{96BEDDD4-5C65-0E40-9C3A-9174DBF61BDC}">
      <dgm:prSet/>
      <dgm:spPr/>
      <dgm:t>
        <a:bodyPr/>
        <a:lstStyle/>
        <a:p>
          <a:endParaRPr lang="en-US"/>
        </a:p>
      </dgm:t>
    </dgm:pt>
    <dgm:pt modelId="{722EEB62-6346-3740-B0BF-21267EDBA770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Intermediaries</a:t>
          </a:r>
          <a:endParaRPr lang="en-US" dirty="0"/>
        </a:p>
      </dgm:t>
    </dgm:pt>
    <dgm:pt modelId="{7BCF4833-FC19-E240-A10A-791996AE420B}" type="parTrans" cxnId="{0D25C173-C350-BE42-87D8-8443A43DB607}">
      <dgm:prSet/>
      <dgm:spPr/>
      <dgm:t>
        <a:bodyPr/>
        <a:lstStyle/>
        <a:p>
          <a:endParaRPr lang="en-US"/>
        </a:p>
      </dgm:t>
    </dgm:pt>
    <dgm:pt modelId="{E3413A4F-296B-4542-8DFF-A99DB5013A00}" type="sibTrans" cxnId="{0D25C173-C350-BE42-87D8-8443A43DB607}">
      <dgm:prSet/>
      <dgm:spPr/>
      <dgm:t>
        <a:bodyPr/>
        <a:lstStyle/>
        <a:p>
          <a:endParaRPr lang="en-US"/>
        </a:p>
      </dgm:t>
    </dgm:pt>
    <dgm:pt modelId="{CF3B5710-4908-3F42-AF71-AF605989A8BB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Competitors</a:t>
          </a:r>
        </a:p>
      </dgm:t>
    </dgm:pt>
    <dgm:pt modelId="{54D54CF2-5995-234B-A68B-02636ABA3571}" type="parTrans" cxnId="{101AFAB9-8FF3-D740-BD30-D24A6950D85B}">
      <dgm:prSet/>
      <dgm:spPr/>
      <dgm:t>
        <a:bodyPr/>
        <a:lstStyle/>
        <a:p>
          <a:endParaRPr lang="en-US"/>
        </a:p>
      </dgm:t>
    </dgm:pt>
    <dgm:pt modelId="{09A5CC0E-7FD7-2047-BA29-FDD6009C26FF}" type="sibTrans" cxnId="{101AFAB9-8FF3-D740-BD30-D24A6950D85B}">
      <dgm:prSet/>
      <dgm:spPr/>
      <dgm:t>
        <a:bodyPr/>
        <a:lstStyle/>
        <a:p>
          <a:endParaRPr lang="en-US"/>
        </a:p>
      </dgm:t>
    </dgm:pt>
    <dgm:pt modelId="{29F36B9B-A417-0E48-9824-C3D3DED1099E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Publics</a:t>
          </a:r>
        </a:p>
      </dgm:t>
    </dgm:pt>
    <dgm:pt modelId="{C56BF845-D05B-C544-A569-E669F9DF357B}" type="parTrans" cxnId="{CC901C6E-CA8A-7C45-A267-932F615D0CD7}">
      <dgm:prSet/>
      <dgm:spPr/>
      <dgm:t>
        <a:bodyPr/>
        <a:lstStyle/>
        <a:p>
          <a:endParaRPr lang="en-US"/>
        </a:p>
      </dgm:t>
    </dgm:pt>
    <dgm:pt modelId="{36D84D31-DAC1-5148-B35C-7898B8A47307}" type="sibTrans" cxnId="{CC901C6E-CA8A-7C45-A267-932F615D0CD7}">
      <dgm:prSet/>
      <dgm:spPr/>
      <dgm:t>
        <a:bodyPr/>
        <a:lstStyle/>
        <a:p>
          <a:endParaRPr lang="en-US"/>
        </a:p>
      </dgm:t>
    </dgm:pt>
    <dgm:pt modelId="{5E76A3B9-78A4-6545-BAC1-F88B7498D6D7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Customer</a:t>
          </a:r>
        </a:p>
      </dgm:t>
    </dgm:pt>
    <dgm:pt modelId="{B53B24B8-33DE-F549-9284-D919CBC43732}" type="parTrans" cxnId="{85F923DF-D37D-6240-9FC8-DCE81EFE99A9}">
      <dgm:prSet/>
      <dgm:spPr/>
      <dgm:t>
        <a:bodyPr/>
        <a:lstStyle/>
        <a:p>
          <a:endParaRPr lang="en-US"/>
        </a:p>
      </dgm:t>
    </dgm:pt>
    <dgm:pt modelId="{7FF25800-FC52-4A42-9683-03714C5093F5}" type="sibTrans" cxnId="{85F923DF-D37D-6240-9FC8-DCE81EFE99A9}">
      <dgm:prSet/>
      <dgm:spPr/>
      <dgm:t>
        <a:bodyPr/>
        <a:lstStyle/>
        <a:p>
          <a:endParaRPr lang="en-US"/>
        </a:p>
      </dgm:t>
    </dgm:pt>
    <dgm:pt modelId="{710CB40B-C880-4E46-BB7D-187BDB9E48ED}" type="pres">
      <dgm:prSet presAssocID="{9087E2F3-BB54-FA4A-8F98-E896E4379B6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C61690-90AB-1849-B47B-E13F50E44E33}" type="pres">
      <dgm:prSet presAssocID="{F21671EF-98B5-1544-8FAD-B2DD688D3885}" presName="centerShape" presStyleLbl="node0" presStyleIdx="0" presStyleCnt="1"/>
      <dgm:spPr/>
      <dgm:t>
        <a:bodyPr/>
        <a:lstStyle/>
        <a:p>
          <a:endParaRPr lang="en-US"/>
        </a:p>
      </dgm:t>
    </dgm:pt>
    <dgm:pt modelId="{9CC1F28A-190F-5243-BA52-B5740E7F00FB}" type="pres">
      <dgm:prSet presAssocID="{68D684D3-69F8-994C-ACAD-9628B2A260E1}" presName="Name9" presStyleLbl="parChTrans1D2" presStyleIdx="0" presStyleCnt="6"/>
      <dgm:spPr/>
      <dgm:t>
        <a:bodyPr/>
        <a:lstStyle/>
        <a:p>
          <a:endParaRPr lang="en-US"/>
        </a:p>
      </dgm:t>
    </dgm:pt>
    <dgm:pt modelId="{A7DCE41B-693F-4146-93C6-A73E5F6511FE}" type="pres">
      <dgm:prSet presAssocID="{68D684D3-69F8-994C-ACAD-9628B2A260E1}" presName="connTx" presStyleLbl="parChTrans1D2" presStyleIdx="0" presStyleCnt="6"/>
      <dgm:spPr/>
      <dgm:t>
        <a:bodyPr/>
        <a:lstStyle/>
        <a:p>
          <a:endParaRPr lang="en-US"/>
        </a:p>
      </dgm:t>
    </dgm:pt>
    <dgm:pt modelId="{0EAA9209-0785-604B-8F49-BE7119034895}" type="pres">
      <dgm:prSet presAssocID="{8650D141-8138-9648-930F-D2D953692C45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2DB4A5-1603-6A42-B193-4C72BCB67F73}" type="pres">
      <dgm:prSet presAssocID="{4147B6C4-E46D-2D47-B106-62FFD8B5D23D}" presName="Name9" presStyleLbl="parChTrans1D2" presStyleIdx="1" presStyleCnt="6"/>
      <dgm:spPr/>
      <dgm:t>
        <a:bodyPr/>
        <a:lstStyle/>
        <a:p>
          <a:endParaRPr lang="en-US"/>
        </a:p>
      </dgm:t>
    </dgm:pt>
    <dgm:pt modelId="{5F7201E8-8E42-5146-AC3F-837FEF015F8F}" type="pres">
      <dgm:prSet presAssocID="{4147B6C4-E46D-2D47-B106-62FFD8B5D23D}" presName="connTx" presStyleLbl="parChTrans1D2" presStyleIdx="1" presStyleCnt="6"/>
      <dgm:spPr/>
      <dgm:t>
        <a:bodyPr/>
        <a:lstStyle/>
        <a:p>
          <a:endParaRPr lang="en-US"/>
        </a:p>
      </dgm:t>
    </dgm:pt>
    <dgm:pt modelId="{5B1DED00-3E7E-554B-853E-38E390096ECD}" type="pres">
      <dgm:prSet presAssocID="{04205E6C-309A-044A-9534-4EECFCEEBB82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4DF1ED-A355-CA46-AD0F-A00B926D2C46}" type="pres">
      <dgm:prSet presAssocID="{7BCF4833-FC19-E240-A10A-791996AE420B}" presName="Name9" presStyleLbl="parChTrans1D2" presStyleIdx="2" presStyleCnt="6"/>
      <dgm:spPr/>
      <dgm:t>
        <a:bodyPr/>
        <a:lstStyle/>
        <a:p>
          <a:endParaRPr lang="en-US"/>
        </a:p>
      </dgm:t>
    </dgm:pt>
    <dgm:pt modelId="{25952A62-60E9-4943-BE85-3AAD7C4A6A5A}" type="pres">
      <dgm:prSet presAssocID="{7BCF4833-FC19-E240-A10A-791996AE420B}" presName="connTx" presStyleLbl="parChTrans1D2" presStyleIdx="2" presStyleCnt="6"/>
      <dgm:spPr/>
      <dgm:t>
        <a:bodyPr/>
        <a:lstStyle/>
        <a:p>
          <a:endParaRPr lang="en-US"/>
        </a:p>
      </dgm:t>
    </dgm:pt>
    <dgm:pt modelId="{C0805494-A98F-DD48-839E-26E3064BB9E2}" type="pres">
      <dgm:prSet presAssocID="{722EEB62-6346-3740-B0BF-21267EDBA770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2CD455-E456-184E-B885-E780A28FA40D}" type="pres">
      <dgm:prSet presAssocID="{54D54CF2-5995-234B-A68B-02636ABA3571}" presName="Name9" presStyleLbl="parChTrans1D2" presStyleIdx="3" presStyleCnt="6"/>
      <dgm:spPr/>
      <dgm:t>
        <a:bodyPr/>
        <a:lstStyle/>
        <a:p>
          <a:endParaRPr lang="en-US"/>
        </a:p>
      </dgm:t>
    </dgm:pt>
    <dgm:pt modelId="{9A1AD04A-1973-8A45-9BB0-F8CE653020C1}" type="pres">
      <dgm:prSet presAssocID="{54D54CF2-5995-234B-A68B-02636ABA3571}" presName="connTx" presStyleLbl="parChTrans1D2" presStyleIdx="3" presStyleCnt="6"/>
      <dgm:spPr/>
      <dgm:t>
        <a:bodyPr/>
        <a:lstStyle/>
        <a:p>
          <a:endParaRPr lang="en-US"/>
        </a:p>
      </dgm:t>
    </dgm:pt>
    <dgm:pt modelId="{E730ACEC-D145-9F42-BA5B-496A5970198F}" type="pres">
      <dgm:prSet presAssocID="{CF3B5710-4908-3F42-AF71-AF605989A8BB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AB812C-20F0-DB4C-A546-AA6880CED482}" type="pres">
      <dgm:prSet presAssocID="{C56BF845-D05B-C544-A569-E669F9DF357B}" presName="Name9" presStyleLbl="parChTrans1D2" presStyleIdx="4" presStyleCnt="6"/>
      <dgm:spPr/>
      <dgm:t>
        <a:bodyPr/>
        <a:lstStyle/>
        <a:p>
          <a:endParaRPr lang="en-US"/>
        </a:p>
      </dgm:t>
    </dgm:pt>
    <dgm:pt modelId="{E39E21C7-E8F3-C54C-B5A4-8725352BFDBE}" type="pres">
      <dgm:prSet presAssocID="{C56BF845-D05B-C544-A569-E669F9DF357B}" presName="connTx" presStyleLbl="parChTrans1D2" presStyleIdx="4" presStyleCnt="6"/>
      <dgm:spPr/>
      <dgm:t>
        <a:bodyPr/>
        <a:lstStyle/>
        <a:p>
          <a:endParaRPr lang="en-US"/>
        </a:p>
      </dgm:t>
    </dgm:pt>
    <dgm:pt modelId="{F779E008-5248-8E45-9EE5-D23FEB0A0814}" type="pres">
      <dgm:prSet presAssocID="{29F36B9B-A417-0E48-9824-C3D3DED1099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173ADA-DCB9-8646-92E7-EF4818FD3133}" type="pres">
      <dgm:prSet presAssocID="{B53B24B8-33DE-F549-9284-D919CBC43732}" presName="Name9" presStyleLbl="parChTrans1D2" presStyleIdx="5" presStyleCnt="6"/>
      <dgm:spPr/>
      <dgm:t>
        <a:bodyPr/>
        <a:lstStyle/>
        <a:p>
          <a:endParaRPr lang="en-US"/>
        </a:p>
      </dgm:t>
    </dgm:pt>
    <dgm:pt modelId="{29C1184F-E672-D647-AD26-7C3132222886}" type="pres">
      <dgm:prSet presAssocID="{B53B24B8-33DE-F549-9284-D919CBC43732}" presName="connTx" presStyleLbl="parChTrans1D2" presStyleIdx="5" presStyleCnt="6"/>
      <dgm:spPr/>
      <dgm:t>
        <a:bodyPr/>
        <a:lstStyle/>
        <a:p>
          <a:endParaRPr lang="en-US"/>
        </a:p>
      </dgm:t>
    </dgm:pt>
    <dgm:pt modelId="{D3D6EB1D-56D0-5840-8D6A-243362148BC0}" type="pres">
      <dgm:prSet presAssocID="{5E76A3B9-78A4-6545-BAC1-F88B7498D6D7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F11F9C0-CAC7-0148-B3CB-CEAA08B0A87F}" type="presOf" srcId="{8650D141-8138-9648-930F-D2D953692C45}" destId="{0EAA9209-0785-604B-8F49-BE7119034895}" srcOrd="0" destOrd="0" presId="urn:microsoft.com/office/officeart/2005/8/layout/radial1"/>
    <dgm:cxn modelId="{09472E84-0EC8-1145-8F03-95CDC731162B}" type="presOf" srcId="{5E76A3B9-78A4-6545-BAC1-F88B7498D6D7}" destId="{D3D6EB1D-56D0-5840-8D6A-243362148BC0}" srcOrd="0" destOrd="0" presId="urn:microsoft.com/office/officeart/2005/8/layout/radial1"/>
    <dgm:cxn modelId="{36C449F7-2773-A249-A8C7-09EB33883129}" type="presOf" srcId="{B53B24B8-33DE-F549-9284-D919CBC43732}" destId="{98173ADA-DCB9-8646-92E7-EF4818FD3133}" srcOrd="0" destOrd="0" presId="urn:microsoft.com/office/officeart/2005/8/layout/radial1"/>
    <dgm:cxn modelId="{A9B9FC2D-9BE6-8E48-892B-DBC8B05AB6CF}" type="presOf" srcId="{722EEB62-6346-3740-B0BF-21267EDBA770}" destId="{C0805494-A98F-DD48-839E-26E3064BB9E2}" srcOrd="0" destOrd="0" presId="urn:microsoft.com/office/officeart/2005/8/layout/radial1"/>
    <dgm:cxn modelId="{101AFAB9-8FF3-D740-BD30-D24A6950D85B}" srcId="{F21671EF-98B5-1544-8FAD-B2DD688D3885}" destId="{CF3B5710-4908-3F42-AF71-AF605989A8BB}" srcOrd="3" destOrd="0" parTransId="{54D54CF2-5995-234B-A68B-02636ABA3571}" sibTransId="{09A5CC0E-7FD7-2047-BA29-FDD6009C26FF}"/>
    <dgm:cxn modelId="{329163E7-C175-A146-9464-8C8C11624D8B}" type="presOf" srcId="{68D684D3-69F8-994C-ACAD-9628B2A260E1}" destId="{A7DCE41B-693F-4146-93C6-A73E5F6511FE}" srcOrd="1" destOrd="0" presId="urn:microsoft.com/office/officeart/2005/8/layout/radial1"/>
    <dgm:cxn modelId="{CC901C6E-CA8A-7C45-A267-932F615D0CD7}" srcId="{F21671EF-98B5-1544-8FAD-B2DD688D3885}" destId="{29F36B9B-A417-0E48-9824-C3D3DED1099E}" srcOrd="4" destOrd="0" parTransId="{C56BF845-D05B-C544-A569-E669F9DF357B}" sibTransId="{36D84D31-DAC1-5148-B35C-7898B8A47307}"/>
    <dgm:cxn modelId="{EE908938-F5DB-1D4A-9507-4B30F2FDEE67}" type="presOf" srcId="{04205E6C-309A-044A-9534-4EECFCEEBB82}" destId="{5B1DED00-3E7E-554B-853E-38E390096ECD}" srcOrd="0" destOrd="0" presId="urn:microsoft.com/office/officeart/2005/8/layout/radial1"/>
    <dgm:cxn modelId="{EC6B5C11-3A6E-3F43-BDE0-3C25D71B2112}" type="presOf" srcId="{54D54CF2-5995-234B-A68B-02636ABA3571}" destId="{172CD455-E456-184E-B885-E780A28FA40D}" srcOrd="0" destOrd="0" presId="urn:microsoft.com/office/officeart/2005/8/layout/radial1"/>
    <dgm:cxn modelId="{B0AB5656-79F8-D343-B8E4-00B927C0B678}" type="presOf" srcId="{F21671EF-98B5-1544-8FAD-B2DD688D3885}" destId="{1FC61690-90AB-1849-B47B-E13F50E44E33}" srcOrd="0" destOrd="0" presId="urn:microsoft.com/office/officeart/2005/8/layout/radial1"/>
    <dgm:cxn modelId="{7392A4CF-BE62-514E-AEC2-C1D9C7E66DC5}" type="presOf" srcId="{CF3B5710-4908-3F42-AF71-AF605989A8BB}" destId="{E730ACEC-D145-9F42-BA5B-496A5970198F}" srcOrd="0" destOrd="0" presId="urn:microsoft.com/office/officeart/2005/8/layout/radial1"/>
    <dgm:cxn modelId="{96BEDDD4-5C65-0E40-9C3A-9174DBF61BDC}" srcId="{F21671EF-98B5-1544-8FAD-B2DD688D3885}" destId="{04205E6C-309A-044A-9534-4EECFCEEBB82}" srcOrd="1" destOrd="0" parTransId="{4147B6C4-E46D-2D47-B106-62FFD8B5D23D}" sibTransId="{3F11E898-710C-D84E-9DD2-34106724B9EA}"/>
    <dgm:cxn modelId="{53FDFFB1-F136-EF4C-8D62-929A4A7A0D4C}" type="presOf" srcId="{9087E2F3-BB54-FA4A-8F98-E896E4379B63}" destId="{710CB40B-C880-4E46-BB7D-187BDB9E48ED}" srcOrd="0" destOrd="0" presId="urn:microsoft.com/office/officeart/2005/8/layout/radial1"/>
    <dgm:cxn modelId="{85F923DF-D37D-6240-9FC8-DCE81EFE99A9}" srcId="{F21671EF-98B5-1544-8FAD-B2DD688D3885}" destId="{5E76A3B9-78A4-6545-BAC1-F88B7498D6D7}" srcOrd="5" destOrd="0" parTransId="{B53B24B8-33DE-F549-9284-D919CBC43732}" sibTransId="{7FF25800-FC52-4A42-9683-03714C5093F5}"/>
    <dgm:cxn modelId="{A6FF03ED-F1C2-ED45-ACD2-E5BC457C0FA3}" type="presOf" srcId="{4147B6C4-E46D-2D47-B106-62FFD8B5D23D}" destId="{112DB4A5-1603-6A42-B193-4C72BCB67F73}" srcOrd="0" destOrd="0" presId="urn:microsoft.com/office/officeart/2005/8/layout/radial1"/>
    <dgm:cxn modelId="{F5CB9953-C7A4-5448-87E0-A00479082BBC}" type="presOf" srcId="{54D54CF2-5995-234B-A68B-02636ABA3571}" destId="{9A1AD04A-1973-8A45-9BB0-F8CE653020C1}" srcOrd="1" destOrd="0" presId="urn:microsoft.com/office/officeart/2005/8/layout/radial1"/>
    <dgm:cxn modelId="{68B4FF2A-5FD5-7849-831F-E705BDA5BC17}" type="presOf" srcId="{B53B24B8-33DE-F549-9284-D919CBC43732}" destId="{29C1184F-E672-D647-AD26-7C3132222886}" srcOrd="1" destOrd="0" presId="urn:microsoft.com/office/officeart/2005/8/layout/radial1"/>
    <dgm:cxn modelId="{6C1C4E44-BC63-7B49-A196-ED2AB5799E8C}" type="presOf" srcId="{7BCF4833-FC19-E240-A10A-791996AE420B}" destId="{CA4DF1ED-A355-CA46-AD0F-A00B926D2C46}" srcOrd="0" destOrd="0" presId="urn:microsoft.com/office/officeart/2005/8/layout/radial1"/>
    <dgm:cxn modelId="{0D25C173-C350-BE42-87D8-8443A43DB607}" srcId="{F21671EF-98B5-1544-8FAD-B2DD688D3885}" destId="{722EEB62-6346-3740-B0BF-21267EDBA770}" srcOrd="2" destOrd="0" parTransId="{7BCF4833-FC19-E240-A10A-791996AE420B}" sibTransId="{E3413A4F-296B-4542-8DFF-A99DB5013A00}"/>
    <dgm:cxn modelId="{00958FC7-155A-9149-9E9A-BF7B4BCE24B2}" srcId="{9087E2F3-BB54-FA4A-8F98-E896E4379B63}" destId="{F21671EF-98B5-1544-8FAD-B2DD688D3885}" srcOrd="0" destOrd="0" parTransId="{86CFB4B4-FAEC-2545-82F3-C18C8E624064}" sibTransId="{39F5D18A-77F0-5D4D-A66A-CDA4F5BA0714}"/>
    <dgm:cxn modelId="{34BC1AB6-6FE3-2749-B1C3-B7432DD3EDCA}" type="presOf" srcId="{29F36B9B-A417-0E48-9824-C3D3DED1099E}" destId="{F779E008-5248-8E45-9EE5-D23FEB0A0814}" srcOrd="0" destOrd="0" presId="urn:microsoft.com/office/officeart/2005/8/layout/radial1"/>
    <dgm:cxn modelId="{C75FA631-06BA-F340-A572-0D072307A362}" type="presOf" srcId="{68D684D3-69F8-994C-ACAD-9628B2A260E1}" destId="{9CC1F28A-190F-5243-BA52-B5740E7F00FB}" srcOrd="0" destOrd="0" presId="urn:microsoft.com/office/officeart/2005/8/layout/radial1"/>
    <dgm:cxn modelId="{00E08083-3870-D449-A9CC-4F1C0899486D}" type="presOf" srcId="{4147B6C4-E46D-2D47-B106-62FFD8B5D23D}" destId="{5F7201E8-8E42-5146-AC3F-837FEF015F8F}" srcOrd="1" destOrd="0" presId="urn:microsoft.com/office/officeart/2005/8/layout/radial1"/>
    <dgm:cxn modelId="{D1FAF6FD-1106-F64D-B457-F5916D009D8F}" type="presOf" srcId="{7BCF4833-FC19-E240-A10A-791996AE420B}" destId="{25952A62-60E9-4943-BE85-3AAD7C4A6A5A}" srcOrd="1" destOrd="0" presId="urn:microsoft.com/office/officeart/2005/8/layout/radial1"/>
    <dgm:cxn modelId="{B546915A-8E1D-AA47-881F-7F217C32F6DF}" type="presOf" srcId="{C56BF845-D05B-C544-A569-E669F9DF357B}" destId="{24AB812C-20F0-DB4C-A546-AA6880CED482}" srcOrd="0" destOrd="0" presId="urn:microsoft.com/office/officeart/2005/8/layout/radial1"/>
    <dgm:cxn modelId="{0A369059-DCCB-BF4D-993C-8BFE7F5B5A22}" type="presOf" srcId="{C56BF845-D05B-C544-A569-E669F9DF357B}" destId="{E39E21C7-E8F3-C54C-B5A4-8725352BFDBE}" srcOrd="1" destOrd="0" presId="urn:microsoft.com/office/officeart/2005/8/layout/radial1"/>
    <dgm:cxn modelId="{CAC2E04F-78DC-6A46-8DEA-F4D137A3CDF4}" srcId="{F21671EF-98B5-1544-8FAD-B2DD688D3885}" destId="{8650D141-8138-9648-930F-D2D953692C45}" srcOrd="0" destOrd="0" parTransId="{68D684D3-69F8-994C-ACAD-9628B2A260E1}" sibTransId="{2B8B4141-8351-3B49-931B-7D355501A2F1}"/>
    <dgm:cxn modelId="{EF5535DA-C67C-9E44-8BA5-CC703241A79E}" type="presParOf" srcId="{710CB40B-C880-4E46-BB7D-187BDB9E48ED}" destId="{1FC61690-90AB-1849-B47B-E13F50E44E33}" srcOrd="0" destOrd="0" presId="urn:microsoft.com/office/officeart/2005/8/layout/radial1"/>
    <dgm:cxn modelId="{59A0EC41-A3FB-5543-9773-8AE258A5E883}" type="presParOf" srcId="{710CB40B-C880-4E46-BB7D-187BDB9E48ED}" destId="{9CC1F28A-190F-5243-BA52-B5740E7F00FB}" srcOrd="1" destOrd="0" presId="urn:microsoft.com/office/officeart/2005/8/layout/radial1"/>
    <dgm:cxn modelId="{FD339952-C1F9-F641-B7B7-F8B208557EE0}" type="presParOf" srcId="{9CC1F28A-190F-5243-BA52-B5740E7F00FB}" destId="{A7DCE41B-693F-4146-93C6-A73E5F6511FE}" srcOrd="0" destOrd="0" presId="urn:microsoft.com/office/officeart/2005/8/layout/radial1"/>
    <dgm:cxn modelId="{07851396-5F4C-9A4C-9215-B03D9E5252C2}" type="presParOf" srcId="{710CB40B-C880-4E46-BB7D-187BDB9E48ED}" destId="{0EAA9209-0785-604B-8F49-BE7119034895}" srcOrd="2" destOrd="0" presId="urn:microsoft.com/office/officeart/2005/8/layout/radial1"/>
    <dgm:cxn modelId="{C97AEF9C-4A3F-954B-8865-31482ECFD316}" type="presParOf" srcId="{710CB40B-C880-4E46-BB7D-187BDB9E48ED}" destId="{112DB4A5-1603-6A42-B193-4C72BCB67F73}" srcOrd="3" destOrd="0" presId="urn:microsoft.com/office/officeart/2005/8/layout/radial1"/>
    <dgm:cxn modelId="{CDBC7E5B-1B2E-BB49-9455-9AC90D571691}" type="presParOf" srcId="{112DB4A5-1603-6A42-B193-4C72BCB67F73}" destId="{5F7201E8-8E42-5146-AC3F-837FEF015F8F}" srcOrd="0" destOrd="0" presId="urn:microsoft.com/office/officeart/2005/8/layout/radial1"/>
    <dgm:cxn modelId="{E0C10AA5-DDF0-414B-B064-96846E754B6E}" type="presParOf" srcId="{710CB40B-C880-4E46-BB7D-187BDB9E48ED}" destId="{5B1DED00-3E7E-554B-853E-38E390096ECD}" srcOrd="4" destOrd="0" presId="urn:microsoft.com/office/officeart/2005/8/layout/radial1"/>
    <dgm:cxn modelId="{5C11DAD6-AC0A-E447-9518-AE65536F88B7}" type="presParOf" srcId="{710CB40B-C880-4E46-BB7D-187BDB9E48ED}" destId="{CA4DF1ED-A355-CA46-AD0F-A00B926D2C46}" srcOrd="5" destOrd="0" presId="urn:microsoft.com/office/officeart/2005/8/layout/radial1"/>
    <dgm:cxn modelId="{CE036E84-F1D3-4D4E-A6FC-490A0FED67DA}" type="presParOf" srcId="{CA4DF1ED-A355-CA46-AD0F-A00B926D2C46}" destId="{25952A62-60E9-4943-BE85-3AAD7C4A6A5A}" srcOrd="0" destOrd="0" presId="urn:microsoft.com/office/officeart/2005/8/layout/radial1"/>
    <dgm:cxn modelId="{EEE75F7A-1382-0B4A-AD4F-DB7266CAA378}" type="presParOf" srcId="{710CB40B-C880-4E46-BB7D-187BDB9E48ED}" destId="{C0805494-A98F-DD48-839E-26E3064BB9E2}" srcOrd="6" destOrd="0" presId="urn:microsoft.com/office/officeart/2005/8/layout/radial1"/>
    <dgm:cxn modelId="{FFC77C64-DC0A-0E49-B7FF-AFF9094324DF}" type="presParOf" srcId="{710CB40B-C880-4E46-BB7D-187BDB9E48ED}" destId="{172CD455-E456-184E-B885-E780A28FA40D}" srcOrd="7" destOrd="0" presId="urn:microsoft.com/office/officeart/2005/8/layout/radial1"/>
    <dgm:cxn modelId="{5ED51155-2FEA-CA45-B24C-AFFB3BF5DFA1}" type="presParOf" srcId="{172CD455-E456-184E-B885-E780A28FA40D}" destId="{9A1AD04A-1973-8A45-9BB0-F8CE653020C1}" srcOrd="0" destOrd="0" presId="urn:microsoft.com/office/officeart/2005/8/layout/radial1"/>
    <dgm:cxn modelId="{C87DE357-6352-794D-894E-1FD90F8D1E49}" type="presParOf" srcId="{710CB40B-C880-4E46-BB7D-187BDB9E48ED}" destId="{E730ACEC-D145-9F42-BA5B-496A5970198F}" srcOrd="8" destOrd="0" presId="urn:microsoft.com/office/officeart/2005/8/layout/radial1"/>
    <dgm:cxn modelId="{716E4C69-A691-054E-98AE-DBB21067CB35}" type="presParOf" srcId="{710CB40B-C880-4E46-BB7D-187BDB9E48ED}" destId="{24AB812C-20F0-DB4C-A546-AA6880CED482}" srcOrd="9" destOrd="0" presId="urn:microsoft.com/office/officeart/2005/8/layout/radial1"/>
    <dgm:cxn modelId="{4F9BDE8F-36C8-E343-9A93-18D7BB33A14E}" type="presParOf" srcId="{24AB812C-20F0-DB4C-A546-AA6880CED482}" destId="{E39E21C7-E8F3-C54C-B5A4-8725352BFDBE}" srcOrd="0" destOrd="0" presId="urn:microsoft.com/office/officeart/2005/8/layout/radial1"/>
    <dgm:cxn modelId="{1688CCB2-A289-7646-BC75-B4663863BBDE}" type="presParOf" srcId="{710CB40B-C880-4E46-BB7D-187BDB9E48ED}" destId="{F779E008-5248-8E45-9EE5-D23FEB0A0814}" srcOrd="10" destOrd="0" presId="urn:microsoft.com/office/officeart/2005/8/layout/radial1"/>
    <dgm:cxn modelId="{5B8A5118-4559-8B45-9A0A-A75A1BA8CA17}" type="presParOf" srcId="{710CB40B-C880-4E46-BB7D-187BDB9E48ED}" destId="{98173ADA-DCB9-8646-92E7-EF4818FD3133}" srcOrd="11" destOrd="0" presId="urn:microsoft.com/office/officeart/2005/8/layout/radial1"/>
    <dgm:cxn modelId="{D6FBB907-069D-D74F-AF8A-4FA30DCC4421}" type="presParOf" srcId="{98173ADA-DCB9-8646-92E7-EF4818FD3133}" destId="{29C1184F-E672-D647-AD26-7C3132222886}" srcOrd="0" destOrd="0" presId="urn:microsoft.com/office/officeart/2005/8/layout/radial1"/>
    <dgm:cxn modelId="{28AD4979-4477-B649-AA4B-51F684292B8D}" type="presParOf" srcId="{710CB40B-C880-4E46-BB7D-187BDB9E48ED}" destId="{D3D6EB1D-56D0-5840-8D6A-243362148BC0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33AD736-36FC-C64C-90C4-B6A5240FF409}" type="doc">
      <dgm:prSet loTypeId="urn:microsoft.com/office/officeart/2005/8/layout/matrix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67F0F81-58E2-1A4B-822D-775EF61E7D5F}">
      <dgm:prSet phldrT="[Text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dirty="0" smtClean="0"/>
            <a:t>Strengths</a:t>
          </a:r>
          <a:endParaRPr lang="en-US" dirty="0"/>
        </a:p>
      </dgm:t>
    </dgm:pt>
    <dgm:pt modelId="{CC8482EE-AF5E-2A4C-9A00-C648DB767FF6}" type="parTrans" cxnId="{A6720AC4-BA8B-DE46-80C6-2336406F27D3}">
      <dgm:prSet/>
      <dgm:spPr/>
      <dgm:t>
        <a:bodyPr/>
        <a:lstStyle/>
        <a:p>
          <a:endParaRPr lang="en-US"/>
        </a:p>
      </dgm:t>
    </dgm:pt>
    <dgm:pt modelId="{2CC37C01-9C9F-5148-A4CF-0911DA822E91}" type="sibTrans" cxnId="{A6720AC4-BA8B-DE46-80C6-2336406F27D3}">
      <dgm:prSet/>
      <dgm:spPr/>
      <dgm:t>
        <a:bodyPr/>
        <a:lstStyle/>
        <a:p>
          <a:endParaRPr lang="en-US"/>
        </a:p>
      </dgm:t>
    </dgm:pt>
    <dgm:pt modelId="{9D69DC84-A434-7D40-84B4-471E2CB29ED9}">
      <dgm:prSet phldrT="[Text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dirty="0" smtClean="0"/>
            <a:t>Weaknesses</a:t>
          </a:r>
          <a:endParaRPr lang="en-US" dirty="0"/>
        </a:p>
      </dgm:t>
    </dgm:pt>
    <dgm:pt modelId="{C0581F0D-1CC9-FF4B-9A86-A48401DFA39C}" type="parTrans" cxnId="{38C38ABD-B3D9-2644-A15D-A76846C932E8}">
      <dgm:prSet/>
      <dgm:spPr/>
      <dgm:t>
        <a:bodyPr/>
        <a:lstStyle/>
        <a:p>
          <a:endParaRPr lang="en-US"/>
        </a:p>
      </dgm:t>
    </dgm:pt>
    <dgm:pt modelId="{AECFBD6B-89CD-BB48-8AC9-563D2C9798AC}" type="sibTrans" cxnId="{38C38ABD-B3D9-2644-A15D-A76846C932E8}">
      <dgm:prSet/>
      <dgm:spPr/>
      <dgm:t>
        <a:bodyPr/>
        <a:lstStyle/>
        <a:p>
          <a:endParaRPr lang="en-US"/>
        </a:p>
      </dgm:t>
    </dgm:pt>
    <dgm:pt modelId="{CE51C344-84A2-A242-87C9-A53A0E68F157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 smtClean="0"/>
            <a:t>Opportunities</a:t>
          </a:r>
          <a:endParaRPr lang="en-US" dirty="0"/>
        </a:p>
      </dgm:t>
    </dgm:pt>
    <dgm:pt modelId="{E273806F-529A-CB46-BCE6-0A47BEDC5BF7}" type="parTrans" cxnId="{1AA32066-C565-3342-870D-751F14D6AAC9}">
      <dgm:prSet/>
      <dgm:spPr/>
      <dgm:t>
        <a:bodyPr/>
        <a:lstStyle/>
        <a:p>
          <a:endParaRPr lang="en-US"/>
        </a:p>
      </dgm:t>
    </dgm:pt>
    <dgm:pt modelId="{5A5BB64C-FF68-F740-8C23-78B6D78A671F}" type="sibTrans" cxnId="{1AA32066-C565-3342-870D-751F14D6AAC9}">
      <dgm:prSet/>
      <dgm:spPr/>
      <dgm:t>
        <a:bodyPr/>
        <a:lstStyle/>
        <a:p>
          <a:endParaRPr lang="en-US"/>
        </a:p>
      </dgm:t>
    </dgm:pt>
    <dgm:pt modelId="{5310E9F4-674C-D24B-B001-EBE10EBBD568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 smtClean="0"/>
            <a:t>Threats</a:t>
          </a:r>
          <a:endParaRPr lang="en-US" dirty="0"/>
        </a:p>
      </dgm:t>
    </dgm:pt>
    <dgm:pt modelId="{162DFA39-82CC-9740-B149-FD9E3659E172}" type="parTrans" cxnId="{AE33F817-A9A0-3540-8FA9-ED63849CD26A}">
      <dgm:prSet/>
      <dgm:spPr/>
      <dgm:t>
        <a:bodyPr/>
        <a:lstStyle/>
        <a:p>
          <a:endParaRPr lang="en-US"/>
        </a:p>
      </dgm:t>
    </dgm:pt>
    <dgm:pt modelId="{B673E91B-2D78-EA40-A47D-8A438193192C}" type="sibTrans" cxnId="{AE33F817-A9A0-3540-8FA9-ED63849CD26A}">
      <dgm:prSet/>
      <dgm:spPr/>
      <dgm:t>
        <a:bodyPr/>
        <a:lstStyle/>
        <a:p>
          <a:endParaRPr lang="en-US"/>
        </a:p>
      </dgm:t>
    </dgm:pt>
    <dgm:pt modelId="{1538D8B9-1CC6-084B-BC02-1F2933A84CA0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dirty="0" smtClean="0"/>
            <a:t>Internal capability that may help the company reach it’s objectives</a:t>
          </a:r>
          <a:endParaRPr lang="en-US" dirty="0"/>
        </a:p>
      </dgm:t>
    </dgm:pt>
    <dgm:pt modelId="{9AECA65F-71B3-CE4D-935A-2B72D0753A9F}" type="parTrans" cxnId="{E926E679-9197-9647-8DE5-AB4879032957}">
      <dgm:prSet/>
      <dgm:spPr/>
      <dgm:t>
        <a:bodyPr/>
        <a:lstStyle/>
        <a:p>
          <a:endParaRPr lang="en-US"/>
        </a:p>
      </dgm:t>
    </dgm:pt>
    <dgm:pt modelId="{9957254B-0A6F-8F4E-9B79-A5E6F456C278}" type="sibTrans" cxnId="{E926E679-9197-9647-8DE5-AB4879032957}">
      <dgm:prSet/>
      <dgm:spPr/>
      <dgm:t>
        <a:bodyPr/>
        <a:lstStyle/>
        <a:p>
          <a:endParaRPr lang="en-US"/>
        </a:p>
      </dgm:t>
    </dgm:pt>
    <dgm:pt modelId="{FEC70A96-B2AA-5745-8CD7-3619A568B680}">
      <dgm:prSet phldrT="[Text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dirty="0" smtClean="0"/>
            <a:t>Internal limitation that may interfere with a company’s ability to achieve its objectives</a:t>
          </a:r>
          <a:endParaRPr lang="en-US" dirty="0"/>
        </a:p>
      </dgm:t>
    </dgm:pt>
    <dgm:pt modelId="{F07051DF-6304-974B-AF8F-7064742B1BFD}" type="parTrans" cxnId="{BBEC6E3D-D9F3-CF45-B588-79F0E8E1FBEA}">
      <dgm:prSet/>
      <dgm:spPr/>
      <dgm:t>
        <a:bodyPr/>
        <a:lstStyle/>
        <a:p>
          <a:endParaRPr lang="en-US"/>
        </a:p>
      </dgm:t>
    </dgm:pt>
    <dgm:pt modelId="{4E8A43D5-584E-D04F-BDED-7C687927F409}" type="sibTrans" cxnId="{BBEC6E3D-D9F3-CF45-B588-79F0E8E1FBEA}">
      <dgm:prSet/>
      <dgm:spPr/>
      <dgm:t>
        <a:bodyPr/>
        <a:lstStyle/>
        <a:p>
          <a:endParaRPr lang="en-US"/>
        </a:p>
      </dgm:t>
    </dgm:pt>
    <dgm:pt modelId="{57133CF7-1EF0-934C-8A21-39C9BE91E300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 smtClean="0"/>
            <a:t>External forces that the company may be able to exploit to its advantage</a:t>
          </a:r>
          <a:endParaRPr lang="en-US" dirty="0"/>
        </a:p>
      </dgm:t>
    </dgm:pt>
    <dgm:pt modelId="{580CA6F7-7E45-B244-A147-89FE1618B5D8}" type="parTrans" cxnId="{FB56B833-D5A6-214E-81E3-7EB7A718F53C}">
      <dgm:prSet/>
      <dgm:spPr/>
      <dgm:t>
        <a:bodyPr/>
        <a:lstStyle/>
        <a:p>
          <a:endParaRPr lang="en-US"/>
        </a:p>
      </dgm:t>
    </dgm:pt>
    <dgm:pt modelId="{E8B8C153-99F1-9142-9E30-B17918822CC3}" type="sibTrans" cxnId="{FB56B833-D5A6-214E-81E3-7EB7A718F53C}">
      <dgm:prSet/>
      <dgm:spPr/>
      <dgm:t>
        <a:bodyPr/>
        <a:lstStyle/>
        <a:p>
          <a:endParaRPr lang="en-US"/>
        </a:p>
      </dgm:t>
    </dgm:pt>
    <dgm:pt modelId="{57DB69C7-41BB-BE44-AB0E-66854B07EF3D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 smtClean="0"/>
            <a:t>Current and emerging external factors that may challenge the company’s performance </a:t>
          </a:r>
          <a:endParaRPr lang="en-US" dirty="0"/>
        </a:p>
      </dgm:t>
    </dgm:pt>
    <dgm:pt modelId="{50B3F9C2-9099-A64E-ADFF-A6185120896E}" type="parTrans" cxnId="{13607E34-830C-AA47-BFCA-32E1B1F33473}">
      <dgm:prSet/>
      <dgm:spPr/>
      <dgm:t>
        <a:bodyPr/>
        <a:lstStyle/>
        <a:p>
          <a:endParaRPr lang="en-US"/>
        </a:p>
      </dgm:t>
    </dgm:pt>
    <dgm:pt modelId="{050B9B81-BBD9-904F-84FC-E0DFD5F63D1D}" type="sibTrans" cxnId="{13607E34-830C-AA47-BFCA-32E1B1F33473}">
      <dgm:prSet/>
      <dgm:spPr/>
      <dgm:t>
        <a:bodyPr/>
        <a:lstStyle/>
        <a:p>
          <a:endParaRPr lang="en-US"/>
        </a:p>
      </dgm:t>
    </dgm:pt>
    <dgm:pt modelId="{828F86C9-5457-6B4F-9081-9B887618CEC2}" type="pres">
      <dgm:prSet presAssocID="{133AD736-36FC-C64C-90C4-B6A5240FF409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979C58B-2AA9-DD41-A243-92E26D8989B6}" type="pres">
      <dgm:prSet presAssocID="{133AD736-36FC-C64C-90C4-B6A5240FF409}" presName="diamond" presStyleLbl="bgShp" presStyleIdx="0" presStyleCnt="1" custLinFactNeighborY="-382"/>
      <dgm:spPr/>
    </dgm:pt>
    <dgm:pt modelId="{D308C9C3-84F2-A54D-973C-8C2BCE63F321}" type="pres">
      <dgm:prSet presAssocID="{133AD736-36FC-C64C-90C4-B6A5240FF409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076479-9876-4F46-9036-69C5E16614B4}" type="pres">
      <dgm:prSet presAssocID="{133AD736-36FC-C64C-90C4-B6A5240FF409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F74E1B-D10F-E544-B683-B1FA8FFA7A17}" type="pres">
      <dgm:prSet presAssocID="{133AD736-36FC-C64C-90C4-B6A5240FF409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FADBD1-C551-224D-83E0-E7F38DB4424D}" type="pres">
      <dgm:prSet presAssocID="{133AD736-36FC-C64C-90C4-B6A5240FF409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896B0A1-CDE3-E84C-88DF-0A0EB04623FF}" type="presOf" srcId="{5310E9F4-674C-D24B-B001-EBE10EBBD568}" destId="{73FADBD1-C551-224D-83E0-E7F38DB4424D}" srcOrd="0" destOrd="0" presId="urn:microsoft.com/office/officeart/2005/8/layout/matrix3"/>
    <dgm:cxn modelId="{367F20CD-286C-2E47-8FE4-AC884F42F7CF}" type="presOf" srcId="{FEC70A96-B2AA-5745-8CD7-3619A568B680}" destId="{3F076479-9876-4F46-9036-69C5E16614B4}" srcOrd="0" destOrd="1" presId="urn:microsoft.com/office/officeart/2005/8/layout/matrix3"/>
    <dgm:cxn modelId="{D263FCF9-DDFE-AD42-94B8-160184DFCEFE}" type="presOf" srcId="{57133CF7-1EF0-934C-8A21-39C9BE91E300}" destId="{64F74E1B-D10F-E544-B683-B1FA8FFA7A17}" srcOrd="0" destOrd="1" presId="urn:microsoft.com/office/officeart/2005/8/layout/matrix3"/>
    <dgm:cxn modelId="{1AA32066-C565-3342-870D-751F14D6AAC9}" srcId="{133AD736-36FC-C64C-90C4-B6A5240FF409}" destId="{CE51C344-84A2-A242-87C9-A53A0E68F157}" srcOrd="2" destOrd="0" parTransId="{E273806F-529A-CB46-BCE6-0A47BEDC5BF7}" sibTransId="{5A5BB64C-FF68-F740-8C23-78B6D78A671F}"/>
    <dgm:cxn modelId="{428C4AA9-796C-8345-8368-9629D59C3303}" type="presOf" srcId="{1538D8B9-1CC6-084B-BC02-1F2933A84CA0}" destId="{D308C9C3-84F2-A54D-973C-8C2BCE63F321}" srcOrd="0" destOrd="1" presId="urn:microsoft.com/office/officeart/2005/8/layout/matrix3"/>
    <dgm:cxn modelId="{BCBDA8EB-F735-9943-B29C-FB2D825CF603}" type="presOf" srcId="{CE51C344-84A2-A242-87C9-A53A0E68F157}" destId="{64F74E1B-D10F-E544-B683-B1FA8FFA7A17}" srcOrd="0" destOrd="0" presId="urn:microsoft.com/office/officeart/2005/8/layout/matrix3"/>
    <dgm:cxn modelId="{B0E077A0-3918-B94F-808C-C3E795150194}" type="presOf" srcId="{57DB69C7-41BB-BE44-AB0E-66854B07EF3D}" destId="{73FADBD1-C551-224D-83E0-E7F38DB4424D}" srcOrd="0" destOrd="1" presId="urn:microsoft.com/office/officeart/2005/8/layout/matrix3"/>
    <dgm:cxn modelId="{E926E679-9197-9647-8DE5-AB4879032957}" srcId="{267F0F81-58E2-1A4B-822D-775EF61E7D5F}" destId="{1538D8B9-1CC6-084B-BC02-1F2933A84CA0}" srcOrd="0" destOrd="0" parTransId="{9AECA65F-71B3-CE4D-935A-2B72D0753A9F}" sibTransId="{9957254B-0A6F-8F4E-9B79-A5E6F456C278}"/>
    <dgm:cxn modelId="{AE33F817-A9A0-3540-8FA9-ED63849CD26A}" srcId="{133AD736-36FC-C64C-90C4-B6A5240FF409}" destId="{5310E9F4-674C-D24B-B001-EBE10EBBD568}" srcOrd="3" destOrd="0" parTransId="{162DFA39-82CC-9740-B149-FD9E3659E172}" sibTransId="{B673E91B-2D78-EA40-A47D-8A438193192C}"/>
    <dgm:cxn modelId="{7BA7AF7C-2E47-7240-A9B2-819B8F003B61}" type="presOf" srcId="{133AD736-36FC-C64C-90C4-B6A5240FF409}" destId="{828F86C9-5457-6B4F-9081-9B887618CEC2}" srcOrd="0" destOrd="0" presId="urn:microsoft.com/office/officeart/2005/8/layout/matrix3"/>
    <dgm:cxn modelId="{BBEC6E3D-D9F3-CF45-B588-79F0E8E1FBEA}" srcId="{9D69DC84-A434-7D40-84B4-471E2CB29ED9}" destId="{FEC70A96-B2AA-5745-8CD7-3619A568B680}" srcOrd="0" destOrd="0" parTransId="{F07051DF-6304-974B-AF8F-7064742B1BFD}" sibTransId="{4E8A43D5-584E-D04F-BDED-7C687927F409}"/>
    <dgm:cxn modelId="{0DA25EE7-7A5E-D741-966C-3099743D8539}" type="presOf" srcId="{9D69DC84-A434-7D40-84B4-471E2CB29ED9}" destId="{3F076479-9876-4F46-9036-69C5E16614B4}" srcOrd="0" destOrd="0" presId="urn:microsoft.com/office/officeart/2005/8/layout/matrix3"/>
    <dgm:cxn modelId="{38C38ABD-B3D9-2644-A15D-A76846C932E8}" srcId="{133AD736-36FC-C64C-90C4-B6A5240FF409}" destId="{9D69DC84-A434-7D40-84B4-471E2CB29ED9}" srcOrd="1" destOrd="0" parTransId="{C0581F0D-1CC9-FF4B-9A86-A48401DFA39C}" sibTransId="{AECFBD6B-89CD-BB48-8AC9-563D2C9798AC}"/>
    <dgm:cxn modelId="{13607E34-830C-AA47-BFCA-32E1B1F33473}" srcId="{5310E9F4-674C-D24B-B001-EBE10EBBD568}" destId="{57DB69C7-41BB-BE44-AB0E-66854B07EF3D}" srcOrd="0" destOrd="0" parTransId="{50B3F9C2-9099-A64E-ADFF-A6185120896E}" sibTransId="{050B9B81-BBD9-904F-84FC-E0DFD5F63D1D}"/>
    <dgm:cxn modelId="{A6720AC4-BA8B-DE46-80C6-2336406F27D3}" srcId="{133AD736-36FC-C64C-90C4-B6A5240FF409}" destId="{267F0F81-58E2-1A4B-822D-775EF61E7D5F}" srcOrd="0" destOrd="0" parTransId="{CC8482EE-AF5E-2A4C-9A00-C648DB767FF6}" sibTransId="{2CC37C01-9C9F-5148-A4CF-0911DA822E91}"/>
    <dgm:cxn modelId="{C169585B-2ACF-D948-B91B-FC15BC9F3FC3}" type="presOf" srcId="{267F0F81-58E2-1A4B-822D-775EF61E7D5F}" destId="{D308C9C3-84F2-A54D-973C-8C2BCE63F321}" srcOrd="0" destOrd="0" presId="urn:microsoft.com/office/officeart/2005/8/layout/matrix3"/>
    <dgm:cxn modelId="{FB56B833-D5A6-214E-81E3-7EB7A718F53C}" srcId="{CE51C344-84A2-A242-87C9-A53A0E68F157}" destId="{57133CF7-1EF0-934C-8A21-39C9BE91E300}" srcOrd="0" destOrd="0" parTransId="{580CA6F7-7E45-B244-A147-89FE1618B5D8}" sibTransId="{E8B8C153-99F1-9142-9E30-B17918822CC3}"/>
    <dgm:cxn modelId="{C61BF861-AF01-564E-A061-21A448002397}" type="presParOf" srcId="{828F86C9-5457-6B4F-9081-9B887618CEC2}" destId="{F979C58B-2AA9-DD41-A243-92E26D8989B6}" srcOrd="0" destOrd="0" presId="urn:microsoft.com/office/officeart/2005/8/layout/matrix3"/>
    <dgm:cxn modelId="{25013F2A-932C-D543-977C-1653C6042158}" type="presParOf" srcId="{828F86C9-5457-6B4F-9081-9B887618CEC2}" destId="{D308C9C3-84F2-A54D-973C-8C2BCE63F321}" srcOrd="1" destOrd="0" presId="urn:microsoft.com/office/officeart/2005/8/layout/matrix3"/>
    <dgm:cxn modelId="{106517E7-303B-7041-992C-192DE24629B4}" type="presParOf" srcId="{828F86C9-5457-6B4F-9081-9B887618CEC2}" destId="{3F076479-9876-4F46-9036-69C5E16614B4}" srcOrd="2" destOrd="0" presId="urn:microsoft.com/office/officeart/2005/8/layout/matrix3"/>
    <dgm:cxn modelId="{6ED23DCD-5185-CF4B-9E8B-A7F14F716DA3}" type="presParOf" srcId="{828F86C9-5457-6B4F-9081-9B887618CEC2}" destId="{64F74E1B-D10F-E544-B683-B1FA8FFA7A17}" srcOrd="3" destOrd="0" presId="urn:microsoft.com/office/officeart/2005/8/layout/matrix3"/>
    <dgm:cxn modelId="{670622DA-512E-724C-8628-1EE560A6EFDC}" type="presParOf" srcId="{828F86C9-5457-6B4F-9081-9B887618CEC2}" destId="{73FADBD1-C551-224D-83E0-E7F38DB4424D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33AD736-36FC-C64C-90C4-B6A5240FF409}" type="doc">
      <dgm:prSet loTypeId="urn:microsoft.com/office/officeart/2005/8/layout/matrix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67F0F81-58E2-1A4B-822D-775EF61E7D5F}">
      <dgm:prSet phldrT="[Text]"/>
      <dgm:spPr/>
      <dgm:t>
        <a:bodyPr/>
        <a:lstStyle/>
        <a:p>
          <a:r>
            <a:rPr lang="en-US" dirty="0" smtClean="0"/>
            <a:t>Strengths</a:t>
          </a:r>
          <a:endParaRPr lang="en-US" dirty="0"/>
        </a:p>
      </dgm:t>
    </dgm:pt>
    <dgm:pt modelId="{CC8482EE-AF5E-2A4C-9A00-C648DB767FF6}" type="parTrans" cxnId="{A6720AC4-BA8B-DE46-80C6-2336406F27D3}">
      <dgm:prSet/>
      <dgm:spPr/>
      <dgm:t>
        <a:bodyPr/>
        <a:lstStyle/>
        <a:p>
          <a:endParaRPr lang="en-US"/>
        </a:p>
      </dgm:t>
    </dgm:pt>
    <dgm:pt modelId="{2CC37C01-9C9F-5148-A4CF-0911DA822E91}" type="sibTrans" cxnId="{A6720AC4-BA8B-DE46-80C6-2336406F27D3}">
      <dgm:prSet/>
      <dgm:spPr/>
      <dgm:t>
        <a:bodyPr/>
        <a:lstStyle/>
        <a:p>
          <a:endParaRPr lang="en-US"/>
        </a:p>
      </dgm:t>
    </dgm:pt>
    <dgm:pt modelId="{9D69DC84-A434-7D40-84B4-471E2CB29ED9}">
      <dgm:prSet phldrT="[Text]"/>
      <dgm:spPr/>
      <dgm:t>
        <a:bodyPr/>
        <a:lstStyle/>
        <a:p>
          <a:r>
            <a:rPr lang="en-US" dirty="0" smtClean="0"/>
            <a:t>Weaknesses</a:t>
          </a:r>
          <a:endParaRPr lang="en-US" dirty="0"/>
        </a:p>
      </dgm:t>
    </dgm:pt>
    <dgm:pt modelId="{C0581F0D-1CC9-FF4B-9A86-A48401DFA39C}" type="parTrans" cxnId="{38C38ABD-B3D9-2644-A15D-A76846C932E8}">
      <dgm:prSet/>
      <dgm:spPr/>
      <dgm:t>
        <a:bodyPr/>
        <a:lstStyle/>
        <a:p>
          <a:endParaRPr lang="en-US"/>
        </a:p>
      </dgm:t>
    </dgm:pt>
    <dgm:pt modelId="{AECFBD6B-89CD-BB48-8AC9-563D2C9798AC}" type="sibTrans" cxnId="{38C38ABD-B3D9-2644-A15D-A76846C932E8}">
      <dgm:prSet/>
      <dgm:spPr/>
      <dgm:t>
        <a:bodyPr/>
        <a:lstStyle/>
        <a:p>
          <a:endParaRPr lang="en-US"/>
        </a:p>
      </dgm:t>
    </dgm:pt>
    <dgm:pt modelId="{CE51C344-84A2-A242-87C9-A53A0E68F157}">
      <dgm:prSet phldrT="[Text]"/>
      <dgm:spPr/>
      <dgm:t>
        <a:bodyPr/>
        <a:lstStyle/>
        <a:p>
          <a:r>
            <a:rPr lang="en-US" dirty="0" smtClean="0"/>
            <a:t>Opportunities</a:t>
          </a:r>
          <a:endParaRPr lang="en-US" dirty="0"/>
        </a:p>
      </dgm:t>
    </dgm:pt>
    <dgm:pt modelId="{E273806F-529A-CB46-BCE6-0A47BEDC5BF7}" type="parTrans" cxnId="{1AA32066-C565-3342-870D-751F14D6AAC9}">
      <dgm:prSet/>
      <dgm:spPr/>
      <dgm:t>
        <a:bodyPr/>
        <a:lstStyle/>
        <a:p>
          <a:endParaRPr lang="en-US"/>
        </a:p>
      </dgm:t>
    </dgm:pt>
    <dgm:pt modelId="{5A5BB64C-FF68-F740-8C23-78B6D78A671F}" type="sibTrans" cxnId="{1AA32066-C565-3342-870D-751F14D6AAC9}">
      <dgm:prSet/>
      <dgm:spPr/>
      <dgm:t>
        <a:bodyPr/>
        <a:lstStyle/>
        <a:p>
          <a:endParaRPr lang="en-US"/>
        </a:p>
      </dgm:t>
    </dgm:pt>
    <dgm:pt modelId="{5310E9F4-674C-D24B-B001-EBE10EBBD568}">
      <dgm:prSet phldrT="[Text]"/>
      <dgm:spPr/>
      <dgm:t>
        <a:bodyPr/>
        <a:lstStyle/>
        <a:p>
          <a:r>
            <a:rPr lang="en-US" dirty="0" smtClean="0"/>
            <a:t>Threats</a:t>
          </a:r>
          <a:endParaRPr lang="en-US" dirty="0"/>
        </a:p>
      </dgm:t>
    </dgm:pt>
    <dgm:pt modelId="{162DFA39-82CC-9740-B149-FD9E3659E172}" type="parTrans" cxnId="{AE33F817-A9A0-3540-8FA9-ED63849CD26A}">
      <dgm:prSet/>
      <dgm:spPr/>
      <dgm:t>
        <a:bodyPr/>
        <a:lstStyle/>
        <a:p>
          <a:endParaRPr lang="en-US"/>
        </a:p>
      </dgm:t>
    </dgm:pt>
    <dgm:pt modelId="{B673E91B-2D78-EA40-A47D-8A438193192C}" type="sibTrans" cxnId="{AE33F817-A9A0-3540-8FA9-ED63849CD26A}">
      <dgm:prSet/>
      <dgm:spPr/>
      <dgm:t>
        <a:bodyPr/>
        <a:lstStyle/>
        <a:p>
          <a:endParaRPr lang="en-US"/>
        </a:p>
      </dgm:t>
    </dgm:pt>
    <dgm:pt modelId="{1538D8B9-1CC6-084B-BC02-1F2933A84CA0}">
      <dgm:prSet/>
      <dgm:spPr/>
      <dgm:t>
        <a:bodyPr/>
        <a:lstStyle/>
        <a:p>
          <a:r>
            <a:rPr lang="en-US" dirty="0" smtClean="0"/>
            <a:t>Internal capability that may help the company reach it’s objectives</a:t>
          </a:r>
          <a:endParaRPr lang="en-US" dirty="0"/>
        </a:p>
      </dgm:t>
    </dgm:pt>
    <dgm:pt modelId="{9AECA65F-71B3-CE4D-935A-2B72D0753A9F}" type="parTrans" cxnId="{E926E679-9197-9647-8DE5-AB4879032957}">
      <dgm:prSet/>
      <dgm:spPr/>
      <dgm:t>
        <a:bodyPr/>
        <a:lstStyle/>
        <a:p>
          <a:endParaRPr lang="en-US"/>
        </a:p>
      </dgm:t>
    </dgm:pt>
    <dgm:pt modelId="{9957254B-0A6F-8F4E-9B79-A5E6F456C278}" type="sibTrans" cxnId="{E926E679-9197-9647-8DE5-AB4879032957}">
      <dgm:prSet/>
      <dgm:spPr/>
      <dgm:t>
        <a:bodyPr/>
        <a:lstStyle/>
        <a:p>
          <a:endParaRPr lang="en-US"/>
        </a:p>
      </dgm:t>
    </dgm:pt>
    <dgm:pt modelId="{FEC70A96-B2AA-5745-8CD7-3619A568B680}">
      <dgm:prSet phldrT="[Text]"/>
      <dgm:spPr/>
      <dgm:t>
        <a:bodyPr/>
        <a:lstStyle/>
        <a:p>
          <a:r>
            <a:rPr lang="en-US" dirty="0" smtClean="0"/>
            <a:t>Internal limitation that may interfere with a company’s ability to achieve its objectives</a:t>
          </a:r>
          <a:endParaRPr lang="en-US" dirty="0"/>
        </a:p>
      </dgm:t>
    </dgm:pt>
    <dgm:pt modelId="{F07051DF-6304-974B-AF8F-7064742B1BFD}" type="parTrans" cxnId="{BBEC6E3D-D9F3-CF45-B588-79F0E8E1FBEA}">
      <dgm:prSet/>
      <dgm:spPr/>
      <dgm:t>
        <a:bodyPr/>
        <a:lstStyle/>
        <a:p>
          <a:endParaRPr lang="en-US"/>
        </a:p>
      </dgm:t>
    </dgm:pt>
    <dgm:pt modelId="{4E8A43D5-584E-D04F-BDED-7C687927F409}" type="sibTrans" cxnId="{BBEC6E3D-D9F3-CF45-B588-79F0E8E1FBEA}">
      <dgm:prSet/>
      <dgm:spPr/>
      <dgm:t>
        <a:bodyPr/>
        <a:lstStyle/>
        <a:p>
          <a:endParaRPr lang="en-US"/>
        </a:p>
      </dgm:t>
    </dgm:pt>
    <dgm:pt modelId="{57133CF7-1EF0-934C-8A21-39C9BE91E300}">
      <dgm:prSet phldrT="[Text]"/>
      <dgm:spPr/>
      <dgm:t>
        <a:bodyPr/>
        <a:lstStyle/>
        <a:p>
          <a:r>
            <a:rPr lang="en-US" dirty="0" smtClean="0"/>
            <a:t>External forces that the company may be able to exploit to its advantage</a:t>
          </a:r>
          <a:endParaRPr lang="en-US" dirty="0"/>
        </a:p>
      </dgm:t>
    </dgm:pt>
    <dgm:pt modelId="{580CA6F7-7E45-B244-A147-89FE1618B5D8}" type="parTrans" cxnId="{FB56B833-D5A6-214E-81E3-7EB7A718F53C}">
      <dgm:prSet/>
      <dgm:spPr/>
      <dgm:t>
        <a:bodyPr/>
        <a:lstStyle/>
        <a:p>
          <a:endParaRPr lang="en-US"/>
        </a:p>
      </dgm:t>
    </dgm:pt>
    <dgm:pt modelId="{E8B8C153-99F1-9142-9E30-B17918822CC3}" type="sibTrans" cxnId="{FB56B833-D5A6-214E-81E3-7EB7A718F53C}">
      <dgm:prSet/>
      <dgm:spPr/>
      <dgm:t>
        <a:bodyPr/>
        <a:lstStyle/>
        <a:p>
          <a:endParaRPr lang="en-US"/>
        </a:p>
      </dgm:t>
    </dgm:pt>
    <dgm:pt modelId="{57DB69C7-41BB-BE44-AB0E-66854B07EF3D}">
      <dgm:prSet phldrT="[Text]"/>
      <dgm:spPr/>
      <dgm:t>
        <a:bodyPr/>
        <a:lstStyle/>
        <a:p>
          <a:r>
            <a:rPr lang="en-US" dirty="0" smtClean="0"/>
            <a:t>Current and emerging external factors that may challenge the company’s performance </a:t>
          </a:r>
          <a:endParaRPr lang="en-US" dirty="0"/>
        </a:p>
      </dgm:t>
    </dgm:pt>
    <dgm:pt modelId="{50B3F9C2-9099-A64E-ADFF-A6185120896E}" type="parTrans" cxnId="{13607E34-830C-AA47-BFCA-32E1B1F33473}">
      <dgm:prSet/>
      <dgm:spPr/>
      <dgm:t>
        <a:bodyPr/>
        <a:lstStyle/>
        <a:p>
          <a:endParaRPr lang="en-US"/>
        </a:p>
      </dgm:t>
    </dgm:pt>
    <dgm:pt modelId="{050B9B81-BBD9-904F-84FC-E0DFD5F63D1D}" type="sibTrans" cxnId="{13607E34-830C-AA47-BFCA-32E1B1F33473}">
      <dgm:prSet/>
      <dgm:spPr/>
      <dgm:t>
        <a:bodyPr/>
        <a:lstStyle/>
        <a:p>
          <a:endParaRPr lang="en-US"/>
        </a:p>
      </dgm:t>
    </dgm:pt>
    <dgm:pt modelId="{828F86C9-5457-6B4F-9081-9B887618CEC2}" type="pres">
      <dgm:prSet presAssocID="{133AD736-36FC-C64C-90C4-B6A5240FF409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979C58B-2AA9-DD41-A243-92E26D8989B6}" type="pres">
      <dgm:prSet presAssocID="{133AD736-36FC-C64C-90C4-B6A5240FF409}" presName="diamond" presStyleLbl="bgShp" presStyleIdx="0" presStyleCnt="1"/>
      <dgm:spPr/>
    </dgm:pt>
    <dgm:pt modelId="{D308C9C3-84F2-A54D-973C-8C2BCE63F321}" type="pres">
      <dgm:prSet presAssocID="{133AD736-36FC-C64C-90C4-B6A5240FF409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076479-9876-4F46-9036-69C5E16614B4}" type="pres">
      <dgm:prSet presAssocID="{133AD736-36FC-C64C-90C4-B6A5240FF409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F74E1B-D10F-E544-B683-B1FA8FFA7A17}" type="pres">
      <dgm:prSet presAssocID="{133AD736-36FC-C64C-90C4-B6A5240FF409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FADBD1-C551-224D-83E0-E7F38DB4424D}" type="pres">
      <dgm:prSet presAssocID="{133AD736-36FC-C64C-90C4-B6A5240FF409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0ECC5D8-DD49-C843-B221-6B8BCD8E40D7}" type="presOf" srcId="{133AD736-36FC-C64C-90C4-B6A5240FF409}" destId="{828F86C9-5457-6B4F-9081-9B887618CEC2}" srcOrd="0" destOrd="0" presId="urn:microsoft.com/office/officeart/2005/8/layout/matrix3"/>
    <dgm:cxn modelId="{AD7330D3-DC72-6849-87C8-169D4090E97B}" type="presOf" srcId="{CE51C344-84A2-A242-87C9-A53A0E68F157}" destId="{64F74E1B-D10F-E544-B683-B1FA8FFA7A17}" srcOrd="0" destOrd="0" presId="urn:microsoft.com/office/officeart/2005/8/layout/matrix3"/>
    <dgm:cxn modelId="{1AA32066-C565-3342-870D-751F14D6AAC9}" srcId="{133AD736-36FC-C64C-90C4-B6A5240FF409}" destId="{CE51C344-84A2-A242-87C9-A53A0E68F157}" srcOrd="2" destOrd="0" parTransId="{E273806F-529A-CB46-BCE6-0A47BEDC5BF7}" sibTransId="{5A5BB64C-FF68-F740-8C23-78B6D78A671F}"/>
    <dgm:cxn modelId="{9087869F-9EB3-3D46-8D36-79D3A30A6B75}" type="presOf" srcId="{FEC70A96-B2AA-5745-8CD7-3619A568B680}" destId="{3F076479-9876-4F46-9036-69C5E16614B4}" srcOrd="0" destOrd="1" presId="urn:microsoft.com/office/officeart/2005/8/layout/matrix3"/>
    <dgm:cxn modelId="{E926E679-9197-9647-8DE5-AB4879032957}" srcId="{267F0F81-58E2-1A4B-822D-775EF61E7D5F}" destId="{1538D8B9-1CC6-084B-BC02-1F2933A84CA0}" srcOrd="0" destOrd="0" parTransId="{9AECA65F-71B3-CE4D-935A-2B72D0753A9F}" sibTransId="{9957254B-0A6F-8F4E-9B79-A5E6F456C278}"/>
    <dgm:cxn modelId="{AE33F817-A9A0-3540-8FA9-ED63849CD26A}" srcId="{133AD736-36FC-C64C-90C4-B6A5240FF409}" destId="{5310E9F4-674C-D24B-B001-EBE10EBBD568}" srcOrd="3" destOrd="0" parTransId="{162DFA39-82CC-9740-B149-FD9E3659E172}" sibTransId="{B673E91B-2D78-EA40-A47D-8A438193192C}"/>
    <dgm:cxn modelId="{604F69CD-1669-BE48-B808-886C3C9A37A2}" type="presOf" srcId="{9D69DC84-A434-7D40-84B4-471E2CB29ED9}" destId="{3F076479-9876-4F46-9036-69C5E16614B4}" srcOrd="0" destOrd="0" presId="urn:microsoft.com/office/officeart/2005/8/layout/matrix3"/>
    <dgm:cxn modelId="{BBEC6E3D-D9F3-CF45-B588-79F0E8E1FBEA}" srcId="{9D69DC84-A434-7D40-84B4-471E2CB29ED9}" destId="{FEC70A96-B2AA-5745-8CD7-3619A568B680}" srcOrd="0" destOrd="0" parTransId="{F07051DF-6304-974B-AF8F-7064742B1BFD}" sibTransId="{4E8A43D5-584E-D04F-BDED-7C687927F409}"/>
    <dgm:cxn modelId="{A098DBB9-1AC9-0843-BADA-47C080E67BA3}" type="presOf" srcId="{57133CF7-1EF0-934C-8A21-39C9BE91E300}" destId="{64F74E1B-D10F-E544-B683-B1FA8FFA7A17}" srcOrd="0" destOrd="1" presId="urn:microsoft.com/office/officeart/2005/8/layout/matrix3"/>
    <dgm:cxn modelId="{60E41459-75B7-1D41-9C79-0DFE39C78062}" type="presOf" srcId="{5310E9F4-674C-D24B-B001-EBE10EBBD568}" destId="{73FADBD1-C551-224D-83E0-E7F38DB4424D}" srcOrd="0" destOrd="0" presId="urn:microsoft.com/office/officeart/2005/8/layout/matrix3"/>
    <dgm:cxn modelId="{38C38ABD-B3D9-2644-A15D-A76846C932E8}" srcId="{133AD736-36FC-C64C-90C4-B6A5240FF409}" destId="{9D69DC84-A434-7D40-84B4-471E2CB29ED9}" srcOrd="1" destOrd="0" parTransId="{C0581F0D-1CC9-FF4B-9A86-A48401DFA39C}" sibTransId="{AECFBD6B-89CD-BB48-8AC9-563D2C9798AC}"/>
    <dgm:cxn modelId="{2FE8BFF8-5E7C-4D48-A3BC-D20658D627D5}" type="presOf" srcId="{57DB69C7-41BB-BE44-AB0E-66854B07EF3D}" destId="{73FADBD1-C551-224D-83E0-E7F38DB4424D}" srcOrd="0" destOrd="1" presId="urn:microsoft.com/office/officeart/2005/8/layout/matrix3"/>
    <dgm:cxn modelId="{13607E34-830C-AA47-BFCA-32E1B1F33473}" srcId="{5310E9F4-674C-D24B-B001-EBE10EBBD568}" destId="{57DB69C7-41BB-BE44-AB0E-66854B07EF3D}" srcOrd="0" destOrd="0" parTransId="{50B3F9C2-9099-A64E-ADFF-A6185120896E}" sibTransId="{050B9B81-BBD9-904F-84FC-E0DFD5F63D1D}"/>
    <dgm:cxn modelId="{55265604-36E5-0B45-B11E-DA2317D171D7}" type="presOf" srcId="{1538D8B9-1CC6-084B-BC02-1F2933A84CA0}" destId="{D308C9C3-84F2-A54D-973C-8C2BCE63F321}" srcOrd="0" destOrd="1" presId="urn:microsoft.com/office/officeart/2005/8/layout/matrix3"/>
    <dgm:cxn modelId="{A6720AC4-BA8B-DE46-80C6-2336406F27D3}" srcId="{133AD736-36FC-C64C-90C4-B6A5240FF409}" destId="{267F0F81-58E2-1A4B-822D-775EF61E7D5F}" srcOrd="0" destOrd="0" parTransId="{CC8482EE-AF5E-2A4C-9A00-C648DB767FF6}" sibTransId="{2CC37C01-9C9F-5148-A4CF-0911DA822E91}"/>
    <dgm:cxn modelId="{FB56B833-D5A6-214E-81E3-7EB7A718F53C}" srcId="{CE51C344-84A2-A242-87C9-A53A0E68F157}" destId="{57133CF7-1EF0-934C-8A21-39C9BE91E300}" srcOrd="0" destOrd="0" parTransId="{580CA6F7-7E45-B244-A147-89FE1618B5D8}" sibTransId="{E8B8C153-99F1-9142-9E30-B17918822CC3}"/>
    <dgm:cxn modelId="{85448090-B1FE-5644-8575-B66EA029FCA6}" type="presOf" srcId="{267F0F81-58E2-1A4B-822D-775EF61E7D5F}" destId="{D308C9C3-84F2-A54D-973C-8C2BCE63F321}" srcOrd="0" destOrd="0" presId="urn:microsoft.com/office/officeart/2005/8/layout/matrix3"/>
    <dgm:cxn modelId="{E26D1A8C-ECB9-4B41-8B67-66A798CD5282}" type="presParOf" srcId="{828F86C9-5457-6B4F-9081-9B887618CEC2}" destId="{F979C58B-2AA9-DD41-A243-92E26D8989B6}" srcOrd="0" destOrd="0" presId="urn:microsoft.com/office/officeart/2005/8/layout/matrix3"/>
    <dgm:cxn modelId="{07806394-740B-2840-996D-1FAAB4B779DD}" type="presParOf" srcId="{828F86C9-5457-6B4F-9081-9B887618CEC2}" destId="{D308C9C3-84F2-A54D-973C-8C2BCE63F321}" srcOrd="1" destOrd="0" presId="urn:microsoft.com/office/officeart/2005/8/layout/matrix3"/>
    <dgm:cxn modelId="{6BE05C6C-06E0-694E-918A-C377F6AE412E}" type="presParOf" srcId="{828F86C9-5457-6B4F-9081-9B887618CEC2}" destId="{3F076479-9876-4F46-9036-69C5E16614B4}" srcOrd="2" destOrd="0" presId="urn:microsoft.com/office/officeart/2005/8/layout/matrix3"/>
    <dgm:cxn modelId="{9FCF42AD-0809-814B-8157-D6AF145AB9D2}" type="presParOf" srcId="{828F86C9-5457-6B4F-9081-9B887618CEC2}" destId="{64F74E1B-D10F-E544-B683-B1FA8FFA7A17}" srcOrd="3" destOrd="0" presId="urn:microsoft.com/office/officeart/2005/8/layout/matrix3"/>
    <dgm:cxn modelId="{3A17B94D-4A16-184A-8D02-A4989B0293A1}" type="presParOf" srcId="{828F86C9-5457-6B4F-9081-9B887618CEC2}" destId="{73FADBD1-C551-224D-83E0-E7F38DB4424D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087E2F3-BB54-FA4A-8F98-E896E4379B63}" type="doc">
      <dgm:prSet loTypeId="urn:microsoft.com/office/officeart/2005/8/layout/radial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1671EF-98B5-1544-8FAD-B2DD688D3885}">
      <dgm:prSet phldrT="[Text]"/>
      <dgm:spPr/>
      <dgm:t>
        <a:bodyPr/>
        <a:lstStyle/>
        <a:p>
          <a:r>
            <a:rPr lang="en-US" dirty="0" smtClean="0"/>
            <a:t>Marketing</a:t>
          </a:r>
          <a:endParaRPr lang="en-US" dirty="0"/>
        </a:p>
      </dgm:t>
    </dgm:pt>
    <dgm:pt modelId="{86CFB4B4-FAEC-2545-82F3-C18C8E624064}" type="parTrans" cxnId="{00958FC7-155A-9149-9E9A-BF7B4BCE24B2}">
      <dgm:prSet/>
      <dgm:spPr/>
      <dgm:t>
        <a:bodyPr/>
        <a:lstStyle/>
        <a:p>
          <a:endParaRPr lang="en-US"/>
        </a:p>
      </dgm:t>
    </dgm:pt>
    <dgm:pt modelId="{39F5D18A-77F0-5D4D-A66A-CDA4F5BA0714}" type="sibTrans" cxnId="{00958FC7-155A-9149-9E9A-BF7B4BCE24B2}">
      <dgm:prSet/>
      <dgm:spPr/>
      <dgm:t>
        <a:bodyPr/>
        <a:lstStyle/>
        <a:p>
          <a:endParaRPr lang="en-US"/>
        </a:p>
      </dgm:t>
    </dgm:pt>
    <dgm:pt modelId="{8650D141-8138-9648-930F-D2D953692C45}">
      <dgm:prSet phldrT="[Text]"/>
      <dgm:spPr/>
      <dgm:t>
        <a:bodyPr/>
        <a:lstStyle/>
        <a:p>
          <a:r>
            <a:rPr lang="en-US" dirty="0" smtClean="0"/>
            <a:t>Demographic</a:t>
          </a:r>
          <a:endParaRPr lang="en-US" dirty="0"/>
        </a:p>
      </dgm:t>
    </dgm:pt>
    <dgm:pt modelId="{68D684D3-69F8-994C-ACAD-9628B2A260E1}" type="parTrans" cxnId="{CAC2E04F-78DC-6A46-8DEA-F4D137A3CDF4}">
      <dgm:prSet/>
      <dgm:spPr/>
      <dgm:t>
        <a:bodyPr/>
        <a:lstStyle/>
        <a:p>
          <a:endParaRPr lang="en-US"/>
        </a:p>
      </dgm:t>
    </dgm:pt>
    <dgm:pt modelId="{2B8B4141-8351-3B49-931B-7D355501A2F1}" type="sibTrans" cxnId="{CAC2E04F-78DC-6A46-8DEA-F4D137A3CDF4}">
      <dgm:prSet/>
      <dgm:spPr/>
      <dgm:t>
        <a:bodyPr/>
        <a:lstStyle/>
        <a:p>
          <a:endParaRPr lang="en-US"/>
        </a:p>
      </dgm:t>
    </dgm:pt>
    <dgm:pt modelId="{04205E6C-309A-044A-9534-4EECFCEEBB82}">
      <dgm:prSet phldrT="[Text]"/>
      <dgm:spPr/>
      <dgm:t>
        <a:bodyPr/>
        <a:lstStyle/>
        <a:p>
          <a:r>
            <a:rPr lang="en-US" dirty="0" smtClean="0"/>
            <a:t>Economic</a:t>
          </a:r>
          <a:endParaRPr lang="en-US" dirty="0"/>
        </a:p>
      </dgm:t>
    </dgm:pt>
    <dgm:pt modelId="{4147B6C4-E46D-2D47-B106-62FFD8B5D23D}" type="parTrans" cxnId="{96BEDDD4-5C65-0E40-9C3A-9174DBF61BDC}">
      <dgm:prSet/>
      <dgm:spPr/>
      <dgm:t>
        <a:bodyPr/>
        <a:lstStyle/>
        <a:p>
          <a:endParaRPr lang="en-US"/>
        </a:p>
      </dgm:t>
    </dgm:pt>
    <dgm:pt modelId="{3F11E898-710C-D84E-9DD2-34106724B9EA}" type="sibTrans" cxnId="{96BEDDD4-5C65-0E40-9C3A-9174DBF61BDC}">
      <dgm:prSet/>
      <dgm:spPr/>
      <dgm:t>
        <a:bodyPr/>
        <a:lstStyle/>
        <a:p>
          <a:endParaRPr lang="en-US"/>
        </a:p>
      </dgm:t>
    </dgm:pt>
    <dgm:pt modelId="{722EEB62-6346-3740-B0BF-21267EDBA770}">
      <dgm:prSet phldrT="[Text]"/>
      <dgm:spPr/>
      <dgm:t>
        <a:bodyPr/>
        <a:lstStyle/>
        <a:p>
          <a:r>
            <a:rPr lang="en-US" dirty="0" smtClean="0"/>
            <a:t>Natural</a:t>
          </a:r>
          <a:endParaRPr lang="en-US" dirty="0"/>
        </a:p>
      </dgm:t>
    </dgm:pt>
    <dgm:pt modelId="{7BCF4833-FC19-E240-A10A-791996AE420B}" type="parTrans" cxnId="{0D25C173-C350-BE42-87D8-8443A43DB607}">
      <dgm:prSet/>
      <dgm:spPr/>
      <dgm:t>
        <a:bodyPr/>
        <a:lstStyle/>
        <a:p>
          <a:endParaRPr lang="en-US"/>
        </a:p>
      </dgm:t>
    </dgm:pt>
    <dgm:pt modelId="{E3413A4F-296B-4542-8DFF-A99DB5013A00}" type="sibTrans" cxnId="{0D25C173-C350-BE42-87D8-8443A43DB607}">
      <dgm:prSet/>
      <dgm:spPr/>
      <dgm:t>
        <a:bodyPr/>
        <a:lstStyle/>
        <a:p>
          <a:endParaRPr lang="en-US"/>
        </a:p>
      </dgm:t>
    </dgm:pt>
    <dgm:pt modelId="{CF3B5710-4908-3F42-AF71-AF605989A8BB}">
      <dgm:prSet phldrT="[Text]"/>
      <dgm:spPr/>
      <dgm:t>
        <a:bodyPr/>
        <a:lstStyle/>
        <a:p>
          <a:r>
            <a:rPr lang="en-US" dirty="0" smtClean="0"/>
            <a:t>Technologic</a:t>
          </a:r>
        </a:p>
      </dgm:t>
    </dgm:pt>
    <dgm:pt modelId="{54D54CF2-5995-234B-A68B-02636ABA3571}" type="parTrans" cxnId="{101AFAB9-8FF3-D740-BD30-D24A6950D85B}">
      <dgm:prSet/>
      <dgm:spPr/>
      <dgm:t>
        <a:bodyPr/>
        <a:lstStyle/>
        <a:p>
          <a:endParaRPr lang="en-US"/>
        </a:p>
      </dgm:t>
    </dgm:pt>
    <dgm:pt modelId="{09A5CC0E-7FD7-2047-BA29-FDD6009C26FF}" type="sibTrans" cxnId="{101AFAB9-8FF3-D740-BD30-D24A6950D85B}">
      <dgm:prSet/>
      <dgm:spPr/>
      <dgm:t>
        <a:bodyPr/>
        <a:lstStyle/>
        <a:p>
          <a:endParaRPr lang="en-US"/>
        </a:p>
      </dgm:t>
    </dgm:pt>
    <dgm:pt modelId="{29F36B9B-A417-0E48-9824-C3D3DED1099E}">
      <dgm:prSet phldrT="[Text]"/>
      <dgm:spPr/>
      <dgm:t>
        <a:bodyPr/>
        <a:lstStyle/>
        <a:p>
          <a:r>
            <a:rPr lang="en-US" dirty="0" smtClean="0"/>
            <a:t>Political</a:t>
          </a:r>
        </a:p>
      </dgm:t>
    </dgm:pt>
    <dgm:pt modelId="{C56BF845-D05B-C544-A569-E669F9DF357B}" type="parTrans" cxnId="{CC901C6E-CA8A-7C45-A267-932F615D0CD7}">
      <dgm:prSet/>
      <dgm:spPr/>
      <dgm:t>
        <a:bodyPr/>
        <a:lstStyle/>
        <a:p>
          <a:endParaRPr lang="en-US"/>
        </a:p>
      </dgm:t>
    </dgm:pt>
    <dgm:pt modelId="{36D84D31-DAC1-5148-B35C-7898B8A47307}" type="sibTrans" cxnId="{CC901C6E-CA8A-7C45-A267-932F615D0CD7}">
      <dgm:prSet/>
      <dgm:spPr/>
      <dgm:t>
        <a:bodyPr/>
        <a:lstStyle/>
        <a:p>
          <a:endParaRPr lang="en-US"/>
        </a:p>
      </dgm:t>
    </dgm:pt>
    <dgm:pt modelId="{5E76A3B9-78A4-6545-BAC1-F88B7498D6D7}">
      <dgm:prSet phldrT="[Text]"/>
      <dgm:spPr/>
      <dgm:t>
        <a:bodyPr/>
        <a:lstStyle/>
        <a:p>
          <a:r>
            <a:rPr lang="en-US" dirty="0" smtClean="0"/>
            <a:t>Cultural</a:t>
          </a:r>
        </a:p>
      </dgm:t>
    </dgm:pt>
    <dgm:pt modelId="{B53B24B8-33DE-F549-9284-D919CBC43732}" type="parTrans" cxnId="{85F923DF-D37D-6240-9FC8-DCE81EFE99A9}">
      <dgm:prSet/>
      <dgm:spPr/>
      <dgm:t>
        <a:bodyPr/>
        <a:lstStyle/>
        <a:p>
          <a:endParaRPr lang="en-US"/>
        </a:p>
      </dgm:t>
    </dgm:pt>
    <dgm:pt modelId="{7FF25800-FC52-4A42-9683-03714C5093F5}" type="sibTrans" cxnId="{85F923DF-D37D-6240-9FC8-DCE81EFE99A9}">
      <dgm:prSet/>
      <dgm:spPr/>
      <dgm:t>
        <a:bodyPr/>
        <a:lstStyle/>
        <a:p>
          <a:endParaRPr lang="en-US"/>
        </a:p>
      </dgm:t>
    </dgm:pt>
    <dgm:pt modelId="{710CB40B-C880-4E46-BB7D-187BDB9E48ED}" type="pres">
      <dgm:prSet presAssocID="{9087E2F3-BB54-FA4A-8F98-E896E4379B6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C61690-90AB-1849-B47B-E13F50E44E33}" type="pres">
      <dgm:prSet presAssocID="{F21671EF-98B5-1544-8FAD-B2DD688D3885}" presName="centerShape" presStyleLbl="node0" presStyleIdx="0" presStyleCnt="1"/>
      <dgm:spPr/>
      <dgm:t>
        <a:bodyPr/>
        <a:lstStyle/>
        <a:p>
          <a:endParaRPr lang="en-US"/>
        </a:p>
      </dgm:t>
    </dgm:pt>
    <dgm:pt modelId="{9CC1F28A-190F-5243-BA52-B5740E7F00FB}" type="pres">
      <dgm:prSet presAssocID="{68D684D3-69F8-994C-ACAD-9628B2A260E1}" presName="Name9" presStyleLbl="parChTrans1D2" presStyleIdx="0" presStyleCnt="6"/>
      <dgm:spPr/>
      <dgm:t>
        <a:bodyPr/>
        <a:lstStyle/>
        <a:p>
          <a:endParaRPr lang="en-US"/>
        </a:p>
      </dgm:t>
    </dgm:pt>
    <dgm:pt modelId="{A7DCE41B-693F-4146-93C6-A73E5F6511FE}" type="pres">
      <dgm:prSet presAssocID="{68D684D3-69F8-994C-ACAD-9628B2A260E1}" presName="connTx" presStyleLbl="parChTrans1D2" presStyleIdx="0" presStyleCnt="6"/>
      <dgm:spPr/>
      <dgm:t>
        <a:bodyPr/>
        <a:lstStyle/>
        <a:p>
          <a:endParaRPr lang="en-US"/>
        </a:p>
      </dgm:t>
    </dgm:pt>
    <dgm:pt modelId="{0EAA9209-0785-604B-8F49-BE7119034895}" type="pres">
      <dgm:prSet presAssocID="{8650D141-8138-9648-930F-D2D953692C45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2DB4A5-1603-6A42-B193-4C72BCB67F73}" type="pres">
      <dgm:prSet presAssocID="{4147B6C4-E46D-2D47-B106-62FFD8B5D23D}" presName="Name9" presStyleLbl="parChTrans1D2" presStyleIdx="1" presStyleCnt="6"/>
      <dgm:spPr/>
      <dgm:t>
        <a:bodyPr/>
        <a:lstStyle/>
        <a:p>
          <a:endParaRPr lang="en-US"/>
        </a:p>
      </dgm:t>
    </dgm:pt>
    <dgm:pt modelId="{5F7201E8-8E42-5146-AC3F-837FEF015F8F}" type="pres">
      <dgm:prSet presAssocID="{4147B6C4-E46D-2D47-B106-62FFD8B5D23D}" presName="connTx" presStyleLbl="parChTrans1D2" presStyleIdx="1" presStyleCnt="6"/>
      <dgm:spPr/>
      <dgm:t>
        <a:bodyPr/>
        <a:lstStyle/>
        <a:p>
          <a:endParaRPr lang="en-US"/>
        </a:p>
      </dgm:t>
    </dgm:pt>
    <dgm:pt modelId="{5B1DED00-3E7E-554B-853E-38E390096ECD}" type="pres">
      <dgm:prSet presAssocID="{04205E6C-309A-044A-9534-4EECFCEEBB82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4DF1ED-A355-CA46-AD0F-A00B926D2C46}" type="pres">
      <dgm:prSet presAssocID="{7BCF4833-FC19-E240-A10A-791996AE420B}" presName="Name9" presStyleLbl="parChTrans1D2" presStyleIdx="2" presStyleCnt="6"/>
      <dgm:spPr/>
      <dgm:t>
        <a:bodyPr/>
        <a:lstStyle/>
        <a:p>
          <a:endParaRPr lang="en-US"/>
        </a:p>
      </dgm:t>
    </dgm:pt>
    <dgm:pt modelId="{25952A62-60E9-4943-BE85-3AAD7C4A6A5A}" type="pres">
      <dgm:prSet presAssocID="{7BCF4833-FC19-E240-A10A-791996AE420B}" presName="connTx" presStyleLbl="parChTrans1D2" presStyleIdx="2" presStyleCnt="6"/>
      <dgm:spPr/>
      <dgm:t>
        <a:bodyPr/>
        <a:lstStyle/>
        <a:p>
          <a:endParaRPr lang="en-US"/>
        </a:p>
      </dgm:t>
    </dgm:pt>
    <dgm:pt modelId="{C0805494-A98F-DD48-839E-26E3064BB9E2}" type="pres">
      <dgm:prSet presAssocID="{722EEB62-6346-3740-B0BF-21267EDBA770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2CD455-E456-184E-B885-E780A28FA40D}" type="pres">
      <dgm:prSet presAssocID="{54D54CF2-5995-234B-A68B-02636ABA3571}" presName="Name9" presStyleLbl="parChTrans1D2" presStyleIdx="3" presStyleCnt="6"/>
      <dgm:spPr/>
      <dgm:t>
        <a:bodyPr/>
        <a:lstStyle/>
        <a:p>
          <a:endParaRPr lang="en-US"/>
        </a:p>
      </dgm:t>
    </dgm:pt>
    <dgm:pt modelId="{9A1AD04A-1973-8A45-9BB0-F8CE653020C1}" type="pres">
      <dgm:prSet presAssocID="{54D54CF2-5995-234B-A68B-02636ABA3571}" presName="connTx" presStyleLbl="parChTrans1D2" presStyleIdx="3" presStyleCnt="6"/>
      <dgm:spPr/>
      <dgm:t>
        <a:bodyPr/>
        <a:lstStyle/>
        <a:p>
          <a:endParaRPr lang="en-US"/>
        </a:p>
      </dgm:t>
    </dgm:pt>
    <dgm:pt modelId="{E730ACEC-D145-9F42-BA5B-496A5970198F}" type="pres">
      <dgm:prSet presAssocID="{CF3B5710-4908-3F42-AF71-AF605989A8BB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AB812C-20F0-DB4C-A546-AA6880CED482}" type="pres">
      <dgm:prSet presAssocID="{C56BF845-D05B-C544-A569-E669F9DF357B}" presName="Name9" presStyleLbl="parChTrans1D2" presStyleIdx="4" presStyleCnt="6"/>
      <dgm:spPr/>
      <dgm:t>
        <a:bodyPr/>
        <a:lstStyle/>
        <a:p>
          <a:endParaRPr lang="en-US"/>
        </a:p>
      </dgm:t>
    </dgm:pt>
    <dgm:pt modelId="{E39E21C7-E8F3-C54C-B5A4-8725352BFDBE}" type="pres">
      <dgm:prSet presAssocID="{C56BF845-D05B-C544-A569-E669F9DF357B}" presName="connTx" presStyleLbl="parChTrans1D2" presStyleIdx="4" presStyleCnt="6"/>
      <dgm:spPr/>
      <dgm:t>
        <a:bodyPr/>
        <a:lstStyle/>
        <a:p>
          <a:endParaRPr lang="en-US"/>
        </a:p>
      </dgm:t>
    </dgm:pt>
    <dgm:pt modelId="{F779E008-5248-8E45-9EE5-D23FEB0A0814}" type="pres">
      <dgm:prSet presAssocID="{29F36B9B-A417-0E48-9824-C3D3DED1099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173ADA-DCB9-8646-92E7-EF4818FD3133}" type="pres">
      <dgm:prSet presAssocID="{B53B24B8-33DE-F549-9284-D919CBC43732}" presName="Name9" presStyleLbl="parChTrans1D2" presStyleIdx="5" presStyleCnt="6"/>
      <dgm:spPr/>
      <dgm:t>
        <a:bodyPr/>
        <a:lstStyle/>
        <a:p>
          <a:endParaRPr lang="en-US"/>
        </a:p>
      </dgm:t>
    </dgm:pt>
    <dgm:pt modelId="{29C1184F-E672-D647-AD26-7C3132222886}" type="pres">
      <dgm:prSet presAssocID="{B53B24B8-33DE-F549-9284-D919CBC43732}" presName="connTx" presStyleLbl="parChTrans1D2" presStyleIdx="5" presStyleCnt="6"/>
      <dgm:spPr/>
      <dgm:t>
        <a:bodyPr/>
        <a:lstStyle/>
        <a:p>
          <a:endParaRPr lang="en-US"/>
        </a:p>
      </dgm:t>
    </dgm:pt>
    <dgm:pt modelId="{D3D6EB1D-56D0-5840-8D6A-243362148BC0}" type="pres">
      <dgm:prSet presAssocID="{5E76A3B9-78A4-6545-BAC1-F88B7498D6D7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81282FC-BCC3-3941-9652-0FEC53F4C757}" type="presOf" srcId="{54D54CF2-5995-234B-A68B-02636ABA3571}" destId="{172CD455-E456-184E-B885-E780A28FA40D}" srcOrd="0" destOrd="0" presId="urn:microsoft.com/office/officeart/2005/8/layout/radial1"/>
    <dgm:cxn modelId="{D3AE522E-4313-DD43-85F6-DFA8FD893876}" type="presOf" srcId="{9087E2F3-BB54-FA4A-8F98-E896E4379B63}" destId="{710CB40B-C880-4E46-BB7D-187BDB9E48ED}" srcOrd="0" destOrd="0" presId="urn:microsoft.com/office/officeart/2005/8/layout/radial1"/>
    <dgm:cxn modelId="{101AFAB9-8FF3-D740-BD30-D24A6950D85B}" srcId="{F21671EF-98B5-1544-8FAD-B2DD688D3885}" destId="{CF3B5710-4908-3F42-AF71-AF605989A8BB}" srcOrd="3" destOrd="0" parTransId="{54D54CF2-5995-234B-A68B-02636ABA3571}" sibTransId="{09A5CC0E-7FD7-2047-BA29-FDD6009C26FF}"/>
    <dgm:cxn modelId="{345DBBB6-3704-B743-964E-2D56556880B6}" type="presOf" srcId="{7BCF4833-FC19-E240-A10A-791996AE420B}" destId="{25952A62-60E9-4943-BE85-3AAD7C4A6A5A}" srcOrd="1" destOrd="0" presId="urn:microsoft.com/office/officeart/2005/8/layout/radial1"/>
    <dgm:cxn modelId="{4B9549AE-1C4E-4E46-9C66-3B7649703079}" type="presOf" srcId="{4147B6C4-E46D-2D47-B106-62FFD8B5D23D}" destId="{5F7201E8-8E42-5146-AC3F-837FEF015F8F}" srcOrd="1" destOrd="0" presId="urn:microsoft.com/office/officeart/2005/8/layout/radial1"/>
    <dgm:cxn modelId="{CC901C6E-CA8A-7C45-A267-932F615D0CD7}" srcId="{F21671EF-98B5-1544-8FAD-B2DD688D3885}" destId="{29F36B9B-A417-0E48-9824-C3D3DED1099E}" srcOrd="4" destOrd="0" parTransId="{C56BF845-D05B-C544-A569-E669F9DF357B}" sibTransId="{36D84D31-DAC1-5148-B35C-7898B8A47307}"/>
    <dgm:cxn modelId="{81DAAB08-4293-5345-9139-ED3F86436EDA}" type="presOf" srcId="{B53B24B8-33DE-F549-9284-D919CBC43732}" destId="{29C1184F-E672-D647-AD26-7C3132222886}" srcOrd="1" destOrd="0" presId="urn:microsoft.com/office/officeart/2005/8/layout/radial1"/>
    <dgm:cxn modelId="{D55182E0-06DB-DE4B-9625-95F8D9BC0420}" type="presOf" srcId="{C56BF845-D05B-C544-A569-E669F9DF357B}" destId="{24AB812C-20F0-DB4C-A546-AA6880CED482}" srcOrd="0" destOrd="0" presId="urn:microsoft.com/office/officeart/2005/8/layout/radial1"/>
    <dgm:cxn modelId="{1E86736B-5904-B240-8581-529B96C6ED91}" type="presOf" srcId="{68D684D3-69F8-994C-ACAD-9628B2A260E1}" destId="{9CC1F28A-190F-5243-BA52-B5740E7F00FB}" srcOrd="0" destOrd="0" presId="urn:microsoft.com/office/officeart/2005/8/layout/radial1"/>
    <dgm:cxn modelId="{7CA7BB7B-273E-F243-9D7A-D91863EA621F}" type="presOf" srcId="{722EEB62-6346-3740-B0BF-21267EDBA770}" destId="{C0805494-A98F-DD48-839E-26E3064BB9E2}" srcOrd="0" destOrd="0" presId="urn:microsoft.com/office/officeart/2005/8/layout/radial1"/>
    <dgm:cxn modelId="{96BEDDD4-5C65-0E40-9C3A-9174DBF61BDC}" srcId="{F21671EF-98B5-1544-8FAD-B2DD688D3885}" destId="{04205E6C-309A-044A-9534-4EECFCEEBB82}" srcOrd="1" destOrd="0" parTransId="{4147B6C4-E46D-2D47-B106-62FFD8B5D23D}" sibTransId="{3F11E898-710C-D84E-9DD2-34106724B9EA}"/>
    <dgm:cxn modelId="{26A7EB8F-3791-724C-9A61-F1D221A10640}" type="presOf" srcId="{68D684D3-69F8-994C-ACAD-9628B2A260E1}" destId="{A7DCE41B-693F-4146-93C6-A73E5F6511FE}" srcOrd="1" destOrd="0" presId="urn:microsoft.com/office/officeart/2005/8/layout/radial1"/>
    <dgm:cxn modelId="{A8AB7FDA-0334-CE42-BEAF-B300576A130B}" type="presOf" srcId="{7BCF4833-FC19-E240-A10A-791996AE420B}" destId="{CA4DF1ED-A355-CA46-AD0F-A00B926D2C46}" srcOrd="0" destOrd="0" presId="urn:microsoft.com/office/officeart/2005/8/layout/radial1"/>
    <dgm:cxn modelId="{C56BE060-5F4B-0F42-A698-CB592DFD6452}" type="presOf" srcId="{54D54CF2-5995-234B-A68B-02636ABA3571}" destId="{9A1AD04A-1973-8A45-9BB0-F8CE653020C1}" srcOrd="1" destOrd="0" presId="urn:microsoft.com/office/officeart/2005/8/layout/radial1"/>
    <dgm:cxn modelId="{85F923DF-D37D-6240-9FC8-DCE81EFE99A9}" srcId="{F21671EF-98B5-1544-8FAD-B2DD688D3885}" destId="{5E76A3B9-78A4-6545-BAC1-F88B7498D6D7}" srcOrd="5" destOrd="0" parTransId="{B53B24B8-33DE-F549-9284-D919CBC43732}" sibTransId="{7FF25800-FC52-4A42-9683-03714C5093F5}"/>
    <dgm:cxn modelId="{66C42030-684D-A347-BBEE-EF93095E96B3}" type="presOf" srcId="{CF3B5710-4908-3F42-AF71-AF605989A8BB}" destId="{E730ACEC-D145-9F42-BA5B-496A5970198F}" srcOrd="0" destOrd="0" presId="urn:microsoft.com/office/officeart/2005/8/layout/radial1"/>
    <dgm:cxn modelId="{2D95BE27-BAB2-C04A-8ABB-BED60FB4D5C2}" type="presOf" srcId="{B53B24B8-33DE-F549-9284-D919CBC43732}" destId="{98173ADA-DCB9-8646-92E7-EF4818FD3133}" srcOrd="0" destOrd="0" presId="urn:microsoft.com/office/officeart/2005/8/layout/radial1"/>
    <dgm:cxn modelId="{0D25C173-C350-BE42-87D8-8443A43DB607}" srcId="{F21671EF-98B5-1544-8FAD-B2DD688D3885}" destId="{722EEB62-6346-3740-B0BF-21267EDBA770}" srcOrd="2" destOrd="0" parTransId="{7BCF4833-FC19-E240-A10A-791996AE420B}" sibTransId="{E3413A4F-296B-4542-8DFF-A99DB5013A00}"/>
    <dgm:cxn modelId="{00958FC7-155A-9149-9E9A-BF7B4BCE24B2}" srcId="{9087E2F3-BB54-FA4A-8F98-E896E4379B63}" destId="{F21671EF-98B5-1544-8FAD-B2DD688D3885}" srcOrd="0" destOrd="0" parTransId="{86CFB4B4-FAEC-2545-82F3-C18C8E624064}" sibTransId="{39F5D18A-77F0-5D4D-A66A-CDA4F5BA0714}"/>
    <dgm:cxn modelId="{1D4A4098-31F7-A643-8E05-506CE51F2629}" type="presOf" srcId="{4147B6C4-E46D-2D47-B106-62FFD8B5D23D}" destId="{112DB4A5-1603-6A42-B193-4C72BCB67F73}" srcOrd="0" destOrd="0" presId="urn:microsoft.com/office/officeart/2005/8/layout/radial1"/>
    <dgm:cxn modelId="{E81CBD2C-A4F6-6E44-B192-5FA96B57B214}" type="presOf" srcId="{04205E6C-309A-044A-9534-4EECFCEEBB82}" destId="{5B1DED00-3E7E-554B-853E-38E390096ECD}" srcOrd="0" destOrd="0" presId="urn:microsoft.com/office/officeart/2005/8/layout/radial1"/>
    <dgm:cxn modelId="{A0ECEC56-B3D0-7147-858D-A9098465EDE6}" type="presOf" srcId="{29F36B9B-A417-0E48-9824-C3D3DED1099E}" destId="{F779E008-5248-8E45-9EE5-D23FEB0A0814}" srcOrd="0" destOrd="0" presId="urn:microsoft.com/office/officeart/2005/8/layout/radial1"/>
    <dgm:cxn modelId="{26E0706A-4BB0-8F41-93E3-B96CB64282CA}" type="presOf" srcId="{F21671EF-98B5-1544-8FAD-B2DD688D3885}" destId="{1FC61690-90AB-1849-B47B-E13F50E44E33}" srcOrd="0" destOrd="0" presId="urn:microsoft.com/office/officeart/2005/8/layout/radial1"/>
    <dgm:cxn modelId="{92E24178-9A45-5342-B03B-F16C1C209CDB}" type="presOf" srcId="{5E76A3B9-78A4-6545-BAC1-F88B7498D6D7}" destId="{D3D6EB1D-56D0-5840-8D6A-243362148BC0}" srcOrd="0" destOrd="0" presId="urn:microsoft.com/office/officeart/2005/8/layout/radial1"/>
    <dgm:cxn modelId="{3FFE7BE9-A4EB-2D4F-A094-2A8D4A6004EC}" type="presOf" srcId="{C56BF845-D05B-C544-A569-E669F9DF357B}" destId="{E39E21C7-E8F3-C54C-B5A4-8725352BFDBE}" srcOrd="1" destOrd="0" presId="urn:microsoft.com/office/officeart/2005/8/layout/radial1"/>
    <dgm:cxn modelId="{E182D885-9D9A-8642-AEFB-80F476A7C997}" type="presOf" srcId="{8650D141-8138-9648-930F-D2D953692C45}" destId="{0EAA9209-0785-604B-8F49-BE7119034895}" srcOrd="0" destOrd="0" presId="urn:microsoft.com/office/officeart/2005/8/layout/radial1"/>
    <dgm:cxn modelId="{CAC2E04F-78DC-6A46-8DEA-F4D137A3CDF4}" srcId="{F21671EF-98B5-1544-8FAD-B2DD688D3885}" destId="{8650D141-8138-9648-930F-D2D953692C45}" srcOrd="0" destOrd="0" parTransId="{68D684D3-69F8-994C-ACAD-9628B2A260E1}" sibTransId="{2B8B4141-8351-3B49-931B-7D355501A2F1}"/>
    <dgm:cxn modelId="{F9EC23B9-F9FC-8C4E-9150-AEF5D7866C66}" type="presParOf" srcId="{710CB40B-C880-4E46-BB7D-187BDB9E48ED}" destId="{1FC61690-90AB-1849-B47B-E13F50E44E33}" srcOrd="0" destOrd="0" presId="urn:microsoft.com/office/officeart/2005/8/layout/radial1"/>
    <dgm:cxn modelId="{5FBE8163-5F5B-BF40-9F4C-A2882E74FAC4}" type="presParOf" srcId="{710CB40B-C880-4E46-BB7D-187BDB9E48ED}" destId="{9CC1F28A-190F-5243-BA52-B5740E7F00FB}" srcOrd="1" destOrd="0" presId="urn:microsoft.com/office/officeart/2005/8/layout/radial1"/>
    <dgm:cxn modelId="{B539E10C-2548-3A44-8D4F-44EB22A9B9E0}" type="presParOf" srcId="{9CC1F28A-190F-5243-BA52-B5740E7F00FB}" destId="{A7DCE41B-693F-4146-93C6-A73E5F6511FE}" srcOrd="0" destOrd="0" presId="urn:microsoft.com/office/officeart/2005/8/layout/radial1"/>
    <dgm:cxn modelId="{295B72AE-AAE8-C74A-8A58-F159CA86E8DE}" type="presParOf" srcId="{710CB40B-C880-4E46-BB7D-187BDB9E48ED}" destId="{0EAA9209-0785-604B-8F49-BE7119034895}" srcOrd="2" destOrd="0" presId="urn:microsoft.com/office/officeart/2005/8/layout/radial1"/>
    <dgm:cxn modelId="{E1303053-AB03-8A48-9BA1-7278341678F1}" type="presParOf" srcId="{710CB40B-C880-4E46-BB7D-187BDB9E48ED}" destId="{112DB4A5-1603-6A42-B193-4C72BCB67F73}" srcOrd="3" destOrd="0" presId="urn:microsoft.com/office/officeart/2005/8/layout/radial1"/>
    <dgm:cxn modelId="{44C97615-D6CE-D04A-BAEA-10E16724AB02}" type="presParOf" srcId="{112DB4A5-1603-6A42-B193-4C72BCB67F73}" destId="{5F7201E8-8E42-5146-AC3F-837FEF015F8F}" srcOrd="0" destOrd="0" presId="urn:microsoft.com/office/officeart/2005/8/layout/radial1"/>
    <dgm:cxn modelId="{5B7D9070-EF9E-3143-97BB-DFBD28CAFD66}" type="presParOf" srcId="{710CB40B-C880-4E46-BB7D-187BDB9E48ED}" destId="{5B1DED00-3E7E-554B-853E-38E390096ECD}" srcOrd="4" destOrd="0" presId="urn:microsoft.com/office/officeart/2005/8/layout/radial1"/>
    <dgm:cxn modelId="{81321E80-BA28-B949-BBBC-C5B18AB318BE}" type="presParOf" srcId="{710CB40B-C880-4E46-BB7D-187BDB9E48ED}" destId="{CA4DF1ED-A355-CA46-AD0F-A00B926D2C46}" srcOrd="5" destOrd="0" presId="urn:microsoft.com/office/officeart/2005/8/layout/radial1"/>
    <dgm:cxn modelId="{BC0A5F38-97BC-2546-A169-BE58E3B7FCB7}" type="presParOf" srcId="{CA4DF1ED-A355-CA46-AD0F-A00B926D2C46}" destId="{25952A62-60E9-4943-BE85-3AAD7C4A6A5A}" srcOrd="0" destOrd="0" presId="urn:microsoft.com/office/officeart/2005/8/layout/radial1"/>
    <dgm:cxn modelId="{EFB65B27-6D3F-5948-A2C0-0F5EAFFED38C}" type="presParOf" srcId="{710CB40B-C880-4E46-BB7D-187BDB9E48ED}" destId="{C0805494-A98F-DD48-839E-26E3064BB9E2}" srcOrd="6" destOrd="0" presId="urn:microsoft.com/office/officeart/2005/8/layout/radial1"/>
    <dgm:cxn modelId="{6CAA1760-856E-1A4D-B03B-3A6F600DF0EB}" type="presParOf" srcId="{710CB40B-C880-4E46-BB7D-187BDB9E48ED}" destId="{172CD455-E456-184E-B885-E780A28FA40D}" srcOrd="7" destOrd="0" presId="urn:microsoft.com/office/officeart/2005/8/layout/radial1"/>
    <dgm:cxn modelId="{53AEEBA8-4840-A047-8BEC-74562FB8E4DB}" type="presParOf" srcId="{172CD455-E456-184E-B885-E780A28FA40D}" destId="{9A1AD04A-1973-8A45-9BB0-F8CE653020C1}" srcOrd="0" destOrd="0" presId="urn:microsoft.com/office/officeart/2005/8/layout/radial1"/>
    <dgm:cxn modelId="{9F7924D1-BD6C-2644-BCFB-5F97BE59A4E5}" type="presParOf" srcId="{710CB40B-C880-4E46-BB7D-187BDB9E48ED}" destId="{E730ACEC-D145-9F42-BA5B-496A5970198F}" srcOrd="8" destOrd="0" presId="urn:microsoft.com/office/officeart/2005/8/layout/radial1"/>
    <dgm:cxn modelId="{2E1A618F-93BC-564B-AB97-B9C3821909C2}" type="presParOf" srcId="{710CB40B-C880-4E46-BB7D-187BDB9E48ED}" destId="{24AB812C-20F0-DB4C-A546-AA6880CED482}" srcOrd="9" destOrd="0" presId="urn:microsoft.com/office/officeart/2005/8/layout/radial1"/>
    <dgm:cxn modelId="{0AD269D6-CBB5-354F-B69D-152C5EA72658}" type="presParOf" srcId="{24AB812C-20F0-DB4C-A546-AA6880CED482}" destId="{E39E21C7-E8F3-C54C-B5A4-8725352BFDBE}" srcOrd="0" destOrd="0" presId="urn:microsoft.com/office/officeart/2005/8/layout/radial1"/>
    <dgm:cxn modelId="{1A761336-EB2C-F146-9119-22705A11FBD8}" type="presParOf" srcId="{710CB40B-C880-4E46-BB7D-187BDB9E48ED}" destId="{F779E008-5248-8E45-9EE5-D23FEB0A0814}" srcOrd="10" destOrd="0" presId="urn:microsoft.com/office/officeart/2005/8/layout/radial1"/>
    <dgm:cxn modelId="{1197C14F-8F65-F946-8913-E54F282EB991}" type="presParOf" srcId="{710CB40B-C880-4E46-BB7D-187BDB9E48ED}" destId="{98173ADA-DCB9-8646-92E7-EF4818FD3133}" srcOrd="11" destOrd="0" presId="urn:microsoft.com/office/officeart/2005/8/layout/radial1"/>
    <dgm:cxn modelId="{CA494F85-4EBB-4B4E-89F1-3B4D97F06A47}" type="presParOf" srcId="{98173ADA-DCB9-8646-92E7-EF4818FD3133}" destId="{29C1184F-E672-D647-AD26-7C3132222886}" srcOrd="0" destOrd="0" presId="urn:microsoft.com/office/officeart/2005/8/layout/radial1"/>
    <dgm:cxn modelId="{F936DC10-977B-F740-B51F-81968521C88F}" type="presParOf" srcId="{710CB40B-C880-4E46-BB7D-187BDB9E48ED}" destId="{D3D6EB1D-56D0-5840-8D6A-243362148BC0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087E2F3-BB54-FA4A-8F98-E896E4379B63}" type="doc">
      <dgm:prSet loTypeId="urn:microsoft.com/office/officeart/2005/8/layout/radial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1671EF-98B5-1544-8FAD-B2DD688D3885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Marketing</a:t>
          </a:r>
          <a:endParaRPr lang="en-US" dirty="0"/>
        </a:p>
      </dgm:t>
    </dgm:pt>
    <dgm:pt modelId="{86CFB4B4-FAEC-2545-82F3-C18C8E624064}" type="parTrans" cxnId="{00958FC7-155A-9149-9E9A-BF7B4BCE24B2}">
      <dgm:prSet/>
      <dgm:spPr/>
      <dgm:t>
        <a:bodyPr/>
        <a:lstStyle/>
        <a:p>
          <a:endParaRPr lang="en-US"/>
        </a:p>
      </dgm:t>
    </dgm:pt>
    <dgm:pt modelId="{39F5D18A-77F0-5D4D-A66A-CDA4F5BA0714}" type="sibTrans" cxnId="{00958FC7-155A-9149-9E9A-BF7B4BCE24B2}">
      <dgm:prSet/>
      <dgm:spPr/>
      <dgm:t>
        <a:bodyPr/>
        <a:lstStyle/>
        <a:p>
          <a:endParaRPr lang="en-US"/>
        </a:p>
      </dgm:t>
    </dgm:pt>
    <dgm:pt modelId="{8650D141-8138-9648-930F-D2D953692C45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Demographic</a:t>
          </a:r>
          <a:endParaRPr lang="en-US" dirty="0"/>
        </a:p>
      </dgm:t>
    </dgm:pt>
    <dgm:pt modelId="{68D684D3-69F8-994C-ACAD-9628B2A260E1}" type="parTrans" cxnId="{CAC2E04F-78DC-6A46-8DEA-F4D137A3CDF4}">
      <dgm:prSet/>
      <dgm:spPr/>
      <dgm:t>
        <a:bodyPr/>
        <a:lstStyle/>
        <a:p>
          <a:endParaRPr lang="en-US"/>
        </a:p>
      </dgm:t>
    </dgm:pt>
    <dgm:pt modelId="{2B8B4141-8351-3B49-931B-7D355501A2F1}" type="sibTrans" cxnId="{CAC2E04F-78DC-6A46-8DEA-F4D137A3CDF4}">
      <dgm:prSet/>
      <dgm:spPr/>
      <dgm:t>
        <a:bodyPr/>
        <a:lstStyle/>
        <a:p>
          <a:endParaRPr lang="en-US"/>
        </a:p>
      </dgm:t>
    </dgm:pt>
    <dgm:pt modelId="{04205E6C-309A-044A-9534-4EECFCEEBB82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Economic</a:t>
          </a:r>
          <a:endParaRPr lang="en-US" dirty="0"/>
        </a:p>
      </dgm:t>
    </dgm:pt>
    <dgm:pt modelId="{4147B6C4-E46D-2D47-B106-62FFD8B5D23D}" type="parTrans" cxnId="{96BEDDD4-5C65-0E40-9C3A-9174DBF61BDC}">
      <dgm:prSet/>
      <dgm:spPr/>
      <dgm:t>
        <a:bodyPr/>
        <a:lstStyle/>
        <a:p>
          <a:endParaRPr lang="en-US"/>
        </a:p>
      </dgm:t>
    </dgm:pt>
    <dgm:pt modelId="{3F11E898-710C-D84E-9DD2-34106724B9EA}" type="sibTrans" cxnId="{96BEDDD4-5C65-0E40-9C3A-9174DBF61BDC}">
      <dgm:prSet/>
      <dgm:spPr/>
      <dgm:t>
        <a:bodyPr/>
        <a:lstStyle/>
        <a:p>
          <a:endParaRPr lang="en-US"/>
        </a:p>
      </dgm:t>
    </dgm:pt>
    <dgm:pt modelId="{722EEB62-6346-3740-B0BF-21267EDBA770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Natural</a:t>
          </a:r>
          <a:endParaRPr lang="en-US" dirty="0"/>
        </a:p>
      </dgm:t>
    </dgm:pt>
    <dgm:pt modelId="{7BCF4833-FC19-E240-A10A-791996AE420B}" type="parTrans" cxnId="{0D25C173-C350-BE42-87D8-8443A43DB607}">
      <dgm:prSet/>
      <dgm:spPr/>
      <dgm:t>
        <a:bodyPr/>
        <a:lstStyle/>
        <a:p>
          <a:endParaRPr lang="en-US"/>
        </a:p>
      </dgm:t>
    </dgm:pt>
    <dgm:pt modelId="{E3413A4F-296B-4542-8DFF-A99DB5013A00}" type="sibTrans" cxnId="{0D25C173-C350-BE42-87D8-8443A43DB607}">
      <dgm:prSet/>
      <dgm:spPr/>
      <dgm:t>
        <a:bodyPr/>
        <a:lstStyle/>
        <a:p>
          <a:endParaRPr lang="en-US"/>
        </a:p>
      </dgm:t>
    </dgm:pt>
    <dgm:pt modelId="{CF3B5710-4908-3F42-AF71-AF605989A8BB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Technologic</a:t>
          </a:r>
        </a:p>
      </dgm:t>
    </dgm:pt>
    <dgm:pt modelId="{54D54CF2-5995-234B-A68B-02636ABA3571}" type="parTrans" cxnId="{101AFAB9-8FF3-D740-BD30-D24A6950D85B}">
      <dgm:prSet/>
      <dgm:spPr/>
      <dgm:t>
        <a:bodyPr/>
        <a:lstStyle/>
        <a:p>
          <a:endParaRPr lang="en-US"/>
        </a:p>
      </dgm:t>
    </dgm:pt>
    <dgm:pt modelId="{09A5CC0E-7FD7-2047-BA29-FDD6009C26FF}" type="sibTrans" cxnId="{101AFAB9-8FF3-D740-BD30-D24A6950D85B}">
      <dgm:prSet/>
      <dgm:spPr/>
      <dgm:t>
        <a:bodyPr/>
        <a:lstStyle/>
        <a:p>
          <a:endParaRPr lang="en-US"/>
        </a:p>
      </dgm:t>
    </dgm:pt>
    <dgm:pt modelId="{29F36B9B-A417-0E48-9824-C3D3DED1099E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Political</a:t>
          </a:r>
        </a:p>
      </dgm:t>
    </dgm:pt>
    <dgm:pt modelId="{C56BF845-D05B-C544-A569-E669F9DF357B}" type="parTrans" cxnId="{CC901C6E-CA8A-7C45-A267-932F615D0CD7}">
      <dgm:prSet/>
      <dgm:spPr/>
      <dgm:t>
        <a:bodyPr/>
        <a:lstStyle/>
        <a:p>
          <a:endParaRPr lang="en-US"/>
        </a:p>
      </dgm:t>
    </dgm:pt>
    <dgm:pt modelId="{36D84D31-DAC1-5148-B35C-7898B8A47307}" type="sibTrans" cxnId="{CC901C6E-CA8A-7C45-A267-932F615D0CD7}">
      <dgm:prSet/>
      <dgm:spPr/>
      <dgm:t>
        <a:bodyPr/>
        <a:lstStyle/>
        <a:p>
          <a:endParaRPr lang="en-US"/>
        </a:p>
      </dgm:t>
    </dgm:pt>
    <dgm:pt modelId="{5E76A3B9-78A4-6545-BAC1-F88B7498D6D7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Cultural</a:t>
          </a:r>
        </a:p>
      </dgm:t>
    </dgm:pt>
    <dgm:pt modelId="{B53B24B8-33DE-F549-9284-D919CBC43732}" type="parTrans" cxnId="{85F923DF-D37D-6240-9FC8-DCE81EFE99A9}">
      <dgm:prSet/>
      <dgm:spPr/>
      <dgm:t>
        <a:bodyPr/>
        <a:lstStyle/>
        <a:p>
          <a:endParaRPr lang="en-US"/>
        </a:p>
      </dgm:t>
    </dgm:pt>
    <dgm:pt modelId="{7FF25800-FC52-4A42-9683-03714C5093F5}" type="sibTrans" cxnId="{85F923DF-D37D-6240-9FC8-DCE81EFE99A9}">
      <dgm:prSet/>
      <dgm:spPr/>
      <dgm:t>
        <a:bodyPr/>
        <a:lstStyle/>
        <a:p>
          <a:endParaRPr lang="en-US"/>
        </a:p>
      </dgm:t>
    </dgm:pt>
    <dgm:pt modelId="{710CB40B-C880-4E46-BB7D-187BDB9E48ED}" type="pres">
      <dgm:prSet presAssocID="{9087E2F3-BB54-FA4A-8F98-E896E4379B6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C61690-90AB-1849-B47B-E13F50E44E33}" type="pres">
      <dgm:prSet presAssocID="{F21671EF-98B5-1544-8FAD-B2DD688D3885}" presName="centerShape" presStyleLbl="node0" presStyleIdx="0" presStyleCnt="1"/>
      <dgm:spPr/>
      <dgm:t>
        <a:bodyPr/>
        <a:lstStyle/>
        <a:p>
          <a:endParaRPr lang="en-US"/>
        </a:p>
      </dgm:t>
    </dgm:pt>
    <dgm:pt modelId="{9CC1F28A-190F-5243-BA52-B5740E7F00FB}" type="pres">
      <dgm:prSet presAssocID="{68D684D3-69F8-994C-ACAD-9628B2A260E1}" presName="Name9" presStyleLbl="parChTrans1D2" presStyleIdx="0" presStyleCnt="6"/>
      <dgm:spPr/>
      <dgm:t>
        <a:bodyPr/>
        <a:lstStyle/>
        <a:p>
          <a:endParaRPr lang="en-US"/>
        </a:p>
      </dgm:t>
    </dgm:pt>
    <dgm:pt modelId="{A7DCE41B-693F-4146-93C6-A73E5F6511FE}" type="pres">
      <dgm:prSet presAssocID="{68D684D3-69F8-994C-ACAD-9628B2A260E1}" presName="connTx" presStyleLbl="parChTrans1D2" presStyleIdx="0" presStyleCnt="6"/>
      <dgm:spPr/>
      <dgm:t>
        <a:bodyPr/>
        <a:lstStyle/>
        <a:p>
          <a:endParaRPr lang="en-US"/>
        </a:p>
      </dgm:t>
    </dgm:pt>
    <dgm:pt modelId="{0EAA9209-0785-604B-8F49-BE7119034895}" type="pres">
      <dgm:prSet presAssocID="{8650D141-8138-9648-930F-D2D953692C45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2DB4A5-1603-6A42-B193-4C72BCB67F73}" type="pres">
      <dgm:prSet presAssocID="{4147B6C4-E46D-2D47-B106-62FFD8B5D23D}" presName="Name9" presStyleLbl="parChTrans1D2" presStyleIdx="1" presStyleCnt="6"/>
      <dgm:spPr/>
      <dgm:t>
        <a:bodyPr/>
        <a:lstStyle/>
        <a:p>
          <a:endParaRPr lang="en-US"/>
        </a:p>
      </dgm:t>
    </dgm:pt>
    <dgm:pt modelId="{5F7201E8-8E42-5146-AC3F-837FEF015F8F}" type="pres">
      <dgm:prSet presAssocID="{4147B6C4-E46D-2D47-B106-62FFD8B5D23D}" presName="connTx" presStyleLbl="parChTrans1D2" presStyleIdx="1" presStyleCnt="6"/>
      <dgm:spPr/>
      <dgm:t>
        <a:bodyPr/>
        <a:lstStyle/>
        <a:p>
          <a:endParaRPr lang="en-US"/>
        </a:p>
      </dgm:t>
    </dgm:pt>
    <dgm:pt modelId="{5B1DED00-3E7E-554B-853E-38E390096ECD}" type="pres">
      <dgm:prSet presAssocID="{04205E6C-309A-044A-9534-4EECFCEEBB82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4DF1ED-A355-CA46-AD0F-A00B926D2C46}" type="pres">
      <dgm:prSet presAssocID="{7BCF4833-FC19-E240-A10A-791996AE420B}" presName="Name9" presStyleLbl="parChTrans1D2" presStyleIdx="2" presStyleCnt="6"/>
      <dgm:spPr/>
      <dgm:t>
        <a:bodyPr/>
        <a:lstStyle/>
        <a:p>
          <a:endParaRPr lang="en-US"/>
        </a:p>
      </dgm:t>
    </dgm:pt>
    <dgm:pt modelId="{25952A62-60E9-4943-BE85-3AAD7C4A6A5A}" type="pres">
      <dgm:prSet presAssocID="{7BCF4833-FC19-E240-A10A-791996AE420B}" presName="connTx" presStyleLbl="parChTrans1D2" presStyleIdx="2" presStyleCnt="6"/>
      <dgm:spPr/>
      <dgm:t>
        <a:bodyPr/>
        <a:lstStyle/>
        <a:p>
          <a:endParaRPr lang="en-US"/>
        </a:p>
      </dgm:t>
    </dgm:pt>
    <dgm:pt modelId="{C0805494-A98F-DD48-839E-26E3064BB9E2}" type="pres">
      <dgm:prSet presAssocID="{722EEB62-6346-3740-B0BF-21267EDBA770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2CD455-E456-184E-B885-E780A28FA40D}" type="pres">
      <dgm:prSet presAssocID="{54D54CF2-5995-234B-A68B-02636ABA3571}" presName="Name9" presStyleLbl="parChTrans1D2" presStyleIdx="3" presStyleCnt="6"/>
      <dgm:spPr/>
      <dgm:t>
        <a:bodyPr/>
        <a:lstStyle/>
        <a:p>
          <a:endParaRPr lang="en-US"/>
        </a:p>
      </dgm:t>
    </dgm:pt>
    <dgm:pt modelId="{9A1AD04A-1973-8A45-9BB0-F8CE653020C1}" type="pres">
      <dgm:prSet presAssocID="{54D54CF2-5995-234B-A68B-02636ABA3571}" presName="connTx" presStyleLbl="parChTrans1D2" presStyleIdx="3" presStyleCnt="6"/>
      <dgm:spPr/>
      <dgm:t>
        <a:bodyPr/>
        <a:lstStyle/>
        <a:p>
          <a:endParaRPr lang="en-US"/>
        </a:p>
      </dgm:t>
    </dgm:pt>
    <dgm:pt modelId="{E730ACEC-D145-9F42-BA5B-496A5970198F}" type="pres">
      <dgm:prSet presAssocID="{CF3B5710-4908-3F42-AF71-AF605989A8BB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AB812C-20F0-DB4C-A546-AA6880CED482}" type="pres">
      <dgm:prSet presAssocID="{C56BF845-D05B-C544-A569-E669F9DF357B}" presName="Name9" presStyleLbl="parChTrans1D2" presStyleIdx="4" presStyleCnt="6"/>
      <dgm:spPr/>
      <dgm:t>
        <a:bodyPr/>
        <a:lstStyle/>
        <a:p>
          <a:endParaRPr lang="en-US"/>
        </a:p>
      </dgm:t>
    </dgm:pt>
    <dgm:pt modelId="{E39E21C7-E8F3-C54C-B5A4-8725352BFDBE}" type="pres">
      <dgm:prSet presAssocID="{C56BF845-D05B-C544-A569-E669F9DF357B}" presName="connTx" presStyleLbl="parChTrans1D2" presStyleIdx="4" presStyleCnt="6"/>
      <dgm:spPr/>
      <dgm:t>
        <a:bodyPr/>
        <a:lstStyle/>
        <a:p>
          <a:endParaRPr lang="en-US"/>
        </a:p>
      </dgm:t>
    </dgm:pt>
    <dgm:pt modelId="{F779E008-5248-8E45-9EE5-D23FEB0A0814}" type="pres">
      <dgm:prSet presAssocID="{29F36B9B-A417-0E48-9824-C3D3DED1099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173ADA-DCB9-8646-92E7-EF4818FD3133}" type="pres">
      <dgm:prSet presAssocID="{B53B24B8-33DE-F549-9284-D919CBC43732}" presName="Name9" presStyleLbl="parChTrans1D2" presStyleIdx="5" presStyleCnt="6"/>
      <dgm:spPr/>
      <dgm:t>
        <a:bodyPr/>
        <a:lstStyle/>
        <a:p>
          <a:endParaRPr lang="en-US"/>
        </a:p>
      </dgm:t>
    </dgm:pt>
    <dgm:pt modelId="{29C1184F-E672-D647-AD26-7C3132222886}" type="pres">
      <dgm:prSet presAssocID="{B53B24B8-33DE-F549-9284-D919CBC43732}" presName="connTx" presStyleLbl="parChTrans1D2" presStyleIdx="5" presStyleCnt="6"/>
      <dgm:spPr/>
      <dgm:t>
        <a:bodyPr/>
        <a:lstStyle/>
        <a:p>
          <a:endParaRPr lang="en-US"/>
        </a:p>
      </dgm:t>
    </dgm:pt>
    <dgm:pt modelId="{D3D6EB1D-56D0-5840-8D6A-243362148BC0}" type="pres">
      <dgm:prSet presAssocID="{5E76A3B9-78A4-6545-BAC1-F88B7498D6D7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C8D4D0-D3BA-2E41-8AD8-BB09A74CF173}" type="presOf" srcId="{9087E2F3-BB54-FA4A-8F98-E896E4379B63}" destId="{710CB40B-C880-4E46-BB7D-187BDB9E48ED}" srcOrd="0" destOrd="0" presId="urn:microsoft.com/office/officeart/2005/8/layout/radial1"/>
    <dgm:cxn modelId="{5EB4CAF0-43CF-7D45-BAE7-40238AAC6EE8}" type="presOf" srcId="{C56BF845-D05B-C544-A569-E669F9DF357B}" destId="{E39E21C7-E8F3-C54C-B5A4-8725352BFDBE}" srcOrd="1" destOrd="0" presId="urn:microsoft.com/office/officeart/2005/8/layout/radial1"/>
    <dgm:cxn modelId="{23C415B8-193A-8E4B-9828-AFADE86069DC}" type="presOf" srcId="{B53B24B8-33DE-F549-9284-D919CBC43732}" destId="{29C1184F-E672-D647-AD26-7C3132222886}" srcOrd="1" destOrd="0" presId="urn:microsoft.com/office/officeart/2005/8/layout/radial1"/>
    <dgm:cxn modelId="{101AFAB9-8FF3-D740-BD30-D24A6950D85B}" srcId="{F21671EF-98B5-1544-8FAD-B2DD688D3885}" destId="{CF3B5710-4908-3F42-AF71-AF605989A8BB}" srcOrd="3" destOrd="0" parTransId="{54D54CF2-5995-234B-A68B-02636ABA3571}" sibTransId="{09A5CC0E-7FD7-2047-BA29-FDD6009C26FF}"/>
    <dgm:cxn modelId="{3A53F5D0-D8DB-5E4C-82F3-EFD74D5B4670}" type="presOf" srcId="{8650D141-8138-9648-930F-D2D953692C45}" destId="{0EAA9209-0785-604B-8F49-BE7119034895}" srcOrd="0" destOrd="0" presId="urn:microsoft.com/office/officeart/2005/8/layout/radial1"/>
    <dgm:cxn modelId="{CC901C6E-CA8A-7C45-A267-932F615D0CD7}" srcId="{F21671EF-98B5-1544-8FAD-B2DD688D3885}" destId="{29F36B9B-A417-0E48-9824-C3D3DED1099E}" srcOrd="4" destOrd="0" parTransId="{C56BF845-D05B-C544-A569-E669F9DF357B}" sibTransId="{36D84D31-DAC1-5148-B35C-7898B8A47307}"/>
    <dgm:cxn modelId="{A640D1F4-C6D5-EE4F-99A4-0FE1A8F1CEBE}" type="presOf" srcId="{F21671EF-98B5-1544-8FAD-B2DD688D3885}" destId="{1FC61690-90AB-1849-B47B-E13F50E44E33}" srcOrd="0" destOrd="0" presId="urn:microsoft.com/office/officeart/2005/8/layout/radial1"/>
    <dgm:cxn modelId="{A4FC5E7E-106D-494F-B4C9-3140F4D258EB}" type="presOf" srcId="{54D54CF2-5995-234B-A68B-02636ABA3571}" destId="{172CD455-E456-184E-B885-E780A28FA40D}" srcOrd="0" destOrd="0" presId="urn:microsoft.com/office/officeart/2005/8/layout/radial1"/>
    <dgm:cxn modelId="{34B4E21E-D291-9744-A275-3A1240AE6D4C}" type="presOf" srcId="{68D684D3-69F8-994C-ACAD-9628B2A260E1}" destId="{9CC1F28A-190F-5243-BA52-B5740E7F00FB}" srcOrd="0" destOrd="0" presId="urn:microsoft.com/office/officeart/2005/8/layout/radial1"/>
    <dgm:cxn modelId="{96BEDDD4-5C65-0E40-9C3A-9174DBF61BDC}" srcId="{F21671EF-98B5-1544-8FAD-B2DD688D3885}" destId="{04205E6C-309A-044A-9534-4EECFCEEBB82}" srcOrd="1" destOrd="0" parTransId="{4147B6C4-E46D-2D47-B106-62FFD8B5D23D}" sibTransId="{3F11E898-710C-D84E-9DD2-34106724B9EA}"/>
    <dgm:cxn modelId="{FFC77849-9383-254F-8EF5-7839B2CC97E7}" type="presOf" srcId="{54D54CF2-5995-234B-A68B-02636ABA3571}" destId="{9A1AD04A-1973-8A45-9BB0-F8CE653020C1}" srcOrd="1" destOrd="0" presId="urn:microsoft.com/office/officeart/2005/8/layout/radial1"/>
    <dgm:cxn modelId="{0A36FCA9-804C-CE4D-9E26-212C581CE1BC}" type="presOf" srcId="{4147B6C4-E46D-2D47-B106-62FFD8B5D23D}" destId="{112DB4A5-1603-6A42-B193-4C72BCB67F73}" srcOrd="0" destOrd="0" presId="urn:microsoft.com/office/officeart/2005/8/layout/radial1"/>
    <dgm:cxn modelId="{85F923DF-D37D-6240-9FC8-DCE81EFE99A9}" srcId="{F21671EF-98B5-1544-8FAD-B2DD688D3885}" destId="{5E76A3B9-78A4-6545-BAC1-F88B7498D6D7}" srcOrd="5" destOrd="0" parTransId="{B53B24B8-33DE-F549-9284-D919CBC43732}" sibTransId="{7FF25800-FC52-4A42-9683-03714C5093F5}"/>
    <dgm:cxn modelId="{856F4F63-6404-9F4B-9D21-9800A9C561CB}" type="presOf" srcId="{29F36B9B-A417-0E48-9824-C3D3DED1099E}" destId="{F779E008-5248-8E45-9EE5-D23FEB0A0814}" srcOrd="0" destOrd="0" presId="urn:microsoft.com/office/officeart/2005/8/layout/radial1"/>
    <dgm:cxn modelId="{077F2432-897E-754B-BB3F-3E84EC555EFD}" type="presOf" srcId="{5E76A3B9-78A4-6545-BAC1-F88B7498D6D7}" destId="{D3D6EB1D-56D0-5840-8D6A-243362148BC0}" srcOrd="0" destOrd="0" presId="urn:microsoft.com/office/officeart/2005/8/layout/radial1"/>
    <dgm:cxn modelId="{AB5B0434-70EE-414D-8E95-5B1A25D53632}" type="presOf" srcId="{7BCF4833-FC19-E240-A10A-791996AE420B}" destId="{25952A62-60E9-4943-BE85-3AAD7C4A6A5A}" srcOrd="1" destOrd="0" presId="urn:microsoft.com/office/officeart/2005/8/layout/radial1"/>
    <dgm:cxn modelId="{0D25C173-C350-BE42-87D8-8443A43DB607}" srcId="{F21671EF-98B5-1544-8FAD-B2DD688D3885}" destId="{722EEB62-6346-3740-B0BF-21267EDBA770}" srcOrd="2" destOrd="0" parTransId="{7BCF4833-FC19-E240-A10A-791996AE420B}" sibTransId="{E3413A4F-296B-4542-8DFF-A99DB5013A00}"/>
    <dgm:cxn modelId="{EE1B7984-BF68-B546-B073-2F23F70ECE3D}" type="presOf" srcId="{722EEB62-6346-3740-B0BF-21267EDBA770}" destId="{C0805494-A98F-DD48-839E-26E3064BB9E2}" srcOrd="0" destOrd="0" presId="urn:microsoft.com/office/officeart/2005/8/layout/radial1"/>
    <dgm:cxn modelId="{00958FC7-155A-9149-9E9A-BF7B4BCE24B2}" srcId="{9087E2F3-BB54-FA4A-8F98-E896E4379B63}" destId="{F21671EF-98B5-1544-8FAD-B2DD688D3885}" srcOrd="0" destOrd="0" parTransId="{86CFB4B4-FAEC-2545-82F3-C18C8E624064}" sibTransId="{39F5D18A-77F0-5D4D-A66A-CDA4F5BA0714}"/>
    <dgm:cxn modelId="{7A337D10-8C7D-7047-9CAF-487E9E2A75DC}" type="presOf" srcId="{CF3B5710-4908-3F42-AF71-AF605989A8BB}" destId="{E730ACEC-D145-9F42-BA5B-496A5970198F}" srcOrd="0" destOrd="0" presId="urn:microsoft.com/office/officeart/2005/8/layout/radial1"/>
    <dgm:cxn modelId="{9E320222-0A80-0444-A7D3-1D342800547F}" type="presOf" srcId="{4147B6C4-E46D-2D47-B106-62FFD8B5D23D}" destId="{5F7201E8-8E42-5146-AC3F-837FEF015F8F}" srcOrd="1" destOrd="0" presId="urn:microsoft.com/office/officeart/2005/8/layout/radial1"/>
    <dgm:cxn modelId="{8B5F810D-AAAB-524C-B226-73A50C556D3D}" type="presOf" srcId="{04205E6C-309A-044A-9534-4EECFCEEBB82}" destId="{5B1DED00-3E7E-554B-853E-38E390096ECD}" srcOrd="0" destOrd="0" presId="urn:microsoft.com/office/officeart/2005/8/layout/radial1"/>
    <dgm:cxn modelId="{5BEBCCDB-8B74-804E-B9C6-6632ED567327}" type="presOf" srcId="{B53B24B8-33DE-F549-9284-D919CBC43732}" destId="{98173ADA-DCB9-8646-92E7-EF4818FD3133}" srcOrd="0" destOrd="0" presId="urn:microsoft.com/office/officeart/2005/8/layout/radial1"/>
    <dgm:cxn modelId="{42FC6055-1600-D34D-B368-05B6E2C37EF1}" type="presOf" srcId="{C56BF845-D05B-C544-A569-E669F9DF357B}" destId="{24AB812C-20F0-DB4C-A546-AA6880CED482}" srcOrd="0" destOrd="0" presId="urn:microsoft.com/office/officeart/2005/8/layout/radial1"/>
    <dgm:cxn modelId="{583F4B44-A66E-464F-BE8B-CBFE27D2ABB5}" type="presOf" srcId="{7BCF4833-FC19-E240-A10A-791996AE420B}" destId="{CA4DF1ED-A355-CA46-AD0F-A00B926D2C46}" srcOrd="0" destOrd="0" presId="urn:microsoft.com/office/officeart/2005/8/layout/radial1"/>
    <dgm:cxn modelId="{38E756A7-87F0-6E44-9617-0416E6BE3961}" type="presOf" srcId="{68D684D3-69F8-994C-ACAD-9628B2A260E1}" destId="{A7DCE41B-693F-4146-93C6-A73E5F6511FE}" srcOrd="1" destOrd="0" presId="urn:microsoft.com/office/officeart/2005/8/layout/radial1"/>
    <dgm:cxn modelId="{CAC2E04F-78DC-6A46-8DEA-F4D137A3CDF4}" srcId="{F21671EF-98B5-1544-8FAD-B2DD688D3885}" destId="{8650D141-8138-9648-930F-D2D953692C45}" srcOrd="0" destOrd="0" parTransId="{68D684D3-69F8-994C-ACAD-9628B2A260E1}" sibTransId="{2B8B4141-8351-3B49-931B-7D355501A2F1}"/>
    <dgm:cxn modelId="{F77F509D-9BAD-2B44-AC6F-1C944F9298EA}" type="presParOf" srcId="{710CB40B-C880-4E46-BB7D-187BDB9E48ED}" destId="{1FC61690-90AB-1849-B47B-E13F50E44E33}" srcOrd="0" destOrd="0" presId="urn:microsoft.com/office/officeart/2005/8/layout/radial1"/>
    <dgm:cxn modelId="{245D6B9F-D3DB-584A-B069-752178BC0F56}" type="presParOf" srcId="{710CB40B-C880-4E46-BB7D-187BDB9E48ED}" destId="{9CC1F28A-190F-5243-BA52-B5740E7F00FB}" srcOrd="1" destOrd="0" presId="urn:microsoft.com/office/officeart/2005/8/layout/radial1"/>
    <dgm:cxn modelId="{8260DD17-FFFA-FB43-B6E2-5CFDE64A2F1C}" type="presParOf" srcId="{9CC1F28A-190F-5243-BA52-B5740E7F00FB}" destId="{A7DCE41B-693F-4146-93C6-A73E5F6511FE}" srcOrd="0" destOrd="0" presId="urn:microsoft.com/office/officeart/2005/8/layout/radial1"/>
    <dgm:cxn modelId="{F1FA611E-BE23-8D48-99AD-CE4C2AC03AA9}" type="presParOf" srcId="{710CB40B-C880-4E46-BB7D-187BDB9E48ED}" destId="{0EAA9209-0785-604B-8F49-BE7119034895}" srcOrd="2" destOrd="0" presId="urn:microsoft.com/office/officeart/2005/8/layout/radial1"/>
    <dgm:cxn modelId="{C2FABD8B-339D-D345-B642-F86130AA6415}" type="presParOf" srcId="{710CB40B-C880-4E46-BB7D-187BDB9E48ED}" destId="{112DB4A5-1603-6A42-B193-4C72BCB67F73}" srcOrd="3" destOrd="0" presId="urn:microsoft.com/office/officeart/2005/8/layout/radial1"/>
    <dgm:cxn modelId="{64EB92F7-389E-9A41-A606-810B959E58BA}" type="presParOf" srcId="{112DB4A5-1603-6A42-B193-4C72BCB67F73}" destId="{5F7201E8-8E42-5146-AC3F-837FEF015F8F}" srcOrd="0" destOrd="0" presId="urn:microsoft.com/office/officeart/2005/8/layout/radial1"/>
    <dgm:cxn modelId="{E3679E0E-C065-0041-B52F-0C3D7D491E97}" type="presParOf" srcId="{710CB40B-C880-4E46-BB7D-187BDB9E48ED}" destId="{5B1DED00-3E7E-554B-853E-38E390096ECD}" srcOrd="4" destOrd="0" presId="urn:microsoft.com/office/officeart/2005/8/layout/radial1"/>
    <dgm:cxn modelId="{5BB5EA2E-160F-0F4B-A450-675DB91460DB}" type="presParOf" srcId="{710CB40B-C880-4E46-BB7D-187BDB9E48ED}" destId="{CA4DF1ED-A355-CA46-AD0F-A00B926D2C46}" srcOrd="5" destOrd="0" presId="urn:microsoft.com/office/officeart/2005/8/layout/radial1"/>
    <dgm:cxn modelId="{ACCC206C-B478-FA4E-ABB7-DF3DA1A9A15D}" type="presParOf" srcId="{CA4DF1ED-A355-CA46-AD0F-A00B926D2C46}" destId="{25952A62-60E9-4943-BE85-3AAD7C4A6A5A}" srcOrd="0" destOrd="0" presId="urn:microsoft.com/office/officeart/2005/8/layout/radial1"/>
    <dgm:cxn modelId="{224A05D1-8037-E244-BE12-65AD570994FA}" type="presParOf" srcId="{710CB40B-C880-4E46-BB7D-187BDB9E48ED}" destId="{C0805494-A98F-DD48-839E-26E3064BB9E2}" srcOrd="6" destOrd="0" presId="urn:microsoft.com/office/officeart/2005/8/layout/radial1"/>
    <dgm:cxn modelId="{DB56D6FE-6D28-7149-9EAA-BA2D2BCC6195}" type="presParOf" srcId="{710CB40B-C880-4E46-BB7D-187BDB9E48ED}" destId="{172CD455-E456-184E-B885-E780A28FA40D}" srcOrd="7" destOrd="0" presId="urn:microsoft.com/office/officeart/2005/8/layout/radial1"/>
    <dgm:cxn modelId="{83DDD551-8610-1F43-B2D9-C3B881C66F81}" type="presParOf" srcId="{172CD455-E456-184E-B885-E780A28FA40D}" destId="{9A1AD04A-1973-8A45-9BB0-F8CE653020C1}" srcOrd="0" destOrd="0" presId="urn:microsoft.com/office/officeart/2005/8/layout/radial1"/>
    <dgm:cxn modelId="{F91AE5C5-BEE7-A04F-B477-6185537A59FC}" type="presParOf" srcId="{710CB40B-C880-4E46-BB7D-187BDB9E48ED}" destId="{E730ACEC-D145-9F42-BA5B-496A5970198F}" srcOrd="8" destOrd="0" presId="urn:microsoft.com/office/officeart/2005/8/layout/radial1"/>
    <dgm:cxn modelId="{601F92B8-DAD9-CB46-BC53-10F56E351520}" type="presParOf" srcId="{710CB40B-C880-4E46-BB7D-187BDB9E48ED}" destId="{24AB812C-20F0-DB4C-A546-AA6880CED482}" srcOrd="9" destOrd="0" presId="urn:microsoft.com/office/officeart/2005/8/layout/radial1"/>
    <dgm:cxn modelId="{ED5CBBF5-B7B2-AE40-B612-65FF1A86169B}" type="presParOf" srcId="{24AB812C-20F0-DB4C-A546-AA6880CED482}" destId="{E39E21C7-E8F3-C54C-B5A4-8725352BFDBE}" srcOrd="0" destOrd="0" presId="urn:microsoft.com/office/officeart/2005/8/layout/radial1"/>
    <dgm:cxn modelId="{9E30B622-ED9C-AE4B-9D20-1C5329A680F4}" type="presParOf" srcId="{710CB40B-C880-4E46-BB7D-187BDB9E48ED}" destId="{F779E008-5248-8E45-9EE5-D23FEB0A0814}" srcOrd="10" destOrd="0" presId="urn:microsoft.com/office/officeart/2005/8/layout/radial1"/>
    <dgm:cxn modelId="{176C738D-7AD8-B54D-9068-DBD81C405F80}" type="presParOf" srcId="{710CB40B-C880-4E46-BB7D-187BDB9E48ED}" destId="{98173ADA-DCB9-8646-92E7-EF4818FD3133}" srcOrd="11" destOrd="0" presId="urn:microsoft.com/office/officeart/2005/8/layout/radial1"/>
    <dgm:cxn modelId="{52CCB2F7-8AA4-0442-844B-98F3BC5F9C27}" type="presParOf" srcId="{98173ADA-DCB9-8646-92E7-EF4818FD3133}" destId="{29C1184F-E672-D647-AD26-7C3132222886}" srcOrd="0" destOrd="0" presId="urn:microsoft.com/office/officeart/2005/8/layout/radial1"/>
    <dgm:cxn modelId="{31DF0271-087C-794D-857C-09D5A630ED9A}" type="presParOf" srcId="{710CB40B-C880-4E46-BB7D-187BDB9E48ED}" destId="{D3D6EB1D-56D0-5840-8D6A-243362148BC0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19FF86F-5E52-5842-A458-6392D3595138}" type="doc">
      <dgm:prSet loTypeId="urn:microsoft.com/office/officeart/2008/layout/RadialCluster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FAC36A-BA74-D746-848A-15CC17FD2430}">
      <dgm:prSet phldrT="[Text]"/>
      <dgm:spPr/>
      <dgm:t>
        <a:bodyPr/>
        <a:lstStyle/>
        <a:p>
          <a:r>
            <a:rPr lang="en-US" dirty="0" smtClean="0"/>
            <a:t>Research Approaches</a:t>
          </a:r>
          <a:endParaRPr lang="en-US" dirty="0"/>
        </a:p>
      </dgm:t>
    </dgm:pt>
    <dgm:pt modelId="{E427F3FD-D9B4-EA4C-998A-424FC72E1CCD}" type="parTrans" cxnId="{C770013C-C6BF-5A4A-90EE-4DFBA24DAC8A}">
      <dgm:prSet/>
      <dgm:spPr/>
      <dgm:t>
        <a:bodyPr/>
        <a:lstStyle/>
        <a:p>
          <a:endParaRPr lang="en-US"/>
        </a:p>
      </dgm:t>
    </dgm:pt>
    <dgm:pt modelId="{5043EF3B-9687-FE40-81F3-86A215E2EDE6}" type="sibTrans" cxnId="{C770013C-C6BF-5A4A-90EE-4DFBA24DAC8A}">
      <dgm:prSet/>
      <dgm:spPr/>
      <dgm:t>
        <a:bodyPr/>
        <a:lstStyle/>
        <a:p>
          <a:endParaRPr lang="en-US"/>
        </a:p>
      </dgm:t>
    </dgm:pt>
    <dgm:pt modelId="{BC64798E-7A7B-2142-85D9-A3429E094DDF}">
      <dgm:prSet phldrT="[Text]"/>
      <dgm:spPr/>
      <dgm:t>
        <a:bodyPr/>
        <a:lstStyle/>
        <a:p>
          <a:r>
            <a:rPr lang="en-US" dirty="0" smtClean="0"/>
            <a:t>Observational</a:t>
          </a:r>
          <a:endParaRPr lang="en-US" dirty="0"/>
        </a:p>
      </dgm:t>
    </dgm:pt>
    <dgm:pt modelId="{B969C8E2-19D9-8D48-AA60-BEFE36BA0494}" type="parTrans" cxnId="{96C35B63-8953-554F-B856-6BC126B6AD62}">
      <dgm:prSet/>
      <dgm:spPr/>
      <dgm:t>
        <a:bodyPr/>
        <a:lstStyle/>
        <a:p>
          <a:endParaRPr lang="en-US"/>
        </a:p>
      </dgm:t>
    </dgm:pt>
    <dgm:pt modelId="{1BC27BE1-2223-BA49-B0F3-1299E3C000A8}" type="sibTrans" cxnId="{96C35B63-8953-554F-B856-6BC126B6AD62}">
      <dgm:prSet/>
      <dgm:spPr/>
      <dgm:t>
        <a:bodyPr/>
        <a:lstStyle/>
        <a:p>
          <a:endParaRPr lang="en-US"/>
        </a:p>
      </dgm:t>
    </dgm:pt>
    <dgm:pt modelId="{6396B593-7B75-0F41-AD07-DEF78EF424F6}">
      <dgm:prSet phldrT="[Text]"/>
      <dgm:spPr/>
      <dgm:t>
        <a:bodyPr/>
        <a:lstStyle/>
        <a:p>
          <a:r>
            <a:rPr lang="en-US" dirty="0" smtClean="0"/>
            <a:t>Ethnographic</a:t>
          </a:r>
          <a:endParaRPr lang="en-US" dirty="0"/>
        </a:p>
      </dgm:t>
    </dgm:pt>
    <dgm:pt modelId="{E7B093FC-4319-9349-B1A5-242C2CDB62D9}" type="parTrans" cxnId="{FA2F4EF3-CCA9-3440-9B9C-912EBF39EFDD}">
      <dgm:prSet/>
      <dgm:spPr/>
      <dgm:t>
        <a:bodyPr/>
        <a:lstStyle/>
        <a:p>
          <a:endParaRPr lang="en-US"/>
        </a:p>
      </dgm:t>
    </dgm:pt>
    <dgm:pt modelId="{7F8F48BA-2E3C-8D40-9BFA-3035B10D27BC}" type="sibTrans" cxnId="{FA2F4EF3-CCA9-3440-9B9C-912EBF39EFDD}">
      <dgm:prSet/>
      <dgm:spPr/>
      <dgm:t>
        <a:bodyPr/>
        <a:lstStyle/>
        <a:p>
          <a:endParaRPr lang="en-US"/>
        </a:p>
      </dgm:t>
    </dgm:pt>
    <dgm:pt modelId="{9A20BB6E-889F-A649-8F7B-0CA466AE71F2}">
      <dgm:prSet phldrT="[Text]"/>
      <dgm:spPr/>
      <dgm:t>
        <a:bodyPr/>
        <a:lstStyle/>
        <a:p>
          <a:r>
            <a:rPr lang="en-US" dirty="0" smtClean="0"/>
            <a:t>Survey</a:t>
          </a:r>
          <a:endParaRPr lang="en-US" dirty="0"/>
        </a:p>
      </dgm:t>
    </dgm:pt>
    <dgm:pt modelId="{524E54D7-8559-E247-BC65-AB7EE6D24CD0}" type="parTrans" cxnId="{E73CD9B1-3FCE-4648-8B5B-36EA6B09ACCC}">
      <dgm:prSet/>
      <dgm:spPr/>
      <dgm:t>
        <a:bodyPr/>
        <a:lstStyle/>
        <a:p>
          <a:endParaRPr lang="en-US"/>
        </a:p>
      </dgm:t>
    </dgm:pt>
    <dgm:pt modelId="{3C427E4C-CAB6-8D49-83A2-584BD173337A}" type="sibTrans" cxnId="{E73CD9B1-3FCE-4648-8B5B-36EA6B09ACCC}">
      <dgm:prSet/>
      <dgm:spPr/>
      <dgm:t>
        <a:bodyPr/>
        <a:lstStyle/>
        <a:p>
          <a:endParaRPr lang="en-US"/>
        </a:p>
      </dgm:t>
    </dgm:pt>
    <dgm:pt modelId="{F1833C75-087B-DB47-9CB2-DDFD3FE99ADF}">
      <dgm:prSet phldrT="[Text]"/>
      <dgm:spPr/>
      <dgm:t>
        <a:bodyPr/>
        <a:lstStyle/>
        <a:p>
          <a:r>
            <a:rPr lang="en-US" dirty="0" smtClean="0"/>
            <a:t>Experimental</a:t>
          </a:r>
          <a:endParaRPr lang="en-US" dirty="0"/>
        </a:p>
      </dgm:t>
    </dgm:pt>
    <dgm:pt modelId="{47893701-4C3D-B744-8013-8CF856824FE2}" type="parTrans" cxnId="{45D19F1C-5EAE-A84F-81EF-F68DA9349416}">
      <dgm:prSet/>
      <dgm:spPr/>
      <dgm:t>
        <a:bodyPr/>
        <a:lstStyle/>
        <a:p>
          <a:endParaRPr lang="en-US"/>
        </a:p>
      </dgm:t>
    </dgm:pt>
    <dgm:pt modelId="{63BB20A1-5224-3E47-A82A-98D7EB3F15D3}" type="sibTrans" cxnId="{45D19F1C-5EAE-A84F-81EF-F68DA9349416}">
      <dgm:prSet/>
      <dgm:spPr/>
      <dgm:t>
        <a:bodyPr/>
        <a:lstStyle/>
        <a:p>
          <a:endParaRPr lang="en-US"/>
        </a:p>
      </dgm:t>
    </dgm:pt>
    <dgm:pt modelId="{3FF9A0AA-3F90-1D42-A3D4-0D5DC8839E2F}" type="pres">
      <dgm:prSet presAssocID="{419FF86F-5E52-5842-A458-6392D3595138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B226C467-C983-C646-A8E8-2AFBF76A3E68}" type="pres">
      <dgm:prSet presAssocID="{5BFAC36A-BA74-D746-848A-15CC17FD2430}" presName="singleCycle" presStyleCnt="0"/>
      <dgm:spPr/>
    </dgm:pt>
    <dgm:pt modelId="{A2F0D902-1453-904C-81CB-2C463773001B}" type="pres">
      <dgm:prSet presAssocID="{5BFAC36A-BA74-D746-848A-15CC17FD2430}" presName="singleCenter" presStyleLbl="node1" presStyleIdx="0" presStyleCnt="5">
        <dgm:presLayoutVars>
          <dgm:chMax val="7"/>
          <dgm:chPref val="7"/>
        </dgm:presLayoutVars>
      </dgm:prSet>
      <dgm:spPr/>
      <dgm:t>
        <a:bodyPr/>
        <a:lstStyle/>
        <a:p>
          <a:endParaRPr lang="en-US"/>
        </a:p>
      </dgm:t>
    </dgm:pt>
    <dgm:pt modelId="{C275CF2D-C694-6B4B-9A53-224328880182}" type="pres">
      <dgm:prSet presAssocID="{B969C8E2-19D9-8D48-AA60-BEFE36BA0494}" presName="Name56" presStyleLbl="parChTrans1D2" presStyleIdx="0" presStyleCnt="4"/>
      <dgm:spPr/>
      <dgm:t>
        <a:bodyPr/>
        <a:lstStyle/>
        <a:p>
          <a:endParaRPr lang="en-US"/>
        </a:p>
      </dgm:t>
    </dgm:pt>
    <dgm:pt modelId="{80398090-F71F-1145-8519-31E08EE34A8A}" type="pres">
      <dgm:prSet presAssocID="{BC64798E-7A7B-2142-85D9-A3429E094DDF}" presName="text0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090E10-5BD8-F94C-9202-1ABF78AA53DD}" type="pres">
      <dgm:prSet presAssocID="{E7B093FC-4319-9349-B1A5-242C2CDB62D9}" presName="Name56" presStyleLbl="parChTrans1D2" presStyleIdx="1" presStyleCnt="4"/>
      <dgm:spPr/>
      <dgm:t>
        <a:bodyPr/>
        <a:lstStyle/>
        <a:p>
          <a:endParaRPr lang="en-US"/>
        </a:p>
      </dgm:t>
    </dgm:pt>
    <dgm:pt modelId="{B0759309-1C3E-1D43-B4B3-1049DA3703DF}" type="pres">
      <dgm:prSet presAssocID="{6396B593-7B75-0F41-AD07-DEF78EF424F6}" presName="text0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439475-9531-064C-B4FC-F30CD219EADC}" type="pres">
      <dgm:prSet presAssocID="{524E54D7-8559-E247-BC65-AB7EE6D24CD0}" presName="Name56" presStyleLbl="parChTrans1D2" presStyleIdx="2" presStyleCnt="4"/>
      <dgm:spPr/>
      <dgm:t>
        <a:bodyPr/>
        <a:lstStyle/>
        <a:p>
          <a:endParaRPr lang="en-US"/>
        </a:p>
      </dgm:t>
    </dgm:pt>
    <dgm:pt modelId="{4DC04DF7-69F8-214A-905F-B8730A432E73}" type="pres">
      <dgm:prSet presAssocID="{9A20BB6E-889F-A649-8F7B-0CA466AE71F2}" presName="text0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ED67A7-8C33-2649-BB18-AB7113E51A09}" type="pres">
      <dgm:prSet presAssocID="{47893701-4C3D-B744-8013-8CF856824FE2}" presName="Name56" presStyleLbl="parChTrans1D2" presStyleIdx="3" presStyleCnt="4"/>
      <dgm:spPr/>
      <dgm:t>
        <a:bodyPr/>
        <a:lstStyle/>
        <a:p>
          <a:endParaRPr lang="en-US"/>
        </a:p>
      </dgm:t>
    </dgm:pt>
    <dgm:pt modelId="{FB0AE635-162B-D842-AB51-C5C84C6306BE}" type="pres">
      <dgm:prSet presAssocID="{F1833C75-087B-DB47-9CB2-DDFD3FE99ADF}" presName="text0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2BA9C88-50A4-2A4C-8FF5-1AA6D87EC18A}" type="presOf" srcId="{E7B093FC-4319-9349-B1A5-242C2CDB62D9}" destId="{0C090E10-5BD8-F94C-9202-1ABF78AA53DD}" srcOrd="0" destOrd="0" presId="urn:microsoft.com/office/officeart/2008/layout/RadialCluster"/>
    <dgm:cxn modelId="{96C35B63-8953-554F-B856-6BC126B6AD62}" srcId="{5BFAC36A-BA74-D746-848A-15CC17FD2430}" destId="{BC64798E-7A7B-2142-85D9-A3429E094DDF}" srcOrd="0" destOrd="0" parTransId="{B969C8E2-19D9-8D48-AA60-BEFE36BA0494}" sibTransId="{1BC27BE1-2223-BA49-B0F3-1299E3C000A8}"/>
    <dgm:cxn modelId="{842CEA1C-09F1-D449-ABFB-C052543C2BB7}" type="presOf" srcId="{419FF86F-5E52-5842-A458-6392D3595138}" destId="{3FF9A0AA-3F90-1D42-A3D4-0D5DC8839E2F}" srcOrd="0" destOrd="0" presId="urn:microsoft.com/office/officeart/2008/layout/RadialCluster"/>
    <dgm:cxn modelId="{CB1591E0-8C5E-1547-A5CF-541D1B450122}" type="presOf" srcId="{F1833C75-087B-DB47-9CB2-DDFD3FE99ADF}" destId="{FB0AE635-162B-D842-AB51-C5C84C6306BE}" srcOrd="0" destOrd="0" presId="urn:microsoft.com/office/officeart/2008/layout/RadialCluster"/>
    <dgm:cxn modelId="{FA2F4EF3-CCA9-3440-9B9C-912EBF39EFDD}" srcId="{5BFAC36A-BA74-D746-848A-15CC17FD2430}" destId="{6396B593-7B75-0F41-AD07-DEF78EF424F6}" srcOrd="1" destOrd="0" parTransId="{E7B093FC-4319-9349-B1A5-242C2CDB62D9}" sibTransId="{7F8F48BA-2E3C-8D40-9BFA-3035B10D27BC}"/>
    <dgm:cxn modelId="{F3E4DA1A-10F3-DA4E-A467-06C9012D1119}" type="presOf" srcId="{6396B593-7B75-0F41-AD07-DEF78EF424F6}" destId="{B0759309-1C3E-1D43-B4B3-1049DA3703DF}" srcOrd="0" destOrd="0" presId="urn:microsoft.com/office/officeart/2008/layout/RadialCluster"/>
    <dgm:cxn modelId="{88A9ADAE-86CA-3546-82A4-F071DE7EE2A1}" type="presOf" srcId="{524E54D7-8559-E247-BC65-AB7EE6D24CD0}" destId="{7E439475-9531-064C-B4FC-F30CD219EADC}" srcOrd="0" destOrd="0" presId="urn:microsoft.com/office/officeart/2008/layout/RadialCluster"/>
    <dgm:cxn modelId="{17F4D11C-A5E6-2444-91E4-BDAFDB383049}" type="presOf" srcId="{5BFAC36A-BA74-D746-848A-15CC17FD2430}" destId="{A2F0D902-1453-904C-81CB-2C463773001B}" srcOrd="0" destOrd="0" presId="urn:microsoft.com/office/officeart/2008/layout/RadialCluster"/>
    <dgm:cxn modelId="{905EDA93-6F36-9B4B-BEAB-2051FC4AB743}" type="presOf" srcId="{B969C8E2-19D9-8D48-AA60-BEFE36BA0494}" destId="{C275CF2D-C694-6B4B-9A53-224328880182}" srcOrd="0" destOrd="0" presId="urn:microsoft.com/office/officeart/2008/layout/RadialCluster"/>
    <dgm:cxn modelId="{E73CD9B1-3FCE-4648-8B5B-36EA6B09ACCC}" srcId="{5BFAC36A-BA74-D746-848A-15CC17FD2430}" destId="{9A20BB6E-889F-A649-8F7B-0CA466AE71F2}" srcOrd="2" destOrd="0" parTransId="{524E54D7-8559-E247-BC65-AB7EE6D24CD0}" sibTransId="{3C427E4C-CAB6-8D49-83A2-584BD173337A}"/>
    <dgm:cxn modelId="{45D19F1C-5EAE-A84F-81EF-F68DA9349416}" srcId="{5BFAC36A-BA74-D746-848A-15CC17FD2430}" destId="{F1833C75-087B-DB47-9CB2-DDFD3FE99ADF}" srcOrd="3" destOrd="0" parTransId="{47893701-4C3D-B744-8013-8CF856824FE2}" sibTransId="{63BB20A1-5224-3E47-A82A-98D7EB3F15D3}"/>
    <dgm:cxn modelId="{C770013C-C6BF-5A4A-90EE-4DFBA24DAC8A}" srcId="{419FF86F-5E52-5842-A458-6392D3595138}" destId="{5BFAC36A-BA74-D746-848A-15CC17FD2430}" srcOrd="0" destOrd="0" parTransId="{E427F3FD-D9B4-EA4C-998A-424FC72E1CCD}" sibTransId="{5043EF3B-9687-FE40-81F3-86A215E2EDE6}"/>
    <dgm:cxn modelId="{80030B97-A807-1046-AF98-D6F8D252887B}" type="presOf" srcId="{47893701-4C3D-B744-8013-8CF856824FE2}" destId="{C2ED67A7-8C33-2649-BB18-AB7113E51A09}" srcOrd="0" destOrd="0" presId="urn:microsoft.com/office/officeart/2008/layout/RadialCluster"/>
    <dgm:cxn modelId="{7200EFBE-5B23-EE47-B37A-FD676BB9255A}" type="presOf" srcId="{9A20BB6E-889F-A649-8F7B-0CA466AE71F2}" destId="{4DC04DF7-69F8-214A-905F-B8730A432E73}" srcOrd="0" destOrd="0" presId="urn:microsoft.com/office/officeart/2008/layout/RadialCluster"/>
    <dgm:cxn modelId="{574664F6-7903-CB49-A6A3-8232E198C896}" type="presOf" srcId="{BC64798E-7A7B-2142-85D9-A3429E094DDF}" destId="{80398090-F71F-1145-8519-31E08EE34A8A}" srcOrd="0" destOrd="0" presId="urn:microsoft.com/office/officeart/2008/layout/RadialCluster"/>
    <dgm:cxn modelId="{CB7903B8-8D93-EA4D-B39D-D9BC4971BB9B}" type="presParOf" srcId="{3FF9A0AA-3F90-1D42-A3D4-0D5DC8839E2F}" destId="{B226C467-C983-C646-A8E8-2AFBF76A3E68}" srcOrd="0" destOrd="0" presId="urn:microsoft.com/office/officeart/2008/layout/RadialCluster"/>
    <dgm:cxn modelId="{FE948D70-334E-524C-B35A-C14F18106903}" type="presParOf" srcId="{B226C467-C983-C646-A8E8-2AFBF76A3E68}" destId="{A2F0D902-1453-904C-81CB-2C463773001B}" srcOrd="0" destOrd="0" presId="urn:microsoft.com/office/officeart/2008/layout/RadialCluster"/>
    <dgm:cxn modelId="{FB36D6AA-9B95-0D4E-81CB-075C7CE6E24D}" type="presParOf" srcId="{B226C467-C983-C646-A8E8-2AFBF76A3E68}" destId="{C275CF2D-C694-6B4B-9A53-224328880182}" srcOrd="1" destOrd="0" presId="urn:microsoft.com/office/officeart/2008/layout/RadialCluster"/>
    <dgm:cxn modelId="{C13AC003-F4C4-DF49-872E-C26AAC20412D}" type="presParOf" srcId="{B226C467-C983-C646-A8E8-2AFBF76A3E68}" destId="{80398090-F71F-1145-8519-31E08EE34A8A}" srcOrd="2" destOrd="0" presId="urn:microsoft.com/office/officeart/2008/layout/RadialCluster"/>
    <dgm:cxn modelId="{BCCDF15A-AC23-6F42-8EC4-26D38C945BB9}" type="presParOf" srcId="{B226C467-C983-C646-A8E8-2AFBF76A3E68}" destId="{0C090E10-5BD8-F94C-9202-1ABF78AA53DD}" srcOrd="3" destOrd="0" presId="urn:microsoft.com/office/officeart/2008/layout/RadialCluster"/>
    <dgm:cxn modelId="{A59D0127-6333-1348-A880-CD339F26AF6E}" type="presParOf" srcId="{B226C467-C983-C646-A8E8-2AFBF76A3E68}" destId="{B0759309-1C3E-1D43-B4B3-1049DA3703DF}" srcOrd="4" destOrd="0" presId="urn:microsoft.com/office/officeart/2008/layout/RadialCluster"/>
    <dgm:cxn modelId="{4C73F7F8-47B9-6744-9045-771A0906505F}" type="presParOf" srcId="{B226C467-C983-C646-A8E8-2AFBF76A3E68}" destId="{7E439475-9531-064C-B4FC-F30CD219EADC}" srcOrd="5" destOrd="0" presId="urn:microsoft.com/office/officeart/2008/layout/RadialCluster"/>
    <dgm:cxn modelId="{C5861410-7788-BB40-B8B4-7C110BA54E7D}" type="presParOf" srcId="{B226C467-C983-C646-A8E8-2AFBF76A3E68}" destId="{4DC04DF7-69F8-214A-905F-B8730A432E73}" srcOrd="6" destOrd="0" presId="urn:microsoft.com/office/officeart/2008/layout/RadialCluster"/>
    <dgm:cxn modelId="{C60B4744-DBFF-504E-A075-6CB83B3600AF}" type="presParOf" srcId="{B226C467-C983-C646-A8E8-2AFBF76A3E68}" destId="{C2ED67A7-8C33-2649-BB18-AB7113E51A09}" srcOrd="7" destOrd="0" presId="urn:microsoft.com/office/officeart/2008/layout/RadialCluster"/>
    <dgm:cxn modelId="{8C848E89-2E72-574E-9813-65F2D793F95C}" type="presParOf" srcId="{B226C467-C983-C646-A8E8-2AFBF76A3E68}" destId="{FB0AE635-162B-D842-AB51-C5C84C6306BE}" srcOrd="8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19FF86F-5E52-5842-A458-6392D3595138}" type="doc">
      <dgm:prSet loTypeId="urn:microsoft.com/office/officeart/2008/layout/RadialCluster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FAC36A-BA74-D746-848A-15CC17FD2430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Research Approaches</a:t>
          </a:r>
          <a:endParaRPr lang="en-US" dirty="0"/>
        </a:p>
      </dgm:t>
    </dgm:pt>
    <dgm:pt modelId="{E427F3FD-D9B4-EA4C-998A-424FC72E1CCD}" type="parTrans" cxnId="{C770013C-C6BF-5A4A-90EE-4DFBA24DAC8A}">
      <dgm:prSet/>
      <dgm:spPr/>
      <dgm:t>
        <a:bodyPr/>
        <a:lstStyle/>
        <a:p>
          <a:endParaRPr lang="en-US"/>
        </a:p>
      </dgm:t>
    </dgm:pt>
    <dgm:pt modelId="{5043EF3B-9687-FE40-81F3-86A215E2EDE6}" type="sibTrans" cxnId="{C770013C-C6BF-5A4A-90EE-4DFBA24DAC8A}">
      <dgm:prSet/>
      <dgm:spPr/>
      <dgm:t>
        <a:bodyPr/>
        <a:lstStyle/>
        <a:p>
          <a:endParaRPr lang="en-US"/>
        </a:p>
      </dgm:t>
    </dgm:pt>
    <dgm:pt modelId="{BC64798E-7A7B-2142-85D9-A3429E094DDF}">
      <dgm:prSet phldrT="[Text]"/>
      <dgm:spPr/>
      <dgm:t>
        <a:bodyPr/>
        <a:lstStyle/>
        <a:p>
          <a:r>
            <a:rPr lang="en-US" dirty="0" smtClean="0"/>
            <a:t>Observational</a:t>
          </a:r>
          <a:endParaRPr lang="en-US" dirty="0"/>
        </a:p>
      </dgm:t>
    </dgm:pt>
    <dgm:pt modelId="{B969C8E2-19D9-8D48-AA60-BEFE36BA0494}" type="parTrans" cxnId="{96C35B63-8953-554F-B856-6BC126B6AD62}">
      <dgm:prSet/>
      <dgm:spPr/>
      <dgm:t>
        <a:bodyPr/>
        <a:lstStyle/>
        <a:p>
          <a:endParaRPr lang="en-US"/>
        </a:p>
      </dgm:t>
    </dgm:pt>
    <dgm:pt modelId="{1BC27BE1-2223-BA49-B0F3-1299E3C000A8}" type="sibTrans" cxnId="{96C35B63-8953-554F-B856-6BC126B6AD62}">
      <dgm:prSet/>
      <dgm:spPr/>
      <dgm:t>
        <a:bodyPr/>
        <a:lstStyle/>
        <a:p>
          <a:endParaRPr lang="en-US"/>
        </a:p>
      </dgm:t>
    </dgm:pt>
    <dgm:pt modelId="{6396B593-7B75-0F41-AD07-DEF78EF424F6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Ethnographic</a:t>
          </a:r>
          <a:endParaRPr lang="en-US" dirty="0"/>
        </a:p>
      </dgm:t>
    </dgm:pt>
    <dgm:pt modelId="{E7B093FC-4319-9349-B1A5-242C2CDB62D9}" type="parTrans" cxnId="{FA2F4EF3-CCA9-3440-9B9C-912EBF39EFDD}">
      <dgm:prSet/>
      <dgm:spPr/>
      <dgm:t>
        <a:bodyPr/>
        <a:lstStyle/>
        <a:p>
          <a:endParaRPr lang="en-US"/>
        </a:p>
      </dgm:t>
    </dgm:pt>
    <dgm:pt modelId="{7F8F48BA-2E3C-8D40-9BFA-3035B10D27BC}" type="sibTrans" cxnId="{FA2F4EF3-CCA9-3440-9B9C-912EBF39EFDD}">
      <dgm:prSet/>
      <dgm:spPr/>
      <dgm:t>
        <a:bodyPr/>
        <a:lstStyle/>
        <a:p>
          <a:endParaRPr lang="en-US"/>
        </a:p>
      </dgm:t>
    </dgm:pt>
    <dgm:pt modelId="{9A20BB6E-889F-A649-8F7B-0CA466AE71F2}">
      <dgm:prSet phldrT="[Text]"/>
      <dgm:spPr/>
      <dgm:t>
        <a:bodyPr/>
        <a:lstStyle/>
        <a:p>
          <a:r>
            <a:rPr lang="en-US" dirty="0" smtClean="0"/>
            <a:t>Survey</a:t>
          </a:r>
          <a:endParaRPr lang="en-US" dirty="0"/>
        </a:p>
      </dgm:t>
    </dgm:pt>
    <dgm:pt modelId="{524E54D7-8559-E247-BC65-AB7EE6D24CD0}" type="parTrans" cxnId="{E73CD9B1-3FCE-4648-8B5B-36EA6B09ACCC}">
      <dgm:prSet/>
      <dgm:spPr/>
      <dgm:t>
        <a:bodyPr/>
        <a:lstStyle/>
        <a:p>
          <a:endParaRPr lang="en-US"/>
        </a:p>
      </dgm:t>
    </dgm:pt>
    <dgm:pt modelId="{3C427E4C-CAB6-8D49-83A2-584BD173337A}" type="sibTrans" cxnId="{E73CD9B1-3FCE-4648-8B5B-36EA6B09ACCC}">
      <dgm:prSet/>
      <dgm:spPr/>
      <dgm:t>
        <a:bodyPr/>
        <a:lstStyle/>
        <a:p>
          <a:endParaRPr lang="en-US"/>
        </a:p>
      </dgm:t>
    </dgm:pt>
    <dgm:pt modelId="{F1833C75-087B-DB47-9CB2-DDFD3FE99ADF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Experimental</a:t>
          </a:r>
          <a:endParaRPr lang="en-US" dirty="0"/>
        </a:p>
      </dgm:t>
    </dgm:pt>
    <dgm:pt modelId="{47893701-4C3D-B744-8013-8CF856824FE2}" type="parTrans" cxnId="{45D19F1C-5EAE-A84F-81EF-F68DA9349416}">
      <dgm:prSet/>
      <dgm:spPr/>
      <dgm:t>
        <a:bodyPr/>
        <a:lstStyle/>
        <a:p>
          <a:endParaRPr lang="en-US"/>
        </a:p>
      </dgm:t>
    </dgm:pt>
    <dgm:pt modelId="{63BB20A1-5224-3E47-A82A-98D7EB3F15D3}" type="sibTrans" cxnId="{45D19F1C-5EAE-A84F-81EF-F68DA9349416}">
      <dgm:prSet/>
      <dgm:spPr/>
      <dgm:t>
        <a:bodyPr/>
        <a:lstStyle/>
        <a:p>
          <a:endParaRPr lang="en-US"/>
        </a:p>
      </dgm:t>
    </dgm:pt>
    <dgm:pt modelId="{3FF9A0AA-3F90-1D42-A3D4-0D5DC8839E2F}" type="pres">
      <dgm:prSet presAssocID="{419FF86F-5E52-5842-A458-6392D3595138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B226C467-C983-C646-A8E8-2AFBF76A3E68}" type="pres">
      <dgm:prSet presAssocID="{5BFAC36A-BA74-D746-848A-15CC17FD2430}" presName="singleCycle" presStyleCnt="0"/>
      <dgm:spPr/>
    </dgm:pt>
    <dgm:pt modelId="{A2F0D902-1453-904C-81CB-2C463773001B}" type="pres">
      <dgm:prSet presAssocID="{5BFAC36A-BA74-D746-848A-15CC17FD2430}" presName="singleCenter" presStyleLbl="node1" presStyleIdx="0" presStyleCnt="5">
        <dgm:presLayoutVars>
          <dgm:chMax val="7"/>
          <dgm:chPref val="7"/>
        </dgm:presLayoutVars>
      </dgm:prSet>
      <dgm:spPr/>
      <dgm:t>
        <a:bodyPr/>
        <a:lstStyle/>
        <a:p>
          <a:endParaRPr lang="en-US"/>
        </a:p>
      </dgm:t>
    </dgm:pt>
    <dgm:pt modelId="{C275CF2D-C694-6B4B-9A53-224328880182}" type="pres">
      <dgm:prSet presAssocID="{B969C8E2-19D9-8D48-AA60-BEFE36BA0494}" presName="Name56" presStyleLbl="parChTrans1D2" presStyleIdx="0" presStyleCnt="4"/>
      <dgm:spPr/>
      <dgm:t>
        <a:bodyPr/>
        <a:lstStyle/>
        <a:p>
          <a:endParaRPr lang="en-US"/>
        </a:p>
      </dgm:t>
    </dgm:pt>
    <dgm:pt modelId="{80398090-F71F-1145-8519-31E08EE34A8A}" type="pres">
      <dgm:prSet presAssocID="{BC64798E-7A7B-2142-85D9-A3429E094DDF}" presName="text0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090E10-5BD8-F94C-9202-1ABF78AA53DD}" type="pres">
      <dgm:prSet presAssocID="{E7B093FC-4319-9349-B1A5-242C2CDB62D9}" presName="Name56" presStyleLbl="parChTrans1D2" presStyleIdx="1" presStyleCnt="4"/>
      <dgm:spPr/>
      <dgm:t>
        <a:bodyPr/>
        <a:lstStyle/>
        <a:p>
          <a:endParaRPr lang="en-US"/>
        </a:p>
      </dgm:t>
    </dgm:pt>
    <dgm:pt modelId="{B0759309-1C3E-1D43-B4B3-1049DA3703DF}" type="pres">
      <dgm:prSet presAssocID="{6396B593-7B75-0F41-AD07-DEF78EF424F6}" presName="text0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439475-9531-064C-B4FC-F30CD219EADC}" type="pres">
      <dgm:prSet presAssocID="{524E54D7-8559-E247-BC65-AB7EE6D24CD0}" presName="Name56" presStyleLbl="parChTrans1D2" presStyleIdx="2" presStyleCnt="4"/>
      <dgm:spPr/>
      <dgm:t>
        <a:bodyPr/>
        <a:lstStyle/>
        <a:p>
          <a:endParaRPr lang="en-US"/>
        </a:p>
      </dgm:t>
    </dgm:pt>
    <dgm:pt modelId="{4DC04DF7-69F8-214A-905F-B8730A432E73}" type="pres">
      <dgm:prSet presAssocID="{9A20BB6E-889F-A649-8F7B-0CA466AE71F2}" presName="text0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ED67A7-8C33-2649-BB18-AB7113E51A09}" type="pres">
      <dgm:prSet presAssocID="{47893701-4C3D-B744-8013-8CF856824FE2}" presName="Name56" presStyleLbl="parChTrans1D2" presStyleIdx="3" presStyleCnt="4"/>
      <dgm:spPr/>
      <dgm:t>
        <a:bodyPr/>
        <a:lstStyle/>
        <a:p>
          <a:endParaRPr lang="en-US"/>
        </a:p>
      </dgm:t>
    </dgm:pt>
    <dgm:pt modelId="{FB0AE635-162B-D842-AB51-C5C84C6306BE}" type="pres">
      <dgm:prSet presAssocID="{F1833C75-087B-DB47-9CB2-DDFD3FE99ADF}" presName="text0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3106FBD-4309-574F-AD0A-1EDDB8D642AA}" type="presOf" srcId="{BC64798E-7A7B-2142-85D9-A3429E094DDF}" destId="{80398090-F71F-1145-8519-31E08EE34A8A}" srcOrd="0" destOrd="0" presId="urn:microsoft.com/office/officeart/2008/layout/RadialCluster"/>
    <dgm:cxn modelId="{96C35B63-8953-554F-B856-6BC126B6AD62}" srcId="{5BFAC36A-BA74-D746-848A-15CC17FD2430}" destId="{BC64798E-7A7B-2142-85D9-A3429E094DDF}" srcOrd="0" destOrd="0" parTransId="{B969C8E2-19D9-8D48-AA60-BEFE36BA0494}" sibTransId="{1BC27BE1-2223-BA49-B0F3-1299E3C000A8}"/>
    <dgm:cxn modelId="{489DF0B9-0103-DB4A-A307-429AF9AA9656}" type="presOf" srcId="{F1833C75-087B-DB47-9CB2-DDFD3FE99ADF}" destId="{FB0AE635-162B-D842-AB51-C5C84C6306BE}" srcOrd="0" destOrd="0" presId="urn:microsoft.com/office/officeart/2008/layout/RadialCluster"/>
    <dgm:cxn modelId="{6FD3719E-E6D7-844D-B9A7-50A906F9D79B}" type="presOf" srcId="{B969C8E2-19D9-8D48-AA60-BEFE36BA0494}" destId="{C275CF2D-C694-6B4B-9A53-224328880182}" srcOrd="0" destOrd="0" presId="urn:microsoft.com/office/officeart/2008/layout/RadialCluster"/>
    <dgm:cxn modelId="{96F6ACE9-8F95-BA46-B61F-C52D5AD32520}" type="presOf" srcId="{47893701-4C3D-B744-8013-8CF856824FE2}" destId="{C2ED67A7-8C33-2649-BB18-AB7113E51A09}" srcOrd="0" destOrd="0" presId="urn:microsoft.com/office/officeart/2008/layout/RadialCluster"/>
    <dgm:cxn modelId="{14F097FE-A608-234C-9E77-4845CBB3FBDE}" type="presOf" srcId="{5BFAC36A-BA74-D746-848A-15CC17FD2430}" destId="{A2F0D902-1453-904C-81CB-2C463773001B}" srcOrd="0" destOrd="0" presId="urn:microsoft.com/office/officeart/2008/layout/RadialCluster"/>
    <dgm:cxn modelId="{7596A9B9-F9B3-4B46-A479-56B4BF5AF0F2}" type="presOf" srcId="{6396B593-7B75-0F41-AD07-DEF78EF424F6}" destId="{B0759309-1C3E-1D43-B4B3-1049DA3703DF}" srcOrd="0" destOrd="0" presId="urn:microsoft.com/office/officeart/2008/layout/RadialCluster"/>
    <dgm:cxn modelId="{E73CD9B1-3FCE-4648-8B5B-36EA6B09ACCC}" srcId="{5BFAC36A-BA74-D746-848A-15CC17FD2430}" destId="{9A20BB6E-889F-A649-8F7B-0CA466AE71F2}" srcOrd="2" destOrd="0" parTransId="{524E54D7-8559-E247-BC65-AB7EE6D24CD0}" sibTransId="{3C427E4C-CAB6-8D49-83A2-584BD173337A}"/>
    <dgm:cxn modelId="{2B835513-BA45-2741-8100-63D20E89C859}" type="presOf" srcId="{524E54D7-8559-E247-BC65-AB7EE6D24CD0}" destId="{7E439475-9531-064C-B4FC-F30CD219EADC}" srcOrd="0" destOrd="0" presId="urn:microsoft.com/office/officeart/2008/layout/RadialCluster"/>
    <dgm:cxn modelId="{5E6CC565-E33E-4B4B-AFFF-A29BE7C794D9}" type="presOf" srcId="{9A20BB6E-889F-A649-8F7B-0CA466AE71F2}" destId="{4DC04DF7-69F8-214A-905F-B8730A432E73}" srcOrd="0" destOrd="0" presId="urn:microsoft.com/office/officeart/2008/layout/RadialCluster"/>
    <dgm:cxn modelId="{C770013C-C6BF-5A4A-90EE-4DFBA24DAC8A}" srcId="{419FF86F-5E52-5842-A458-6392D3595138}" destId="{5BFAC36A-BA74-D746-848A-15CC17FD2430}" srcOrd="0" destOrd="0" parTransId="{E427F3FD-D9B4-EA4C-998A-424FC72E1CCD}" sibTransId="{5043EF3B-9687-FE40-81F3-86A215E2EDE6}"/>
    <dgm:cxn modelId="{BB0F2F66-B355-6A49-8B52-E654680E12C0}" type="presOf" srcId="{E7B093FC-4319-9349-B1A5-242C2CDB62D9}" destId="{0C090E10-5BD8-F94C-9202-1ABF78AA53DD}" srcOrd="0" destOrd="0" presId="urn:microsoft.com/office/officeart/2008/layout/RadialCluster"/>
    <dgm:cxn modelId="{45D19F1C-5EAE-A84F-81EF-F68DA9349416}" srcId="{5BFAC36A-BA74-D746-848A-15CC17FD2430}" destId="{F1833C75-087B-DB47-9CB2-DDFD3FE99ADF}" srcOrd="3" destOrd="0" parTransId="{47893701-4C3D-B744-8013-8CF856824FE2}" sibTransId="{63BB20A1-5224-3E47-A82A-98D7EB3F15D3}"/>
    <dgm:cxn modelId="{FA2F4EF3-CCA9-3440-9B9C-912EBF39EFDD}" srcId="{5BFAC36A-BA74-D746-848A-15CC17FD2430}" destId="{6396B593-7B75-0F41-AD07-DEF78EF424F6}" srcOrd="1" destOrd="0" parTransId="{E7B093FC-4319-9349-B1A5-242C2CDB62D9}" sibTransId="{7F8F48BA-2E3C-8D40-9BFA-3035B10D27BC}"/>
    <dgm:cxn modelId="{5157F0DC-38FF-A444-B8EE-0320D4AE14E8}" type="presOf" srcId="{419FF86F-5E52-5842-A458-6392D3595138}" destId="{3FF9A0AA-3F90-1D42-A3D4-0D5DC8839E2F}" srcOrd="0" destOrd="0" presId="urn:microsoft.com/office/officeart/2008/layout/RadialCluster"/>
    <dgm:cxn modelId="{1FD06832-CE51-1542-8F7C-2D822FF59F4F}" type="presParOf" srcId="{3FF9A0AA-3F90-1D42-A3D4-0D5DC8839E2F}" destId="{B226C467-C983-C646-A8E8-2AFBF76A3E68}" srcOrd="0" destOrd="0" presId="urn:microsoft.com/office/officeart/2008/layout/RadialCluster"/>
    <dgm:cxn modelId="{5296F896-AB09-B443-BA94-75659BA15428}" type="presParOf" srcId="{B226C467-C983-C646-A8E8-2AFBF76A3E68}" destId="{A2F0D902-1453-904C-81CB-2C463773001B}" srcOrd="0" destOrd="0" presId="urn:microsoft.com/office/officeart/2008/layout/RadialCluster"/>
    <dgm:cxn modelId="{15A7176D-C053-584F-A1B2-F16290F4684B}" type="presParOf" srcId="{B226C467-C983-C646-A8E8-2AFBF76A3E68}" destId="{C275CF2D-C694-6B4B-9A53-224328880182}" srcOrd="1" destOrd="0" presId="urn:microsoft.com/office/officeart/2008/layout/RadialCluster"/>
    <dgm:cxn modelId="{5D5A303E-5FE9-7B4A-AFEE-57BB82C7B9CF}" type="presParOf" srcId="{B226C467-C983-C646-A8E8-2AFBF76A3E68}" destId="{80398090-F71F-1145-8519-31E08EE34A8A}" srcOrd="2" destOrd="0" presId="urn:microsoft.com/office/officeart/2008/layout/RadialCluster"/>
    <dgm:cxn modelId="{85742D3D-4A08-C148-9541-AED13C32B229}" type="presParOf" srcId="{B226C467-C983-C646-A8E8-2AFBF76A3E68}" destId="{0C090E10-5BD8-F94C-9202-1ABF78AA53DD}" srcOrd="3" destOrd="0" presId="urn:microsoft.com/office/officeart/2008/layout/RadialCluster"/>
    <dgm:cxn modelId="{C9EF1361-AA4E-A249-AF4D-B2B1DCBE2983}" type="presParOf" srcId="{B226C467-C983-C646-A8E8-2AFBF76A3E68}" destId="{B0759309-1C3E-1D43-B4B3-1049DA3703DF}" srcOrd="4" destOrd="0" presId="urn:microsoft.com/office/officeart/2008/layout/RadialCluster"/>
    <dgm:cxn modelId="{025D7313-6375-D44E-A3B5-06BC6B2F79CF}" type="presParOf" srcId="{B226C467-C983-C646-A8E8-2AFBF76A3E68}" destId="{7E439475-9531-064C-B4FC-F30CD219EADC}" srcOrd="5" destOrd="0" presId="urn:microsoft.com/office/officeart/2008/layout/RadialCluster"/>
    <dgm:cxn modelId="{13A21FF4-90D2-8248-9EF7-0F326DF2D41C}" type="presParOf" srcId="{B226C467-C983-C646-A8E8-2AFBF76A3E68}" destId="{4DC04DF7-69F8-214A-905F-B8730A432E73}" srcOrd="6" destOrd="0" presId="urn:microsoft.com/office/officeart/2008/layout/RadialCluster"/>
    <dgm:cxn modelId="{35DFA823-BB8A-2845-BABB-55D348C4BEE2}" type="presParOf" srcId="{B226C467-C983-C646-A8E8-2AFBF76A3E68}" destId="{C2ED67A7-8C33-2649-BB18-AB7113E51A09}" srcOrd="7" destOrd="0" presId="urn:microsoft.com/office/officeart/2008/layout/RadialCluster"/>
    <dgm:cxn modelId="{4FAD8F3B-B7C9-7848-9CB5-1314AF83985F}" type="presParOf" srcId="{B226C467-C983-C646-A8E8-2AFBF76A3E68}" destId="{FB0AE635-162B-D842-AB51-C5C84C6306BE}" srcOrd="8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CDF8DF5-2DF2-3143-8BB2-F1A8B12054E6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EC046A6D-9427-344D-9DDE-0A2EA0B55B82}">
      <dgm:prSet phldrT="[Text]"/>
      <dgm:spPr/>
      <dgm:t>
        <a:bodyPr/>
        <a:lstStyle/>
        <a:p>
          <a:r>
            <a:rPr lang="en-US" dirty="0" smtClean="0"/>
            <a:t>Cultural	</a:t>
          </a:r>
          <a:endParaRPr lang="en-US" dirty="0"/>
        </a:p>
      </dgm:t>
    </dgm:pt>
    <dgm:pt modelId="{3DF9131F-639E-8242-A3CE-FBA2D27C2864}" type="parTrans" cxnId="{20D2B601-7D3D-C947-ABED-86962FAA9EDE}">
      <dgm:prSet/>
      <dgm:spPr/>
      <dgm:t>
        <a:bodyPr/>
        <a:lstStyle/>
        <a:p>
          <a:endParaRPr lang="en-US"/>
        </a:p>
      </dgm:t>
    </dgm:pt>
    <dgm:pt modelId="{FC154178-0147-504D-B071-B5BF4869033E}" type="sibTrans" cxnId="{20D2B601-7D3D-C947-ABED-86962FAA9EDE}">
      <dgm:prSet/>
      <dgm:spPr/>
      <dgm:t>
        <a:bodyPr/>
        <a:lstStyle/>
        <a:p>
          <a:endParaRPr lang="en-US"/>
        </a:p>
      </dgm:t>
    </dgm:pt>
    <dgm:pt modelId="{4922747D-6552-6E4A-AB79-9E1BD6AD012A}">
      <dgm:prSet phldrT="[Text]"/>
      <dgm:spPr/>
      <dgm:t>
        <a:bodyPr/>
        <a:lstStyle/>
        <a:p>
          <a:r>
            <a:rPr lang="en-US" dirty="0" smtClean="0"/>
            <a:t>Social</a:t>
          </a:r>
          <a:endParaRPr lang="en-US" dirty="0"/>
        </a:p>
      </dgm:t>
    </dgm:pt>
    <dgm:pt modelId="{0FE260D0-2773-C44C-B289-04A332A70A59}" type="parTrans" cxnId="{2037095C-22E7-8A40-AB62-6EDDC9557AD2}">
      <dgm:prSet/>
      <dgm:spPr/>
      <dgm:t>
        <a:bodyPr/>
        <a:lstStyle/>
        <a:p>
          <a:endParaRPr lang="en-US"/>
        </a:p>
      </dgm:t>
    </dgm:pt>
    <dgm:pt modelId="{3AE81304-9E3A-0D45-A302-249E48645A07}" type="sibTrans" cxnId="{2037095C-22E7-8A40-AB62-6EDDC9557AD2}">
      <dgm:prSet/>
      <dgm:spPr/>
      <dgm:t>
        <a:bodyPr/>
        <a:lstStyle/>
        <a:p>
          <a:endParaRPr lang="en-US"/>
        </a:p>
      </dgm:t>
    </dgm:pt>
    <dgm:pt modelId="{0AFE2491-8004-824A-A9EA-4A5B8F4E6464}">
      <dgm:prSet phldrT="[Text]"/>
      <dgm:spPr/>
      <dgm:t>
        <a:bodyPr/>
        <a:lstStyle/>
        <a:p>
          <a:r>
            <a:rPr lang="en-US" dirty="0" smtClean="0"/>
            <a:t>Personal </a:t>
          </a:r>
        </a:p>
      </dgm:t>
    </dgm:pt>
    <dgm:pt modelId="{8EF8CE98-310D-0645-B94B-1B987A7B1D6D}" type="parTrans" cxnId="{94269315-95C3-FD42-BF20-52F8B58BD026}">
      <dgm:prSet/>
      <dgm:spPr/>
      <dgm:t>
        <a:bodyPr/>
        <a:lstStyle/>
        <a:p>
          <a:endParaRPr lang="en-US"/>
        </a:p>
      </dgm:t>
    </dgm:pt>
    <dgm:pt modelId="{5CF58D0F-8E70-C043-94E8-CD5AEA07B9B9}" type="sibTrans" cxnId="{94269315-95C3-FD42-BF20-52F8B58BD026}">
      <dgm:prSet/>
      <dgm:spPr/>
      <dgm:t>
        <a:bodyPr/>
        <a:lstStyle/>
        <a:p>
          <a:endParaRPr lang="en-US"/>
        </a:p>
      </dgm:t>
    </dgm:pt>
    <dgm:pt modelId="{1AD850B6-FBB0-3E45-B430-8208C05C9ECE}">
      <dgm:prSet phldrT="[Text]"/>
      <dgm:spPr/>
      <dgm:t>
        <a:bodyPr/>
        <a:lstStyle/>
        <a:p>
          <a:r>
            <a:rPr lang="en-US" dirty="0" smtClean="0"/>
            <a:t>Psychological</a:t>
          </a:r>
        </a:p>
      </dgm:t>
    </dgm:pt>
    <dgm:pt modelId="{B0496786-BC12-4849-876F-6A0F72071BAA}" type="parTrans" cxnId="{7D8AA788-42FC-2C4C-A987-D2CD6828F269}">
      <dgm:prSet/>
      <dgm:spPr/>
      <dgm:t>
        <a:bodyPr/>
        <a:lstStyle/>
        <a:p>
          <a:endParaRPr lang="en-US"/>
        </a:p>
      </dgm:t>
    </dgm:pt>
    <dgm:pt modelId="{FD8885D7-5F54-AE45-BF58-9CEA5031C64B}" type="sibTrans" cxnId="{7D8AA788-42FC-2C4C-A987-D2CD6828F269}">
      <dgm:prSet/>
      <dgm:spPr/>
      <dgm:t>
        <a:bodyPr/>
        <a:lstStyle/>
        <a:p>
          <a:endParaRPr lang="en-US"/>
        </a:p>
      </dgm:t>
    </dgm:pt>
    <dgm:pt modelId="{E1D258C8-E4AB-5645-929D-649D1AC75990}">
      <dgm:prSet phldrT="[Text]"/>
      <dgm:spPr/>
      <dgm:t>
        <a:bodyPr/>
        <a:lstStyle/>
        <a:p>
          <a:r>
            <a:rPr lang="en-US" dirty="0" smtClean="0"/>
            <a:t>Buyer</a:t>
          </a:r>
        </a:p>
      </dgm:t>
    </dgm:pt>
    <dgm:pt modelId="{674B28BE-02FB-6140-B906-BD1872BAFCAC}" type="parTrans" cxnId="{43BA3905-2D4D-1542-9007-698B62D1F393}">
      <dgm:prSet/>
      <dgm:spPr/>
      <dgm:t>
        <a:bodyPr/>
        <a:lstStyle/>
        <a:p>
          <a:endParaRPr lang="en-US"/>
        </a:p>
      </dgm:t>
    </dgm:pt>
    <dgm:pt modelId="{551A269A-AFF4-D345-ADB8-301ABD49F285}" type="sibTrans" cxnId="{43BA3905-2D4D-1542-9007-698B62D1F393}">
      <dgm:prSet/>
      <dgm:spPr/>
      <dgm:t>
        <a:bodyPr/>
        <a:lstStyle/>
        <a:p>
          <a:endParaRPr lang="en-US"/>
        </a:p>
      </dgm:t>
    </dgm:pt>
    <dgm:pt modelId="{B53B5A74-67A1-0A48-8120-DE0B96329BFD}" type="pres">
      <dgm:prSet presAssocID="{0CDF8DF5-2DF2-3143-8BB2-F1A8B12054E6}" presName="Name0" presStyleCnt="0">
        <dgm:presLayoutVars>
          <dgm:dir/>
          <dgm:resizeHandles val="exact"/>
        </dgm:presLayoutVars>
      </dgm:prSet>
      <dgm:spPr/>
    </dgm:pt>
    <dgm:pt modelId="{966CC212-5E47-7F41-BD6F-1A2BAF31762A}" type="pres">
      <dgm:prSet presAssocID="{EC046A6D-9427-344D-9DDE-0A2EA0B55B8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F7B3F6-2E45-BA49-A150-67EEE41ED421}" type="pres">
      <dgm:prSet presAssocID="{FC154178-0147-504D-B071-B5BF4869033E}" presName="sibTrans" presStyleLbl="sibTrans2D1" presStyleIdx="0" presStyleCnt="4"/>
      <dgm:spPr/>
      <dgm:t>
        <a:bodyPr/>
        <a:lstStyle/>
        <a:p>
          <a:endParaRPr lang="en-US"/>
        </a:p>
      </dgm:t>
    </dgm:pt>
    <dgm:pt modelId="{58AB9A70-826D-4D4F-8F38-30591D615387}" type="pres">
      <dgm:prSet presAssocID="{FC154178-0147-504D-B071-B5BF4869033E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1D71484-7D8B-C541-983A-2EED2A42EC3C}" type="pres">
      <dgm:prSet presAssocID="{4922747D-6552-6E4A-AB79-9E1BD6AD012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722FE2-A90A-5047-96A3-7CE2ECC96D59}" type="pres">
      <dgm:prSet presAssocID="{3AE81304-9E3A-0D45-A302-249E48645A07}" presName="sibTrans" presStyleLbl="sibTrans2D1" presStyleIdx="1" presStyleCnt="4"/>
      <dgm:spPr/>
      <dgm:t>
        <a:bodyPr/>
        <a:lstStyle/>
        <a:p>
          <a:endParaRPr lang="en-US"/>
        </a:p>
      </dgm:t>
    </dgm:pt>
    <dgm:pt modelId="{477CD5BE-CED9-344F-8A93-3000626A56B5}" type="pres">
      <dgm:prSet presAssocID="{3AE81304-9E3A-0D45-A302-249E48645A07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D296EB60-2977-AA4B-B5B3-1FB259264519}" type="pres">
      <dgm:prSet presAssocID="{0AFE2491-8004-824A-A9EA-4A5B8F4E646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D07791-603F-114B-BF57-A5E7550C3F18}" type="pres">
      <dgm:prSet presAssocID="{5CF58D0F-8E70-C043-94E8-CD5AEA07B9B9}" presName="sibTrans" presStyleLbl="sibTrans2D1" presStyleIdx="2" presStyleCnt="4"/>
      <dgm:spPr/>
      <dgm:t>
        <a:bodyPr/>
        <a:lstStyle/>
        <a:p>
          <a:endParaRPr lang="en-US"/>
        </a:p>
      </dgm:t>
    </dgm:pt>
    <dgm:pt modelId="{510F0AC8-34BA-AD4A-8597-335EC94B26CC}" type="pres">
      <dgm:prSet presAssocID="{5CF58D0F-8E70-C043-94E8-CD5AEA07B9B9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1DDD440D-6A30-4240-91CC-04EF0277275F}" type="pres">
      <dgm:prSet presAssocID="{1AD850B6-FBB0-3E45-B430-8208C05C9EC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7E70B5-146C-B744-8B76-7F6B28BBBCB4}" type="pres">
      <dgm:prSet presAssocID="{FD8885D7-5F54-AE45-BF58-9CEA5031C64B}" presName="sibTrans" presStyleLbl="sibTrans2D1" presStyleIdx="3" presStyleCnt="4"/>
      <dgm:spPr/>
      <dgm:t>
        <a:bodyPr/>
        <a:lstStyle/>
        <a:p>
          <a:endParaRPr lang="en-US"/>
        </a:p>
      </dgm:t>
    </dgm:pt>
    <dgm:pt modelId="{5B2867D3-2EEC-204C-AE64-4AE31919361A}" type="pres">
      <dgm:prSet presAssocID="{FD8885D7-5F54-AE45-BF58-9CEA5031C64B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B3C6D049-7D30-954B-9200-5BEA20A48DB6}" type="pres">
      <dgm:prSet presAssocID="{E1D258C8-E4AB-5645-929D-649D1AC7599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D296FF0-8113-DC4B-AD9E-C0FE545369C5}" type="presOf" srcId="{FD8885D7-5F54-AE45-BF58-9CEA5031C64B}" destId="{5B2867D3-2EEC-204C-AE64-4AE31919361A}" srcOrd="1" destOrd="0" presId="urn:microsoft.com/office/officeart/2005/8/layout/process1"/>
    <dgm:cxn modelId="{81BC7FC2-E925-CC46-9E07-FCD05C89CEAC}" type="presOf" srcId="{4922747D-6552-6E4A-AB79-9E1BD6AD012A}" destId="{E1D71484-7D8B-C541-983A-2EED2A42EC3C}" srcOrd="0" destOrd="0" presId="urn:microsoft.com/office/officeart/2005/8/layout/process1"/>
    <dgm:cxn modelId="{C020C933-7354-FB42-AF41-BE839F0F82CC}" type="presOf" srcId="{0CDF8DF5-2DF2-3143-8BB2-F1A8B12054E6}" destId="{B53B5A74-67A1-0A48-8120-DE0B96329BFD}" srcOrd="0" destOrd="0" presId="urn:microsoft.com/office/officeart/2005/8/layout/process1"/>
    <dgm:cxn modelId="{A9101707-9AE3-7C4F-8343-B357F6108A89}" type="presOf" srcId="{0AFE2491-8004-824A-A9EA-4A5B8F4E6464}" destId="{D296EB60-2977-AA4B-B5B3-1FB259264519}" srcOrd="0" destOrd="0" presId="urn:microsoft.com/office/officeart/2005/8/layout/process1"/>
    <dgm:cxn modelId="{20D2B601-7D3D-C947-ABED-86962FAA9EDE}" srcId="{0CDF8DF5-2DF2-3143-8BB2-F1A8B12054E6}" destId="{EC046A6D-9427-344D-9DDE-0A2EA0B55B82}" srcOrd="0" destOrd="0" parTransId="{3DF9131F-639E-8242-A3CE-FBA2D27C2864}" sibTransId="{FC154178-0147-504D-B071-B5BF4869033E}"/>
    <dgm:cxn modelId="{2EB08BCF-AACC-634F-90EA-8F33ECD7A447}" type="presOf" srcId="{1AD850B6-FBB0-3E45-B430-8208C05C9ECE}" destId="{1DDD440D-6A30-4240-91CC-04EF0277275F}" srcOrd="0" destOrd="0" presId="urn:microsoft.com/office/officeart/2005/8/layout/process1"/>
    <dgm:cxn modelId="{E9ADB2F6-158F-6240-BF79-EA014E61872A}" type="presOf" srcId="{FC154178-0147-504D-B071-B5BF4869033E}" destId="{58AB9A70-826D-4D4F-8F38-30591D615387}" srcOrd="1" destOrd="0" presId="urn:microsoft.com/office/officeart/2005/8/layout/process1"/>
    <dgm:cxn modelId="{43BA3905-2D4D-1542-9007-698B62D1F393}" srcId="{0CDF8DF5-2DF2-3143-8BB2-F1A8B12054E6}" destId="{E1D258C8-E4AB-5645-929D-649D1AC75990}" srcOrd="4" destOrd="0" parTransId="{674B28BE-02FB-6140-B906-BD1872BAFCAC}" sibTransId="{551A269A-AFF4-D345-ADB8-301ABD49F285}"/>
    <dgm:cxn modelId="{3465F72E-C9FC-A845-8E02-274D894707B0}" type="presOf" srcId="{3AE81304-9E3A-0D45-A302-249E48645A07}" destId="{B2722FE2-A90A-5047-96A3-7CE2ECC96D59}" srcOrd="0" destOrd="0" presId="urn:microsoft.com/office/officeart/2005/8/layout/process1"/>
    <dgm:cxn modelId="{741BBE60-AFB9-8B4C-89E3-D40B3DBB6A35}" type="presOf" srcId="{5CF58D0F-8E70-C043-94E8-CD5AEA07B9B9}" destId="{3DD07791-603F-114B-BF57-A5E7550C3F18}" srcOrd="0" destOrd="0" presId="urn:microsoft.com/office/officeart/2005/8/layout/process1"/>
    <dgm:cxn modelId="{2341213D-EA37-EC43-8E7F-F321153C6A26}" type="presOf" srcId="{5CF58D0F-8E70-C043-94E8-CD5AEA07B9B9}" destId="{510F0AC8-34BA-AD4A-8597-335EC94B26CC}" srcOrd="1" destOrd="0" presId="urn:microsoft.com/office/officeart/2005/8/layout/process1"/>
    <dgm:cxn modelId="{A87D4FF7-BF6E-F243-82F5-C1257C2BCAA0}" type="presOf" srcId="{FD8885D7-5F54-AE45-BF58-9CEA5031C64B}" destId="{F57E70B5-146C-B744-8B76-7F6B28BBBCB4}" srcOrd="0" destOrd="0" presId="urn:microsoft.com/office/officeart/2005/8/layout/process1"/>
    <dgm:cxn modelId="{94269315-95C3-FD42-BF20-52F8B58BD026}" srcId="{0CDF8DF5-2DF2-3143-8BB2-F1A8B12054E6}" destId="{0AFE2491-8004-824A-A9EA-4A5B8F4E6464}" srcOrd="2" destOrd="0" parTransId="{8EF8CE98-310D-0645-B94B-1B987A7B1D6D}" sibTransId="{5CF58D0F-8E70-C043-94E8-CD5AEA07B9B9}"/>
    <dgm:cxn modelId="{39739CA7-BF74-D448-A54C-706DD3B41519}" type="presOf" srcId="{FC154178-0147-504D-B071-B5BF4869033E}" destId="{6CF7B3F6-2E45-BA49-A150-67EEE41ED421}" srcOrd="0" destOrd="0" presId="urn:microsoft.com/office/officeart/2005/8/layout/process1"/>
    <dgm:cxn modelId="{203389E5-6A12-7745-B1BC-0971AE7E48A5}" type="presOf" srcId="{3AE81304-9E3A-0D45-A302-249E48645A07}" destId="{477CD5BE-CED9-344F-8A93-3000626A56B5}" srcOrd="1" destOrd="0" presId="urn:microsoft.com/office/officeart/2005/8/layout/process1"/>
    <dgm:cxn modelId="{2037095C-22E7-8A40-AB62-6EDDC9557AD2}" srcId="{0CDF8DF5-2DF2-3143-8BB2-F1A8B12054E6}" destId="{4922747D-6552-6E4A-AB79-9E1BD6AD012A}" srcOrd="1" destOrd="0" parTransId="{0FE260D0-2773-C44C-B289-04A332A70A59}" sibTransId="{3AE81304-9E3A-0D45-A302-249E48645A07}"/>
    <dgm:cxn modelId="{0F738B14-9FD4-534A-821A-00C8BE912A90}" type="presOf" srcId="{EC046A6D-9427-344D-9DDE-0A2EA0B55B82}" destId="{966CC212-5E47-7F41-BD6F-1A2BAF31762A}" srcOrd="0" destOrd="0" presId="urn:microsoft.com/office/officeart/2005/8/layout/process1"/>
    <dgm:cxn modelId="{55678916-3607-6641-ABDA-8E3837EF50B1}" type="presOf" srcId="{E1D258C8-E4AB-5645-929D-649D1AC75990}" destId="{B3C6D049-7D30-954B-9200-5BEA20A48DB6}" srcOrd="0" destOrd="0" presId="urn:microsoft.com/office/officeart/2005/8/layout/process1"/>
    <dgm:cxn modelId="{7D8AA788-42FC-2C4C-A987-D2CD6828F269}" srcId="{0CDF8DF5-2DF2-3143-8BB2-F1A8B12054E6}" destId="{1AD850B6-FBB0-3E45-B430-8208C05C9ECE}" srcOrd="3" destOrd="0" parTransId="{B0496786-BC12-4849-876F-6A0F72071BAA}" sibTransId="{FD8885D7-5F54-AE45-BF58-9CEA5031C64B}"/>
    <dgm:cxn modelId="{B138D1B2-FAF2-E141-94E7-F0FB142CB362}" type="presParOf" srcId="{B53B5A74-67A1-0A48-8120-DE0B96329BFD}" destId="{966CC212-5E47-7F41-BD6F-1A2BAF31762A}" srcOrd="0" destOrd="0" presId="urn:microsoft.com/office/officeart/2005/8/layout/process1"/>
    <dgm:cxn modelId="{998AB969-7DBF-BA4E-A49A-82E204B23EA0}" type="presParOf" srcId="{B53B5A74-67A1-0A48-8120-DE0B96329BFD}" destId="{6CF7B3F6-2E45-BA49-A150-67EEE41ED421}" srcOrd="1" destOrd="0" presId="urn:microsoft.com/office/officeart/2005/8/layout/process1"/>
    <dgm:cxn modelId="{52C4B53D-FE8C-704C-B7B9-6936A04F9408}" type="presParOf" srcId="{6CF7B3F6-2E45-BA49-A150-67EEE41ED421}" destId="{58AB9A70-826D-4D4F-8F38-30591D615387}" srcOrd="0" destOrd="0" presId="urn:microsoft.com/office/officeart/2005/8/layout/process1"/>
    <dgm:cxn modelId="{DCC12F36-E238-3044-93FF-D35B5733B50C}" type="presParOf" srcId="{B53B5A74-67A1-0A48-8120-DE0B96329BFD}" destId="{E1D71484-7D8B-C541-983A-2EED2A42EC3C}" srcOrd="2" destOrd="0" presId="urn:microsoft.com/office/officeart/2005/8/layout/process1"/>
    <dgm:cxn modelId="{E6A23B3A-4393-0F48-A7E4-FF12FC18EBC6}" type="presParOf" srcId="{B53B5A74-67A1-0A48-8120-DE0B96329BFD}" destId="{B2722FE2-A90A-5047-96A3-7CE2ECC96D59}" srcOrd="3" destOrd="0" presId="urn:microsoft.com/office/officeart/2005/8/layout/process1"/>
    <dgm:cxn modelId="{F6E7F3BA-EFF3-284C-B89D-E154A84413F2}" type="presParOf" srcId="{B2722FE2-A90A-5047-96A3-7CE2ECC96D59}" destId="{477CD5BE-CED9-344F-8A93-3000626A56B5}" srcOrd="0" destOrd="0" presId="urn:microsoft.com/office/officeart/2005/8/layout/process1"/>
    <dgm:cxn modelId="{23F99F04-1155-044A-8201-2509AAE02C0E}" type="presParOf" srcId="{B53B5A74-67A1-0A48-8120-DE0B96329BFD}" destId="{D296EB60-2977-AA4B-B5B3-1FB259264519}" srcOrd="4" destOrd="0" presId="urn:microsoft.com/office/officeart/2005/8/layout/process1"/>
    <dgm:cxn modelId="{DAA75F08-8875-9D48-9896-6802620EFD39}" type="presParOf" srcId="{B53B5A74-67A1-0A48-8120-DE0B96329BFD}" destId="{3DD07791-603F-114B-BF57-A5E7550C3F18}" srcOrd="5" destOrd="0" presId="urn:microsoft.com/office/officeart/2005/8/layout/process1"/>
    <dgm:cxn modelId="{C0D6C0E1-0C3F-CC4F-9C9E-74C2CD489DA9}" type="presParOf" srcId="{3DD07791-603F-114B-BF57-A5E7550C3F18}" destId="{510F0AC8-34BA-AD4A-8597-335EC94B26CC}" srcOrd="0" destOrd="0" presId="urn:microsoft.com/office/officeart/2005/8/layout/process1"/>
    <dgm:cxn modelId="{3F392459-7903-8943-B434-5FE757F279B6}" type="presParOf" srcId="{B53B5A74-67A1-0A48-8120-DE0B96329BFD}" destId="{1DDD440D-6A30-4240-91CC-04EF0277275F}" srcOrd="6" destOrd="0" presId="urn:microsoft.com/office/officeart/2005/8/layout/process1"/>
    <dgm:cxn modelId="{A32CF17E-1C75-474B-A928-4B2306B94547}" type="presParOf" srcId="{B53B5A74-67A1-0A48-8120-DE0B96329BFD}" destId="{F57E70B5-146C-B744-8B76-7F6B28BBBCB4}" srcOrd="7" destOrd="0" presId="urn:microsoft.com/office/officeart/2005/8/layout/process1"/>
    <dgm:cxn modelId="{CD3C8F44-12B0-084D-A1F0-AE166B20D518}" type="presParOf" srcId="{F57E70B5-146C-B744-8B76-7F6B28BBBCB4}" destId="{5B2867D3-2EEC-204C-AE64-4AE31919361A}" srcOrd="0" destOrd="0" presId="urn:microsoft.com/office/officeart/2005/8/layout/process1"/>
    <dgm:cxn modelId="{98B0CE29-6FC7-5D45-B8F1-CEB71E45638B}" type="presParOf" srcId="{B53B5A74-67A1-0A48-8120-DE0B96329BFD}" destId="{B3C6D049-7D30-954B-9200-5BEA20A48DB6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A7E55B8-4D0B-6746-AE4A-A77F2AAB49EC}" type="doc">
      <dgm:prSet loTypeId="urn:microsoft.com/office/officeart/2005/8/layout/radial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16194BF-4072-454C-95CC-9359772F6668}">
      <dgm:prSet phldrT="[Text]"/>
      <dgm:spPr/>
      <dgm:t>
        <a:bodyPr/>
        <a:lstStyle/>
        <a:p>
          <a:r>
            <a:rPr lang="en-US" dirty="0" smtClean="0"/>
            <a:t>Personal</a:t>
          </a:r>
          <a:endParaRPr lang="en-US" dirty="0"/>
        </a:p>
      </dgm:t>
    </dgm:pt>
    <dgm:pt modelId="{75AEBE41-1CFE-9A4E-99E0-E9F54DE2275D}" type="parTrans" cxnId="{DF8CBC5C-53D7-4242-8FA6-CCBEE6AE45D7}">
      <dgm:prSet/>
      <dgm:spPr/>
      <dgm:t>
        <a:bodyPr/>
        <a:lstStyle/>
        <a:p>
          <a:endParaRPr lang="en-US"/>
        </a:p>
      </dgm:t>
    </dgm:pt>
    <dgm:pt modelId="{B5BEA512-98A0-A845-9F0C-DBFE8E4639D9}" type="sibTrans" cxnId="{DF8CBC5C-53D7-4242-8FA6-CCBEE6AE45D7}">
      <dgm:prSet/>
      <dgm:spPr/>
      <dgm:t>
        <a:bodyPr/>
        <a:lstStyle/>
        <a:p>
          <a:endParaRPr lang="en-US"/>
        </a:p>
      </dgm:t>
    </dgm:pt>
    <dgm:pt modelId="{36670126-43BC-2C42-8D19-121B2AD4EC5A}">
      <dgm:prSet phldrT="[Text]"/>
      <dgm:spPr/>
      <dgm:t>
        <a:bodyPr/>
        <a:lstStyle/>
        <a:p>
          <a:r>
            <a:rPr lang="en-US" dirty="0" smtClean="0"/>
            <a:t>Economic situation</a:t>
          </a:r>
          <a:endParaRPr lang="en-US" dirty="0"/>
        </a:p>
      </dgm:t>
    </dgm:pt>
    <dgm:pt modelId="{2E7A72DD-F861-E84C-86E0-830255D3A0C5}" type="parTrans" cxnId="{A935AD38-2DF4-6245-8B90-139B2E00B002}">
      <dgm:prSet/>
      <dgm:spPr/>
      <dgm:t>
        <a:bodyPr/>
        <a:lstStyle/>
        <a:p>
          <a:endParaRPr lang="en-US"/>
        </a:p>
      </dgm:t>
    </dgm:pt>
    <dgm:pt modelId="{FCF5CA84-2BB4-0C4B-8C9B-AC8C0E0DFDE6}" type="sibTrans" cxnId="{A935AD38-2DF4-6245-8B90-139B2E00B002}">
      <dgm:prSet/>
      <dgm:spPr/>
      <dgm:t>
        <a:bodyPr/>
        <a:lstStyle/>
        <a:p>
          <a:endParaRPr lang="en-US"/>
        </a:p>
      </dgm:t>
    </dgm:pt>
    <dgm:pt modelId="{E74F9ECF-89F4-C345-9DCD-760DF1F4F5A3}">
      <dgm:prSet phldrT="[Text]"/>
      <dgm:spPr/>
      <dgm:t>
        <a:bodyPr/>
        <a:lstStyle/>
        <a:p>
          <a:r>
            <a:rPr lang="en-US" dirty="0" smtClean="0"/>
            <a:t>Lifestyle</a:t>
          </a:r>
          <a:endParaRPr lang="en-US" dirty="0"/>
        </a:p>
      </dgm:t>
    </dgm:pt>
    <dgm:pt modelId="{4ECDD242-C3CC-8941-89AD-126456F91D87}" type="parTrans" cxnId="{C42B6B95-77D9-4240-9BE9-E1F9934CD9EC}">
      <dgm:prSet/>
      <dgm:spPr/>
      <dgm:t>
        <a:bodyPr/>
        <a:lstStyle/>
        <a:p>
          <a:endParaRPr lang="en-US"/>
        </a:p>
      </dgm:t>
    </dgm:pt>
    <dgm:pt modelId="{416DB0F0-B8AD-D748-B67F-3F20935E4E44}" type="sibTrans" cxnId="{C42B6B95-77D9-4240-9BE9-E1F9934CD9EC}">
      <dgm:prSet/>
      <dgm:spPr/>
      <dgm:t>
        <a:bodyPr/>
        <a:lstStyle/>
        <a:p>
          <a:endParaRPr lang="en-US"/>
        </a:p>
      </dgm:t>
    </dgm:pt>
    <dgm:pt modelId="{01138B56-4FF8-B244-9E48-B72C1544D588}">
      <dgm:prSet phldrT="[Text]"/>
      <dgm:spPr/>
      <dgm:t>
        <a:bodyPr/>
        <a:lstStyle/>
        <a:p>
          <a:r>
            <a:rPr lang="en-US" dirty="0" smtClean="0"/>
            <a:t>Age &amp; life-cycle stages</a:t>
          </a:r>
          <a:endParaRPr lang="en-US" dirty="0"/>
        </a:p>
      </dgm:t>
    </dgm:pt>
    <dgm:pt modelId="{53B2122E-FED1-E641-964D-4D0EB384A6CC}" type="parTrans" cxnId="{8F78F8E8-B33E-6746-BF4D-15AA5D49A370}">
      <dgm:prSet/>
      <dgm:spPr/>
      <dgm:t>
        <a:bodyPr/>
        <a:lstStyle/>
        <a:p>
          <a:endParaRPr lang="en-US"/>
        </a:p>
      </dgm:t>
    </dgm:pt>
    <dgm:pt modelId="{58C4DECD-5C6B-4546-8586-89B718389CD9}" type="sibTrans" cxnId="{8F78F8E8-B33E-6746-BF4D-15AA5D49A370}">
      <dgm:prSet/>
      <dgm:spPr/>
      <dgm:t>
        <a:bodyPr/>
        <a:lstStyle/>
        <a:p>
          <a:endParaRPr lang="en-US"/>
        </a:p>
      </dgm:t>
    </dgm:pt>
    <dgm:pt modelId="{C318109C-C2E3-5C40-BD92-BCE8C607B611}">
      <dgm:prSet phldrT="[Text]"/>
      <dgm:spPr/>
      <dgm:t>
        <a:bodyPr/>
        <a:lstStyle/>
        <a:p>
          <a:r>
            <a:rPr lang="en-US" dirty="0" smtClean="0"/>
            <a:t>Occupation</a:t>
          </a:r>
          <a:endParaRPr lang="en-US" dirty="0"/>
        </a:p>
      </dgm:t>
    </dgm:pt>
    <dgm:pt modelId="{33E9CEA3-F1E1-0B4E-9C7C-C9AF306E2BE4}" type="parTrans" cxnId="{C8B6E05E-3E56-1D42-83BE-85C366854E02}">
      <dgm:prSet/>
      <dgm:spPr/>
      <dgm:t>
        <a:bodyPr/>
        <a:lstStyle/>
        <a:p>
          <a:endParaRPr lang="en-US"/>
        </a:p>
      </dgm:t>
    </dgm:pt>
    <dgm:pt modelId="{2B1BD549-989F-EF43-89C4-3EA92C3FC3D4}" type="sibTrans" cxnId="{C8B6E05E-3E56-1D42-83BE-85C366854E02}">
      <dgm:prSet/>
      <dgm:spPr/>
      <dgm:t>
        <a:bodyPr/>
        <a:lstStyle/>
        <a:p>
          <a:endParaRPr lang="en-US"/>
        </a:p>
      </dgm:t>
    </dgm:pt>
    <dgm:pt modelId="{4DC06C59-3C90-E749-9046-797814CF152A}">
      <dgm:prSet phldrT="[Text]"/>
      <dgm:spPr/>
      <dgm:t>
        <a:bodyPr/>
        <a:lstStyle/>
        <a:p>
          <a:r>
            <a:rPr lang="en-US" dirty="0" smtClean="0"/>
            <a:t>Personality &amp; self-concept </a:t>
          </a:r>
          <a:endParaRPr lang="en-US" dirty="0"/>
        </a:p>
      </dgm:t>
    </dgm:pt>
    <dgm:pt modelId="{97D4A62A-E006-DD43-9038-C251DEE7D726}" type="parTrans" cxnId="{56CD9425-5A1D-7444-8F80-398064DD9D7A}">
      <dgm:prSet/>
      <dgm:spPr/>
      <dgm:t>
        <a:bodyPr/>
        <a:lstStyle/>
        <a:p>
          <a:endParaRPr lang="en-US"/>
        </a:p>
      </dgm:t>
    </dgm:pt>
    <dgm:pt modelId="{B1070CB9-C74C-DB42-92C2-C8A012DD649B}" type="sibTrans" cxnId="{56CD9425-5A1D-7444-8F80-398064DD9D7A}">
      <dgm:prSet/>
      <dgm:spPr/>
      <dgm:t>
        <a:bodyPr/>
        <a:lstStyle/>
        <a:p>
          <a:endParaRPr lang="en-US"/>
        </a:p>
      </dgm:t>
    </dgm:pt>
    <dgm:pt modelId="{1715FF60-0823-E640-B40C-9E5EE0211041}" type="pres">
      <dgm:prSet presAssocID="{AA7E55B8-4D0B-6746-AE4A-A77F2AAB49E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90AE80A-9685-124A-859D-00B0DE88572D}" type="pres">
      <dgm:prSet presAssocID="{D16194BF-4072-454C-95CC-9359772F6668}" presName="centerShape" presStyleLbl="node0" presStyleIdx="0" presStyleCnt="1"/>
      <dgm:spPr/>
      <dgm:t>
        <a:bodyPr/>
        <a:lstStyle/>
        <a:p>
          <a:endParaRPr lang="en-US"/>
        </a:p>
      </dgm:t>
    </dgm:pt>
    <dgm:pt modelId="{9412E9A4-4D53-184C-8156-60943801AC6A}" type="pres">
      <dgm:prSet presAssocID="{2E7A72DD-F861-E84C-86E0-830255D3A0C5}" presName="Name9" presStyleLbl="parChTrans1D2" presStyleIdx="0" presStyleCnt="5"/>
      <dgm:spPr/>
      <dgm:t>
        <a:bodyPr/>
        <a:lstStyle/>
        <a:p>
          <a:endParaRPr lang="en-US"/>
        </a:p>
      </dgm:t>
    </dgm:pt>
    <dgm:pt modelId="{8895F9D6-DC49-5349-AA18-13E8E18DEA43}" type="pres">
      <dgm:prSet presAssocID="{2E7A72DD-F861-E84C-86E0-830255D3A0C5}" presName="connTx" presStyleLbl="parChTrans1D2" presStyleIdx="0" presStyleCnt="5"/>
      <dgm:spPr/>
      <dgm:t>
        <a:bodyPr/>
        <a:lstStyle/>
        <a:p>
          <a:endParaRPr lang="en-US"/>
        </a:p>
      </dgm:t>
    </dgm:pt>
    <dgm:pt modelId="{95EE8584-EA69-344C-9BF3-CE7AA911E19D}" type="pres">
      <dgm:prSet presAssocID="{36670126-43BC-2C42-8D19-121B2AD4EC5A}" presName="node" presStyleLbl="node1" presStyleIdx="0" presStyleCnt="5" custRadScaleRad="100000" custRadScaleInc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C35BC7-79DA-D244-A35A-34232013DB77}" type="pres">
      <dgm:prSet presAssocID="{4ECDD242-C3CC-8941-89AD-126456F91D87}" presName="Name9" presStyleLbl="parChTrans1D2" presStyleIdx="1" presStyleCnt="5"/>
      <dgm:spPr/>
      <dgm:t>
        <a:bodyPr/>
        <a:lstStyle/>
        <a:p>
          <a:endParaRPr lang="en-US"/>
        </a:p>
      </dgm:t>
    </dgm:pt>
    <dgm:pt modelId="{8AF4728C-5FD7-CB4D-912B-C62C4A68A589}" type="pres">
      <dgm:prSet presAssocID="{4ECDD242-C3CC-8941-89AD-126456F91D87}" presName="connTx" presStyleLbl="parChTrans1D2" presStyleIdx="1" presStyleCnt="5"/>
      <dgm:spPr/>
      <dgm:t>
        <a:bodyPr/>
        <a:lstStyle/>
        <a:p>
          <a:endParaRPr lang="en-US"/>
        </a:p>
      </dgm:t>
    </dgm:pt>
    <dgm:pt modelId="{A6A878BF-CE05-B243-94CF-A14CDCE9CC42}" type="pres">
      <dgm:prSet presAssocID="{E74F9ECF-89F4-C345-9DCD-760DF1F4F5A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36DFF2-21C5-AC4F-93B1-4ADE707D5877}" type="pres">
      <dgm:prSet presAssocID="{53B2122E-FED1-E641-964D-4D0EB384A6CC}" presName="Name9" presStyleLbl="parChTrans1D2" presStyleIdx="2" presStyleCnt="5"/>
      <dgm:spPr/>
      <dgm:t>
        <a:bodyPr/>
        <a:lstStyle/>
        <a:p>
          <a:endParaRPr lang="en-US"/>
        </a:p>
      </dgm:t>
    </dgm:pt>
    <dgm:pt modelId="{2E3A7B63-CF10-AA4D-B775-ABDC10E7A0F8}" type="pres">
      <dgm:prSet presAssocID="{53B2122E-FED1-E641-964D-4D0EB384A6CC}" presName="connTx" presStyleLbl="parChTrans1D2" presStyleIdx="2" presStyleCnt="5"/>
      <dgm:spPr/>
      <dgm:t>
        <a:bodyPr/>
        <a:lstStyle/>
        <a:p>
          <a:endParaRPr lang="en-US"/>
        </a:p>
      </dgm:t>
    </dgm:pt>
    <dgm:pt modelId="{C3AB4D8A-EFCC-3D4C-B7C4-B8FC9F9E3A77}" type="pres">
      <dgm:prSet presAssocID="{01138B56-4FF8-B244-9E48-B72C1544D58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0DFD0F-E350-B843-A238-6C8FF205FA61}" type="pres">
      <dgm:prSet presAssocID="{33E9CEA3-F1E1-0B4E-9C7C-C9AF306E2BE4}" presName="Name9" presStyleLbl="parChTrans1D2" presStyleIdx="3" presStyleCnt="5"/>
      <dgm:spPr/>
      <dgm:t>
        <a:bodyPr/>
        <a:lstStyle/>
        <a:p>
          <a:endParaRPr lang="en-US"/>
        </a:p>
      </dgm:t>
    </dgm:pt>
    <dgm:pt modelId="{53D735BC-622B-F248-9103-60DF8603D66B}" type="pres">
      <dgm:prSet presAssocID="{33E9CEA3-F1E1-0B4E-9C7C-C9AF306E2BE4}" presName="connTx" presStyleLbl="parChTrans1D2" presStyleIdx="3" presStyleCnt="5"/>
      <dgm:spPr/>
      <dgm:t>
        <a:bodyPr/>
        <a:lstStyle/>
        <a:p>
          <a:endParaRPr lang="en-US"/>
        </a:p>
      </dgm:t>
    </dgm:pt>
    <dgm:pt modelId="{57DEA4E4-E07B-5249-971D-66917A9C4C2D}" type="pres">
      <dgm:prSet presAssocID="{C318109C-C2E3-5C40-BD92-BCE8C607B61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985826-5B1F-FA49-B140-C1555EFB64F1}" type="pres">
      <dgm:prSet presAssocID="{97D4A62A-E006-DD43-9038-C251DEE7D726}" presName="Name9" presStyleLbl="parChTrans1D2" presStyleIdx="4" presStyleCnt="5"/>
      <dgm:spPr/>
      <dgm:t>
        <a:bodyPr/>
        <a:lstStyle/>
        <a:p>
          <a:endParaRPr lang="en-US"/>
        </a:p>
      </dgm:t>
    </dgm:pt>
    <dgm:pt modelId="{52C7C42C-8F8A-3D40-BCB1-20B200DE7A35}" type="pres">
      <dgm:prSet presAssocID="{97D4A62A-E006-DD43-9038-C251DEE7D726}" presName="connTx" presStyleLbl="parChTrans1D2" presStyleIdx="4" presStyleCnt="5"/>
      <dgm:spPr/>
      <dgm:t>
        <a:bodyPr/>
        <a:lstStyle/>
        <a:p>
          <a:endParaRPr lang="en-US"/>
        </a:p>
      </dgm:t>
    </dgm:pt>
    <dgm:pt modelId="{F5B8B97D-A0ED-C54A-BB69-757DD7103C6B}" type="pres">
      <dgm:prSet presAssocID="{4DC06C59-3C90-E749-9046-797814CF152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8B6E05E-3E56-1D42-83BE-85C366854E02}" srcId="{D16194BF-4072-454C-95CC-9359772F6668}" destId="{C318109C-C2E3-5C40-BD92-BCE8C607B611}" srcOrd="3" destOrd="0" parTransId="{33E9CEA3-F1E1-0B4E-9C7C-C9AF306E2BE4}" sibTransId="{2B1BD549-989F-EF43-89C4-3EA92C3FC3D4}"/>
    <dgm:cxn modelId="{56CD9425-5A1D-7444-8F80-398064DD9D7A}" srcId="{D16194BF-4072-454C-95CC-9359772F6668}" destId="{4DC06C59-3C90-E749-9046-797814CF152A}" srcOrd="4" destOrd="0" parTransId="{97D4A62A-E006-DD43-9038-C251DEE7D726}" sibTransId="{B1070CB9-C74C-DB42-92C2-C8A012DD649B}"/>
    <dgm:cxn modelId="{667E50D3-B148-4244-85EB-E79AA69BACEB}" type="presOf" srcId="{4DC06C59-3C90-E749-9046-797814CF152A}" destId="{F5B8B97D-A0ED-C54A-BB69-757DD7103C6B}" srcOrd="0" destOrd="0" presId="urn:microsoft.com/office/officeart/2005/8/layout/radial1"/>
    <dgm:cxn modelId="{558530D3-2667-5E43-A53D-EC0092374FB4}" type="presOf" srcId="{C318109C-C2E3-5C40-BD92-BCE8C607B611}" destId="{57DEA4E4-E07B-5249-971D-66917A9C4C2D}" srcOrd="0" destOrd="0" presId="urn:microsoft.com/office/officeart/2005/8/layout/radial1"/>
    <dgm:cxn modelId="{8548909C-784E-E446-B900-9EE84946C274}" type="presOf" srcId="{01138B56-4FF8-B244-9E48-B72C1544D588}" destId="{C3AB4D8A-EFCC-3D4C-B7C4-B8FC9F9E3A77}" srcOrd="0" destOrd="0" presId="urn:microsoft.com/office/officeart/2005/8/layout/radial1"/>
    <dgm:cxn modelId="{DF8CBC5C-53D7-4242-8FA6-CCBEE6AE45D7}" srcId="{AA7E55B8-4D0B-6746-AE4A-A77F2AAB49EC}" destId="{D16194BF-4072-454C-95CC-9359772F6668}" srcOrd="0" destOrd="0" parTransId="{75AEBE41-1CFE-9A4E-99E0-E9F54DE2275D}" sibTransId="{B5BEA512-98A0-A845-9F0C-DBFE8E4639D9}"/>
    <dgm:cxn modelId="{2ACE3F09-DBE9-4E44-8BBD-6185F51B3168}" type="presOf" srcId="{2E7A72DD-F861-E84C-86E0-830255D3A0C5}" destId="{8895F9D6-DC49-5349-AA18-13E8E18DEA43}" srcOrd="1" destOrd="0" presId="urn:microsoft.com/office/officeart/2005/8/layout/radial1"/>
    <dgm:cxn modelId="{348DD4FA-DCC7-234F-8E6C-28B617D987C1}" type="presOf" srcId="{E74F9ECF-89F4-C345-9DCD-760DF1F4F5A3}" destId="{A6A878BF-CE05-B243-94CF-A14CDCE9CC42}" srcOrd="0" destOrd="0" presId="urn:microsoft.com/office/officeart/2005/8/layout/radial1"/>
    <dgm:cxn modelId="{8F78F8E8-B33E-6746-BF4D-15AA5D49A370}" srcId="{D16194BF-4072-454C-95CC-9359772F6668}" destId="{01138B56-4FF8-B244-9E48-B72C1544D588}" srcOrd="2" destOrd="0" parTransId="{53B2122E-FED1-E641-964D-4D0EB384A6CC}" sibTransId="{58C4DECD-5C6B-4546-8586-89B718389CD9}"/>
    <dgm:cxn modelId="{3BD19BB4-81B4-B241-8F90-41BDBC922948}" type="presOf" srcId="{33E9CEA3-F1E1-0B4E-9C7C-C9AF306E2BE4}" destId="{53D735BC-622B-F248-9103-60DF8603D66B}" srcOrd="1" destOrd="0" presId="urn:microsoft.com/office/officeart/2005/8/layout/radial1"/>
    <dgm:cxn modelId="{5581B08D-5478-0A42-9E94-9BA30BC6DEE7}" type="presOf" srcId="{D16194BF-4072-454C-95CC-9359772F6668}" destId="{B90AE80A-9685-124A-859D-00B0DE88572D}" srcOrd="0" destOrd="0" presId="urn:microsoft.com/office/officeart/2005/8/layout/radial1"/>
    <dgm:cxn modelId="{D841C544-F6B5-804E-B65B-07BA089D5632}" type="presOf" srcId="{53B2122E-FED1-E641-964D-4D0EB384A6CC}" destId="{2E3A7B63-CF10-AA4D-B775-ABDC10E7A0F8}" srcOrd="1" destOrd="0" presId="urn:microsoft.com/office/officeart/2005/8/layout/radial1"/>
    <dgm:cxn modelId="{D6217258-282A-9747-8CEF-8EA5D02C091D}" type="presOf" srcId="{4ECDD242-C3CC-8941-89AD-126456F91D87}" destId="{6FC35BC7-79DA-D244-A35A-34232013DB77}" srcOrd="0" destOrd="0" presId="urn:microsoft.com/office/officeart/2005/8/layout/radial1"/>
    <dgm:cxn modelId="{2778FDA8-CB48-8A48-A6D1-DC3AFD0BEBCA}" type="presOf" srcId="{53B2122E-FED1-E641-964D-4D0EB384A6CC}" destId="{4B36DFF2-21C5-AC4F-93B1-4ADE707D5877}" srcOrd="0" destOrd="0" presId="urn:microsoft.com/office/officeart/2005/8/layout/radial1"/>
    <dgm:cxn modelId="{74404E3B-F12D-A941-8A06-F0EBD5A258DF}" type="presOf" srcId="{36670126-43BC-2C42-8D19-121B2AD4EC5A}" destId="{95EE8584-EA69-344C-9BF3-CE7AA911E19D}" srcOrd="0" destOrd="0" presId="urn:microsoft.com/office/officeart/2005/8/layout/radial1"/>
    <dgm:cxn modelId="{45FA6761-62F8-8945-B4AC-16F878482A53}" type="presOf" srcId="{97D4A62A-E006-DD43-9038-C251DEE7D726}" destId="{52C7C42C-8F8A-3D40-BCB1-20B200DE7A35}" srcOrd="1" destOrd="0" presId="urn:microsoft.com/office/officeart/2005/8/layout/radial1"/>
    <dgm:cxn modelId="{8381DDAA-B655-C941-96D6-C8B1CA4F9D6B}" type="presOf" srcId="{97D4A62A-E006-DD43-9038-C251DEE7D726}" destId="{48985826-5B1F-FA49-B140-C1555EFB64F1}" srcOrd="0" destOrd="0" presId="urn:microsoft.com/office/officeart/2005/8/layout/radial1"/>
    <dgm:cxn modelId="{EE5B013D-BA5E-7843-86B5-53F8AB3320AA}" type="presOf" srcId="{2E7A72DD-F861-E84C-86E0-830255D3A0C5}" destId="{9412E9A4-4D53-184C-8156-60943801AC6A}" srcOrd="0" destOrd="0" presId="urn:microsoft.com/office/officeart/2005/8/layout/radial1"/>
    <dgm:cxn modelId="{C42B6B95-77D9-4240-9BE9-E1F9934CD9EC}" srcId="{D16194BF-4072-454C-95CC-9359772F6668}" destId="{E74F9ECF-89F4-C345-9DCD-760DF1F4F5A3}" srcOrd="1" destOrd="0" parTransId="{4ECDD242-C3CC-8941-89AD-126456F91D87}" sibTransId="{416DB0F0-B8AD-D748-B67F-3F20935E4E44}"/>
    <dgm:cxn modelId="{CCE96AE0-9197-E04D-A843-086E9FA8C59F}" type="presOf" srcId="{33E9CEA3-F1E1-0B4E-9C7C-C9AF306E2BE4}" destId="{350DFD0F-E350-B843-A238-6C8FF205FA61}" srcOrd="0" destOrd="0" presId="urn:microsoft.com/office/officeart/2005/8/layout/radial1"/>
    <dgm:cxn modelId="{A935AD38-2DF4-6245-8B90-139B2E00B002}" srcId="{D16194BF-4072-454C-95CC-9359772F6668}" destId="{36670126-43BC-2C42-8D19-121B2AD4EC5A}" srcOrd="0" destOrd="0" parTransId="{2E7A72DD-F861-E84C-86E0-830255D3A0C5}" sibTransId="{FCF5CA84-2BB4-0C4B-8C9B-AC8C0E0DFDE6}"/>
    <dgm:cxn modelId="{80C0A17D-953E-E241-8927-AD63D6B684D2}" type="presOf" srcId="{4ECDD242-C3CC-8941-89AD-126456F91D87}" destId="{8AF4728C-5FD7-CB4D-912B-C62C4A68A589}" srcOrd="1" destOrd="0" presId="urn:microsoft.com/office/officeart/2005/8/layout/radial1"/>
    <dgm:cxn modelId="{60E257A2-FAA7-7A44-8178-E28F23513D40}" type="presOf" srcId="{AA7E55B8-4D0B-6746-AE4A-A77F2AAB49EC}" destId="{1715FF60-0823-E640-B40C-9E5EE0211041}" srcOrd="0" destOrd="0" presId="urn:microsoft.com/office/officeart/2005/8/layout/radial1"/>
    <dgm:cxn modelId="{222C4ACB-687C-414D-8B5A-DD5F00965293}" type="presParOf" srcId="{1715FF60-0823-E640-B40C-9E5EE0211041}" destId="{B90AE80A-9685-124A-859D-00B0DE88572D}" srcOrd="0" destOrd="0" presId="urn:microsoft.com/office/officeart/2005/8/layout/radial1"/>
    <dgm:cxn modelId="{48037C1D-0EEC-DC4C-AE32-80F6571E72E9}" type="presParOf" srcId="{1715FF60-0823-E640-B40C-9E5EE0211041}" destId="{9412E9A4-4D53-184C-8156-60943801AC6A}" srcOrd="1" destOrd="0" presId="urn:microsoft.com/office/officeart/2005/8/layout/radial1"/>
    <dgm:cxn modelId="{3F1D1339-B522-AC44-B723-737105A1FDC4}" type="presParOf" srcId="{9412E9A4-4D53-184C-8156-60943801AC6A}" destId="{8895F9D6-DC49-5349-AA18-13E8E18DEA43}" srcOrd="0" destOrd="0" presId="urn:microsoft.com/office/officeart/2005/8/layout/radial1"/>
    <dgm:cxn modelId="{D93FDEEE-39C9-0A47-BFD7-3E9ACEAB7871}" type="presParOf" srcId="{1715FF60-0823-E640-B40C-9E5EE0211041}" destId="{95EE8584-EA69-344C-9BF3-CE7AA911E19D}" srcOrd="2" destOrd="0" presId="urn:microsoft.com/office/officeart/2005/8/layout/radial1"/>
    <dgm:cxn modelId="{BDC5E0BD-4D06-F34C-A00F-2555AE2A5512}" type="presParOf" srcId="{1715FF60-0823-E640-B40C-9E5EE0211041}" destId="{6FC35BC7-79DA-D244-A35A-34232013DB77}" srcOrd="3" destOrd="0" presId="urn:microsoft.com/office/officeart/2005/8/layout/radial1"/>
    <dgm:cxn modelId="{5E4AA671-4C67-FD45-9818-214BF7BB431F}" type="presParOf" srcId="{6FC35BC7-79DA-D244-A35A-34232013DB77}" destId="{8AF4728C-5FD7-CB4D-912B-C62C4A68A589}" srcOrd="0" destOrd="0" presId="urn:microsoft.com/office/officeart/2005/8/layout/radial1"/>
    <dgm:cxn modelId="{0FB6D25D-C7E2-4244-A8B6-7B70DD6EEE08}" type="presParOf" srcId="{1715FF60-0823-E640-B40C-9E5EE0211041}" destId="{A6A878BF-CE05-B243-94CF-A14CDCE9CC42}" srcOrd="4" destOrd="0" presId="urn:microsoft.com/office/officeart/2005/8/layout/radial1"/>
    <dgm:cxn modelId="{38B5E882-AF5E-034A-A8AC-AC3E7629DE4D}" type="presParOf" srcId="{1715FF60-0823-E640-B40C-9E5EE0211041}" destId="{4B36DFF2-21C5-AC4F-93B1-4ADE707D5877}" srcOrd="5" destOrd="0" presId="urn:microsoft.com/office/officeart/2005/8/layout/radial1"/>
    <dgm:cxn modelId="{FAF4C5D3-7598-9D47-B5B5-9FDB4CEF18F5}" type="presParOf" srcId="{4B36DFF2-21C5-AC4F-93B1-4ADE707D5877}" destId="{2E3A7B63-CF10-AA4D-B775-ABDC10E7A0F8}" srcOrd="0" destOrd="0" presId="urn:microsoft.com/office/officeart/2005/8/layout/radial1"/>
    <dgm:cxn modelId="{B7C05090-24D8-F547-A555-7AFC15807303}" type="presParOf" srcId="{1715FF60-0823-E640-B40C-9E5EE0211041}" destId="{C3AB4D8A-EFCC-3D4C-B7C4-B8FC9F9E3A77}" srcOrd="6" destOrd="0" presId="urn:microsoft.com/office/officeart/2005/8/layout/radial1"/>
    <dgm:cxn modelId="{B7D57F3E-82D4-474B-97CC-19BCF92C26BB}" type="presParOf" srcId="{1715FF60-0823-E640-B40C-9E5EE0211041}" destId="{350DFD0F-E350-B843-A238-6C8FF205FA61}" srcOrd="7" destOrd="0" presId="urn:microsoft.com/office/officeart/2005/8/layout/radial1"/>
    <dgm:cxn modelId="{BF192DFC-0E95-A34F-933A-6C01AD7BC376}" type="presParOf" srcId="{350DFD0F-E350-B843-A238-6C8FF205FA61}" destId="{53D735BC-622B-F248-9103-60DF8603D66B}" srcOrd="0" destOrd="0" presId="urn:microsoft.com/office/officeart/2005/8/layout/radial1"/>
    <dgm:cxn modelId="{7C5632F9-77BF-4F49-82EC-38CEAFFCCEF6}" type="presParOf" srcId="{1715FF60-0823-E640-B40C-9E5EE0211041}" destId="{57DEA4E4-E07B-5249-971D-66917A9C4C2D}" srcOrd="8" destOrd="0" presId="urn:microsoft.com/office/officeart/2005/8/layout/radial1"/>
    <dgm:cxn modelId="{202B3D78-DE1C-144E-967F-66EA939CBB90}" type="presParOf" srcId="{1715FF60-0823-E640-B40C-9E5EE0211041}" destId="{48985826-5B1F-FA49-B140-C1555EFB64F1}" srcOrd="9" destOrd="0" presId="urn:microsoft.com/office/officeart/2005/8/layout/radial1"/>
    <dgm:cxn modelId="{E688F829-92F2-8949-99C4-36E2C31EF441}" type="presParOf" srcId="{48985826-5B1F-FA49-B140-C1555EFB64F1}" destId="{52C7C42C-8F8A-3D40-BCB1-20B200DE7A35}" srcOrd="0" destOrd="0" presId="urn:microsoft.com/office/officeart/2005/8/layout/radial1"/>
    <dgm:cxn modelId="{6CD60CC2-4852-BF4A-8F24-A6D693EA7534}" type="presParOf" srcId="{1715FF60-0823-E640-B40C-9E5EE0211041}" destId="{F5B8B97D-A0ED-C54A-BB69-757DD7103C6B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CDF8DF5-2DF2-3143-8BB2-F1A8B12054E6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EC046A6D-9427-344D-9DDE-0A2EA0B55B82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Cultural	</a:t>
          </a:r>
          <a:endParaRPr lang="en-US" dirty="0"/>
        </a:p>
      </dgm:t>
    </dgm:pt>
    <dgm:pt modelId="{3DF9131F-639E-8242-A3CE-FBA2D27C2864}" type="parTrans" cxnId="{20D2B601-7D3D-C947-ABED-86962FAA9EDE}">
      <dgm:prSet/>
      <dgm:spPr/>
      <dgm:t>
        <a:bodyPr/>
        <a:lstStyle/>
        <a:p>
          <a:endParaRPr lang="en-US"/>
        </a:p>
      </dgm:t>
    </dgm:pt>
    <dgm:pt modelId="{FC154178-0147-504D-B071-B5BF4869033E}" type="sibTrans" cxnId="{20D2B601-7D3D-C947-ABED-86962FAA9EDE}">
      <dgm:prSet/>
      <dgm:spPr/>
      <dgm:t>
        <a:bodyPr/>
        <a:lstStyle/>
        <a:p>
          <a:endParaRPr lang="en-US"/>
        </a:p>
      </dgm:t>
    </dgm:pt>
    <dgm:pt modelId="{4922747D-6552-6E4A-AB79-9E1BD6AD012A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Social</a:t>
          </a:r>
          <a:endParaRPr lang="en-US" dirty="0"/>
        </a:p>
      </dgm:t>
    </dgm:pt>
    <dgm:pt modelId="{0FE260D0-2773-C44C-B289-04A332A70A59}" type="parTrans" cxnId="{2037095C-22E7-8A40-AB62-6EDDC9557AD2}">
      <dgm:prSet/>
      <dgm:spPr/>
      <dgm:t>
        <a:bodyPr/>
        <a:lstStyle/>
        <a:p>
          <a:endParaRPr lang="en-US"/>
        </a:p>
      </dgm:t>
    </dgm:pt>
    <dgm:pt modelId="{3AE81304-9E3A-0D45-A302-249E48645A07}" type="sibTrans" cxnId="{2037095C-22E7-8A40-AB62-6EDDC9557AD2}">
      <dgm:prSet/>
      <dgm:spPr/>
      <dgm:t>
        <a:bodyPr/>
        <a:lstStyle/>
        <a:p>
          <a:endParaRPr lang="en-US"/>
        </a:p>
      </dgm:t>
    </dgm:pt>
    <dgm:pt modelId="{0AFE2491-8004-824A-A9EA-4A5B8F4E6464}">
      <dgm:prSet phldrT="[Text]"/>
      <dgm:spPr/>
      <dgm:t>
        <a:bodyPr/>
        <a:lstStyle/>
        <a:p>
          <a:r>
            <a:rPr lang="en-US" dirty="0" smtClean="0"/>
            <a:t>Personal </a:t>
          </a:r>
        </a:p>
      </dgm:t>
    </dgm:pt>
    <dgm:pt modelId="{8EF8CE98-310D-0645-B94B-1B987A7B1D6D}" type="parTrans" cxnId="{94269315-95C3-FD42-BF20-52F8B58BD026}">
      <dgm:prSet/>
      <dgm:spPr/>
      <dgm:t>
        <a:bodyPr/>
        <a:lstStyle/>
        <a:p>
          <a:endParaRPr lang="en-US"/>
        </a:p>
      </dgm:t>
    </dgm:pt>
    <dgm:pt modelId="{5CF58D0F-8E70-C043-94E8-CD5AEA07B9B9}" type="sibTrans" cxnId="{94269315-95C3-FD42-BF20-52F8B58BD026}">
      <dgm:prSet/>
      <dgm:spPr/>
      <dgm:t>
        <a:bodyPr/>
        <a:lstStyle/>
        <a:p>
          <a:endParaRPr lang="en-US"/>
        </a:p>
      </dgm:t>
    </dgm:pt>
    <dgm:pt modelId="{1AD850B6-FBB0-3E45-B430-8208C05C9ECE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Psychological</a:t>
          </a:r>
        </a:p>
      </dgm:t>
    </dgm:pt>
    <dgm:pt modelId="{B0496786-BC12-4849-876F-6A0F72071BAA}" type="parTrans" cxnId="{7D8AA788-42FC-2C4C-A987-D2CD6828F269}">
      <dgm:prSet/>
      <dgm:spPr/>
      <dgm:t>
        <a:bodyPr/>
        <a:lstStyle/>
        <a:p>
          <a:endParaRPr lang="en-US"/>
        </a:p>
      </dgm:t>
    </dgm:pt>
    <dgm:pt modelId="{FD8885D7-5F54-AE45-BF58-9CEA5031C64B}" type="sibTrans" cxnId="{7D8AA788-42FC-2C4C-A987-D2CD6828F269}">
      <dgm:prSet/>
      <dgm:spPr/>
      <dgm:t>
        <a:bodyPr/>
        <a:lstStyle/>
        <a:p>
          <a:endParaRPr lang="en-US"/>
        </a:p>
      </dgm:t>
    </dgm:pt>
    <dgm:pt modelId="{E1D258C8-E4AB-5645-929D-649D1AC75990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Buyer</a:t>
          </a:r>
        </a:p>
      </dgm:t>
    </dgm:pt>
    <dgm:pt modelId="{674B28BE-02FB-6140-B906-BD1872BAFCAC}" type="parTrans" cxnId="{43BA3905-2D4D-1542-9007-698B62D1F393}">
      <dgm:prSet/>
      <dgm:spPr/>
      <dgm:t>
        <a:bodyPr/>
        <a:lstStyle/>
        <a:p>
          <a:endParaRPr lang="en-US"/>
        </a:p>
      </dgm:t>
    </dgm:pt>
    <dgm:pt modelId="{551A269A-AFF4-D345-ADB8-301ABD49F285}" type="sibTrans" cxnId="{43BA3905-2D4D-1542-9007-698B62D1F393}">
      <dgm:prSet/>
      <dgm:spPr/>
      <dgm:t>
        <a:bodyPr/>
        <a:lstStyle/>
        <a:p>
          <a:endParaRPr lang="en-US"/>
        </a:p>
      </dgm:t>
    </dgm:pt>
    <dgm:pt modelId="{B53B5A74-67A1-0A48-8120-DE0B96329BFD}" type="pres">
      <dgm:prSet presAssocID="{0CDF8DF5-2DF2-3143-8BB2-F1A8B12054E6}" presName="Name0" presStyleCnt="0">
        <dgm:presLayoutVars>
          <dgm:dir/>
          <dgm:resizeHandles val="exact"/>
        </dgm:presLayoutVars>
      </dgm:prSet>
      <dgm:spPr/>
    </dgm:pt>
    <dgm:pt modelId="{966CC212-5E47-7F41-BD6F-1A2BAF31762A}" type="pres">
      <dgm:prSet presAssocID="{EC046A6D-9427-344D-9DDE-0A2EA0B55B8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F7B3F6-2E45-BA49-A150-67EEE41ED421}" type="pres">
      <dgm:prSet presAssocID="{FC154178-0147-504D-B071-B5BF4869033E}" presName="sibTrans" presStyleLbl="sibTrans2D1" presStyleIdx="0" presStyleCnt="4"/>
      <dgm:spPr/>
      <dgm:t>
        <a:bodyPr/>
        <a:lstStyle/>
        <a:p>
          <a:endParaRPr lang="en-US"/>
        </a:p>
      </dgm:t>
    </dgm:pt>
    <dgm:pt modelId="{58AB9A70-826D-4D4F-8F38-30591D615387}" type="pres">
      <dgm:prSet presAssocID="{FC154178-0147-504D-B071-B5BF4869033E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1D71484-7D8B-C541-983A-2EED2A42EC3C}" type="pres">
      <dgm:prSet presAssocID="{4922747D-6552-6E4A-AB79-9E1BD6AD012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722FE2-A90A-5047-96A3-7CE2ECC96D59}" type="pres">
      <dgm:prSet presAssocID="{3AE81304-9E3A-0D45-A302-249E48645A07}" presName="sibTrans" presStyleLbl="sibTrans2D1" presStyleIdx="1" presStyleCnt="4"/>
      <dgm:spPr/>
      <dgm:t>
        <a:bodyPr/>
        <a:lstStyle/>
        <a:p>
          <a:endParaRPr lang="en-US"/>
        </a:p>
      </dgm:t>
    </dgm:pt>
    <dgm:pt modelId="{477CD5BE-CED9-344F-8A93-3000626A56B5}" type="pres">
      <dgm:prSet presAssocID="{3AE81304-9E3A-0D45-A302-249E48645A07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D296EB60-2977-AA4B-B5B3-1FB259264519}" type="pres">
      <dgm:prSet presAssocID="{0AFE2491-8004-824A-A9EA-4A5B8F4E646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D07791-603F-114B-BF57-A5E7550C3F18}" type="pres">
      <dgm:prSet presAssocID="{5CF58D0F-8E70-C043-94E8-CD5AEA07B9B9}" presName="sibTrans" presStyleLbl="sibTrans2D1" presStyleIdx="2" presStyleCnt="4"/>
      <dgm:spPr/>
      <dgm:t>
        <a:bodyPr/>
        <a:lstStyle/>
        <a:p>
          <a:endParaRPr lang="en-US"/>
        </a:p>
      </dgm:t>
    </dgm:pt>
    <dgm:pt modelId="{510F0AC8-34BA-AD4A-8597-335EC94B26CC}" type="pres">
      <dgm:prSet presAssocID="{5CF58D0F-8E70-C043-94E8-CD5AEA07B9B9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1DDD440D-6A30-4240-91CC-04EF0277275F}" type="pres">
      <dgm:prSet presAssocID="{1AD850B6-FBB0-3E45-B430-8208C05C9EC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7E70B5-146C-B744-8B76-7F6B28BBBCB4}" type="pres">
      <dgm:prSet presAssocID="{FD8885D7-5F54-AE45-BF58-9CEA5031C64B}" presName="sibTrans" presStyleLbl="sibTrans2D1" presStyleIdx="3" presStyleCnt="4"/>
      <dgm:spPr/>
      <dgm:t>
        <a:bodyPr/>
        <a:lstStyle/>
        <a:p>
          <a:endParaRPr lang="en-US"/>
        </a:p>
      </dgm:t>
    </dgm:pt>
    <dgm:pt modelId="{5B2867D3-2EEC-204C-AE64-4AE31919361A}" type="pres">
      <dgm:prSet presAssocID="{FD8885D7-5F54-AE45-BF58-9CEA5031C64B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B3C6D049-7D30-954B-9200-5BEA20A48DB6}" type="pres">
      <dgm:prSet presAssocID="{E1D258C8-E4AB-5645-929D-649D1AC7599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420793B-5DF5-7F40-A7E7-40892D1C7647}" type="presOf" srcId="{5CF58D0F-8E70-C043-94E8-CD5AEA07B9B9}" destId="{510F0AC8-34BA-AD4A-8597-335EC94B26CC}" srcOrd="1" destOrd="0" presId="urn:microsoft.com/office/officeart/2005/8/layout/process1"/>
    <dgm:cxn modelId="{BDE07C8B-E450-4A40-ABC0-45C038B9E2D7}" type="presOf" srcId="{FC154178-0147-504D-B071-B5BF4869033E}" destId="{6CF7B3F6-2E45-BA49-A150-67EEE41ED421}" srcOrd="0" destOrd="0" presId="urn:microsoft.com/office/officeart/2005/8/layout/process1"/>
    <dgm:cxn modelId="{20D2B601-7D3D-C947-ABED-86962FAA9EDE}" srcId="{0CDF8DF5-2DF2-3143-8BB2-F1A8B12054E6}" destId="{EC046A6D-9427-344D-9DDE-0A2EA0B55B82}" srcOrd="0" destOrd="0" parTransId="{3DF9131F-639E-8242-A3CE-FBA2D27C2864}" sibTransId="{FC154178-0147-504D-B071-B5BF4869033E}"/>
    <dgm:cxn modelId="{968C93AB-BBA6-CC4D-B4DC-72DCEAA806E7}" type="presOf" srcId="{4922747D-6552-6E4A-AB79-9E1BD6AD012A}" destId="{E1D71484-7D8B-C541-983A-2EED2A42EC3C}" srcOrd="0" destOrd="0" presId="urn:microsoft.com/office/officeart/2005/8/layout/process1"/>
    <dgm:cxn modelId="{B14221F2-E966-9D41-8A9C-70315CAA4C51}" type="presOf" srcId="{FC154178-0147-504D-B071-B5BF4869033E}" destId="{58AB9A70-826D-4D4F-8F38-30591D615387}" srcOrd="1" destOrd="0" presId="urn:microsoft.com/office/officeart/2005/8/layout/process1"/>
    <dgm:cxn modelId="{43BA3905-2D4D-1542-9007-698B62D1F393}" srcId="{0CDF8DF5-2DF2-3143-8BB2-F1A8B12054E6}" destId="{E1D258C8-E4AB-5645-929D-649D1AC75990}" srcOrd="4" destOrd="0" parTransId="{674B28BE-02FB-6140-B906-BD1872BAFCAC}" sibTransId="{551A269A-AFF4-D345-ADB8-301ABD49F285}"/>
    <dgm:cxn modelId="{39A833F4-756B-4E46-AE9D-E0EB4F3FEF2E}" type="presOf" srcId="{FD8885D7-5F54-AE45-BF58-9CEA5031C64B}" destId="{F57E70B5-146C-B744-8B76-7F6B28BBBCB4}" srcOrd="0" destOrd="0" presId="urn:microsoft.com/office/officeart/2005/8/layout/process1"/>
    <dgm:cxn modelId="{C37DE349-4294-D440-834E-E445E4B8CA6A}" type="presOf" srcId="{0CDF8DF5-2DF2-3143-8BB2-F1A8B12054E6}" destId="{B53B5A74-67A1-0A48-8120-DE0B96329BFD}" srcOrd="0" destOrd="0" presId="urn:microsoft.com/office/officeart/2005/8/layout/process1"/>
    <dgm:cxn modelId="{F7CED70D-D559-F04C-837B-BB3A84379DBD}" type="presOf" srcId="{5CF58D0F-8E70-C043-94E8-CD5AEA07B9B9}" destId="{3DD07791-603F-114B-BF57-A5E7550C3F18}" srcOrd="0" destOrd="0" presId="urn:microsoft.com/office/officeart/2005/8/layout/process1"/>
    <dgm:cxn modelId="{FDC1E3B4-61DC-124B-B282-EB7CF6062F41}" type="presOf" srcId="{0AFE2491-8004-824A-A9EA-4A5B8F4E6464}" destId="{D296EB60-2977-AA4B-B5B3-1FB259264519}" srcOrd="0" destOrd="0" presId="urn:microsoft.com/office/officeart/2005/8/layout/process1"/>
    <dgm:cxn modelId="{94269315-95C3-FD42-BF20-52F8B58BD026}" srcId="{0CDF8DF5-2DF2-3143-8BB2-F1A8B12054E6}" destId="{0AFE2491-8004-824A-A9EA-4A5B8F4E6464}" srcOrd="2" destOrd="0" parTransId="{8EF8CE98-310D-0645-B94B-1B987A7B1D6D}" sibTransId="{5CF58D0F-8E70-C043-94E8-CD5AEA07B9B9}"/>
    <dgm:cxn modelId="{AB860E48-92D4-9E43-A8E0-4308AE3717DD}" type="presOf" srcId="{FD8885D7-5F54-AE45-BF58-9CEA5031C64B}" destId="{5B2867D3-2EEC-204C-AE64-4AE31919361A}" srcOrd="1" destOrd="0" presId="urn:microsoft.com/office/officeart/2005/8/layout/process1"/>
    <dgm:cxn modelId="{5DA8655A-A402-1844-A392-1728FB5567D0}" type="presOf" srcId="{1AD850B6-FBB0-3E45-B430-8208C05C9ECE}" destId="{1DDD440D-6A30-4240-91CC-04EF0277275F}" srcOrd="0" destOrd="0" presId="urn:microsoft.com/office/officeart/2005/8/layout/process1"/>
    <dgm:cxn modelId="{8F63CFFA-09D8-7241-B38F-5EA6DA7BF369}" type="presOf" srcId="{E1D258C8-E4AB-5645-929D-649D1AC75990}" destId="{B3C6D049-7D30-954B-9200-5BEA20A48DB6}" srcOrd="0" destOrd="0" presId="urn:microsoft.com/office/officeart/2005/8/layout/process1"/>
    <dgm:cxn modelId="{516A1BE4-10CC-554F-A116-5CBB8AD634B4}" type="presOf" srcId="{EC046A6D-9427-344D-9DDE-0A2EA0B55B82}" destId="{966CC212-5E47-7F41-BD6F-1A2BAF31762A}" srcOrd="0" destOrd="0" presId="urn:microsoft.com/office/officeart/2005/8/layout/process1"/>
    <dgm:cxn modelId="{2037095C-22E7-8A40-AB62-6EDDC9557AD2}" srcId="{0CDF8DF5-2DF2-3143-8BB2-F1A8B12054E6}" destId="{4922747D-6552-6E4A-AB79-9E1BD6AD012A}" srcOrd="1" destOrd="0" parTransId="{0FE260D0-2773-C44C-B289-04A332A70A59}" sibTransId="{3AE81304-9E3A-0D45-A302-249E48645A07}"/>
    <dgm:cxn modelId="{CA8AE25C-4046-2449-BA5D-05F947063D0C}" type="presOf" srcId="{3AE81304-9E3A-0D45-A302-249E48645A07}" destId="{B2722FE2-A90A-5047-96A3-7CE2ECC96D59}" srcOrd="0" destOrd="0" presId="urn:microsoft.com/office/officeart/2005/8/layout/process1"/>
    <dgm:cxn modelId="{E8A98BF9-EB0F-FF47-811F-6792C1215650}" type="presOf" srcId="{3AE81304-9E3A-0D45-A302-249E48645A07}" destId="{477CD5BE-CED9-344F-8A93-3000626A56B5}" srcOrd="1" destOrd="0" presId="urn:microsoft.com/office/officeart/2005/8/layout/process1"/>
    <dgm:cxn modelId="{7D8AA788-42FC-2C4C-A987-D2CD6828F269}" srcId="{0CDF8DF5-2DF2-3143-8BB2-F1A8B12054E6}" destId="{1AD850B6-FBB0-3E45-B430-8208C05C9ECE}" srcOrd="3" destOrd="0" parTransId="{B0496786-BC12-4849-876F-6A0F72071BAA}" sibTransId="{FD8885D7-5F54-AE45-BF58-9CEA5031C64B}"/>
    <dgm:cxn modelId="{6C39C214-291F-2E43-AB54-972823EAA333}" type="presParOf" srcId="{B53B5A74-67A1-0A48-8120-DE0B96329BFD}" destId="{966CC212-5E47-7F41-BD6F-1A2BAF31762A}" srcOrd="0" destOrd="0" presId="urn:microsoft.com/office/officeart/2005/8/layout/process1"/>
    <dgm:cxn modelId="{C2E05EF5-FC9B-CC45-A230-2096538027B6}" type="presParOf" srcId="{B53B5A74-67A1-0A48-8120-DE0B96329BFD}" destId="{6CF7B3F6-2E45-BA49-A150-67EEE41ED421}" srcOrd="1" destOrd="0" presId="urn:microsoft.com/office/officeart/2005/8/layout/process1"/>
    <dgm:cxn modelId="{95A04D53-15EE-AF47-96CC-8A35C52C2CC8}" type="presParOf" srcId="{6CF7B3F6-2E45-BA49-A150-67EEE41ED421}" destId="{58AB9A70-826D-4D4F-8F38-30591D615387}" srcOrd="0" destOrd="0" presId="urn:microsoft.com/office/officeart/2005/8/layout/process1"/>
    <dgm:cxn modelId="{FAE95A25-51EF-E940-9006-44FA70F63F79}" type="presParOf" srcId="{B53B5A74-67A1-0A48-8120-DE0B96329BFD}" destId="{E1D71484-7D8B-C541-983A-2EED2A42EC3C}" srcOrd="2" destOrd="0" presId="urn:microsoft.com/office/officeart/2005/8/layout/process1"/>
    <dgm:cxn modelId="{C3C9205A-EA48-5643-89D0-C7157B9B92BE}" type="presParOf" srcId="{B53B5A74-67A1-0A48-8120-DE0B96329BFD}" destId="{B2722FE2-A90A-5047-96A3-7CE2ECC96D59}" srcOrd="3" destOrd="0" presId="urn:microsoft.com/office/officeart/2005/8/layout/process1"/>
    <dgm:cxn modelId="{F6318D45-98A4-2040-AD93-6756C2DE68B8}" type="presParOf" srcId="{B2722FE2-A90A-5047-96A3-7CE2ECC96D59}" destId="{477CD5BE-CED9-344F-8A93-3000626A56B5}" srcOrd="0" destOrd="0" presId="urn:microsoft.com/office/officeart/2005/8/layout/process1"/>
    <dgm:cxn modelId="{47332AE1-9904-6846-9CFB-0B9531DF5476}" type="presParOf" srcId="{B53B5A74-67A1-0A48-8120-DE0B96329BFD}" destId="{D296EB60-2977-AA4B-B5B3-1FB259264519}" srcOrd="4" destOrd="0" presId="urn:microsoft.com/office/officeart/2005/8/layout/process1"/>
    <dgm:cxn modelId="{B934240E-9503-394B-AD54-0DBDFBF60FE4}" type="presParOf" srcId="{B53B5A74-67A1-0A48-8120-DE0B96329BFD}" destId="{3DD07791-603F-114B-BF57-A5E7550C3F18}" srcOrd="5" destOrd="0" presId="urn:microsoft.com/office/officeart/2005/8/layout/process1"/>
    <dgm:cxn modelId="{DBAEC238-1037-5C4A-8004-77ED78BDCE25}" type="presParOf" srcId="{3DD07791-603F-114B-BF57-A5E7550C3F18}" destId="{510F0AC8-34BA-AD4A-8597-335EC94B26CC}" srcOrd="0" destOrd="0" presId="urn:microsoft.com/office/officeart/2005/8/layout/process1"/>
    <dgm:cxn modelId="{F68EBD65-9E2B-A540-92C5-24EA5645BFE8}" type="presParOf" srcId="{B53B5A74-67A1-0A48-8120-DE0B96329BFD}" destId="{1DDD440D-6A30-4240-91CC-04EF0277275F}" srcOrd="6" destOrd="0" presId="urn:microsoft.com/office/officeart/2005/8/layout/process1"/>
    <dgm:cxn modelId="{169E9E4A-5E8F-BE49-81E0-8574D7A28941}" type="presParOf" srcId="{B53B5A74-67A1-0A48-8120-DE0B96329BFD}" destId="{F57E70B5-146C-B744-8B76-7F6B28BBBCB4}" srcOrd="7" destOrd="0" presId="urn:microsoft.com/office/officeart/2005/8/layout/process1"/>
    <dgm:cxn modelId="{753CCD6B-96E8-1C45-9A52-6A069DF26313}" type="presParOf" srcId="{F57E70B5-146C-B744-8B76-7F6B28BBBCB4}" destId="{5B2867D3-2EEC-204C-AE64-4AE31919361A}" srcOrd="0" destOrd="0" presId="urn:microsoft.com/office/officeart/2005/8/layout/process1"/>
    <dgm:cxn modelId="{16B82C24-51C7-4042-9C6F-1A520DF4C1DF}" type="presParOf" srcId="{B53B5A74-67A1-0A48-8120-DE0B96329BFD}" destId="{B3C6D049-7D30-954B-9200-5BEA20A48DB6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26B9EEE-DBD4-4EE8-ADF4-A00D70105AB3}" type="doc">
      <dgm:prSet loTypeId="urn:microsoft.com/office/officeart/2005/8/layout/default#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9AD57C9D-BEA6-4594-B296-702E4B52F900}">
      <dgm:prSet phldrT="[Text]"/>
      <dgm:spPr/>
      <dgm:t>
        <a:bodyPr/>
        <a:lstStyle/>
        <a:p>
          <a:r>
            <a:rPr lang="en-US" dirty="0" smtClean="0"/>
            <a:t>Personal income</a:t>
          </a:r>
          <a:endParaRPr lang="en-US" dirty="0"/>
        </a:p>
      </dgm:t>
    </dgm:pt>
    <dgm:pt modelId="{405EDC3A-96FD-4A70-B440-46F193DD6E98}" type="parTrans" cxnId="{3081068C-266F-4BBA-98E8-7E2EBEDEE74A}">
      <dgm:prSet/>
      <dgm:spPr/>
      <dgm:t>
        <a:bodyPr/>
        <a:lstStyle/>
        <a:p>
          <a:endParaRPr lang="en-US"/>
        </a:p>
      </dgm:t>
    </dgm:pt>
    <dgm:pt modelId="{FAA3E365-DD7F-45A5-9650-58B4A516307C}" type="sibTrans" cxnId="{3081068C-266F-4BBA-98E8-7E2EBEDEE74A}">
      <dgm:prSet/>
      <dgm:spPr/>
      <dgm:t>
        <a:bodyPr/>
        <a:lstStyle/>
        <a:p>
          <a:endParaRPr lang="en-US"/>
        </a:p>
      </dgm:t>
    </dgm:pt>
    <dgm:pt modelId="{1CC35565-A630-4E5C-A0D7-F54A05CB058E}">
      <dgm:prSet/>
      <dgm:spPr/>
      <dgm:t>
        <a:bodyPr/>
        <a:lstStyle/>
        <a:p>
          <a:r>
            <a:rPr lang="en-US" dirty="0" smtClean="0"/>
            <a:t>Savings</a:t>
          </a:r>
        </a:p>
      </dgm:t>
    </dgm:pt>
    <dgm:pt modelId="{116B88AB-C2C8-48C7-B90C-CCD097D7DB49}" type="parTrans" cxnId="{1FB1E634-1DDA-4CC5-8F79-BC6706CD357C}">
      <dgm:prSet/>
      <dgm:spPr/>
      <dgm:t>
        <a:bodyPr/>
        <a:lstStyle/>
        <a:p>
          <a:endParaRPr lang="en-US"/>
        </a:p>
      </dgm:t>
    </dgm:pt>
    <dgm:pt modelId="{83A1D34E-F7D3-4C52-BC25-55C54BB8BD05}" type="sibTrans" cxnId="{1FB1E634-1DDA-4CC5-8F79-BC6706CD357C}">
      <dgm:prSet/>
      <dgm:spPr/>
      <dgm:t>
        <a:bodyPr/>
        <a:lstStyle/>
        <a:p>
          <a:endParaRPr lang="en-US"/>
        </a:p>
      </dgm:t>
    </dgm:pt>
    <dgm:pt modelId="{B53DC152-E46D-4588-A431-050A2BDC5524}">
      <dgm:prSet/>
      <dgm:spPr/>
      <dgm:t>
        <a:bodyPr/>
        <a:lstStyle/>
        <a:p>
          <a:r>
            <a:rPr lang="en-US" dirty="0" smtClean="0"/>
            <a:t>Interest rates</a:t>
          </a:r>
        </a:p>
      </dgm:t>
    </dgm:pt>
    <dgm:pt modelId="{737ABBB9-2F18-4B04-9EDB-0ECE0F957987}" type="parTrans" cxnId="{0CAB2BA5-8E12-43E2-8558-3C6FA6D3248F}">
      <dgm:prSet/>
      <dgm:spPr/>
      <dgm:t>
        <a:bodyPr/>
        <a:lstStyle/>
        <a:p>
          <a:endParaRPr lang="en-US"/>
        </a:p>
      </dgm:t>
    </dgm:pt>
    <dgm:pt modelId="{C4103390-D1FD-400C-A2B6-2B265D85FF34}" type="sibTrans" cxnId="{0CAB2BA5-8E12-43E2-8558-3C6FA6D3248F}">
      <dgm:prSet/>
      <dgm:spPr/>
      <dgm:t>
        <a:bodyPr/>
        <a:lstStyle/>
        <a:p>
          <a:endParaRPr lang="en-US"/>
        </a:p>
      </dgm:t>
    </dgm:pt>
    <dgm:pt modelId="{18357B89-4D05-47D2-B4E7-A3CF42D5ACE1}" type="pres">
      <dgm:prSet presAssocID="{526B9EEE-DBD4-4EE8-ADF4-A00D70105AB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304F38D-3790-4900-B123-3F3DA016D38B}" type="pres">
      <dgm:prSet presAssocID="{9AD57C9D-BEA6-4594-B296-702E4B52F90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681249-1344-44C2-B4CF-8A0E7B7987CD}" type="pres">
      <dgm:prSet presAssocID="{FAA3E365-DD7F-45A5-9650-58B4A516307C}" presName="sibTrans" presStyleCnt="0"/>
      <dgm:spPr/>
    </dgm:pt>
    <dgm:pt modelId="{FF154D3D-A225-4A93-A817-1341775D04EC}" type="pres">
      <dgm:prSet presAssocID="{1CC35565-A630-4E5C-A0D7-F54A05CB058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E31F4A-1008-49A9-A4D6-27B044533BF4}" type="pres">
      <dgm:prSet presAssocID="{83A1D34E-F7D3-4C52-BC25-55C54BB8BD05}" presName="sibTrans" presStyleCnt="0"/>
      <dgm:spPr/>
    </dgm:pt>
    <dgm:pt modelId="{B5FC5A2D-CDAC-406E-A046-8CF31B89B6BD}" type="pres">
      <dgm:prSet presAssocID="{B53DC152-E46D-4588-A431-050A2BDC552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081068C-266F-4BBA-98E8-7E2EBEDEE74A}" srcId="{526B9EEE-DBD4-4EE8-ADF4-A00D70105AB3}" destId="{9AD57C9D-BEA6-4594-B296-702E4B52F900}" srcOrd="0" destOrd="0" parTransId="{405EDC3A-96FD-4A70-B440-46F193DD6E98}" sibTransId="{FAA3E365-DD7F-45A5-9650-58B4A516307C}"/>
    <dgm:cxn modelId="{1FB1E634-1DDA-4CC5-8F79-BC6706CD357C}" srcId="{526B9EEE-DBD4-4EE8-ADF4-A00D70105AB3}" destId="{1CC35565-A630-4E5C-A0D7-F54A05CB058E}" srcOrd="1" destOrd="0" parTransId="{116B88AB-C2C8-48C7-B90C-CCD097D7DB49}" sibTransId="{83A1D34E-F7D3-4C52-BC25-55C54BB8BD05}"/>
    <dgm:cxn modelId="{1AAB1A42-B72B-984B-88AD-E7128FD07C42}" type="presOf" srcId="{526B9EEE-DBD4-4EE8-ADF4-A00D70105AB3}" destId="{18357B89-4D05-47D2-B4E7-A3CF42D5ACE1}" srcOrd="0" destOrd="0" presId="urn:microsoft.com/office/officeart/2005/8/layout/default#1"/>
    <dgm:cxn modelId="{ECA3357D-49C0-AF4F-9F60-A5F5D610EA24}" type="presOf" srcId="{9AD57C9D-BEA6-4594-B296-702E4B52F900}" destId="{9304F38D-3790-4900-B123-3F3DA016D38B}" srcOrd="0" destOrd="0" presId="urn:microsoft.com/office/officeart/2005/8/layout/default#1"/>
    <dgm:cxn modelId="{D3EB9332-499A-F74C-81BF-EDA0A7910D5D}" type="presOf" srcId="{B53DC152-E46D-4588-A431-050A2BDC5524}" destId="{B5FC5A2D-CDAC-406E-A046-8CF31B89B6BD}" srcOrd="0" destOrd="0" presId="urn:microsoft.com/office/officeart/2005/8/layout/default#1"/>
    <dgm:cxn modelId="{AA4BA8F8-0B7E-514D-AF04-683F21BA3770}" type="presOf" srcId="{1CC35565-A630-4E5C-A0D7-F54A05CB058E}" destId="{FF154D3D-A225-4A93-A817-1341775D04EC}" srcOrd="0" destOrd="0" presId="urn:microsoft.com/office/officeart/2005/8/layout/default#1"/>
    <dgm:cxn modelId="{0CAB2BA5-8E12-43E2-8558-3C6FA6D3248F}" srcId="{526B9EEE-DBD4-4EE8-ADF4-A00D70105AB3}" destId="{B53DC152-E46D-4588-A431-050A2BDC5524}" srcOrd="2" destOrd="0" parTransId="{737ABBB9-2F18-4B04-9EDB-0ECE0F957987}" sibTransId="{C4103390-D1FD-400C-A2B6-2B265D85FF34}"/>
    <dgm:cxn modelId="{1726A534-59F2-E84F-9B78-E680DB225483}" type="presParOf" srcId="{18357B89-4D05-47D2-B4E7-A3CF42D5ACE1}" destId="{9304F38D-3790-4900-B123-3F3DA016D38B}" srcOrd="0" destOrd="0" presId="urn:microsoft.com/office/officeart/2005/8/layout/default#1"/>
    <dgm:cxn modelId="{760519AF-B342-DD49-B0F5-FF4E1DECC169}" type="presParOf" srcId="{18357B89-4D05-47D2-B4E7-A3CF42D5ACE1}" destId="{A8681249-1344-44C2-B4CF-8A0E7B7987CD}" srcOrd="1" destOrd="0" presId="urn:microsoft.com/office/officeart/2005/8/layout/default#1"/>
    <dgm:cxn modelId="{17ABE222-F38E-EF48-9FB7-7009BD8051AE}" type="presParOf" srcId="{18357B89-4D05-47D2-B4E7-A3CF42D5ACE1}" destId="{FF154D3D-A225-4A93-A817-1341775D04EC}" srcOrd="2" destOrd="0" presId="urn:microsoft.com/office/officeart/2005/8/layout/default#1"/>
    <dgm:cxn modelId="{A24DBB39-47F4-DC49-B3AE-7564BDD9328A}" type="presParOf" srcId="{18357B89-4D05-47D2-B4E7-A3CF42D5ACE1}" destId="{ADE31F4A-1008-49A9-A4D6-27B044533BF4}" srcOrd="3" destOrd="0" presId="urn:microsoft.com/office/officeart/2005/8/layout/default#1"/>
    <dgm:cxn modelId="{FAD87587-FBC8-CC41-9C7F-2CEDA910E90A}" type="presParOf" srcId="{18357B89-4D05-47D2-B4E7-A3CF42D5ACE1}" destId="{B5FC5A2D-CDAC-406E-A046-8CF31B89B6BD}" srcOrd="4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AA7E55B8-4D0B-6746-AE4A-A77F2AAB49EC}" type="doc">
      <dgm:prSet loTypeId="urn:microsoft.com/office/officeart/2005/8/layout/radial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16194BF-4072-454C-95CC-9359772F6668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Personal</a:t>
          </a:r>
          <a:endParaRPr lang="en-US" dirty="0"/>
        </a:p>
      </dgm:t>
    </dgm:pt>
    <dgm:pt modelId="{75AEBE41-1CFE-9A4E-99E0-E9F54DE2275D}" type="parTrans" cxnId="{DF8CBC5C-53D7-4242-8FA6-CCBEE6AE45D7}">
      <dgm:prSet/>
      <dgm:spPr/>
      <dgm:t>
        <a:bodyPr/>
        <a:lstStyle/>
        <a:p>
          <a:endParaRPr lang="en-US"/>
        </a:p>
      </dgm:t>
    </dgm:pt>
    <dgm:pt modelId="{B5BEA512-98A0-A845-9F0C-DBFE8E4639D9}" type="sibTrans" cxnId="{DF8CBC5C-53D7-4242-8FA6-CCBEE6AE45D7}">
      <dgm:prSet/>
      <dgm:spPr/>
      <dgm:t>
        <a:bodyPr/>
        <a:lstStyle/>
        <a:p>
          <a:endParaRPr lang="en-US"/>
        </a:p>
      </dgm:t>
    </dgm:pt>
    <dgm:pt modelId="{36670126-43BC-2C42-8D19-121B2AD4EC5A}">
      <dgm:prSet phldrT="[Text]"/>
      <dgm:spPr/>
      <dgm:t>
        <a:bodyPr/>
        <a:lstStyle/>
        <a:p>
          <a:r>
            <a:rPr lang="en-US" dirty="0" smtClean="0"/>
            <a:t>Economic situation</a:t>
          </a:r>
          <a:endParaRPr lang="en-US" dirty="0"/>
        </a:p>
      </dgm:t>
    </dgm:pt>
    <dgm:pt modelId="{2E7A72DD-F861-E84C-86E0-830255D3A0C5}" type="parTrans" cxnId="{A935AD38-2DF4-6245-8B90-139B2E00B002}">
      <dgm:prSet/>
      <dgm:spPr/>
      <dgm:t>
        <a:bodyPr/>
        <a:lstStyle/>
        <a:p>
          <a:endParaRPr lang="en-US"/>
        </a:p>
      </dgm:t>
    </dgm:pt>
    <dgm:pt modelId="{FCF5CA84-2BB4-0C4B-8C9B-AC8C0E0DFDE6}" type="sibTrans" cxnId="{A935AD38-2DF4-6245-8B90-139B2E00B002}">
      <dgm:prSet/>
      <dgm:spPr/>
      <dgm:t>
        <a:bodyPr/>
        <a:lstStyle/>
        <a:p>
          <a:endParaRPr lang="en-US"/>
        </a:p>
      </dgm:t>
    </dgm:pt>
    <dgm:pt modelId="{E74F9ECF-89F4-C345-9DCD-760DF1F4F5A3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Lifestyle</a:t>
          </a:r>
          <a:endParaRPr lang="en-US" dirty="0"/>
        </a:p>
      </dgm:t>
    </dgm:pt>
    <dgm:pt modelId="{4ECDD242-C3CC-8941-89AD-126456F91D87}" type="parTrans" cxnId="{C42B6B95-77D9-4240-9BE9-E1F9934CD9EC}">
      <dgm:prSet/>
      <dgm:spPr/>
      <dgm:t>
        <a:bodyPr/>
        <a:lstStyle/>
        <a:p>
          <a:endParaRPr lang="en-US"/>
        </a:p>
      </dgm:t>
    </dgm:pt>
    <dgm:pt modelId="{416DB0F0-B8AD-D748-B67F-3F20935E4E44}" type="sibTrans" cxnId="{C42B6B95-77D9-4240-9BE9-E1F9934CD9EC}">
      <dgm:prSet/>
      <dgm:spPr/>
      <dgm:t>
        <a:bodyPr/>
        <a:lstStyle/>
        <a:p>
          <a:endParaRPr lang="en-US"/>
        </a:p>
      </dgm:t>
    </dgm:pt>
    <dgm:pt modelId="{01138B56-4FF8-B244-9E48-B72C1544D588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Age &amp; life-cycle stages</a:t>
          </a:r>
          <a:endParaRPr lang="en-US" dirty="0"/>
        </a:p>
      </dgm:t>
    </dgm:pt>
    <dgm:pt modelId="{53B2122E-FED1-E641-964D-4D0EB384A6CC}" type="parTrans" cxnId="{8F78F8E8-B33E-6746-BF4D-15AA5D49A370}">
      <dgm:prSet/>
      <dgm:spPr/>
      <dgm:t>
        <a:bodyPr/>
        <a:lstStyle/>
        <a:p>
          <a:endParaRPr lang="en-US"/>
        </a:p>
      </dgm:t>
    </dgm:pt>
    <dgm:pt modelId="{58C4DECD-5C6B-4546-8586-89B718389CD9}" type="sibTrans" cxnId="{8F78F8E8-B33E-6746-BF4D-15AA5D49A370}">
      <dgm:prSet/>
      <dgm:spPr/>
      <dgm:t>
        <a:bodyPr/>
        <a:lstStyle/>
        <a:p>
          <a:endParaRPr lang="en-US"/>
        </a:p>
      </dgm:t>
    </dgm:pt>
    <dgm:pt modelId="{C318109C-C2E3-5C40-BD92-BCE8C607B611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Occupation</a:t>
          </a:r>
          <a:endParaRPr lang="en-US" dirty="0"/>
        </a:p>
      </dgm:t>
    </dgm:pt>
    <dgm:pt modelId="{33E9CEA3-F1E1-0B4E-9C7C-C9AF306E2BE4}" type="parTrans" cxnId="{C8B6E05E-3E56-1D42-83BE-85C366854E02}">
      <dgm:prSet/>
      <dgm:spPr/>
      <dgm:t>
        <a:bodyPr/>
        <a:lstStyle/>
        <a:p>
          <a:endParaRPr lang="en-US"/>
        </a:p>
      </dgm:t>
    </dgm:pt>
    <dgm:pt modelId="{2B1BD549-989F-EF43-89C4-3EA92C3FC3D4}" type="sibTrans" cxnId="{C8B6E05E-3E56-1D42-83BE-85C366854E02}">
      <dgm:prSet/>
      <dgm:spPr/>
      <dgm:t>
        <a:bodyPr/>
        <a:lstStyle/>
        <a:p>
          <a:endParaRPr lang="en-US"/>
        </a:p>
      </dgm:t>
    </dgm:pt>
    <dgm:pt modelId="{4DC06C59-3C90-E749-9046-797814CF152A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Personality &amp; self-concept </a:t>
          </a:r>
          <a:endParaRPr lang="en-US" dirty="0"/>
        </a:p>
      </dgm:t>
    </dgm:pt>
    <dgm:pt modelId="{97D4A62A-E006-DD43-9038-C251DEE7D726}" type="parTrans" cxnId="{56CD9425-5A1D-7444-8F80-398064DD9D7A}">
      <dgm:prSet/>
      <dgm:spPr/>
      <dgm:t>
        <a:bodyPr/>
        <a:lstStyle/>
        <a:p>
          <a:endParaRPr lang="en-US"/>
        </a:p>
      </dgm:t>
    </dgm:pt>
    <dgm:pt modelId="{B1070CB9-C74C-DB42-92C2-C8A012DD649B}" type="sibTrans" cxnId="{56CD9425-5A1D-7444-8F80-398064DD9D7A}">
      <dgm:prSet/>
      <dgm:spPr/>
      <dgm:t>
        <a:bodyPr/>
        <a:lstStyle/>
        <a:p>
          <a:endParaRPr lang="en-US"/>
        </a:p>
      </dgm:t>
    </dgm:pt>
    <dgm:pt modelId="{1715FF60-0823-E640-B40C-9E5EE0211041}" type="pres">
      <dgm:prSet presAssocID="{AA7E55B8-4D0B-6746-AE4A-A77F2AAB49E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90AE80A-9685-124A-859D-00B0DE88572D}" type="pres">
      <dgm:prSet presAssocID="{D16194BF-4072-454C-95CC-9359772F6668}" presName="centerShape" presStyleLbl="node0" presStyleIdx="0" presStyleCnt="1"/>
      <dgm:spPr/>
      <dgm:t>
        <a:bodyPr/>
        <a:lstStyle/>
        <a:p>
          <a:endParaRPr lang="en-US"/>
        </a:p>
      </dgm:t>
    </dgm:pt>
    <dgm:pt modelId="{9412E9A4-4D53-184C-8156-60943801AC6A}" type="pres">
      <dgm:prSet presAssocID="{2E7A72DD-F861-E84C-86E0-830255D3A0C5}" presName="Name9" presStyleLbl="parChTrans1D2" presStyleIdx="0" presStyleCnt="5"/>
      <dgm:spPr/>
      <dgm:t>
        <a:bodyPr/>
        <a:lstStyle/>
        <a:p>
          <a:endParaRPr lang="en-US"/>
        </a:p>
      </dgm:t>
    </dgm:pt>
    <dgm:pt modelId="{8895F9D6-DC49-5349-AA18-13E8E18DEA43}" type="pres">
      <dgm:prSet presAssocID="{2E7A72DD-F861-E84C-86E0-830255D3A0C5}" presName="connTx" presStyleLbl="parChTrans1D2" presStyleIdx="0" presStyleCnt="5"/>
      <dgm:spPr/>
      <dgm:t>
        <a:bodyPr/>
        <a:lstStyle/>
        <a:p>
          <a:endParaRPr lang="en-US"/>
        </a:p>
      </dgm:t>
    </dgm:pt>
    <dgm:pt modelId="{95EE8584-EA69-344C-9BF3-CE7AA911E19D}" type="pres">
      <dgm:prSet presAssocID="{36670126-43BC-2C42-8D19-121B2AD4EC5A}" presName="node" presStyleLbl="node1" presStyleIdx="0" presStyleCnt="5" custRadScaleRad="100000" custRadScaleInc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C35BC7-79DA-D244-A35A-34232013DB77}" type="pres">
      <dgm:prSet presAssocID="{4ECDD242-C3CC-8941-89AD-126456F91D87}" presName="Name9" presStyleLbl="parChTrans1D2" presStyleIdx="1" presStyleCnt="5"/>
      <dgm:spPr/>
      <dgm:t>
        <a:bodyPr/>
        <a:lstStyle/>
        <a:p>
          <a:endParaRPr lang="en-US"/>
        </a:p>
      </dgm:t>
    </dgm:pt>
    <dgm:pt modelId="{8AF4728C-5FD7-CB4D-912B-C62C4A68A589}" type="pres">
      <dgm:prSet presAssocID="{4ECDD242-C3CC-8941-89AD-126456F91D87}" presName="connTx" presStyleLbl="parChTrans1D2" presStyleIdx="1" presStyleCnt="5"/>
      <dgm:spPr/>
      <dgm:t>
        <a:bodyPr/>
        <a:lstStyle/>
        <a:p>
          <a:endParaRPr lang="en-US"/>
        </a:p>
      </dgm:t>
    </dgm:pt>
    <dgm:pt modelId="{A6A878BF-CE05-B243-94CF-A14CDCE9CC42}" type="pres">
      <dgm:prSet presAssocID="{E74F9ECF-89F4-C345-9DCD-760DF1F4F5A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36DFF2-21C5-AC4F-93B1-4ADE707D5877}" type="pres">
      <dgm:prSet presAssocID="{53B2122E-FED1-E641-964D-4D0EB384A6CC}" presName="Name9" presStyleLbl="parChTrans1D2" presStyleIdx="2" presStyleCnt="5"/>
      <dgm:spPr/>
      <dgm:t>
        <a:bodyPr/>
        <a:lstStyle/>
        <a:p>
          <a:endParaRPr lang="en-US"/>
        </a:p>
      </dgm:t>
    </dgm:pt>
    <dgm:pt modelId="{2E3A7B63-CF10-AA4D-B775-ABDC10E7A0F8}" type="pres">
      <dgm:prSet presAssocID="{53B2122E-FED1-E641-964D-4D0EB384A6CC}" presName="connTx" presStyleLbl="parChTrans1D2" presStyleIdx="2" presStyleCnt="5"/>
      <dgm:spPr/>
      <dgm:t>
        <a:bodyPr/>
        <a:lstStyle/>
        <a:p>
          <a:endParaRPr lang="en-US"/>
        </a:p>
      </dgm:t>
    </dgm:pt>
    <dgm:pt modelId="{C3AB4D8A-EFCC-3D4C-B7C4-B8FC9F9E3A77}" type="pres">
      <dgm:prSet presAssocID="{01138B56-4FF8-B244-9E48-B72C1544D58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0DFD0F-E350-B843-A238-6C8FF205FA61}" type="pres">
      <dgm:prSet presAssocID="{33E9CEA3-F1E1-0B4E-9C7C-C9AF306E2BE4}" presName="Name9" presStyleLbl="parChTrans1D2" presStyleIdx="3" presStyleCnt="5"/>
      <dgm:spPr/>
      <dgm:t>
        <a:bodyPr/>
        <a:lstStyle/>
        <a:p>
          <a:endParaRPr lang="en-US"/>
        </a:p>
      </dgm:t>
    </dgm:pt>
    <dgm:pt modelId="{53D735BC-622B-F248-9103-60DF8603D66B}" type="pres">
      <dgm:prSet presAssocID="{33E9CEA3-F1E1-0B4E-9C7C-C9AF306E2BE4}" presName="connTx" presStyleLbl="parChTrans1D2" presStyleIdx="3" presStyleCnt="5"/>
      <dgm:spPr/>
      <dgm:t>
        <a:bodyPr/>
        <a:lstStyle/>
        <a:p>
          <a:endParaRPr lang="en-US"/>
        </a:p>
      </dgm:t>
    </dgm:pt>
    <dgm:pt modelId="{57DEA4E4-E07B-5249-971D-66917A9C4C2D}" type="pres">
      <dgm:prSet presAssocID="{C318109C-C2E3-5C40-BD92-BCE8C607B61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985826-5B1F-FA49-B140-C1555EFB64F1}" type="pres">
      <dgm:prSet presAssocID="{97D4A62A-E006-DD43-9038-C251DEE7D726}" presName="Name9" presStyleLbl="parChTrans1D2" presStyleIdx="4" presStyleCnt="5"/>
      <dgm:spPr/>
      <dgm:t>
        <a:bodyPr/>
        <a:lstStyle/>
        <a:p>
          <a:endParaRPr lang="en-US"/>
        </a:p>
      </dgm:t>
    </dgm:pt>
    <dgm:pt modelId="{52C7C42C-8F8A-3D40-BCB1-20B200DE7A35}" type="pres">
      <dgm:prSet presAssocID="{97D4A62A-E006-DD43-9038-C251DEE7D726}" presName="connTx" presStyleLbl="parChTrans1D2" presStyleIdx="4" presStyleCnt="5"/>
      <dgm:spPr/>
      <dgm:t>
        <a:bodyPr/>
        <a:lstStyle/>
        <a:p>
          <a:endParaRPr lang="en-US"/>
        </a:p>
      </dgm:t>
    </dgm:pt>
    <dgm:pt modelId="{F5B8B97D-A0ED-C54A-BB69-757DD7103C6B}" type="pres">
      <dgm:prSet presAssocID="{4DC06C59-3C90-E749-9046-797814CF152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42B6B95-77D9-4240-9BE9-E1F9934CD9EC}" srcId="{D16194BF-4072-454C-95CC-9359772F6668}" destId="{E74F9ECF-89F4-C345-9DCD-760DF1F4F5A3}" srcOrd="1" destOrd="0" parTransId="{4ECDD242-C3CC-8941-89AD-126456F91D87}" sibTransId="{416DB0F0-B8AD-D748-B67F-3F20935E4E44}"/>
    <dgm:cxn modelId="{56CD9425-5A1D-7444-8F80-398064DD9D7A}" srcId="{D16194BF-4072-454C-95CC-9359772F6668}" destId="{4DC06C59-3C90-E749-9046-797814CF152A}" srcOrd="4" destOrd="0" parTransId="{97D4A62A-E006-DD43-9038-C251DEE7D726}" sibTransId="{B1070CB9-C74C-DB42-92C2-C8A012DD649B}"/>
    <dgm:cxn modelId="{003D0CAA-B82F-684B-BA60-7D218DADC945}" type="presOf" srcId="{D16194BF-4072-454C-95CC-9359772F6668}" destId="{B90AE80A-9685-124A-859D-00B0DE88572D}" srcOrd="0" destOrd="0" presId="urn:microsoft.com/office/officeart/2005/8/layout/radial1"/>
    <dgm:cxn modelId="{3A57B4DE-1D5D-2340-A491-BB8046E49DC7}" type="presOf" srcId="{36670126-43BC-2C42-8D19-121B2AD4EC5A}" destId="{95EE8584-EA69-344C-9BF3-CE7AA911E19D}" srcOrd="0" destOrd="0" presId="urn:microsoft.com/office/officeart/2005/8/layout/radial1"/>
    <dgm:cxn modelId="{506647CF-1951-E442-8F05-8BC88BD1A1D5}" type="presOf" srcId="{33E9CEA3-F1E1-0B4E-9C7C-C9AF306E2BE4}" destId="{53D735BC-622B-F248-9103-60DF8603D66B}" srcOrd="1" destOrd="0" presId="urn:microsoft.com/office/officeart/2005/8/layout/radial1"/>
    <dgm:cxn modelId="{1D1D40CF-0228-E449-82FE-192B97041ACD}" type="presOf" srcId="{2E7A72DD-F861-E84C-86E0-830255D3A0C5}" destId="{8895F9D6-DC49-5349-AA18-13E8E18DEA43}" srcOrd="1" destOrd="0" presId="urn:microsoft.com/office/officeart/2005/8/layout/radial1"/>
    <dgm:cxn modelId="{EB21DA56-584C-D54D-AA58-C59F1397BBEF}" type="presOf" srcId="{97D4A62A-E006-DD43-9038-C251DEE7D726}" destId="{52C7C42C-8F8A-3D40-BCB1-20B200DE7A35}" srcOrd="1" destOrd="0" presId="urn:microsoft.com/office/officeart/2005/8/layout/radial1"/>
    <dgm:cxn modelId="{2C857A4B-4D69-614C-AF30-4FE856034AAF}" type="presOf" srcId="{01138B56-4FF8-B244-9E48-B72C1544D588}" destId="{C3AB4D8A-EFCC-3D4C-B7C4-B8FC9F9E3A77}" srcOrd="0" destOrd="0" presId="urn:microsoft.com/office/officeart/2005/8/layout/radial1"/>
    <dgm:cxn modelId="{D2B95A39-3846-D742-A4B1-563AD74D8A16}" type="presOf" srcId="{C318109C-C2E3-5C40-BD92-BCE8C607B611}" destId="{57DEA4E4-E07B-5249-971D-66917A9C4C2D}" srcOrd="0" destOrd="0" presId="urn:microsoft.com/office/officeart/2005/8/layout/radial1"/>
    <dgm:cxn modelId="{AFCBD67F-6458-F54D-9050-D5959F5345C0}" type="presOf" srcId="{4ECDD242-C3CC-8941-89AD-126456F91D87}" destId="{6FC35BC7-79DA-D244-A35A-34232013DB77}" srcOrd="0" destOrd="0" presId="urn:microsoft.com/office/officeart/2005/8/layout/radial1"/>
    <dgm:cxn modelId="{8F78F8E8-B33E-6746-BF4D-15AA5D49A370}" srcId="{D16194BF-4072-454C-95CC-9359772F6668}" destId="{01138B56-4FF8-B244-9E48-B72C1544D588}" srcOrd="2" destOrd="0" parTransId="{53B2122E-FED1-E641-964D-4D0EB384A6CC}" sibTransId="{58C4DECD-5C6B-4546-8586-89B718389CD9}"/>
    <dgm:cxn modelId="{C8B6E05E-3E56-1D42-83BE-85C366854E02}" srcId="{D16194BF-4072-454C-95CC-9359772F6668}" destId="{C318109C-C2E3-5C40-BD92-BCE8C607B611}" srcOrd="3" destOrd="0" parTransId="{33E9CEA3-F1E1-0B4E-9C7C-C9AF306E2BE4}" sibTransId="{2B1BD549-989F-EF43-89C4-3EA92C3FC3D4}"/>
    <dgm:cxn modelId="{1F245AB0-D5D3-CC43-9894-CC118C9084D8}" type="presOf" srcId="{53B2122E-FED1-E641-964D-4D0EB384A6CC}" destId="{2E3A7B63-CF10-AA4D-B775-ABDC10E7A0F8}" srcOrd="1" destOrd="0" presId="urn:microsoft.com/office/officeart/2005/8/layout/radial1"/>
    <dgm:cxn modelId="{ABBE42FA-4BEA-C84D-A2FD-0F1C7A79A79D}" type="presOf" srcId="{97D4A62A-E006-DD43-9038-C251DEE7D726}" destId="{48985826-5B1F-FA49-B140-C1555EFB64F1}" srcOrd="0" destOrd="0" presId="urn:microsoft.com/office/officeart/2005/8/layout/radial1"/>
    <dgm:cxn modelId="{D96A6EB8-5881-0B40-AED4-DDA3A47307FD}" type="presOf" srcId="{33E9CEA3-F1E1-0B4E-9C7C-C9AF306E2BE4}" destId="{350DFD0F-E350-B843-A238-6C8FF205FA61}" srcOrd="0" destOrd="0" presId="urn:microsoft.com/office/officeart/2005/8/layout/radial1"/>
    <dgm:cxn modelId="{17F2D896-6836-8D4E-A5E8-784A81CAB61E}" type="presOf" srcId="{4ECDD242-C3CC-8941-89AD-126456F91D87}" destId="{8AF4728C-5FD7-CB4D-912B-C62C4A68A589}" srcOrd="1" destOrd="0" presId="urn:microsoft.com/office/officeart/2005/8/layout/radial1"/>
    <dgm:cxn modelId="{A935AD38-2DF4-6245-8B90-139B2E00B002}" srcId="{D16194BF-4072-454C-95CC-9359772F6668}" destId="{36670126-43BC-2C42-8D19-121B2AD4EC5A}" srcOrd="0" destOrd="0" parTransId="{2E7A72DD-F861-E84C-86E0-830255D3A0C5}" sibTransId="{FCF5CA84-2BB4-0C4B-8C9B-AC8C0E0DFDE6}"/>
    <dgm:cxn modelId="{A0F83176-E2B4-2345-A34A-DFBCF69F79C0}" type="presOf" srcId="{E74F9ECF-89F4-C345-9DCD-760DF1F4F5A3}" destId="{A6A878BF-CE05-B243-94CF-A14CDCE9CC42}" srcOrd="0" destOrd="0" presId="urn:microsoft.com/office/officeart/2005/8/layout/radial1"/>
    <dgm:cxn modelId="{FB3EAD4C-50C8-DC44-9D7D-49F6472103BA}" type="presOf" srcId="{2E7A72DD-F861-E84C-86E0-830255D3A0C5}" destId="{9412E9A4-4D53-184C-8156-60943801AC6A}" srcOrd="0" destOrd="0" presId="urn:microsoft.com/office/officeart/2005/8/layout/radial1"/>
    <dgm:cxn modelId="{EB5C99DD-FF77-ED43-8013-D586F4DB5F9E}" type="presOf" srcId="{AA7E55B8-4D0B-6746-AE4A-A77F2AAB49EC}" destId="{1715FF60-0823-E640-B40C-9E5EE0211041}" srcOrd="0" destOrd="0" presId="urn:microsoft.com/office/officeart/2005/8/layout/radial1"/>
    <dgm:cxn modelId="{DFAEF167-6825-0B47-BAFC-52C9B8934D59}" type="presOf" srcId="{4DC06C59-3C90-E749-9046-797814CF152A}" destId="{F5B8B97D-A0ED-C54A-BB69-757DD7103C6B}" srcOrd="0" destOrd="0" presId="urn:microsoft.com/office/officeart/2005/8/layout/radial1"/>
    <dgm:cxn modelId="{DF8CBC5C-53D7-4242-8FA6-CCBEE6AE45D7}" srcId="{AA7E55B8-4D0B-6746-AE4A-A77F2AAB49EC}" destId="{D16194BF-4072-454C-95CC-9359772F6668}" srcOrd="0" destOrd="0" parTransId="{75AEBE41-1CFE-9A4E-99E0-E9F54DE2275D}" sibTransId="{B5BEA512-98A0-A845-9F0C-DBFE8E4639D9}"/>
    <dgm:cxn modelId="{9D9C4DB6-C93F-3B4C-900C-822B9682C640}" type="presOf" srcId="{53B2122E-FED1-E641-964D-4D0EB384A6CC}" destId="{4B36DFF2-21C5-AC4F-93B1-4ADE707D5877}" srcOrd="0" destOrd="0" presId="urn:microsoft.com/office/officeart/2005/8/layout/radial1"/>
    <dgm:cxn modelId="{C65F7B9E-C11C-0D44-8FD5-5159B0BBDE43}" type="presParOf" srcId="{1715FF60-0823-E640-B40C-9E5EE0211041}" destId="{B90AE80A-9685-124A-859D-00B0DE88572D}" srcOrd="0" destOrd="0" presId="urn:microsoft.com/office/officeart/2005/8/layout/radial1"/>
    <dgm:cxn modelId="{9EBA7455-4DE5-F944-96FF-BFEC0317C286}" type="presParOf" srcId="{1715FF60-0823-E640-B40C-9E5EE0211041}" destId="{9412E9A4-4D53-184C-8156-60943801AC6A}" srcOrd="1" destOrd="0" presId="urn:microsoft.com/office/officeart/2005/8/layout/radial1"/>
    <dgm:cxn modelId="{6A6F8A6D-C43D-D849-BD45-81FF5269C556}" type="presParOf" srcId="{9412E9A4-4D53-184C-8156-60943801AC6A}" destId="{8895F9D6-DC49-5349-AA18-13E8E18DEA43}" srcOrd="0" destOrd="0" presId="urn:microsoft.com/office/officeart/2005/8/layout/radial1"/>
    <dgm:cxn modelId="{55E6F5F9-C560-8E4E-9785-632BEF65C767}" type="presParOf" srcId="{1715FF60-0823-E640-B40C-9E5EE0211041}" destId="{95EE8584-EA69-344C-9BF3-CE7AA911E19D}" srcOrd="2" destOrd="0" presId="urn:microsoft.com/office/officeart/2005/8/layout/radial1"/>
    <dgm:cxn modelId="{836668ED-23D0-804A-9698-42404CCC9432}" type="presParOf" srcId="{1715FF60-0823-E640-B40C-9E5EE0211041}" destId="{6FC35BC7-79DA-D244-A35A-34232013DB77}" srcOrd="3" destOrd="0" presId="urn:microsoft.com/office/officeart/2005/8/layout/radial1"/>
    <dgm:cxn modelId="{32E5A24F-6D9A-D841-8E69-E912C4028A37}" type="presParOf" srcId="{6FC35BC7-79DA-D244-A35A-34232013DB77}" destId="{8AF4728C-5FD7-CB4D-912B-C62C4A68A589}" srcOrd="0" destOrd="0" presId="urn:microsoft.com/office/officeart/2005/8/layout/radial1"/>
    <dgm:cxn modelId="{61F9277E-1A8A-8E41-8DEA-3DA52B8ECEC3}" type="presParOf" srcId="{1715FF60-0823-E640-B40C-9E5EE0211041}" destId="{A6A878BF-CE05-B243-94CF-A14CDCE9CC42}" srcOrd="4" destOrd="0" presId="urn:microsoft.com/office/officeart/2005/8/layout/radial1"/>
    <dgm:cxn modelId="{2B9A42EC-456D-094B-95BE-42E2CCED061F}" type="presParOf" srcId="{1715FF60-0823-E640-B40C-9E5EE0211041}" destId="{4B36DFF2-21C5-AC4F-93B1-4ADE707D5877}" srcOrd="5" destOrd="0" presId="urn:microsoft.com/office/officeart/2005/8/layout/radial1"/>
    <dgm:cxn modelId="{80C09F88-CA5F-9E4D-8B5B-FE00C1EAE034}" type="presParOf" srcId="{4B36DFF2-21C5-AC4F-93B1-4ADE707D5877}" destId="{2E3A7B63-CF10-AA4D-B775-ABDC10E7A0F8}" srcOrd="0" destOrd="0" presId="urn:microsoft.com/office/officeart/2005/8/layout/radial1"/>
    <dgm:cxn modelId="{1DFC0707-B1C2-4541-B1C9-5FAA20D2091E}" type="presParOf" srcId="{1715FF60-0823-E640-B40C-9E5EE0211041}" destId="{C3AB4D8A-EFCC-3D4C-B7C4-B8FC9F9E3A77}" srcOrd="6" destOrd="0" presId="urn:microsoft.com/office/officeart/2005/8/layout/radial1"/>
    <dgm:cxn modelId="{8E73B066-DB59-2341-8045-79659012C0DF}" type="presParOf" srcId="{1715FF60-0823-E640-B40C-9E5EE0211041}" destId="{350DFD0F-E350-B843-A238-6C8FF205FA61}" srcOrd="7" destOrd="0" presId="urn:microsoft.com/office/officeart/2005/8/layout/radial1"/>
    <dgm:cxn modelId="{A99A16FE-15A9-B842-8692-32329872F413}" type="presParOf" srcId="{350DFD0F-E350-B843-A238-6C8FF205FA61}" destId="{53D735BC-622B-F248-9103-60DF8603D66B}" srcOrd="0" destOrd="0" presId="urn:microsoft.com/office/officeart/2005/8/layout/radial1"/>
    <dgm:cxn modelId="{B4A445C6-49F4-3746-8577-8EAD182526BF}" type="presParOf" srcId="{1715FF60-0823-E640-B40C-9E5EE0211041}" destId="{57DEA4E4-E07B-5249-971D-66917A9C4C2D}" srcOrd="8" destOrd="0" presId="urn:microsoft.com/office/officeart/2005/8/layout/radial1"/>
    <dgm:cxn modelId="{895E1D73-1565-EE4D-A333-FC1AEEB27888}" type="presParOf" srcId="{1715FF60-0823-E640-B40C-9E5EE0211041}" destId="{48985826-5B1F-FA49-B140-C1555EFB64F1}" srcOrd="9" destOrd="0" presId="urn:microsoft.com/office/officeart/2005/8/layout/radial1"/>
    <dgm:cxn modelId="{69639EED-E8C3-584C-B034-49A48C293BFB}" type="presParOf" srcId="{48985826-5B1F-FA49-B140-C1555EFB64F1}" destId="{52C7C42C-8F8A-3D40-BCB1-20B200DE7A35}" srcOrd="0" destOrd="0" presId="urn:microsoft.com/office/officeart/2005/8/layout/radial1"/>
    <dgm:cxn modelId="{BE92E958-32D3-8949-BF05-9F82CD5840BA}" type="presParOf" srcId="{1715FF60-0823-E640-B40C-9E5EE0211041}" destId="{F5B8B97D-A0ED-C54A-BB69-757DD7103C6B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A7E55B8-4D0B-6746-AE4A-A77F2AAB49EC}" type="doc">
      <dgm:prSet loTypeId="urn:microsoft.com/office/officeart/2005/8/layout/radial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16194BF-4072-454C-95CC-9359772F6668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Personal</a:t>
          </a:r>
          <a:endParaRPr lang="en-US" dirty="0"/>
        </a:p>
      </dgm:t>
    </dgm:pt>
    <dgm:pt modelId="{75AEBE41-1CFE-9A4E-99E0-E9F54DE2275D}" type="parTrans" cxnId="{DF8CBC5C-53D7-4242-8FA6-CCBEE6AE45D7}">
      <dgm:prSet/>
      <dgm:spPr/>
      <dgm:t>
        <a:bodyPr/>
        <a:lstStyle/>
        <a:p>
          <a:endParaRPr lang="en-US"/>
        </a:p>
      </dgm:t>
    </dgm:pt>
    <dgm:pt modelId="{B5BEA512-98A0-A845-9F0C-DBFE8E4639D9}" type="sibTrans" cxnId="{DF8CBC5C-53D7-4242-8FA6-CCBEE6AE45D7}">
      <dgm:prSet/>
      <dgm:spPr/>
      <dgm:t>
        <a:bodyPr/>
        <a:lstStyle/>
        <a:p>
          <a:endParaRPr lang="en-US"/>
        </a:p>
      </dgm:t>
    </dgm:pt>
    <dgm:pt modelId="{36670126-43BC-2C42-8D19-121B2AD4EC5A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Economic situation</a:t>
          </a:r>
          <a:endParaRPr lang="en-US" dirty="0"/>
        </a:p>
      </dgm:t>
    </dgm:pt>
    <dgm:pt modelId="{2E7A72DD-F861-E84C-86E0-830255D3A0C5}" type="parTrans" cxnId="{A935AD38-2DF4-6245-8B90-139B2E00B002}">
      <dgm:prSet/>
      <dgm:spPr/>
      <dgm:t>
        <a:bodyPr/>
        <a:lstStyle/>
        <a:p>
          <a:endParaRPr lang="en-US"/>
        </a:p>
      </dgm:t>
    </dgm:pt>
    <dgm:pt modelId="{FCF5CA84-2BB4-0C4B-8C9B-AC8C0E0DFDE6}" type="sibTrans" cxnId="{A935AD38-2DF4-6245-8B90-139B2E00B002}">
      <dgm:prSet/>
      <dgm:spPr/>
      <dgm:t>
        <a:bodyPr/>
        <a:lstStyle/>
        <a:p>
          <a:endParaRPr lang="en-US"/>
        </a:p>
      </dgm:t>
    </dgm:pt>
    <dgm:pt modelId="{E74F9ECF-89F4-C345-9DCD-760DF1F4F5A3}">
      <dgm:prSet phldrT="[Text]"/>
      <dgm:spPr/>
      <dgm:t>
        <a:bodyPr/>
        <a:lstStyle/>
        <a:p>
          <a:r>
            <a:rPr lang="en-US" dirty="0" smtClean="0"/>
            <a:t>Lifestyle</a:t>
          </a:r>
          <a:endParaRPr lang="en-US" dirty="0"/>
        </a:p>
      </dgm:t>
    </dgm:pt>
    <dgm:pt modelId="{4ECDD242-C3CC-8941-89AD-126456F91D87}" type="parTrans" cxnId="{C42B6B95-77D9-4240-9BE9-E1F9934CD9EC}">
      <dgm:prSet/>
      <dgm:spPr/>
      <dgm:t>
        <a:bodyPr/>
        <a:lstStyle/>
        <a:p>
          <a:endParaRPr lang="en-US"/>
        </a:p>
      </dgm:t>
    </dgm:pt>
    <dgm:pt modelId="{416DB0F0-B8AD-D748-B67F-3F20935E4E44}" type="sibTrans" cxnId="{C42B6B95-77D9-4240-9BE9-E1F9934CD9EC}">
      <dgm:prSet/>
      <dgm:spPr/>
      <dgm:t>
        <a:bodyPr/>
        <a:lstStyle/>
        <a:p>
          <a:endParaRPr lang="en-US"/>
        </a:p>
      </dgm:t>
    </dgm:pt>
    <dgm:pt modelId="{01138B56-4FF8-B244-9E48-B72C1544D588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Age &amp; life-cycle stages</a:t>
          </a:r>
          <a:endParaRPr lang="en-US" dirty="0"/>
        </a:p>
      </dgm:t>
    </dgm:pt>
    <dgm:pt modelId="{53B2122E-FED1-E641-964D-4D0EB384A6CC}" type="parTrans" cxnId="{8F78F8E8-B33E-6746-BF4D-15AA5D49A370}">
      <dgm:prSet/>
      <dgm:spPr/>
      <dgm:t>
        <a:bodyPr/>
        <a:lstStyle/>
        <a:p>
          <a:endParaRPr lang="en-US"/>
        </a:p>
      </dgm:t>
    </dgm:pt>
    <dgm:pt modelId="{58C4DECD-5C6B-4546-8586-89B718389CD9}" type="sibTrans" cxnId="{8F78F8E8-B33E-6746-BF4D-15AA5D49A370}">
      <dgm:prSet/>
      <dgm:spPr/>
      <dgm:t>
        <a:bodyPr/>
        <a:lstStyle/>
        <a:p>
          <a:endParaRPr lang="en-US"/>
        </a:p>
      </dgm:t>
    </dgm:pt>
    <dgm:pt modelId="{C318109C-C2E3-5C40-BD92-BCE8C607B611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Occupation</a:t>
          </a:r>
          <a:endParaRPr lang="en-US" dirty="0"/>
        </a:p>
      </dgm:t>
    </dgm:pt>
    <dgm:pt modelId="{33E9CEA3-F1E1-0B4E-9C7C-C9AF306E2BE4}" type="parTrans" cxnId="{C8B6E05E-3E56-1D42-83BE-85C366854E02}">
      <dgm:prSet/>
      <dgm:spPr/>
      <dgm:t>
        <a:bodyPr/>
        <a:lstStyle/>
        <a:p>
          <a:endParaRPr lang="en-US"/>
        </a:p>
      </dgm:t>
    </dgm:pt>
    <dgm:pt modelId="{2B1BD549-989F-EF43-89C4-3EA92C3FC3D4}" type="sibTrans" cxnId="{C8B6E05E-3E56-1D42-83BE-85C366854E02}">
      <dgm:prSet/>
      <dgm:spPr/>
      <dgm:t>
        <a:bodyPr/>
        <a:lstStyle/>
        <a:p>
          <a:endParaRPr lang="en-US"/>
        </a:p>
      </dgm:t>
    </dgm:pt>
    <dgm:pt modelId="{4DC06C59-3C90-E749-9046-797814CF152A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Personality &amp; self-concept </a:t>
          </a:r>
          <a:endParaRPr lang="en-US" dirty="0"/>
        </a:p>
      </dgm:t>
    </dgm:pt>
    <dgm:pt modelId="{97D4A62A-E006-DD43-9038-C251DEE7D726}" type="parTrans" cxnId="{56CD9425-5A1D-7444-8F80-398064DD9D7A}">
      <dgm:prSet/>
      <dgm:spPr/>
      <dgm:t>
        <a:bodyPr/>
        <a:lstStyle/>
        <a:p>
          <a:endParaRPr lang="en-US"/>
        </a:p>
      </dgm:t>
    </dgm:pt>
    <dgm:pt modelId="{B1070CB9-C74C-DB42-92C2-C8A012DD649B}" type="sibTrans" cxnId="{56CD9425-5A1D-7444-8F80-398064DD9D7A}">
      <dgm:prSet/>
      <dgm:spPr/>
      <dgm:t>
        <a:bodyPr/>
        <a:lstStyle/>
        <a:p>
          <a:endParaRPr lang="en-US"/>
        </a:p>
      </dgm:t>
    </dgm:pt>
    <dgm:pt modelId="{1715FF60-0823-E640-B40C-9E5EE0211041}" type="pres">
      <dgm:prSet presAssocID="{AA7E55B8-4D0B-6746-AE4A-A77F2AAB49E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90AE80A-9685-124A-859D-00B0DE88572D}" type="pres">
      <dgm:prSet presAssocID="{D16194BF-4072-454C-95CC-9359772F6668}" presName="centerShape" presStyleLbl="node0" presStyleIdx="0" presStyleCnt="1"/>
      <dgm:spPr/>
      <dgm:t>
        <a:bodyPr/>
        <a:lstStyle/>
        <a:p>
          <a:endParaRPr lang="en-US"/>
        </a:p>
      </dgm:t>
    </dgm:pt>
    <dgm:pt modelId="{9412E9A4-4D53-184C-8156-60943801AC6A}" type="pres">
      <dgm:prSet presAssocID="{2E7A72DD-F861-E84C-86E0-830255D3A0C5}" presName="Name9" presStyleLbl="parChTrans1D2" presStyleIdx="0" presStyleCnt="5"/>
      <dgm:spPr/>
      <dgm:t>
        <a:bodyPr/>
        <a:lstStyle/>
        <a:p>
          <a:endParaRPr lang="en-US"/>
        </a:p>
      </dgm:t>
    </dgm:pt>
    <dgm:pt modelId="{8895F9D6-DC49-5349-AA18-13E8E18DEA43}" type="pres">
      <dgm:prSet presAssocID="{2E7A72DD-F861-E84C-86E0-830255D3A0C5}" presName="connTx" presStyleLbl="parChTrans1D2" presStyleIdx="0" presStyleCnt="5"/>
      <dgm:spPr/>
      <dgm:t>
        <a:bodyPr/>
        <a:lstStyle/>
        <a:p>
          <a:endParaRPr lang="en-US"/>
        </a:p>
      </dgm:t>
    </dgm:pt>
    <dgm:pt modelId="{95EE8584-EA69-344C-9BF3-CE7AA911E19D}" type="pres">
      <dgm:prSet presAssocID="{36670126-43BC-2C42-8D19-121B2AD4EC5A}" presName="node" presStyleLbl="node1" presStyleIdx="0" presStyleCnt="5" custRadScaleRad="100000" custRadScaleInc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C35BC7-79DA-D244-A35A-34232013DB77}" type="pres">
      <dgm:prSet presAssocID="{4ECDD242-C3CC-8941-89AD-126456F91D87}" presName="Name9" presStyleLbl="parChTrans1D2" presStyleIdx="1" presStyleCnt="5"/>
      <dgm:spPr/>
      <dgm:t>
        <a:bodyPr/>
        <a:lstStyle/>
        <a:p>
          <a:endParaRPr lang="en-US"/>
        </a:p>
      </dgm:t>
    </dgm:pt>
    <dgm:pt modelId="{8AF4728C-5FD7-CB4D-912B-C62C4A68A589}" type="pres">
      <dgm:prSet presAssocID="{4ECDD242-C3CC-8941-89AD-126456F91D87}" presName="connTx" presStyleLbl="parChTrans1D2" presStyleIdx="1" presStyleCnt="5"/>
      <dgm:spPr/>
      <dgm:t>
        <a:bodyPr/>
        <a:lstStyle/>
        <a:p>
          <a:endParaRPr lang="en-US"/>
        </a:p>
      </dgm:t>
    </dgm:pt>
    <dgm:pt modelId="{A6A878BF-CE05-B243-94CF-A14CDCE9CC42}" type="pres">
      <dgm:prSet presAssocID="{E74F9ECF-89F4-C345-9DCD-760DF1F4F5A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36DFF2-21C5-AC4F-93B1-4ADE707D5877}" type="pres">
      <dgm:prSet presAssocID="{53B2122E-FED1-E641-964D-4D0EB384A6CC}" presName="Name9" presStyleLbl="parChTrans1D2" presStyleIdx="2" presStyleCnt="5"/>
      <dgm:spPr/>
      <dgm:t>
        <a:bodyPr/>
        <a:lstStyle/>
        <a:p>
          <a:endParaRPr lang="en-US"/>
        </a:p>
      </dgm:t>
    </dgm:pt>
    <dgm:pt modelId="{2E3A7B63-CF10-AA4D-B775-ABDC10E7A0F8}" type="pres">
      <dgm:prSet presAssocID="{53B2122E-FED1-E641-964D-4D0EB384A6CC}" presName="connTx" presStyleLbl="parChTrans1D2" presStyleIdx="2" presStyleCnt="5"/>
      <dgm:spPr/>
      <dgm:t>
        <a:bodyPr/>
        <a:lstStyle/>
        <a:p>
          <a:endParaRPr lang="en-US"/>
        </a:p>
      </dgm:t>
    </dgm:pt>
    <dgm:pt modelId="{C3AB4D8A-EFCC-3D4C-B7C4-B8FC9F9E3A77}" type="pres">
      <dgm:prSet presAssocID="{01138B56-4FF8-B244-9E48-B72C1544D58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0DFD0F-E350-B843-A238-6C8FF205FA61}" type="pres">
      <dgm:prSet presAssocID="{33E9CEA3-F1E1-0B4E-9C7C-C9AF306E2BE4}" presName="Name9" presStyleLbl="parChTrans1D2" presStyleIdx="3" presStyleCnt="5"/>
      <dgm:spPr/>
      <dgm:t>
        <a:bodyPr/>
        <a:lstStyle/>
        <a:p>
          <a:endParaRPr lang="en-US"/>
        </a:p>
      </dgm:t>
    </dgm:pt>
    <dgm:pt modelId="{53D735BC-622B-F248-9103-60DF8603D66B}" type="pres">
      <dgm:prSet presAssocID="{33E9CEA3-F1E1-0B4E-9C7C-C9AF306E2BE4}" presName="connTx" presStyleLbl="parChTrans1D2" presStyleIdx="3" presStyleCnt="5"/>
      <dgm:spPr/>
      <dgm:t>
        <a:bodyPr/>
        <a:lstStyle/>
        <a:p>
          <a:endParaRPr lang="en-US"/>
        </a:p>
      </dgm:t>
    </dgm:pt>
    <dgm:pt modelId="{57DEA4E4-E07B-5249-971D-66917A9C4C2D}" type="pres">
      <dgm:prSet presAssocID="{C318109C-C2E3-5C40-BD92-BCE8C607B61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985826-5B1F-FA49-B140-C1555EFB64F1}" type="pres">
      <dgm:prSet presAssocID="{97D4A62A-E006-DD43-9038-C251DEE7D726}" presName="Name9" presStyleLbl="parChTrans1D2" presStyleIdx="4" presStyleCnt="5"/>
      <dgm:spPr/>
      <dgm:t>
        <a:bodyPr/>
        <a:lstStyle/>
        <a:p>
          <a:endParaRPr lang="en-US"/>
        </a:p>
      </dgm:t>
    </dgm:pt>
    <dgm:pt modelId="{52C7C42C-8F8A-3D40-BCB1-20B200DE7A35}" type="pres">
      <dgm:prSet presAssocID="{97D4A62A-E006-DD43-9038-C251DEE7D726}" presName="connTx" presStyleLbl="parChTrans1D2" presStyleIdx="4" presStyleCnt="5"/>
      <dgm:spPr/>
      <dgm:t>
        <a:bodyPr/>
        <a:lstStyle/>
        <a:p>
          <a:endParaRPr lang="en-US"/>
        </a:p>
      </dgm:t>
    </dgm:pt>
    <dgm:pt modelId="{F5B8B97D-A0ED-C54A-BB69-757DD7103C6B}" type="pres">
      <dgm:prSet presAssocID="{4DC06C59-3C90-E749-9046-797814CF152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ABDBF77-0CD6-B54B-9C65-B567DA134A21}" type="presOf" srcId="{53B2122E-FED1-E641-964D-4D0EB384A6CC}" destId="{2E3A7B63-CF10-AA4D-B775-ABDC10E7A0F8}" srcOrd="1" destOrd="0" presId="urn:microsoft.com/office/officeart/2005/8/layout/radial1"/>
    <dgm:cxn modelId="{1E645B9A-6DF6-F640-A343-0A1B41AAB50D}" type="presOf" srcId="{AA7E55B8-4D0B-6746-AE4A-A77F2AAB49EC}" destId="{1715FF60-0823-E640-B40C-9E5EE0211041}" srcOrd="0" destOrd="0" presId="urn:microsoft.com/office/officeart/2005/8/layout/radial1"/>
    <dgm:cxn modelId="{66118FF1-41B6-9D4E-A396-80BEC79EACF3}" type="presOf" srcId="{E74F9ECF-89F4-C345-9DCD-760DF1F4F5A3}" destId="{A6A878BF-CE05-B243-94CF-A14CDCE9CC42}" srcOrd="0" destOrd="0" presId="urn:microsoft.com/office/officeart/2005/8/layout/radial1"/>
    <dgm:cxn modelId="{C8B6E05E-3E56-1D42-83BE-85C366854E02}" srcId="{D16194BF-4072-454C-95CC-9359772F6668}" destId="{C318109C-C2E3-5C40-BD92-BCE8C607B611}" srcOrd="3" destOrd="0" parTransId="{33E9CEA3-F1E1-0B4E-9C7C-C9AF306E2BE4}" sibTransId="{2B1BD549-989F-EF43-89C4-3EA92C3FC3D4}"/>
    <dgm:cxn modelId="{56CD9425-5A1D-7444-8F80-398064DD9D7A}" srcId="{D16194BF-4072-454C-95CC-9359772F6668}" destId="{4DC06C59-3C90-E749-9046-797814CF152A}" srcOrd="4" destOrd="0" parTransId="{97D4A62A-E006-DD43-9038-C251DEE7D726}" sibTransId="{B1070CB9-C74C-DB42-92C2-C8A012DD649B}"/>
    <dgm:cxn modelId="{32B4CD6C-A982-C447-BC3F-44EB091030F0}" type="presOf" srcId="{4DC06C59-3C90-E749-9046-797814CF152A}" destId="{F5B8B97D-A0ED-C54A-BB69-757DD7103C6B}" srcOrd="0" destOrd="0" presId="urn:microsoft.com/office/officeart/2005/8/layout/radial1"/>
    <dgm:cxn modelId="{0193BC14-DDCA-CA42-A300-2F8D68ACFF57}" type="presOf" srcId="{2E7A72DD-F861-E84C-86E0-830255D3A0C5}" destId="{8895F9D6-DC49-5349-AA18-13E8E18DEA43}" srcOrd="1" destOrd="0" presId="urn:microsoft.com/office/officeart/2005/8/layout/radial1"/>
    <dgm:cxn modelId="{88103987-1606-304A-BFA3-441193F85079}" type="presOf" srcId="{2E7A72DD-F861-E84C-86E0-830255D3A0C5}" destId="{9412E9A4-4D53-184C-8156-60943801AC6A}" srcOrd="0" destOrd="0" presId="urn:microsoft.com/office/officeart/2005/8/layout/radial1"/>
    <dgm:cxn modelId="{DF8CBC5C-53D7-4242-8FA6-CCBEE6AE45D7}" srcId="{AA7E55B8-4D0B-6746-AE4A-A77F2AAB49EC}" destId="{D16194BF-4072-454C-95CC-9359772F6668}" srcOrd="0" destOrd="0" parTransId="{75AEBE41-1CFE-9A4E-99E0-E9F54DE2275D}" sibTransId="{B5BEA512-98A0-A845-9F0C-DBFE8E4639D9}"/>
    <dgm:cxn modelId="{17D5F0DF-A877-494E-8553-B41BD95F5697}" type="presOf" srcId="{97D4A62A-E006-DD43-9038-C251DEE7D726}" destId="{48985826-5B1F-FA49-B140-C1555EFB64F1}" srcOrd="0" destOrd="0" presId="urn:microsoft.com/office/officeart/2005/8/layout/radial1"/>
    <dgm:cxn modelId="{8F78F8E8-B33E-6746-BF4D-15AA5D49A370}" srcId="{D16194BF-4072-454C-95CC-9359772F6668}" destId="{01138B56-4FF8-B244-9E48-B72C1544D588}" srcOrd="2" destOrd="0" parTransId="{53B2122E-FED1-E641-964D-4D0EB384A6CC}" sibTransId="{58C4DECD-5C6B-4546-8586-89B718389CD9}"/>
    <dgm:cxn modelId="{36C9435D-D3C3-954F-BD38-F052D593A47E}" type="presOf" srcId="{33E9CEA3-F1E1-0B4E-9C7C-C9AF306E2BE4}" destId="{350DFD0F-E350-B843-A238-6C8FF205FA61}" srcOrd="0" destOrd="0" presId="urn:microsoft.com/office/officeart/2005/8/layout/radial1"/>
    <dgm:cxn modelId="{495317F3-FA4B-5648-86A6-CC36DCEE7F86}" type="presOf" srcId="{4ECDD242-C3CC-8941-89AD-126456F91D87}" destId="{6FC35BC7-79DA-D244-A35A-34232013DB77}" srcOrd="0" destOrd="0" presId="urn:microsoft.com/office/officeart/2005/8/layout/radial1"/>
    <dgm:cxn modelId="{B040E137-9143-0549-A6F2-0E1DE1329DE0}" type="presOf" srcId="{97D4A62A-E006-DD43-9038-C251DEE7D726}" destId="{52C7C42C-8F8A-3D40-BCB1-20B200DE7A35}" srcOrd="1" destOrd="0" presId="urn:microsoft.com/office/officeart/2005/8/layout/radial1"/>
    <dgm:cxn modelId="{9C26CAE2-0EB1-B840-A691-10A17D6DAB09}" type="presOf" srcId="{01138B56-4FF8-B244-9E48-B72C1544D588}" destId="{C3AB4D8A-EFCC-3D4C-B7C4-B8FC9F9E3A77}" srcOrd="0" destOrd="0" presId="urn:microsoft.com/office/officeart/2005/8/layout/radial1"/>
    <dgm:cxn modelId="{ABD3C7F8-C378-0B41-B7FD-6B073E46342D}" type="presOf" srcId="{53B2122E-FED1-E641-964D-4D0EB384A6CC}" destId="{4B36DFF2-21C5-AC4F-93B1-4ADE707D5877}" srcOrd="0" destOrd="0" presId="urn:microsoft.com/office/officeart/2005/8/layout/radial1"/>
    <dgm:cxn modelId="{239A8C41-F3ED-3048-A5B1-179320A68A90}" type="presOf" srcId="{36670126-43BC-2C42-8D19-121B2AD4EC5A}" destId="{95EE8584-EA69-344C-9BF3-CE7AA911E19D}" srcOrd="0" destOrd="0" presId="urn:microsoft.com/office/officeart/2005/8/layout/radial1"/>
    <dgm:cxn modelId="{6DE61941-7A06-954C-9DFB-FBFA0A6D885E}" type="presOf" srcId="{33E9CEA3-F1E1-0B4E-9C7C-C9AF306E2BE4}" destId="{53D735BC-622B-F248-9103-60DF8603D66B}" srcOrd="1" destOrd="0" presId="urn:microsoft.com/office/officeart/2005/8/layout/radial1"/>
    <dgm:cxn modelId="{C42B6B95-77D9-4240-9BE9-E1F9934CD9EC}" srcId="{D16194BF-4072-454C-95CC-9359772F6668}" destId="{E74F9ECF-89F4-C345-9DCD-760DF1F4F5A3}" srcOrd="1" destOrd="0" parTransId="{4ECDD242-C3CC-8941-89AD-126456F91D87}" sibTransId="{416DB0F0-B8AD-D748-B67F-3F20935E4E44}"/>
    <dgm:cxn modelId="{C256C9D4-0912-4641-B3F4-2C7C77B24988}" type="presOf" srcId="{D16194BF-4072-454C-95CC-9359772F6668}" destId="{B90AE80A-9685-124A-859D-00B0DE88572D}" srcOrd="0" destOrd="0" presId="urn:microsoft.com/office/officeart/2005/8/layout/radial1"/>
    <dgm:cxn modelId="{A935AD38-2DF4-6245-8B90-139B2E00B002}" srcId="{D16194BF-4072-454C-95CC-9359772F6668}" destId="{36670126-43BC-2C42-8D19-121B2AD4EC5A}" srcOrd="0" destOrd="0" parTransId="{2E7A72DD-F861-E84C-86E0-830255D3A0C5}" sibTransId="{FCF5CA84-2BB4-0C4B-8C9B-AC8C0E0DFDE6}"/>
    <dgm:cxn modelId="{8D18956B-6B93-F343-8D27-A4993D2F964F}" type="presOf" srcId="{4ECDD242-C3CC-8941-89AD-126456F91D87}" destId="{8AF4728C-5FD7-CB4D-912B-C62C4A68A589}" srcOrd="1" destOrd="0" presId="urn:microsoft.com/office/officeart/2005/8/layout/radial1"/>
    <dgm:cxn modelId="{0A3F833A-C9B3-A646-8EDF-8FBB23201577}" type="presOf" srcId="{C318109C-C2E3-5C40-BD92-BCE8C607B611}" destId="{57DEA4E4-E07B-5249-971D-66917A9C4C2D}" srcOrd="0" destOrd="0" presId="urn:microsoft.com/office/officeart/2005/8/layout/radial1"/>
    <dgm:cxn modelId="{6779AA91-E71C-9141-AA45-759E8434AFAA}" type="presParOf" srcId="{1715FF60-0823-E640-B40C-9E5EE0211041}" destId="{B90AE80A-9685-124A-859D-00B0DE88572D}" srcOrd="0" destOrd="0" presId="urn:microsoft.com/office/officeart/2005/8/layout/radial1"/>
    <dgm:cxn modelId="{1F92CD85-C18A-7342-8702-D946B3A245A1}" type="presParOf" srcId="{1715FF60-0823-E640-B40C-9E5EE0211041}" destId="{9412E9A4-4D53-184C-8156-60943801AC6A}" srcOrd="1" destOrd="0" presId="urn:microsoft.com/office/officeart/2005/8/layout/radial1"/>
    <dgm:cxn modelId="{2DAA58B5-1304-DB4F-87DD-EC6205C7E3EE}" type="presParOf" srcId="{9412E9A4-4D53-184C-8156-60943801AC6A}" destId="{8895F9D6-DC49-5349-AA18-13E8E18DEA43}" srcOrd="0" destOrd="0" presId="urn:microsoft.com/office/officeart/2005/8/layout/radial1"/>
    <dgm:cxn modelId="{1B2A80F3-1E0E-804E-BF1F-87695A201BE4}" type="presParOf" srcId="{1715FF60-0823-E640-B40C-9E5EE0211041}" destId="{95EE8584-EA69-344C-9BF3-CE7AA911E19D}" srcOrd="2" destOrd="0" presId="urn:microsoft.com/office/officeart/2005/8/layout/radial1"/>
    <dgm:cxn modelId="{820117E0-F2F1-2F4E-B852-A53C25111339}" type="presParOf" srcId="{1715FF60-0823-E640-B40C-9E5EE0211041}" destId="{6FC35BC7-79DA-D244-A35A-34232013DB77}" srcOrd="3" destOrd="0" presId="urn:microsoft.com/office/officeart/2005/8/layout/radial1"/>
    <dgm:cxn modelId="{B3AF6E4C-6B65-1242-AA98-73DCF55ECD9B}" type="presParOf" srcId="{6FC35BC7-79DA-D244-A35A-34232013DB77}" destId="{8AF4728C-5FD7-CB4D-912B-C62C4A68A589}" srcOrd="0" destOrd="0" presId="urn:microsoft.com/office/officeart/2005/8/layout/radial1"/>
    <dgm:cxn modelId="{EDD1BF9A-D7AB-C24D-8E9F-8229D18CA1AB}" type="presParOf" srcId="{1715FF60-0823-E640-B40C-9E5EE0211041}" destId="{A6A878BF-CE05-B243-94CF-A14CDCE9CC42}" srcOrd="4" destOrd="0" presId="urn:microsoft.com/office/officeart/2005/8/layout/radial1"/>
    <dgm:cxn modelId="{F8C87601-D4E3-D843-B962-078F0D81F098}" type="presParOf" srcId="{1715FF60-0823-E640-B40C-9E5EE0211041}" destId="{4B36DFF2-21C5-AC4F-93B1-4ADE707D5877}" srcOrd="5" destOrd="0" presId="urn:microsoft.com/office/officeart/2005/8/layout/radial1"/>
    <dgm:cxn modelId="{415B6837-1E6B-2940-83A6-AC37D89B0134}" type="presParOf" srcId="{4B36DFF2-21C5-AC4F-93B1-4ADE707D5877}" destId="{2E3A7B63-CF10-AA4D-B775-ABDC10E7A0F8}" srcOrd="0" destOrd="0" presId="urn:microsoft.com/office/officeart/2005/8/layout/radial1"/>
    <dgm:cxn modelId="{E89C0092-EB32-FB4C-8E16-9D191F494AEB}" type="presParOf" srcId="{1715FF60-0823-E640-B40C-9E5EE0211041}" destId="{C3AB4D8A-EFCC-3D4C-B7C4-B8FC9F9E3A77}" srcOrd="6" destOrd="0" presId="urn:microsoft.com/office/officeart/2005/8/layout/radial1"/>
    <dgm:cxn modelId="{B76096D3-1983-9049-81C3-3475DF1BCECE}" type="presParOf" srcId="{1715FF60-0823-E640-B40C-9E5EE0211041}" destId="{350DFD0F-E350-B843-A238-6C8FF205FA61}" srcOrd="7" destOrd="0" presId="urn:microsoft.com/office/officeart/2005/8/layout/radial1"/>
    <dgm:cxn modelId="{B24892FF-F8BC-2D46-9AEF-DEE898221EB3}" type="presParOf" srcId="{350DFD0F-E350-B843-A238-6C8FF205FA61}" destId="{53D735BC-622B-F248-9103-60DF8603D66B}" srcOrd="0" destOrd="0" presId="urn:microsoft.com/office/officeart/2005/8/layout/radial1"/>
    <dgm:cxn modelId="{B891848D-3152-2F4A-BE55-6F42FF3B2B09}" type="presParOf" srcId="{1715FF60-0823-E640-B40C-9E5EE0211041}" destId="{57DEA4E4-E07B-5249-971D-66917A9C4C2D}" srcOrd="8" destOrd="0" presId="urn:microsoft.com/office/officeart/2005/8/layout/radial1"/>
    <dgm:cxn modelId="{78BC9ECF-3B4B-F94A-8B47-FC999B6AA504}" type="presParOf" srcId="{1715FF60-0823-E640-B40C-9E5EE0211041}" destId="{48985826-5B1F-FA49-B140-C1555EFB64F1}" srcOrd="9" destOrd="0" presId="urn:microsoft.com/office/officeart/2005/8/layout/radial1"/>
    <dgm:cxn modelId="{E33E2D94-E412-EA4F-B744-155D48E9928D}" type="presParOf" srcId="{48985826-5B1F-FA49-B140-C1555EFB64F1}" destId="{52C7C42C-8F8A-3D40-BCB1-20B200DE7A35}" srcOrd="0" destOrd="0" presId="urn:microsoft.com/office/officeart/2005/8/layout/radial1"/>
    <dgm:cxn modelId="{85E2AD74-4F34-8B44-A5B6-549EB44CF6B9}" type="presParOf" srcId="{1715FF60-0823-E640-B40C-9E5EE0211041}" destId="{F5B8B97D-A0ED-C54A-BB69-757DD7103C6B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0CDF8DF5-2DF2-3143-8BB2-F1A8B12054E6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EC046A6D-9427-344D-9DDE-0A2EA0B55B82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Cultural	</a:t>
          </a:r>
          <a:endParaRPr lang="en-US" dirty="0"/>
        </a:p>
      </dgm:t>
    </dgm:pt>
    <dgm:pt modelId="{3DF9131F-639E-8242-A3CE-FBA2D27C2864}" type="parTrans" cxnId="{20D2B601-7D3D-C947-ABED-86962FAA9EDE}">
      <dgm:prSet/>
      <dgm:spPr/>
      <dgm:t>
        <a:bodyPr/>
        <a:lstStyle/>
        <a:p>
          <a:endParaRPr lang="en-US"/>
        </a:p>
      </dgm:t>
    </dgm:pt>
    <dgm:pt modelId="{FC154178-0147-504D-B071-B5BF4869033E}" type="sibTrans" cxnId="{20D2B601-7D3D-C947-ABED-86962FAA9EDE}">
      <dgm:prSet/>
      <dgm:spPr/>
      <dgm:t>
        <a:bodyPr/>
        <a:lstStyle/>
        <a:p>
          <a:endParaRPr lang="en-US"/>
        </a:p>
      </dgm:t>
    </dgm:pt>
    <dgm:pt modelId="{4922747D-6552-6E4A-AB79-9E1BD6AD012A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Social</a:t>
          </a:r>
          <a:endParaRPr lang="en-US" dirty="0"/>
        </a:p>
      </dgm:t>
    </dgm:pt>
    <dgm:pt modelId="{0FE260D0-2773-C44C-B289-04A332A70A59}" type="parTrans" cxnId="{2037095C-22E7-8A40-AB62-6EDDC9557AD2}">
      <dgm:prSet/>
      <dgm:spPr/>
      <dgm:t>
        <a:bodyPr/>
        <a:lstStyle/>
        <a:p>
          <a:endParaRPr lang="en-US"/>
        </a:p>
      </dgm:t>
    </dgm:pt>
    <dgm:pt modelId="{3AE81304-9E3A-0D45-A302-249E48645A07}" type="sibTrans" cxnId="{2037095C-22E7-8A40-AB62-6EDDC9557AD2}">
      <dgm:prSet/>
      <dgm:spPr/>
      <dgm:t>
        <a:bodyPr/>
        <a:lstStyle/>
        <a:p>
          <a:endParaRPr lang="en-US"/>
        </a:p>
      </dgm:t>
    </dgm:pt>
    <dgm:pt modelId="{0AFE2491-8004-824A-A9EA-4A5B8F4E6464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Personal </a:t>
          </a:r>
        </a:p>
      </dgm:t>
    </dgm:pt>
    <dgm:pt modelId="{8EF8CE98-310D-0645-B94B-1B987A7B1D6D}" type="parTrans" cxnId="{94269315-95C3-FD42-BF20-52F8B58BD026}">
      <dgm:prSet/>
      <dgm:spPr/>
      <dgm:t>
        <a:bodyPr/>
        <a:lstStyle/>
        <a:p>
          <a:endParaRPr lang="en-US"/>
        </a:p>
      </dgm:t>
    </dgm:pt>
    <dgm:pt modelId="{5CF58D0F-8E70-C043-94E8-CD5AEA07B9B9}" type="sibTrans" cxnId="{94269315-95C3-FD42-BF20-52F8B58BD026}">
      <dgm:prSet/>
      <dgm:spPr/>
      <dgm:t>
        <a:bodyPr/>
        <a:lstStyle/>
        <a:p>
          <a:endParaRPr lang="en-US"/>
        </a:p>
      </dgm:t>
    </dgm:pt>
    <dgm:pt modelId="{1AD850B6-FBB0-3E45-B430-8208C05C9ECE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Psychological</a:t>
          </a:r>
        </a:p>
      </dgm:t>
    </dgm:pt>
    <dgm:pt modelId="{B0496786-BC12-4849-876F-6A0F72071BAA}" type="parTrans" cxnId="{7D8AA788-42FC-2C4C-A987-D2CD6828F269}">
      <dgm:prSet/>
      <dgm:spPr/>
      <dgm:t>
        <a:bodyPr/>
        <a:lstStyle/>
        <a:p>
          <a:endParaRPr lang="en-US"/>
        </a:p>
      </dgm:t>
    </dgm:pt>
    <dgm:pt modelId="{FD8885D7-5F54-AE45-BF58-9CEA5031C64B}" type="sibTrans" cxnId="{7D8AA788-42FC-2C4C-A987-D2CD6828F269}">
      <dgm:prSet/>
      <dgm:spPr/>
      <dgm:t>
        <a:bodyPr/>
        <a:lstStyle/>
        <a:p>
          <a:endParaRPr lang="en-US"/>
        </a:p>
      </dgm:t>
    </dgm:pt>
    <dgm:pt modelId="{E1D258C8-E4AB-5645-929D-649D1AC75990}">
      <dgm:prSet phldrT="[Text]"/>
      <dgm:spPr/>
      <dgm:t>
        <a:bodyPr/>
        <a:lstStyle/>
        <a:p>
          <a:r>
            <a:rPr lang="en-US" dirty="0" smtClean="0"/>
            <a:t>Buyer</a:t>
          </a:r>
        </a:p>
      </dgm:t>
    </dgm:pt>
    <dgm:pt modelId="{674B28BE-02FB-6140-B906-BD1872BAFCAC}" type="parTrans" cxnId="{43BA3905-2D4D-1542-9007-698B62D1F393}">
      <dgm:prSet/>
      <dgm:spPr/>
      <dgm:t>
        <a:bodyPr/>
        <a:lstStyle/>
        <a:p>
          <a:endParaRPr lang="en-US"/>
        </a:p>
      </dgm:t>
    </dgm:pt>
    <dgm:pt modelId="{551A269A-AFF4-D345-ADB8-301ABD49F285}" type="sibTrans" cxnId="{43BA3905-2D4D-1542-9007-698B62D1F393}">
      <dgm:prSet/>
      <dgm:spPr/>
      <dgm:t>
        <a:bodyPr/>
        <a:lstStyle/>
        <a:p>
          <a:endParaRPr lang="en-US"/>
        </a:p>
      </dgm:t>
    </dgm:pt>
    <dgm:pt modelId="{B53B5A74-67A1-0A48-8120-DE0B96329BFD}" type="pres">
      <dgm:prSet presAssocID="{0CDF8DF5-2DF2-3143-8BB2-F1A8B12054E6}" presName="Name0" presStyleCnt="0">
        <dgm:presLayoutVars>
          <dgm:dir/>
          <dgm:resizeHandles val="exact"/>
        </dgm:presLayoutVars>
      </dgm:prSet>
      <dgm:spPr/>
    </dgm:pt>
    <dgm:pt modelId="{966CC212-5E47-7F41-BD6F-1A2BAF31762A}" type="pres">
      <dgm:prSet presAssocID="{EC046A6D-9427-344D-9DDE-0A2EA0B55B8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F7B3F6-2E45-BA49-A150-67EEE41ED421}" type="pres">
      <dgm:prSet presAssocID="{FC154178-0147-504D-B071-B5BF4869033E}" presName="sibTrans" presStyleLbl="sibTrans2D1" presStyleIdx="0" presStyleCnt="4"/>
      <dgm:spPr/>
      <dgm:t>
        <a:bodyPr/>
        <a:lstStyle/>
        <a:p>
          <a:endParaRPr lang="en-US"/>
        </a:p>
      </dgm:t>
    </dgm:pt>
    <dgm:pt modelId="{58AB9A70-826D-4D4F-8F38-30591D615387}" type="pres">
      <dgm:prSet presAssocID="{FC154178-0147-504D-B071-B5BF4869033E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1D71484-7D8B-C541-983A-2EED2A42EC3C}" type="pres">
      <dgm:prSet presAssocID="{4922747D-6552-6E4A-AB79-9E1BD6AD012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722FE2-A90A-5047-96A3-7CE2ECC96D59}" type="pres">
      <dgm:prSet presAssocID="{3AE81304-9E3A-0D45-A302-249E48645A07}" presName="sibTrans" presStyleLbl="sibTrans2D1" presStyleIdx="1" presStyleCnt="4"/>
      <dgm:spPr/>
      <dgm:t>
        <a:bodyPr/>
        <a:lstStyle/>
        <a:p>
          <a:endParaRPr lang="en-US"/>
        </a:p>
      </dgm:t>
    </dgm:pt>
    <dgm:pt modelId="{477CD5BE-CED9-344F-8A93-3000626A56B5}" type="pres">
      <dgm:prSet presAssocID="{3AE81304-9E3A-0D45-A302-249E48645A07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D296EB60-2977-AA4B-B5B3-1FB259264519}" type="pres">
      <dgm:prSet presAssocID="{0AFE2491-8004-824A-A9EA-4A5B8F4E646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D07791-603F-114B-BF57-A5E7550C3F18}" type="pres">
      <dgm:prSet presAssocID="{5CF58D0F-8E70-C043-94E8-CD5AEA07B9B9}" presName="sibTrans" presStyleLbl="sibTrans2D1" presStyleIdx="2" presStyleCnt="4"/>
      <dgm:spPr/>
      <dgm:t>
        <a:bodyPr/>
        <a:lstStyle/>
        <a:p>
          <a:endParaRPr lang="en-US"/>
        </a:p>
      </dgm:t>
    </dgm:pt>
    <dgm:pt modelId="{510F0AC8-34BA-AD4A-8597-335EC94B26CC}" type="pres">
      <dgm:prSet presAssocID="{5CF58D0F-8E70-C043-94E8-CD5AEA07B9B9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1DDD440D-6A30-4240-91CC-04EF0277275F}" type="pres">
      <dgm:prSet presAssocID="{1AD850B6-FBB0-3E45-B430-8208C05C9EC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7E70B5-146C-B744-8B76-7F6B28BBBCB4}" type="pres">
      <dgm:prSet presAssocID="{FD8885D7-5F54-AE45-BF58-9CEA5031C64B}" presName="sibTrans" presStyleLbl="sibTrans2D1" presStyleIdx="3" presStyleCnt="4"/>
      <dgm:spPr/>
      <dgm:t>
        <a:bodyPr/>
        <a:lstStyle/>
        <a:p>
          <a:endParaRPr lang="en-US"/>
        </a:p>
      </dgm:t>
    </dgm:pt>
    <dgm:pt modelId="{5B2867D3-2EEC-204C-AE64-4AE31919361A}" type="pres">
      <dgm:prSet presAssocID="{FD8885D7-5F54-AE45-BF58-9CEA5031C64B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B3C6D049-7D30-954B-9200-5BEA20A48DB6}" type="pres">
      <dgm:prSet presAssocID="{E1D258C8-E4AB-5645-929D-649D1AC7599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9DB2885-AF49-C34D-B091-CA7CC937FC43}" type="presOf" srcId="{E1D258C8-E4AB-5645-929D-649D1AC75990}" destId="{B3C6D049-7D30-954B-9200-5BEA20A48DB6}" srcOrd="0" destOrd="0" presId="urn:microsoft.com/office/officeart/2005/8/layout/process1"/>
    <dgm:cxn modelId="{0F0108E0-39A6-894D-9DCD-FA490F99FBD6}" type="presOf" srcId="{5CF58D0F-8E70-C043-94E8-CD5AEA07B9B9}" destId="{510F0AC8-34BA-AD4A-8597-335EC94B26CC}" srcOrd="1" destOrd="0" presId="urn:microsoft.com/office/officeart/2005/8/layout/process1"/>
    <dgm:cxn modelId="{20D2B601-7D3D-C947-ABED-86962FAA9EDE}" srcId="{0CDF8DF5-2DF2-3143-8BB2-F1A8B12054E6}" destId="{EC046A6D-9427-344D-9DDE-0A2EA0B55B82}" srcOrd="0" destOrd="0" parTransId="{3DF9131F-639E-8242-A3CE-FBA2D27C2864}" sibTransId="{FC154178-0147-504D-B071-B5BF4869033E}"/>
    <dgm:cxn modelId="{4F570455-4381-D74F-8C20-A1365C209089}" type="presOf" srcId="{FD8885D7-5F54-AE45-BF58-9CEA5031C64B}" destId="{5B2867D3-2EEC-204C-AE64-4AE31919361A}" srcOrd="1" destOrd="0" presId="urn:microsoft.com/office/officeart/2005/8/layout/process1"/>
    <dgm:cxn modelId="{43BA3905-2D4D-1542-9007-698B62D1F393}" srcId="{0CDF8DF5-2DF2-3143-8BB2-F1A8B12054E6}" destId="{E1D258C8-E4AB-5645-929D-649D1AC75990}" srcOrd="4" destOrd="0" parTransId="{674B28BE-02FB-6140-B906-BD1872BAFCAC}" sibTransId="{551A269A-AFF4-D345-ADB8-301ABD49F285}"/>
    <dgm:cxn modelId="{8F59B3B4-4B55-EE46-BCDD-4DFF0529910E}" type="presOf" srcId="{EC046A6D-9427-344D-9DDE-0A2EA0B55B82}" destId="{966CC212-5E47-7F41-BD6F-1A2BAF31762A}" srcOrd="0" destOrd="0" presId="urn:microsoft.com/office/officeart/2005/8/layout/process1"/>
    <dgm:cxn modelId="{C224CB75-7280-C14E-9154-F6B941A7C538}" type="presOf" srcId="{0CDF8DF5-2DF2-3143-8BB2-F1A8B12054E6}" destId="{B53B5A74-67A1-0A48-8120-DE0B96329BFD}" srcOrd="0" destOrd="0" presId="urn:microsoft.com/office/officeart/2005/8/layout/process1"/>
    <dgm:cxn modelId="{411BA523-EA19-ED43-82BC-1A558E024021}" type="presOf" srcId="{5CF58D0F-8E70-C043-94E8-CD5AEA07B9B9}" destId="{3DD07791-603F-114B-BF57-A5E7550C3F18}" srcOrd="0" destOrd="0" presId="urn:microsoft.com/office/officeart/2005/8/layout/process1"/>
    <dgm:cxn modelId="{94269315-95C3-FD42-BF20-52F8B58BD026}" srcId="{0CDF8DF5-2DF2-3143-8BB2-F1A8B12054E6}" destId="{0AFE2491-8004-824A-A9EA-4A5B8F4E6464}" srcOrd="2" destOrd="0" parTransId="{8EF8CE98-310D-0645-B94B-1B987A7B1D6D}" sibTransId="{5CF58D0F-8E70-C043-94E8-CD5AEA07B9B9}"/>
    <dgm:cxn modelId="{243646F0-10B5-3742-BEC6-DABDE459FA06}" type="presOf" srcId="{FD8885D7-5F54-AE45-BF58-9CEA5031C64B}" destId="{F57E70B5-146C-B744-8B76-7F6B28BBBCB4}" srcOrd="0" destOrd="0" presId="urn:microsoft.com/office/officeart/2005/8/layout/process1"/>
    <dgm:cxn modelId="{D48CED5B-BA9E-084D-B788-1A2492D6E524}" type="presOf" srcId="{0AFE2491-8004-824A-A9EA-4A5B8F4E6464}" destId="{D296EB60-2977-AA4B-B5B3-1FB259264519}" srcOrd="0" destOrd="0" presId="urn:microsoft.com/office/officeart/2005/8/layout/process1"/>
    <dgm:cxn modelId="{DA875776-3251-0541-B4B0-50DD6E4D4EBA}" type="presOf" srcId="{FC154178-0147-504D-B071-B5BF4869033E}" destId="{6CF7B3F6-2E45-BA49-A150-67EEE41ED421}" srcOrd="0" destOrd="0" presId="urn:microsoft.com/office/officeart/2005/8/layout/process1"/>
    <dgm:cxn modelId="{58A72914-819E-9648-818A-ECD00E3162AA}" type="presOf" srcId="{1AD850B6-FBB0-3E45-B430-8208C05C9ECE}" destId="{1DDD440D-6A30-4240-91CC-04EF0277275F}" srcOrd="0" destOrd="0" presId="urn:microsoft.com/office/officeart/2005/8/layout/process1"/>
    <dgm:cxn modelId="{6D7D3072-EF72-9C40-8264-3280B4DC37EE}" type="presOf" srcId="{3AE81304-9E3A-0D45-A302-249E48645A07}" destId="{B2722FE2-A90A-5047-96A3-7CE2ECC96D59}" srcOrd="0" destOrd="0" presId="urn:microsoft.com/office/officeart/2005/8/layout/process1"/>
    <dgm:cxn modelId="{71A6607A-A15F-AD4C-9E7F-8DCEF04CA67C}" type="presOf" srcId="{4922747D-6552-6E4A-AB79-9E1BD6AD012A}" destId="{E1D71484-7D8B-C541-983A-2EED2A42EC3C}" srcOrd="0" destOrd="0" presId="urn:microsoft.com/office/officeart/2005/8/layout/process1"/>
    <dgm:cxn modelId="{A754DE10-8904-2144-A2C9-E9EAA969ED7C}" type="presOf" srcId="{3AE81304-9E3A-0D45-A302-249E48645A07}" destId="{477CD5BE-CED9-344F-8A93-3000626A56B5}" srcOrd="1" destOrd="0" presId="urn:microsoft.com/office/officeart/2005/8/layout/process1"/>
    <dgm:cxn modelId="{2037095C-22E7-8A40-AB62-6EDDC9557AD2}" srcId="{0CDF8DF5-2DF2-3143-8BB2-F1A8B12054E6}" destId="{4922747D-6552-6E4A-AB79-9E1BD6AD012A}" srcOrd="1" destOrd="0" parTransId="{0FE260D0-2773-C44C-B289-04A332A70A59}" sibTransId="{3AE81304-9E3A-0D45-A302-249E48645A07}"/>
    <dgm:cxn modelId="{BE761811-8732-6648-82F5-9B510DBE7943}" type="presOf" srcId="{FC154178-0147-504D-B071-B5BF4869033E}" destId="{58AB9A70-826D-4D4F-8F38-30591D615387}" srcOrd="1" destOrd="0" presId="urn:microsoft.com/office/officeart/2005/8/layout/process1"/>
    <dgm:cxn modelId="{7D8AA788-42FC-2C4C-A987-D2CD6828F269}" srcId="{0CDF8DF5-2DF2-3143-8BB2-F1A8B12054E6}" destId="{1AD850B6-FBB0-3E45-B430-8208C05C9ECE}" srcOrd="3" destOrd="0" parTransId="{B0496786-BC12-4849-876F-6A0F72071BAA}" sibTransId="{FD8885D7-5F54-AE45-BF58-9CEA5031C64B}"/>
    <dgm:cxn modelId="{3B207A46-865B-F247-B383-B22DD992DB8C}" type="presParOf" srcId="{B53B5A74-67A1-0A48-8120-DE0B96329BFD}" destId="{966CC212-5E47-7F41-BD6F-1A2BAF31762A}" srcOrd="0" destOrd="0" presId="urn:microsoft.com/office/officeart/2005/8/layout/process1"/>
    <dgm:cxn modelId="{18AF4AF0-2D77-6C40-9A63-BAD4F653BA08}" type="presParOf" srcId="{B53B5A74-67A1-0A48-8120-DE0B96329BFD}" destId="{6CF7B3F6-2E45-BA49-A150-67EEE41ED421}" srcOrd="1" destOrd="0" presId="urn:microsoft.com/office/officeart/2005/8/layout/process1"/>
    <dgm:cxn modelId="{EE7ECAB7-69D8-4C43-9E1F-B75EB9BE6836}" type="presParOf" srcId="{6CF7B3F6-2E45-BA49-A150-67EEE41ED421}" destId="{58AB9A70-826D-4D4F-8F38-30591D615387}" srcOrd="0" destOrd="0" presId="urn:microsoft.com/office/officeart/2005/8/layout/process1"/>
    <dgm:cxn modelId="{F15BFE2F-EC57-DB42-B35E-27EA751CCAEB}" type="presParOf" srcId="{B53B5A74-67A1-0A48-8120-DE0B96329BFD}" destId="{E1D71484-7D8B-C541-983A-2EED2A42EC3C}" srcOrd="2" destOrd="0" presId="urn:microsoft.com/office/officeart/2005/8/layout/process1"/>
    <dgm:cxn modelId="{E5656330-6543-BF4A-BA7C-FF40CDF3319C}" type="presParOf" srcId="{B53B5A74-67A1-0A48-8120-DE0B96329BFD}" destId="{B2722FE2-A90A-5047-96A3-7CE2ECC96D59}" srcOrd="3" destOrd="0" presId="urn:microsoft.com/office/officeart/2005/8/layout/process1"/>
    <dgm:cxn modelId="{7FEBA1CA-3840-5646-B544-EA68FC5FCB4C}" type="presParOf" srcId="{B2722FE2-A90A-5047-96A3-7CE2ECC96D59}" destId="{477CD5BE-CED9-344F-8A93-3000626A56B5}" srcOrd="0" destOrd="0" presId="urn:microsoft.com/office/officeart/2005/8/layout/process1"/>
    <dgm:cxn modelId="{19285CA3-1950-114E-847A-3BBE6FDA489C}" type="presParOf" srcId="{B53B5A74-67A1-0A48-8120-DE0B96329BFD}" destId="{D296EB60-2977-AA4B-B5B3-1FB259264519}" srcOrd="4" destOrd="0" presId="urn:microsoft.com/office/officeart/2005/8/layout/process1"/>
    <dgm:cxn modelId="{34F5D4EA-27C2-E44A-95FA-FDD761B249DD}" type="presParOf" srcId="{B53B5A74-67A1-0A48-8120-DE0B96329BFD}" destId="{3DD07791-603F-114B-BF57-A5E7550C3F18}" srcOrd="5" destOrd="0" presId="urn:microsoft.com/office/officeart/2005/8/layout/process1"/>
    <dgm:cxn modelId="{18860800-0AAB-2F4B-AFFA-118137996D0E}" type="presParOf" srcId="{3DD07791-603F-114B-BF57-A5E7550C3F18}" destId="{510F0AC8-34BA-AD4A-8597-335EC94B26CC}" srcOrd="0" destOrd="0" presId="urn:microsoft.com/office/officeart/2005/8/layout/process1"/>
    <dgm:cxn modelId="{1B7A9619-ADB0-2947-ADE9-566BDC073736}" type="presParOf" srcId="{B53B5A74-67A1-0A48-8120-DE0B96329BFD}" destId="{1DDD440D-6A30-4240-91CC-04EF0277275F}" srcOrd="6" destOrd="0" presId="urn:microsoft.com/office/officeart/2005/8/layout/process1"/>
    <dgm:cxn modelId="{4CBEC640-81B9-384F-9058-F2A1F8D8E697}" type="presParOf" srcId="{B53B5A74-67A1-0A48-8120-DE0B96329BFD}" destId="{F57E70B5-146C-B744-8B76-7F6B28BBBCB4}" srcOrd="7" destOrd="0" presId="urn:microsoft.com/office/officeart/2005/8/layout/process1"/>
    <dgm:cxn modelId="{C17D6375-16F0-904B-8415-93040FB810F3}" type="presParOf" srcId="{F57E70B5-146C-B744-8B76-7F6B28BBBCB4}" destId="{5B2867D3-2EEC-204C-AE64-4AE31919361A}" srcOrd="0" destOrd="0" presId="urn:microsoft.com/office/officeart/2005/8/layout/process1"/>
    <dgm:cxn modelId="{F04BF065-15A3-234F-97F8-C310D579B30E}" type="presParOf" srcId="{B53B5A74-67A1-0A48-8120-DE0B96329BFD}" destId="{B3C6D049-7D30-954B-9200-5BEA20A48DB6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3FFACE19-C31B-2540-BBF9-BFEAD30E18EA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0243DFB9-F09B-F040-8015-D4187B982AC4}">
      <dgm:prSet phldrT="[Text]"/>
      <dgm:spPr/>
      <dgm:t>
        <a:bodyPr/>
        <a:lstStyle/>
        <a:p>
          <a:r>
            <a:rPr lang="en-US" dirty="0" smtClean="0"/>
            <a:t>Market segmentation</a:t>
          </a:r>
          <a:endParaRPr lang="en-US" dirty="0"/>
        </a:p>
      </dgm:t>
    </dgm:pt>
    <dgm:pt modelId="{EC87C96F-93F8-9047-83D0-D3893361C13A}" type="parTrans" cxnId="{006A0BB1-25CB-D34D-9DEC-1257E3D9CAA7}">
      <dgm:prSet/>
      <dgm:spPr/>
      <dgm:t>
        <a:bodyPr/>
        <a:lstStyle/>
        <a:p>
          <a:endParaRPr lang="en-US"/>
        </a:p>
      </dgm:t>
    </dgm:pt>
    <dgm:pt modelId="{60240F4F-2A48-7146-8B39-019A91AE3C8B}" type="sibTrans" cxnId="{006A0BB1-25CB-D34D-9DEC-1257E3D9CAA7}">
      <dgm:prSet/>
      <dgm:spPr/>
      <dgm:t>
        <a:bodyPr/>
        <a:lstStyle/>
        <a:p>
          <a:endParaRPr lang="en-US"/>
        </a:p>
      </dgm:t>
    </dgm:pt>
    <dgm:pt modelId="{9824828C-759E-424B-96A6-900A38A83259}">
      <dgm:prSet phldrT="[Text]"/>
      <dgm:spPr/>
      <dgm:t>
        <a:bodyPr/>
        <a:lstStyle/>
        <a:p>
          <a:r>
            <a:rPr lang="en-US" dirty="0" smtClean="0"/>
            <a:t>Targeting </a:t>
          </a:r>
          <a:endParaRPr lang="en-US" dirty="0"/>
        </a:p>
      </dgm:t>
    </dgm:pt>
    <dgm:pt modelId="{6E758ABE-DA76-AC41-93D5-235E321452C0}" type="parTrans" cxnId="{17346633-682E-D447-9BD7-309981D5FD04}">
      <dgm:prSet/>
      <dgm:spPr/>
      <dgm:t>
        <a:bodyPr/>
        <a:lstStyle/>
        <a:p>
          <a:endParaRPr lang="en-US"/>
        </a:p>
      </dgm:t>
    </dgm:pt>
    <dgm:pt modelId="{C08DD4CF-6951-3A46-9EBF-4D3667F4C96E}" type="sibTrans" cxnId="{17346633-682E-D447-9BD7-309981D5FD04}">
      <dgm:prSet/>
      <dgm:spPr/>
      <dgm:t>
        <a:bodyPr/>
        <a:lstStyle/>
        <a:p>
          <a:endParaRPr lang="en-US"/>
        </a:p>
      </dgm:t>
    </dgm:pt>
    <dgm:pt modelId="{37B632DA-F7BB-394A-B55E-917D30C0854F}">
      <dgm:prSet phldrT="[Text]"/>
      <dgm:spPr/>
      <dgm:t>
        <a:bodyPr/>
        <a:lstStyle/>
        <a:p>
          <a:r>
            <a:rPr lang="en-US" dirty="0" smtClean="0"/>
            <a:t>Differentiation</a:t>
          </a:r>
        </a:p>
      </dgm:t>
    </dgm:pt>
    <dgm:pt modelId="{F452D438-E864-0640-8C45-043DF704B472}" type="parTrans" cxnId="{F1497AAE-D584-5649-A08F-6395E9381139}">
      <dgm:prSet/>
      <dgm:spPr/>
      <dgm:t>
        <a:bodyPr/>
        <a:lstStyle/>
        <a:p>
          <a:endParaRPr lang="en-US"/>
        </a:p>
      </dgm:t>
    </dgm:pt>
    <dgm:pt modelId="{9697DDB5-19C5-A645-AFCA-89E1DDED282E}" type="sibTrans" cxnId="{F1497AAE-D584-5649-A08F-6395E9381139}">
      <dgm:prSet/>
      <dgm:spPr/>
      <dgm:t>
        <a:bodyPr/>
        <a:lstStyle/>
        <a:p>
          <a:endParaRPr lang="en-US"/>
        </a:p>
      </dgm:t>
    </dgm:pt>
    <dgm:pt modelId="{3F312713-C8E3-254D-A46A-12D8C81F89E7}">
      <dgm:prSet/>
      <dgm:spPr/>
      <dgm:t>
        <a:bodyPr/>
        <a:lstStyle/>
        <a:p>
          <a:r>
            <a:rPr lang="en-US" dirty="0" smtClean="0"/>
            <a:t>Positioning</a:t>
          </a:r>
          <a:endParaRPr lang="en-US" dirty="0"/>
        </a:p>
      </dgm:t>
    </dgm:pt>
    <dgm:pt modelId="{B4C989B3-627E-3644-B1E7-154AE5D3BA88}" type="parTrans" cxnId="{B4A8381E-A145-A54E-AC59-DF027385FFF1}">
      <dgm:prSet/>
      <dgm:spPr/>
      <dgm:t>
        <a:bodyPr/>
        <a:lstStyle/>
        <a:p>
          <a:endParaRPr lang="en-US"/>
        </a:p>
      </dgm:t>
    </dgm:pt>
    <dgm:pt modelId="{8A2C7A04-AFAB-7A4F-B4D7-09AB2A68619E}" type="sibTrans" cxnId="{B4A8381E-A145-A54E-AC59-DF027385FFF1}">
      <dgm:prSet/>
      <dgm:spPr/>
      <dgm:t>
        <a:bodyPr/>
        <a:lstStyle/>
        <a:p>
          <a:endParaRPr lang="en-US"/>
        </a:p>
      </dgm:t>
    </dgm:pt>
    <dgm:pt modelId="{5D69F6C5-25B0-134E-B376-713C4503E219}" type="pres">
      <dgm:prSet presAssocID="{3FFACE19-C31B-2540-BBF9-BFEAD30E18EA}" presName="Name0" presStyleCnt="0">
        <dgm:presLayoutVars>
          <dgm:dir/>
          <dgm:resizeHandles val="exact"/>
        </dgm:presLayoutVars>
      </dgm:prSet>
      <dgm:spPr/>
    </dgm:pt>
    <dgm:pt modelId="{E6320A69-0980-644E-9FDA-C161B6A1263C}" type="pres">
      <dgm:prSet presAssocID="{0243DFB9-F09B-F040-8015-D4187B982AC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571F14-FF10-6D4C-BEEB-12324E03A824}" type="pres">
      <dgm:prSet presAssocID="{60240F4F-2A48-7146-8B39-019A91AE3C8B}" presName="sibTrans" presStyleLbl="sibTrans2D1" presStyleIdx="0" presStyleCnt="3"/>
      <dgm:spPr/>
      <dgm:t>
        <a:bodyPr/>
        <a:lstStyle/>
        <a:p>
          <a:endParaRPr lang="en-US"/>
        </a:p>
      </dgm:t>
    </dgm:pt>
    <dgm:pt modelId="{07F4EF52-D012-A444-8F2B-D2CECE623F77}" type="pres">
      <dgm:prSet presAssocID="{60240F4F-2A48-7146-8B39-019A91AE3C8B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41E237E-717B-484C-A9BC-65B34C8C87F7}" type="pres">
      <dgm:prSet presAssocID="{9824828C-759E-424B-96A6-900A38A8325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315F8A-80A2-B841-993B-218A3E91D6CD}" type="pres">
      <dgm:prSet presAssocID="{C08DD4CF-6951-3A46-9EBF-4D3667F4C96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8C4B642-D8C5-154B-ABFC-8CEAD6E2140D}" type="pres">
      <dgm:prSet presAssocID="{C08DD4CF-6951-3A46-9EBF-4D3667F4C96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B11F605-14E7-2644-870B-3E29328CF36C}" type="pres">
      <dgm:prSet presAssocID="{37B632DA-F7BB-394A-B55E-917D30C0854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D8D16C-9C84-8A41-9B52-F52905010E39}" type="pres">
      <dgm:prSet presAssocID="{9697DDB5-19C5-A645-AFCA-89E1DDED282E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F00F193-153E-FC4A-96A5-C8E98663754F}" type="pres">
      <dgm:prSet presAssocID="{9697DDB5-19C5-A645-AFCA-89E1DDED282E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28B5EDB-B2CB-8E4E-A06D-6441F8EE6526}" type="pres">
      <dgm:prSet presAssocID="{3F312713-C8E3-254D-A46A-12D8C81F89E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346633-682E-D447-9BD7-309981D5FD04}" srcId="{3FFACE19-C31B-2540-BBF9-BFEAD30E18EA}" destId="{9824828C-759E-424B-96A6-900A38A83259}" srcOrd="1" destOrd="0" parTransId="{6E758ABE-DA76-AC41-93D5-235E321452C0}" sibTransId="{C08DD4CF-6951-3A46-9EBF-4D3667F4C96E}"/>
    <dgm:cxn modelId="{B0EC3E49-550C-2840-BE3C-3BC3243A969D}" type="presOf" srcId="{0243DFB9-F09B-F040-8015-D4187B982AC4}" destId="{E6320A69-0980-644E-9FDA-C161B6A1263C}" srcOrd="0" destOrd="0" presId="urn:microsoft.com/office/officeart/2005/8/layout/process1"/>
    <dgm:cxn modelId="{53FC4E1F-B3DD-F04E-BB1B-8B402BFD44CC}" type="presOf" srcId="{3F312713-C8E3-254D-A46A-12D8C81F89E7}" destId="{728B5EDB-B2CB-8E4E-A06D-6441F8EE6526}" srcOrd="0" destOrd="0" presId="urn:microsoft.com/office/officeart/2005/8/layout/process1"/>
    <dgm:cxn modelId="{206A20A2-F406-304B-A549-D6A05D712A6B}" type="presOf" srcId="{60240F4F-2A48-7146-8B39-019A91AE3C8B}" destId="{2A571F14-FF10-6D4C-BEEB-12324E03A824}" srcOrd="0" destOrd="0" presId="urn:microsoft.com/office/officeart/2005/8/layout/process1"/>
    <dgm:cxn modelId="{B4A8381E-A145-A54E-AC59-DF027385FFF1}" srcId="{3FFACE19-C31B-2540-BBF9-BFEAD30E18EA}" destId="{3F312713-C8E3-254D-A46A-12D8C81F89E7}" srcOrd="3" destOrd="0" parTransId="{B4C989B3-627E-3644-B1E7-154AE5D3BA88}" sibTransId="{8A2C7A04-AFAB-7A4F-B4D7-09AB2A68619E}"/>
    <dgm:cxn modelId="{D0178B0B-231E-314B-BEE0-FE3C186E660A}" type="presOf" srcId="{9697DDB5-19C5-A645-AFCA-89E1DDED282E}" destId="{F3D8D16C-9C84-8A41-9B52-F52905010E39}" srcOrd="0" destOrd="0" presId="urn:microsoft.com/office/officeart/2005/8/layout/process1"/>
    <dgm:cxn modelId="{F1497AAE-D584-5649-A08F-6395E9381139}" srcId="{3FFACE19-C31B-2540-BBF9-BFEAD30E18EA}" destId="{37B632DA-F7BB-394A-B55E-917D30C0854F}" srcOrd="2" destOrd="0" parTransId="{F452D438-E864-0640-8C45-043DF704B472}" sibTransId="{9697DDB5-19C5-A645-AFCA-89E1DDED282E}"/>
    <dgm:cxn modelId="{FDC1B7AA-0936-2F4A-9ACA-849982399761}" type="presOf" srcId="{60240F4F-2A48-7146-8B39-019A91AE3C8B}" destId="{07F4EF52-D012-A444-8F2B-D2CECE623F77}" srcOrd="1" destOrd="0" presId="urn:microsoft.com/office/officeart/2005/8/layout/process1"/>
    <dgm:cxn modelId="{171FDA29-57FF-284B-BCAD-20AB41F50991}" type="presOf" srcId="{C08DD4CF-6951-3A46-9EBF-4D3667F4C96E}" destId="{F8C4B642-D8C5-154B-ABFC-8CEAD6E2140D}" srcOrd="1" destOrd="0" presId="urn:microsoft.com/office/officeart/2005/8/layout/process1"/>
    <dgm:cxn modelId="{4EBC9362-9AF5-B243-90B2-30406E78FCFE}" type="presOf" srcId="{9824828C-759E-424B-96A6-900A38A83259}" destId="{C41E237E-717B-484C-A9BC-65B34C8C87F7}" srcOrd="0" destOrd="0" presId="urn:microsoft.com/office/officeart/2005/8/layout/process1"/>
    <dgm:cxn modelId="{6285E2FA-5E74-1841-95ED-54E584C489F4}" type="presOf" srcId="{37B632DA-F7BB-394A-B55E-917D30C0854F}" destId="{6B11F605-14E7-2644-870B-3E29328CF36C}" srcOrd="0" destOrd="0" presId="urn:microsoft.com/office/officeart/2005/8/layout/process1"/>
    <dgm:cxn modelId="{006A0BB1-25CB-D34D-9DEC-1257E3D9CAA7}" srcId="{3FFACE19-C31B-2540-BBF9-BFEAD30E18EA}" destId="{0243DFB9-F09B-F040-8015-D4187B982AC4}" srcOrd="0" destOrd="0" parTransId="{EC87C96F-93F8-9047-83D0-D3893361C13A}" sibTransId="{60240F4F-2A48-7146-8B39-019A91AE3C8B}"/>
    <dgm:cxn modelId="{A895B673-4E39-DA47-AAE0-2D253781D604}" type="presOf" srcId="{C08DD4CF-6951-3A46-9EBF-4D3667F4C96E}" destId="{D1315F8A-80A2-B841-993B-218A3E91D6CD}" srcOrd="0" destOrd="0" presId="urn:microsoft.com/office/officeart/2005/8/layout/process1"/>
    <dgm:cxn modelId="{CAACF4FA-E33F-8C4C-9AC6-51BA07D7EE54}" type="presOf" srcId="{9697DDB5-19C5-A645-AFCA-89E1DDED282E}" destId="{6F00F193-153E-FC4A-96A5-C8E98663754F}" srcOrd="1" destOrd="0" presId="urn:microsoft.com/office/officeart/2005/8/layout/process1"/>
    <dgm:cxn modelId="{E65F42AA-D60E-9847-AF0D-2922CDBD17FB}" type="presOf" srcId="{3FFACE19-C31B-2540-BBF9-BFEAD30E18EA}" destId="{5D69F6C5-25B0-134E-B376-713C4503E219}" srcOrd="0" destOrd="0" presId="urn:microsoft.com/office/officeart/2005/8/layout/process1"/>
    <dgm:cxn modelId="{A32E34CB-1F0F-4248-ADF9-917670DE907A}" type="presParOf" srcId="{5D69F6C5-25B0-134E-B376-713C4503E219}" destId="{E6320A69-0980-644E-9FDA-C161B6A1263C}" srcOrd="0" destOrd="0" presId="urn:microsoft.com/office/officeart/2005/8/layout/process1"/>
    <dgm:cxn modelId="{10D8E5CE-AD4F-3F42-847B-D2D078F57AE3}" type="presParOf" srcId="{5D69F6C5-25B0-134E-B376-713C4503E219}" destId="{2A571F14-FF10-6D4C-BEEB-12324E03A824}" srcOrd="1" destOrd="0" presId="urn:microsoft.com/office/officeart/2005/8/layout/process1"/>
    <dgm:cxn modelId="{1E7FFC36-4F4A-1445-A43F-0F482F052C88}" type="presParOf" srcId="{2A571F14-FF10-6D4C-BEEB-12324E03A824}" destId="{07F4EF52-D012-A444-8F2B-D2CECE623F77}" srcOrd="0" destOrd="0" presId="urn:microsoft.com/office/officeart/2005/8/layout/process1"/>
    <dgm:cxn modelId="{C9F0FB05-2CCC-A443-AA6E-10D9394F73FC}" type="presParOf" srcId="{5D69F6C5-25B0-134E-B376-713C4503E219}" destId="{C41E237E-717B-484C-A9BC-65B34C8C87F7}" srcOrd="2" destOrd="0" presId="urn:microsoft.com/office/officeart/2005/8/layout/process1"/>
    <dgm:cxn modelId="{87E3C940-FBE3-764F-A470-EC36AB764ED8}" type="presParOf" srcId="{5D69F6C5-25B0-134E-B376-713C4503E219}" destId="{D1315F8A-80A2-B841-993B-218A3E91D6CD}" srcOrd="3" destOrd="0" presId="urn:microsoft.com/office/officeart/2005/8/layout/process1"/>
    <dgm:cxn modelId="{C09BA715-7C83-A14F-A5E5-0A2B41915F5E}" type="presParOf" srcId="{D1315F8A-80A2-B841-993B-218A3E91D6CD}" destId="{F8C4B642-D8C5-154B-ABFC-8CEAD6E2140D}" srcOrd="0" destOrd="0" presId="urn:microsoft.com/office/officeart/2005/8/layout/process1"/>
    <dgm:cxn modelId="{60402438-09DB-B84E-804D-CDCC440697FA}" type="presParOf" srcId="{5D69F6C5-25B0-134E-B376-713C4503E219}" destId="{6B11F605-14E7-2644-870B-3E29328CF36C}" srcOrd="4" destOrd="0" presId="urn:microsoft.com/office/officeart/2005/8/layout/process1"/>
    <dgm:cxn modelId="{E26F7909-66A5-084C-9ED1-61C7458DEC3E}" type="presParOf" srcId="{5D69F6C5-25B0-134E-B376-713C4503E219}" destId="{F3D8D16C-9C84-8A41-9B52-F52905010E39}" srcOrd="5" destOrd="0" presId="urn:microsoft.com/office/officeart/2005/8/layout/process1"/>
    <dgm:cxn modelId="{A693DCD0-F044-8045-9A98-32653758B5A2}" type="presParOf" srcId="{F3D8D16C-9C84-8A41-9B52-F52905010E39}" destId="{6F00F193-153E-FC4A-96A5-C8E98663754F}" srcOrd="0" destOrd="0" presId="urn:microsoft.com/office/officeart/2005/8/layout/process1"/>
    <dgm:cxn modelId="{2DCE2674-19D8-5446-93E8-6FAB83B08652}" type="presParOf" srcId="{5D69F6C5-25B0-134E-B376-713C4503E219}" destId="{728B5EDB-B2CB-8E4E-A06D-6441F8EE652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3FFACE19-C31B-2540-BBF9-BFEAD30E18EA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0243DFB9-F09B-F040-8015-D4187B982AC4}">
      <dgm:prSet phldrT="[Text]"/>
      <dgm:spPr/>
      <dgm:t>
        <a:bodyPr/>
        <a:lstStyle/>
        <a:p>
          <a:r>
            <a:rPr lang="en-US" dirty="0" smtClean="0"/>
            <a:t>Market segmentation</a:t>
          </a:r>
          <a:endParaRPr lang="en-US" dirty="0"/>
        </a:p>
      </dgm:t>
    </dgm:pt>
    <dgm:pt modelId="{EC87C96F-93F8-9047-83D0-D3893361C13A}" type="parTrans" cxnId="{006A0BB1-25CB-D34D-9DEC-1257E3D9CAA7}">
      <dgm:prSet/>
      <dgm:spPr/>
      <dgm:t>
        <a:bodyPr/>
        <a:lstStyle/>
        <a:p>
          <a:endParaRPr lang="en-US"/>
        </a:p>
      </dgm:t>
    </dgm:pt>
    <dgm:pt modelId="{60240F4F-2A48-7146-8B39-019A91AE3C8B}" type="sibTrans" cxnId="{006A0BB1-25CB-D34D-9DEC-1257E3D9CAA7}">
      <dgm:prSet/>
      <dgm:spPr/>
      <dgm:t>
        <a:bodyPr/>
        <a:lstStyle/>
        <a:p>
          <a:endParaRPr lang="en-US"/>
        </a:p>
      </dgm:t>
    </dgm:pt>
    <dgm:pt modelId="{9824828C-759E-424B-96A6-900A38A83259}">
      <dgm:prSet phldrT="[Text]"/>
      <dgm:spPr/>
      <dgm:t>
        <a:bodyPr/>
        <a:lstStyle/>
        <a:p>
          <a:r>
            <a:rPr lang="en-US" dirty="0" smtClean="0"/>
            <a:t>Targeting </a:t>
          </a:r>
          <a:endParaRPr lang="en-US" dirty="0"/>
        </a:p>
      </dgm:t>
    </dgm:pt>
    <dgm:pt modelId="{6E758ABE-DA76-AC41-93D5-235E321452C0}" type="parTrans" cxnId="{17346633-682E-D447-9BD7-309981D5FD04}">
      <dgm:prSet/>
      <dgm:spPr/>
      <dgm:t>
        <a:bodyPr/>
        <a:lstStyle/>
        <a:p>
          <a:endParaRPr lang="en-US"/>
        </a:p>
      </dgm:t>
    </dgm:pt>
    <dgm:pt modelId="{C08DD4CF-6951-3A46-9EBF-4D3667F4C96E}" type="sibTrans" cxnId="{17346633-682E-D447-9BD7-309981D5FD04}">
      <dgm:prSet/>
      <dgm:spPr/>
      <dgm:t>
        <a:bodyPr/>
        <a:lstStyle/>
        <a:p>
          <a:endParaRPr lang="en-US"/>
        </a:p>
      </dgm:t>
    </dgm:pt>
    <dgm:pt modelId="{37B632DA-F7BB-394A-B55E-917D30C0854F}">
      <dgm:prSet phldrT="[Text]"/>
      <dgm:spPr/>
      <dgm:t>
        <a:bodyPr/>
        <a:lstStyle/>
        <a:p>
          <a:r>
            <a:rPr lang="en-US" dirty="0" smtClean="0"/>
            <a:t>Differentiation</a:t>
          </a:r>
        </a:p>
      </dgm:t>
    </dgm:pt>
    <dgm:pt modelId="{F452D438-E864-0640-8C45-043DF704B472}" type="parTrans" cxnId="{F1497AAE-D584-5649-A08F-6395E9381139}">
      <dgm:prSet/>
      <dgm:spPr/>
      <dgm:t>
        <a:bodyPr/>
        <a:lstStyle/>
        <a:p>
          <a:endParaRPr lang="en-US"/>
        </a:p>
      </dgm:t>
    </dgm:pt>
    <dgm:pt modelId="{9697DDB5-19C5-A645-AFCA-89E1DDED282E}" type="sibTrans" cxnId="{F1497AAE-D584-5649-A08F-6395E9381139}">
      <dgm:prSet/>
      <dgm:spPr/>
      <dgm:t>
        <a:bodyPr/>
        <a:lstStyle/>
        <a:p>
          <a:endParaRPr lang="en-US"/>
        </a:p>
      </dgm:t>
    </dgm:pt>
    <dgm:pt modelId="{3F312713-C8E3-254D-A46A-12D8C81F89E7}">
      <dgm:prSet/>
      <dgm:spPr/>
      <dgm:t>
        <a:bodyPr/>
        <a:lstStyle/>
        <a:p>
          <a:r>
            <a:rPr lang="en-US" dirty="0" smtClean="0"/>
            <a:t>Positioning</a:t>
          </a:r>
          <a:endParaRPr lang="en-US" dirty="0"/>
        </a:p>
      </dgm:t>
    </dgm:pt>
    <dgm:pt modelId="{B4C989B3-627E-3644-B1E7-154AE5D3BA88}" type="parTrans" cxnId="{B4A8381E-A145-A54E-AC59-DF027385FFF1}">
      <dgm:prSet/>
      <dgm:spPr/>
      <dgm:t>
        <a:bodyPr/>
        <a:lstStyle/>
        <a:p>
          <a:endParaRPr lang="en-US"/>
        </a:p>
      </dgm:t>
    </dgm:pt>
    <dgm:pt modelId="{8A2C7A04-AFAB-7A4F-B4D7-09AB2A68619E}" type="sibTrans" cxnId="{B4A8381E-A145-A54E-AC59-DF027385FFF1}">
      <dgm:prSet/>
      <dgm:spPr/>
      <dgm:t>
        <a:bodyPr/>
        <a:lstStyle/>
        <a:p>
          <a:endParaRPr lang="en-US"/>
        </a:p>
      </dgm:t>
    </dgm:pt>
    <dgm:pt modelId="{5D69F6C5-25B0-134E-B376-713C4503E219}" type="pres">
      <dgm:prSet presAssocID="{3FFACE19-C31B-2540-BBF9-BFEAD30E18EA}" presName="Name0" presStyleCnt="0">
        <dgm:presLayoutVars>
          <dgm:dir/>
          <dgm:resizeHandles val="exact"/>
        </dgm:presLayoutVars>
      </dgm:prSet>
      <dgm:spPr/>
    </dgm:pt>
    <dgm:pt modelId="{E6320A69-0980-644E-9FDA-C161B6A1263C}" type="pres">
      <dgm:prSet presAssocID="{0243DFB9-F09B-F040-8015-D4187B982AC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571F14-FF10-6D4C-BEEB-12324E03A824}" type="pres">
      <dgm:prSet presAssocID="{60240F4F-2A48-7146-8B39-019A91AE3C8B}" presName="sibTrans" presStyleLbl="sibTrans2D1" presStyleIdx="0" presStyleCnt="3"/>
      <dgm:spPr/>
      <dgm:t>
        <a:bodyPr/>
        <a:lstStyle/>
        <a:p>
          <a:endParaRPr lang="en-US"/>
        </a:p>
      </dgm:t>
    </dgm:pt>
    <dgm:pt modelId="{07F4EF52-D012-A444-8F2B-D2CECE623F77}" type="pres">
      <dgm:prSet presAssocID="{60240F4F-2A48-7146-8B39-019A91AE3C8B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41E237E-717B-484C-A9BC-65B34C8C87F7}" type="pres">
      <dgm:prSet presAssocID="{9824828C-759E-424B-96A6-900A38A8325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315F8A-80A2-B841-993B-218A3E91D6CD}" type="pres">
      <dgm:prSet presAssocID="{C08DD4CF-6951-3A46-9EBF-4D3667F4C96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8C4B642-D8C5-154B-ABFC-8CEAD6E2140D}" type="pres">
      <dgm:prSet presAssocID="{C08DD4CF-6951-3A46-9EBF-4D3667F4C96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B11F605-14E7-2644-870B-3E29328CF36C}" type="pres">
      <dgm:prSet presAssocID="{37B632DA-F7BB-394A-B55E-917D30C0854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D8D16C-9C84-8A41-9B52-F52905010E39}" type="pres">
      <dgm:prSet presAssocID="{9697DDB5-19C5-A645-AFCA-89E1DDED282E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F00F193-153E-FC4A-96A5-C8E98663754F}" type="pres">
      <dgm:prSet presAssocID="{9697DDB5-19C5-A645-AFCA-89E1DDED282E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28B5EDB-B2CB-8E4E-A06D-6441F8EE6526}" type="pres">
      <dgm:prSet presAssocID="{3F312713-C8E3-254D-A46A-12D8C81F89E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346633-682E-D447-9BD7-309981D5FD04}" srcId="{3FFACE19-C31B-2540-BBF9-BFEAD30E18EA}" destId="{9824828C-759E-424B-96A6-900A38A83259}" srcOrd="1" destOrd="0" parTransId="{6E758ABE-DA76-AC41-93D5-235E321452C0}" sibTransId="{C08DD4CF-6951-3A46-9EBF-4D3667F4C96E}"/>
    <dgm:cxn modelId="{D071E073-10D9-354F-B47F-4F65B58691E4}" type="presOf" srcId="{3F312713-C8E3-254D-A46A-12D8C81F89E7}" destId="{728B5EDB-B2CB-8E4E-A06D-6441F8EE6526}" srcOrd="0" destOrd="0" presId="urn:microsoft.com/office/officeart/2005/8/layout/process1"/>
    <dgm:cxn modelId="{B4A8381E-A145-A54E-AC59-DF027385FFF1}" srcId="{3FFACE19-C31B-2540-BBF9-BFEAD30E18EA}" destId="{3F312713-C8E3-254D-A46A-12D8C81F89E7}" srcOrd="3" destOrd="0" parTransId="{B4C989B3-627E-3644-B1E7-154AE5D3BA88}" sibTransId="{8A2C7A04-AFAB-7A4F-B4D7-09AB2A68619E}"/>
    <dgm:cxn modelId="{F1497AAE-D584-5649-A08F-6395E9381139}" srcId="{3FFACE19-C31B-2540-BBF9-BFEAD30E18EA}" destId="{37B632DA-F7BB-394A-B55E-917D30C0854F}" srcOrd="2" destOrd="0" parTransId="{F452D438-E864-0640-8C45-043DF704B472}" sibTransId="{9697DDB5-19C5-A645-AFCA-89E1DDED282E}"/>
    <dgm:cxn modelId="{F04631FD-DAAD-D44B-AC14-5804A0C7328D}" type="presOf" srcId="{C08DD4CF-6951-3A46-9EBF-4D3667F4C96E}" destId="{D1315F8A-80A2-B841-993B-218A3E91D6CD}" srcOrd="0" destOrd="0" presId="urn:microsoft.com/office/officeart/2005/8/layout/process1"/>
    <dgm:cxn modelId="{006A0BB1-25CB-D34D-9DEC-1257E3D9CAA7}" srcId="{3FFACE19-C31B-2540-BBF9-BFEAD30E18EA}" destId="{0243DFB9-F09B-F040-8015-D4187B982AC4}" srcOrd="0" destOrd="0" parTransId="{EC87C96F-93F8-9047-83D0-D3893361C13A}" sibTransId="{60240F4F-2A48-7146-8B39-019A91AE3C8B}"/>
    <dgm:cxn modelId="{268DE228-613D-E347-A06D-2D79E4074735}" type="presOf" srcId="{37B632DA-F7BB-394A-B55E-917D30C0854F}" destId="{6B11F605-14E7-2644-870B-3E29328CF36C}" srcOrd="0" destOrd="0" presId="urn:microsoft.com/office/officeart/2005/8/layout/process1"/>
    <dgm:cxn modelId="{CB4FDCB5-35E0-2E46-909E-1FEE7F1C2651}" type="presOf" srcId="{9697DDB5-19C5-A645-AFCA-89E1DDED282E}" destId="{F3D8D16C-9C84-8A41-9B52-F52905010E39}" srcOrd="0" destOrd="0" presId="urn:microsoft.com/office/officeart/2005/8/layout/process1"/>
    <dgm:cxn modelId="{32561DE1-1147-1A47-9F3A-C958176CDB91}" type="presOf" srcId="{9824828C-759E-424B-96A6-900A38A83259}" destId="{C41E237E-717B-484C-A9BC-65B34C8C87F7}" srcOrd="0" destOrd="0" presId="urn:microsoft.com/office/officeart/2005/8/layout/process1"/>
    <dgm:cxn modelId="{CB1D9E84-DE5D-0047-92D4-0003483972D1}" type="presOf" srcId="{9697DDB5-19C5-A645-AFCA-89E1DDED282E}" destId="{6F00F193-153E-FC4A-96A5-C8E98663754F}" srcOrd="1" destOrd="0" presId="urn:microsoft.com/office/officeart/2005/8/layout/process1"/>
    <dgm:cxn modelId="{0A384AD2-B56D-4C47-B2EA-D349BDA3B194}" type="presOf" srcId="{60240F4F-2A48-7146-8B39-019A91AE3C8B}" destId="{07F4EF52-D012-A444-8F2B-D2CECE623F77}" srcOrd="1" destOrd="0" presId="urn:microsoft.com/office/officeart/2005/8/layout/process1"/>
    <dgm:cxn modelId="{28768FD3-E9EC-8345-B9F3-EBBE01115A4E}" type="presOf" srcId="{60240F4F-2A48-7146-8B39-019A91AE3C8B}" destId="{2A571F14-FF10-6D4C-BEEB-12324E03A824}" srcOrd="0" destOrd="0" presId="urn:microsoft.com/office/officeart/2005/8/layout/process1"/>
    <dgm:cxn modelId="{93C89DFC-D619-2347-A035-B0526AA27311}" type="presOf" srcId="{0243DFB9-F09B-F040-8015-D4187B982AC4}" destId="{E6320A69-0980-644E-9FDA-C161B6A1263C}" srcOrd="0" destOrd="0" presId="urn:microsoft.com/office/officeart/2005/8/layout/process1"/>
    <dgm:cxn modelId="{0AE604EB-F02D-0149-A8F4-948D5715A940}" type="presOf" srcId="{C08DD4CF-6951-3A46-9EBF-4D3667F4C96E}" destId="{F8C4B642-D8C5-154B-ABFC-8CEAD6E2140D}" srcOrd="1" destOrd="0" presId="urn:microsoft.com/office/officeart/2005/8/layout/process1"/>
    <dgm:cxn modelId="{DD49FAA6-AB88-CF4C-AEA0-914A2F88720C}" type="presOf" srcId="{3FFACE19-C31B-2540-BBF9-BFEAD30E18EA}" destId="{5D69F6C5-25B0-134E-B376-713C4503E219}" srcOrd="0" destOrd="0" presId="urn:microsoft.com/office/officeart/2005/8/layout/process1"/>
    <dgm:cxn modelId="{3C3F6F70-1438-DF4D-8A8A-FEC8470B9E0B}" type="presParOf" srcId="{5D69F6C5-25B0-134E-B376-713C4503E219}" destId="{E6320A69-0980-644E-9FDA-C161B6A1263C}" srcOrd="0" destOrd="0" presId="urn:microsoft.com/office/officeart/2005/8/layout/process1"/>
    <dgm:cxn modelId="{A2DAE4FD-7110-1640-9B2E-2E7FAF95A66F}" type="presParOf" srcId="{5D69F6C5-25B0-134E-B376-713C4503E219}" destId="{2A571F14-FF10-6D4C-BEEB-12324E03A824}" srcOrd="1" destOrd="0" presId="urn:microsoft.com/office/officeart/2005/8/layout/process1"/>
    <dgm:cxn modelId="{B5DEE16F-8276-EF4A-AF4D-1AF7E06CD949}" type="presParOf" srcId="{2A571F14-FF10-6D4C-BEEB-12324E03A824}" destId="{07F4EF52-D012-A444-8F2B-D2CECE623F77}" srcOrd="0" destOrd="0" presId="urn:microsoft.com/office/officeart/2005/8/layout/process1"/>
    <dgm:cxn modelId="{68332DB3-D9AE-D448-86C4-09A50ABA798B}" type="presParOf" srcId="{5D69F6C5-25B0-134E-B376-713C4503E219}" destId="{C41E237E-717B-484C-A9BC-65B34C8C87F7}" srcOrd="2" destOrd="0" presId="urn:microsoft.com/office/officeart/2005/8/layout/process1"/>
    <dgm:cxn modelId="{94583272-07C4-E745-8173-3C291183638E}" type="presParOf" srcId="{5D69F6C5-25B0-134E-B376-713C4503E219}" destId="{D1315F8A-80A2-B841-993B-218A3E91D6CD}" srcOrd="3" destOrd="0" presId="urn:microsoft.com/office/officeart/2005/8/layout/process1"/>
    <dgm:cxn modelId="{03B41AC6-FFF2-484B-BF9E-2AA906891013}" type="presParOf" srcId="{D1315F8A-80A2-B841-993B-218A3E91D6CD}" destId="{F8C4B642-D8C5-154B-ABFC-8CEAD6E2140D}" srcOrd="0" destOrd="0" presId="urn:microsoft.com/office/officeart/2005/8/layout/process1"/>
    <dgm:cxn modelId="{8A849F9A-85BC-C849-92D2-49E0579F2F47}" type="presParOf" srcId="{5D69F6C5-25B0-134E-B376-713C4503E219}" destId="{6B11F605-14E7-2644-870B-3E29328CF36C}" srcOrd="4" destOrd="0" presId="urn:microsoft.com/office/officeart/2005/8/layout/process1"/>
    <dgm:cxn modelId="{C35065D1-9350-EB4D-A8A5-C3271C661EA8}" type="presParOf" srcId="{5D69F6C5-25B0-134E-B376-713C4503E219}" destId="{F3D8D16C-9C84-8A41-9B52-F52905010E39}" srcOrd="5" destOrd="0" presId="urn:microsoft.com/office/officeart/2005/8/layout/process1"/>
    <dgm:cxn modelId="{D7093BFA-F928-974C-B0B6-F1A010FC55CB}" type="presParOf" srcId="{F3D8D16C-9C84-8A41-9B52-F52905010E39}" destId="{6F00F193-153E-FC4A-96A5-C8E98663754F}" srcOrd="0" destOrd="0" presId="urn:microsoft.com/office/officeart/2005/8/layout/process1"/>
    <dgm:cxn modelId="{A378FED2-9A00-E941-AC19-3AF742F6111B}" type="presParOf" srcId="{5D69F6C5-25B0-134E-B376-713C4503E219}" destId="{728B5EDB-B2CB-8E4E-A06D-6441F8EE652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3FFACE19-C31B-2540-BBF9-BFEAD30E18EA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0243DFB9-F09B-F040-8015-D4187B982AC4}">
      <dgm:prSet phldrT="[Text]"/>
      <dgm:spPr/>
      <dgm:t>
        <a:bodyPr/>
        <a:lstStyle/>
        <a:p>
          <a:r>
            <a:rPr lang="en-US" dirty="0" smtClean="0"/>
            <a:t>Market segmentation</a:t>
          </a:r>
          <a:endParaRPr lang="en-US" dirty="0"/>
        </a:p>
      </dgm:t>
    </dgm:pt>
    <dgm:pt modelId="{EC87C96F-93F8-9047-83D0-D3893361C13A}" type="parTrans" cxnId="{006A0BB1-25CB-D34D-9DEC-1257E3D9CAA7}">
      <dgm:prSet/>
      <dgm:spPr/>
      <dgm:t>
        <a:bodyPr/>
        <a:lstStyle/>
        <a:p>
          <a:endParaRPr lang="en-US"/>
        </a:p>
      </dgm:t>
    </dgm:pt>
    <dgm:pt modelId="{60240F4F-2A48-7146-8B39-019A91AE3C8B}" type="sibTrans" cxnId="{006A0BB1-25CB-D34D-9DEC-1257E3D9CAA7}">
      <dgm:prSet/>
      <dgm:spPr/>
      <dgm:t>
        <a:bodyPr/>
        <a:lstStyle/>
        <a:p>
          <a:endParaRPr lang="en-US"/>
        </a:p>
      </dgm:t>
    </dgm:pt>
    <dgm:pt modelId="{9824828C-759E-424B-96A6-900A38A83259}">
      <dgm:prSet phldrT="[Text]"/>
      <dgm:spPr/>
      <dgm:t>
        <a:bodyPr/>
        <a:lstStyle/>
        <a:p>
          <a:r>
            <a:rPr lang="en-US" dirty="0" smtClean="0"/>
            <a:t>Targeting </a:t>
          </a:r>
          <a:endParaRPr lang="en-US" dirty="0"/>
        </a:p>
      </dgm:t>
    </dgm:pt>
    <dgm:pt modelId="{6E758ABE-DA76-AC41-93D5-235E321452C0}" type="parTrans" cxnId="{17346633-682E-D447-9BD7-309981D5FD04}">
      <dgm:prSet/>
      <dgm:spPr/>
      <dgm:t>
        <a:bodyPr/>
        <a:lstStyle/>
        <a:p>
          <a:endParaRPr lang="en-US"/>
        </a:p>
      </dgm:t>
    </dgm:pt>
    <dgm:pt modelId="{C08DD4CF-6951-3A46-9EBF-4D3667F4C96E}" type="sibTrans" cxnId="{17346633-682E-D447-9BD7-309981D5FD04}">
      <dgm:prSet/>
      <dgm:spPr/>
      <dgm:t>
        <a:bodyPr/>
        <a:lstStyle/>
        <a:p>
          <a:endParaRPr lang="en-US"/>
        </a:p>
      </dgm:t>
    </dgm:pt>
    <dgm:pt modelId="{37B632DA-F7BB-394A-B55E-917D30C0854F}">
      <dgm:prSet phldrT="[Text]"/>
      <dgm:spPr/>
      <dgm:t>
        <a:bodyPr/>
        <a:lstStyle/>
        <a:p>
          <a:r>
            <a:rPr lang="en-US" dirty="0" smtClean="0"/>
            <a:t>Differentiation</a:t>
          </a:r>
        </a:p>
      </dgm:t>
    </dgm:pt>
    <dgm:pt modelId="{F452D438-E864-0640-8C45-043DF704B472}" type="parTrans" cxnId="{F1497AAE-D584-5649-A08F-6395E9381139}">
      <dgm:prSet/>
      <dgm:spPr/>
      <dgm:t>
        <a:bodyPr/>
        <a:lstStyle/>
        <a:p>
          <a:endParaRPr lang="en-US"/>
        </a:p>
      </dgm:t>
    </dgm:pt>
    <dgm:pt modelId="{9697DDB5-19C5-A645-AFCA-89E1DDED282E}" type="sibTrans" cxnId="{F1497AAE-D584-5649-A08F-6395E9381139}">
      <dgm:prSet/>
      <dgm:spPr/>
      <dgm:t>
        <a:bodyPr/>
        <a:lstStyle/>
        <a:p>
          <a:endParaRPr lang="en-US"/>
        </a:p>
      </dgm:t>
    </dgm:pt>
    <dgm:pt modelId="{3F312713-C8E3-254D-A46A-12D8C81F89E7}">
      <dgm:prSet/>
      <dgm:spPr/>
      <dgm:t>
        <a:bodyPr/>
        <a:lstStyle/>
        <a:p>
          <a:r>
            <a:rPr lang="en-US" dirty="0" smtClean="0"/>
            <a:t>Positioning</a:t>
          </a:r>
          <a:endParaRPr lang="en-US" dirty="0"/>
        </a:p>
      </dgm:t>
    </dgm:pt>
    <dgm:pt modelId="{B4C989B3-627E-3644-B1E7-154AE5D3BA88}" type="parTrans" cxnId="{B4A8381E-A145-A54E-AC59-DF027385FFF1}">
      <dgm:prSet/>
      <dgm:spPr/>
      <dgm:t>
        <a:bodyPr/>
        <a:lstStyle/>
        <a:p>
          <a:endParaRPr lang="en-US"/>
        </a:p>
      </dgm:t>
    </dgm:pt>
    <dgm:pt modelId="{8A2C7A04-AFAB-7A4F-B4D7-09AB2A68619E}" type="sibTrans" cxnId="{B4A8381E-A145-A54E-AC59-DF027385FFF1}">
      <dgm:prSet/>
      <dgm:spPr/>
      <dgm:t>
        <a:bodyPr/>
        <a:lstStyle/>
        <a:p>
          <a:endParaRPr lang="en-US"/>
        </a:p>
      </dgm:t>
    </dgm:pt>
    <dgm:pt modelId="{5D69F6C5-25B0-134E-B376-713C4503E219}" type="pres">
      <dgm:prSet presAssocID="{3FFACE19-C31B-2540-BBF9-BFEAD30E18EA}" presName="Name0" presStyleCnt="0">
        <dgm:presLayoutVars>
          <dgm:dir/>
          <dgm:resizeHandles val="exact"/>
        </dgm:presLayoutVars>
      </dgm:prSet>
      <dgm:spPr/>
    </dgm:pt>
    <dgm:pt modelId="{E6320A69-0980-644E-9FDA-C161B6A1263C}" type="pres">
      <dgm:prSet presAssocID="{0243DFB9-F09B-F040-8015-D4187B982AC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571F14-FF10-6D4C-BEEB-12324E03A824}" type="pres">
      <dgm:prSet presAssocID="{60240F4F-2A48-7146-8B39-019A91AE3C8B}" presName="sibTrans" presStyleLbl="sibTrans2D1" presStyleIdx="0" presStyleCnt="3"/>
      <dgm:spPr/>
      <dgm:t>
        <a:bodyPr/>
        <a:lstStyle/>
        <a:p>
          <a:endParaRPr lang="en-US"/>
        </a:p>
      </dgm:t>
    </dgm:pt>
    <dgm:pt modelId="{07F4EF52-D012-A444-8F2B-D2CECE623F77}" type="pres">
      <dgm:prSet presAssocID="{60240F4F-2A48-7146-8B39-019A91AE3C8B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41E237E-717B-484C-A9BC-65B34C8C87F7}" type="pres">
      <dgm:prSet presAssocID="{9824828C-759E-424B-96A6-900A38A8325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315F8A-80A2-B841-993B-218A3E91D6CD}" type="pres">
      <dgm:prSet presAssocID="{C08DD4CF-6951-3A46-9EBF-4D3667F4C96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8C4B642-D8C5-154B-ABFC-8CEAD6E2140D}" type="pres">
      <dgm:prSet presAssocID="{C08DD4CF-6951-3A46-9EBF-4D3667F4C96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B11F605-14E7-2644-870B-3E29328CF36C}" type="pres">
      <dgm:prSet presAssocID="{37B632DA-F7BB-394A-B55E-917D30C0854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D8D16C-9C84-8A41-9B52-F52905010E39}" type="pres">
      <dgm:prSet presAssocID="{9697DDB5-19C5-A645-AFCA-89E1DDED282E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F00F193-153E-FC4A-96A5-C8E98663754F}" type="pres">
      <dgm:prSet presAssocID="{9697DDB5-19C5-A645-AFCA-89E1DDED282E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28B5EDB-B2CB-8E4E-A06D-6441F8EE6526}" type="pres">
      <dgm:prSet presAssocID="{3F312713-C8E3-254D-A46A-12D8C81F89E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346633-682E-D447-9BD7-309981D5FD04}" srcId="{3FFACE19-C31B-2540-BBF9-BFEAD30E18EA}" destId="{9824828C-759E-424B-96A6-900A38A83259}" srcOrd="1" destOrd="0" parTransId="{6E758ABE-DA76-AC41-93D5-235E321452C0}" sibTransId="{C08DD4CF-6951-3A46-9EBF-4D3667F4C96E}"/>
    <dgm:cxn modelId="{E71B9874-EA3A-5642-B63B-09D8FF9A6B54}" type="presOf" srcId="{C08DD4CF-6951-3A46-9EBF-4D3667F4C96E}" destId="{D1315F8A-80A2-B841-993B-218A3E91D6CD}" srcOrd="0" destOrd="0" presId="urn:microsoft.com/office/officeart/2005/8/layout/process1"/>
    <dgm:cxn modelId="{77F9FFD9-0135-A241-ABA1-00101CC31223}" type="presOf" srcId="{3F312713-C8E3-254D-A46A-12D8C81F89E7}" destId="{728B5EDB-B2CB-8E4E-A06D-6441F8EE6526}" srcOrd="0" destOrd="0" presId="urn:microsoft.com/office/officeart/2005/8/layout/process1"/>
    <dgm:cxn modelId="{B4A8381E-A145-A54E-AC59-DF027385FFF1}" srcId="{3FFACE19-C31B-2540-BBF9-BFEAD30E18EA}" destId="{3F312713-C8E3-254D-A46A-12D8C81F89E7}" srcOrd="3" destOrd="0" parTransId="{B4C989B3-627E-3644-B1E7-154AE5D3BA88}" sibTransId="{8A2C7A04-AFAB-7A4F-B4D7-09AB2A68619E}"/>
    <dgm:cxn modelId="{01994B75-58BB-B14D-B780-4E1C44EE0670}" type="presOf" srcId="{60240F4F-2A48-7146-8B39-019A91AE3C8B}" destId="{07F4EF52-D012-A444-8F2B-D2CECE623F77}" srcOrd="1" destOrd="0" presId="urn:microsoft.com/office/officeart/2005/8/layout/process1"/>
    <dgm:cxn modelId="{F1497AAE-D584-5649-A08F-6395E9381139}" srcId="{3FFACE19-C31B-2540-BBF9-BFEAD30E18EA}" destId="{37B632DA-F7BB-394A-B55E-917D30C0854F}" srcOrd="2" destOrd="0" parTransId="{F452D438-E864-0640-8C45-043DF704B472}" sibTransId="{9697DDB5-19C5-A645-AFCA-89E1DDED282E}"/>
    <dgm:cxn modelId="{1A9E6D72-E057-1B4F-B83D-3C19770D638C}" type="presOf" srcId="{3FFACE19-C31B-2540-BBF9-BFEAD30E18EA}" destId="{5D69F6C5-25B0-134E-B376-713C4503E219}" srcOrd="0" destOrd="0" presId="urn:microsoft.com/office/officeart/2005/8/layout/process1"/>
    <dgm:cxn modelId="{006A0BB1-25CB-D34D-9DEC-1257E3D9CAA7}" srcId="{3FFACE19-C31B-2540-BBF9-BFEAD30E18EA}" destId="{0243DFB9-F09B-F040-8015-D4187B982AC4}" srcOrd="0" destOrd="0" parTransId="{EC87C96F-93F8-9047-83D0-D3893361C13A}" sibTransId="{60240F4F-2A48-7146-8B39-019A91AE3C8B}"/>
    <dgm:cxn modelId="{4AE0FD60-50B1-F441-B5B6-8462B6BC7984}" type="presOf" srcId="{0243DFB9-F09B-F040-8015-D4187B982AC4}" destId="{E6320A69-0980-644E-9FDA-C161B6A1263C}" srcOrd="0" destOrd="0" presId="urn:microsoft.com/office/officeart/2005/8/layout/process1"/>
    <dgm:cxn modelId="{3CC3A48A-9EFA-A947-AE01-EC0A892A2A8F}" type="presOf" srcId="{9697DDB5-19C5-A645-AFCA-89E1DDED282E}" destId="{F3D8D16C-9C84-8A41-9B52-F52905010E39}" srcOrd="0" destOrd="0" presId="urn:microsoft.com/office/officeart/2005/8/layout/process1"/>
    <dgm:cxn modelId="{A548D79A-1E0C-1842-8B43-744152E9E7B2}" type="presOf" srcId="{37B632DA-F7BB-394A-B55E-917D30C0854F}" destId="{6B11F605-14E7-2644-870B-3E29328CF36C}" srcOrd="0" destOrd="0" presId="urn:microsoft.com/office/officeart/2005/8/layout/process1"/>
    <dgm:cxn modelId="{E7CF484E-0AB8-634F-90EC-B72D71F79CAC}" type="presOf" srcId="{60240F4F-2A48-7146-8B39-019A91AE3C8B}" destId="{2A571F14-FF10-6D4C-BEEB-12324E03A824}" srcOrd="0" destOrd="0" presId="urn:microsoft.com/office/officeart/2005/8/layout/process1"/>
    <dgm:cxn modelId="{E0403CE5-14E5-E849-A998-B6039CDE26F0}" type="presOf" srcId="{C08DD4CF-6951-3A46-9EBF-4D3667F4C96E}" destId="{F8C4B642-D8C5-154B-ABFC-8CEAD6E2140D}" srcOrd="1" destOrd="0" presId="urn:microsoft.com/office/officeart/2005/8/layout/process1"/>
    <dgm:cxn modelId="{0679004A-0B05-6743-B6CB-9BEBF82E18E8}" type="presOf" srcId="{9824828C-759E-424B-96A6-900A38A83259}" destId="{C41E237E-717B-484C-A9BC-65B34C8C87F7}" srcOrd="0" destOrd="0" presId="urn:microsoft.com/office/officeart/2005/8/layout/process1"/>
    <dgm:cxn modelId="{298570BB-3781-0442-AA24-A5BEFE6AFE29}" type="presOf" srcId="{9697DDB5-19C5-A645-AFCA-89E1DDED282E}" destId="{6F00F193-153E-FC4A-96A5-C8E98663754F}" srcOrd="1" destOrd="0" presId="urn:microsoft.com/office/officeart/2005/8/layout/process1"/>
    <dgm:cxn modelId="{60203E38-8876-5E48-BBC2-B52F9672D713}" type="presParOf" srcId="{5D69F6C5-25B0-134E-B376-713C4503E219}" destId="{E6320A69-0980-644E-9FDA-C161B6A1263C}" srcOrd="0" destOrd="0" presId="urn:microsoft.com/office/officeart/2005/8/layout/process1"/>
    <dgm:cxn modelId="{E2685039-93E0-B84E-9685-E873B3937422}" type="presParOf" srcId="{5D69F6C5-25B0-134E-B376-713C4503E219}" destId="{2A571F14-FF10-6D4C-BEEB-12324E03A824}" srcOrd="1" destOrd="0" presId="urn:microsoft.com/office/officeart/2005/8/layout/process1"/>
    <dgm:cxn modelId="{563DE27A-82BA-D143-849C-8A5A7E50E05D}" type="presParOf" srcId="{2A571F14-FF10-6D4C-BEEB-12324E03A824}" destId="{07F4EF52-D012-A444-8F2B-D2CECE623F77}" srcOrd="0" destOrd="0" presId="urn:microsoft.com/office/officeart/2005/8/layout/process1"/>
    <dgm:cxn modelId="{D2E5F9F4-FFB6-F843-A714-A08797E7A0C9}" type="presParOf" srcId="{5D69F6C5-25B0-134E-B376-713C4503E219}" destId="{C41E237E-717B-484C-A9BC-65B34C8C87F7}" srcOrd="2" destOrd="0" presId="urn:microsoft.com/office/officeart/2005/8/layout/process1"/>
    <dgm:cxn modelId="{8B6D126C-CF29-364A-96B4-682CF4EEC83F}" type="presParOf" srcId="{5D69F6C5-25B0-134E-B376-713C4503E219}" destId="{D1315F8A-80A2-B841-993B-218A3E91D6CD}" srcOrd="3" destOrd="0" presId="urn:microsoft.com/office/officeart/2005/8/layout/process1"/>
    <dgm:cxn modelId="{C966279B-1E34-674C-B945-741D17C0166E}" type="presParOf" srcId="{D1315F8A-80A2-B841-993B-218A3E91D6CD}" destId="{F8C4B642-D8C5-154B-ABFC-8CEAD6E2140D}" srcOrd="0" destOrd="0" presId="urn:microsoft.com/office/officeart/2005/8/layout/process1"/>
    <dgm:cxn modelId="{8A7B35BF-292B-7045-B210-A2E2606BA4A6}" type="presParOf" srcId="{5D69F6C5-25B0-134E-B376-713C4503E219}" destId="{6B11F605-14E7-2644-870B-3E29328CF36C}" srcOrd="4" destOrd="0" presId="urn:microsoft.com/office/officeart/2005/8/layout/process1"/>
    <dgm:cxn modelId="{09EE9B1D-27EE-344C-B9CE-F7015601FF49}" type="presParOf" srcId="{5D69F6C5-25B0-134E-B376-713C4503E219}" destId="{F3D8D16C-9C84-8A41-9B52-F52905010E39}" srcOrd="5" destOrd="0" presId="urn:microsoft.com/office/officeart/2005/8/layout/process1"/>
    <dgm:cxn modelId="{EF7EA1BC-6DCC-0D47-B5CD-652B817AF203}" type="presParOf" srcId="{F3D8D16C-9C84-8A41-9B52-F52905010E39}" destId="{6F00F193-153E-FC4A-96A5-C8E98663754F}" srcOrd="0" destOrd="0" presId="urn:microsoft.com/office/officeart/2005/8/layout/process1"/>
    <dgm:cxn modelId="{EDE163C4-D662-7B45-9C06-44D9794B670E}" type="presParOf" srcId="{5D69F6C5-25B0-134E-B376-713C4503E219}" destId="{728B5EDB-B2CB-8E4E-A06D-6441F8EE652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3FFACE19-C31B-2540-BBF9-BFEAD30E18EA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0243DFB9-F09B-F040-8015-D4187B982AC4}">
      <dgm:prSet phldrT="[Text]"/>
      <dgm:spPr/>
      <dgm:t>
        <a:bodyPr/>
        <a:lstStyle/>
        <a:p>
          <a:r>
            <a:rPr lang="en-US" dirty="0" smtClean="0"/>
            <a:t>Market segmentation</a:t>
          </a:r>
          <a:endParaRPr lang="en-US" dirty="0"/>
        </a:p>
      </dgm:t>
    </dgm:pt>
    <dgm:pt modelId="{EC87C96F-93F8-9047-83D0-D3893361C13A}" type="parTrans" cxnId="{006A0BB1-25CB-D34D-9DEC-1257E3D9CAA7}">
      <dgm:prSet/>
      <dgm:spPr/>
      <dgm:t>
        <a:bodyPr/>
        <a:lstStyle/>
        <a:p>
          <a:endParaRPr lang="en-US"/>
        </a:p>
      </dgm:t>
    </dgm:pt>
    <dgm:pt modelId="{60240F4F-2A48-7146-8B39-019A91AE3C8B}" type="sibTrans" cxnId="{006A0BB1-25CB-D34D-9DEC-1257E3D9CAA7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US"/>
        </a:p>
      </dgm:t>
    </dgm:pt>
    <dgm:pt modelId="{9824828C-759E-424B-96A6-900A38A83259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Targeting </a:t>
          </a:r>
          <a:endParaRPr lang="en-US" dirty="0"/>
        </a:p>
      </dgm:t>
    </dgm:pt>
    <dgm:pt modelId="{6E758ABE-DA76-AC41-93D5-235E321452C0}" type="parTrans" cxnId="{17346633-682E-D447-9BD7-309981D5FD04}">
      <dgm:prSet/>
      <dgm:spPr/>
      <dgm:t>
        <a:bodyPr/>
        <a:lstStyle/>
        <a:p>
          <a:endParaRPr lang="en-US"/>
        </a:p>
      </dgm:t>
    </dgm:pt>
    <dgm:pt modelId="{C08DD4CF-6951-3A46-9EBF-4D3667F4C96E}" type="sibTrans" cxnId="{17346633-682E-D447-9BD7-309981D5FD04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US"/>
        </a:p>
      </dgm:t>
    </dgm:pt>
    <dgm:pt modelId="{37B632DA-F7BB-394A-B55E-917D30C0854F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Differentiation</a:t>
          </a:r>
        </a:p>
      </dgm:t>
    </dgm:pt>
    <dgm:pt modelId="{F452D438-E864-0640-8C45-043DF704B472}" type="parTrans" cxnId="{F1497AAE-D584-5649-A08F-6395E9381139}">
      <dgm:prSet/>
      <dgm:spPr/>
      <dgm:t>
        <a:bodyPr/>
        <a:lstStyle/>
        <a:p>
          <a:endParaRPr lang="en-US"/>
        </a:p>
      </dgm:t>
    </dgm:pt>
    <dgm:pt modelId="{9697DDB5-19C5-A645-AFCA-89E1DDED282E}" type="sibTrans" cxnId="{F1497AAE-D584-5649-A08F-6395E9381139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US"/>
        </a:p>
      </dgm:t>
    </dgm:pt>
    <dgm:pt modelId="{3F312713-C8E3-254D-A46A-12D8C81F89E7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Positioning</a:t>
          </a:r>
          <a:endParaRPr lang="en-US" dirty="0"/>
        </a:p>
      </dgm:t>
    </dgm:pt>
    <dgm:pt modelId="{B4C989B3-627E-3644-B1E7-154AE5D3BA88}" type="parTrans" cxnId="{B4A8381E-A145-A54E-AC59-DF027385FFF1}">
      <dgm:prSet/>
      <dgm:spPr/>
      <dgm:t>
        <a:bodyPr/>
        <a:lstStyle/>
        <a:p>
          <a:endParaRPr lang="en-US"/>
        </a:p>
      </dgm:t>
    </dgm:pt>
    <dgm:pt modelId="{8A2C7A04-AFAB-7A4F-B4D7-09AB2A68619E}" type="sibTrans" cxnId="{B4A8381E-A145-A54E-AC59-DF027385FFF1}">
      <dgm:prSet/>
      <dgm:spPr/>
      <dgm:t>
        <a:bodyPr/>
        <a:lstStyle/>
        <a:p>
          <a:endParaRPr lang="en-US"/>
        </a:p>
      </dgm:t>
    </dgm:pt>
    <dgm:pt modelId="{5D69F6C5-25B0-134E-B376-713C4503E219}" type="pres">
      <dgm:prSet presAssocID="{3FFACE19-C31B-2540-BBF9-BFEAD30E18EA}" presName="Name0" presStyleCnt="0">
        <dgm:presLayoutVars>
          <dgm:dir/>
          <dgm:resizeHandles val="exact"/>
        </dgm:presLayoutVars>
      </dgm:prSet>
      <dgm:spPr/>
    </dgm:pt>
    <dgm:pt modelId="{E6320A69-0980-644E-9FDA-C161B6A1263C}" type="pres">
      <dgm:prSet presAssocID="{0243DFB9-F09B-F040-8015-D4187B982AC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571F14-FF10-6D4C-BEEB-12324E03A824}" type="pres">
      <dgm:prSet presAssocID="{60240F4F-2A48-7146-8B39-019A91AE3C8B}" presName="sibTrans" presStyleLbl="sibTrans2D1" presStyleIdx="0" presStyleCnt="3"/>
      <dgm:spPr/>
      <dgm:t>
        <a:bodyPr/>
        <a:lstStyle/>
        <a:p>
          <a:endParaRPr lang="en-US"/>
        </a:p>
      </dgm:t>
    </dgm:pt>
    <dgm:pt modelId="{07F4EF52-D012-A444-8F2B-D2CECE623F77}" type="pres">
      <dgm:prSet presAssocID="{60240F4F-2A48-7146-8B39-019A91AE3C8B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41E237E-717B-484C-A9BC-65B34C8C87F7}" type="pres">
      <dgm:prSet presAssocID="{9824828C-759E-424B-96A6-900A38A8325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315F8A-80A2-B841-993B-218A3E91D6CD}" type="pres">
      <dgm:prSet presAssocID="{C08DD4CF-6951-3A46-9EBF-4D3667F4C96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8C4B642-D8C5-154B-ABFC-8CEAD6E2140D}" type="pres">
      <dgm:prSet presAssocID="{C08DD4CF-6951-3A46-9EBF-4D3667F4C96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B11F605-14E7-2644-870B-3E29328CF36C}" type="pres">
      <dgm:prSet presAssocID="{37B632DA-F7BB-394A-B55E-917D30C0854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D8D16C-9C84-8A41-9B52-F52905010E39}" type="pres">
      <dgm:prSet presAssocID="{9697DDB5-19C5-A645-AFCA-89E1DDED282E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F00F193-153E-FC4A-96A5-C8E98663754F}" type="pres">
      <dgm:prSet presAssocID="{9697DDB5-19C5-A645-AFCA-89E1DDED282E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28B5EDB-B2CB-8E4E-A06D-6441F8EE6526}" type="pres">
      <dgm:prSet presAssocID="{3F312713-C8E3-254D-A46A-12D8C81F89E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346633-682E-D447-9BD7-309981D5FD04}" srcId="{3FFACE19-C31B-2540-BBF9-BFEAD30E18EA}" destId="{9824828C-759E-424B-96A6-900A38A83259}" srcOrd="1" destOrd="0" parTransId="{6E758ABE-DA76-AC41-93D5-235E321452C0}" sibTransId="{C08DD4CF-6951-3A46-9EBF-4D3667F4C96E}"/>
    <dgm:cxn modelId="{2CB7F5C5-5C79-674F-9E86-724C1CC59601}" type="presOf" srcId="{9697DDB5-19C5-A645-AFCA-89E1DDED282E}" destId="{F3D8D16C-9C84-8A41-9B52-F52905010E39}" srcOrd="0" destOrd="0" presId="urn:microsoft.com/office/officeart/2005/8/layout/process1"/>
    <dgm:cxn modelId="{47FB3FD3-7E5E-2449-BE85-AA13F9187B08}" type="presOf" srcId="{9697DDB5-19C5-A645-AFCA-89E1DDED282E}" destId="{6F00F193-153E-FC4A-96A5-C8E98663754F}" srcOrd="1" destOrd="0" presId="urn:microsoft.com/office/officeart/2005/8/layout/process1"/>
    <dgm:cxn modelId="{C69017CA-6B40-AB48-9C67-C21468087A66}" type="presOf" srcId="{9824828C-759E-424B-96A6-900A38A83259}" destId="{C41E237E-717B-484C-A9BC-65B34C8C87F7}" srcOrd="0" destOrd="0" presId="urn:microsoft.com/office/officeart/2005/8/layout/process1"/>
    <dgm:cxn modelId="{B4A8381E-A145-A54E-AC59-DF027385FFF1}" srcId="{3FFACE19-C31B-2540-BBF9-BFEAD30E18EA}" destId="{3F312713-C8E3-254D-A46A-12D8C81F89E7}" srcOrd="3" destOrd="0" parTransId="{B4C989B3-627E-3644-B1E7-154AE5D3BA88}" sibTransId="{8A2C7A04-AFAB-7A4F-B4D7-09AB2A68619E}"/>
    <dgm:cxn modelId="{52CDADC3-A1C0-8A44-95ED-EFBF7F35177B}" type="presOf" srcId="{60240F4F-2A48-7146-8B39-019A91AE3C8B}" destId="{2A571F14-FF10-6D4C-BEEB-12324E03A824}" srcOrd="0" destOrd="0" presId="urn:microsoft.com/office/officeart/2005/8/layout/process1"/>
    <dgm:cxn modelId="{F1497AAE-D584-5649-A08F-6395E9381139}" srcId="{3FFACE19-C31B-2540-BBF9-BFEAD30E18EA}" destId="{37B632DA-F7BB-394A-B55E-917D30C0854F}" srcOrd="2" destOrd="0" parTransId="{F452D438-E864-0640-8C45-043DF704B472}" sibTransId="{9697DDB5-19C5-A645-AFCA-89E1DDED282E}"/>
    <dgm:cxn modelId="{781198DD-3C15-DD4E-9714-F12D9C3CFE45}" type="presOf" srcId="{C08DD4CF-6951-3A46-9EBF-4D3667F4C96E}" destId="{D1315F8A-80A2-B841-993B-218A3E91D6CD}" srcOrd="0" destOrd="0" presId="urn:microsoft.com/office/officeart/2005/8/layout/process1"/>
    <dgm:cxn modelId="{FDBA0715-C886-D949-8505-07838734FBA8}" type="presOf" srcId="{0243DFB9-F09B-F040-8015-D4187B982AC4}" destId="{E6320A69-0980-644E-9FDA-C161B6A1263C}" srcOrd="0" destOrd="0" presId="urn:microsoft.com/office/officeart/2005/8/layout/process1"/>
    <dgm:cxn modelId="{006A0BB1-25CB-D34D-9DEC-1257E3D9CAA7}" srcId="{3FFACE19-C31B-2540-BBF9-BFEAD30E18EA}" destId="{0243DFB9-F09B-F040-8015-D4187B982AC4}" srcOrd="0" destOrd="0" parTransId="{EC87C96F-93F8-9047-83D0-D3893361C13A}" sibTransId="{60240F4F-2A48-7146-8B39-019A91AE3C8B}"/>
    <dgm:cxn modelId="{E713745B-A6A1-6545-B1B9-C069C64B5F8B}" type="presOf" srcId="{C08DD4CF-6951-3A46-9EBF-4D3667F4C96E}" destId="{F8C4B642-D8C5-154B-ABFC-8CEAD6E2140D}" srcOrd="1" destOrd="0" presId="urn:microsoft.com/office/officeart/2005/8/layout/process1"/>
    <dgm:cxn modelId="{49BEE6E2-74DF-8C46-B89F-202633E60EED}" type="presOf" srcId="{60240F4F-2A48-7146-8B39-019A91AE3C8B}" destId="{07F4EF52-D012-A444-8F2B-D2CECE623F77}" srcOrd="1" destOrd="0" presId="urn:microsoft.com/office/officeart/2005/8/layout/process1"/>
    <dgm:cxn modelId="{81E43DE3-64E1-7141-94E7-50DA6DD130D1}" type="presOf" srcId="{37B632DA-F7BB-394A-B55E-917D30C0854F}" destId="{6B11F605-14E7-2644-870B-3E29328CF36C}" srcOrd="0" destOrd="0" presId="urn:microsoft.com/office/officeart/2005/8/layout/process1"/>
    <dgm:cxn modelId="{3D2AC2DC-F8A8-9141-B425-E1D951DF2BFD}" type="presOf" srcId="{3FFACE19-C31B-2540-BBF9-BFEAD30E18EA}" destId="{5D69F6C5-25B0-134E-B376-713C4503E219}" srcOrd="0" destOrd="0" presId="urn:microsoft.com/office/officeart/2005/8/layout/process1"/>
    <dgm:cxn modelId="{061B8194-DAE9-BC47-B635-CC7861190774}" type="presOf" srcId="{3F312713-C8E3-254D-A46A-12D8C81F89E7}" destId="{728B5EDB-B2CB-8E4E-A06D-6441F8EE6526}" srcOrd="0" destOrd="0" presId="urn:microsoft.com/office/officeart/2005/8/layout/process1"/>
    <dgm:cxn modelId="{D99D90BD-ED33-9647-85B6-9395F23385A0}" type="presParOf" srcId="{5D69F6C5-25B0-134E-B376-713C4503E219}" destId="{E6320A69-0980-644E-9FDA-C161B6A1263C}" srcOrd="0" destOrd="0" presId="urn:microsoft.com/office/officeart/2005/8/layout/process1"/>
    <dgm:cxn modelId="{27D6BE7A-5BA3-0944-9907-B20351F5632F}" type="presParOf" srcId="{5D69F6C5-25B0-134E-B376-713C4503E219}" destId="{2A571F14-FF10-6D4C-BEEB-12324E03A824}" srcOrd="1" destOrd="0" presId="urn:microsoft.com/office/officeart/2005/8/layout/process1"/>
    <dgm:cxn modelId="{3841ABC5-52DD-0C41-B6E5-E6D34A5E335A}" type="presParOf" srcId="{2A571F14-FF10-6D4C-BEEB-12324E03A824}" destId="{07F4EF52-D012-A444-8F2B-D2CECE623F77}" srcOrd="0" destOrd="0" presId="urn:microsoft.com/office/officeart/2005/8/layout/process1"/>
    <dgm:cxn modelId="{5CAD2422-1907-4949-B047-989FA8234978}" type="presParOf" srcId="{5D69F6C5-25B0-134E-B376-713C4503E219}" destId="{C41E237E-717B-484C-A9BC-65B34C8C87F7}" srcOrd="2" destOrd="0" presId="urn:microsoft.com/office/officeart/2005/8/layout/process1"/>
    <dgm:cxn modelId="{9FD14BDC-8A05-4547-A8D2-4AAD4EEB51F6}" type="presParOf" srcId="{5D69F6C5-25B0-134E-B376-713C4503E219}" destId="{D1315F8A-80A2-B841-993B-218A3E91D6CD}" srcOrd="3" destOrd="0" presId="urn:microsoft.com/office/officeart/2005/8/layout/process1"/>
    <dgm:cxn modelId="{D27B8AE4-8770-2C46-B947-562D7172A411}" type="presParOf" srcId="{D1315F8A-80A2-B841-993B-218A3E91D6CD}" destId="{F8C4B642-D8C5-154B-ABFC-8CEAD6E2140D}" srcOrd="0" destOrd="0" presId="urn:microsoft.com/office/officeart/2005/8/layout/process1"/>
    <dgm:cxn modelId="{B41DAB6C-B368-8441-8C80-074B269638C4}" type="presParOf" srcId="{5D69F6C5-25B0-134E-B376-713C4503E219}" destId="{6B11F605-14E7-2644-870B-3E29328CF36C}" srcOrd="4" destOrd="0" presId="urn:microsoft.com/office/officeart/2005/8/layout/process1"/>
    <dgm:cxn modelId="{08F2E67D-9D53-E24E-BE70-5DBB381C200E}" type="presParOf" srcId="{5D69F6C5-25B0-134E-B376-713C4503E219}" destId="{F3D8D16C-9C84-8A41-9B52-F52905010E39}" srcOrd="5" destOrd="0" presId="urn:microsoft.com/office/officeart/2005/8/layout/process1"/>
    <dgm:cxn modelId="{BF45C510-9810-2149-9BBF-5BA4E27AE0D3}" type="presParOf" srcId="{F3D8D16C-9C84-8A41-9B52-F52905010E39}" destId="{6F00F193-153E-FC4A-96A5-C8E98663754F}" srcOrd="0" destOrd="0" presId="urn:microsoft.com/office/officeart/2005/8/layout/process1"/>
    <dgm:cxn modelId="{5A387179-84E5-9448-B22D-1F4F648E0C02}" type="presParOf" srcId="{5D69F6C5-25B0-134E-B376-713C4503E219}" destId="{728B5EDB-B2CB-8E4E-A06D-6441F8EE652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0DD319D9-FE25-4227-9335-B693E0B8ADB3}" type="doc">
      <dgm:prSet loTypeId="urn:microsoft.com/office/officeart/2005/8/layout/matrix3" loCatId="matrix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44D2AFFA-7EBB-4457-8372-7BAF10DE707B}">
      <dgm:prSet custT="1"/>
      <dgm:spPr/>
      <dgm:t>
        <a:bodyPr/>
        <a:lstStyle/>
        <a:p>
          <a:pPr rtl="0"/>
          <a:r>
            <a:rPr lang="en-US" sz="1800" b="1" dirty="0" smtClean="0">
              <a:solidFill>
                <a:schemeClr val="tx1"/>
              </a:solidFill>
            </a:rPr>
            <a:t>Geographic segmentation</a:t>
          </a:r>
          <a:endParaRPr lang="en-US" sz="1800" b="1" dirty="0">
            <a:solidFill>
              <a:schemeClr val="tx1"/>
            </a:solidFill>
          </a:endParaRPr>
        </a:p>
      </dgm:t>
    </dgm:pt>
    <dgm:pt modelId="{AC5477EB-571E-4401-B426-603BF8EDF044}" type="parTrans" cxnId="{DAA959D4-0EFF-4F54-B5CB-A319979DEFD4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425AD90E-15A3-4D9A-8F4F-73660CAF3CF3}" type="sibTrans" cxnId="{DAA959D4-0EFF-4F54-B5CB-A319979DEFD4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D0F6EFF-07C4-4EAA-A3F2-B1FD5E957AA2}">
      <dgm:prSet custT="1"/>
      <dgm:spPr/>
      <dgm:t>
        <a:bodyPr/>
        <a:lstStyle/>
        <a:p>
          <a:pPr rtl="0"/>
          <a:r>
            <a:rPr lang="en-US" sz="1800" b="1" dirty="0" smtClean="0">
              <a:solidFill>
                <a:schemeClr val="tx1"/>
              </a:solidFill>
            </a:rPr>
            <a:t>Demographic segmentation</a:t>
          </a:r>
          <a:endParaRPr lang="en-US" sz="1800" b="1" dirty="0">
            <a:solidFill>
              <a:schemeClr val="tx1"/>
            </a:solidFill>
          </a:endParaRPr>
        </a:p>
      </dgm:t>
    </dgm:pt>
    <dgm:pt modelId="{ADD4C757-5EE4-451E-8CC8-3FB97EF57900}" type="parTrans" cxnId="{B5378269-FC59-4A0F-B004-5CA118AA889D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0D2ECFE8-BF38-4A23-A1FD-3A5AE9080769}" type="sibTrans" cxnId="{B5378269-FC59-4A0F-B004-5CA118AA889D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B92F025-C53C-44BA-9C22-877A222C855C}">
      <dgm:prSet custT="1"/>
      <dgm:spPr/>
      <dgm:t>
        <a:bodyPr/>
        <a:lstStyle/>
        <a:p>
          <a:pPr rtl="0"/>
          <a:r>
            <a:rPr lang="en-US" sz="1800" b="1" dirty="0" smtClean="0">
              <a:solidFill>
                <a:schemeClr val="tx1"/>
              </a:solidFill>
            </a:rPr>
            <a:t>Psychographic segmentation</a:t>
          </a:r>
          <a:endParaRPr lang="en-US" sz="1800" b="1" dirty="0">
            <a:solidFill>
              <a:schemeClr val="tx1"/>
            </a:solidFill>
          </a:endParaRPr>
        </a:p>
      </dgm:t>
    </dgm:pt>
    <dgm:pt modelId="{C04FE7C2-9108-48D3-9C9F-FBD9976E4296}" type="parTrans" cxnId="{BB9CAC31-D2ED-448F-A4DF-A192A76FDEC5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01EBF02C-16FE-4EB2-B9C9-7F527C1F1EAF}" type="sibTrans" cxnId="{BB9CAC31-D2ED-448F-A4DF-A192A76FDEC5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EBCBE55-B008-4E7F-BDAB-87A32F26C0C6}">
      <dgm:prSet custT="1"/>
      <dgm:spPr/>
      <dgm:t>
        <a:bodyPr/>
        <a:lstStyle/>
        <a:p>
          <a:pPr rtl="0"/>
          <a:r>
            <a:rPr lang="en-US" sz="1800" b="1" dirty="0" smtClean="0">
              <a:solidFill>
                <a:schemeClr val="tx1"/>
              </a:solidFill>
            </a:rPr>
            <a:t>Behavioural segmentation</a:t>
          </a:r>
          <a:endParaRPr lang="en-US" sz="1800" b="1" dirty="0">
            <a:solidFill>
              <a:schemeClr val="tx1"/>
            </a:solidFill>
          </a:endParaRPr>
        </a:p>
      </dgm:t>
    </dgm:pt>
    <dgm:pt modelId="{E7622C26-8F2C-41F4-B6F1-E71FF382DA3D}" type="parTrans" cxnId="{62570520-6C4A-4D05-88E9-65C23D9C085E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8D2DD6DA-BFAE-4AD5-8815-D9292930DB62}" type="sibTrans" cxnId="{62570520-6C4A-4D05-88E9-65C23D9C085E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C02E4479-91D2-4EFA-981C-E34F70BF66DE}">
      <dgm:prSet/>
      <dgm:spPr/>
      <dgm:t>
        <a:bodyPr/>
        <a:lstStyle/>
        <a:p>
          <a:pPr rtl="0"/>
          <a:endParaRPr lang="en-US" sz="2000" b="1" dirty="0">
            <a:solidFill>
              <a:schemeClr val="tx1"/>
            </a:solidFill>
          </a:endParaRPr>
        </a:p>
      </dgm:t>
    </dgm:pt>
    <dgm:pt modelId="{76E0D522-524D-4587-A041-C89CF4066D5C}" type="parTrans" cxnId="{DA7A6A0C-BA34-4642-807B-29D82B510505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B56742DE-5886-42D4-97C5-47CCE058081C}" type="sibTrans" cxnId="{DA7A6A0C-BA34-4642-807B-29D82B510505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108E4AF-B52B-427E-BC83-C3FC07E13377}" type="pres">
      <dgm:prSet presAssocID="{0DD319D9-FE25-4227-9335-B693E0B8ADB3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30E188-8347-4619-9B01-061C83B78FA9}" type="pres">
      <dgm:prSet presAssocID="{0DD319D9-FE25-4227-9335-B693E0B8ADB3}" presName="diamond" presStyleLbl="bgShp" presStyleIdx="0" presStyleCnt="1"/>
      <dgm:spPr/>
    </dgm:pt>
    <dgm:pt modelId="{239C166D-9485-427A-943F-ADE2E7EC11A1}" type="pres">
      <dgm:prSet presAssocID="{0DD319D9-FE25-4227-9335-B693E0B8ADB3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5B7128-1CD2-4BEE-8825-D9246086A561}" type="pres">
      <dgm:prSet presAssocID="{0DD319D9-FE25-4227-9335-B693E0B8ADB3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BD139-926A-444E-951D-3B402AC0BC2F}" type="pres">
      <dgm:prSet presAssocID="{0DD319D9-FE25-4227-9335-B693E0B8ADB3}" presName="quad3" presStyleLbl="node1" presStyleIdx="2" presStyleCnt="4" custScaleX="10801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7EDF94-B6C3-40EA-9B71-3171FAD8FBAA}" type="pres">
      <dgm:prSet presAssocID="{0DD319D9-FE25-4227-9335-B693E0B8ADB3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A959D4-0EFF-4F54-B5CB-A319979DEFD4}" srcId="{0DD319D9-FE25-4227-9335-B693E0B8ADB3}" destId="{44D2AFFA-7EBB-4457-8372-7BAF10DE707B}" srcOrd="0" destOrd="0" parTransId="{AC5477EB-571E-4401-B426-603BF8EDF044}" sibTransId="{425AD90E-15A3-4D9A-8F4F-73660CAF3CF3}"/>
    <dgm:cxn modelId="{D902CAD8-E5BA-1F4B-9702-1D23467BE43E}" type="presOf" srcId="{5D0F6EFF-07C4-4EAA-A3F2-B1FD5E957AA2}" destId="{FF5B7128-1CD2-4BEE-8825-D9246086A561}" srcOrd="0" destOrd="0" presId="urn:microsoft.com/office/officeart/2005/8/layout/matrix3"/>
    <dgm:cxn modelId="{CC67BFA3-DBF7-B046-8C0C-21C43327C5BB}" type="presOf" srcId="{5B92F025-C53C-44BA-9C22-877A222C855C}" destId="{128BD139-926A-444E-951D-3B402AC0BC2F}" srcOrd="0" destOrd="0" presId="urn:microsoft.com/office/officeart/2005/8/layout/matrix3"/>
    <dgm:cxn modelId="{5CA693AF-447E-CF40-ACA3-59F4D272E7D9}" type="presOf" srcId="{9EBCBE55-B008-4E7F-BDAB-87A32F26C0C6}" destId="{577EDF94-B6C3-40EA-9B71-3171FAD8FBAA}" srcOrd="0" destOrd="0" presId="urn:microsoft.com/office/officeart/2005/8/layout/matrix3"/>
    <dgm:cxn modelId="{E3AEF095-EFBC-7748-95F8-4AA45C974054}" type="presOf" srcId="{0DD319D9-FE25-4227-9335-B693E0B8ADB3}" destId="{3108E4AF-B52B-427E-BC83-C3FC07E13377}" srcOrd="0" destOrd="0" presId="urn:microsoft.com/office/officeart/2005/8/layout/matrix3"/>
    <dgm:cxn modelId="{B5378269-FC59-4A0F-B004-5CA118AA889D}" srcId="{0DD319D9-FE25-4227-9335-B693E0B8ADB3}" destId="{5D0F6EFF-07C4-4EAA-A3F2-B1FD5E957AA2}" srcOrd="1" destOrd="0" parTransId="{ADD4C757-5EE4-451E-8CC8-3FB97EF57900}" sibTransId="{0D2ECFE8-BF38-4A23-A1FD-3A5AE9080769}"/>
    <dgm:cxn modelId="{BB9CAC31-D2ED-448F-A4DF-A192A76FDEC5}" srcId="{0DD319D9-FE25-4227-9335-B693E0B8ADB3}" destId="{5B92F025-C53C-44BA-9C22-877A222C855C}" srcOrd="2" destOrd="0" parTransId="{C04FE7C2-9108-48D3-9C9F-FBD9976E4296}" sibTransId="{01EBF02C-16FE-4EB2-B9C9-7F527C1F1EAF}"/>
    <dgm:cxn modelId="{DA7A6A0C-BA34-4642-807B-29D82B510505}" srcId="{0DD319D9-FE25-4227-9335-B693E0B8ADB3}" destId="{C02E4479-91D2-4EFA-981C-E34F70BF66DE}" srcOrd="4" destOrd="0" parTransId="{76E0D522-524D-4587-A041-C89CF4066D5C}" sibTransId="{B56742DE-5886-42D4-97C5-47CCE058081C}"/>
    <dgm:cxn modelId="{62570520-6C4A-4D05-88E9-65C23D9C085E}" srcId="{0DD319D9-FE25-4227-9335-B693E0B8ADB3}" destId="{9EBCBE55-B008-4E7F-BDAB-87A32F26C0C6}" srcOrd="3" destOrd="0" parTransId="{E7622C26-8F2C-41F4-B6F1-E71FF382DA3D}" sibTransId="{8D2DD6DA-BFAE-4AD5-8815-D9292930DB62}"/>
    <dgm:cxn modelId="{597F7042-4B36-7F47-8573-8F8AA9C8775E}" type="presOf" srcId="{44D2AFFA-7EBB-4457-8372-7BAF10DE707B}" destId="{239C166D-9485-427A-943F-ADE2E7EC11A1}" srcOrd="0" destOrd="0" presId="urn:microsoft.com/office/officeart/2005/8/layout/matrix3"/>
    <dgm:cxn modelId="{818B3F43-2C9A-EA4D-97B1-DB48A6FE7910}" type="presParOf" srcId="{3108E4AF-B52B-427E-BC83-C3FC07E13377}" destId="{2930E188-8347-4619-9B01-061C83B78FA9}" srcOrd="0" destOrd="0" presId="urn:microsoft.com/office/officeart/2005/8/layout/matrix3"/>
    <dgm:cxn modelId="{56FEBE2B-185A-144E-BA26-5ADB70C75288}" type="presParOf" srcId="{3108E4AF-B52B-427E-BC83-C3FC07E13377}" destId="{239C166D-9485-427A-943F-ADE2E7EC11A1}" srcOrd="1" destOrd="0" presId="urn:microsoft.com/office/officeart/2005/8/layout/matrix3"/>
    <dgm:cxn modelId="{6F962D79-F37B-6B43-AF70-4C09BA6074AB}" type="presParOf" srcId="{3108E4AF-B52B-427E-BC83-C3FC07E13377}" destId="{FF5B7128-1CD2-4BEE-8825-D9246086A561}" srcOrd="2" destOrd="0" presId="urn:microsoft.com/office/officeart/2005/8/layout/matrix3"/>
    <dgm:cxn modelId="{E2FBC5F6-DD55-CF45-903C-2C29D3D2698E}" type="presParOf" srcId="{3108E4AF-B52B-427E-BC83-C3FC07E13377}" destId="{128BD139-926A-444E-951D-3B402AC0BC2F}" srcOrd="3" destOrd="0" presId="urn:microsoft.com/office/officeart/2005/8/layout/matrix3"/>
    <dgm:cxn modelId="{BD816274-886E-2340-9A80-735CE5350AFB}" type="presParOf" srcId="{3108E4AF-B52B-427E-BC83-C3FC07E13377}" destId="{577EDF94-B6C3-40EA-9B71-3171FAD8FBAA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0DD319D9-FE25-4227-9335-B693E0B8ADB3}" type="doc">
      <dgm:prSet loTypeId="urn:microsoft.com/office/officeart/2005/8/layout/matrix3" loCatId="matrix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44D2AFFA-7EBB-4457-8372-7BAF10DE707B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sz="1800" b="1" dirty="0" smtClean="0">
              <a:solidFill>
                <a:schemeClr val="tx1"/>
              </a:solidFill>
            </a:rPr>
            <a:t>Geographic segmentation</a:t>
          </a:r>
          <a:endParaRPr lang="en-US" sz="1800" b="1" dirty="0">
            <a:solidFill>
              <a:schemeClr val="tx1"/>
            </a:solidFill>
          </a:endParaRPr>
        </a:p>
      </dgm:t>
    </dgm:pt>
    <dgm:pt modelId="{AC5477EB-571E-4401-B426-603BF8EDF044}" type="parTrans" cxnId="{DAA959D4-0EFF-4F54-B5CB-A319979DEFD4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425AD90E-15A3-4D9A-8F4F-73660CAF3CF3}" type="sibTrans" cxnId="{DAA959D4-0EFF-4F54-B5CB-A319979DEFD4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D0F6EFF-07C4-4EAA-A3F2-B1FD5E957AA2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sz="1800" b="1" dirty="0" smtClean="0">
              <a:solidFill>
                <a:schemeClr val="tx1"/>
              </a:solidFill>
            </a:rPr>
            <a:t>Demographic segmentation</a:t>
          </a:r>
          <a:endParaRPr lang="en-US" sz="1800" b="1" dirty="0">
            <a:solidFill>
              <a:schemeClr val="tx1"/>
            </a:solidFill>
          </a:endParaRPr>
        </a:p>
      </dgm:t>
    </dgm:pt>
    <dgm:pt modelId="{ADD4C757-5EE4-451E-8CC8-3FB97EF57900}" type="parTrans" cxnId="{B5378269-FC59-4A0F-B004-5CA118AA889D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0D2ECFE8-BF38-4A23-A1FD-3A5AE9080769}" type="sibTrans" cxnId="{B5378269-FC59-4A0F-B004-5CA118AA889D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B92F025-C53C-44BA-9C22-877A222C855C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sz="1800" b="1" dirty="0" smtClean="0">
              <a:solidFill>
                <a:schemeClr val="tx1"/>
              </a:solidFill>
            </a:rPr>
            <a:t>Psychographic segmentation</a:t>
          </a:r>
          <a:endParaRPr lang="en-US" sz="1800" b="1" dirty="0">
            <a:solidFill>
              <a:schemeClr val="tx1"/>
            </a:solidFill>
          </a:endParaRPr>
        </a:p>
      </dgm:t>
    </dgm:pt>
    <dgm:pt modelId="{C04FE7C2-9108-48D3-9C9F-FBD9976E4296}" type="parTrans" cxnId="{BB9CAC31-D2ED-448F-A4DF-A192A76FDEC5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01EBF02C-16FE-4EB2-B9C9-7F527C1F1EAF}" type="sibTrans" cxnId="{BB9CAC31-D2ED-448F-A4DF-A192A76FDEC5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EBCBE55-B008-4E7F-BDAB-87A32F26C0C6}">
      <dgm:prSet custT="1"/>
      <dgm:spPr/>
      <dgm:t>
        <a:bodyPr/>
        <a:lstStyle/>
        <a:p>
          <a:pPr rtl="0"/>
          <a:r>
            <a:rPr lang="en-US" sz="1800" b="1" dirty="0" smtClean="0">
              <a:solidFill>
                <a:schemeClr val="tx1"/>
              </a:solidFill>
            </a:rPr>
            <a:t>Behavioural segmentation</a:t>
          </a:r>
          <a:endParaRPr lang="en-US" sz="1800" b="1" dirty="0">
            <a:solidFill>
              <a:schemeClr val="tx1"/>
            </a:solidFill>
          </a:endParaRPr>
        </a:p>
      </dgm:t>
    </dgm:pt>
    <dgm:pt modelId="{E7622C26-8F2C-41F4-B6F1-E71FF382DA3D}" type="parTrans" cxnId="{62570520-6C4A-4D05-88E9-65C23D9C085E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8D2DD6DA-BFAE-4AD5-8815-D9292930DB62}" type="sibTrans" cxnId="{62570520-6C4A-4D05-88E9-65C23D9C085E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C02E4479-91D2-4EFA-981C-E34F70BF66DE}">
      <dgm:prSet/>
      <dgm:spPr/>
      <dgm:t>
        <a:bodyPr/>
        <a:lstStyle/>
        <a:p>
          <a:pPr rtl="0"/>
          <a:endParaRPr lang="en-US" sz="2000" b="1" dirty="0">
            <a:solidFill>
              <a:schemeClr val="tx1"/>
            </a:solidFill>
          </a:endParaRPr>
        </a:p>
      </dgm:t>
    </dgm:pt>
    <dgm:pt modelId="{76E0D522-524D-4587-A041-C89CF4066D5C}" type="parTrans" cxnId="{DA7A6A0C-BA34-4642-807B-29D82B510505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B56742DE-5886-42D4-97C5-47CCE058081C}" type="sibTrans" cxnId="{DA7A6A0C-BA34-4642-807B-29D82B510505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108E4AF-B52B-427E-BC83-C3FC07E13377}" type="pres">
      <dgm:prSet presAssocID="{0DD319D9-FE25-4227-9335-B693E0B8ADB3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30E188-8347-4619-9B01-061C83B78FA9}" type="pres">
      <dgm:prSet presAssocID="{0DD319D9-FE25-4227-9335-B693E0B8ADB3}" presName="diamond" presStyleLbl="bgShp" presStyleIdx="0" presStyleCnt="1" custLinFactNeighborY="-383"/>
      <dgm:spPr/>
    </dgm:pt>
    <dgm:pt modelId="{239C166D-9485-427A-943F-ADE2E7EC11A1}" type="pres">
      <dgm:prSet presAssocID="{0DD319D9-FE25-4227-9335-B693E0B8ADB3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5B7128-1CD2-4BEE-8825-D9246086A561}" type="pres">
      <dgm:prSet presAssocID="{0DD319D9-FE25-4227-9335-B693E0B8ADB3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BD139-926A-444E-951D-3B402AC0BC2F}" type="pres">
      <dgm:prSet presAssocID="{0DD319D9-FE25-4227-9335-B693E0B8ADB3}" presName="quad3" presStyleLbl="node1" presStyleIdx="2" presStyleCnt="4" custScaleX="10801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7EDF94-B6C3-40EA-9B71-3171FAD8FBAA}" type="pres">
      <dgm:prSet presAssocID="{0DD319D9-FE25-4227-9335-B693E0B8ADB3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A959D4-0EFF-4F54-B5CB-A319979DEFD4}" srcId="{0DD319D9-FE25-4227-9335-B693E0B8ADB3}" destId="{44D2AFFA-7EBB-4457-8372-7BAF10DE707B}" srcOrd="0" destOrd="0" parTransId="{AC5477EB-571E-4401-B426-603BF8EDF044}" sibTransId="{425AD90E-15A3-4D9A-8F4F-73660CAF3CF3}"/>
    <dgm:cxn modelId="{6BEB1714-F80D-5148-A8D6-7B8D2384F166}" type="presOf" srcId="{44D2AFFA-7EBB-4457-8372-7BAF10DE707B}" destId="{239C166D-9485-427A-943F-ADE2E7EC11A1}" srcOrd="0" destOrd="0" presId="urn:microsoft.com/office/officeart/2005/8/layout/matrix3"/>
    <dgm:cxn modelId="{F2D963F0-E688-D943-9D5C-4FF6DFB4D78B}" type="presOf" srcId="{5B92F025-C53C-44BA-9C22-877A222C855C}" destId="{128BD139-926A-444E-951D-3B402AC0BC2F}" srcOrd="0" destOrd="0" presId="urn:microsoft.com/office/officeart/2005/8/layout/matrix3"/>
    <dgm:cxn modelId="{B5378269-FC59-4A0F-B004-5CA118AA889D}" srcId="{0DD319D9-FE25-4227-9335-B693E0B8ADB3}" destId="{5D0F6EFF-07C4-4EAA-A3F2-B1FD5E957AA2}" srcOrd="1" destOrd="0" parTransId="{ADD4C757-5EE4-451E-8CC8-3FB97EF57900}" sibTransId="{0D2ECFE8-BF38-4A23-A1FD-3A5AE9080769}"/>
    <dgm:cxn modelId="{BB9CAC31-D2ED-448F-A4DF-A192A76FDEC5}" srcId="{0DD319D9-FE25-4227-9335-B693E0B8ADB3}" destId="{5B92F025-C53C-44BA-9C22-877A222C855C}" srcOrd="2" destOrd="0" parTransId="{C04FE7C2-9108-48D3-9C9F-FBD9976E4296}" sibTransId="{01EBF02C-16FE-4EB2-B9C9-7F527C1F1EAF}"/>
    <dgm:cxn modelId="{CB1B09C5-4F7A-384B-8F25-C3D367103829}" type="presOf" srcId="{0DD319D9-FE25-4227-9335-B693E0B8ADB3}" destId="{3108E4AF-B52B-427E-BC83-C3FC07E13377}" srcOrd="0" destOrd="0" presId="urn:microsoft.com/office/officeart/2005/8/layout/matrix3"/>
    <dgm:cxn modelId="{DA7A6A0C-BA34-4642-807B-29D82B510505}" srcId="{0DD319D9-FE25-4227-9335-B693E0B8ADB3}" destId="{C02E4479-91D2-4EFA-981C-E34F70BF66DE}" srcOrd="4" destOrd="0" parTransId="{76E0D522-524D-4587-A041-C89CF4066D5C}" sibTransId="{B56742DE-5886-42D4-97C5-47CCE058081C}"/>
    <dgm:cxn modelId="{3436010D-6104-6A45-BB87-1A1672D34FF6}" type="presOf" srcId="{9EBCBE55-B008-4E7F-BDAB-87A32F26C0C6}" destId="{577EDF94-B6C3-40EA-9B71-3171FAD8FBAA}" srcOrd="0" destOrd="0" presId="urn:microsoft.com/office/officeart/2005/8/layout/matrix3"/>
    <dgm:cxn modelId="{D86BF705-9FFC-4241-BA1C-C719F9F601FC}" type="presOf" srcId="{5D0F6EFF-07C4-4EAA-A3F2-B1FD5E957AA2}" destId="{FF5B7128-1CD2-4BEE-8825-D9246086A561}" srcOrd="0" destOrd="0" presId="urn:microsoft.com/office/officeart/2005/8/layout/matrix3"/>
    <dgm:cxn modelId="{62570520-6C4A-4D05-88E9-65C23D9C085E}" srcId="{0DD319D9-FE25-4227-9335-B693E0B8ADB3}" destId="{9EBCBE55-B008-4E7F-BDAB-87A32F26C0C6}" srcOrd="3" destOrd="0" parTransId="{E7622C26-8F2C-41F4-B6F1-E71FF382DA3D}" sibTransId="{8D2DD6DA-BFAE-4AD5-8815-D9292930DB62}"/>
    <dgm:cxn modelId="{3A7BFACE-4684-CC4B-8B19-2D57F78A721F}" type="presParOf" srcId="{3108E4AF-B52B-427E-BC83-C3FC07E13377}" destId="{2930E188-8347-4619-9B01-061C83B78FA9}" srcOrd="0" destOrd="0" presId="urn:microsoft.com/office/officeart/2005/8/layout/matrix3"/>
    <dgm:cxn modelId="{C7C70FFC-7A93-1141-8F9C-1D1A5E40D432}" type="presParOf" srcId="{3108E4AF-B52B-427E-BC83-C3FC07E13377}" destId="{239C166D-9485-427A-943F-ADE2E7EC11A1}" srcOrd="1" destOrd="0" presId="urn:microsoft.com/office/officeart/2005/8/layout/matrix3"/>
    <dgm:cxn modelId="{2F12583C-E720-4945-9455-BA8E5DCCAABE}" type="presParOf" srcId="{3108E4AF-B52B-427E-BC83-C3FC07E13377}" destId="{FF5B7128-1CD2-4BEE-8825-D9246086A561}" srcOrd="2" destOrd="0" presId="urn:microsoft.com/office/officeart/2005/8/layout/matrix3"/>
    <dgm:cxn modelId="{E76956FF-02A6-6648-92DD-3A5496C3068D}" type="presParOf" srcId="{3108E4AF-B52B-427E-BC83-C3FC07E13377}" destId="{128BD139-926A-444E-951D-3B402AC0BC2F}" srcOrd="3" destOrd="0" presId="urn:microsoft.com/office/officeart/2005/8/layout/matrix3"/>
    <dgm:cxn modelId="{96BABD1E-27CC-E740-BBFA-B8B0EE2243E2}" type="presParOf" srcId="{3108E4AF-B52B-427E-BC83-C3FC07E13377}" destId="{577EDF94-B6C3-40EA-9B71-3171FAD8FBAA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3FFACE19-C31B-2540-BBF9-BFEAD30E18EA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0243DFB9-F09B-F040-8015-D4187B982AC4}">
      <dgm:prSet phldrT="[Text]"/>
      <dgm:spPr/>
      <dgm:t>
        <a:bodyPr/>
        <a:lstStyle/>
        <a:p>
          <a:r>
            <a:rPr lang="en-US" dirty="0" smtClean="0"/>
            <a:t>Market segmentation</a:t>
          </a:r>
          <a:endParaRPr lang="en-US" dirty="0"/>
        </a:p>
      </dgm:t>
    </dgm:pt>
    <dgm:pt modelId="{EC87C96F-93F8-9047-83D0-D3893361C13A}" type="parTrans" cxnId="{006A0BB1-25CB-D34D-9DEC-1257E3D9CAA7}">
      <dgm:prSet/>
      <dgm:spPr/>
      <dgm:t>
        <a:bodyPr/>
        <a:lstStyle/>
        <a:p>
          <a:endParaRPr lang="en-US"/>
        </a:p>
      </dgm:t>
    </dgm:pt>
    <dgm:pt modelId="{60240F4F-2A48-7146-8B39-019A91AE3C8B}" type="sibTrans" cxnId="{006A0BB1-25CB-D34D-9DEC-1257E3D9CAA7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US"/>
        </a:p>
      </dgm:t>
    </dgm:pt>
    <dgm:pt modelId="{9824828C-759E-424B-96A6-900A38A83259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Targeting </a:t>
          </a:r>
          <a:endParaRPr lang="en-US" dirty="0"/>
        </a:p>
      </dgm:t>
    </dgm:pt>
    <dgm:pt modelId="{6E758ABE-DA76-AC41-93D5-235E321452C0}" type="parTrans" cxnId="{17346633-682E-D447-9BD7-309981D5FD04}">
      <dgm:prSet/>
      <dgm:spPr/>
      <dgm:t>
        <a:bodyPr/>
        <a:lstStyle/>
        <a:p>
          <a:endParaRPr lang="en-US"/>
        </a:p>
      </dgm:t>
    </dgm:pt>
    <dgm:pt modelId="{C08DD4CF-6951-3A46-9EBF-4D3667F4C96E}" type="sibTrans" cxnId="{17346633-682E-D447-9BD7-309981D5FD04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US"/>
        </a:p>
      </dgm:t>
    </dgm:pt>
    <dgm:pt modelId="{37B632DA-F7BB-394A-B55E-917D30C0854F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Differentiation</a:t>
          </a:r>
        </a:p>
      </dgm:t>
    </dgm:pt>
    <dgm:pt modelId="{F452D438-E864-0640-8C45-043DF704B472}" type="parTrans" cxnId="{F1497AAE-D584-5649-A08F-6395E9381139}">
      <dgm:prSet/>
      <dgm:spPr/>
      <dgm:t>
        <a:bodyPr/>
        <a:lstStyle/>
        <a:p>
          <a:endParaRPr lang="en-US"/>
        </a:p>
      </dgm:t>
    </dgm:pt>
    <dgm:pt modelId="{9697DDB5-19C5-A645-AFCA-89E1DDED282E}" type="sibTrans" cxnId="{F1497AAE-D584-5649-A08F-6395E9381139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US"/>
        </a:p>
      </dgm:t>
    </dgm:pt>
    <dgm:pt modelId="{3F312713-C8E3-254D-A46A-12D8C81F89E7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Positioning</a:t>
          </a:r>
          <a:endParaRPr lang="en-US" dirty="0"/>
        </a:p>
      </dgm:t>
    </dgm:pt>
    <dgm:pt modelId="{B4C989B3-627E-3644-B1E7-154AE5D3BA88}" type="parTrans" cxnId="{B4A8381E-A145-A54E-AC59-DF027385FFF1}">
      <dgm:prSet/>
      <dgm:spPr/>
      <dgm:t>
        <a:bodyPr/>
        <a:lstStyle/>
        <a:p>
          <a:endParaRPr lang="en-US"/>
        </a:p>
      </dgm:t>
    </dgm:pt>
    <dgm:pt modelId="{8A2C7A04-AFAB-7A4F-B4D7-09AB2A68619E}" type="sibTrans" cxnId="{B4A8381E-A145-A54E-AC59-DF027385FFF1}">
      <dgm:prSet/>
      <dgm:spPr/>
      <dgm:t>
        <a:bodyPr/>
        <a:lstStyle/>
        <a:p>
          <a:endParaRPr lang="en-US"/>
        </a:p>
      </dgm:t>
    </dgm:pt>
    <dgm:pt modelId="{5D69F6C5-25B0-134E-B376-713C4503E219}" type="pres">
      <dgm:prSet presAssocID="{3FFACE19-C31B-2540-BBF9-BFEAD30E18EA}" presName="Name0" presStyleCnt="0">
        <dgm:presLayoutVars>
          <dgm:dir/>
          <dgm:resizeHandles val="exact"/>
        </dgm:presLayoutVars>
      </dgm:prSet>
      <dgm:spPr/>
    </dgm:pt>
    <dgm:pt modelId="{E6320A69-0980-644E-9FDA-C161B6A1263C}" type="pres">
      <dgm:prSet presAssocID="{0243DFB9-F09B-F040-8015-D4187B982AC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571F14-FF10-6D4C-BEEB-12324E03A824}" type="pres">
      <dgm:prSet presAssocID="{60240F4F-2A48-7146-8B39-019A91AE3C8B}" presName="sibTrans" presStyleLbl="sibTrans2D1" presStyleIdx="0" presStyleCnt="3"/>
      <dgm:spPr/>
      <dgm:t>
        <a:bodyPr/>
        <a:lstStyle/>
        <a:p>
          <a:endParaRPr lang="en-US"/>
        </a:p>
      </dgm:t>
    </dgm:pt>
    <dgm:pt modelId="{07F4EF52-D012-A444-8F2B-D2CECE623F77}" type="pres">
      <dgm:prSet presAssocID="{60240F4F-2A48-7146-8B39-019A91AE3C8B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41E237E-717B-484C-A9BC-65B34C8C87F7}" type="pres">
      <dgm:prSet presAssocID="{9824828C-759E-424B-96A6-900A38A8325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315F8A-80A2-B841-993B-218A3E91D6CD}" type="pres">
      <dgm:prSet presAssocID="{C08DD4CF-6951-3A46-9EBF-4D3667F4C96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8C4B642-D8C5-154B-ABFC-8CEAD6E2140D}" type="pres">
      <dgm:prSet presAssocID="{C08DD4CF-6951-3A46-9EBF-4D3667F4C96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B11F605-14E7-2644-870B-3E29328CF36C}" type="pres">
      <dgm:prSet presAssocID="{37B632DA-F7BB-394A-B55E-917D30C0854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D8D16C-9C84-8A41-9B52-F52905010E39}" type="pres">
      <dgm:prSet presAssocID="{9697DDB5-19C5-A645-AFCA-89E1DDED282E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F00F193-153E-FC4A-96A5-C8E98663754F}" type="pres">
      <dgm:prSet presAssocID="{9697DDB5-19C5-A645-AFCA-89E1DDED282E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28B5EDB-B2CB-8E4E-A06D-6441F8EE6526}" type="pres">
      <dgm:prSet presAssocID="{3F312713-C8E3-254D-A46A-12D8C81F89E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346633-682E-D447-9BD7-309981D5FD04}" srcId="{3FFACE19-C31B-2540-BBF9-BFEAD30E18EA}" destId="{9824828C-759E-424B-96A6-900A38A83259}" srcOrd="1" destOrd="0" parTransId="{6E758ABE-DA76-AC41-93D5-235E321452C0}" sibTransId="{C08DD4CF-6951-3A46-9EBF-4D3667F4C96E}"/>
    <dgm:cxn modelId="{93CB8675-0DA4-C947-8065-50B6BECDFF68}" type="presOf" srcId="{0243DFB9-F09B-F040-8015-D4187B982AC4}" destId="{E6320A69-0980-644E-9FDA-C161B6A1263C}" srcOrd="0" destOrd="0" presId="urn:microsoft.com/office/officeart/2005/8/layout/process1"/>
    <dgm:cxn modelId="{15BEB0EC-7038-9C49-BCFA-A12C0838813C}" type="presOf" srcId="{60240F4F-2A48-7146-8B39-019A91AE3C8B}" destId="{2A571F14-FF10-6D4C-BEEB-12324E03A824}" srcOrd="0" destOrd="0" presId="urn:microsoft.com/office/officeart/2005/8/layout/process1"/>
    <dgm:cxn modelId="{F09F0FF2-1A9A-B745-889F-A17BFCEB3815}" type="presOf" srcId="{37B632DA-F7BB-394A-B55E-917D30C0854F}" destId="{6B11F605-14E7-2644-870B-3E29328CF36C}" srcOrd="0" destOrd="0" presId="urn:microsoft.com/office/officeart/2005/8/layout/process1"/>
    <dgm:cxn modelId="{ADAB9696-0702-E44C-89BE-1639B130568F}" type="presOf" srcId="{C08DD4CF-6951-3A46-9EBF-4D3667F4C96E}" destId="{F8C4B642-D8C5-154B-ABFC-8CEAD6E2140D}" srcOrd="1" destOrd="0" presId="urn:microsoft.com/office/officeart/2005/8/layout/process1"/>
    <dgm:cxn modelId="{B4A8381E-A145-A54E-AC59-DF027385FFF1}" srcId="{3FFACE19-C31B-2540-BBF9-BFEAD30E18EA}" destId="{3F312713-C8E3-254D-A46A-12D8C81F89E7}" srcOrd="3" destOrd="0" parTransId="{B4C989B3-627E-3644-B1E7-154AE5D3BA88}" sibTransId="{8A2C7A04-AFAB-7A4F-B4D7-09AB2A68619E}"/>
    <dgm:cxn modelId="{0237B8AE-35FE-AC45-84C0-E237882FC22C}" type="presOf" srcId="{9697DDB5-19C5-A645-AFCA-89E1DDED282E}" destId="{F3D8D16C-9C84-8A41-9B52-F52905010E39}" srcOrd="0" destOrd="0" presId="urn:microsoft.com/office/officeart/2005/8/layout/process1"/>
    <dgm:cxn modelId="{F1497AAE-D584-5649-A08F-6395E9381139}" srcId="{3FFACE19-C31B-2540-BBF9-BFEAD30E18EA}" destId="{37B632DA-F7BB-394A-B55E-917D30C0854F}" srcOrd="2" destOrd="0" parTransId="{F452D438-E864-0640-8C45-043DF704B472}" sibTransId="{9697DDB5-19C5-A645-AFCA-89E1DDED282E}"/>
    <dgm:cxn modelId="{10471BD6-3356-0C46-A1A5-6E560A3243B9}" type="presOf" srcId="{3F312713-C8E3-254D-A46A-12D8C81F89E7}" destId="{728B5EDB-B2CB-8E4E-A06D-6441F8EE6526}" srcOrd="0" destOrd="0" presId="urn:microsoft.com/office/officeart/2005/8/layout/process1"/>
    <dgm:cxn modelId="{D013AC3B-7ADB-A94E-BF78-D6239DA3C9E0}" type="presOf" srcId="{60240F4F-2A48-7146-8B39-019A91AE3C8B}" destId="{07F4EF52-D012-A444-8F2B-D2CECE623F77}" srcOrd="1" destOrd="0" presId="urn:microsoft.com/office/officeart/2005/8/layout/process1"/>
    <dgm:cxn modelId="{80C5B188-92DC-DD48-B8AB-7C1224C8EC6F}" type="presOf" srcId="{3FFACE19-C31B-2540-BBF9-BFEAD30E18EA}" destId="{5D69F6C5-25B0-134E-B376-713C4503E219}" srcOrd="0" destOrd="0" presId="urn:microsoft.com/office/officeart/2005/8/layout/process1"/>
    <dgm:cxn modelId="{006A0BB1-25CB-D34D-9DEC-1257E3D9CAA7}" srcId="{3FFACE19-C31B-2540-BBF9-BFEAD30E18EA}" destId="{0243DFB9-F09B-F040-8015-D4187B982AC4}" srcOrd="0" destOrd="0" parTransId="{EC87C96F-93F8-9047-83D0-D3893361C13A}" sibTransId="{60240F4F-2A48-7146-8B39-019A91AE3C8B}"/>
    <dgm:cxn modelId="{5578CE75-6A7D-6544-87BE-2F7B8E29034D}" type="presOf" srcId="{C08DD4CF-6951-3A46-9EBF-4D3667F4C96E}" destId="{D1315F8A-80A2-B841-993B-218A3E91D6CD}" srcOrd="0" destOrd="0" presId="urn:microsoft.com/office/officeart/2005/8/layout/process1"/>
    <dgm:cxn modelId="{EC7A729F-D882-A448-8C2B-F35A9C54C1DC}" type="presOf" srcId="{9697DDB5-19C5-A645-AFCA-89E1DDED282E}" destId="{6F00F193-153E-FC4A-96A5-C8E98663754F}" srcOrd="1" destOrd="0" presId="urn:microsoft.com/office/officeart/2005/8/layout/process1"/>
    <dgm:cxn modelId="{A731A9BA-AC96-1248-9827-39DA9CF52175}" type="presOf" srcId="{9824828C-759E-424B-96A6-900A38A83259}" destId="{C41E237E-717B-484C-A9BC-65B34C8C87F7}" srcOrd="0" destOrd="0" presId="urn:microsoft.com/office/officeart/2005/8/layout/process1"/>
    <dgm:cxn modelId="{72DE43AB-1A4D-B441-9F9B-A86BE2C0E64F}" type="presParOf" srcId="{5D69F6C5-25B0-134E-B376-713C4503E219}" destId="{E6320A69-0980-644E-9FDA-C161B6A1263C}" srcOrd="0" destOrd="0" presId="urn:microsoft.com/office/officeart/2005/8/layout/process1"/>
    <dgm:cxn modelId="{D17EC49F-79A4-E644-8702-F6B6C0D251A8}" type="presParOf" srcId="{5D69F6C5-25B0-134E-B376-713C4503E219}" destId="{2A571F14-FF10-6D4C-BEEB-12324E03A824}" srcOrd="1" destOrd="0" presId="urn:microsoft.com/office/officeart/2005/8/layout/process1"/>
    <dgm:cxn modelId="{134CC809-A087-E247-90E1-3D7CD996AF98}" type="presParOf" srcId="{2A571F14-FF10-6D4C-BEEB-12324E03A824}" destId="{07F4EF52-D012-A444-8F2B-D2CECE623F77}" srcOrd="0" destOrd="0" presId="urn:microsoft.com/office/officeart/2005/8/layout/process1"/>
    <dgm:cxn modelId="{1C3A870F-929E-7A4D-A877-0DCB4D5C524B}" type="presParOf" srcId="{5D69F6C5-25B0-134E-B376-713C4503E219}" destId="{C41E237E-717B-484C-A9BC-65B34C8C87F7}" srcOrd="2" destOrd="0" presId="urn:microsoft.com/office/officeart/2005/8/layout/process1"/>
    <dgm:cxn modelId="{42AE477A-B3FE-114B-9921-ED942F65FACC}" type="presParOf" srcId="{5D69F6C5-25B0-134E-B376-713C4503E219}" destId="{D1315F8A-80A2-B841-993B-218A3E91D6CD}" srcOrd="3" destOrd="0" presId="urn:microsoft.com/office/officeart/2005/8/layout/process1"/>
    <dgm:cxn modelId="{01EC4E20-D1FF-6C41-BA73-F1A804B13BD5}" type="presParOf" srcId="{D1315F8A-80A2-B841-993B-218A3E91D6CD}" destId="{F8C4B642-D8C5-154B-ABFC-8CEAD6E2140D}" srcOrd="0" destOrd="0" presId="urn:microsoft.com/office/officeart/2005/8/layout/process1"/>
    <dgm:cxn modelId="{1348E9B3-777E-E440-B66E-27CF665B626F}" type="presParOf" srcId="{5D69F6C5-25B0-134E-B376-713C4503E219}" destId="{6B11F605-14E7-2644-870B-3E29328CF36C}" srcOrd="4" destOrd="0" presId="urn:microsoft.com/office/officeart/2005/8/layout/process1"/>
    <dgm:cxn modelId="{EE334DFB-F14A-7F4F-A371-CA0073133039}" type="presParOf" srcId="{5D69F6C5-25B0-134E-B376-713C4503E219}" destId="{F3D8D16C-9C84-8A41-9B52-F52905010E39}" srcOrd="5" destOrd="0" presId="urn:microsoft.com/office/officeart/2005/8/layout/process1"/>
    <dgm:cxn modelId="{E0A176A2-ADE0-B641-885B-DF8B8625F0D4}" type="presParOf" srcId="{F3D8D16C-9C84-8A41-9B52-F52905010E39}" destId="{6F00F193-153E-FC4A-96A5-C8E98663754F}" srcOrd="0" destOrd="0" presId="urn:microsoft.com/office/officeart/2005/8/layout/process1"/>
    <dgm:cxn modelId="{23EA9864-7C46-CF44-9170-235A7B41FD25}" type="presParOf" srcId="{5D69F6C5-25B0-134E-B376-713C4503E219}" destId="{728B5EDB-B2CB-8E4E-A06D-6441F8EE652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3FFACE19-C31B-2540-BBF9-BFEAD30E18EA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0243DFB9-F09B-F040-8015-D4187B982AC4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Market segmentation</a:t>
          </a:r>
          <a:endParaRPr lang="en-US" dirty="0"/>
        </a:p>
      </dgm:t>
    </dgm:pt>
    <dgm:pt modelId="{EC87C96F-93F8-9047-83D0-D3893361C13A}" type="parTrans" cxnId="{006A0BB1-25CB-D34D-9DEC-1257E3D9CAA7}">
      <dgm:prSet/>
      <dgm:spPr/>
      <dgm:t>
        <a:bodyPr/>
        <a:lstStyle/>
        <a:p>
          <a:endParaRPr lang="en-US"/>
        </a:p>
      </dgm:t>
    </dgm:pt>
    <dgm:pt modelId="{60240F4F-2A48-7146-8B39-019A91AE3C8B}" type="sibTrans" cxnId="{006A0BB1-25CB-D34D-9DEC-1257E3D9CAA7}">
      <dgm:prSet/>
      <dgm:spPr/>
      <dgm:t>
        <a:bodyPr/>
        <a:lstStyle/>
        <a:p>
          <a:endParaRPr lang="en-US"/>
        </a:p>
      </dgm:t>
    </dgm:pt>
    <dgm:pt modelId="{9824828C-759E-424B-96A6-900A38A83259}">
      <dgm:prSet phldrT="[Text]"/>
      <dgm:spPr/>
      <dgm:t>
        <a:bodyPr/>
        <a:lstStyle/>
        <a:p>
          <a:r>
            <a:rPr lang="en-US" dirty="0" smtClean="0"/>
            <a:t>Targeting </a:t>
          </a:r>
          <a:endParaRPr lang="en-US" dirty="0"/>
        </a:p>
      </dgm:t>
    </dgm:pt>
    <dgm:pt modelId="{6E758ABE-DA76-AC41-93D5-235E321452C0}" type="parTrans" cxnId="{17346633-682E-D447-9BD7-309981D5FD04}">
      <dgm:prSet/>
      <dgm:spPr/>
      <dgm:t>
        <a:bodyPr/>
        <a:lstStyle/>
        <a:p>
          <a:endParaRPr lang="en-US"/>
        </a:p>
      </dgm:t>
    </dgm:pt>
    <dgm:pt modelId="{C08DD4CF-6951-3A46-9EBF-4D3667F4C96E}" type="sibTrans" cxnId="{17346633-682E-D447-9BD7-309981D5FD04}">
      <dgm:prSet/>
      <dgm:spPr/>
      <dgm:t>
        <a:bodyPr/>
        <a:lstStyle/>
        <a:p>
          <a:endParaRPr lang="en-US"/>
        </a:p>
      </dgm:t>
    </dgm:pt>
    <dgm:pt modelId="{37B632DA-F7BB-394A-B55E-917D30C0854F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Differentiation</a:t>
          </a:r>
        </a:p>
      </dgm:t>
    </dgm:pt>
    <dgm:pt modelId="{F452D438-E864-0640-8C45-043DF704B472}" type="parTrans" cxnId="{F1497AAE-D584-5649-A08F-6395E9381139}">
      <dgm:prSet/>
      <dgm:spPr/>
      <dgm:t>
        <a:bodyPr/>
        <a:lstStyle/>
        <a:p>
          <a:endParaRPr lang="en-US"/>
        </a:p>
      </dgm:t>
    </dgm:pt>
    <dgm:pt modelId="{9697DDB5-19C5-A645-AFCA-89E1DDED282E}" type="sibTrans" cxnId="{F1497AAE-D584-5649-A08F-6395E9381139}">
      <dgm:prSet/>
      <dgm:spPr/>
      <dgm:t>
        <a:bodyPr/>
        <a:lstStyle/>
        <a:p>
          <a:endParaRPr lang="en-US"/>
        </a:p>
      </dgm:t>
    </dgm:pt>
    <dgm:pt modelId="{3F312713-C8E3-254D-A46A-12D8C81F89E7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Positioning</a:t>
          </a:r>
          <a:endParaRPr lang="en-US" dirty="0"/>
        </a:p>
      </dgm:t>
    </dgm:pt>
    <dgm:pt modelId="{B4C989B3-627E-3644-B1E7-154AE5D3BA88}" type="parTrans" cxnId="{B4A8381E-A145-A54E-AC59-DF027385FFF1}">
      <dgm:prSet/>
      <dgm:spPr/>
      <dgm:t>
        <a:bodyPr/>
        <a:lstStyle/>
        <a:p>
          <a:endParaRPr lang="en-US"/>
        </a:p>
      </dgm:t>
    </dgm:pt>
    <dgm:pt modelId="{8A2C7A04-AFAB-7A4F-B4D7-09AB2A68619E}" type="sibTrans" cxnId="{B4A8381E-A145-A54E-AC59-DF027385FFF1}">
      <dgm:prSet/>
      <dgm:spPr/>
      <dgm:t>
        <a:bodyPr/>
        <a:lstStyle/>
        <a:p>
          <a:endParaRPr lang="en-US"/>
        </a:p>
      </dgm:t>
    </dgm:pt>
    <dgm:pt modelId="{5D69F6C5-25B0-134E-B376-713C4503E219}" type="pres">
      <dgm:prSet presAssocID="{3FFACE19-C31B-2540-BBF9-BFEAD30E18EA}" presName="Name0" presStyleCnt="0">
        <dgm:presLayoutVars>
          <dgm:dir/>
          <dgm:resizeHandles val="exact"/>
        </dgm:presLayoutVars>
      </dgm:prSet>
      <dgm:spPr/>
    </dgm:pt>
    <dgm:pt modelId="{E6320A69-0980-644E-9FDA-C161B6A1263C}" type="pres">
      <dgm:prSet presAssocID="{0243DFB9-F09B-F040-8015-D4187B982AC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571F14-FF10-6D4C-BEEB-12324E03A824}" type="pres">
      <dgm:prSet presAssocID="{60240F4F-2A48-7146-8B39-019A91AE3C8B}" presName="sibTrans" presStyleLbl="sibTrans2D1" presStyleIdx="0" presStyleCnt="3"/>
      <dgm:spPr/>
      <dgm:t>
        <a:bodyPr/>
        <a:lstStyle/>
        <a:p>
          <a:endParaRPr lang="en-US"/>
        </a:p>
      </dgm:t>
    </dgm:pt>
    <dgm:pt modelId="{07F4EF52-D012-A444-8F2B-D2CECE623F77}" type="pres">
      <dgm:prSet presAssocID="{60240F4F-2A48-7146-8B39-019A91AE3C8B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41E237E-717B-484C-A9BC-65B34C8C87F7}" type="pres">
      <dgm:prSet presAssocID="{9824828C-759E-424B-96A6-900A38A8325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315F8A-80A2-B841-993B-218A3E91D6CD}" type="pres">
      <dgm:prSet presAssocID="{C08DD4CF-6951-3A46-9EBF-4D3667F4C96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8C4B642-D8C5-154B-ABFC-8CEAD6E2140D}" type="pres">
      <dgm:prSet presAssocID="{C08DD4CF-6951-3A46-9EBF-4D3667F4C96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B11F605-14E7-2644-870B-3E29328CF36C}" type="pres">
      <dgm:prSet presAssocID="{37B632DA-F7BB-394A-B55E-917D30C0854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D8D16C-9C84-8A41-9B52-F52905010E39}" type="pres">
      <dgm:prSet presAssocID="{9697DDB5-19C5-A645-AFCA-89E1DDED282E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F00F193-153E-FC4A-96A5-C8E98663754F}" type="pres">
      <dgm:prSet presAssocID="{9697DDB5-19C5-A645-AFCA-89E1DDED282E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28B5EDB-B2CB-8E4E-A06D-6441F8EE6526}" type="pres">
      <dgm:prSet presAssocID="{3F312713-C8E3-254D-A46A-12D8C81F89E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261555B-06EA-814A-9896-C95666F05EBA}" type="presOf" srcId="{3F312713-C8E3-254D-A46A-12D8C81F89E7}" destId="{728B5EDB-B2CB-8E4E-A06D-6441F8EE6526}" srcOrd="0" destOrd="0" presId="urn:microsoft.com/office/officeart/2005/8/layout/process1"/>
    <dgm:cxn modelId="{7670556B-D7B2-1F43-8A8B-07B09CE6524D}" type="presOf" srcId="{C08DD4CF-6951-3A46-9EBF-4D3667F4C96E}" destId="{D1315F8A-80A2-B841-993B-218A3E91D6CD}" srcOrd="0" destOrd="0" presId="urn:microsoft.com/office/officeart/2005/8/layout/process1"/>
    <dgm:cxn modelId="{17346633-682E-D447-9BD7-309981D5FD04}" srcId="{3FFACE19-C31B-2540-BBF9-BFEAD30E18EA}" destId="{9824828C-759E-424B-96A6-900A38A83259}" srcOrd="1" destOrd="0" parTransId="{6E758ABE-DA76-AC41-93D5-235E321452C0}" sibTransId="{C08DD4CF-6951-3A46-9EBF-4D3667F4C96E}"/>
    <dgm:cxn modelId="{0E397221-207C-324D-95A1-0E4D4D27DA02}" type="presOf" srcId="{37B632DA-F7BB-394A-B55E-917D30C0854F}" destId="{6B11F605-14E7-2644-870B-3E29328CF36C}" srcOrd="0" destOrd="0" presId="urn:microsoft.com/office/officeart/2005/8/layout/process1"/>
    <dgm:cxn modelId="{E109AADD-0C72-7F47-92FA-F67CF243C9A7}" type="presOf" srcId="{60240F4F-2A48-7146-8B39-019A91AE3C8B}" destId="{07F4EF52-D012-A444-8F2B-D2CECE623F77}" srcOrd="1" destOrd="0" presId="urn:microsoft.com/office/officeart/2005/8/layout/process1"/>
    <dgm:cxn modelId="{B4A8381E-A145-A54E-AC59-DF027385FFF1}" srcId="{3FFACE19-C31B-2540-BBF9-BFEAD30E18EA}" destId="{3F312713-C8E3-254D-A46A-12D8C81F89E7}" srcOrd="3" destOrd="0" parTransId="{B4C989B3-627E-3644-B1E7-154AE5D3BA88}" sibTransId="{8A2C7A04-AFAB-7A4F-B4D7-09AB2A68619E}"/>
    <dgm:cxn modelId="{F1497AAE-D584-5649-A08F-6395E9381139}" srcId="{3FFACE19-C31B-2540-BBF9-BFEAD30E18EA}" destId="{37B632DA-F7BB-394A-B55E-917D30C0854F}" srcOrd="2" destOrd="0" parTransId="{F452D438-E864-0640-8C45-043DF704B472}" sibTransId="{9697DDB5-19C5-A645-AFCA-89E1DDED282E}"/>
    <dgm:cxn modelId="{4B041048-E8F5-CB4E-B020-8B3DA95A820D}" type="presOf" srcId="{9697DDB5-19C5-A645-AFCA-89E1DDED282E}" destId="{6F00F193-153E-FC4A-96A5-C8E98663754F}" srcOrd="1" destOrd="0" presId="urn:microsoft.com/office/officeart/2005/8/layout/process1"/>
    <dgm:cxn modelId="{969A5A88-E9B6-2240-BD60-91E8CA7C3B7E}" type="presOf" srcId="{C08DD4CF-6951-3A46-9EBF-4D3667F4C96E}" destId="{F8C4B642-D8C5-154B-ABFC-8CEAD6E2140D}" srcOrd="1" destOrd="0" presId="urn:microsoft.com/office/officeart/2005/8/layout/process1"/>
    <dgm:cxn modelId="{006A0BB1-25CB-D34D-9DEC-1257E3D9CAA7}" srcId="{3FFACE19-C31B-2540-BBF9-BFEAD30E18EA}" destId="{0243DFB9-F09B-F040-8015-D4187B982AC4}" srcOrd="0" destOrd="0" parTransId="{EC87C96F-93F8-9047-83D0-D3893361C13A}" sibTransId="{60240F4F-2A48-7146-8B39-019A91AE3C8B}"/>
    <dgm:cxn modelId="{5BC4BA2C-A75A-4342-816E-2172FD4D1ED4}" type="presOf" srcId="{0243DFB9-F09B-F040-8015-D4187B982AC4}" destId="{E6320A69-0980-644E-9FDA-C161B6A1263C}" srcOrd="0" destOrd="0" presId="urn:microsoft.com/office/officeart/2005/8/layout/process1"/>
    <dgm:cxn modelId="{241705F5-0AB5-4D44-87C4-448B74AA5D22}" type="presOf" srcId="{60240F4F-2A48-7146-8B39-019A91AE3C8B}" destId="{2A571F14-FF10-6D4C-BEEB-12324E03A824}" srcOrd="0" destOrd="0" presId="urn:microsoft.com/office/officeart/2005/8/layout/process1"/>
    <dgm:cxn modelId="{4FCBD6CA-D2CD-E041-B3C2-5F6F92869B9C}" type="presOf" srcId="{9824828C-759E-424B-96A6-900A38A83259}" destId="{C41E237E-717B-484C-A9BC-65B34C8C87F7}" srcOrd="0" destOrd="0" presId="urn:microsoft.com/office/officeart/2005/8/layout/process1"/>
    <dgm:cxn modelId="{E1995292-CF87-AF46-AE45-AAE09AA5C338}" type="presOf" srcId="{3FFACE19-C31B-2540-BBF9-BFEAD30E18EA}" destId="{5D69F6C5-25B0-134E-B376-713C4503E219}" srcOrd="0" destOrd="0" presId="urn:microsoft.com/office/officeart/2005/8/layout/process1"/>
    <dgm:cxn modelId="{0ABFB2BB-6FDA-0B4A-8545-32D9C86307A4}" type="presOf" srcId="{9697DDB5-19C5-A645-AFCA-89E1DDED282E}" destId="{F3D8D16C-9C84-8A41-9B52-F52905010E39}" srcOrd="0" destOrd="0" presId="urn:microsoft.com/office/officeart/2005/8/layout/process1"/>
    <dgm:cxn modelId="{0268F0F7-8473-1F47-A58F-2531FC2D04E6}" type="presParOf" srcId="{5D69F6C5-25B0-134E-B376-713C4503E219}" destId="{E6320A69-0980-644E-9FDA-C161B6A1263C}" srcOrd="0" destOrd="0" presId="urn:microsoft.com/office/officeart/2005/8/layout/process1"/>
    <dgm:cxn modelId="{AC782E94-C03D-534D-A38A-7376EFDB3EC1}" type="presParOf" srcId="{5D69F6C5-25B0-134E-B376-713C4503E219}" destId="{2A571F14-FF10-6D4C-BEEB-12324E03A824}" srcOrd="1" destOrd="0" presId="urn:microsoft.com/office/officeart/2005/8/layout/process1"/>
    <dgm:cxn modelId="{AF68B578-9DFA-FA4D-8DF0-C654AE8DC73D}" type="presParOf" srcId="{2A571F14-FF10-6D4C-BEEB-12324E03A824}" destId="{07F4EF52-D012-A444-8F2B-D2CECE623F77}" srcOrd="0" destOrd="0" presId="urn:microsoft.com/office/officeart/2005/8/layout/process1"/>
    <dgm:cxn modelId="{A408773E-4052-7B4A-9480-160EF7891C46}" type="presParOf" srcId="{5D69F6C5-25B0-134E-B376-713C4503E219}" destId="{C41E237E-717B-484C-A9BC-65B34C8C87F7}" srcOrd="2" destOrd="0" presId="urn:microsoft.com/office/officeart/2005/8/layout/process1"/>
    <dgm:cxn modelId="{CD981BEF-9B08-CB41-9372-7A238AB17573}" type="presParOf" srcId="{5D69F6C5-25B0-134E-B376-713C4503E219}" destId="{D1315F8A-80A2-B841-993B-218A3E91D6CD}" srcOrd="3" destOrd="0" presId="urn:microsoft.com/office/officeart/2005/8/layout/process1"/>
    <dgm:cxn modelId="{0226BC49-1F08-E941-BE04-2509C4313BA2}" type="presParOf" srcId="{D1315F8A-80A2-B841-993B-218A3E91D6CD}" destId="{F8C4B642-D8C5-154B-ABFC-8CEAD6E2140D}" srcOrd="0" destOrd="0" presId="urn:microsoft.com/office/officeart/2005/8/layout/process1"/>
    <dgm:cxn modelId="{26C03492-1131-A24D-B051-23164D578354}" type="presParOf" srcId="{5D69F6C5-25B0-134E-B376-713C4503E219}" destId="{6B11F605-14E7-2644-870B-3E29328CF36C}" srcOrd="4" destOrd="0" presId="urn:microsoft.com/office/officeart/2005/8/layout/process1"/>
    <dgm:cxn modelId="{F332EA1E-8F48-864D-A687-AF4D71CF4418}" type="presParOf" srcId="{5D69F6C5-25B0-134E-B376-713C4503E219}" destId="{F3D8D16C-9C84-8A41-9B52-F52905010E39}" srcOrd="5" destOrd="0" presId="urn:microsoft.com/office/officeart/2005/8/layout/process1"/>
    <dgm:cxn modelId="{F1765781-5CE5-1A43-AC46-6EBDD62BC549}" type="presParOf" srcId="{F3D8D16C-9C84-8A41-9B52-F52905010E39}" destId="{6F00F193-153E-FC4A-96A5-C8E98663754F}" srcOrd="0" destOrd="0" presId="urn:microsoft.com/office/officeart/2005/8/layout/process1"/>
    <dgm:cxn modelId="{209134A8-D117-174A-BD2E-E367D911EECE}" type="presParOf" srcId="{5D69F6C5-25B0-134E-B376-713C4503E219}" destId="{728B5EDB-B2CB-8E4E-A06D-6441F8EE652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3FFACE19-C31B-2540-BBF9-BFEAD30E18EA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0243DFB9-F09B-F040-8015-D4187B982AC4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Market segmentation</a:t>
          </a:r>
          <a:endParaRPr lang="en-US" dirty="0"/>
        </a:p>
      </dgm:t>
    </dgm:pt>
    <dgm:pt modelId="{EC87C96F-93F8-9047-83D0-D3893361C13A}" type="parTrans" cxnId="{006A0BB1-25CB-D34D-9DEC-1257E3D9CAA7}">
      <dgm:prSet/>
      <dgm:spPr/>
      <dgm:t>
        <a:bodyPr/>
        <a:lstStyle/>
        <a:p>
          <a:endParaRPr lang="en-US"/>
        </a:p>
      </dgm:t>
    </dgm:pt>
    <dgm:pt modelId="{60240F4F-2A48-7146-8B39-019A91AE3C8B}" type="sibTrans" cxnId="{006A0BB1-25CB-D34D-9DEC-1257E3D9CAA7}">
      <dgm:prSet/>
      <dgm:spPr/>
      <dgm:t>
        <a:bodyPr/>
        <a:lstStyle/>
        <a:p>
          <a:endParaRPr lang="en-US"/>
        </a:p>
      </dgm:t>
    </dgm:pt>
    <dgm:pt modelId="{9824828C-759E-424B-96A6-900A38A83259}">
      <dgm:prSet phldrT="[Text]"/>
      <dgm:spPr/>
      <dgm:t>
        <a:bodyPr/>
        <a:lstStyle/>
        <a:p>
          <a:r>
            <a:rPr lang="en-US" dirty="0" smtClean="0"/>
            <a:t>Targeting </a:t>
          </a:r>
          <a:endParaRPr lang="en-US" dirty="0"/>
        </a:p>
      </dgm:t>
    </dgm:pt>
    <dgm:pt modelId="{6E758ABE-DA76-AC41-93D5-235E321452C0}" type="parTrans" cxnId="{17346633-682E-D447-9BD7-309981D5FD04}">
      <dgm:prSet/>
      <dgm:spPr/>
      <dgm:t>
        <a:bodyPr/>
        <a:lstStyle/>
        <a:p>
          <a:endParaRPr lang="en-US"/>
        </a:p>
      </dgm:t>
    </dgm:pt>
    <dgm:pt modelId="{C08DD4CF-6951-3A46-9EBF-4D3667F4C96E}" type="sibTrans" cxnId="{17346633-682E-D447-9BD7-309981D5FD04}">
      <dgm:prSet/>
      <dgm:spPr/>
      <dgm:t>
        <a:bodyPr/>
        <a:lstStyle/>
        <a:p>
          <a:endParaRPr lang="en-US"/>
        </a:p>
      </dgm:t>
    </dgm:pt>
    <dgm:pt modelId="{37B632DA-F7BB-394A-B55E-917D30C0854F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Differentiation</a:t>
          </a:r>
        </a:p>
      </dgm:t>
    </dgm:pt>
    <dgm:pt modelId="{F452D438-E864-0640-8C45-043DF704B472}" type="parTrans" cxnId="{F1497AAE-D584-5649-A08F-6395E9381139}">
      <dgm:prSet/>
      <dgm:spPr/>
      <dgm:t>
        <a:bodyPr/>
        <a:lstStyle/>
        <a:p>
          <a:endParaRPr lang="en-US"/>
        </a:p>
      </dgm:t>
    </dgm:pt>
    <dgm:pt modelId="{9697DDB5-19C5-A645-AFCA-89E1DDED282E}" type="sibTrans" cxnId="{F1497AAE-D584-5649-A08F-6395E9381139}">
      <dgm:prSet/>
      <dgm:spPr/>
      <dgm:t>
        <a:bodyPr/>
        <a:lstStyle/>
        <a:p>
          <a:endParaRPr lang="en-US"/>
        </a:p>
      </dgm:t>
    </dgm:pt>
    <dgm:pt modelId="{3F312713-C8E3-254D-A46A-12D8C81F89E7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Positioning</a:t>
          </a:r>
          <a:endParaRPr lang="en-US" dirty="0"/>
        </a:p>
      </dgm:t>
    </dgm:pt>
    <dgm:pt modelId="{B4C989B3-627E-3644-B1E7-154AE5D3BA88}" type="parTrans" cxnId="{B4A8381E-A145-A54E-AC59-DF027385FFF1}">
      <dgm:prSet/>
      <dgm:spPr/>
      <dgm:t>
        <a:bodyPr/>
        <a:lstStyle/>
        <a:p>
          <a:endParaRPr lang="en-US"/>
        </a:p>
      </dgm:t>
    </dgm:pt>
    <dgm:pt modelId="{8A2C7A04-AFAB-7A4F-B4D7-09AB2A68619E}" type="sibTrans" cxnId="{B4A8381E-A145-A54E-AC59-DF027385FFF1}">
      <dgm:prSet/>
      <dgm:spPr/>
      <dgm:t>
        <a:bodyPr/>
        <a:lstStyle/>
        <a:p>
          <a:endParaRPr lang="en-US"/>
        </a:p>
      </dgm:t>
    </dgm:pt>
    <dgm:pt modelId="{5D69F6C5-25B0-134E-B376-713C4503E219}" type="pres">
      <dgm:prSet presAssocID="{3FFACE19-C31B-2540-BBF9-BFEAD30E18EA}" presName="Name0" presStyleCnt="0">
        <dgm:presLayoutVars>
          <dgm:dir/>
          <dgm:resizeHandles val="exact"/>
        </dgm:presLayoutVars>
      </dgm:prSet>
      <dgm:spPr/>
    </dgm:pt>
    <dgm:pt modelId="{E6320A69-0980-644E-9FDA-C161B6A1263C}" type="pres">
      <dgm:prSet presAssocID="{0243DFB9-F09B-F040-8015-D4187B982AC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571F14-FF10-6D4C-BEEB-12324E03A824}" type="pres">
      <dgm:prSet presAssocID="{60240F4F-2A48-7146-8B39-019A91AE3C8B}" presName="sibTrans" presStyleLbl="sibTrans2D1" presStyleIdx="0" presStyleCnt="3"/>
      <dgm:spPr/>
      <dgm:t>
        <a:bodyPr/>
        <a:lstStyle/>
        <a:p>
          <a:endParaRPr lang="en-US"/>
        </a:p>
      </dgm:t>
    </dgm:pt>
    <dgm:pt modelId="{07F4EF52-D012-A444-8F2B-D2CECE623F77}" type="pres">
      <dgm:prSet presAssocID="{60240F4F-2A48-7146-8B39-019A91AE3C8B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41E237E-717B-484C-A9BC-65B34C8C87F7}" type="pres">
      <dgm:prSet presAssocID="{9824828C-759E-424B-96A6-900A38A8325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315F8A-80A2-B841-993B-218A3E91D6CD}" type="pres">
      <dgm:prSet presAssocID="{C08DD4CF-6951-3A46-9EBF-4D3667F4C96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8C4B642-D8C5-154B-ABFC-8CEAD6E2140D}" type="pres">
      <dgm:prSet presAssocID="{C08DD4CF-6951-3A46-9EBF-4D3667F4C96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B11F605-14E7-2644-870B-3E29328CF36C}" type="pres">
      <dgm:prSet presAssocID="{37B632DA-F7BB-394A-B55E-917D30C0854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D8D16C-9C84-8A41-9B52-F52905010E39}" type="pres">
      <dgm:prSet presAssocID="{9697DDB5-19C5-A645-AFCA-89E1DDED282E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F00F193-153E-FC4A-96A5-C8E98663754F}" type="pres">
      <dgm:prSet presAssocID="{9697DDB5-19C5-A645-AFCA-89E1DDED282E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28B5EDB-B2CB-8E4E-A06D-6441F8EE6526}" type="pres">
      <dgm:prSet presAssocID="{3F312713-C8E3-254D-A46A-12D8C81F89E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346633-682E-D447-9BD7-309981D5FD04}" srcId="{3FFACE19-C31B-2540-BBF9-BFEAD30E18EA}" destId="{9824828C-759E-424B-96A6-900A38A83259}" srcOrd="1" destOrd="0" parTransId="{6E758ABE-DA76-AC41-93D5-235E321452C0}" sibTransId="{C08DD4CF-6951-3A46-9EBF-4D3667F4C96E}"/>
    <dgm:cxn modelId="{40EB73ED-F32D-7B44-AA86-8A5F85544F2B}" type="presOf" srcId="{3F312713-C8E3-254D-A46A-12D8C81F89E7}" destId="{728B5EDB-B2CB-8E4E-A06D-6441F8EE6526}" srcOrd="0" destOrd="0" presId="urn:microsoft.com/office/officeart/2005/8/layout/process1"/>
    <dgm:cxn modelId="{4B3777C3-502D-EA4C-814A-6582CF002191}" type="presOf" srcId="{60240F4F-2A48-7146-8B39-019A91AE3C8B}" destId="{07F4EF52-D012-A444-8F2B-D2CECE623F77}" srcOrd="1" destOrd="0" presId="urn:microsoft.com/office/officeart/2005/8/layout/process1"/>
    <dgm:cxn modelId="{9064C2F4-736C-3841-8E11-6E8A2061F50C}" type="presOf" srcId="{9697DDB5-19C5-A645-AFCA-89E1DDED282E}" destId="{6F00F193-153E-FC4A-96A5-C8E98663754F}" srcOrd="1" destOrd="0" presId="urn:microsoft.com/office/officeart/2005/8/layout/process1"/>
    <dgm:cxn modelId="{B4A8381E-A145-A54E-AC59-DF027385FFF1}" srcId="{3FFACE19-C31B-2540-BBF9-BFEAD30E18EA}" destId="{3F312713-C8E3-254D-A46A-12D8C81F89E7}" srcOrd="3" destOrd="0" parTransId="{B4C989B3-627E-3644-B1E7-154AE5D3BA88}" sibTransId="{8A2C7A04-AFAB-7A4F-B4D7-09AB2A68619E}"/>
    <dgm:cxn modelId="{99BD61F3-48D6-B94E-8369-15EE7444051B}" type="presOf" srcId="{C08DD4CF-6951-3A46-9EBF-4D3667F4C96E}" destId="{F8C4B642-D8C5-154B-ABFC-8CEAD6E2140D}" srcOrd="1" destOrd="0" presId="urn:microsoft.com/office/officeart/2005/8/layout/process1"/>
    <dgm:cxn modelId="{94CD99A6-61E1-6F4F-985F-447AF46BB6F6}" type="presOf" srcId="{3FFACE19-C31B-2540-BBF9-BFEAD30E18EA}" destId="{5D69F6C5-25B0-134E-B376-713C4503E219}" srcOrd="0" destOrd="0" presId="urn:microsoft.com/office/officeart/2005/8/layout/process1"/>
    <dgm:cxn modelId="{2289F73C-85A4-F14F-AC71-1061A78AF877}" type="presOf" srcId="{C08DD4CF-6951-3A46-9EBF-4D3667F4C96E}" destId="{D1315F8A-80A2-B841-993B-218A3E91D6CD}" srcOrd="0" destOrd="0" presId="urn:microsoft.com/office/officeart/2005/8/layout/process1"/>
    <dgm:cxn modelId="{F1497AAE-D584-5649-A08F-6395E9381139}" srcId="{3FFACE19-C31B-2540-BBF9-BFEAD30E18EA}" destId="{37B632DA-F7BB-394A-B55E-917D30C0854F}" srcOrd="2" destOrd="0" parTransId="{F452D438-E864-0640-8C45-043DF704B472}" sibTransId="{9697DDB5-19C5-A645-AFCA-89E1DDED282E}"/>
    <dgm:cxn modelId="{B43EA06C-5CBA-7944-8F5A-50460A1908A5}" type="presOf" srcId="{9824828C-759E-424B-96A6-900A38A83259}" destId="{C41E237E-717B-484C-A9BC-65B34C8C87F7}" srcOrd="0" destOrd="0" presId="urn:microsoft.com/office/officeart/2005/8/layout/process1"/>
    <dgm:cxn modelId="{9FFFC2B9-4AAD-3049-B42A-4E26C4FDB600}" type="presOf" srcId="{37B632DA-F7BB-394A-B55E-917D30C0854F}" destId="{6B11F605-14E7-2644-870B-3E29328CF36C}" srcOrd="0" destOrd="0" presId="urn:microsoft.com/office/officeart/2005/8/layout/process1"/>
    <dgm:cxn modelId="{B8D00E2B-134A-594F-994E-E08C7BBD04F0}" type="presOf" srcId="{0243DFB9-F09B-F040-8015-D4187B982AC4}" destId="{E6320A69-0980-644E-9FDA-C161B6A1263C}" srcOrd="0" destOrd="0" presId="urn:microsoft.com/office/officeart/2005/8/layout/process1"/>
    <dgm:cxn modelId="{006A0BB1-25CB-D34D-9DEC-1257E3D9CAA7}" srcId="{3FFACE19-C31B-2540-BBF9-BFEAD30E18EA}" destId="{0243DFB9-F09B-F040-8015-D4187B982AC4}" srcOrd="0" destOrd="0" parTransId="{EC87C96F-93F8-9047-83D0-D3893361C13A}" sibTransId="{60240F4F-2A48-7146-8B39-019A91AE3C8B}"/>
    <dgm:cxn modelId="{687B06FE-F640-F249-8DEE-08619F2CB945}" type="presOf" srcId="{60240F4F-2A48-7146-8B39-019A91AE3C8B}" destId="{2A571F14-FF10-6D4C-BEEB-12324E03A824}" srcOrd="0" destOrd="0" presId="urn:microsoft.com/office/officeart/2005/8/layout/process1"/>
    <dgm:cxn modelId="{9EA9C59C-3906-314D-B1F4-24059202C8FE}" type="presOf" srcId="{9697DDB5-19C5-A645-AFCA-89E1DDED282E}" destId="{F3D8D16C-9C84-8A41-9B52-F52905010E39}" srcOrd="0" destOrd="0" presId="urn:microsoft.com/office/officeart/2005/8/layout/process1"/>
    <dgm:cxn modelId="{A6BD70FD-4A27-DB4C-A307-B7DE2534C631}" type="presParOf" srcId="{5D69F6C5-25B0-134E-B376-713C4503E219}" destId="{E6320A69-0980-644E-9FDA-C161B6A1263C}" srcOrd="0" destOrd="0" presId="urn:microsoft.com/office/officeart/2005/8/layout/process1"/>
    <dgm:cxn modelId="{D684E1CF-4EE5-1D44-B2F3-4781680691B3}" type="presParOf" srcId="{5D69F6C5-25B0-134E-B376-713C4503E219}" destId="{2A571F14-FF10-6D4C-BEEB-12324E03A824}" srcOrd="1" destOrd="0" presId="urn:microsoft.com/office/officeart/2005/8/layout/process1"/>
    <dgm:cxn modelId="{39E9F095-E3AB-6147-80A3-24AB81681F83}" type="presParOf" srcId="{2A571F14-FF10-6D4C-BEEB-12324E03A824}" destId="{07F4EF52-D012-A444-8F2B-D2CECE623F77}" srcOrd="0" destOrd="0" presId="urn:microsoft.com/office/officeart/2005/8/layout/process1"/>
    <dgm:cxn modelId="{56660842-272B-1040-8280-2FD65D5CA9B8}" type="presParOf" srcId="{5D69F6C5-25B0-134E-B376-713C4503E219}" destId="{C41E237E-717B-484C-A9BC-65B34C8C87F7}" srcOrd="2" destOrd="0" presId="urn:microsoft.com/office/officeart/2005/8/layout/process1"/>
    <dgm:cxn modelId="{D5319B37-62DC-7247-85AC-18AD2A647A5F}" type="presParOf" srcId="{5D69F6C5-25B0-134E-B376-713C4503E219}" destId="{D1315F8A-80A2-B841-993B-218A3E91D6CD}" srcOrd="3" destOrd="0" presId="urn:microsoft.com/office/officeart/2005/8/layout/process1"/>
    <dgm:cxn modelId="{D0660BDF-7DAB-8148-9412-513EF098163E}" type="presParOf" srcId="{D1315F8A-80A2-B841-993B-218A3E91D6CD}" destId="{F8C4B642-D8C5-154B-ABFC-8CEAD6E2140D}" srcOrd="0" destOrd="0" presId="urn:microsoft.com/office/officeart/2005/8/layout/process1"/>
    <dgm:cxn modelId="{7D67CDAF-0D2F-C04A-BFC5-45E64BC6C390}" type="presParOf" srcId="{5D69F6C5-25B0-134E-B376-713C4503E219}" destId="{6B11F605-14E7-2644-870B-3E29328CF36C}" srcOrd="4" destOrd="0" presId="urn:microsoft.com/office/officeart/2005/8/layout/process1"/>
    <dgm:cxn modelId="{AE798241-BCC0-A24D-8915-1E149A0546E1}" type="presParOf" srcId="{5D69F6C5-25B0-134E-B376-713C4503E219}" destId="{F3D8D16C-9C84-8A41-9B52-F52905010E39}" srcOrd="5" destOrd="0" presId="urn:microsoft.com/office/officeart/2005/8/layout/process1"/>
    <dgm:cxn modelId="{680523AA-B332-1F4A-8C04-C955C57FF272}" type="presParOf" srcId="{F3D8D16C-9C84-8A41-9B52-F52905010E39}" destId="{6F00F193-153E-FC4A-96A5-C8E98663754F}" srcOrd="0" destOrd="0" presId="urn:microsoft.com/office/officeart/2005/8/layout/process1"/>
    <dgm:cxn modelId="{E75007B2-4015-214A-BCA2-623EF377B060}" type="presParOf" srcId="{5D69F6C5-25B0-134E-B376-713C4503E219}" destId="{728B5EDB-B2CB-8E4E-A06D-6441F8EE652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3FFACE19-C31B-2540-BBF9-BFEAD30E18EA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0243DFB9-F09B-F040-8015-D4187B982AC4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Market segmentation</a:t>
          </a:r>
          <a:endParaRPr lang="en-US" dirty="0"/>
        </a:p>
      </dgm:t>
    </dgm:pt>
    <dgm:pt modelId="{EC87C96F-93F8-9047-83D0-D3893361C13A}" type="parTrans" cxnId="{006A0BB1-25CB-D34D-9DEC-1257E3D9CAA7}">
      <dgm:prSet/>
      <dgm:spPr/>
      <dgm:t>
        <a:bodyPr/>
        <a:lstStyle/>
        <a:p>
          <a:endParaRPr lang="en-US"/>
        </a:p>
      </dgm:t>
    </dgm:pt>
    <dgm:pt modelId="{60240F4F-2A48-7146-8B39-019A91AE3C8B}" type="sibTrans" cxnId="{006A0BB1-25CB-D34D-9DEC-1257E3D9CAA7}">
      <dgm:prSet/>
      <dgm:spPr/>
      <dgm:t>
        <a:bodyPr/>
        <a:lstStyle/>
        <a:p>
          <a:endParaRPr lang="en-US"/>
        </a:p>
      </dgm:t>
    </dgm:pt>
    <dgm:pt modelId="{9824828C-759E-424B-96A6-900A38A83259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Targeting </a:t>
          </a:r>
          <a:endParaRPr lang="en-US" dirty="0"/>
        </a:p>
      </dgm:t>
    </dgm:pt>
    <dgm:pt modelId="{6E758ABE-DA76-AC41-93D5-235E321452C0}" type="parTrans" cxnId="{17346633-682E-D447-9BD7-309981D5FD04}">
      <dgm:prSet/>
      <dgm:spPr/>
      <dgm:t>
        <a:bodyPr/>
        <a:lstStyle/>
        <a:p>
          <a:endParaRPr lang="en-US"/>
        </a:p>
      </dgm:t>
    </dgm:pt>
    <dgm:pt modelId="{C08DD4CF-6951-3A46-9EBF-4D3667F4C96E}" type="sibTrans" cxnId="{17346633-682E-D447-9BD7-309981D5FD04}">
      <dgm:prSet/>
      <dgm:spPr/>
      <dgm:t>
        <a:bodyPr/>
        <a:lstStyle/>
        <a:p>
          <a:endParaRPr lang="en-US"/>
        </a:p>
      </dgm:t>
    </dgm:pt>
    <dgm:pt modelId="{37B632DA-F7BB-394A-B55E-917D30C0854F}">
      <dgm:prSet phldrT="[Text]"/>
      <dgm:spPr/>
      <dgm:t>
        <a:bodyPr/>
        <a:lstStyle/>
        <a:p>
          <a:r>
            <a:rPr lang="en-US" dirty="0" smtClean="0"/>
            <a:t>Differentiation</a:t>
          </a:r>
        </a:p>
      </dgm:t>
    </dgm:pt>
    <dgm:pt modelId="{F452D438-E864-0640-8C45-043DF704B472}" type="parTrans" cxnId="{F1497AAE-D584-5649-A08F-6395E9381139}">
      <dgm:prSet/>
      <dgm:spPr/>
      <dgm:t>
        <a:bodyPr/>
        <a:lstStyle/>
        <a:p>
          <a:endParaRPr lang="en-US"/>
        </a:p>
      </dgm:t>
    </dgm:pt>
    <dgm:pt modelId="{9697DDB5-19C5-A645-AFCA-89E1DDED282E}" type="sibTrans" cxnId="{F1497AAE-D584-5649-A08F-6395E9381139}">
      <dgm:prSet/>
      <dgm:spPr/>
      <dgm:t>
        <a:bodyPr/>
        <a:lstStyle/>
        <a:p>
          <a:endParaRPr lang="en-US"/>
        </a:p>
      </dgm:t>
    </dgm:pt>
    <dgm:pt modelId="{3F312713-C8E3-254D-A46A-12D8C81F89E7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Positioning</a:t>
          </a:r>
          <a:endParaRPr lang="en-US" dirty="0"/>
        </a:p>
      </dgm:t>
    </dgm:pt>
    <dgm:pt modelId="{B4C989B3-627E-3644-B1E7-154AE5D3BA88}" type="parTrans" cxnId="{B4A8381E-A145-A54E-AC59-DF027385FFF1}">
      <dgm:prSet/>
      <dgm:spPr/>
      <dgm:t>
        <a:bodyPr/>
        <a:lstStyle/>
        <a:p>
          <a:endParaRPr lang="en-US"/>
        </a:p>
      </dgm:t>
    </dgm:pt>
    <dgm:pt modelId="{8A2C7A04-AFAB-7A4F-B4D7-09AB2A68619E}" type="sibTrans" cxnId="{B4A8381E-A145-A54E-AC59-DF027385FFF1}">
      <dgm:prSet/>
      <dgm:spPr/>
      <dgm:t>
        <a:bodyPr/>
        <a:lstStyle/>
        <a:p>
          <a:endParaRPr lang="en-US"/>
        </a:p>
      </dgm:t>
    </dgm:pt>
    <dgm:pt modelId="{5D69F6C5-25B0-134E-B376-713C4503E219}" type="pres">
      <dgm:prSet presAssocID="{3FFACE19-C31B-2540-BBF9-BFEAD30E18EA}" presName="Name0" presStyleCnt="0">
        <dgm:presLayoutVars>
          <dgm:dir/>
          <dgm:resizeHandles val="exact"/>
        </dgm:presLayoutVars>
      </dgm:prSet>
      <dgm:spPr/>
    </dgm:pt>
    <dgm:pt modelId="{E6320A69-0980-644E-9FDA-C161B6A1263C}" type="pres">
      <dgm:prSet presAssocID="{0243DFB9-F09B-F040-8015-D4187B982AC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571F14-FF10-6D4C-BEEB-12324E03A824}" type="pres">
      <dgm:prSet presAssocID="{60240F4F-2A48-7146-8B39-019A91AE3C8B}" presName="sibTrans" presStyleLbl="sibTrans2D1" presStyleIdx="0" presStyleCnt="3"/>
      <dgm:spPr/>
      <dgm:t>
        <a:bodyPr/>
        <a:lstStyle/>
        <a:p>
          <a:endParaRPr lang="en-US"/>
        </a:p>
      </dgm:t>
    </dgm:pt>
    <dgm:pt modelId="{07F4EF52-D012-A444-8F2B-D2CECE623F77}" type="pres">
      <dgm:prSet presAssocID="{60240F4F-2A48-7146-8B39-019A91AE3C8B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41E237E-717B-484C-A9BC-65B34C8C87F7}" type="pres">
      <dgm:prSet presAssocID="{9824828C-759E-424B-96A6-900A38A8325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315F8A-80A2-B841-993B-218A3E91D6CD}" type="pres">
      <dgm:prSet presAssocID="{C08DD4CF-6951-3A46-9EBF-4D3667F4C96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8C4B642-D8C5-154B-ABFC-8CEAD6E2140D}" type="pres">
      <dgm:prSet presAssocID="{C08DD4CF-6951-3A46-9EBF-4D3667F4C96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B11F605-14E7-2644-870B-3E29328CF36C}" type="pres">
      <dgm:prSet presAssocID="{37B632DA-F7BB-394A-B55E-917D30C0854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D8D16C-9C84-8A41-9B52-F52905010E39}" type="pres">
      <dgm:prSet presAssocID="{9697DDB5-19C5-A645-AFCA-89E1DDED282E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F00F193-153E-FC4A-96A5-C8E98663754F}" type="pres">
      <dgm:prSet presAssocID="{9697DDB5-19C5-A645-AFCA-89E1DDED282E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28B5EDB-B2CB-8E4E-A06D-6441F8EE6526}" type="pres">
      <dgm:prSet presAssocID="{3F312713-C8E3-254D-A46A-12D8C81F89E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346633-682E-D447-9BD7-309981D5FD04}" srcId="{3FFACE19-C31B-2540-BBF9-BFEAD30E18EA}" destId="{9824828C-759E-424B-96A6-900A38A83259}" srcOrd="1" destOrd="0" parTransId="{6E758ABE-DA76-AC41-93D5-235E321452C0}" sibTransId="{C08DD4CF-6951-3A46-9EBF-4D3667F4C96E}"/>
    <dgm:cxn modelId="{5D4D3FB1-69B3-D64C-933A-BFC3DE13A061}" type="presOf" srcId="{3F312713-C8E3-254D-A46A-12D8C81F89E7}" destId="{728B5EDB-B2CB-8E4E-A06D-6441F8EE6526}" srcOrd="0" destOrd="0" presId="urn:microsoft.com/office/officeart/2005/8/layout/process1"/>
    <dgm:cxn modelId="{45311FD0-7AB6-7843-B6E4-4E7FE3CE1A01}" type="presOf" srcId="{0243DFB9-F09B-F040-8015-D4187B982AC4}" destId="{E6320A69-0980-644E-9FDA-C161B6A1263C}" srcOrd="0" destOrd="0" presId="urn:microsoft.com/office/officeart/2005/8/layout/process1"/>
    <dgm:cxn modelId="{B4A8381E-A145-A54E-AC59-DF027385FFF1}" srcId="{3FFACE19-C31B-2540-BBF9-BFEAD30E18EA}" destId="{3F312713-C8E3-254D-A46A-12D8C81F89E7}" srcOrd="3" destOrd="0" parTransId="{B4C989B3-627E-3644-B1E7-154AE5D3BA88}" sibTransId="{8A2C7A04-AFAB-7A4F-B4D7-09AB2A68619E}"/>
    <dgm:cxn modelId="{6ACBEC2D-C2DD-2E40-9F5A-3EE14AAD8167}" type="presOf" srcId="{60240F4F-2A48-7146-8B39-019A91AE3C8B}" destId="{2A571F14-FF10-6D4C-BEEB-12324E03A824}" srcOrd="0" destOrd="0" presId="urn:microsoft.com/office/officeart/2005/8/layout/process1"/>
    <dgm:cxn modelId="{C9224FE1-935F-BD45-BA56-2557F22C6799}" type="presOf" srcId="{3FFACE19-C31B-2540-BBF9-BFEAD30E18EA}" destId="{5D69F6C5-25B0-134E-B376-713C4503E219}" srcOrd="0" destOrd="0" presId="urn:microsoft.com/office/officeart/2005/8/layout/process1"/>
    <dgm:cxn modelId="{F1497AAE-D584-5649-A08F-6395E9381139}" srcId="{3FFACE19-C31B-2540-BBF9-BFEAD30E18EA}" destId="{37B632DA-F7BB-394A-B55E-917D30C0854F}" srcOrd="2" destOrd="0" parTransId="{F452D438-E864-0640-8C45-043DF704B472}" sibTransId="{9697DDB5-19C5-A645-AFCA-89E1DDED282E}"/>
    <dgm:cxn modelId="{006A0BB1-25CB-D34D-9DEC-1257E3D9CAA7}" srcId="{3FFACE19-C31B-2540-BBF9-BFEAD30E18EA}" destId="{0243DFB9-F09B-F040-8015-D4187B982AC4}" srcOrd="0" destOrd="0" parTransId="{EC87C96F-93F8-9047-83D0-D3893361C13A}" sibTransId="{60240F4F-2A48-7146-8B39-019A91AE3C8B}"/>
    <dgm:cxn modelId="{3450E33E-A7BD-0846-8ABD-409A7626BB91}" type="presOf" srcId="{60240F4F-2A48-7146-8B39-019A91AE3C8B}" destId="{07F4EF52-D012-A444-8F2B-D2CECE623F77}" srcOrd="1" destOrd="0" presId="urn:microsoft.com/office/officeart/2005/8/layout/process1"/>
    <dgm:cxn modelId="{E3B1F1CB-771E-EA40-8C0B-EDB415D981EE}" type="presOf" srcId="{9697DDB5-19C5-A645-AFCA-89E1DDED282E}" destId="{F3D8D16C-9C84-8A41-9B52-F52905010E39}" srcOrd="0" destOrd="0" presId="urn:microsoft.com/office/officeart/2005/8/layout/process1"/>
    <dgm:cxn modelId="{F59D5723-B4DD-A749-8F2C-CA20025D9B58}" type="presOf" srcId="{37B632DA-F7BB-394A-B55E-917D30C0854F}" destId="{6B11F605-14E7-2644-870B-3E29328CF36C}" srcOrd="0" destOrd="0" presId="urn:microsoft.com/office/officeart/2005/8/layout/process1"/>
    <dgm:cxn modelId="{58C3641D-DE94-3746-89A2-2CB3C85CFC50}" type="presOf" srcId="{9824828C-759E-424B-96A6-900A38A83259}" destId="{C41E237E-717B-484C-A9BC-65B34C8C87F7}" srcOrd="0" destOrd="0" presId="urn:microsoft.com/office/officeart/2005/8/layout/process1"/>
    <dgm:cxn modelId="{D936BCA8-C92A-1247-A674-B59AE1BEA36C}" type="presOf" srcId="{C08DD4CF-6951-3A46-9EBF-4D3667F4C96E}" destId="{F8C4B642-D8C5-154B-ABFC-8CEAD6E2140D}" srcOrd="1" destOrd="0" presId="urn:microsoft.com/office/officeart/2005/8/layout/process1"/>
    <dgm:cxn modelId="{9152336D-C5E2-6C44-A5D0-1602BBFB7A61}" type="presOf" srcId="{C08DD4CF-6951-3A46-9EBF-4D3667F4C96E}" destId="{D1315F8A-80A2-B841-993B-218A3E91D6CD}" srcOrd="0" destOrd="0" presId="urn:microsoft.com/office/officeart/2005/8/layout/process1"/>
    <dgm:cxn modelId="{E02A9F04-7F54-734D-A219-9C66AF0B29B3}" type="presOf" srcId="{9697DDB5-19C5-A645-AFCA-89E1DDED282E}" destId="{6F00F193-153E-FC4A-96A5-C8E98663754F}" srcOrd="1" destOrd="0" presId="urn:microsoft.com/office/officeart/2005/8/layout/process1"/>
    <dgm:cxn modelId="{3C3BD94C-B550-2745-A8EA-F7481C2905E1}" type="presParOf" srcId="{5D69F6C5-25B0-134E-B376-713C4503E219}" destId="{E6320A69-0980-644E-9FDA-C161B6A1263C}" srcOrd="0" destOrd="0" presId="urn:microsoft.com/office/officeart/2005/8/layout/process1"/>
    <dgm:cxn modelId="{A04AE1A5-1E23-5F45-9D2E-A27BF03CD5B7}" type="presParOf" srcId="{5D69F6C5-25B0-134E-B376-713C4503E219}" destId="{2A571F14-FF10-6D4C-BEEB-12324E03A824}" srcOrd="1" destOrd="0" presId="urn:microsoft.com/office/officeart/2005/8/layout/process1"/>
    <dgm:cxn modelId="{591557C4-AF78-4A40-93B5-CE13D75992F0}" type="presParOf" srcId="{2A571F14-FF10-6D4C-BEEB-12324E03A824}" destId="{07F4EF52-D012-A444-8F2B-D2CECE623F77}" srcOrd="0" destOrd="0" presId="urn:microsoft.com/office/officeart/2005/8/layout/process1"/>
    <dgm:cxn modelId="{B231EA37-2433-524B-9C16-8109253C6EF6}" type="presParOf" srcId="{5D69F6C5-25B0-134E-B376-713C4503E219}" destId="{C41E237E-717B-484C-A9BC-65B34C8C87F7}" srcOrd="2" destOrd="0" presId="urn:microsoft.com/office/officeart/2005/8/layout/process1"/>
    <dgm:cxn modelId="{EFAB3A3F-2F96-F747-A627-0FDCE8CADD89}" type="presParOf" srcId="{5D69F6C5-25B0-134E-B376-713C4503E219}" destId="{D1315F8A-80A2-B841-993B-218A3E91D6CD}" srcOrd="3" destOrd="0" presId="urn:microsoft.com/office/officeart/2005/8/layout/process1"/>
    <dgm:cxn modelId="{481399A0-7543-2E42-92FE-B61CDAEC766A}" type="presParOf" srcId="{D1315F8A-80A2-B841-993B-218A3E91D6CD}" destId="{F8C4B642-D8C5-154B-ABFC-8CEAD6E2140D}" srcOrd="0" destOrd="0" presId="urn:microsoft.com/office/officeart/2005/8/layout/process1"/>
    <dgm:cxn modelId="{CC0FA0F1-9D3D-4E4E-A383-91EB37CBF49D}" type="presParOf" srcId="{5D69F6C5-25B0-134E-B376-713C4503E219}" destId="{6B11F605-14E7-2644-870B-3E29328CF36C}" srcOrd="4" destOrd="0" presId="urn:microsoft.com/office/officeart/2005/8/layout/process1"/>
    <dgm:cxn modelId="{28CE0497-BBC2-554B-8A46-50768468429A}" type="presParOf" srcId="{5D69F6C5-25B0-134E-B376-713C4503E219}" destId="{F3D8D16C-9C84-8A41-9B52-F52905010E39}" srcOrd="5" destOrd="0" presId="urn:microsoft.com/office/officeart/2005/8/layout/process1"/>
    <dgm:cxn modelId="{05B7ADB7-4242-464A-8A53-25B2323E62A1}" type="presParOf" srcId="{F3D8D16C-9C84-8A41-9B52-F52905010E39}" destId="{6F00F193-153E-FC4A-96A5-C8E98663754F}" srcOrd="0" destOrd="0" presId="urn:microsoft.com/office/officeart/2005/8/layout/process1"/>
    <dgm:cxn modelId="{60381B10-E8CE-D945-9BAC-274E10561435}" type="presParOf" srcId="{5D69F6C5-25B0-134E-B376-713C4503E219}" destId="{728B5EDB-B2CB-8E4E-A06D-6441F8EE652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3FFACE19-C31B-2540-BBF9-BFEAD30E18EA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0243DFB9-F09B-F040-8015-D4187B982AC4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Market segmentation</a:t>
          </a:r>
          <a:endParaRPr lang="en-US" dirty="0"/>
        </a:p>
      </dgm:t>
    </dgm:pt>
    <dgm:pt modelId="{EC87C96F-93F8-9047-83D0-D3893361C13A}" type="parTrans" cxnId="{006A0BB1-25CB-D34D-9DEC-1257E3D9CAA7}">
      <dgm:prSet/>
      <dgm:spPr/>
      <dgm:t>
        <a:bodyPr/>
        <a:lstStyle/>
        <a:p>
          <a:endParaRPr lang="en-US"/>
        </a:p>
      </dgm:t>
    </dgm:pt>
    <dgm:pt modelId="{60240F4F-2A48-7146-8B39-019A91AE3C8B}" type="sibTrans" cxnId="{006A0BB1-25CB-D34D-9DEC-1257E3D9CAA7}">
      <dgm:prSet/>
      <dgm:spPr/>
      <dgm:t>
        <a:bodyPr/>
        <a:lstStyle/>
        <a:p>
          <a:endParaRPr lang="en-US"/>
        </a:p>
      </dgm:t>
    </dgm:pt>
    <dgm:pt modelId="{9824828C-759E-424B-96A6-900A38A83259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Targeting </a:t>
          </a:r>
          <a:endParaRPr lang="en-US" dirty="0"/>
        </a:p>
      </dgm:t>
    </dgm:pt>
    <dgm:pt modelId="{6E758ABE-DA76-AC41-93D5-235E321452C0}" type="parTrans" cxnId="{17346633-682E-D447-9BD7-309981D5FD04}">
      <dgm:prSet/>
      <dgm:spPr/>
      <dgm:t>
        <a:bodyPr/>
        <a:lstStyle/>
        <a:p>
          <a:endParaRPr lang="en-US"/>
        </a:p>
      </dgm:t>
    </dgm:pt>
    <dgm:pt modelId="{C08DD4CF-6951-3A46-9EBF-4D3667F4C96E}" type="sibTrans" cxnId="{17346633-682E-D447-9BD7-309981D5FD04}">
      <dgm:prSet/>
      <dgm:spPr/>
      <dgm:t>
        <a:bodyPr/>
        <a:lstStyle/>
        <a:p>
          <a:endParaRPr lang="en-US"/>
        </a:p>
      </dgm:t>
    </dgm:pt>
    <dgm:pt modelId="{37B632DA-F7BB-394A-B55E-917D30C0854F}">
      <dgm:prSet phldrT="[Text]"/>
      <dgm:spPr/>
      <dgm:t>
        <a:bodyPr/>
        <a:lstStyle/>
        <a:p>
          <a:r>
            <a:rPr lang="en-US" dirty="0" smtClean="0"/>
            <a:t>Differentiation</a:t>
          </a:r>
        </a:p>
      </dgm:t>
    </dgm:pt>
    <dgm:pt modelId="{F452D438-E864-0640-8C45-043DF704B472}" type="parTrans" cxnId="{F1497AAE-D584-5649-A08F-6395E9381139}">
      <dgm:prSet/>
      <dgm:spPr/>
      <dgm:t>
        <a:bodyPr/>
        <a:lstStyle/>
        <a:p>
          <a:endParaRPr lang="en-US"/>
        </a:p>
      </dgm:t>
    </dgm:pt>
    <dgm:pt modelId="{9697DDB5-19C5-A645-AFCA-89E1DDED282E}" type="sibTrans" cxnId="{F1497AAE-D584-5649-A08F-6395E9381139}">
      <dgm:prSet/>
      <dgm:spPr/>
      <dgm:t>
        <a:bodyPr/>
        <a:lstStyle/>
        <a:p>
          <a:endParaRPr lang="en-US"/>
        </a:p>
      </dgm:t>
    </dgm:pt>
    <dgm:pt modelId="{3F312713-C8E3-254D-A46A-12D8C81F89E7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Positioning</a:t>
          </a:r>
          <a:endParaRPr lang="en-US" dirty="0"/>
        </a:p>
      </dgm:t>
    </dgm:pt>
    <dgm:pt modelId="{B4C989B3-627E-3644-B1E7-154AE5D3BA88}" type="parTrans" cxnId="{B4A8381E-A145-A54E-AC59-DF027385FFF1}">
      <dgm:prSet/>
      <dgm:spPr/>
      <dgm:t>
        <a:bodyPr/>
        <a:lstStyle/>
        <a:p>
          <a:endParaRPr lang="en-US"/>
        </a:p>
      </dgm:t>
    </dgm:pt>
    <dgm:pt modelId="{8A2C7A04-AFAB-7A4F-B4D7-09AB2A68619E}" type="sibTrans" cxnId="{B4A8381E-A145-A54E-AC59-DF027385FFF1}">
      <dgm:prSet/>
      <dgm:spPr/>
      <dgm:t>
        <a:bodyPr/>
        <a:lstStyle/>
        <a:p>
          <a:endParaRPr lang="en-US"/>
        </a:p>
      </dgm:t>
    </dgm:pt>
    <dgm:pt modelId="{5D69F6C5-25B0-134E-B376-713C4503E219}" type="pres">
      <dgm:prSet presAssocID="{3FFACE19-C31B-2540-BBF9-BFEAD30E18EA}" presName="Name0" presStyleCnt="0">
        <dgm:presLayoutVars>
          <dgm:dir/>
          <dgm:resizeHandles val="exact"/>
        </dgm:presLayoutVars>
      </dgm:prSet>
      <dgm:spPr/>
    </dgm:pt>
    <dgm:pt modelId="{E6320A69-0980-644E-9FDA-C161B6A1263C}" type="pres">
      <dgm:prSet presAssocID="{0243DFB9-F09B-F040-8015-D4187B982AC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571F14-FF10-6D4C-BEEB-12324E03A824}" type="pres">
      <dgm:prSet presAssocID="{60240F4F-2A48-7146-8B39-019A91AE3C8B}" presName="sibTrans" presStyleLbl="sibTrans2D1" presStyleIdx="0" presStyleCnt="3"/>
      <dgm:spPr/>
      <dgm:t>
        <a:bodyPr/>
        <a:lstStyle/>
        <a:p>
          <a:endParaRPr lang="en-US"/>
        </a:p>
      </dgm:t>
    </dgm:pt>
    <dgm:pt modelId="{07F4EF52-D012-A444-8F2B-D2CECE623F77}" type="pres">
      <dgm:prSet presAssocID="{60240F4F-2A48-7146-8B39-019A91AE3C8B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41E237E-717B-484C-A9BC-65B34C8C87F7}" type="pres">
      <dgm:prSet presAssocID="{9824828C-759E-424B-96A6-900A38A8325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315F8A-80A2-B841-993B-218A3E91D6CD}" type="pres">
      <dgm:prSet presAssocID="{C08DD4CF-6951-3A46-9EBF-4D3667F4C96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8C4B642-D8C5-154B-ABFC-8CEAD6E2140D}" type="pres">
      <dgm:prSet presAssocID="{C08DD4CF-6951-3A46-9EBF-4D3667F4C96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B11F605-14E7-2644-870B-3E29328CF36C}" type="pres">
      <dgm:prSet presAssocID="{37B632DA-F7BB-394A-B55E-917D30C0854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D8D16C-9C84-8A41-9B52-F52905010E39}" type="pres">
      <dgm:prSet presAssocID="{9697DDB5-19C5-A645-AFCA-89E1DDED282E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F00F193-153E-FC4A-96A5-C8E98663754F}" type="pres">
      <dgm:prSet presAssocID="{9697DDB5-19C5-A645-AFCA-89E1DDED282E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28B5EDB-B2CB-8E4E-A06D-6441F8EE6526}" type="pres">
      <dgm:prSet presAssocID="{3F312713-C8E3-254D-A46A-12D8C81F89E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346633-682E-D447-9BD7-309981D5FD04}" srcId="{3FFACE19-C31B-2540-BBF9-BFEAD30E18EA}" destId="{9824828C-759E-424B-96A6-900A38A83259}" srcOrd="1" destOrd="0" parTransId="{6E758ABE-DA76-AC41-93D5-235E321452C0}" sibTransId="{C08DD4CF-6951-3A46-9EBF-4D3667F4C96E}"/>
    <dgm:cxn modelId="{EABBB5C8-0634-3D46-AC14-208E5596C6E4}" type="presOf" srcId="{37B632DA-F7BB-394A-B55E-917D30C0854F}" destId="{6B11F605-14E7-2644-870B-3E29328CF36C}" srcOrd="0" destOrd="0" presId="urn:microsoft.com/office/officeart/2005/8/layout/process1"/>
    <dgm:cxn modelId="{CDB5B4F8-F6FA-2043-8D02-89540A3284FD}" type="presOf" srcId="{9824828C-759E-424B-96A6-900A38A83259}" destId="{C41E237E-717B-484C-A9BC-65B34C8C87F7}" srcOrd="0" destOrd="0" presId="urn:microsoft.com/office/officeart/2005/8/layout/process1"/>
    <dgm:cxn modelId="{9C48B959-4705-9B44-9AD9-B3AF43620417}" type="presOf" srcId="{0243DFB9-F09B-F040-8015-D4187B982AC4}" destId="{E6320A69-0980-644E-9FDA-C161B6A1263C}" srcOrd="0" destOrd="0" presId="urn:microsoft.com/office/officeart/2005/8/layout/process1"/>
    <dgm:cxn modelId="{5BBDDE52-8589-9549-8721-A28470EE6542}" type="presOf" srcId="{C08DD4CF-6951-3A46-9EBF-4D3667F4C96E}" destId="{D1315F8A-80A2-B841-993B-218A3E91D6CD}" srcOrd="0" destOrd="0" presId="urn:microsoft.com/office/officeart/2005/8/layout/process1"/>
    <dgm:cxn modelId="{B4A8381E-A145-A54E-AC59-DF027385FFF1}" srcId="{3FFACE19-C31B-2540-BBF9-BFEAD30E18EA}" destId="{3F312713-C8E3-254D-A46A-12D8C81F89E7}" srcOrd="3" destOrd="0" parTransId="{B4C989B3-627E-3644-B1E7-154AE5D3BA88}" sibTransId="{8A2C7A04-AFAB-7A4F-B4D7-09AB2A68619E}"/>
    <dgm:cxn modelId="{F1497AAE-D584-5649-A08F-6395E9381139}" srcId="{3FFACE19-C31B-2540-BBF9-BFEAD30E18EA}" destId="{37B632DA-F7BB-394A-B55E-917D30C0854F}" srcOrd="2" destOrd="0" parTransId="{F452D438-E864-0640-8C45-043DF704B472}" sibTransId="{9697DDB5-19C5-A645-AFCA-89E1DDED282E}"/>
    <dgm:cxn modelId="{F4234952-D26A-AA45-B72F-F5FD63F865FE}" type="presOf" srcId="{9697DDB5-19C5-A645-AFCA-89E1DDED282E}" destId="{F3D8D16C-9C84-8A41-9B52-F52905010E39}" srcOrd="0" destOrd="0" presId="urn:microsoft.com/office/officeart/2005/8/layout/process1"/>
    <dgm:cxn modelId="{006A0BB1-25CB-D34D-9DEC-1257E3D9CAA7}" srcId="{3FFACE19-C31B-2540-BBF9-BFEAD30E18EA}" destId="{0243DFB9-F09B-F040-8015-D4187B982AC4}" srcOrd="0" destOrd="0" parTransId="{EC87C96F-93F8-9047-83D0-D3893361C13A}" sibTransId="{60240F4F-2A48-7146-8B39-019A91AE3C8B}"/>
    <dgm:cxn modelId="{A2F82360-CC90-904D-AEBC-082CE5646802}" type="presOf" srcId="{3FFACE19-C31B-2540-BBF9-BFEAD30E18EA}" destId="{5D69F6C5-25B0-134E-B376-713C4503E219}" srcOrd="0" destOrd="0" presId="urn:microsoft.com/office/officeart/2005/8/layout/process1"/>
    <dgm:cxn modelId="{F456DFBD-A641-9743-AF7F-8CE2641D5A80}" type="presOf" srcId="{60240F4F-2A48-7146-8B39-019A91AE3C8B}" destId="{07F4EF52-D012-A444-8F2B-D2CECE623F77}" srcOrd="1" destOrd="0" presId="urn:microsoft.com/office/officeart/2005/8/layout/process1"/>
    <dgm:cxn modelId="{6FA6509E-83AC-9F4C-942E-213FB9E0C66B}" type="presOf" srcId="{9697DDB5-19C5-A645-AFCA-89E1DDED282E}" destId="{6F00F193-153E-FC4A-96A5-C8E98663754F}" srcOrd="1" destOrd="0" presId="urn:microsoft.com/office/officeart/2005/8/layout/process1"/>
    <dgm:cxn modelId="{856D5FFC-53EF-0141-B5C8-8DA64A2C2BC6}" type="presOf" srcId="{60240F4F-2A48-7146-8B39-019A91AE3C8B}" destId="{2A571F14-FF10-6D4C-BEEB-12324E03A824}" srcOrd="0" destOrd="0" presId="urn:microsoft.com/office/officeart/2005/8/layout/process1"/>
    <dgm:cxn modelId="{205ADF4D-BB8D-2F40-8461-9487625999FC}" type="presOf" srcId="{3F312713-C8E3-254D-A46A-12D8C81F89E7}" destId="{728B5EDB-B2CB-8E4E-A06D-6441F8EE6526}" srcOrd="0" destOrd="0" presId="urn:microsoft.com/office/officeart/2005/8/layout/process1"/>
    <dgm:cxn modelId="{1E353EC2-3C03-7845-89F9-0B74789D2C0D}" type="presOf" srcId="{C08DD4CF-6951-3A46-9EBF-4D3667F4C96E}" destId="{F8C4B642-D8C5-154B-ABFC-8CEAD6E2140D}" srcOrd="1" destOrd="0" presId="urn:microsoft.com/office/officeart/2005/8/layout/process1"/>
    <dgm:cxn modelId="{4AC47015-397C-6141-A85D-E08E429EFC18}" type="presParOf" srcId="{5D69F6C5-25B0-134E-B376-713C4503E219}" destId="{E6320A69-0980-644E-9FDA-C161B6A1263C}" srcOrd="0" destOrd="0" presId="urn:microsoft.com/office/officeart/2005/8/layout/process1"/>
    <dgm:cxn modelId="{F4D43FBB-D4CE-E741-916D-F02C7395A9E8}" type="presParOf" srcId="{5D69F6C5-25B0-134E-B376-713C4503E219}" destId="{2A571F14-FF10-6D4C-BEEB-12324E03A824}" srcOrd="1" destOrd="0" presId="urn:microsoft.com/office/officeart/2005/8/layout/process1"/>
    <dgm:cxn modelId="{BC21F931-DAC0-5B45-BC55-5E081CEDCDE8}" type="presParOf" srcId="{2A571F14-FF10-6D4C-BEEB-12324E03A824}" destId="{07F4EF52-D012-A444-8F2B-D2CECE623F77}" srcOrd="0" destOrd="0" presId="urn:microsoft.com/office/officeart/2005/8/layout/process1"/>
    <dgm:cxn modelId="{288A3285-DB09-7640-BE54-7F547DE21458}" type="presParOf" srcId="{5D69F6C5-25B0-134E-B376-713C4503E219}" destId="{C41E237E-717B-484C-A9BC-65B34C8C87F7}" srcOrd="2" destOrd="0" presId="urn:microsoft.com/office/officeart/2005/8/layout/process1"/>
    <dgm:cxn modelId="{45B2DA44-5383-E541-94C7-7ABB411D96EA}" type="presParOf" srcId="{5D69F6C5-25B0-134E-B376-713C4503E219}" destId="{D1315F8A-80A2-B841-993B-218A3E91D6CD}" srcOrd="3" destOrd="0" presId="urn:microsoft.com/office/officeart/2005/8/layout/process1"/>
    <dgm:cxn modelId="{3716861B-3B08-464E-9458-EA24F6287A89}" type="presParOf" srcId="{D1315F8A-80A2-B841-993B-218A3E91D6CD}" destId="{F8C4B642-D8C5-154B-ABFC-8CEAD6E2140D}" srcOrd="0" destOrd="0" presId="urn:microsoft.com/office/officeart/2005/8/layout/process1"/>
    <dgm:cxn modelId="{99CD6D7F-A827-3E41-9CFD-67351A0A8274}" type="presParOf" srcId="{5D69F6C5-25B0-134E-B376-713C4503E219}" destId="{6B11F605-14E7-2644-870B-3E29328CF36C}" srcOrd="4" destOrd="0" presId="urn:microsoft.com/office/officeart/2005/8/layout/process1"/>
    <dgm:cxn modelId="{2BCA0869-0C2E-6243-B90C-7AA9069D0C5C}" type="presParOf" srcId="{5D69F6C5-25B0-134E-B376-713C4503E219}" destId="{F3D8D16C-9C84-8A41-9B52-F52905010E39}" srcOrd="5" destOrd="0" presId="urn:microsoft.com/office/officeart/2005/8/layout/process1"/>
    <dgm:cxn modelId="{477AC550-F95E-C944-90CD-EFD16FF526B7}" type="presParOf" srcId="{F3D8D16C-9C84-8A41-9B52-F52905010E39}" destId="{6F00F193-153E-FC4A-96A5-C8E98663754F}" srcOrd="0" destOrd="0" presId="urn:microsoft.com/office/officeart/2005/8/layout/process1"/>
    <dgm:cxn modelId="{638A319C-4079-6B47-BCB0-A4FECFC48B46}" type="presParOf" srcId="{5D69F6C5-25B0-134E-B376-713C4503E219}" destId="{728B5EDB-B2CB-8E4E-A06D-6441F8EE652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3FFACE19-C31B-2540-BBF9-BFEAD30E18EA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243DFB9-F09B-F040-8015-D4187B982AC4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Market segmentation</a:t>
          </a:r>
          <a:endParaRPr lang="en-US" dirty="0"/>
        </a:p>
      </dgm:t>
    </dgm:pt>
    <dgm:pt modelId="{EC87C96F-93F8-9047-83D0-D3893361C13A}" type="parTrans" cxnId="{006A0BB1-25CB-D34D-9DEC-1257E3D9CAA7}">
      <dgm:prSet/>
      <dgm:spPr/>
      <dgm:t>
        <a:bodyPr/>
        <a:lstStyle/>
        <a:p>
          <a:endParaRPr lang="en-US"/>
        </a:p>
      </dgm:t>
    </dgm:pt>
    <dgm:pt modelId="{60240F4F-2A48-7146-8B39-019A91AE3C8B}" type="sibTrans" cxnId="{006A0BB1-25CB-D34D-9DEC-1257E3D9CAA7}">
      <dgm:prSet/>
      <dgm:spPr/>
      <dgm:t>
        <a:bodyPr/>
        <a:lstStyle/>
        <a:p>
          <a:endParaRPr lang="en-US"/>
        </a:p>
      </dgm:t>
    </dgm:pt>
    <dgm:pt modelId="{9824828C-759E-424B-96A6-900A38A83259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Targeting </a:t>
          </a:r>
          <a:endParaRPr lang="en-US" dirty="0"/>
        </a:p>
      </dgm:t>
    </dgm:pt>
    <dgm:pt modelId="{6E758ABE-DA76-AC41-93D5-235E321452C0}" type="parTrans" cxnId="{17346633-682E-D447-9BD7-309981D5FD04}">
      <dgm:prSet/>
      <dgm:spPr/>
      <dgm:t>
        <a:bodyPr/>
        <a:lstStyle/>
        <a:p>
          <a:endParaRPr lang="en-US"/>
        </a:p>
      </dgm:t>
    </dgm:pt>
    <dgm:pt modelId="{C08DD4CF-6951-3A46-9EBF-4D3667F4C96E}" type="sibTrans" cxnId="{17346633-682E-D447-9BD7-309981D5FD04}">
      <dgm:prSet/>
      <dgm:spPr/>
      <dgm:t>
        <a:bodyPr/>
        <a:lstStyle/>
        <a:p>
          <a:endParaRPr lang="en-US"/>
        </a:p>
      </dgm:t>
    </dgm:pt>
    <dgm:pt modelId="{37B632DA-F7BB-394A-B55E-917D30C0854F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Differentiation</a:t>
          </a:r>
        </a:p>
      </dgm:t>
    </dgm:pt>
    <dgm:pt modelId="{F452D438-E864-0640-8C45-043DF704B472}" type="parTrans" cxnId="{F1497AAE-D584-5649-A08F-6395E9381139}">
      <dgm:prSet/>
      <dgm:spPr/>
      <dgm:t>
        <a:bodyPr/>
        <a:lstStyle/>
        <a:p>
          <a:endParaRPr lang="en-US"/>
        </a:p>
      </dgm:t>
    </dgm:pt>
    <dgm:pt modelId="{9697DDB5-19C5-A645-AFCA-89E1DDED282E}" type="sibTrans" cxnId="{F1497AAE-D584-5649-A08F-6395E9381139}">
      <dgm:prSet/>
      <dgm:spPr/>
      <dgm:t>
        <a:bodyPr/>
        <a:lstStyle/>
        <a:p>
          <a:endParaRPr lang="en-US"/>
        </a:p>
      </dgm:t>
    </dgm:pt>
    <dgm:pt modelId="{3F312713-C8E3-254D-A46A-12D8C81F89E7}">
      <dgm:prSet/>
      <dgm:spPr/>
      <dgm:t>
        <a:bodyPr/>
        <a:lstStyle/>
        <a:p>
          <a:r>
            <a:rPr lang="en-US" dirty="0" smtClean="0"/>
            <a:t>Positioning</a:t>
          </a:r>
          <a:endParaRPr lang="en-US" dirty="0"/>
        </a:p>
      </dgm:t>
    </dgm:pt>
    <dgm:pt modelId="{B4C989B3-627E-3644-B1E7-154AE5D3BA88}" type="parTrans" cxnId="{B4A8381E-A145-A54E-AC59-DF027385FFF1}">
      <dgm:prSet/>
      <dgm:spPr/>
      <dgm:t>
        <a:bodyPr/>
        <a:lstStyle/>
        <a:p>
          <a:endParaRPr lang="en-US"/>
        </a:p>
      </dgm:t>
    </dgm:pt>
    <dgm:pt modelId="{8A2C7A04-AFAB-7A4F-B4D7-09AB2A68619E}" type="sibTrans" cxnId="{B4A8381E-A145-A54E-AC59-DF027385FFF1}">
      <dgm:prSet/>
      <dgm:spPr/>
      <dgm:t>
        <a:bodyPr/>
        <a:lstStyle/>
        <a:p>
          <a:endParaRPr lang="en-US"/>
        </a:p>
      </dgm:t>
    </dgm:pt>
    <dgm:pt modelId="{5D69F6C5-25B0-134E-B376-713C4503E219}" type="pres">
      <dgm:prSet presAssocID="{3FFACE19-C31B-2540-BBF9-BFEAD30E18E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6320A69-0980-644E-9FDA-C161B6A1263C}" type="pres">
      <dgm:prSet presAssocID="{0243DFB9-F09B-F040-8015-D4187B982AC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571F14-FF10-6D4C-BEEB-12324E03A824}" type="pres">
      <dgm:prSet presAssocID="{60240F4F-2A48-7146-8B39-019A91AE3C8B}" presName="sibTrans" presStyleLbl="sibTrans2D1" presStyleIdx="0" presStyleCnt="3"/>
      <dgm:spPr/>
      <dgm:t>
        <a:bodyPr/>
        <a:lstStyle/>
        <a:p>
          <a:endParaRPr lang="en-US"/>
        </a:p>
      </dgm:t>
    </dgm:pt>
    <dgm:pt modelId="{07F4EF52-D012-A444-8F2B-D2CECE623F77}" type="pres">
      <dgm:prSet presAssocID="{60240F4F-2A48-7146-8B39-019A91AE3C8B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41E237E-717B-484C-A9BC-65B34C8C87F7}" type="pres">
      <dgm:prSet presAssocID="{9824828C-759E-424B-96A6-900A38A8325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315F8A-80A2-B841-993B-218A3E91D6CD}" type="pres">
      <dgm:prSet presAssocID="{C08DD4CF-6951-3A46-9EBF-4D3667F4C96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8C4B642-D8C5-154B-ABFC-8CEAD6E2140D}" type="pres">
      <dgm:prSet presAssocID="{C08DD4CF-6951-3A46-9EBF-4D3667F4C96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B11F605-14E7-2644-870B-3E29328CF36C}" type="pres">
      <dgm:prSet presAssocID="{37B632DA-F7BB-394A-B55E-917D30C0854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D8D16C-9C84-8A41-9B52-F52905010E39}" type="pres">
      <dgm:prSet presAssocID="{9697DDB5-19C5-A645-AFCA-89E1DDED282E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F00F193-153E-FC4A-96A5-C8E98663754F}" type="pres">
      <dgm:prSet presAssocID="{9697DDB5-19C5-A645-AFCA-89E1DDED282E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28B5EDB-B2CB-8E4E-A06D-6441F8EE6526}" type="pres">
      <dgm:prSet presAssocID="{3F312713-C8E3-254D-A46A-12D8C81F89E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88CF67B-4949-A24C-A79B-905866536D42}" type="presOf" srcId="{C08DD4CF-6951-3A46-9EBF-4D3667F4C96E}" destId="{D1315F8A-80A2-B841-993B-218A3E91D6CD}" srcOrd="0" destOrd="0" presId="urn:microsoft.com/office/officeart/2005/8/layout/process1"/>
    <dgm:cxn modelId="{17346633-682E-D447-9BD7-309981D5FD04}" srcId="{3FFACE19-C31B-2540-BBF9-BFEAD30E18EA}" destId="{9824828C-759E-424B-96A6-900A38A83259}" srcOrd="1" destOrd="0" parTransId="{6E758ABE-DA76-AC41-93D5-235E321452C0}" sibTransId="{C08DD4CF-6951-3A46-9EBF-4D3667F4C96E}"/>
    <dgm:cxn modelId="{82708A5F-28B3-0A45-A918-0D62C24D2F97}" type="presOf" srcId="{0243DFB9-F09B-F040-8015-D4187B982AC4}" destId="{E6320A69-0980-644E-9FDA-C161B6A1263C}" srcOrd="0" destOrd="0" presId="urn:microsoft.com/office/officeart/2005/8/layout/process1"/>
    <dgm:cxn modelId="{3DFE0630-5CE1-3248-957E-3786D5E52705}" type="presOf" srcId="{9697DDB5-19C5-A645-AFCA-89E1DDED282E}" destId="{6F00F193-153E-FC4A-96A5-C8E98663754F}" srcOrd="1" destOrd="0" presId="urn:microsoft.com/office/officeart/2005/8/layout/process1"/>
    <dgm:cxn modelId="{4DAF6DE3-FD0E-B64F-8280-4A1191295AC1}" type="presOf" srcId="{60240F4F-2A48-7146-8B39-019A91AE3C8B}" destId="{07F4EF52-D012-A444-8F2B-D2CECE623F77}" srcOrd="1" destOrd="0" presId="urn:microsoft.com/office/officeart/2005/8/layout/process1"/>
    <dgm:cxn modelId="{C9136F80-D96A-5E48-9F2A-9739AADDFEB2}" type="presOf" srcId="{60240F4F-2A48-7146-8B39-019A91AE3C8B}" destId="{2A571F14-FF10-6D4C-BEEB-12324E03A824}" srcOrd="0" destOrd="0" presId="urn:microsoft.com/office/officeart/2005/8/layout/process1"/>
    <dgm:cxn modelId="{B4A8381E-A145-A54E-AC59-DF027385FFF1}" srcId="{3FFACE19-C31B-2540-BBF9-BFEAD30E18EA}" destId="{3F312713-C8E3-254D-A46A-12D8C81F89E7}" srcOrd="3" destOrd="0" parTransId="{B4C989B3-627E-3644-B1E7-154AE5D3BA88}" sibTransId="{8A2C7A04-AFAB-7A4F-B4D7-09AB2A68619E}"/>
    <dgm:cxn modelId="{F1497AAE-D584-5649-A08F-6395E9381139}" srcId="{3FFACE19-C31B-2540-BBF9-BFEAD30E18EA}" destId="{37B632DA-F7BB-394A-B55E-917D30C0854F}" srcOrd="2" destOrd="0" parTransId="{F452D438-E864-0640-8C45-043DF704B472}" sibTransId="{9697DDB5-19C5-A645-AFCA-89E1DDED282E}"/>
    <dgm:cxn modelId="{006A0BB1-25CB-D34D-9DEC-1257E3D9CAA7}" srcId="{3FFACE19-C31B-2540-BBF9-BFEAD30E18EA}" destId="{0243DFB9-F09B-F040-8015-D4187B982AC4}" srcOrd="0" destOrd="0" parTransId="{EC87C96F-93F8-9047-83D0-D3893361C13A}" sibTransId="{60240F4F-2A48-7146-8B39-019A91AE3C8B}"/>
    <dgm:cxn modelId="{8FDC1419-304D-E340-B0D4-1639D90CC65E}" type="presOf" srcId="{9824828C-759E-424B-96A6-900A38A83259}" destId="{C41E237E-717B-484C-A9BC-65B34C8C87F7}" srcOrd="0" destOrd="0" presId="urn:microsoft.com/office/officeart/2005/8/layout/process1"/>
    <dgm:cxn modelId="{EF12A9E1-7C60-E848-80BA-4FF7CEC02FA5}" type="presOf" srcId="{3FFACE19-C31B-2540-BBF9-BFEAD30E18EA}" destId="{5D69F6C5-25B0-134E-B376-713C4503E219}" srcOrd="0" destOrd="0" presId="urn:microsoft.com/office/officeart/2005/8/layout/process1"/>
    <dgm:cxn modelId="{D68958F9-96D0-3D43-8313-654813455011}" type="presOf" srcId="{9697DDB5-19C5-A645-AFCA-89E1DDED282E}" destId="{F3D8D16C-9C84-8A41-9B52-F52905010E39}" srcOrd="0" destOrd="0" presId="urn:microsoft.com/office/officeart/2005/8/layout/process1"/>
    <dgm:cxn modelId="{4D65FC3E-0B53-B248-9F5A-6080278394D5}" type="presOf" srcId="{37B632DA-F7BB-394A-B55E-917D30C0854F}" destId="{6B11F605-14E7-2644-870B-3E29328CF36C}" srcOrd="0" destOrd="0" presId="urn:microsoft.com/office/officeart/2005/8/layout/process1"/>
    <dgm:cxn modelId="{54CD2A38-7D70-774B-A2A6-621B6DD4E08E}" type="presOf" srcId="{3F312713-C8E3-254D-A46A-12D8C81F89E7}" destId="{728B5EDB-B2CB-8E4E-A06D-6441F8EE6526}" srcOrd="0" destOrd="0" presId="urn:microsoft.com/office/officeart/2005/8/layout/process1"/>
    <dgm:cxn modelId="{E3CB24AB-3F91-1349-89D7-13322F5E5CFA}" type="presOf" srcId="{C08DD4CF-6951-3A46-9EBF-4D3667F4C96E}" destId="{F8C4B642-D8C5-154B-ABFC-8CEAD6E2140D}" srcOrd="1" destOrd="0" presId="urn:microsoft.com/office/officeart/2005/8/layout/process1"/>
    <dgm:cxn modelId="{46E2301B-322C-A343-A22A-43C6283E4A3D}" type="presParOf" srcId="{5D69F6C5-25B0-134E-B376-713C4503E219}" destId="{E6320A69-0980-644E-9FDA-C161B6A1263C}" srcOrd="0" destOrd="0" presId="urn:microsoft.com/office/officeart/2005/8/layout/process1"/>
    <dgm:cxn modelId="{A2328D39-73CD-7E4B-A30C-4FF37B5E221A}" type="presParOf" srcId="{5D69F6C5-25B0-134E-B376-713C4503E219}" destId="{2A571F14-FF10-6D4C-BEEB-12324E03A824}" srcOrd="1" destOrd="0" presId="urn:microsoft.com/office/officeart/2005/8/layout/process1"/>
    <dgm:cxn modelId="{E1440ABC-B0DD-7049-873C-A2AADC9B62FC}" type="presParOf" srcId="{2A571F14-FF10-6D4C-BEEB-12324E03A824}" destId="{07F4EF52-D012-A444-8F2B-D2CECE623F77}" srcOrd="0" destOrd="0" presId="urn:microsoft.com/office/officeart/2005/8/layout/process1"/>
    <dgm:cxn modelId="{E05E5B14-CA2F-294E-BA01-D325DE11A0A3}" type="presParOf" srcId="{5D69F6C5-25B0-134E-B376-713C4503E219}" destId="{C41E237E-717B-484C-A9BC-65B34C8C87F7}" srcOrd="2" destOrd="0" presId="urn:microsoft.com/office/officeart/2005/8/layout/process1"/>
    <dgm:cxn modelId="{87D32783-76F4-AE40-97E4-35D8FD45B4C6}" type="presParOf" srcId="{5D69F6C5-25B0-134E-B376-713C4503E219}" destId="{D1315F8A-80A2-B841-993B-218A3E91D6CD}" srcOrd="3" destOrd="0" presId="urn:microsoft.com/office/officeart/2005/8/layout/process1"/>
    <dgm:cxn modelId="{DC83BA9E-D040-AA4B-AB08-F1F435A23F34}" type="presParOf" srcId="{D1315F8A-80A2-B841-993B-218A3E91D6CD}" destId="{F8C4B642-D8C5-154B-ABFC-8CEAD6E2140D}" srcOrd="0" destOrd="0" presId="urn:microsoft.com/office/officeart/2005/8/layout/process1"/>
    <dgm:cxn modelId="{25545EF5-B2D8-A742-857D-21EBB0C8AE42}" type="presParOf" srcId="{5D69F6C5-25B0-134E-B376-713C4503E219}" destId="{6B11F605-14E7-2644-870B-3E29328CF36C}" srcOrd="4" destOrd="0" presId="urn:microsoft.com/office/officeart/2005/8/layout/process1"/>
    <dgm:cxn modelId="{DEDC3E81-C4BA-D040-8D15-00380456D878}" type="presParOf" srcId="{5D69F6C5-25B0-134E-B376-713C4503E219}" destId="{F3D8D16C-9C84-8A41-9B52-F52905010E39}" srcOrd="5" destOrd="0" presId="urn:microsoft.com/office/officeart/2005/8/layout/process1"/>
    <dgm:cxn modelId="{EA156672-FB13-F34C-ACA0-130349669517}" type="presParOf" srcId="{F3D8D16C-9C84-8A41-9B52-F52905010E39}" destId="{6F00F193-153E-FC4A-96A5-C8E98663754F}" srcOrd="0" destOrd="0" presId="urn:microsoft.com/office/officeart/2005/8/layout/process1"/>
    <dgm:cxn modelId="{D3F4E497-56E9-F746-9D25-74472B91FA9E}" type="presParOf" srcId="{5D69F6C5-25B0-134E-B376-713C4503E219}" destId="{728B5EDB-B2CB-8E4E-A06D-6441F8EE652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2BDB8B49-93F2-EF49-AF09-5BE1AEFFA8F8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4C0F2537-6A18-0842-9CAB-6DAA8E2D123D}">
      <dgm:prSet phldrT="[Text]"/>
      <dgm:spPr/>
      <dgm:t>
        <a:bodyPr/>
        <a:lstStyle/>
        <a:p>
          <a:r>
            <a:rPr lang="en-US" dirty="0" smtClean="0"/>
            <a:t>Introduction</a:t>
          </a:r>
          <a:endParaRPr lang="en-US" dirty="0"/>
        </a:p>
      </dgm:t>
    </dgm:pt>
    <dgm:pt modelId="{6EE86468-DC61-344C-9F75-C3C12D6C9C1E}" type="parTrans" cxnId="{DC958751-E24D-E843-9026-0D0F3BDF05E5}">
      <dgm:prSet/>
      <dgm:spPr/>
      <dgm:t>
        <a:bodyPr/>
        <a:lstStyle/>
        <a:p>
          <a:endParaRPr lang="en-US"/>
        </a:p>
      </dgm:t>
    </dgm:pt>
    <dgm:pt modelId="{4AD81FF8-A37F-E648-A260-C3A44ADFBC42}" type="sibTrans" cxnId="{DC958751-E24D-E843-9026-0D0F3BDF05E5}">
      <dgm:prSet/>
      <dgm:spPr/>
      <dgm:t>
        <a:bodyPr/>
        <a:lstStyle/>
        <a:p>
          <a:endParaRPr lang="en-US"/>
        </a:p>
      </dgm:t>
    </dgm:pt>
    <dgm:pt modelId="{02AE4532-ADDF-D14E-A6CB-8CFFFAB5AB59}">
      <dgm:prSet phldrT="[Text]"/>
      <dgm:spPr/>
      <dgm:t>
        <a:bodyPr/>
        <a:lstStyle/>
        <a:p>
          <a:r>
            <a:rPr lang="en-US" dirty="0" smtClean="0"/>
            <a:t>Growth</a:t>
          </a:r>
          <a:endParaRPr lang="en-US" dirty="0"/>
        </a:p>
      </dgm:t>
    </dgm:pt>
    <dgm:pt modelId="{8C5C7C04-2B35-5B4C-A269-2A0C5D512AF0}" type="parTrans" cxnId="{7FBDC81B-CEF2-124F-BB59-65078D31D3D6}">
      <dgm:prSet/>
      <dgm:spPr/>
      <dgm:t>
        <a:bodyPr/>
        <a:lstStyle/>
        <a:p>
          <a:endParaRPr lang="en-US"/>
        </a:p>
      </dgm:t>
    </dgm:pt>
    <dgm:pt modelId="{27777C90-A542-C24A-BAF0-F37F4F89123A}" type="sibTrans" cxnId="{7FBDC81B-CEF2-124F-BB59-65078D31D3D6}">
      <dgm:prSet/>
      <dgm:spPr/>
      <dgm:t>
        <a:bodyPr/>
        <a:lstStyle/>
        <a:p>
          <a:endParaRPr lang="en-US"/>
        </a:p>
      </dgm:t>
    </dgm:pt>
    <dgm:pt modelId="{3223B93C-345E-5843-ABBC-CE3637F52850}">
      <dgm:prSet phldrT="[Text]"/>
      <dgm:spPr/>
      <dgm:t>
        <a:bodyPr/>
        <a:lstStyle/>
        <a:p>
          <a:r>
            <a:rPr lang="en-US" dirty="0" smtClean="0"/>
            <a:t>Maturity</a:t>
          </a:r>
          <a:endParaRPr lang="en-US" dirty="0"/>
        </a:p>
      </dgm:t>
    </dgm:pt>
    <dgm:pt modelId="{76E16C64-5C0B-5A4D-93C4-774F1010A44C}" type="parTrans" cxnId="{E883C2C0-5980-9E40-ABC7-B5CFAC54AFD1}">
      <dgm:prSet/>
      <dgm:spPr/>
      <dgm:t>
        <a:bodyPr/>
        <a:lstStyle/>
        <a:p>
          <a:endParaRPr lang="en-US"/>
        </a:p>
      </dgm:t>
    </dgm:pt>
    <dgm:pt modelId="{EDB42CE5-5379-EA46-8D8E-6171E89E450E}" type="sibTrans" cxnId="{E883C2C0-5980-9E40-ABC7-B5CFAC54AFD1}">
      <dgm:prSet/>
      <dgm:spPr/>
      <dgm:t>
        <a:bodyPr/>
        <a:lstStyle/>
        <a:p>
          <a:endParaRPr lang="en-US"/>
        </a:p>
      </dgm:t>
    </dgm:pt>
    <dgm:pt modelId="{DDF08D10-29BA-9E4F-9EA0-D702FEE3ECCC}">
      <dgm:prSet phldrT="[Text]"/>
      <dgm:spPr/>
      <dgm:t>
        <a:bodyPr/>
        <a:lstStyle/>
        <a:p>
          <a:r>
            <a:rPr lang="en-US" dirty="0" smtClean="0"/>
            <a:t>Decline</a:t>
          </a:r>
          <a:endParaRPr lang="en-US" dirty="0"/>
        </a:p>
      </dgm:t>
    </dgm:pt>
    <dgm:pt modelId="{FB8D5230-38CB-4A4A-8B6B-EA07D88A531E}" type="parTrans" cxnId="{4232588C-17C3-744E-8349-3E7DEF528712}">
      <dgm:prSet/>
      <dgm:spPr/>
      <dgm:t>
        <a:bodyPr/>
        <a:lstStyle/>
        <a:p>
          <a:endParaRPr lang="en-US"/>
        </a:p>
      </dgm:t>
    </dgm:pt>
    <dgm:pt modelId="{8070B383-FDFD-A043-AFAA-97122A711886}" type="sibTrans" cxnId="{4232588C-17C3-744E-8349-3E7DEF528712}">
      <dgm:prSet/>
      <dgm:spPr/>
      <dgm:t>
        <a:bodyPr/>
        <a:lstStyle/>
        <a:p>
          <a:endParaRPr lang="en-US"/>
        </a:p>
      </dgm:t>
    </dgm:pt>
    <dgm:pt modelId="{978E8C6F-5702-494B-A7D0-AB46E75A6043}" type="pres">
      <dgm:prSet presAssocID="{2BDB8B49-93F2-EF49-AF09-5BE1AEFFA8F8}" presName="Name0" presStyleCnt="0">
        <dgm:presLayoutVars>
          <dgm:dir/>
          <dgm:resizeHandles val="exact"/>
        </dgm:presLayoutVars>
      </dgm:prSet>
      <dgm:spPr/>
    </dgm:pt>
    <dgm:pt modelId="{75957D61-D8BF-AF47-A61A-A88EFC2112F6}" type="pres">
      <dgm:prSet presAssocID="{4C0F2537-6A18-0842-9CAB-6DAA8E2D123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35D537-CE88-D94E-B991-F81914AA6943}" type="pres">
      <dgm:prSet presAssocID="{4AD81FF8-A37F-E648-A260-C3A44ADFBC42}" presName="sibTrans" presStyleLbl="sibTrans2D1" presStyleIdx="0" presStyleCnt="3"/>
      <dgm:spPr/>
      <dgm:t>
        <a:bodyPr/>
        <a:lstStyle/>
        <a:p>
          <a:endParaRPr lang="en-US"/>
        </a:p>
      </dgm:t>
    </dgm:pt>
    <dgm:pt modelId="{224ECAA1-C40F-674D-B102-B499EAF709DC}" type="pres">
      <dgm:prSet presAssocID="{4AD81FF8-A37F-E648-A260-C3A44ADFBC42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89F7BA61-34BA-A84B-95B0-D9A575611DC9}" type="pres">
      <dgm:prSet presAssocID="{02AE4532-ADDF-D14E-A6CB-8CFFFAB5AB5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573021-AE7D-094B-9854-535AC7576347}" type="pres">
      <dgm:prSet presAssocID="{27777C90-A542-C24A-BAF0-F37F4F89123A}" presName="sibTrans" presStyleLbl="sibTrans2D1" presStyleIdx="1" presStyleCnt="3"/>
      <dgm:spPr/>
      <dgm:t>
        <a:bodyPr/>
        <a:lstStyle/>
        <a:p>
          <a:endParaRPr lang="en-US"/>
        </a:p>
      </dgm:t>
    </dgm:pt>
    <dgm:pt modelId="{7D4D7C28-E29A-CD4D-9121-3EFC774ACFC8}" type="pres">
      <dgm:prSet presAssocID="{27777C90-A542-C24A-BAF0-F37F4F89123A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A672CCA4-F573-364C-9EC9-815CD274EEDD}" type="pres">
      <dgm:prSet presAssocID="{3223B93C-345E-5843-ABBC-CE3637F52850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607EF2-07CE-7045-BB7F-559EBAD8CF40}" type="pres">
      <dgm:prSet presAssocID="{EDB42CE5-5379-EA46-8D8E-6171E89E450E}" presName="sibTrans" presStyleLbl="sibTrans2D1" presStyleIdx="2" presStyleCnt="3"/>
      <dgm:spPr/>
      <dgm:t>
        <a:bodyPr/>
        <a:lstStyle/>
        <a:p>
          <a:endParaRPr lang="en-US"/>
        </a:p>
      </dgm:t>
    </dgm:pt>
    <dgm:pt modelId="{8415D1F9-CBF8-0A43-885A-A785548BE1D0}" type="pres">
      <dgm:prSet presAssocID="{EDB42CE5-5379-EA46-8D8E-6171E89E450E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DF37D7A-9A80-F744-876D-D725449914AC}" type="pres">
      <dgm:prSet presAssocID="{DDF08D10-29BA-9E4F-9EA0-D702FEE3ECC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0A926A1-3533-004E-9EE3-EA7B5CA1B734}" type="presOf" srcId="{4AD81FF8-A37F-E648-A260-C3A44ADFBC42}" destId="{224ECAA1-C40F-674D-B102-B499EAF709DC}" srcOrd="1" destOrd="0" presId="urn:microsoft.com/office/officeart/2005/8/layout/process1"/>
    <dgm:cxn modelId="{9184A5EA-3D89-7449-8B36-533410D115FB}" type="presOf" srcId="{2BDB8B49-93F2-EF49-AF09-5BE1AEFFA8F8}" destId="{978E8C6F-5702-494B-A7D0-AB46E75A6043}" srcOrd="0" destOrd="0" presId="urn:microsoft.com/office/officeart/2005/8/layout/process1"/>
    <dgm:cxn modelId="{07A40CCB-940E-6646-AB10-D4820C795940}" type="presOf" srcId="{EDB42CE5-5379-EA46-8D8E-6171E89E450E}" destId="{8415D1F9-CBF8-0A43-885A-A785548BE1D0}" srcOrd="1" destOrd="0" presId="urn:microsoft.com/office/officeart/2005/8/layout/process1"/>
    <dgm:cxn modelId="{F7F0824D-8B23-0A42-8067-FFCB89EA1A71}" type="presOf" srcId="{4AD81FF8-A37F-E648-A260-C3A44ADFBC42}" destId="{5F35D537-CE88-D94E-B991-F81914AA6943}" srcOrd="0" destOrd="0" presId="urn:microsoft.com/office/officeart/2005/8/layout/process1"/>
    <dgm:cxn modelId="{7FBDC81B-CEF2-124F-BB59-65078D31D3D6}" srcId="{2BDB8B49-93F2-EF49-AF09-5BE1AEFFA8F8}" destId="{02AE4532-ADDF-D14E-A6CB-8CFFFAB5AB59}" srcOrd="1" destOrd="0" parTransId="{8C5C7C04-2B35-5B4C-A269-2A0C5D512AF0}" sibTransId="{27777C90-A542-C24A-BAF0-F37F4F89123A}"/>
    <dgm:cxn modelId="{E883C2C0-5980-9E40-ABC7-B5CFAC54AFD1}" srcId="{2BDB8B49-93F2-EF49-AF09-5BE1AEFFA8F8}" destId="{3223B93C-345E-5843-ABBC-CE3637F52850}" srcOrd="2" destOrd="0" parTransId="{76E16C64-5C0B-5A4D-93C4-774F1010A44C}" sibTransId="{EDB42CE5-5379-EA46-8D8E-6171E89E450E}"/>
    <dgm:cxn modelId="{7990F706-BAC6-A34C-973D-6ACF795195BB}" type="presOf" srcId="{02AE4532-ADDF-D14E-A6CB-8CFFFAB5AB59}" destId="{89F7BA61-34BA-A84B-95B0-D9A575611DC9}" srcOrd="0" destOrd="0" presId="urn:microsoft.com/office/officeart/2005/8/layout/process1"/>
    <dgm:cxn modelId="{DC958751-E24D-E843-9026-0D0F3BDF05E5}" srcId="{2BDB8B49-93F2-EF49-AF09-5BE1AEFFA8F8}" destId="{4C0F2537-6A18-0842-9CAB-6DAA8E2D123D}" srcOrd="0" destOrd="0" parTransId="{6EE86468-DC61-344C-9F75-C3C12D6C9C1E}" sibTransId="{4AD81FF8-A37F-E648-A260-C3A44ADFBC42}"/>
    <dgm:cxn modelId="{4232588C-17C3-744E-8349-3E7DEF528712}" srcId="{2BDB8B49-93F2-EF49-AF09-5BE1AEFFA8F8}" destId="{DDF08D10-29BA-9E4F-9EA0-D702FEE3ECCC}" srcOrd="3" destOrd="0" parTransId="{FB8D5230-38CB-4A4A-8B6B-EA07D88A531E}" sibTransId="{8070B383-FDFD-A043-AFAA-97122A711886}"/>
    <dgm:cxn modelId="{413CD458-AA4F-6645-9AC2-B6522D5AFF4E}" type="presOf" srcId="{DDF08D10-29BA-9E4F-9EA0-D702FEE3ECCC}" destId="{7DF37D7A-9A80-F744-876D-D725449914AC}" srcOrd="0" destOrd="0" presId="urn:microsoft.com/office/officeart/2005/8/layout/process1"/>
    <dgm:cxn modelId="{89BF9CF4-5863-DF40-B28A-FCBC2D259ADC}" type="presOf" srcId="{EDB42CE5-5379-EA46-8D8E-6171E89E450E}" destId="{D6607EF2-07CE-7045-BB7F-559EBAD8CF40}" srcOrd="0" destOrd="0" presId="urn:microsoft.com/office/officeart/2005/8/layout/process1"/>
    <dgm:cxn modelId="{F62AFD65-B198-E441-8989-49C81F1877D9}" type="presOf" srcId="{27777C90-A542-C24A-BAF0-F37F4F89123A}" destId="{F8573021-AE7D-094B-9854-535AC7576347}" srcOrd="0" destOrd="0" presId="urn:microsoft.com/office/officeart/2005/8/layout/process1"/>
    <dgm:cxn modelId="{381B7C13-1B10-5740-8A31-D7C02919B325}" type="presOf" srcId="{27777C90-A542-C24A-BAF0-F37F4F89123A}" destId="{7D4D7C28-E29A-CD4D-9121-3EFC774ACFC8}" srcOrd="1" destOrd="0" presId="urn:microsoft.com/office/officeart/2005/8/layout/process1"/>
    <dgm:cxn modelId="{12435FBF-E16C-3547-A8C9-9E04AB196B78}" type="presOf" srcId="{4C0F2537-6A18-0842-9CAB-6DAA8E2D123D}" destId="{75957D61-D8BF-AF47-A61A-A88EFC2112F6}" srcOrd="0" destOrd="0" presId="urn:microsoft.com/office/officeart/2005/8/layout/process1"/>
    <dgm:cxn modelId="{AE7B1DB6-3C9E-5941-B347-72513DCA78EC}" type="presOf" srcId="{3223B93C-345E-5843-ABBC-CE3637F52850}" destId="{A672CCA4-F573-364C-9EC9-815CD274EEDD}" srcOrd="0" destOrd="0" presId="urn:microsoft.com/office/officeart/2005/8/layout/process1"/>
    <dgm:cxn modelId="{5A241E6F-AACE-DE44-B256-4604732E9595}" type="presParOf" srcId="{978E8C6F-5702-494B-A7D0-AB46E75A6043}" destId="{75957D61-D8BF-AF47-A61A-A88EFC2112F6}" srcOrd="0" destOrd="0" presId="urn:microsoft.com/office/officeart/2005/8/layout/process1"/>
    <dgm:cxn modelId="{2F4A32F2-AEC8-444D-80EA-EE89FF957001}" type="presParOf" srcId="{978E8C6F-5702-494B-A7D0-AB46E75A6043}" destId="{5F35D537-CE88-D94E-B991-F81914AA6943}" srcOrd="1" destOrd="0" presId="urn:microsoft.com/office/officeart/2005/8/layout/process1"/>
    <dgm:cxn modelId="{88262344-E155-E242-8EA2-DC2E429CD86D}" type="presParOf" srcId="{5F35D537-CE88-D94E-B991-F81914AA6943}" destId="{224ECAA1-C40F-674D-B102-B499EAF709DC}" srcOrd="0" destOrd="0" presId="urn:microsoft.com/office/officeart/2005/8/layout/process1"/>
    <dgm:cxn modelId="{8B7FB6B3-EC22-6F4D-BB0B-F2D4368A9870}" type="presParOf" srcId="{978E8C6F-5702-494B-A7D0-AB46E75A6043}" destId="{89F7BA61-34BA-A84B-95B0-D9A575611DC9}" srcOrd="2" destOrd="0" presId="urn:microsoft.com/office/officeart/2005/8/layout/process1"/>
    <dgm:cxn modelId="{2BCC930F-2646-3049-BC26-553F6D52F960}" type="presParOf" srcId="{978E8C6F-5702-494B-A7D0-AB46E75A6043}" destId="{F8573021-AE7D-094B-9854-535AC7576347}" srcOrd="3" destOrd="0" presId="urn:microsoft.com/office/officeart/2005/8/layout/process1"/>
    <dgm:cxn modelId="{9BEA07EE-5A98-AA40-B813-0ED2BBB7FA6C}" type="presParOf" srcId="{F8573021-AE7D-094B-9854-535AC7576347}" destId="{7D4D7C28-E29A-CD4D-9121-3EFC774ACFC8}" srcOrd="0" destOrd="0" presId="urn:microsoft.com/office/officeart/2005/8/layout/process1"/>
    <dgm:cxn modelId="{30DA3063-EB28-A24B-9A95-DAC3AF175149}" type="presParOf" srcId="{978E8C6F-5702-494B-A7D0-AB46E75A6043}" destId="{A672CCA4-F573-364C-9EC9-815CD274EEDD}" srcOrd="4" destOrd="0" presId="urn:microsoft.com/office/officeart/2005/8/layout/process1"/>
    <dgm:cxn modelId="{8BCD768F-9499-6A4B-ACBE-5AB7A6EE1A1B}" type="presParOf" srcId="{978E8C6F-5702-494B-A7D0-AB46E75A6043}" destId="{D6607EF2-07CE-7045-BB7F-559EBAD8CF40}" srcOrd="5" destOrd="0" presId="urn:microsoft.com/office/officeart/2005/8/layout/process1"/>
    <dgm:cxn modelId="{BBEDD7C1-B963-374E-83E3-6D17E3EFC5A2}" type="presParOf" srcId="{D6607EF2-07CE-7045-BB7F-559EBAD8CF40}" destId="{8415D1F9-CBF8-0A43-885A-A785548BE1D0}" srcOrd="0" destOrd="0" presId="urn:microsoft.com/office/officeart/2005/8/layout/process1"/>
    <dgm:cxn modelId="{9158A2E9-656F-C747-AEB5-E6171E6BDD13}" type="presParOf" srcId="{978E8C6F-5702-494B-A7D0-AB46E75A6043}" destId="{7DF37D7A-9A80-F744-876D-D725449914AC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5C0FADCB-9BBF-C847-B232-E9813F506E69}" type="doc">
      <dgm:prSet loTypeId="urn:microsoft.com/office/officeart/2005/8/layout/matrix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EA0196-80CE-594E-8C78-F2FB544FA129}">
      <dgm:prSet phldrT="[Text]"/>
      <dgm:spPr/>
      <dgm:t>
        <a:bodyPr/>
        <a:lstStyle/>
        <a:p>
          <a:r>
            <a:rPr lang="en-US" dirty="0" smtClean="0"/>
            <a:t>Price</a:t>
          </a:r>
          <a:endParaRPr lang="en-US" dirty="0"/>
        </a:p>
      </dgm:t>
    </dgm:pt>
    <dgm:pt modelId="{1E151C42-F31C-A147-822B-2475CE355DB5}" type="parTrans" cxnId="{80E2710F-EBAB-7145-AD30-913DCB348330}">
      <dgm:prSet/>
      <dgm:spPr/>
      <dgm:t>
        <a:bodyPr/>
        <a:lstStyle/>
        <a:p>
          <a:endParaRPr lang="en-US"/>
        </a:p>
      </dgm:t>
    </dgm:pt>
    <dgm:pt modelId="{4A004393-C77C-8E43-BD23-E671797C43EF}" type="sibTrans" cxnId="{80E2710F-EBAB-7145-AD30-913DCB348330}">
      <dgm:prSet/>
      <dgm:spPr/>
      <dgm:t>
        <a:bodyPr/>
        <a:lstStyle/>
        <a:p>
          <a:endParaRPr lang="en-US"/>
        </a:p>
      </dgm:t>
    </dgm:pt>
    <dgm:pt modelId="{A2B0C6FB-5D2C-B54A-85BE-E36DA9C8F2B1}">
      <dgm:prSet phldrT="[Text]"/>
      <dgm:spPr/>
      <dgm:t>
        <a:bodyPr/>
        <a:lstStyle/>
        <a:p>
          <a:r>
            <a:rPr lang="en-US" dirty="0" smtClean="0"/>
            <a:t>Product</a:t>
          </a:r>
          <a:endParaRPr lang="en-US" dirty="0"/>
        </a:p>
      </dgm:t>
    </dgm:pt>
    <dgm:pt modelId="{AD3B539B-7391-484C-979C-12D5AC5FD0E1}" type="parTrans" cxnId="{DB009FE0-6BE4-A847-BD94-DBB3B6766655}">
      <dgm:prSet/>
      <dgm:spPr/>
      <dgm:t>
        <a:bodyPr/>
        <a:lstStyle/>
        <a:p>
          <a:endParaRPr lang="en-US"/>
        </a:p>
      </dgm:t>
    </dgm:pt>
    <dgm:pt modelId="{3F99E1C6-29FD-4349-B0C0-F5CDAD9B8E45}" type="sibTrans" cxnId="{DB009FE0-6BE4-A847-BD94-DBB3B6766655}">
      <dgm:prSet/>
      <dgm:spPr/>
      <dgm:t>
        <a:bodyPr/>
        <a:lstStyle/>
        <a:p>
          <a:endParaRPr lang="en-US"/>
        </a:p>
      </dgm:t>
    </dgm:pt>
    <dgm:pt modelId="{CE0A8079-35BE-B04E-8C22-0B16ACA7A8AC}">
      <dgm:prSet phldrT="[Text]"/>
      <dgm:spPr/>
      <dgm:t>
        <a:bodyPr/>
        <a:lstStyle/>
        <a:p>
          <a:r>
            <a:rPr lang="en-US" dirty="0" smtClean="0"/>
            <a:t>Place</a:t>
          </a:r>
          <a:endParaRPr lang="en-US" dirty="0"/>
        </a:p>
      </dgm:t>
    </dgm:pt>
    <dgm:pt modelId="{D977AF23-0B47-8542-99B0-6AD0E533B5A5}" type="parTrans" cxnId="{AF8A7814-BF5A-354B-A066-EBBDF8013CE0}">
      <dgm:prSet/>
      <dgm:spPr/>
      <dgm:t>
        <a:bodyPr/>
        <a:lstStyle/>
        <a:p>
          <a:endParaRPr lang="en-US"/>
        </a:p>
      </dgm:t>
    </dgm:pt>
    <dgm:pt modelId="{516BFA3D-2A32-A245-A604-EED446BB9927}" type="sibTrans" cxnId="{AF8A7814-BF5A-354B-A066-EBBDF8013CE0}">
      <dgm:prSet/>
      <dgm:spPr/>
      <dgm:t>
        <a:bodyPr/>
        <a:lstStyle/>
        <a:p>
          <a:endParaRPr lang="en-US"/>
        </a:p>
      </dgm:t>
    </dgm:pt>
    <dgm:pt modelId="{7F0F3832-61E9-DC4E-8A4C-B77252AA6944}">
      <dgm:prSet phldrT="[Text]"/>
      <dgm:spPr/>
      <dgm:t>
        <a:bodyPr/>
        <a:lstStyle/>
        <a:p>
          <a:r>
            <a:rPr lang="en-US" dirty="0" smtClean="0"/>
            <a:t>Promotion</a:t>
          </a:r>
          <a:endParaRPr lang="en-US" dirty="0"/>
        </a:p>
      </dgm:t>
    </dgm:pt>
    <dgm:pt modelId="{EEF54DD2-C6D0-AE42-B40A-EEB0D6D8F788}" type="parTrans" cxnId="{CD24DD6A-474C-D749-9AC8-33BEFBB92CB5}">
      <dgm:prSet/>
      <dgm:spPr/>
      <dgm:t>
        <a:bodyPr/>
        <a:lstStyle/>
        <a:p>
          <a:endParaRPr lang="en-US"/>
        </a:p>
      </dgm:t>
    </dgm:pt>
    <dgm:pt modelId="{B8B05C6B-733A-2647-85BC-ABAD17DE38A8}" type="sibTrans" cxnId="{CD24DD6A-474C-D749-9AC8-33BEFBB92CB5}">
      <dgm:prSet/>
      <dgm:spPr/>
      <dgm:t>
        <a:bodyPr/>
        <a:lstStyle/>
        <a:p>
          <a:endParaRPr lang="en-US"/>
        </a:p>
      </dgm:t>
    </dgm:pt>
    <dgm:pt modelId="{79FFC662-3747-7249-9F2C-0019F81F6A8C}" type="pres">
      <dgm:prSet presAssocID="{5C0FADCB-9BBF-C847-B232-E9813F506E69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D9F6030-008C-0B4E-A567-2A7E8EBB1CBD}" type="pres">
      <dgm:prSet presAssocID="{5C0FADCB-9BBF-C847-B232-E9813F506E69}" presName="axisShape" presStyleLbl="bgShp" presStyleIdx="0" presStyleCnt="1"/>
      <dgm:spPr/>
    </dgm:pt>
    <dgm:pt modelId="{A462F8CB-E171-D34A-BD48-8AC8976198C5}" type="pres">
      <dgm:prSet presAssocID="{5C0FADCB-9BBF-C847-B232-E9813F506E69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140599-A13C-0248-8FD7-CB200FB3D9FB}" type="pres">
      <dgm:prSet presAssocID="{5C0FADCB-9BBF-C847-B232-E9813F506E69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246856-D45A-C244-AD99-7A0C11B69CDC}" type="pres">
      <dgm:prSet presAssocID="{5C0FADCB-9BBF-C847-B232-E9813F506E69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984BBA-52B4-0643-B3F7-E8524B4A6E23}" type="pres">
      <dgm:prSet presAssocID="{5C0FADCB-9BBF-C847-B232-E9813F506E69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0E2710F-EBAB-7145-AD30-913DCB348330}" srcId="{5C0FADCB-9BBF-C847-B232-E9813F506E69}" destId="{77EA0196-80CE-594E-8C78-F2FB544FA129}" srcOrd="0" destOrd="0" parTransId="{1E151C42-F31C-A147-822B-2475CE355DB5}" sibTransId="{4A004393-C77C-8E43-BD23-E671797C43EF}"/>
    <dgm:cxn modelId="{DB009FE0-6BE4-A847-BD94-DBB3B6766655}" srcId="{5C0FADCB-9BBF-C847-B232-E9813F506E69}" destId="{A2B0C6FB-5D2C-B54A-85BE-E36DA9C8F2B1}" srcOrd="1" destOrd="0" parTransId="{AD3B539B-7391-484C-979C-12D5AC5FD0E1}" sibTransId="{3F99E1C6-29FD-4349-B0C0-F5CDAD9B8E45}"/>
    <dgm:cxn modelId="{2EC96386-ADAE-EA40-AE1E-491E029262DE}" type="presOf" srcId="{77EA0196-80CE-594E-8C78-F2FB544FA129}" destId="{A462F8CB-E171-D34A-BD48-8AC8976198C5}" srcOrd="0" destOrd="0" presId="urn:microsoft.com/office/officeart/2005/8/layout/matrix2"/>
    <dgm:cxn modelId="{AF8A7814-BF5A-354B-A066-EBBDF8013CE0}" srcId="{5C0FADCB-9BBF-C847-B232-E9813F506E69}" destId="{CE0A8079-35BE-B04E-8C22-0B16ACA7A8AC}" srcOrd="2" destOrd="0" parTransId="{D977AF23-0B47-8542-99B0-6AD0E533B5A5}" sibTransId="{516BFA3D-2A32-A245-A604-EED446BB9927}"/>
    <dgm:cxn modelId="{87FE500C-B2F9-1947-8DE7-319B1A49F9A4}" type="presOf" srcId="{A2B0C6FB-5D2C-B54A-85BE-E36DA9C8F2B1}" destId="{64140599-A13C-0248-8FD7-CB200FB3D9FB}" srcOrd="0" destOrd="0" presId="urn:microsoft.com/office/officeart/2005/8/layout/matrix2"/>
    <dgm:cxn modelId="{61EE47AC-CBE7-C442-BDE2-B15C559D1FA2}" type="presOf" srcId="{CE0A8079-35BE-B04E-8C22-0B16ACA7A8AC}" destId="{0E246856-D45A-C244-AD99-7A0C11B69CDC}" srcOrd="0" destOrd="0" presId="urn:microsoft.com/office/officeart/2005/8/layout/matrix2"/>
    <dgm:cxn modelId="{FC61891C-D4D4-934C-8604-6CE50AB017EF}" type="presOf" srcId="{5C0FADCB-9BBF-C847-B232-E9813F506E69}" destId="{79FFC662-3747-7249-9F2C-0019F81F6A8C}" srcOrd="0" destOrd="0" presId="urn:microsoft.com/office/officeart/2005/8/layout/matrix2"/>
    <dgm:cxn modelId="{D93E2BB4-B307-4C4B-859F-09088BC0EEA1}" type="presOf" srcId="{7F0F3832-61E9-DC4E-8A4C-B77252AA6944}" destId="{25984BBA-52B4-0643-B3F7-E8524B4A6E23}" srcOrd="0" destOrd="0" presId="urn:microsoft.com/office/officeart/2005/8/layout/matrix2"/>
    <dgm:cxn modelId="{CD24DD6A-474C-D749-9AC8-33BEFBB92CB5}" srcId="{5C0FADCB-9BBF-C847-B232-E9813F506E69}" destId="{7F0F3832-61E9-DC4E-8A4C-B77252AA6944}" srcOrd="3" destOrd="0" parTransId="{EEF54DD2-C6D0-AE42-B40A-EEB0D6D8F788}" sibTransId="{B8B05C6B-733A-2647-85BC-ABAD17DE38A8}"/>
    <dgm:cxn modelId="{EFE72CF4-CF6C-7A4C-ABD3-53BB7409793A}" type="presParOf" srcId="{79FFC662-3747-7249-9F2C-0019F81F6A8C}" destId="{2D9F6030-008C-0B4E-A567-2A7E8EBB1CBD}" srcOrd="0" destOrd="0" presId="urn:microsoft.com/office/officeart/2005/8/layout/matrix2"/>
    <dgm:cxn modelId="{5281283E-E61D-334B-BCA1-25EBCE23796A}" type="presParOf" srcId="{79FFC662-3747-7249-9F2C-0019F81F6A8C}" destId="{A462F8CB-E171-D34A-BD48-8AC8976198C5}" srcOrd="1" destOrd="0" presId="urn:microsoft.com/office/officeart/2005/8/layout/matrix2"/>
    <dgm:cxn modelId="{A397FDEE-7840-FE45-97C9-6B03D350584E}" type="presParOf" srcId="{79FFC662-3747-7249-9F2C-0019F81F6A8C}" destId="{64140599-A13C-0248-8FD7-CB200FB3D9FB}" srcOrd="2" destOrd="0" presId="urn:microsoft.com/office/officeart/2005/8/layout/matrix2"/>
    <dgm:cxn modelId="{E6323EED-F722-CE41-ACEA-9E61AB91D616}" type="presParOf" srcId="{79FFC662-3747-7249-9F2C-0019F81F6A8C}" destId="{0E246856-D45A-C244-AD99-7A0C11B69CDC}" srcOrd="3" destOrd="0" presId="urn:microsoft.com/office/officeart/2005/8/layout/matrix2"/>
    <dgm:cxn modelId="{7C22163D-9B62-FE4E-A4F1-A0025D87967B}" type="presParOf" srcId="{79FFC662-3747-7249-9F2C-0019F81F6A8C}" destId="{25984BBA-52B4-0643-B3F7-E8524B4A6E23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8BB37D30-058D-F944-8BF9-566A31EDFDB4}" type="doc">
      <dgm:prSet loTypeId="urn:microsoft.com/office/officeart/2009/3/layout/HorizontalOrganizationChar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239E23-CBBE-0449-93AA-EC958C762137}">
      <dgm:prSet phldrT="[Text]"/>
      <dgm:spPr/>
      <dgm:t>
        <a:bodyPr/>
        <a:lstStyle/>
        <a:p>
          <a:r>
            <a:rPr lang="en-US" dirty="0" smtClean="0"/>
            <a:t>Pricing strategies</a:t>
          </a:r>
          <a:endParaRPr lang="en-US" dirty="0"/>
        </a:p>
      </dgm:t>
    </dgm:pt>
    <dgm:pt modelId="{90A2FFC1-4F94-2A42-879A-0B1FB4238C99}" type="parTrans" cxnId="{77EBA771-DA9D-A14E-B84C-650D659946EC}">
      <dgm:prSet/>
      <dgm:spPr/>
      <dgm:t>
        <a:bodyPr/>
        <a:lstStyle/>
        <a:p>
          <a:endParaRPr lang="en-US"/>
        </a:p>
      </dgm:t>
    </dgm:pt>
    <dgm:pt modelId="{7AE7FCC8-D61A-3244-8053-B3BFDF50DAB7}" type="sibTrans" cxnId="{77EBA771-DA9D-A14E-B84C-650D659946EC}">
      <dgm:prSet/>
      <dgm:spPr/>
      <dgm:t>
        <a:bodyPr/>
        <a:lstStyle/>
        <a:p>
          <a:endParaRPr lang="en-US"/>
        </a:p>
      </dgm:t>
    </dgm:pt>
    <dgm:pt modelId="{5B25C1E0-BAD5-1345-BF82-3D281C30623A}" type="asst">
      <dgm:prSet phldrT="[Text]"/>
      <dgm:spPr/>
      <dgm:t>
        <a:bodyPr/>
        <a:lstStyle/>
        <a:p>
          <a:r>
            <a:rPr lang="en-US" dirty="0" smtClean="0"/>
            <a:t>Value-Based</a:t>
          </a:r>
          <a:endParaRPr lang="en-US" dirty="0"/>
        </a:p>
      </dgm:t>
    </dgm:pt>
    <dgm:pt modelId="{10E253BF-65AD-0945-9551-12C381A724E9}" type="parTrans" cxnId="{7EBA81DD-8B85-9A4F-BE23-F39C7B4C8B72}">
      <dgm:prSet/>
      <dgm:spPr/>
      <dgm:t>
        <a:bodyPr/>
        <a:lstStyle/>
        <a:p>
          <a:endParaRPr lang="en-US"/>
        </a:p>
      </dgm:t>
    </dgm:pt>
    <dgm:pt modelId="{F8410C9B-04E6-EE4C-BF5E-65B2B484B54D}" type="sibTrans" cxnId="{7EBA81DD-8B85-9A4F-BE23-F39C7B4C8B72}">
      <dgm:prSet/>
      <dgm:spPr/>
      <dgm:t>
        <a:bodyPr/>
        <a:lstStyle/>
        <a:p>
          <a:endParaRPr lang="en-US"/>
        </a:p>
      </dgm:t>
    </dgm:pt>
    <dgm:pt modelId="{B8DD4F5A-34CB-B349-B539-B03C49A8E99D}" type="asst">
      <dgm:prSet phldrT="[Text]"/>
      <dgm:spPr/>
      <dgm:t>
        <a:bodyPr/>
        <a:lstStyle/>
        <a:p>
          <a:r>
            <a:rPr lang="en-US" dirty="0" smtClean="0"/>
            <a:t>Value Added</a:t>
          </a:r>
          <a:endParaRPr lang="en-US" dirty="0"/>
        </a:p>
      </dgm:t>
    </dgm:pt>
    <dgm:pt modelId="{1A1A9383-8723-6B44-93AA-8C0D56DF126C}" type="parTrans" cxnId="{1A90D61E-A7AF-C54D-A90A-7E7AB74B2537}">
      <dgm:prSet/>
      <dgm:spPr/>
      <dgm:t>
        <a:bodyPr/>
        <a:lstStyle/>
        <a:p>
          <a:endParaRPr lang="en-US"/>
        </a:p>
      </dgm:t>
    </dgm:pt>
    <dgm:pt modelId="{9BB54CFD-CCEB-1244-BBFF-9A396F7EC95F}" type="sibTrans" cxnId="{1A90D61E-A7AF-C54D-A90A-7E7AB74B2537}">
      <dgm:prSet/>
      <dgm:spPr/>
      <dgm:t>
        <a:bodyPr/>
        <a:lstStyle/>
        <a:p>
          <a:endParaRPr lang="en-US"/>
        </a:p>
      </dgm:t>
    </dgm:pt>
    <dgm:pt modelId="{656949BE-DD49-3640-89FD-CD279B87E3AB}" type="asst">
      <dgm:prSet phldrT="[Text]"/>
      <dgm:spPr/>
      <dgm:t>
        <a:bodyPr/>
        <a:lstStyle/>
        <a:p>
          <a:r>
            <a:rPr lang="en-US" dirty="0" smtClean="0"/>
            <a:t>Good Value</a:t>
          </a:r>
          <a:endParaRPr lang="en-US" dirty="0"/>
        </a:p>
      </dgm:t>
    </dgm:pt>
    <dgm:pt modelId="{E6583D11-E616-B442-88DB-DE516C0961EE}" type="parTrans" cxnId="{17E0FAC9-86EE-BC44-A472-1DB2F2377203}">
      <dgm:prSet/>
      <dgm:spPr/>
      <dgm:t>
        <a:bodyPr/>
        <a:lstStyle/>
        <a:p>
          <a:endParaRPr lang="en-US"/>
        </a:p>
      </dgm:t>
    </dgm:pt>
    <dgm:pt modelId="{827C613F-2D7C-1D4A-B638-564445A6F224}" type="sibTrans" cxnId="{17E0FAC9-86EE-BC44-A472-1DB2F2377203}">
      <dgm:prSet/>
      <dgm:spPr/>
      <dgm:t>
        <a:bodyPr/>
        <a:lstStyle/>
        <a:p>
          <a:endParaRPr lang="en-US"/>
        </a:p>
      </dgm:t>
    </dgm:pt>
    <dgm:pt modelId="{D36946CF-2CBA-E142-8904-2139EE95F161}" type="asst">
      <dgm:prSet phldrT="[Text]"/>
      <dgm:spPr/>
      <dgm:t>
        <a:bodyPr/>
        <a:lstStyle/>
        <a:p>
          <a:r>
            <a:rPr lang="en-US" dirty="0" smtClean="0"/>
            <a:t>EDLP</a:t>
          </a:r>
          <a:endParaRPr lang="en-US" dirty="0"/>
        </a:p>
      </dgm:t>
    </dgm:pt>
    <dgm:pt modelId="{8926DC6A-C416-0E47-A801-070B2D9544D7}" type="parTrans" cxnId="{1BB9BD88-0A3D-C947-8D56-B752EF3FF2DF}">
      <dgm:prSet/>
      <dgm:spPr/>
      <dgm:t>
        <a:bodyPr/>
        <a:lstStyle/>
        <a:p>
          <a:endParaRPr lang="en-US"/>
        </a:p>
      </dgm:t>
    </dgm:pt>
    <dgm:pt modelId="{7F43337E-F114-AC48-8A20-656FC556E9D3}" type="sibTrans" cxnId="{1BB9BD88-0A3D-C947-8D56-B752EF3FF2DF}">
      <dgm:prSet/>
      <dgm:spPr/>
      <dgm:t>
        <a:bodyPr/>
        <a:lstStyle/>
        <a:p>
          <a:endParaRPr lang="en-US"/>
        </a:p>
      </dgm:t>
    </dgm:pt>
    <dgm:pt modelId="{5ABE24E9-8D0D-E94F-8437-72F376EF478D}" type="asst">
      <dgm:prSet phldrT="[Text]"/>
      <dgm:spPr/>
      <dgm:t>
        <a:bodyPr/>
        <a:lstStyle/>
        <a:p>
          <a:r>
            <a:rPr lang="en-US" dirty="0" smtClean="0"/>
            <a:t>High/Low</a:t>
          </a:r>
          <a:endParaRPr lang="en-US" dirty="0"/>
        </a:p>
      </dgm:t>
    </dgm:pt>
    <dgm:pt modelId="{E1EB34AD-A53E-3F48-94FE-A35A1AA49000}" type="parTrans" cxnId="{858632AE-EAD8-AC40-8BDA-9314FF491432}">
      <dgm:prSet/>
      <dgm:spPr/>
      <dgm:t>
        <a:bodyPr/>
        <a:lstStyle/>
        <a:p>
          <a:endParaRPr lang="en-US"/>
        </a:p>
      </dgm:t>
    </dgm:pt>
    <dgm:pt modelId="{2BA4BA31-4A02-374D-8DFB-315BE16BE2BA}" type="sibTrans" cxnId="{858632AE-EAD8-AC40-8BDA-9314FF491432}">
      <dgm:prSet/>
      <dgm:spPr/>
      <dgm:t>
        <a:bodyPr/>
        <a:lstStyle/>
        <a:p>
          <a:endParaRPr lang="en-US"/>
        </a:p>
      </dgm:t>
    </dgm:pt>
    <dgm:pt modelId="{DED71428-F8F2-AA44-873B-6DF54CC9098A}" type="asst">
      <dgm:prSet phldrT="[Text]"/>
      <dgm:spPr/>
      <dgm:t>
        <a:bodyPr/>
        <a:lstStyle/>
        <a:p>
          <a:r>
            <a:rPr lang="en-US" dirty="0" smtClean="0"/>
            <a:t>Cost-Based</a:t>
          </a:r>
          <a:endParaRPr lang="en-US" dirty="0"/>
        </a:p>
      </dgm:t>
    </dgm:pt>
    <dgm:pt modelId="{7A39437A-354E-7745-B311-B4F7F4A90E8F}" type="parTrans" cxnId="{9141EE95-8C73-7D43-9723-2462369A56FD}">
      <dgm:prSet/>
      <dgm:spPr/>
      <dgm:t>
        <a:bodyPr/>
        <a:lstStyle/>
        <a:p>
          <a:endParaRPr lang="en-US"/>
        </a:p>
      </dgm:t>
    </dgm:pt>
    <dgm:pt modelId="{E56D75C7-8449-D54E-95DB-4952B936CF67}" type="sibTrans" cxnId="{9141EE95-8C73-7D43-9723-2462369A56FD}">
      <dgm:prSet/>
      <dgm:spPr/>
      <dgm:t>
        <a:bodyPr/>
        <a:lstStyle/>
        <a:p>
          <a:endParaRPr lang="en-US"/>
        </a:p>
      </dgm:t>
    </dgm:pt>
    <dgm:pt modelId="{54A4B32F-9369-3B40-9AD5-CE67FE53ADFD}" type="asst">
      <dgm:prSet phldrT="[Text]"/>
      <dgm:spPr/>
      <dgm:t>
        <a:bodyPr/>
        <a:lstStyle/>
        <a:p>
          <a:r>
            <a:rPr lang="en-US" dirty="0" smtClean="0"/>
            <a:t>Cost-Plus</a:t>
          </a:r>
          <a:endParaRPr lang="en-US" dirty="0"/>
        </a:p>
      </dgm:t>
    </dgm:pt>
    <dgm:pt modelId="{A8106843-0962-A74B-84EF-301563DA2AF2}" type="parTrans" cxnId="{BA983D47-0256-DC46-AC6F-FC71759B5F76}">
      <dgm:prSet/>
      <dgm:spPr/>
      <dgm:t>
        <a:bodyPr/>
        <a:lstStyle/>
        <a:p>
          <a:endParaRPr lang="en-US"/>
        </a:p>
      </dgm:t>
    </dgm:pt>
    <dgm:pt modelId="{2AF7B59F-B2EC-9C48-A770-1E90EE1839B5}" type="sibTrans" cxnId="{BA983D47-0256-DC46-AC6F-FC71759B5F76}">
      <dgm:prSet/>
      <dgm:spPr/>
      <dgm:t>
        <a:bodyPr/>
        <a:lstStyle/>
        <a:p>
          <a:endParaRPr lang="en-US"/>
        </a:p>
      </dgm:t>
    </dgm:pt>
    <dgm:pt modelId="{38976E9D-ACC1-E848-9EDD-FB1DBD8CCA76}" type="asst">
      <dgm:prSet phldrT="[Text]"/>
      <dgm:spPr/>
      <dgm:t>
        <a:bodyPr/>
        <a:lstStyle/>
        <a:p>
          <a:r>
            <a:rPr lang="en-US" dirty="0" smtClean="0"/>
            <a:t>Target profits</a:t>
          </a:r>
          <a:endParaRPr lang="en-US" dirty="0"/>
        </a:p>
      </dgm:t>
    </dgm:pt>
    <dgm:pt modelId="{818C620C-DE92-6C4F-A6BE-200172600DAF}" type="parTrans" cxnId="{BE09F45D-F72A-2C44-A487-0FB64EBEA0DC}">
      <dgm:prSet/>
      <dgm:spPr/>
      <dgm:t>
        <a:bodyPr/>
        <a:lstStyle/>
        <a:p>
          <a:endParaRPr lang="en-US"/>
        </a:p>
      </dgm:t>
    </dgm:pt>
    <dgm:pt modelId="{F820FE6B-37C9-E544-ADC2-C9C43D9E512F}" type="sibTrans" cxnId="{BE09F45D-F72A-2C44-A487-0FB64EBEA0DC}">
      <dgm:prSet/>
      <dgm:spPr/>
      <dgm:t>
        <a:bodyPr/>
        <a:lstStyle/>
        <a:p>
          <a:endParaRPr lang="en-US"/>
        </a:p>
      </dgm:t>
    </dgm:pt>
    <dgm:pt modelId="{2018A439-0FA2-2F4A-B257-7A03DC6A45B6}" type="asst">
      <dgm:prSet phldrT="[Text]"/>
      <dgm:spPr/>
      <dgm:t>
        <a:bodyPr/>
        <a:lstStyle/>
        <a:p>
          <a:r>
            <a:rPr lang="en-US" dirty="0" smtClean="0"/>
            <a:t>Target costing</a:t>
          </a:r>
          <a:endParaRPr lang="en-US" dirty="0"/>
        </a:p>
      </dgm:t>
    </dgm:pt>
    <dgm:pt modelId="{4703D3BE-6C8C-484D-A546-16D5BB1E455C}" type="parTrans" cxnId="{4B487170-559C-F149-A2E3-40EC178B463E}">
      <dgm:prSet/>
      <dgm:spPr/>
      <dgm:t>
        <a:bodyPr/>
        <a:lstStyle/>
        <a:p>
          <a:endParaRPr lang="en-US"/>
        </a:p>
      </dgm:t>
    </dgm:pt>
    <dgm:pt modelId="{6C72752D-34B1-9945-A31C-98BBD5C09DF0}" type="sibTrans" cxnId="{4B487170-559C-F149-A2E3-40EC178B463E}">
      <dgm:prSet/>
      <dgm:spPr/>
      <dgm:t>
        <a:bodyPr/>
        <a:lstStyle/>
        <a:p>
          <a:endParaRPr lang="en-US"/>
        </a:p>
      </dgm:t>
    </dgm:pt>
    <dgm:pt modelId="{77905773-64EF-B942-8DDB-FB01D7E7F083}" type="pres">
      <dgm:prSet presAssocID="{8BB37D30-058D-F944-8BF9-566A31EDFDB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712ADC81-50AE-E54D-ABD5-62AF6900299C}" type="pres">
      <dgm:prSet presAssocID="{91239E23-CBBE-0449-93AA-EC958C762137}" presName="hierRoot1" presStyleCnt="0">
        <dgm:presLayoutVars>
          <dgm:hierBranch val="init"/>
        </dgm:presLayoutVars>
      </dgm:prSet>
      <dgm:spPr/>
    </dgm:pt>
    <dgm:pt modelId="{B995D714-A154-F74E-8F28-A2AFB9C804E5}" type="pres">
      <dgm:prSet presAssocID="{91239E23-CBBE-0449-93AA-EC958C762137}" presName="rootComposite1" presStyleCnt="0"/>
      <dgm:spPr/>
    </dgm:pt>
    <dgm:pt modelId="{E74091FB-BF5B-DA43-8BEE-5FD061AB1981}" type="pres">
      <dgm:prSet presAssocID="{91239E23-CBBE-0449-93AA-EC958C762137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E8FE0D2-B028-F948-B53A-8D274637185E}" type="pres">
      <dgm:prSet presAssocID="{91239E23-CBBE-0449-93AA-EC958C762137}" presName="rootConnector1" presStyleLbl="node1" presStyleIdx="0" presStyleCnt="0"/>
      <dgm:spPr/>
      <dgm:t>
        <a:bodyPr/>
        <a:lstStyle/>
        <a:p>
          <a:endParaRPr lang="en-US"/>
        </a:p>
      </dgm:t>
    </dgm:pt>
    <dgm:pt modelId="{B9F9F066-FCC3-B24D-84BB-6F3B8BD7EDEA}" type="pres">
      <dgm:prSet presAssocID="{91239E23-CBBE-0449-93AA-EC958C762137}" presName="hierChild2" presStyleCnt="0"/>
      <dgm:spPr/>
    </dgm:pt>
    <dgm:pt modelId="{239F2A08-A720-2E4B-BBCF-A65235CA8138}" type="pres">
      <dgm:prSet presAssocID="{91239E23-CBBE-0449-93AA-EC958C762137}" presName="hierChild3" presStyleCnt="0"/>
      <dgm:spPr/>
    </dgm:pt>
    <dgm:pt modelId="{FB4DA2A6-08E3-414D-A122-D9447B21357B}" type="pres">
      <dgm:prSet presAssocID="{7A39437A-354E-7745-B311-B4F7F4A90E8F}" presName="Name115" presStyleLbl="parChTrans1D2" presStyleIdx="0" presStyleCnt="2"/>
      <dgm:spPr/>
      <dgm:t>
        <a:bodyPr/>
        <a:lstStyle/>
        <a:p>
          <a:endParaRPr lang="en-US"/>
        </a:p>
      </dgm:t>
    </dgm:pt>
    <dgm:pt modelId="{5A23787D-B2DC-3348-AF7A-C581DD6C0527}" type="pres">
      <dgm:prSet presAssocID="{DED71428-F8F2-AA44-873B-6DF54CC9098A}" presName="hierRoot3" presStyleCnt="0">
        <dgm:presLayoutVars>
          <dgm:hierBranch val="init"/>
        </dgm:presLayoutVars>
      </dgm:prSet>
      <dgm:spPr/>
    </dgm:pt>
    <dgm:pt modelId="{193C0563-1F7D-E742-9BC5-271690991257}" type="pres">
      <dgm:prSet presAssocID="{DED71428-F8F2-AA44-873B-6DF54CC9098A}" presName="rootComposite3" presStyleCnt="0"/>
      <dgm:spPr/>
    </dgm:pt>
    <dgm:pt modelId="{BEC101B7-EFFA-5C45-8A17-373F6F1FC706}" type="pres">
      <dgm:prSet presAssocID="{DED71428-F8F2-AA44-873B-6DF54CC9098A}" presName="rootText3" presStyleLbl="asst1" presStyleIdx="0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E2D510E-0036-1D44-8CD7-6C4C7C79BF33}" type="pres">
      <dgm:prSet presAssocID="{DED71428-F8F2-AA44-873B-6DF54CC9098A}" presName="rootConnector3" presStyleLbl="asst1" presStyleIdx="0" presStyleCnt="9"/>
      <dgm:spPr/>
      <dgm:t>
        <a:bodyPr/>
        <a:lstStyle/>
        <a:p>
          <a:endParaRPr lang="en-US"/>
        </a:p>
      </dgm:t>
    </dgm:pt>
    <dgm:pt modelId="{5D8009E7-3BA4-B849-8E2B-A85C30FDC6FA}" type="pres">
      <dgm:prSet presAssocID="{DED71428-F8F2-AA44-873B-6DF54CC9098A}" presName="hierChild6" presStyleCnt="0"/>
      <dgm:spPr/>
    </dgm:pt>
    <dgm:pt modelId="{50A412DA-DAE0-3A40-A0D7-FE8B01FA3D9C}" type="pres">
      <dgm:prSet presAssocID="{DED71428-F8F2-AA44-873B-6DF54CC9098A}" presName="hierChild7" presStyleCnt="0"/>
      <dgm:spPr/>
    </dgm:pt>
    <dgm:pt modelId="{2CB37774-AF9A-0B4A-9164-93B070C534FB}" type="pres">
      <dgm:prSet presAssocID="{A8106843-0962-A74B-84EF-301563DA2AF2}" presName="Name115" presStyleLbl="parChTrans1D3" presStyleIdx="0" presStyleCnt="3"/>
      <dgm:spPr/>
      <dgm:t>
        <a:bodyPr/>
        <a:lstStyle/>
        <a:p>
          <a:endParaRPr lang="en-US"/>
        </a:p>
      </dgm:t>
    </dgm:pt>
    <dgm:pt modelId="{157E07D1-46B9-DF43-AB8E-864C84A77503}" type="pres">
      <dgm:prSet presAssocID="{54A4B32F-9369-3B40-9AD5-CE67FE53ADFD}" presName="hierRoot3" presStyleCnt="0">
        <dgm:presLayoutVars>
          <dgm:hierBranch val="init"/>
        </dgm:presLayoutVars>
      </dgm:prSet>
      <dgm:spPr/>
    </dgm:pt>
    <dgm:pt modelId="{6AFDED36-A78C-D24F-ADB9-3DD65E7A81FD}" type="pres">
      <dgm:prSet presAssocID="{54A4B32F-9369-3B40-9AD5-CE67FE53ADFD}" presName="rootComposite3" presStyleCnt="0"/>
      <dgm:spPr/>
    </dgm:pt>
    <dgm:pt modelId="{4D439B83-6E77-A94A-AFA7-9B73A5D7F6BA}" type="pres">
      <dgm:prSet presAssocID="{54A4B32F-9369-3B40-9AD5-CE67FE53ADFD}" presName="rootText3" presStyleLbl="asst1" presStyleIdx="1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5CFF1CA-39FA-A84D-B50B-15569C45BD88}" type="pres">
      <dgm:prSet presAssocID="{54A4B32F-9369-3B40-9AD5-CE67FE53ADFD}" presName="rootConnector3" presStyleLbl="asst1" presStyleIdx="1" presStyleCnt="9"/>
      <dgm:spPr/>
      <dgm:t>
        <a:bodyPr/>
        <a:lstStyle/>
        <a:p>
          <a:endParaRPr lang="en-US"/>
        </a:p>
      </dgm:t>
    </dgm:pt>
    <dgm:pt modelId="{58DDDC9E-228C-024A-B459-D14BDDC21424}" type="pres">
      <dgm:prSet presAssocID="{54A4B32F-9369-3B40-9AD5-CE67FE53ADFD}" presName="hierChild6" presStyleCnt="0"/>
      <dgm:spPr/>
    </dgm:pt>
    <dgm:pt modelId="{8953E718-D3DA-5E42-8123-705881F3F384}" type="pres">
      <dgm:prSet presAssocID="{54A4B32F-9369-3B40-9AD5-CE67FE53ADFD}" presName="hierChild7" presStyleCnt="0"/>
      <dgm:spPr/>
    </dgm:pt>
    <dgm:pt modelId="{017CFAEC-80B7-3A44-9589-8E8ED7D1E0FE}" type="pres">
      <dgm:prSet presAssocID="{818C620C-DE92-6C4F-A6BE-200172600DAF}" presName="Name115" presStyleLbl="parChTrans1D4" presStyleIdx="0" presStyleCnt="4"/>
      <dgm:spPr/>
      <dgm:t>
        <a:bodyPr/>
        <a:lstStyle/>
        <a:p>
          <a:endParaRPr lang="en-US"/>
        </a:p>
      </dgm:t>
    </dgm:pt>
    <dgm:pt modelId="{1ACA53D2-D3D4-5848-8C19-5AE0FFB155E3}" type="pres">
      <dgm:prSet presAssocID="{38976E9D-ACC1-E848-9EDD-FB1DBD8CCA76}" presName="hierRoot3" presStyleCnt="0">
        <dgm:presLayoutVars>
          <dgm:hierBranch val="init"/>
        </dgm:presLayoutVars>
      </dgm:prSet>
      <dgm:spPr/>
    </dgm:pt>
    <dgm:pt modelId="{C8508C4B-9204-F149-B6B1-498D5534487D}" type="pres">
      <dgm:prSet presAssocID="{38976E9D-ACC1-E848-9EDD-FB1DBD8CCA76}" presName="rootComposite3" presStyleCnt="0"/>
      <dgm:spPr/>
    </dgm:pt>
    <dgm:pt modelId="{41392FEC-DC2E-1140-A604-8B78FC0E115F}" type="pres">
      <dgm:prSet presAssocID="{38976E9D-ACC1-E848-9EDD-FB1DBD8CCA76}" presName="rootText3" presStyleLbl="asst1" presStyleIdx="2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3353B84-91DB-0047-A2CD-22589979B8ED}" type="pres">
      <dgm:prSet presAssocID="{38976E9D-ACC1-E848-9EDD-FB1DBD8CCA76}" presName="rootConnector3" presStyleLbl="asst1" presStyleIdx="2" presStyleCnt="9"/>
      <dgm:spPr/>
      <dgm:t>
        <a:bodyPr/>
        <a:lstStyle/>
        <a:p>
          <a:endParaRPr lang="en-US"/>
        </a:p>
      </dgm:t>
    </dgm:pt>
    <dgm:pt modelId="{011CCD79-A3EC-F84F-8386-2C370623C5FE}" type="pres">
      <dgm:prSet presAssocID="{38976E9D-ACC1-E848-9EDD-FB1DBD8CCA76}" presName="hierChild6" presStyleCnt="0"/>
      <dgm:spPr/>
    </dgm:pt>
    <dgm:pt modelId="{BB2A659F-4057-F146-9A0D-6A2BE194E196}" type="pres">
      <dgm:prSet presAssocID="{38976E9D-ACC1-E848-9EDD-FB1DBD8CCA76}" presName="hierChild7" presStyleCnt="0"/>
      <dgm:spPr/>
    </dgm:pt>
    <dgm:pt modelId="{1427F445-99B8-024D-BED6-B7B60597F38F}" type="pres">
      <dgm:prSet presAssocID="{4703D3BE-6C8C-484D-A546-16D5BB1E455C}" presName="Name115" presStyleLbl="parChTrans1D4" presStyleIdx="1" presStyleCnt="4"/>
      <dgm:spPr/>
      <dgm:t>
        <a:bodyPr/>
        <a:lstStyle/>
        <a:p>
          <a:endParaRPr lang="en-US"/>
        </a:p>
      </dgm:t>
    </dgm:pt>
    <dgm:pt modelId="{0DBD13EE-DF45-7E40-8490-E495926FA084}" type="pres">
      <dgm:prSet presAssocID="{2018A439-0FA2-2F4A-B257-7A03DC6A45B6}" presName="hierRoot3" presStyleCnt="0">
        <dgm:presLayoutVars>
          <dgm:hierBranch val="init"/>
        </dgm:presLayoutVars>
      </dgm:prSet>
      <dgm:spPr/>
    </dgm:pt>
    <dgm:pt modelId="{65F3951B-3A65-5744-BDAF-72E63E00A190}" type="pres">
      <dgm:prSet presAssocID="{2018A439-0FA2-2F4A-B257-7A03DC6A45B6}" presName="rootComposite3" presStyleCnt="0"/>
      <dgm:spPr/>
    </dgm:pt>
    <dgm:pt modelId="{7037CF98-296E-0549-B931-C5E9A767D194}" type="pres">
      <dgm:prSet presAssocID="{2018A439-0FA2-2F4A-B257-7A03DC6A45B6}" presName="rootText3" presStyleLbl="asst1" presStyleIdx="3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699380F-8E4D-BB42-802F-C03B01DA1F70}" type="pres">
      <dgm:prSet presAssocID="{2018A439-0FA2-2F4A-B257-7A03DC6A45B6}" presName="rootConnector3" presStyleLbl="asst1" presStyleIdx="3" presStyleCnt="9"/>
      <dgm:spPr/>
      <dgm:t>
        <a:bodyPr/>
        <a:lstStyle/>
        <a:p>
          <a:endParaRPr lang="en-US"/>
        </a:p>
      </dgm:t>
    </dgm:pt>
    <dgm:pt modelId="{35FBAF09-2DB0-AE4A-886D-0367056AF6AA}" type="pres">
      <dgm:prSet presAssocID="{2018A439-0FA2-2F4A-B257-7A03DC6A45B6}" presName="hierChild6" presStyleCnt="0"/>
      <dgm:spPr/>
    </dgm:pt>
    <dgm:pt modelId="{EA8A2DF2-45F4-5544-A767-EF63248334B2}" type="pres">
      <dgm:prSet presAssocID="{2018A439-0FA2-2F4A-B257-7A03DC6A45B6}" presName="hierChild7" presStyleCnt="0"/>
      <dgm:spPr/>
    </dgm:pt>
    <dgm:pt modelId="{8EFEF6B6-2F9D-C845-A6A3-E63C9ACF62B2}" type="pres">
      <dgm:prSet presAssocID="{10E253BF-65AD-0945-9551-12C381A724E9}" presName="Name115" presStyleLbl="parChTrans1D2" presStyleIdx="1" presStyleCnt="2"/>
      <dgm:spPr/>
      <dgm:t>
        <a:bodyPr/>
        <a:lstStyle/>
        <a:p>
          <a:endParaRPr lang="en-US"/>
        </a:p>
      </dgm:t>
    </dgm:pt>
    <dgm:pt modelId="{B1986B35-EE05-504C-97D1-D46E52D60C10}" type="pres">
      <dgm:prSet presAssocID="{5B25C1E0-BAD5-1345-BF82-3D281C30623A}" presName="hierRoot3" presStyleCnt="0">
        <dgm:presLayoutVars>
          <dgm:hierBranch val="init"/>
        </dgm:presLayoutVars>
      </dgm:prSet>
      <dgm:spPr/>
    </dgm:pt>
    <dgm:pt modelId="{3CA74B4B-7DD7-8B43-A075-1B7AF1E995FB}" type="pres">
      <dgm:prSet presAssocID="{5B25C1E0-BAD5-1345-BF82-3D281C30623A}" presName="rootComposite3" presStyleCnt="0"/>
      <dgm:spPr/>
    </dgm:pt>
    <dgm:pt modelId="{2B3ED369-6DBE-E847-8216-4F3542805575}" type="pres">
      <dgm:prSet presAssocID="{5B25C1E0-BAD5-1345-BF82-3D281C30623A}" presName="rootText3" presStyleLbl="asst1" presStyleIdx="4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1E7E0C4-6AD6-D04C-88BC-85B532C00F88}" type="pres">
      <dgm:prSet presAssocID="{5B25C1E0-BAD5-1345-BF82-3D281C30623A}" presName="rootConnector3" presStyleLbl="asst1" presStyleIdx="4" presStyleCnt="9"/>
      <dgm:spPr/>
      <dgm:t>
        <a:bodyPr/>
        <a:lstStyle/>
        <a:p>
          <a:endParaRPr lang="en-US"/>
        </a:p>
      </dgm:t>
    </dgm:pt>
    <dgm:pt modelId="{74A5F3B8-9E6A-BF46-897C-D5BF7A188C3A}" type="pres">
      <dgm:prSet presAssocID="{5B25C1E0-BAD5-1345-BF82-3D281C30623A}" presName="hierChild6" presStyleCnt="0"/>
      <dgm:spPr/>
    </dgm:pt>
    <dgm:pt modelId="{16CCED73-0512-154B-8ACE-3B7DED61469D}" type="pres">
      <dgm:prSet presAssocID="{5B25C1E0-BAD5-1345-BF82-3D281C30623A}" presName="hierChild7" presStyleCnt="0"/>
      <dgm:spPr/>
    </dgm:pt>
    <dgm:pt modelId="{53E3C364-23CB-794C-865B-FB08820D46B0}" type="pres">
      <dgm:prSet presAssocID="{E6583D11-E616-B442-88DB-DE516C0961EE}" presName="Name115" presStyleLbl="parChTrans1D3" presStyleIdx="1" presStyleCnt="3"/>
      <dgm:spPr/>
      <dgm:t>
        <a:bodyPr/>
        <a:lstStyle/>
        <a:p>
          <a:endParaRPr lang="en-US"/>
        </a:p>
      </dgm:t>
    </dgm:pt>
    <dgm:pt modelId="{274D01CE-16DA-2C47-8F9E-720672EFEFD6}" type="pres">
      <dgm:prSet presAssocID="{656949BE-DD49-3640-89FD-CD279B87E3AB}" presName="hierRoot3" presStyleCnt="0">
        <dgm:presLayoutVars>
          <dgm:hierBranch val="init"/>
        </dgm:presLayoutVars>
      </dgm:prSet>
      <dgm:spPr/>
    </dgm:pt>
    <dgm:pt modelId="{9816D5DB-7DBB-8143-90A8-D7CBD876DB46}" type="pres">
      <dgm:prSet presAssocID="{656949BE-DD49-3640-89FD-CD279B87E3AB}" presName="rootComposite3" presStyleCnt="0"/>
      <dgm:spPr/>
    </dgm:pt>
    <dgm:pt modelId="{25239F60-D074-0543-9300-60643DCE53AC}" type="pres">
      <dgm:prSet presAssocID="{656949BE-DD49-3640-89FD-CD279B87E3AB}" presName="rootText3" presStyleLbl="asst1" presStyleIdx="5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43A63F6-7867-EF4D-9A49-89656C2A8C79}" type="pres">
      <dgm:prSet presAssocID="{656949BE-DD49-3640-89FD-CD279B87E3AB}" presName="rootConnector3" presStyleLbl="asst1" presStyleIdx="5" presStyleCnt="9"/>
      <dgm:spPr/>
      <dgm:t>
        <a:bodyPr/>
        <a:lstStyle/>
        <a:p>
          <a:endParaRPr lang="en-US"/>
        </a:p>
      </dgm:t>
    </dgm:pt>
    <dgm:pt modelId="{5F0650FB-2FA2-4A4D-9158-725C43F43322}" type="pres">
      <dgm:prSet presAssocID="{656949BE-DD49-3640-89FD-CD279B87E3AB}" presName="hierChild6" presStyleCnt="0"/>
      <dgm:spPr/>
    </dgm:pt>
    <dgm:pt modelId="{E9AA2234-FFB0-284F-A044-3935C5FF5D47}" type="pres">
      <dgm:prSet presAssocID="{656949BE-DD49-3640-89FD-CD279B87E3AB}" presName="hierChild7" presStyleCnt="0"/>
      <dgm:spPr/>
    </dgm:pt>
    <dgm:pt modelId="{58FBA1F7-D22B-DE47-B70D-E0C6B7B21FFE}" type="pres">
      <dgm:prSet presAssocID="{8926DC6A-C416-0E47-A801-070B2D9544D7}" presName="Name115" presStyleLbl="parChTrans1D4" presStyleIdx="2" presStyleCnt="4"/>
      <dgm:spPr/>
      <dgm:t>
        <a:bodyPr/>
        <a:lstStyle/>
        <a:p>
          <a:endParaRPr lang="en-US"/>
        </a:p>
      </dgm:t>
    </dgm:pt>
    <dgm:pt modelId="{1048A432-C70C-A04D-B83D-D382B4878F25}" type="pres">
      <dgm:prSet presAssocID="{D36946CF-2CBA-E142-8904-2139EE95F161}" presName="hierRoot3" presStyleCnt="0">
        <dgm:presLayoutVars>
          <dgm:hierBranch val="init"/>
        </dgm:presLayoutVars>
      </dgm:prSet>
      <dgm:spPr/>
    </dgm:pt>
    <dgm:pt modelId="{C937AEB9-A336-D544-97D8-AF3124CD857C}" type="pres">
      <dgm:prSet presAssocID="{D36946CF-2CBA-E142-8904-2139EE95F161}" presName="rootComposite3" presStyleCnt="0"/>
      <dgm:spPr/>
    </dgm:pt>
    <dgm:pt modelId="{24C61861-5394-104C-83D7-C7AA82A1BA52}" type="pres">
      <dgm:prSet presAssocID="{D36946CF-2CBA-E142-8904-2139EE95F161}" presName="rootText3" presStyleLbl="asst1" presStyleIdx="6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261A8A9-8401-FD41-B356-C177A8B4A153}" type="pres">
      <dgm:prSet presAssocID="{D36946CF-2CBA-E142-8904-2139EE95F161}" presName="rootConnector3" presStyleLbl="asst1" presStyleIdx="6" presStyleCnt="9"/>
      <dgm:spPr/>
      <dgm:t>
        <a:bodyPr/>
        <a:lstStyle/>
        <a:p>
          <a:endParaRPr lang="en-US"/>
        </a:p>
      </dgm:t>
    </dgm:pt>
    <dgm:pt modelId="{78E384E2-C6D0-644F-A0B6-69D029481B12}" type="pres">
      <dgm:prSet presAssocID="{D36946CF-2CBA-E142-8904-2139EE95F161}" presName="hierChild6" presStyleCnt="0"/>
      <dgm:spPr/>
    </dgm:pt>
    <dgm:pt modelId="{603FC28D-0AF6-C64D-90B7-52C7E317AA35}" type="pres">
      <dgm:prSet presAssocID="{D36946CF-2CBA-E142-8904-2139EE95F161}" presName="hierChild7" presStyleCnt="0"/>
      <dgm:spPr/>
    </dgm:pt>
    <dgm:pt modelId="{C69CDBAF-E801-844C-9DCA-74AF007A5B91}" type="pres">
      <dgm:prSet presAssocID="{E1EB34AD-A53E-3F48-94FE-A35A1AA49000}" presName="Name115" presStyleLbl="parChTrans1D4" presStyleIdx="3" presStyleCnt="4"/>
      <dgm:spPr/>
      <dgm:t>
        <a:bodyPr/>
        <a:lstStyle/>
        <a:p>
          <a:endParaRPr lang="en-US"/>
        </a:p>
      </dgm:t>
    </dgm:pt>
    <dgm:pt modelId="{6874CA16-90A9-A04A-8691-95A1D1F4CFC7}" type="pres">
      <dgm:prSet presAssocID="{5ABE24E9-8D0D-E94F-8437-72F376EF478D}" presName="hierRoot3" presStyleCnt="0">
        <dgm:presLayoutVars>
          <dgm:hierBranch val="init"/>
        </dgm:presLayoutVars>
      </dgm:prSet>
      <dgm:spPr/>
    </dgm:pt>
    <dgm:pt modelId="{26764DA5-0551-134B-B0EB-88DC8B2DE8BF}" type="pres">
      <dgm:prSet presAssocID="{5ABE24E9-8D0D-E94F-8437-72F376EF478D}" presName="rootComposite3" presStyleCnt="0"/>
      <dgm:spPr/>
    </dgm:pt>
    <dgm:pt modelId="{671CF37B-D0CA-A248-9FA8-0994A3B80BB3}" type="pres">
      <dgm:prSet presAssocID="{5ABE24E9-8D0D-E94F-8437-72F376EF478D}" presName="rootText3" presStyleLbl="asst1" presStyleIdx="7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F59B8BD-5DA6-7D4B-AAA1-5756CB2812D0}" type="pres">
      <dgm:prSet presAssocID="{5ABE24E9-8D0D-E94F-8437-72F376EF478D}" presName="rootConnector3" presStyleLbl="asst1" presStyleIdx="7" presStyleCnt="9"/>
      <dgm:spPr/>
      <dgm:t>
        <a:bodyPr/>
        <a:lstStyle/>
        <a:p>
          <a:endParaRPr lang="en-US"/>
        </a:p>
      </dgm:t>
    </dgm:pt>
    <dgm:pt modelId="{8705102A-9348-3848-AAB5-6923A9CDC202}" type="pres">
      <dgm:prSet presAssocID="{5ABE24E9-8D0D-E94F-8437-72F376EF478D}" presName="hierChild6" presStyleCnt="0"/>
      <dgm:spPr/>
    </dgm:pt>
    <dgm:pt modelId="{35330BCD-2A99-9547-9537-706B41E16322}" type="pres">
      <dgm:prSet presAssocID="{5ABE24E9-8D0D-E94F-8437-72F376EF478D}" presName="hierChild7" presStyleCnt="0"/>
      <dgm:spPr/>
    </dgm:pt>
    <dgm:pt modelId="{BACAAE38-9183-D742-983F-D7D77CF1814C}" type="pres">
      <dgm:prSet presAssocID="{1A1A9383-8723-6B44-93AA-8C0D56DF126C}" presName="Name115" presStyleLbl="parChTrans1D3" presStyleIdx="2" presStyleCnt="3"/>
      <dgm:spPr/>
      <dgm:t>
        <a:bodyPr/>
        <a:lstStyle/>
        <a:p>
          <a:endParaRPr lang="en-US"/>
        </a:p>
      </dgm:t>
    </dgm:pt>
    <dgm:pt modelId="{803111E0-DBF0-6441-8DE0-4FBBE852E3E5}" type="pres">
      <dgm:prSet presAssocID="{B8DD4F5A-34CB-B349-B539-B03C49A8E99D}" presName="hierRoot3" presStyleCnt="0">
        <dgm:presLayoutVars>
          <dgm:hierBranch val="init"/>
        </dgm:presLayoutVars>
      </dgm:prSet>
      <dgm:spPr/>
    </dgm:pt>
    <dgm:pt modelId="{5892DB2A-A4A9-BA46-B799-3896BBB8758D}" type="pres">
      <dgm:prSet presAssocID="{B8DD4F5A-34CB-B349-B539-B03C49A8E99D}" presName="rootComposite3" presStyleCnt="0"/>
      <dgm:spPr/>
    </dgm:pt>
    <dgm:pt modelId="{D16E8E9E-DFC5-2E4F-9404-CF23B962A962}" type="pres">
      <dgm:prSet presAssocID="{B8DD4F5A-34CB-B349-B539-B03C49A8E99D}" presName="rootText3" presStyleLbl="asst1" presStyleIdx="8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E2AC55A-5A03-B34B-B8ED-BCF8C3B24CD9}" type="pres">
      <dgm:prSet presAssocID="{B8DD4F5A-34CB-B349-B539-B03C49A8E99D}" presName="rootConnector3" presStyleLbl="asst1" presStyleIdx="8" presStyleCnt="9"/>
      <dgm:spPr/>
      <dgm:t>
        <a:bodyPr/>
        <a:lstStyle/>
        <a:p>
          <a:endParaRPr lang="en-US"/>
        </a:p>
      </dgm:t>
    </dgm:pt>
    <dgm:pt modelId="{57566954-7E4D-3945-BB16-A25F0FA134F2}" type="pres">
      <dgm:prSet presAssocID="{B8DD4F5A-34CB-B349-B539-B03C49A8E99D}" presName="hierChild6" presStyleCnt="0"/>
      <dgm:spPr/>
    </dgm:pt>
    <dgm:pt modelId="{8408AF31-BAC3-A04B-8F55-8AB831B0E93B}" type="pres">
      <dgm:prSet presAssocID="{B8DD4F5A-34CB-B349-B539-B03C49A8E99D}" presName="hierChild7" presStyleCnt="0"/>
      <dgm:spPr/>
    </dgm:pt>
  </dgm:ptLst>
  <dgm:cxnLst>
    <dgm:cxn modelId="{9141EE95-8C73-7D43-9723-2462369A56FD}" srcId="{91239E23-CBBE-0449-93AA-EC958C762137}" destId="{DED71428-F8F2-AA44-873B-6DF54CC9098A}" srcOrd="0" destOrd="0" parTransId="{7A39437A-354E-7745-B311-B4F7F4A90E8F}" sibTransId="{E56D75C7-8449-D54E-95DB-4952B936CF67}"/>
    <dgm:cxn modelId="{734B71E7-C553-3940-BA48-59025FAB4371}" type="presOf" srcId="{D36946CF-2CBA-E142-8904-2139EE95F161}" destId="{24C61861-5394-104C-83D7-C7AA82A1BA52}" srcOrd="0" destOrd="0" presId="urn:microsoft.com/office/officeart/2009/3/layout/HorizontalOrganizationChart"/>
    <dgm:cxn modelId="{70DF284E-893B-414D-8EC6-50D016853AEA}" type="presOf" srcId="{E6583D11-E616-B442-88DB-DE516C0961EE}" destId="{53E3C364-23CB-794C-865B-FB08820D46B0}" srcOrd="0" destOrd="0" presId="urn:microsoft.com/office/officeart/2009/3/layout/HorizontalOrganizationChart"/>
    <dgm:cxn modelId="{C84AEF71-6519-8547-8966-341DDE7DAE04}" type="presOf" srcId="{D36946CF-2CBA-E142-8904-2139EE95F161}" destId="{5261A8A9-8401-FD41-B356-C177A8B4A153}" srcOrd="1" destOrd="0" presId="urn:microsoft.com/office/officeart/2009/3/layout/HorizontalOrganizationChart"/>
    <dgm:cxn modelId="{1A90D61E-A7AF-C54D-A90A-7E7AB74B2537}" srcId="{5B25C1E0-BAD5-1345-BF82-3D281C30623A}" destId="{B8DD4F5A-34CB-B349-B539-B03C49A8E99D}" srcOrd="1" destOrd="0" parTransId="{1A1A9383-8723-6B44-93AA-8C0D56DF126C}" sibTransId="{9BB54CFD-CCEB-1244-BBFF-9A396F7EC95F}"/>
    <dgm:cxn modelId="{38BDC735-2F1D-7C40-AA2D-146E824E2039}" type="presOf" srcId="{DED71428-F8F2-AA44-873B-6DF54CC9098A}" destId="{BEC101B7-EFFA-5C45-8A17-373F6F1FC706}" srcOrd="0" destOrd="0" presId="urn:microsoft.com/office/officeart/2009/3/layout/HorizontalOrganizationChart"/>
    <dgm:cxn modelId="{17E0FAC9-86EE-BC44-A472-1DB2F2377203}" srcId="{5B25C1E0-BAD5-1345-BF82-3D281C30623A}" destId="{656949BE-DD49-3640-89FD-CD279B87E3AB}" srcOrd="0" destOrd="0" parTransId="{E6583D11-E616-B442-88DB-DE516C0961EE}" sibTransId="{827C613F-2D7C-1D4A-B638-564445A6F224}"/>
    <dgm:cxn modelId="{3D836372-9AB1-4E4B-8A84-FBA4E3062E86}" type="presOf" srcId="{818C620C-DE92-6C4F-A6BE-200172600DAF}" destId="{017CFAEC-80B7-3A44-9589-8E8ED7D1E0FE}" srcOrd="0" destOrd="0" presId="urn:microsoft.com/office/officeart/2009/3/layout/HorizontalOrganizationChart"/>
    <dgm:cxn modelId="{CB1796C0-BD4E-7B40-976F-55AC81B58C52}" type="presOf" srcId="{54A4B32F-9369-3B40-9AD5-CE67FE53ADFD}" destId="{4D439B83-6E77-A94A-AFA7-9B73A5D7F6BA}" srcOrd="0" destOrd="0" presId="urn:microsoft.com/office/officeart/2009/3/layout/HorizontalOrganizationChart"/>
    <dgm:cxn modelId="{B1875937-F5CD-8040-8922-15478BFAA552}" type="presOf" srcId="{54A4B32F-9369-3B40-9AD5-CE67FE53ADFD}" destId="{E5CFF1CA-39FA-A84D-B50B-15569C45BD88}" srcOrd="1" destOrd="0" presId="urn:microsoft.com/office/officeart/2009/3/layout/HorizontalOrganizationChart"/>
    <dgm:cxn modelId="{8C1B1EC5-2E0D-B749-9DCB-88EE0701C8D6}" type="presOf" srcId="{91239E23-CBBE-0449-93AA-EC958C762137}" destId="{EE8FE0D2-B028-F948-B53A-8D274637185E}" srcOrd="1" destOrd="0" presId="urn:microsoft.com/office/officeart/2009/3/layout/HorizontalOrganizationChart"/>
    <dgm:cxn modelId="{B131A275-BCBB-3644-9EE2-36F44566620C}" type="presOf" srcId="{656949BE-DD49-3640-89FD-CD279B87E3AB}" destId="{25239F60-D074-0543-9300-60643DCE53AC}" srcOrd="0" destOrd="0" presId="urn:microsoft.com/office/officeart/2009/3/layout/HorizontalOrganizationChart"/>
    <dgm:cxn modelId="{1608A1EF-8DCC-0F45-96C3-810F36A72BEC}" type="presOf" srcId="{DED71428-F8F2-AA44-873B-6DF54CC9098A}" destId="{4E2D510E-0036-1D44-8CD7-6C4C7C79BF33}" srcOrd="1" destOrd="0" presId="urn:microsoft.com/office/officeart/2009/3/layout/HorizontalOrganizationChart"/>
    <dgm:cxn modelId="{42050F04-2A6C-0645-9D0E-CC5A7B0985FF}" type="presOf" srcId="{2018A439-0FA2-2F4A-B257-7A03DC6A45B6}" destId="{7699380F-8E4D-BB42-802F-C03B01DA1F70}" srcOrd="1" destOrd="0" presId="urn:microsoft.com/office/officeart/2009/3/layout/HorizontalOrganizationChart"/>
    <dgm:cxn modelId="{1BB9BD88-0A3D-C947-8D56-B752EF3FF2DF}" srcId="{656949BE-DD49-3640-89FD-CD279B87E3AB}" destId="{D36946CF-2CBA-E142-8904-2139EE95F161}" srcOrd="0" destOrd="0" parTransId="{8926DC6A-C416-0E47-A801-070B2D9544D7}" sibTransId="{7F43337E-F114-AC48-8A20-656FC556E9D3}"/>
    <dgm:cxn modelId="{57625881-631F-F94F-84BF-250281A337C5}" type="presOf" srcId="{5B25C1E0-BAD5-1345-BF82-3D281C30623A}" destId="{F1E7E0C4-6AD6-D04C-88BC-85B532C00F88}" srcOrd="1" destOrd="0" presId="urn:microsoft.com/office/officeart/2009/3/layout/HorizontalOrganizationChart"/>
    <dgm:cxn modelId="{265B3C59-F569-9B4E-B3BF-AD63BF468D02}" type="presOf" srcId="{B8DD4F5A-34CB-B349-B539-B03C49A8E99D}" destId="{BE2AC55A-5A03-B34B-B8ED-BCF8C3B24CD9}" srcOrd="1" destOrd="0" presId="urn:microsoft.com/office/officeart/2009/3/layout/HorizontalOrganizationChart"/>
    <dgm:cxn modelId="{ABC0CCBC-BC0D-A748-B3A5-D664ABCD7945}" type="presOf" srcId="{5ABE24E9-8D0D-E94F-8437-72F376EF478D}" destId="{BF59B8BD-5DA6-7D4B-AAA1-5756CB2812D0}" srcOrd="1" destOrd="0" presId="urn:microsoft.com/office/officeart/2009/3/layout/HorizontalOrganizationChart"/>
    <dgm:cxn modelId="{20E419EA-996A-2C43-B320-DE9C7F5B1F93}" type="presOf" srcId="{38976E9D-ACC1-E848-9EDD-FB1DBD8CCA76}" destId="{E3353B84-91DB-0047-A2CD-22589979B8ED}" srcOrd="1" destOrd="0" presId="urn:microsoft.com/office/officeart/2009/3/layout/HorizontalOrganizationChart"/>
    <dgm:cxn modelId="{2B5A09B7-1D25-7C4F-87BE-D23EA259763A}" type="presOf" srcId="{1A1A9383-8723-6B44-93AA-8C0D56DF126C}" destId="{BACAAE38-9183-D742-983F-D7D77CF1814C}" srcOrd="0" destOrd="0" presId="urn:microsoft.com/office/officeart/2009/3/layout/HorizontalOrganizationChart"/>
    <dgm:cxn modelId="{A768A2B4-19B1-7E46-BC85-1897F57C58C9}" type="presOf" srcId="{5B25C1E0-BAD5-1345-BF82-3D281C30623A}" destId="{2B3ED369-6DBE-E847-8216-4F3542805575}" srcOrd="0" destOrd="0" presId="urn:microsoft.com/office/officeart/2009/3/layout/HorizontalOrganizationChart"/>
    <dgm:cxn modelId="{DCD1BAD5-1B92-A54F-9DD8-BD2F0B1DE453}" type="presOf" srcId="{8926DC6A-C416-0E47-A801-070B2D9544D7}" destId="{58FBA1F7-D22B-DE47-B70D-E0C6B7B21FFE}" srcOrd="0" destOrd="0" presId="urn:microsoft.com/office/officeart/2009/3/layout/HorizontalOrganizationChart"/>
    <dgm:cxn modelId="{77EBA771-DA9D-A14E-B84C-650D659946EC}" srcId="{8BB37D30-058D-F944-8BF9-566A31EDFDB4}" destId="{91239E23-CBBE-0449-93AA-EC958C762137}" srcOrd="0" destOrd="0" parTransId="{90A2FFC1-4F94-2A42-879A-0B1FB4238C99}" sibTransId="{7AE7FCC8-D61A-3244-8053-B3BFDF50DAB7}"/>
    <dgm:cxn modelId="{7F14468E-0A31-614D-8FDD-363C902E0D76}" type="presOf" srcId="{38976E9D-ACC1-E848-9EDD-FB1DBD8CCA76}" destId="{41392FEC-DC2E-1140-A604-8B78FC0E115F}" srcOrd="0" destOrd="0" presId="urn:microsoft.com/office/officeart/2009/3/layout/HorizontalOrganizationChart"/>
    <dgm:cxn modelId="{7441E770-EBD1-5041-957A-8875D93BF431}" type="presOf" srcId="{7A39437A-354E-7745-B311-B4F7F4A90E8F}" destId="{FB4DA2A6-08E3-414D-A122-D9447B21357B}" srcOrd="0" destOrd="0" presId="urn:microsoft.com/office/officeart/2009/3/layout/HorizontalOrganizationChart"/>
    <dgm:cxn modelId="{4B487170-559C-F149-A2E3-40EC178B463E}" srcId="{54A4B32F-9369-3B40-9AD5-CE67FE53ADFD}" destId="{2018A439-0FA2-2F4A-B257-7A03DC6A45B6}" srcOrd="1" destOrd="0" parTransId="{4703D3BE-6C8C-484D-A546-16D5BB1E455C}" sibTransId="{6C72752D-34B1-9945-A31C-98BBD5C09DF0}"/>
    <dgm:cxn modelId="{BA983D47-0256-DC46-AC6F-FC71759B5F76}" srcId="{DED71428-F8F2-AA44-873B-6DF54CC9098A}" destId="{54A4B32F-9369-3B40-9AD5-CE67FE53ADFD}" srcOrd="0" destOrd="0" parTransId="{A8106843-0962-A74B-84EF-301563DA2AF2}" sibTransId="{2AF7B59F-B2EC-9C48-A770-1E90EE1839B5}"/>
    <dgm:cxn modelId="{D5066215-AC44-AA49-8399-49D7E27A86AC}" type="presOf" srcId="{8BB37D30-058D-F944-8BF9-566A31EDFDB4}" destId="{77905773-64EF-B942-8DDB-FB01D7E7F083}" srcOrd="0" destOrd="0" presId="urn:microsoft.com/office/officeart/2009/3/layout/HorizontalOrganizationChart"/>
    <dgm:cxn modelId="{40F2CEB0-A6DA-5346-AE55-BCF729437F7D}" type="presOf" srcId="{4703D3BE-6C8C-484D-A546-16D5BB1E455C}" destId="{1427F445-99B8-024D-BED6-B7B60597F38F}" srcOrd="0" destOrd="0" presId="urn:microsoft.com/office/officeart/2009/3/layout/HorizontalOrganizationChart"/>
    <dgm:cxn modelId="{BE09F45D-F72A-2C44-A487-0FB64EBEA0DC}" srcId="{54A4B32F-9369-3B40-9AD5-CE67FE53ADFD}" destId="{38976E9D-ACC1-E848-9EDD-FB1DBD8CCA76}" srcOrd="0" destOrd="0" parTransId="{818C620C-DE92-6C4F-A6BE-200172600DAF}" sibTransId="{F820FE6B-37C9-E544-ADC2-C9C43D9E512F}"/>
    <dgm:cxn modelId="{858632AE-EAD8-AC40-8BDA-9314FF491432}" srcId="{656949BE-DD49-3640-89FD-CD279B87E3AB}" destId="{5ABE24E9-8D0D-E94F-8437-72F376EF478D}" srcOrd="1" destOrd="0" parTransId="{E1EB34AD-A53E-3F48-94FE-A35A1AA49000}" sibTransId="{2BA4BA31-4A02-374D-8DFB-315BE16BE2BA}"/>
    <dgm:cxn modelId="{A506B365-A43B-DB49-A0B0-AF1F93E5D9C0}" type="presOf" srcId="{2018A439-0FA2-2F4A-B257-7A03DC6A45B6}" destId="{7037CF98-296E-0549-B931-C5E9A767D194}" srcOrd="0" destOrd="0" presId="urn:microsoft.com/office/officeart/2009/3/layout/HorizontalOrganizationChart"/>
    <dgm:cxn modelId="{08EB0E70-32A9-CD46-BDD8-4644DB18294E}" type="presOf" srcId="{A8106843-0962-A74B-84EF-301563DA2AF2}" destId="{2CB37774-AF9A-0B4A-9164-93B070C534FB}" srcOrd="0" destOrd="0" presId="urn:microsoft.com/office/officeart/2009/3/layout/HorizontalOrganizationChart"/>
    <dgm:cxn modelId="{7EA4D8B6-ADAD-6C4A-8376-22BE9D250F9E}" type="presOf" srcId="{10E253BF-65AD-0945-9551-12C381A724E9}" destId="{8EFEF6B6-2F9D-C845-A6A3-E63C9ACF62B2}" srcOrd="0" destOrd="0" presId="urn:microsoft.com/office/officeart/2009/3/layout/HorizontalOrganizationChart"/>
    <dgm:cxn modelId="{90AF646B-BADA-1A4D-99F8-B22FE0D9A802}" type="presOf" srcId="{91239E23-CBBE-0449-93AA-EC958C762137}" destId="{E74091FB-BF5B-DA43-8BEE-5FD061AB1981}" srcOrd="0" destOrd="0" presId="urn:microsoft.com/office/officeart/2009/3/layout/HorizontalOrganizationChart"/>
    <dgm:cxn modelId="{7EBA81DD-8B85-9A4F-BE23-F39C7B4C8B72}" srcId="{91239E23-CBBE-0449-93AA-EC958C762137}" destId="{5B25C1E0-BAD5-1345-BF82-3D281C30623A}" srcOrd="1" destOrd="0" parTransId="{10E253BF-65AD-0945-9551-12C381A724E9}" sibTransId="{F8410C9B-04E6-EE4C-BF5E-65B2B484B54D}"/>
    <dgm:cxn modelId="{79C5B9C9-D5EA-1F4F-BF5C-1C875C3FE6A5}" type="presOf" srcId="{B8DD4F5A-34CB-B349-B539-B03C49A8E99D}" destId="{D16E8E9E-DFC5-2E4F-9404-CF23B962A962}" srcOrd="0" destOrd="0" presId="urn:microsoft.com/office/officeart/2009/3/layout/HorizontalOrganizationChart"/>
    <dgm:cxn modelId="{4BEE214E-1D18-CE4C-A40C-A662016B9DFC}" type="presOf" srcId="{E1EB34AD-A53E-3F48-94FE-A35A1AA49000}" destId="{C69CDBAF-E801-844C-9DCA-74AF007A5B91}" srcOrd="0" destOrd="0" presId="urn:microsoft.com/office/officeart/2009/3/layout/HorizontalOrganizationChart"/>
    <dgm:cxn modelId="{42EBFC7B-A9E5-9447-B96B-D97490273108}" type="presOf" srcId="{656949BE-DD49-3640-89FD-CD279B87E3AB}" destId="{343A63F6-7867-EF4D-9A49-89656C2A8C79}" srcOrd="1" destOrd="0" presId="urn:microsoft.com/office/officeart/2009/3/layout/HorizontalOrganizationChart"/>
    <dgm:cxn modelId="{B6403D57-15F6-D347-BC12-45801450A2D6}" type="presOf" srcId="{5ABE24E9-8D0D-E94F-8437-72F376EF478D}" destId="{671CF37B-D0CA-A248-9FA8-0994A3B80BB3}" srcOrd="0" destOrd="0" presId="urn:microsoft.com/office/officeart/2009/3/layout/HorizontalOrganizationChart"/>
    <dgm:cxn modelId="{38673683-2247-614D-9865-C65DB34C37ED}" type="presParOf" srcId="{77905773-64EF-B942-8DDB-FB01D7E7F083}" destId="{712ADC81-50AE-E54D-ABD5-62AF6900299C}" srcOrd="0" destOrd="0" presId="urn:microsoft.com/office/officeart/2009/3/layout/HorizontalOrganizationChart"/>
    <dgm:cxn modelId="{2232D90C-4DE9-7E4F-836C-FCE0DFCEBC1F}" type="presParOf" srcId="{712ADC81-50AE-E54D-ABD5-62AF6900299C}" destId="{B995D714-A154-F74E-8F28-A2AFB9C804E5}" srcOrd="0" destOrd="0" presId="urn:microsoft.com/office/officeart/2009/3/layout/HorizontalOrganizationChart"/>
    <dgm:cxn modelId="{C443E4D6-2FAA-794D-9A61-258BBA4F0427}" type="presParOf" srcId="{B995D714-A154-F74E-8F28-A2AFB9C804E5}" destId="{E74091FB-BF5B-DA43-8BEE-5FD061AB1981}" srcOrd="0" destOrd="0" presId="urn:microsoft.com/office/officeart/2009/3/layout/HorizontalOrganizationChart"/>
    <dgm:cxn modelId="{4FEB6667-469A-AC40-B16E-66A4CBC7A327}" type="presParOf" srcId="{B995D714-A154-F74E-8F28-A2AFB9C804E5}" destId="{EE8FE0D2-B028-F948-B53A-8D274637185E}" srcOrd="1" destOrd="0" presId="urn:microsoft.com/office/officeart/2009/3/layout/HorizontalOrganizationChart"/>
    <dgm:cxn modelId="{551CCC9B-1B1A-894D-8034-D47B3E9AEC42}" type="presParOf" srcId="{712ADC81-50AE-E54D-ABD5-62AF6900299C}" destId="{B9F9F066-FCC3-B24D-84BB-6F3B8BD7EDEA}" srcOrd="1" destOrd="0" presId="urn:microsoft.com/office/officeart/2009/3/layout/HorizontalOrganizationChart"/>
    <dgm:cxn modelId="{D1E71EA4-7045-2448-B561-E4F6F5F9597B}" type="presParOf" srcId="{712ADC81-50AE-E54D-ABD5-62AF6900299C}" destId="{239F2A08-A720-2E4B-BBCF-A65235CA8138}" srcOrd="2" destOrd="0" presId="urn:microsoft.com/office/officeart/2009/3/layout/HorizontalOrganizationChart"/>
    <dgm:cxn modelId="{010F98C7-0571-8243-89B0-B4725DB1D539}" type="presParOf" srcId="{239F2A08-A720-2E4B-BBCF-A65235CA8138}" destId="{FB4DA2A6-08E3-414D-A122-D9447B21357B}" srcOrd="0" destOrd="0" presId="urn:microsoft.com/office/officeart/2009/3/layout/HorizontalOrganizationChart"/>
    <dgm:cxn modelId="{522BDB24-8033-104D-9359-E5FB94B48A5B}" type="presParOf" srcId="{239F2A08-A720-2E4B-BBCF-A65235CA8138}" destId="{5A23787D-B2DC-3348-AF7A-C581DD6C0527}" srcOrd="1" destOrd="0" presId="urn:microsoft.com/office/officeart/2009/3/layout/HorizontalOrganizationChart"/>
    <dgm:cxn modelId="{88621C0B-B491-834E-A466-E85BE53379EC}" type="presParOf" srcId="{5A23787D-B2DC-3348-AF7A-C581DD6C0527}" destId="{193C0563-1F7D-E742-9BC5-271690991257}" srcOrd="0" destOrd="0" presId="urn:microsoft.com/office/officeart/2009/3/layout/HorizontalOrganizationChart"/>
    <dgm:cxn modelId="{1C76BB97-36D2-7141-8447-BEC7DDEF1E8C}" type="presParOf" srcId="{193C0563-1F7D-E742-9BC5-271690991257}" destId="{BEC101B7-EFFA-5C45-8A17-373F6F1FC706}" srcOrd="0" destOrd="0" presId="urn:microsoft.com/office/officeart/2009/3/layout/HorizontalOrganizationChart"/>
    <dgm:cxn modelId="{8FE8B701-61DD-1C41-A33B-810B9C0AAEFF}" type="presParOf" srcId="{193C0563-1F7D-E742-9BC5-271690991257}" destId="{4E2D510E-0036-1D44-8CD7-6C4C7C79BF33}" srcOrd="1" destOrd="0" presId="urn:microsoft.com/office/officeart/2009/3/layout/HorizontalOrganizationChart"/>
    <dgm:cxn modelId="{D08D8D6C-675A-194B-A472-7CCB32F63EAE}" type="presParOf" srcId="{5A23787D-B2DC-3348-AF7A-C581DD6C0527}" destId="{5D8009E7-3BA4-B849-8E2B-A85C30FDC6FA}" srcOrd="1" destOrd="0" presId="urn:microsoft.com/office/officeart/2009/3/layout/HorizontalOrganizationChart"/>
    <dgm:cxn modelId="{A69F1B99-4FB1-CD46-981B-26FC51CE7EE4}" type="presParOf" srcId="{5A23787D-B2DC-3348-AF7A-C581DD6C0527}" destId="{50A412DA-DAE0-3A40-A0D7-FE8B01FA3D9C}" srcOrd="2" destOrd="0" presId="urn:microsoft.com/office/officeart/2009/3/layout/HorizontalOrganizationChart"/>
    <dgm:cxn modelId="{50A9CD7A-ADA7-1A4C-BE79-7EA0E66EE1FA}" type="presParOf" srcId="{50A412DA-DAE0-3A40-A0D7-FE8B01FA3D9C}" destId="{2CB37774-AF9A-0B4A-9164-93B070C534FB}" srcOrd="0" destOrd="0" presId="urn:microsoft.com/office/officeart/2009/3/layout/HorizontalOrganizationChart"/>
    <dgm:cxn modelId="{052BC590-4654-9D49-872B-8D97D6F30A32}" type="presParOf" srcId="{50A412DA-DAE0-3A40-A0D7-FE8B01FA3D9C}" destId="{157E07D1-46B9-DF43-AB8E-864C84A77503}" srcOrd="1" destOrd="0" presId="urn:microsoft.com/office/officeart/2009/3/layout/HorizontalOrganizationChart"/>
    <dgm:cxn modelId="{FC36E381-3634-FB43-A81D-D592626BD329}" type="presParOf" srcId="{157E07D1-46B9-DF43-AB8E-864C84A77503}" destId="{6AFDED36-A78C-D24F-ADB9-3DD65E7A81FD}" srcOrd="0" destOrd="0" presId="urn:microsoft.com/office/officeart/2009/3/layout/HorizontalOrganizationChart"/>
    <dgm:cxn modelId="{F4D9E0B4-5192-D245-A1CF-3277F1C8808F}" type="presParOf" srcId="{6AFDED36-A78C-D24F-ADB9-3DD65E7A81FD}" destId="{4D439B83-6E77-A94A-AFA7-9B73A5D7F6BA}" srcOrd="0" destOrd="0" presId="urn:microsoft.com/office/officeart/2009/3/layout/HorizontalOrganizationChart"/>
    <dgm:cxn modelId="{5BC4C854-FC8D-F84B-BE94-90FC44E343E7}" type="presParOf" srcId="{6AFDED36-A78C-D24F-ADB9-3DD65E7A81FD}" destId="{E5CFF1CA-39FA-A84D-B50B-15569C45BD88}" srcOrd="1" destOrd="0" presId="urn:microsoft.com/office/officeart/2009/3/layout/HorizontalOrganizationChart"/>
    <dgm:cxn modelId="{DA209BDA-AAF4-B143-AFFA-EEBC24A1E64A}" type="presParOf" srcId="{157E07D1-46B9-DF43-AB8E-864C84A77503}" destId="{58DDDC9E-228C-024A-B459-D14BDDC21424}" srcOrd="1" destOrd="0" presId="urn:microsoft.com/office/officeart/2009/3/layout/HorizontalOrganizationChart"/>
    <dgm:cxn modelId="{ED2FBF22-DA36-4E4B-9A35-ADDCFFB1483E}" type="presParOf" srcId="{157E07D1-46B9-DF43-AB8E-864C84A77503}" destId="{8953E718-D3DA-5E42-8123-705881F3F384}" srcOrd="2" destOrd="0" presId="urn:microsoft.com/office/officeart/2009/3/layout/HorizontalOrganizationChart"/>
    <dgm:cxn modelId="{490041ED-2C6B-D043-BC4C-99158F833690}" type="presParOf" srcId="{8953E718-D3DA-5E42-8123-705881F3F384}" destId="{017CFAEC-80B7-3A44-9589-8E8ED7D1E0FE}" srcOrd="0" destOrd="0" presId="urn:microsoft.com/office/officeart/2009/3/layout/HorizontalOrganizationChart"/>
    <dgm:cxn modelId="{D5A42713-EB63-234C-9640-012FEB52FE38}" type="presParOf" srcId="{8953E718-D3DA-5E42-8123-705881F3F384}" destId="{1ACA53D2-D3D4-5848-8C19-5AE0FFB155E3}" srcOrd="1" destOrd="0" presId="urn:microsoft.com/office/officeart/2009/3/layout/HorizontalOrganizationChart"/>
    <dgm:cxn modelId="{21BB52B5-493C-E54C-9A1A-63D1A3CADD27}" type="presParOf" srcId="{1ACA53D2-D3D4-5848-8C19-5AE0FFB155E3}" destId="{C8508C4B-9204-F149-B6B1-498D5534487D}" srcOrd="0" destOrd="0" presId="urn:microsoft.com/office/officeart/2009/3/layout/HorizontalOrganizationChart"/>
    <dgm:cxn modelId="{25D00ED4-3647-CC47-9829-0B2981897669}" type="presParOf" srcId="{C8508C4B-9204-F149-B6B1-498D5534487D}" destId="{41392FEC-DC2E-1140-A604-8B78FC0E115F}" srcOrd="0" destOrd="0" presId="urn:microsoft.com/office/officeart/2009/3/layout/HorizontalOrganizationChart"/>
    <dgm:cxn modelId="{62F8004F-5FAC-CA43-A3D0-35BBB8446095}" type="presParOf" srcId="{C8508C4B-9204-F149-B6B1-498D5534487D}" destId="{E3353B84-91DB-0047-A2CD-22589979B8ED}" srcOrd="1" destOrd="0" presId="urn:microsoft.com/office/officeart/2009/3/layout/HorizontalOrganizationChart"/>
    <dgm:cxn modelId="{96C3B983-C259-FB43-97C4-7F88BC35F319}" type="presParOf" srcId="{1ACA53D2-D3D4-5848-8C19-5AE0FFB155E3}" destId="{011CCD79-A3EC-F84F-8386-2C370623C5FE}" srcOrd="1" destOrd="0" presId="urn:microsoft.com/office/officeart/2009/3/layout/HorizontalOrganizationChart"/>
    <dgm:cxn modelId="{A0B04547-794C-F44D-856E-18ED7DEE7551}" type="presParOf" srcId="{1ACA53D2-D3D4-5848-8C19-5AE0FFB155E3}" destId="{BB2A659F-4057-F146-9A0D-6A2BE194E196}" srcOrd="2" destOrd="0" presId="urn:microsoft.com/office/officeart/2009/3/layout/HorizontalOrganizationChart"/>
    <dgm:cxn modelId="{B37B8A8C-1C1B-BB4E-877C-AB9EF223E9DE}" type="presParOf" srcId="{8953E718-D3DA-5E42-8123-705881F3F384}" destId="{1427F445-99B8-024D-BED6-B7B60597F38F}" srcOrd="2" destOrd="0" presId="urn:microsoft.com/office/officeart/2009/3/layout/HorizontalOrganizationChart"/>
    <dgm:cxn modelId="{0BA8A956-3963-1B44-A0FD-6E4A9CF3C6F0}" type="presParOf" srcId="{8953E718-D3DA-5E42-8123-705881F3F384}" destId="{0DBD13EE-DF45-7E40-8490-E495926FA084}" srcOrd="3" destOrd="0" presId="urn:microsoft.com/office/officeart/2009/3/layout/HorizontalOrganizationChart"/>
    <dgm:cxn modelId="{63E5B641-F20F-7D4B-8820-8D3682D4A85A}" type="presParOf" srcId="{0DBD13EE-DF45-7E40-8490-E495926FA084}" destId="{65F3951B-3A65-5744-BDAF-72E63E00A190}" srcOrd="0" destOrd="0" presId="urn:microsoft.com/office/officeart/2009/3/layout/HorizontalOrganizationChart"/>
    <dgm:cxn modelId="{82CA8126-3BC6-4F4A-B93D-BE3EE5E64F69}" type="presParOf" srcId="{65F3951B-3A65-5744-BDAF-72E63E00A190}" destId="{7037CF98-296E-0549-B931-C5E9A767D194}" srcOrd="0" destOrd="0" presId="urn:microsoft.com/office/officeart/2009/3/layout/HorizontalOrganizationChart"/>
    <dgm:cxn modelId="{512401F7-4E72-8545-AE2C-BCAECD6F564C}" type="presParOf" srcId="{65F3951B-3A65-5744-BDAF-72E63E00A190}" destId="{7699380F-8E4D-BB42-802F-C03B01DA1F70}" srcOrd="1" destOrd="0" presId="urn:microsoft.com/office/officeart/2009/3/layout/HorizontalOrganizationChart"/>
    <dgm:cxn modelId="{B24606F7-A783-BD49-B8D9-711C8A4B74BD}" type="presParOf" srcId="{0DBD13EE-DF45-7E40-8490-E495926FA084}" destId="{35FBAF09-2DB0-AE4A-886D-0367056AF6AA}" srcOrd="1" destOrd="0" presId="urn:microsoft.com/office/officeart/2009/3/layout/HorizontalOrganizationChart"/>
    <dgm:cxn modelId="{97D9889B-1A6F-774A-8C89-B73C18D15E54}" type="presParOf" srcId="{0DBD13EE-DF45-7E40-8490-E495926FA084}" destId="{EA8A2DF2-45F4-5544-A767-EF63248334B2}" srcOrd="2" destOrd="0" presId="urn:microsoft.com/office/officeart/2009/3/layout/HorizontalOrganizationChart"/>
    <dgm:cxn modelId="{F1E35588-8321-9F42-A456-D541A3BC2971}" type="presParOf" srcId="{239F2A08-A720-2E4B-BBCF-A65235CA8138}" destId="{8EFEF6B6-2F9D-C845-A6A3-E63C9ACF62B2}" srcOrd="2" destOrd="0" presId="urn:microsoft.com/office/officeart/2009/3/layout/HorizontalOrganizationChart"/>
    <dgm:cxn modelId="{A924A1A7-DEC0-DC41-958A-5BB51892AF5E}" type="presParOf" srcId="{239F2A08-A720-2E4B-BBCF-A65235CA8138}" destId="{B1986B35-EE05-504C-97D1-D46E52D60C10}" srcOrd="3" destOrd="0" presId="urn:microsoft.com/office/officeart/2009/3/layout/HorizontalOrganizationChart"/>
    <dgm:cxn modelId="{844DE433-0B6E-D34D-BC60-58A8A212B5EF}" type="presParOf" srcId="{B1986B35-EE05-504C-97D1-D46E52D60C10}" destId="{3CA74B4B-7DD7-8B43-A075-1B7AF1E995FB}" srcOrd="0" destOrd="0" presId="urn:microsoft.com/office/officeart/2009/3/layout/HorizontalOrganizationChart"/>
    <dgm:cxn modelId="{C63CE9C6-58C5-D641-9DA6-2B5F5017772D}" type="presParOf" srcId="{3CA74B4B-7DD7-8B43-A075-1B7AF1E995FB}" destId="{2B3ED369-6DBE-E847-8216-4F3542805575}" srcOrd="0" destOrd="0" presId="urn:microsoft.com/office/officeart/2009/3/layout/HorizontalOrganizationChart"/>
    <dgm:cxn modelId="{B4DD759C-06BB-A54E-8827-F78FEDEA887C}" type="presParOf" srcId="{3CA74B4B-7DD7-8B43-A075-1B7AF1E995FB}" destId="{F1E7E0C4-6AD6-D04C-88BC-85B532C00F88}" srcOrd="1" destOrd="0" presId="urn:microsoft.com/office/officeart/2009/3/layout/HorizontalOrganizationChart"/>
    <dgm:cxn modelId="{B0B05268-686C-484A-BF1C-BF479704EFAB}" type="presParOf" srcId="{B1986B35-EE05-504C-97D1-D46E52D60C10}" destId="{74A5F3B8-9E6A-BF46-897C-D5BF7A188C3A}" srcOrd="1" destOrd="0" presId="urn:microsoft.com/office/officeart/2009/3/layout/HorizontalOrganizationChart"/>
    <dgm:cxn modelId="{1ECD72C7-BE60-3148-BFC9-00DBB43924CC}" type="presParOf" srcId="{B1986B35-EE05-504C-97D1-D46E52D60C10}" destId="{16CCED73-0512-154B-8ACE-3B7DED61469D}" srcOrd="2" destOrd="0" presId="urn:microsoft.com/office/officeart/2009/3/layout/HorizontalOrganizationChart"/>
    <dgm:cxn modelId="{45A94E29-2542-C04D-86D7-3758EBADD0FE}" type="presParOf" srcId="{16CCED73-0512-154B-8ACE-3B7DED61469D}" destId="{53E3C364-23CB-794C-865B-FB08820D46B0}" srcOrd="0" destOrd="0" presId="urn:microsoft.com/office/officeart/2009/3/layout/HorizontalOrganizationChart"/>
    <dgm:cxn modelId="{18D4E0B3-9AAB-2541-A37E-BF73B99E6C8D}" type="presParOf" srcId="{16CCED73-0512-154B-8ACE-3B7DED61469D}" destId="{274D01CE-16DA-2C47-8F9E-720672EFEFD6}" srcOrd="1" destOrd="0" presId="urn:microsoft.com/office/officeart/2009/3/layout/HorizontalOrganizationChart"/>
    <dgm:cxn modelId="{F34B0B79-14DD-7740-B20B-673A0D1AF7AB}" type="presParOf" srcId="{274D01CE-16DA-2C47-8F9E-720672EFEFD6}" destId="{9816D5DB-7DBB-8143-90A8-D7CBD876DB46}" srcOrd="0" destOrd="0" presId="urn:microsoft.com/office/officeart/2009/3/layout/HorizontalOrganizationChart"/>
    <dgm:cxn modelId="{EC292F22-61C3-7649-9B43-0933605CD152}" type="presParOf" srcId="{9816D5DB-7DBB-8143-90A8-D7CBD876DB46}" destId="{25239F60-D074-0543-9300-60643DCE53AC}" srcOrd="0" destOrd="0" presId="urn:microsoft.com/office/officeart/2009/3/layout/HorizontalOrganizationChart"/>
    <dgm:cxn modelId="{AA9BBE75-CAAE-184F-B51D-4F9E08B5558F}" type="presParOf" srcId="{9816D5DB-7DBB-8143-90A8-D7CBD876DB46}" destId="{343A63F6-7867-EF4D-9A49-89656C2A8C79}" srcOrd="1" destOrd="0" presId="urn:microsoft.com/office/officeart/2009/3/layout/HorizontalOrganizationChart"/>
    <dgm:cxn modelId="{FED8CBEF-C611-744D-A0B3-C39ECA58F18F}" type="presParOf" srcId="{274D01CE-16DA-2C47-8F9E-720672EFEFD6}" destId="{5F0650FB-2FA2-4A4D-9158-725C43F43322}" srcOrd="1" destOrd="0" presId="urn:microsoft.com/office/officeart/2009/3/layout/HorizontalOrganizationChart"/>
    <dgm:cxn modelId="{E3280B89-7B14-8A42-9184-70D4C9848720}" type="presParOf" srcId="{274D01CE-16DA-2C47-8F9E-720672EFEFD6}" destId="{E9AA2234-FFB0-284F-A044-3935C5FF5D47}" srcOrd="2" destOrd="0" presId="urn:microsoft.com/office/officeart/2009/3/layout/HorizontalOrganizationChart"/>
    <dgm:cxn modelId="{78B02215-CBB1-6A4E-B3F6-752A012891C5}" type="presParOf" srcId="{E9AA2234-FFB0-284F-A044-3935C5FF5D47}" destId="{58FBA1F7-D22B-DE47-B70D-E0C6B7B21FFE}" srcOrd="0" destOrd="0" presId="urn:microsoft.com/office/officeart/2009/3/layout/HorizontalOrganizationChart"/>
    <dgm:cxn modelId="{103F8441-DBA9-314F-8AB2-821A2DEDC715}" type="presParOf" srcId="{E9AA2234-FFB0-284F-A044-3935C5FF5D47}" destId="{1048A432-C70C-A04D-B83D-D382B4878F25}" srcOrd="1" destOrd="0" presId="urn:microsoft.com/office/officeart/2009/3/layout/HorizontalOrganizationChart"/>
    <dgm:cxn modelId="{14995760-2728-0446-BD4B-D49DD4730287}" type="presParOf" srcId="{1048A432-C70C-A04D-B83D-D382B4878F25}" destId="{C937AEB9-A336-D544-97D8-AF3124CD857C}" srcOrd="0" destOrd="0" presId="urn:microsoft.com/office/officeart/2009/3/layout/HorizontalOrganizationChart"/>
    <dgm:cxn modelId="{100E8369-A859-644B-9B8C-C32925C7C1B8}" type="presParOf" srcId="{C937AEB9-A336-D544-97D8-AF3124CD857C}" destId="{24C61861-5394-104C-83D7-C7AA82A1BA52}" srcOrd="0" destOrd="0" presId="urn:microsoft.com/office/officeart/2009/3/layout/HorizontalOrganizationChart"/>
    <dgm:cxn modelId="{2F9CAFB7-801F-774F-BCCB-160650CFBD2A}" type="presParOf" srcId="{C937AEB9-A336-D544-97D8-AF3124CD857C}" destId="{5261A8A9-8401-FD41-B356-C177A8B4A153}" srcOrd="1" destOrd="0" presId="urn:microsoft.com/office/officeart/2009/3/layout/HorizontalOrganizationChart"/>
    <dgm:cxn modelId="{B6B89CFF-2767-AA44-A4C4-5E4E19E95847}" type="presParOf" srcId="{1048A432-C70C-A04D-B83D-D382B4878F25}" destId="{78E384E2-C6D0-644F-A0B6-69D029481B12}" srcOrd="1" destOrd="0" presId="urn:microsoft.com/office/officeart/2009/3/layout/HorizontalOrganizationChart"/>
    <dgm:cxn modelId="{3AFC0B8F-33EA-BF47-A60C-1444E0134B52}" type="presParOf" srcId="{1048A432-C70C-A04D-B83D-D382B4878F25}" destId="{603FC28D-0AF6-C64D-90B7-52C7E317AA35}" srcOrd="2" destOrd="0" presId="urn:microsoft.com/office/officeart/2009/3/layout/HorizontalOrganizationChart"/>
    <dgm:cxn modelId="{802BC3AD-E510-274E-9001-D15A9288F4C9}" type="presParOf" srcId="{E9AA2234-FFB0-284F-A044-3935C5FF5D47}" destId="{C69CDBAF-E801-844C-9DCA-74AF007A5B91}" srcOrd="2" destOrd="0" presId="urn:microsoft.com/office/officeart/2009/3/layout/HorizontalOrganizationChart"/>
    <dgm:cxn modelId="{2A1BB474-A831-4443-A558-FA7E29D927EB}" type="presParOf" srcId="{E9AA2234-FFB0-284F-A044-3935C5FF5D47}" destId="{6874CA16-90A9-A04A-8691-95A1D1F4CFC7}" srcOrd="3" destOrd="0" presId="urn:microsoft.com/office/officeart/2009/3/layout/HorizontalOrganizationChart"/>
    <dgm:cxn modelId="{E4E5CA47-E91C-2346-8D26-ACF48C4F0CFC}" type="presParOf" srcId="{6874CA16-90A9-A04A-8691-95A1D1F4CFC7}" destId="{26764DA5-0551-134B-B0EB-88DC8B2DE8BF}" srcOrd="0" destOrd="0" presId="urn:microsoft.com/office/officeart/2009/3/layout/HorizontalOrganizationChart"/>
    <dgm:cxn modelId="{62B8D79C-D9FA-CE45-848D-CC2558493E33}" type="presParOf" srcId="{26764DA5-0551-134B-B0EB-88DC8B2DE8BF}" destId="{671CF37B-D0CA-A248-9FA8-0994A3B80BB3}" srcOrd="0" destOrd="0" presId="urn:microsoft.com/office/officeart/2009/3/layout/HorizontalOrganizationChart"/>
    <dgm:cxn modelId="{49AC5DF0-628E-E646-B6AE-CEBF85CF4112}" type="presParOf" srcId="{26764DA5-0551-134B-B0EB-88DC8B2DE8BF}" destId="{BF59B8BD-5DA6-7D4B-AAA1-5756CB2812D0}" srcOrd="1" destOrd="0" presId="urn:microsoft.com/office/officeart/2009/3/layout/HorizontalOrganizationChart"/>
    <dgm:cxn modelId="{0A5D8A9B-3D91-3C49-842E-A1035780B1E8}" type="presParOf" srcId="{6874CA16-90A9-A04A-8691-95A1D1F4CFC7}" destId="{8705102A-9348-3848-AAB5-6923A9CDC202}" srcOrd="1" destOrd="0" presId="urn:microsoft.com/office/officeart/2009/3/layout/HorizontalOrganizationChart"/>
    <dgm:cxn modelId="{53F1C6BB-A871-4046-A5CE-367FFA47E833}" type="presParOf" srcId="{6874CA16-90A9-A04A-8691-95A1D1F4CFC7}" destId="{35330BCD-2A99-9547-9537-706B41E16322}" srcOrd="2" destOrd="0" presId="urn:microsoft.com/office/officeart/2009/3/layout/HorizontalOrganizationChart"/>
    <dgm:cxn modelId="{A7C8EF98-E312-3B4E-934C-F47A78652B88}" type="presParOf" srcId="{16CCED73-0512-154B-8ACE-3B7DED61469D}" destId="{BACAAE38-9183-D742-983F-D7D77CF1814C}" srcOrd="2" destOrd="0" presId="urn:microsoft.com/office/officeart/2009/3/layout/HorizontalOrganizationChart"/>
    <dgm:cxn modelId="{DD72A69D-F47E-554A-BD5E-11137078ADAA}" type="presParOf" srcId="{16CCED73-0512-154B-8ACE-3B7DED61469D}" destId="{803111E0-DBF0-6441-8DE0-4FBBE852E3E5}" srcOrd="3" destOrd="0" presId="urn:microsoft.com/office/officeart/2009/3/layout/HorizontalOrganizationChart"/>
    <dgm:cxn modelId="{156A8B68-A5B2-B14A-8D8C-CE27D1CD55A1}" type="presParOf" srcId="{803111E0-DBF0-6441-8DE0-4FBBE852E3E5}" destId="{5892DB2A-A4A9-BA46-B799-3896BBB8758D}" srcOrd="0" destOrd="0" presId="urn:microsoft.com/office/officeart/2009/3/layout/HorizontalOrganizationChart"/>
    <dgm:cxn modelId="{93D56277-BEEA-3742-AD35-4467C772C8A6}" type="presParOf" srcId="{5892DB2A-A4A9-BA46-B799-3896BBB8758D}" destId="{D16E8E9E-DFC5-2E4F-9404-CF23B962A962}" srcOrd="0" destOrd="0" presId="urn:microsoft.com/office/officeart/2009/3/layout/HorizontalOrganizationChart"/>
    <dgm:cxn modelId="{64F2F606-6D41-B949-9A34-EA8DCD80DF02}" type="presParOf" srcId="{5892DB2A-A4A9-BA46-B799-3896BBB8758D}" destId="{BE2AC55A-5A03-B34B-B8ED-BCF8C3B24CD9}" srcOrd="1" destOrd="0" presId="urn:microsoft.com/office/officeart/2009/3/layout/HorizontalOrganizationChart"/>
    <dgm:cxn modelId="{1E57F4E1-6960-6649-AD6D-1B6200118D21}" type="presParOf" srcId="{803111E0-DBF0-6441-8DE0-4FBBE852E3E5}" destId="{57566954-7E4D-3945-BB16-A25F0FA134F2}" srcOrd="1" destOrd="0" presId="urn:microsoft.com/office/officeart/2009/3/layout/HorizontalOrganizationChart"/>
    <dgm:cxn modelId="{BC2D73C2-4DB8-3B45-9437-2567BDD1396A}" type="presParOf" srcId="{803111E0-DBF0-6441-8DE0-4FBBE852E3E5}" destId="{8408AF31-BAC3-A04B-8F55-8AB831B0E93B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2B00D16F-0D40-C643-B6B6-5CA2F43001FC}" type="doc">
      <dgm:prSet loTypeId="urn:microsoft.com/office/officeart/2005/8/layout/equation1" loCatId="" qsTypeId="urn:microsoft.com/office/officeart/2005/8/quickstyle/simple4" qsCatId="simple" csTypeId="urn:microsoft.com/office/officeart/2005/8/colors/accent1_2" csCatId="accent1" phldr="1"/>
      <dgm:spPr/>
    </dgm:pt>
    <dgm:pt modelId="{BA23C490-E562-9C40-B33F-CE6E5B8050DA}">
      <dgm:prSet phldrT="[Text]"/>
      <dgm:spPr/>
      <dgm:t>
        <a:bodyPr/>
        <a:lstStyle/>
        <a:p>
          <a:r>
            <a:rPr lang="en-US" dirty="0" smtClean="0"/>
            <a:t>Fixed Cost</a:t>
          </a:r>
          <a:endParaRPr lang="en-US" dirty="0"/>
        </a:p>
      </dgm:t>
    </dgm:pt>
    <dgm:pt modelId="{AF441B68-47B6-6349-A54F-147C23F93D86}" type="parTrans" cxnId="{F7582583-A542-CB47-B47F-78F8780FF3D9}">
      <dgm:prSet/>
      <dgm:spPr/>
      <dgm:t>
        <a:bodyPr/>
        <a:lstStyle/>
        <a:p>
          <a:endParaRPr lang="en-US"/>
        </a:p>
      </dgm:t>
    </dgm:pt>
    <dgm:pt modelId="{44F29420-BCA4-ED4A-B9B5-0D7A221073E4}" type="sibTrans" cxnId="{F7582583-A542-CB47-B47F-78F8780FF3D9}">
      <dgm:prSet/>
      <dgm:spPr/>
      <dgm:t>
        <a:bodyPr/>
        <a:lstStyle/>
        <a:p>
          <a:endParaRPr lang="en-US"/>
        </a:p>
      </dgm:t>
    </dgm:pt>
    <dgm:pt modelId="{8A7166AE-1ADC-3640-96B0-D15A6C76AA1F}">
      <dgm:prSet phldrT="[Text]"/>
      <dgm:spPr/>
      <dgm:t>
        <a:bodyPr/>
        <a:lstStyle/>
        <a:p>
          <a:r>
            <a:rPr lang="en-US" dirty="0" smtClean="0"/>
            <a:t>Variable Cost</a:t>
          </a:r>
          <a:endParaRPr lang="en-US" dirty="0"/>
        </a:p>
      </dgm:t>
    </dgm:pt>
    <dgm:pt modelId="{DD9FAEE5-BD86-FB43-BFD2-BBB127C73C00}" type="parTrans" cxnId="{DE7D5D17-A962-7540-A514-090413A48490}">
      <dgm:prSet/>
      <dgm:spPr/>
      <dgm:t>
        <a:bodyPr/>
        <a:lstStyle/>
        <a:p>
          <a:endParaRPr lang="en-US"/>
        </a:p>
      </dgm:t>
    </dgm:pt>
    <dgm:pt modelId="{221CDF6F-945B-A049-A40D-D79349BF1BC1}" type="sibTrans" cxnId="{DE7D5D17-A962-7540-A514-090413A48490}">
      <dgm:prSet/>
      <dgm:spPr/>
      <dgm:t>
        <a:bodyPr/>
        <a:lstStyle/>
        <a:p>
          <a:endParaRPr lang="en-US"/>
        </a:p>
      </dgm:t>
    </dgm:pt>
    <dgm:pt modelId="{B7D58D33-D741-F34A-93D6-DE3FCAB8B741}">
      <dgm:prSet phldrT="[Text]"/>
      <dgm:spPr/>
      <dgm:t>
        <a:bodyPr/>
        <a:lstStyle/>
        <a:p>
          <a:r>
            <a:rPr lang="en-US" dirty="0" smtClean="0"/>
            <a:t>Total Cost</a:t>
          </a:r>
          <a:endParaRPr lang="en-US" dirty="0"/>
        </a:p>
      </dgm:t>
    </dgm:pt>
    <dgm:pt modelId="{7D811FD0-AF04-A84E-931D-22E10360EAAB}" type="parTrans" cxnId="{D6D2923C-5CB2-7748-A52D-DF71E89DA024}">
      <dgm:prSet/>
      <dgm:spPr/>
      <dgm:t>
        <a:bodyPr/>
        <a:lstStyle/>
        <a:p>
          <a:endParaRPr lang="en-US"/>
        </a:p>
      </dgm:t>
    </dgm:pt>
    <dgm:pt modelId="{D95706A6-7F34-4B4B-9D54-A2A6AAAA4EC3}" type="sibTrans" cxnId="{D6D2923C-5CB2-7748-A52D-DF71E89DA024}">
      <dgm:prSet/>
      <dgm:spPr/>
      <dgm:t>
        <a:bodyPr/>
        <a:lstStyle/>
        <a:p>
          <a:endParaRPr lang="en-US"/>
        </a:p>
      </dgm:t>
    </dgm:pt>
    <dgm:pt modelId="{26B140B1-E77A-9C4C-856C-B50872D1C32B}" type="pres">
      <dgm:prSet presAssocID="{2B00D16F-0D40-C643-B6B6-5CA2F43001FC}" presName="linearFlow" presStyleCnt="0">
        <dgm:presLayoutVars>
          <dgm:dir/>
          <dgm:resizeHandles val="exact"/>
        </dgm:presLayoutVars>
      </dgm:prSet>
      <dgm:spPr/>
    </dgm:pt>
    <dgm:pt modelId="{BBA2CA0D-4045-7A4C-B21A-D380A78B99F5}" type="pres">
      <dgm:prSet presAssocID="{BA23C490-E562-9C40-B33F-CE6E5B8050D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8D5717-549C-A14F-B722-B6BFFB69A74B}" type="pres">
      <dgm:prSet presAssocID="{44F29420-BCA4-ED4A-B9B5-0D7A221073E4}" presName="spacerL" presStyleCnt="0"/>
      <dgm:spPr/>
    </dgm:pt>
    <dgm:pt modelId="{D4641338-A439-5D4C-8159-0E7CF24F5777}" type="pres">
      <dgm:prSet presAssocID="{44F29420-BCA4-ED4A-B9B5-0D7A221073E4}" presName="sibTrans" presStyleLbl="sibTrans2D1" presStyleIdx="0" presStyleCnt="2"/>
      <dgm:spPr/>
      <dgm:t>
        <a:bodyPr/>
        <a:lstStyle/>
        <a:p>
          <a:endParaRPr lang="en-US"/>
        </a:p>
      </dgm:t>
    </dgm:pt>
    <dgm:pt modelId="{3540789F-F7F3-E545-A2DA-2F76B66A47B9}" type="pres">
      <dgm:prSet presAssocID="{44F29420-BCA4-ED4A-B9B5-0D7A221073E4}" presName="spacerR" presStyleCnt="0"/>
      <dgm:spPr/>
    </dgm:pt>
    <dgm:pt modelId="{F137868E-DCEB-9445-AE8A-524AB5C7C69B}" type="pres">
      <dgm:prSet presAssocID="{8A7166AE-1ADC-3640-96B0-D15A6C76AA1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22753A-9E79-414E-9045-EDD63C12F0FD}" type="pres">
      <dgm:prSet presAssocID="{221CDF6F-945B-A049-A40D-D79349BF1BC1}" presName="spacerL" presStyleCnt="0"/>
      <dgm:spPr/>
    </dgm:pt>
    <dgm:pt modelId="{08A6553B-D95C-6A4F-981D-0744D461EBFB}" type="pres">
      <dgm:prSet presAssocID="{221CDF6F-945B-A049-A40D-D79349BF1BC1}" presName="sibTrans" presStyleLbl="sibTrans2D1" presStyleIdx="1" presStyleCnt="2"/>
      <dgm:spPr/>
      <dgm:t>
        <a:bodyPr/>
        <a:lstStyle/>
        <a:p>
          <a:endParaRPr lang="en-US"/>
        </a:p>
      </dgm:t>
    </dgm:pt>
    <dgm:pt modelId="{0E007CF7-944E-714C-AEF8-F6F20FC08F90}" type="pres">
      <dgm:prSet presAssocID="{221CDF6F-945B-A049-A40D-D79349BF1BC1}" presName="spacerR" presStyleCnt="0"/>
      <dgm:spPr/>
    </dgm:pt>
    <dgm:pt modelId="{6C03A5AE-318C-D344-98BE-EA1FEDB2AD61}" type="pres">
      <dgm:prSet presAssocID="{B7D58D33-D741-F34A-93D6-DE3FCAB8B74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A8D33F9-179F-C849-9B28-01EDB4ADBCCD}" type="presOf" srcId="{BA23C490-E562-9C40-B33F-CE6E5B8050DA}" destId="{BBA2CA0D-4045-7A4C-B21A-D380A78B99F5}" srcOrd="0" destOrd="0" presId="urn:microsoft.com/office/officeart/2005/8/layout/equation1"/>
    <dgm:cxn modelId="{F9D6191A-305B-1C48-B812-DE827CE2B3AA}" type="presOf" srcId="{44F29420-BCA4-ED4A-B9B5-0D7A221073E4}" destId="{D4641338-A439-5D4C-8159-0E7CF24F5777}" srcOrd="0" destOrd="0" presId="urn:microsoft.com/office/officeart/2005/8/layout/equation1"/>
    <dgm:cxn modelId="{365058FD-A9C8-664D-8BDC-E483BFFB8192}" type="presOf" srcId="{8A7166AE-1ADC-3640-96B0-D15A6C76AA1F}" destId="{F137868E-DCEB-9445-AE8A-524AB5C7C69B}" srcOrd="0" destOrd="0" presId="urn:microsoft.com/office/officeart/2005/8/layout/equation1"/>
    <dgm:cxn modelId="{D6D2923C-5CB2-7748-A52D-DF71E89DA024}" srcId="{2B00D16F-0D40-C643-B6B6-5CA2F43001FC}" destId="{B7D58D33-D741-F34A-93D6-DE3FCAB8B741}" srcOrd="2" destOrd="0" parTransId="{7D811FD0-AF04-A84E-931D-22E10360EAAB}" sibTransId="{D95706A6-7F34-4B4B-9D54-A2A6AAAA4EC3}"/>
    <dgm:cxn modelId="{DE7D5D17-A962-7540-A514-090413A48490}" srcId="{2B00D16F-0D40-C643-B6B6-5CA2F43001FC}" destId="{8A7166AE-1ADC-3640-96B0-D15A6C76AA1F}" srcOrd="1" destOrd="0" parTransId="{DD9FAEE5-BD86-FB43-BFD2-BBB127C73C00}" sibTransId="{221CDF6F-945B-A049-A40D-D79349BF1BC1}"/>
    <dgm:cxn modelId="{F7582583-A542-CB47-B47F-78F8780FF3D9}" srcId="{2B00D16F-0D40-C643-B6B6-5CA2F43001FC}" destId="{BA23C490-E562-9C40-B33F-CE6E5B8050DA}" srcOrd="0" destOrd="0" parTransId="{AF441B68-47B6-6349-A54F-147C23F93D86}" sibTransId="{44F29420-BCA4-ED4A-B9B5-0D7A221073E4}"/>
    <dgm:cxn modelId="{B844A761-D455-3F41-9EAF-D8CAD325208F}" type="presOf" srcId="{B7D58D33-D741-F34A-93D6-DE3FCAB8B741}" destId="{6C03A5AE-318C-D344-98BE-EA1FEDB2AD61}" srcOrd="0" destOrd="0" presId="urn:microsoft.com/office/officeart/2005/8/layout/equation1"/>
    <dgm:cxn modelId="{6236BE47-9AC5-3741-BE02-4AF8B56528BA}" type="presOf" srcId="{2B00D16F-0D40-C643-B6B6-5CA2F43001FC}" destId="{26B140B1-E77A-9C4C-856C-B50872D1C32B}" srcOrd="0" destOrd="0" presId="urn:microsoft.com/office/officeart/2005/8/layout/equation1"/>
    <dgm:cxn modelId="{2D879C4A-6638-584A-B4A6-3CF798F03A51}" type="presOf" srcId="{221CDF6F-945B-A049-A40D-D79349BF1BC1}" destId="{08A6553B-D95C-6A4F-981D-0744D461EBFB}" srcOrd="0" destOrd="0" presId="urn:microsoft.com/office/officeart/2005/8/layout/equation1"/>
    <dgm:cxn modelId="{0E10DBA3-EB71-6946-80A9-67F2075341A9}" type="presParOf" srcId="{26B140B1-E77A-9C4C-856C-B50872D1C32B}" destId="{BBA2CA0D-4045-7A4C-B21A-D380A78B99F5}" srcOrd="0" destOrd="0" presId="urn:microsoft.com/office/officeart/2005/8/layout/equation1"/>
    <dgm:cxn modelId="{38DED47A-F1DD-2E4A-8057-A91E2517F667}" type="presParOf" srcId="{26B140B1-E77A-9C4C-856C-B50872D1C32B}" destId="{BD8D5717-549C-A14F-B722-B6BFFB69A74B}" srcOrd="1" destOrd="0" presId="urn:microsoft.com/office/officeart/2005/8/layout/equation1"/>
    <dgm:cxn modelId="{8D1C3F03-129B-0647-AACE-83DEE1C21D2F}" type="presParOf" srcId="{26B140B1-E77A-9C4C-856C-B50872D1C32B}" destId="{D4641338-A439-5D4C-8159-0E7CF24F5777}" srcOrd="2" destOrd="0" presId="urn:microsoft.com/office/officeart/2005/8/layout/equation1"/>
    <dgm:cxn modelId="{19B5B42F-7341-2042-8BDA-82A2DB61CE44}" type="presParOf" srcId="{26B140B1-E77A-9C4C-856C-B50872D1C32B}" destId="{3540789F-F7F3-E545-A2DA-2F76B66A47B9}" srcOrd="3" destOrd="0" presId="urn:microsoft.com/office/officeart/2005/8/layout/equation1"/>
    <dgm:cxn modelId="{38C35B27-947F-EE43-9270-1839A08DA2FF}" type="presParOf" srcId="{26B140B1-E77A-9C4C-856C-B50872D1C32B}" destId="{F137868E-DCEB-9445-AE8A-524AB5C7C69B}" srcOrd="4" destOrd="0" presId="urn:microsoft.com/office/officeart/2005/8/layout/equation1"/>
    <dgm:cxn modelId="{51B89E0B-654F-F844-8F83-981B443E141C}" type="presParOf" srcId="{26B140B1-E77A-9C4C-856C-B50872D1C32B}" destId="{EC22753A-9E79-414E-9045-EDD63C12F0FD}" srcOrd="5" destOrd="0" presId="urn:microsoft.com/office/officeart/2005/8/layout/equation1"/>
    <dgm:cxn modelId="{F74CA108-5FBC-424A-BF13-0F1075F46B56}" type="presParOf" srcId="{26B140B1-E77A-9C4C-856C-B50872D1C32B}" destId="{08A6553B-D95C-6A4F-981D-0744D461EBFB}" srcOrd="6" destOrd="0" presId="urn:microsoft.com/office/officeart/2005/8/layout/equation1"/>
    <dgm:cxn modelId="{4A86A1F7-942F-8D46-BBB3-3F599A9C2088}" type="presParOf" srcId="{26B140B1-E77A-9C4C-856C-B50872D1C32B}" destId="{0E007CF7-944E-714C-AEF8-F6F20FC08F90}" srcOrd="7" destOrd="0" presId="urn:microsoft.com/office/officeart/2005/8/layout/equation1"/>
    <dgm:cxn modelId="{E9CE8DBC-1B08-3548-94FA-001652B9F742}" type="presParOf" srcId="{26B140B1-E77A-9C4C-856C-B50872D1C32B}" destId="{6C03A5AE-318C-D344-98BE-EA1FEDB2AD61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21BFA6F1-0F8F-4941-8D9D-006B36B646A9}" type="doc">
      <dgm:prSet loTypeId="urn:microsoft.com/office/officeart/2005/8/layout/defaul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6CD39C-D7C2-914C-800E-5C583D92858B}">
      <dgm:prSet phldrT="[Text]"/>
      <dgm:spPr/>
      <dgm:t>
        <a:bodyPr/>
        <a:lstStyle/>
        <a:p>
          <a:r>
            <a:rPr lang="en-US" dirty="0" smtClean="0">
              <a:latin typeface="Calibri" charset="0"/>
              <a:ea typeface="ヒラギノ角ゴ Pro W3" charset="0"/>
              <a:cs typeface="Calibri" charset="0"/>
            </a:rPr>
            <a:t>FOB-origin pricing</a:t>
          </a:r>
          <a:endParaRPr lang="en-US" dirty="0"/>
        </a:p>
      </dgm:t>
    </dgm:pt>
    <dgm:pt modelId="{E4CE68A4-E7D3-CE4E-B17F-3DA01BF4BBF1}" type="parTrans" cxnId="{E3BDD7F0-68A1-E84E-9FAC-7BE637BDE55F}">
      <dgm:prSet/>
      <dgm:spPr/>
      <dgm:t>
        <a:bodyPr/>
        <a:lstStyle/>
        <a:p>
          <a:endParaRPr lang="en-US"/>
        </a:p>
      </dgm:t>
    </dgm:pt>
    <dgm:pt modelId="{11438C53-CF6B-7448-A45C-19E501C15425}" type="sibTrans" cxnId="{E3BDD7F0-68A1-E84E-9FAC-7BE637BDE55F}">
      <dgm:prSet/>
      <dgm:spPr/>
      <dgm:t>
        <a:bodyPr/>
        <a:lstStyle/>
        <a:p>
          <a:endParaRPr lang="en-US"/>
        </a:p>
      </dgm:t>
    </dgm:pt>
    <dgm:pt modelId="{D6E9B552-1C0C-7742-9BD0-92346897EA1D}">
      <dgm:prSet/>
      <dgm:spPr/>
      <dgm:t>
        <a:bodyPr/>
        <a:lstStyle/>
        <a:p>
          <a:r>
            <a:rPr lang="en-US" smtClean="0">
              <a:latin typeface="Calibri" charset="0"/>
              <a:ea typeface="ヒラギノ角ゴ Pro W3" charset="0"/>
              <a:cs typeface="Calibri" charset="0"/>
            </a:rPr>
            <a:t>Uniformed-delivered pricing</a:t>
          </a:r>
          <a:endParaRPr lang="en-US" dirty="0" smtClean="0">
            <a:latin typeface="Calibri" charset="0"/>
            <a:ea typeface="ヒラギノ角ゴ Pro W3" charset="0"/>
            <a:cs typeface="Calibri" charset="0"/>
          </a:endParaRPr>
        </a:p>
      </dgm:t>
    </dgm:pt>
    <dgm:pt modelId="{54EFF465-8642-614C-8B09-A6FF9F8EDC9F}" type="parTrans" cxnId="{27CC9A82-6043-E54D-A9C5-7658B2D735DF}">
      <dgm:prSet/>
      <dgm:spPr/>
      <dgm:t>
        <a:bodyPr/>
        <a:lstStyle/>
        <a:p>
          <a:endParaRPr lang="en-US"/>
        </a:p>
      </dgm:t>
    </dgm:pt>
    <dgm:pt modelId="{16223693-022B-7D4B-8D8D-9787B9E32A18}" type="sibTrans" cxnId="{27CC9A82-6043-E54D-A9C5-7658B2D735DF}">
      <dgm:prSet/>
      <dgm:spPr/>
      <dgm:t>
        <a:bodyPr/>
        <a:lstStyle/>
        <a:p>
          <a:endParaRPr lang="en-US"/>
        </a:p>
      </dgm:t>
    </dgm:pt>
    <dgm:pt modelId="{90695222-C193-414C-9B39-E32923DDEAD8}">
      <dgm:prSet/>
      <dgm:spPr/>
      <dgm:t>
        <a:bodyPr/>
        <a:lstStyle/>
        <a:p>
          <a:r>
            <a:rPr lang="en-US" smtClean="0">
              <a:latin typeface="Calibri" charset="0"/>
              <a:ea typeface="ヒラギノ角ゴ Pro W3" charset="0"/>
              <a:cs typeface="Calibri" charset="0"/>
            </a:rPr>
            <a:t>Zone pricing</a:t>
          </a:r>
          <a:endParaRPr lang="en-US" dirty="0" smtClean="0">
            <a:latin typeface="Calibri" charset="0"/>
            <a:ea typeface="ヒラギノ角ゴ Pro W3" charset="0"/>
            <a:cs typeface="Calibri" charset="0"/>
          </a:endParaRPr>
        </a:p>
      </dgm:t>
    </dgm:pt>
    <dgm:pt modelId="{874F727A-B66A-824E-86D3-26261DB450B8}" type="parTrans" cxnId="{978483A2-4241-6143-BB3C-82734DFF4E85}">
      <dgm:prSet/>
      <dgm:spPr/>
      <dgm:t>
        <a:bodyPr/>
        <a:lstStyle/>
        <a:p>
          <a:endParaRPr lang="en-US"/>
        </a:p>
      </dgm:t>
    </dgm:pt>
    <dgm:pt modelId="{DE27EE7E-4E87-3848-94BA-07355088AF87}" type="sibTrans" cxnId="{978483A2-4241-6143-BB3C-82734DFF4E85}">
      <dgm:prSet/>
      <dgm:spPr/>
      <dgm:t>
        <a:bodyPr/>
        <a:lstStyle/>
        <a:p>
          <a:endParaRPr lang="en-US"/>
        </a:p>
      </dgm:t>
    </dgm:pt>
    <dgm:pt modelId="{67944539-253F-4A41-B206-A1019E671D29}">
      <dgm:prSet/>
      <dgm:spPr/>
      <dgm:t>
        <a:bodyPr/>
        <a:lstStyle/>
        <a:p>
          <a:r>
            <a:rPr lang="en-US" smtClean="0">
              <a:latin typeface="Calibri" charset="0"/>
              <a:ea typeface="ヒラギノ角ゴ Pro W3" charset="0"/>
              <a:cs typeface="Calibri" charset="0"/>
            </a:rPr>
            <a:t>Basing-point pricing</a:t>
          </a:r>
          <a:endParaRPr lang="en-US" dirty="0" smtClean="0">
            <a:latin typeface="Calibri" charset="0"/>
            <a:ea typeface="ヒラギノ角ゴ Pro W3" charset="0"/>
            <a:cs typeface="Calibri" charset="0"/>
          </a:endParaRPr>
        </a:p>
      </dgm:t>
    </dgm:pt>
    <dgm:pt modelId="{DA759386-EFD8-6846-B135-2270C6A95F9D}" type="parTrans" cxnId="{A76C188A-C608-F641-AE81-EC2E0FDCFBD8}">
      <dgm:prSet/>
      <dgm:spPr/>
      <dgm:t>
        <a:bodyPr/>
        <a:lstStyle/>
        <a:p>
          <a:endParaRPr lang="en-US"/>
        </a:p>
      </dgm:t>
    </dgm:pt>
    <dgm:pt modelId="{A0360B10-E9B7-1B40-9CB2-388669B5A025}" type="sibTrans" cxnId="{A76C188A-C608-F641-AE81-EC2E0FDCFBD8}">
      <dgm:prSet/>
      <dgm:spPr/>
      <dgm:t>
        <a:bodyPr/>
        <a:lstStyle/>
        <a:p>
          <a:endParaRPr lang="en-US"/>
        </a:p>
      </dgm:t>
    </dgm:pt>
    <dgm:pt modelId="{760696E9-4AB4-8D45-941D-4F972417631E}">
      <dgm:prSet/>
      <dgm:spPr/>
      <dgm:t>
        <a:bodyPr/>
        <a:lstStyle/>
        <a:p>
          <a:r>
            <a:rPr lang="en-US" dirty="0" smtClean="0">
              <a:latin typeface="Calibri" charset="0"/>
              <a:ea typeface="ヒラギノ角ゴ Pro W3" charset="0"/>
              <a:cs typeface="Calibri" charset="0"/>
            </a:rPr>
            <a:t>Freight-absorption pricing</a:t>
          </a:r>
        </a:p>
      </dgm:t>
    </dgm:pt>
    <dgm:pt modelId="{66A442CD-129C-8C4B-BCC3-CA609A171D44}" type="parTrans" cxnId="{87D7CD37-CE29-C441-9CF6-8C0A86021A94}">
      <dgm:prSet/>
      <dgm:spPr/>
      <dgm:t>
        <a:bodyPr/>
        <a:lstStyle/>
        <a:p>
          <a:endParaRPr lang="en-US"/>
        </a:p>
      </dgm:t>
    </dgm:pt>
    <dgm:pt modelId="{90D496BD-C2B3-8D42-BADF-BAC687E8D439}" type="sibTrans" cxnId="{87D7CD37-CE29-C441-9CF6-8C0A86021A94}">
      <dgm:prSet/>
      <dgm:spPr/>
      <dgm:t>
        <a:bodyPr/>
        <a:lstStyle/>
        <a:p>
          <a:endParaRPr lang="en-US"/>
        </a:p>
      </dgm:t>
    </dgm:pt>
    <dgm:pt modelId="{2D214E00-9EF2-2947-BE03-D395F98EF97A}" type="pres">
      <dgm:prSet presAssocID="{21BFA6F1-0F8F-4941-8D9D-006B36B646A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B46EBB6-2597-C445-8488-C9E70AFC5352}" type="pres">
      <dgm:prSet presAssocID="{776CD39C-D7C2-914C-800E-5C583D92858B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538D15-0F5A-BD43-8CA2-F9F6B954D5C0}" type="pres">
      <dgm:prSet presAssocID="{11438C53-CF6B-7448-A45C-19E501C15425}" presName="sibTrans" presStyleCnt="0"/>
      <dgm:spPr/>
    </dgm:pt>
    <dgm:pt modelId="{3510D967-8FAF-854B-8B0A-F6FE706672EE}" type="pres">
      <dgm:prSet presAssocID="{D6E9B552-1C0C-7742-9BD0-92346897EA1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D7E6EB-7592-E04A-82FE-7E878E51E89E}" type="pres">
      <dgm:prSet presAssocID="{16223693-022B-7D4B-8D8D-9787B9E32A18}" presName="sibTrans" presStyleCnt="0"/>
      <dgm:spPr/>
    </dgm:pt>
    <dgm:pt modelId="{EA695F97-5595-6340-AA51-11C9CF93FE8C}" type="pres">
      <dgm:prSet presAssocID="{90695222-C193-414C-9B39-E32923DDEAD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1EA9F3-D596-AC42-8755-DD18047FBD9A}" type="pres">
      <dgm:prSet presAssocID="{DE27EE7E-4E87-3848-94BA-07355088AF87}" presName="sibTrans" presStyleCnt="0"/>
      <dgm:spPr/>
    </dgm:pt>
    <dgm:pt modelId="{2F88777A-0F4D-5E42-85EE-B23B301111D5}" type="pres">
      <dgm:prSet presAssocID="{67944539-253F-4A41-B206-A1019E671D2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8D9D83-023A-6741-8A73-3B8303361DC8}" type="pres">
      <dgm:prSet presAssocID="{A0360B10-E9B7-1B40-9CB2-388669B5A025}" presName="sibTrans" presStyleCnt="0"/>
      <dgm:spPr/>
    </dgm:pt>
    <dgm:pt modelId="{B1DC1DCB-3942-7D44-B1A2-145EA624EFA1}" type="pres">
      <dgm:prSet presAssocID="{760696E9-4AB4-8D45-941D-4F972417631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76C188A-C608-F641-AE81-EC2E0FDCFBD8}" srcId="{21BFA6F1-0F8F-4941-8D9D-006B36B646A9}" destId="{67944539-253F-4A41-B206-A1019E671D29}" srcOrd="3" destOrd="0" parTransId="{DA759386-EFD8-6846-B135-2270C6A95F9D}" sibTransId="{A0360B10-E9B7-1B40-9CB2-388669B5A025}"/>
    <dgm:cxn modelId="{1EFEE170-1C18-3D44-B1CF-F54B69D27DE0}" type="presOf" srcId="{776CD39C-D7C2-914C-800E-5C583D92858B}" destId="{4B46EBB6-2597-C445-8488-C9E70AFC5352}" srcOrd="0" destOrd="0" presId="urn:microsoft.com/office/officeart/2005/8/layout/default"/>
    <dgm:cxn modelId="{A8F0FD7F-055C-C742-8934-EB9E9B017BCB}" type="presOf" srcId="{D6E9B552-1C0C-7742-9BD0-92346897EA1D}" destId="{3510D967-8FAF-854B-8B0A-F6FE706672EE}" srcOrd="0" destOrd="0" presId="urn:microsoft.com/office/officeart/2005/8/layout/default"/>
    <dgm:cxn modelId="{7F8C04E2-5068-634F-91AB-7BCDA00F48E1}" type="presOf" srcId="{90695222-C193-414C-9B39-E32923DDEAD8}" destId="{EA695F97-5595-6340-AA51-11C9CF93FE8C}" srcOrd="0" destOrd="0" presId="urn:microsoft.com/office/officeart/2005/8/layout/default"/>
    <dgm:cxn modelId="{27CC9A82-6043-E54D-A9C5-7658B2D735DF}" srcId="{21BFA6F1-0F8F-4941-8D9D-006B36B646A9}" destId="{D6E9B552-1C0C-7742-9BD0-92346897EA1D}" srcOrd="1" destOrd="0" parTransId="{54EFF465-8642-614C-8B09-A6FF9F8EDC9F}" sibTransId="{16223693-022B-7D4B-8D8D-9787B9E32A18}"/>
    <dgm:cxn modelId="{87D7CD37-CE29-C441-9CF6-8C0A86021A94}" srcId="{21BFA6F1-0F8F-4941-8D9D-006B36B646A9}" destId="{760696E9-4AB4-8D45-941D-4F972417631E}" srcOrd="4" destOrd="0" parTransId="{66A442CD-129C-8C4B-BCC3-CA609A171D44}" sibTransId="{90D496BD-C2B3-8D42-BADF-BAC687E8D439}"/>
    <dgm:cxn modelId="{D66B7BBB-58A6-B649-B3F6-F3D017C1F5FF}" type="presOf" srcId="{760696E9-4AB4-8D45-941D-4F972417631E}" destId="{B1DC1DCB-3942-7D44-B1A2-145EA624EFA1}" srcOrd="0" destOrd="0" presId="urn:microsoft.com/office/officeart/2005/8/layout/default"/>
    <dgm:cxn modelId="{E1B74901-4CFD-AF43-897A-1B55B0796D4F}" type="presOf" srcId="{21BFA6F1-0F8F-4941-8D9D-006B36B646A9}" destId="{2D214E00-9EF2-2947-BE03-D395F98EF97A}" srcOrd="0" destOrd="0" presId="urn:microsoft.com/office/officeart/2005/8/layout/default"/>
    <dgm:cxn modelId="{978483A2-4241-6143-BB3C-82734DFF4E85}" srcId="{21BFA6F1-0F8F-4941-8D9D-006B36B646A9}" destId="{90695222-C193-414C-9B39-E32923DDEAD8}" srcOrd="2" destOrd="0" parTransId="{874F727A-B66A-824E-86D3-26261DB450B8}" sibTransId="{DE27EE7E-4E87-3848-94BA-07355088AF87}"/>
    <dgm:cxn modelId="{E3BDD7F0-68A1-E84E-9FAC-7BE637BDE55F}" srcId="{21BFA6F1-0F8F-4941-8D9D-006B36B646A9}" destId="{776CD39C-D7C2-914C-800E-5C583D92858B}" srcOrd="0" destOrd="0" parTransId="{E4CE68A4-E7D3-CE4E-B17F-3DA01BF4BBF1}" sibTransId="{11438C53-CF6B-7448-A45C-19E501C15425}"/>
    <dgm:cxn modelId="{FB0631E6-FAFC-044A-BEA5-1738065813A5}" type="presOf" srcId="{67944539-253F-4A41-B206-A1019E671D29}" destId="{2F88777A-0F4D-5E42-85EE-B23B301111D5}" srcOrd="0" destOrd="0" presId="urn:microsoft.com/office/officeart/2005/8/layout/default"/>
    <dgm:cxn modelId="{1BD8E0A0-2D4C-FA4C-B7D8-48230023A84C}" type="presParOf" srcId="{2D214E00-9EF2-2947-BE03-D395F98EF97A}" destId="{4B46EBB6-2597-C445-8488-C9E70AFC5352}" srcOrd="0" destOrd="0" presId="urn:microsoft.com/office/officeart/2005/8/layout/default"/>
    <dgm:cxn modelId="{CC46D20E-BD36-B944-9630-729483D56351}" type="presParOf" srcId="{2D214E00-9EF2-2947-BE03-D395F98EF97A}" destId="{1B538D15-0F5A-BD43-8CA2-F9F6B954D5C0}" srcOrd="1" destOrd="0" presId="urn:microsoft.com/office/officeart/2005/8/layout/default"/>
    <dgm:cxn modelId="{53EDFAC9-6798-B04F-B5EF-E57F41EEE698}" type="presParOf" srcId="{2D214E00-9EF2-2947-BE03-D395F98EF97A}" destId="{3510D967-8FAF-854B-8B0A-F6FE706672EE}" srcOrd="2" destOrd="0" presId="urn:microsoft.com/office/officeart/2005/8/layout/default"/>
    <dgm:cxn modelId="{2BFE12AC-7952-324E-A402-C4EBC0DA1FB1}" type="presParOf" srcId="{2D214E00-9EF2-2947-BE03-D395F98EF97A}" destId="{E2D7E6EB-7592-E04A-82FE-7E878E51E89E}" srcOrd="3" destOrd="0" presId="urn:microsoft.com/office/officeart/2005/8/layout/default"/>
    <dgm:cxn modelId="{85C7C4BC-5DF8-3940-9E2C-18F3808FC105}" type="presParOf" srcId="{2D214E00-9EF2-2947-BE03-D395F98EF97A}" destId="{EA695F97-5595-6340-AA51-11C9CF93FE8C}" srcOrd="4" destOrd="0" presId="urn:microsoft.com/office/officeart/2005/8/layout/default"/>
    <dgm:cxn modelId="{8C758B54-428E-A64A-BFA6-94B978656D4B}" type="presParOf" srcId="{2D214E00-9EF2-2947-BE03-D395F98EF97A}" destId="{C71EA9F3-D596-AC42-8755-DD18047FBD9A}" srcOrd="5" destOrd="0" presId="urn:microsoft.com/office/officeart/2005/8/layout/default"/>
    <dgm:cxn modelId="{85889AEB-B164-5040-A31C-B966D0A4BF51}" type="presParOf" srcId="{2D214E00-9EF2-2947-BE03-D395F98EF97A}" destId="{2F88777A-0F4D-5E42-85EE-B23B301111D5}" srcOrd="6" destOrd="0" presId="urn:microsoft.com/office/officeart/2005/8/layout/default"/>
    <dgm:cxn modelId="{7413F2B4-74CD-9C4D-8AA1-E220ED11C567}" type="presParOf" srcId="{2D214E00-9EF2-2947-BE03-D395F98EF97A}" destId="{298D9D83-023A-6741-8A73-3B8303361DC8}" srcOrd="7" destOrd="0" presId="urn:microsoft.com/office/officeart/2005/8/layout/default"/>
    <dgm:cxn modelId="{624317F2-4B84-224F-A0BE-59E7F26E440D}" type="presParOf" srcId="{2D214E00-9EF2-2947-BE03-D395F98EF97A}" destId="{B1DC1DCB-3942-7D44-B1A2-145EA624EFA1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F52187EC-ECB4-EC4D-B1E5-C1175A67FA20}" type="doc">
      <dgm:prSet loTypeId="urn:microsoft.com/office/officeart/2005/8/layout/equation1" loCatId="" qsTypeId="urn:microsoft.com/office/officeart/2005/8/quickstyle/simple4" qsCatId="simple" csTypeId="urn:microsoft.com/office/officeart/2005/8/colors/accent1_2" csCatId="accent1" phldr="1"/>
      <dgm:spPr/>
    </dgm:pt>
    <dgm:pt modelId="{BE5EDD25-DE60-BC40-84F4-0EAB9C600A71}">
      <dgm:prSet phldrT="[Text]"/>
      <dgm:spPr/>
      <dgm:t>
        <a:bodyPr/>
        <a:lstStyle/>
        <a:p>
          <a:r>
            <a:rPr lang="en-US" dirty="0" smtClean="0"/>
            <a:t>Upstream Partners</a:t>
          </a:r>
          <a:endParaRPr lang="en-US" dirty="0"/>
        </a:p>
      </dgm:t>
    </dgm:pt>
    <dgm:pt modelId="{026AF347-65F4-B341-98AF-092A7D1C96A7}" type="parTrans" cxnId="{791DEA9C-CE79-5B4F-8F76-D01A6916D080}">
      <dgm:prSet/>
      <dgm:spPr/>
      <dgm:t>
        <a:bodyPr/>
        <a:lstStyle/>
        <a:p>
          <a:endParaRPr lang="en-US"/>
        </a:p>
      </dgm:t>
    </dgm:pt>
    <dgm:pt modelId="{F5148B71-5419-8143-B03A-B1CD64156F4C}" type="sibTrans" cxnId="{791DEA9C-CE79-5B4F-8F76-D01A6916D080}">
      <dgm:prSet/>
      <dgm:spPr/>
      <dgm:t>
        <a:bodyPr/>
        <a:lstStyle/>
        <a:p>
          <a:endParaRPr lang="en-US"/>
        </a:p>
      </dgm:t>
    </dgm:pt>
    <dgm:pt modelId="{5D490A6D-86BE-D64E-A3BC-71297293E539}">
      <dgm:prSet phldrT="[Text]"/>
      <dgm:spPr/>
      <dgm:t>
        <a:bodyPr/>
        <a:lstStyle/>
        <a:p>
          <a:r>
            <a:rPr lang="en-US" dirty="0" smtClean="0"/>
            <a:t>Downstream Partners</a:t>
          </a:r>
          <a:endParaRPr lang="en-US" dirty="0"/>
        </a:p>
      </dgm:t>
    </dgm:pt>
    <dgm:pt modelId="{E3AFE0AF-7290-6847-BEFE-8C565F825D1C}" type="parTrans" cxnId="{F56DAD17-28AA-3843-B4C2-59E1DEDBD9B7}">
      <dgm:prSet/>
      <dgm:spPr/>
      <dgm:t>
        <a:bodyPr/>
        <a:lstStyle/>
        <a:p>
          <a:endParaRPr lang="en-US"/>
        </a:p>
      </dgm:t>
    </dgm:pt>
    <dgm:pt modelId="{38D82A07-6395-D04A-A967-C71AF09D46C1}" type="sibTrans" cxnId="{F56DAD17-28AA-3843-B4C2-59E1DEDBD9B7}">
      <dgm:prSet/>
      <dgm:spPr/>
      <dgm:t>
        <a:bodyPr/>
        <a:lstStyle/>
        <a:p>
          <a:endParaRPr lang="en-US"/>
        </a:p>
      </dgm:t>
    </dgm:pt>
    <dgm:pt modelId="{D85F2125-9DCA-B446-B0A4-54F1781C2BE1}">
      <dgm:prSet phldrT="[Text]"/>
      <dgm:spPr/>
      <dgm:t>
        <a:bodyPr/>
        <a:lstStyle/>
        <a:p>
          <a:r>
            <a:rPr lang="en-US" dirty="0" smtClean="0"/>
            <a:t>Supply Chain</a:t>
          </a:r>
          <a:endParaRPr lang="en-US" dirty="0"/>
        </a:p>
      </dgm:t>
    </dgm:pt>
    <dgm:pt modelId="{A3C6335A-BC26-DC40-84D1-C5EF40B68035}" type="parTrans" cxnId="{311FBDBC-380C-4246-895F-A3146A8095DE}">
      <dgm:prSet/>
      <dgm:spPr/>
      <dgm:t>
        <a:bodyPr/>
        <a:lstStyle/>
        <a:p>
          <a:endParaRPr lang="en-US"/>
        </a:p>
      </dgm:t>
    </dgm:pt>
    <dgm:pt modelId="{F7500109-5627-7E48-AA8C-AA110031FBAC}" type="sibTrans" cxnId="{311FBDBC-380C-4246-895F-A3146A8095DE}">
      <dgm:prSet/>
      <dgm:spPr/>
      <dgm:t>
        <a:bodyPr/>
        <a:lstStyle/>
        <a:p>
          <a:endParaRPr lang="en-US"/>
        </a:p>
      </dgm:t>
    </dgm:pt>
    <dgm:pt modelId="{2D62EA8F-DC4C-1C42-B31B-1F974DC3680F}" type="pres">
      <dgm:prSet presAssocID="{F52187EC-ECB4-EC4D-B1E5-C1175A67FA20}" presName="linearFlow" presStyleCnt="0">
        <dgm:presLayoutVars>
          <dgm:dir/>
          <dgm:resizeHandles val="exact"/>
        </dgm:presLayoutVars>
      </dgm:prSet>
      <dgm:spPr/>
    </dgm:pt>
    <dgm:pt modelId="{38D67FF2-2D71-614F-8C0E-188BED806C2E}" type="pres">
      <dgm:prSet presAssocID="{BE5EDD25-DE60-BC40-84F4-0EAB9C600A7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9A28E2-6CF6-AB43-9991-DDE7AE903D2B}" type="pres">
      <dgm:prSet presAssocID="{F5148B71-5419-8143-B03A-B1CD64156F4C}" presName="spacerL" presStyleCnt="0"/>
      <dgm:spPr/>
    </dgm:pt>
    <dgm:pt modelId="{48474592-35A7-E34C-A8BB-C482F0B326BA}" type="pres">
      <dgm:prSet presAssocID="{F5148B71-5419-8143-B03A-B1CD64156F4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125217E9-6586-3B46-B651-9C5261E33FE2}" type="pres">
      <dgm:prSet presAssocID="{F5148B71-5419-8143-B03A-B1CD64156F4C}" presName="spacerR" presStyleCnt="0"/>
      <dgm:spPr/>
    </dgm:pt>
    <dgm:pt modelId="{92B8333B-5F85-4542-BCE6-331AD136CEA6}" type="pres">
      <dgm:prSet presAssocID="{5D490A6D-86BE-D64E-A3BC-71297293E53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3DFB4A-E921-274E-A1C6-377F2F5D84A0}" type="pres">
      <dgm:prSet presAssocID="{38D82A07-6395-D04A-A967-C71AF09D46C1}" presName="spacerL" presStyleCnt="0"/>
      <dgm:spPr/>
    </dgm:pt>
    <dgm:pt modelId="{27B79C06-4CB4-8D42-9A94-222572933686}" type="pres">
      <dgm:prSet presAssocID="{38D82A07-6395-D04A-A967-C71AF09D46C1}" presName="sibTrans" presStyleLbl="sibTrans2D1" presStyleIdx="1" presStyleCnt="2"/>
      <dgm:spPr/>
      <dgm:t>
        <a:bodyPr/>
        <a:lstStyle/>
        <a:p>
          <a:endParaRPr lang="en-US"/>
        </a:p>
      </dgm:t>
    </dgm:pt>
    <dgm:pt modelId="{BBD697BC-FFE2-9242-A538-EDF972DD74FF}" type="pres">
      <dgm:prSet presAssocID="{38D82A07-6395-D04A-A967-C71AF09D46C1}" presName="spacerR" presStyleCnt="0"/>
      <dgm:spPr/>
    </dgm:pt>
    <dgm:pt modelId="{A38670DA-23C7-994F-958E-EF8C95E4A6EB}" type="pres">
      <dgm:prSet presAssocID="{D85F2125-9DCA-B446-B0A4-54F1781C2BE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8F27BF5-FA11-0B4E-AE20-3D8CDB7FE6E4}" type="presOf" srcId="{BE5EDD25-DE60-BC40-84F4-0EAB9C600A71}" destId="{38D67FF2-2D71-614F-8C0E-188BED806C2E}" srcOrd="0" destOrd="0" presId="urn:microsoft.com/office/officeart/2005/8/layout/equation1"/>
    <dgm:cxn modelId="{F56DAD17-28AA-3843-B4C2-59E1DEDBD9B7}" srcId="{F52187EC-ECB4-EC4D-B1E5-C1175A67FA20}" destId="{5D490A6D-86BE-D64E-A3BC-71297293E539}" srcOrd="1" destOrd="0" parTransId="{E3AFE0AF-7290-6847-BEFE-8C565F825D1C}" sibTransId="{38D82A07-6395-D04A-A967-C71AF09D46C1}"/>
    <dgm:cxn modelId="{DAEBAB4A-FC4D-144E-A2FD-BB3BBE65792F}" type="presOf" srcId="{D85F2125-9DCA-B446-B0A4-54F1781C2BE1}" destId="{A38670DA-23C7-994F-958E-EF8C95E4A6EB}" srcOrd="0" destOrd="0" presId="urn:microsoft.com/office/officeart/2005/8/layout/equation1"/>
    <dgm:cxn modelId="{DBD75D62-3E0D-0240-8D6E-4767015097B3}" type="presOf" srcId="{5D490A6D-86BE-D64E-A3BC-71297293E539}" destId="{92B8333B-5F85-4542-BCE6-331AD136CEA6}" srcOrd="0" destOrd="0" presId="urn:microsoft.com/office/officeart/2005/8/layout/equation1"/>
    <dgm:cxn modelId="{311FBDBC-380C-4246-895F-A3146A8095DE}" srcId="{F52187EC-ECB4-EC4D-B1E5-C1175A67FA20}" destId="{D85F2125-9DCA-B446-B0A4-54F1781C2BE1}" srcOrd="2" destOrd="0" parTransId="{A3C6335A-BC26-DC40-84D1-C5EF40B68035}" sibTransId="{F7500109-5627-7E48-AA8C-AA110031FBAC}"/>
    <dgm:cxn modelId="{791DEA9C-CE79-5B4F-8F76-D01A6916D080}" srcId="{F52187EC-ECB4-EC4D-B1E5-C1175A67FA20}" destId="{BE5EDD25-DE60-BC40-84F4-0EAB9C600A71}" srcOrd="0" destOrd="0" parTransId="{026AF347-65F4-B341-98AF-092A7D1C96A7}" sibTransId="{F5148B71-5419-8143-B03A-B1CD64156F4C}"/>
    <dgm:cxn modelId="{B4D98FFD-B5E8-D745-BDAC-519D5D1E3D64}" type="presOf" srcId="{F52187EC-ECB4-EC4D-B1E5-C1175A67FA20}" destId="{2D62EA8F-DC4C-1C42-B31B-1F974DC3680F}" srcOrd="0" destOrd="0" presId="urn:microsoft.com/office/officeart/2005/8/layout/equation1"/>
    <dgm:cxn modelId="{8135B33A-D5CE-CD44-B95C-AA95402A391F}" type="presOf" srcId="{38D82A07-6395-D04A-A967-C71AF09D46C1}" destId="{27B79C06-4CB4-8D42-9A94-222572933686}" srcOrd="0" destOrd="0" presId="urn:microsoft.com/office/officeart/2005/8/layout/equation1"/>
    <dgm:cxn modelId="{0BEF54F5-04DB-2847-844D-D707332B319E}" type="presOf" srcId="{F5148B71-5419-8143-B03A-B1CD64156F4C}" destId="{48474592-35A7-E34C-A8BB-C482F0B326BA}" srcOrd="0" destOrd="0" presId="urn:microsoft.com/office/officeart/2005/8/layout/equation1"/>
    <dgm:cxn modelId="{2D8FCE9A-A65D-2D4E-9A9E-30A1FE0E3BEA}" type="presParOf" srcId="{2D62EA8F-DC4C-1C42-B31B-1F974DC3680F}" destId="{38D67FF2-2D71-614F-8C0E-188BED806C2E}" srcOrd="0" destOrd="0" presId="urn:microsoft.com/office/officeart/2005/8/layout/equation1"/>
    <dgm:cxn modelId="{E0668514-5136-6F41-8FB9-66325010048E}" type="presParOf" srcId="{2D62EA8F-DC4C-1C42-B31B-1F974DC3680F}" destId="{EB9A28E2-6CF6-AB43-9991-DDE7AE903D2B}" srcOrd="1" destOrd="0" presId="urn:microsoft.com/office/officeart/2005/8/layout/equation1"/>
    <dgm:cxn modelId="{B567D093-4D09-B440-92FD-D206FEC1E87D}" type="presParOf" srcId="{2D62EA8F-DC4C-1C42-B31B-1F974DC3680F}" destId="{48474592-35A7-E34C-A8BB-C482F0B326BA}" srcOrd="2" destOrd="0" presId="urn:microsoft.com/office/officeart/2005/8/layout/equation1"/>
    <dgm:cxn modelId="{45BB91B9-2DB1-254F-B346-B094BEB43D02}" type="presParOf" srcId="{2D62EA8F-DC4C-1C42-B31B-1F974DC3680F}" destId="{125217E9-6586-3B46-B651-9C5261E33FE2}" srcOrd="3" destOrd="0" presId="urn:microsoft.com/office/officeart/2005/8/layout/equation1"/>
    <dgm:cxn modelId="{611E81A3-C186-544F-BB44-FDAB7BD13DF9}" type="presParOf" srcId="{2D62EA8F-DC4C-1C42-B31B-1F974DC3680F}" destId="{92B8333B-5F85-4542-BCE6-331AD136CEA6}" srcOrd="4" destOrd="0" presId="urn:microsoft.com/office/officeart/2005/8/layout/equation1"/>
    <dgm:cxn modelId="{E509EF08-2E9B-E84A-B606-DCBAE161B4E4}" type="presParOf" srcId="{2D62EA8F-DC4C-1C42-B31B-1F974DC3680F}" destId="{FA3DFB4A-E921-274E-A1C6-377F2F5D84A0}" srcOrd="5" destOrd="0" presId="urn:microsoft.com/office/officeart/2005/8/layout/equation1"/>
    <dgm:cxn modelId="{FCFE9024-2363-0A40-A1C3-29C245AB8763}" type="presParOf" srcId="{2D62EA8F-DC4C-1C42-B31B-1F974DC3680F}" destId="{27B79C06-4CB4-8D42-9A94-222572933686}" srcOrd="6" destOrd="0" presId="urn:microsoft.com/office/officeart/2005/8/layout/equation1"/>
    <dgm:cxn modelId="{FF00E7AD-8C83-4942-9503-B990097583E0}" type="presParOf" srcId="{2D62EA8F-DC4C-1C42-B31B-1F974DC3680F}" destId="{BBD697BC-FFE2-9242-A538-EDF972DD74FF}" srcOrd="7" destOrd="0" presId="urn:microsoft.com/office/officeart/2005/8/layout/equation1"/>
    <dgm:cxn modelId="{16E5223A-651D-3245-BD5B-EAC0F7F439E4}" type="presParOf" srcId="{2D62EA8F-DC4C-1C42-B31B-1F974DC3680F}" destId="{A38670DA-23C7-994F-958E-EF8C95E4A6EB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328E2E1C-C071-D24C-A0ED-0B440FF15EC4}" type="doc">
      <dgm:prSet loTypeId="urn:microsoft.com/office/officeart/2005/8/layout/cycle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A37145-C4CD-A243-9237-75289518B8DF}">
      <dgm:prSet phldrT="[Text]"/>
      <dgm:spPr/>
      <dgm:t>
        <a:bodyPr/>
        <a:lstStyle/>
        <a:p>
          <a:r>
            <a:rPr lang="en-US" dirty="0" smtClean="0"/>
            <a:t>Advertising</a:t>
          </a:r>
          <a:endParaRPr lang="en-US" dirty="0"/>
        </a:p>
      </dgm:t>
    </dgm:pt>
    <dgm:pt modelId="{E90BE582-0786-634A-9B5F-A5259CB89461}" type="parTrans" cxnId="{3A84A7D3-FC07-7948-B7EE-13A77B1C8DDC}">
      <dgm:prSet/>
      <dgm:spPr/>
      <dgm:t>
        <a:bodyPr/>
        <a:lstStyle/>
        <a:p>
          <a:endParaRPr lang="en-US"/>
        </a:p>
      </dgm:t>
    </dgm:pt>
    <dgm:pt modelId="{D3BA372E-35CE-DB46-B380-21A3A0122806}" type="sibTrans" cxnId="{3A84A7D3-FC07-7948-B7EE-13A77B1C8DDC}">
      <dgm:prSet/>
      <dgm:spPr/>
      <dgm:t>
        <a:bodyPr/>
        <a:lstStyle/>
        <a:p>
          <a:endParaRPr lang="en-US"/>
        </a:p>
      </dgm:t>
    </dgm:pt>
    <dgm:pt modelId="{9079E4C2-F182-7A4C-90F4-620E4838148D}">
      <dgm:prSet phldrT="[Text]"/>
      <dgm:spPr/>
      <dgm:t>
        <a:bodyPr/>
        <a:lstStyle/>
        <a:p>
          <a:r>
            <a:rPr lang="en-US" dirty="0" smtClean="0"/>
            <a:t>Sales Promotion</a:t>
          </a:r>
          <a:endParaRPr lang="en-US" dirty="0"/>
        </a:p>
      </dgm:t>
    </dgm:pt>
    <dgm:pt modelId="{484FB506-21EA-044E-BFC8-4BAD0D3D666A}" type="parTrans" cxnId="{2F9363E5-79B0-7E45-9287-07497FAF5DF3}">
      <dgm:prSet/>
      <dgm:spPr/>
      <dgm:t>
        <a:bodyPr/>
        <a:lstStyle/>
        <a:p>
          <a:endParaRPr lang="en-US"/>
        </a:p>
      </dgm:t>
    </dgm:pt>
    <dgm:pt modelId="{686B8C79-4FA4-B843-8294-D30F0489BB1E}" type="sibTrans" cxnId="{2F9363E5-79B0-7E45-9287-07497FAF5DF3}">
      <dgm:prSet/>
      <dgm:spPr/>
      <dgm:t>
        <a:bodyPr/>
        <a:lstStyle/>
        <a:p>
          <a:endParaRPr lang="en-US"/>
        </a:p>
      </dgm:t>
    </dgm:pt>
    <dgm:pt modelId="{512F6244-B500-E444-B6AC-3908AD7DF10C}">
      <dgm:prSet phldrT="[Text]"/>
      <dgm:spPr/>
      <dgm:t>
        <a:bodyPr/>
        <a:lstStyle/>
        <a:p>
          <a:r>
            <a:rPr lang="en-US" dirty="0" smtClean="0"/>
            <a:t>Personal Selling</a:t>
          </a:r>
          <a:endParaRPr lang="en-US" dirty="0"/>
        </a:p>
      </dgm:t>
    </dgm:pt>
    <dgm:pt modelId="{707F77D9-BCAC-2F4B-9029-CB17485C7ADB}" type="parTrans" cxnId="{BE826497-2CD3-DA48-AAC3-339A309F1389}">
      <dgm:prSet/>
      <dgm:spPr/>
      <dgm:t>
        <a:bodyPr/>
        <a:lstStyle/>
        <a:p>
          <a:endParaRPr lang="en-US"/>
        </a:p>
      </dgm:t>
    </dgm:pt>
    <dgm:pt modelId="{9F4074EF-4C85-B94A-BCC0-2BC3EDD56196}" type="sibTrans" cxnId="{BE826497-2CD3-DA48-AAC3-339A309F1389}">
      <dgm:prSet/>
      <dgm:spPr/>
      <dgm:t>
        <a:bodyPr/>
        <a:lstStyle/>
        <a:p>
          <a:endParaRPr lang="en-US"/>
        </a:p>
      </dgm:t>
    </dgm:pt>
    <dgm:pt modelId="{37BCDEB5-447E-534A-AEBF-ABE05EFC9EED}">
      <dgm:prSet phldrT="[Text]"/>
      <dgm:spPr/>
      <dgm:t>
        <a:bodyPr/>
        <a:lstStyle/>
        <a:p>
          <a:r>
            <a:rPr lang="en-US" dirty="0" smtClean="0"/>
            <a:t>Public Relation</a:t>
          </a:r>
          <a:endParaRPr lang="en-US" dirty="0"/>
        </a:p>
      </dgm:t>
    </dgm:pt>
    <dgm:pt modelId="{E5707EF9-A295-9E40-9254-0D3EED17DA6E}" type="parTrans" cxnId="{DC756FAE-C79A-5341-B5ED-055C637D3807}">
      <dgm:prSet/>
      <dgm:spPr/>
      <dgm:t>
        <a:bodyPr/>
        <a:lstStyle/>
        <a:p>
          <a:endParaRPr lang="en-US"/>
        </a:p>
      </dgm:t>
    </dgm:pt>
    <dgm:pt modelId="{D1E97A54-3350-B948-B44C-423E1EEEEEBE}" type="sibTrans" cxnId="{DC756FAE-C79A-5341-B5ED-055C637D3807}">
      <dgm:prSet/>
      <dgm:spPr/>
      <dgm:t>
        <a:bodyPr/>
        <a:lstStyle/>
        <a:p>
          <a:endParaRPr lang="en-US"/>
        </a:p>
      </dgm:t>
    </dgm:pt>
    <dgm:pt modelId="{EEB76010-6D42-6346-BD62-F0874E5C1FC4}">
      <dgm:prSet phldrT="[Text]"/>
      <dgm:spPr/>
      <dgm:t>
        <a:bodyPr/>
        <a:lstStyle/>
        <a:p>
          <a:r>
            <a:rPr lang="en-US" dirty="0" smtClean="0"/>
            <a:t>Direct Marketing</a:t>
          </a:r>
          <a:endParaRPr lang="en-US" dirty="0"/>
        </a:p>
      </dgm:t>
    </dgm:pt>
    <dgm:pt modelId="{0AD5D17F-36C0-0244-95A8-F7230E4A6F7E}" type="parTrans" cxnId="{99C78DB7-D162-FE46-9799-4003F95B169D}">
      <dgm:prSet/>
      <dgm:spPr/>
      <dgm:t>
        <a:bodyPr/>
        <a:lstStyle/>
        <a:p>
          <a:endParaRPr lang="en-US"/>
        </a:p>
      </dgm:t>
    </dgm:pt>
    <dgm:pt modelId="{D6492A00-36C3-2340-9E68-1520B3242CD1}" type="sibTrans" cxnId="{99C78DB7-D162-FE46-9799-4003F95B169D}">
      <dgm:prSet/>
      <dgm:spPr/>
      <dgm:t>
        <a:bodyPr/>
        <a:lstStyle/>
        <a:p>
          <a:endParaRPr lang="en-US"/>
        </a:p>
      </dgm:t>
    </dgm:pt>
    <dgm:pt modelId="{9CDEAC02-0CF8-CA41-AD42-30EEBD50A248}" type="pres">
      <dgm:prSet presAssocID="{328E2E1C-C071-D24C-A0ED-0B440FF15EC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1447814-FF77-2E4E-A8CB-23F856136DE3}" type="pres">
      <dgm:prSet presAssocID="{92A37145-C4CD-A243-9237-75289518B8D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F97987-808D-2141-A4A9-9FE6401BB2A2}" type="pres">
      <dgm:prSet presAssocID="{92A37145-C4CD-A243-9237-75289518B8DF}" presName="spNode" presStyleCnt="0"/>
      <dgm:spPr/>
    </dgm:pt>
    <dgm:pt modelId="{FD46AF99-CC12-514B-913E-E53B00D0BE06}" type="pres">
      <dgm:prSet presAssocID="{D3BA372E-35CE-DB46-B380-21A3A0122806}" presName="sibTrans" presStyleLbl="sibTrans1D1" presStyleIdx="0" presStyleCnt="5"/>
      <dgm:spPr/>
      <dgm:t>
        <a:bodyPr/>
        <a:lstStyle/>
        <a:p>
          <a:endParaRPr lang="en-US"/>
        </a:p>
      </dgm:t>
    </dgm:pt>
    <dgm:pt modelId="{DC35DA49-C3A0-4B45-84F7-075097B08A37}" type="pres">
      <dgm:prSet presAssocID="{9079E4C2-F182-7A4C-90F4-620E4838148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6C5E8A-F95F-BC49-B0E9-548B72FD1FB7}" type="pres">
      <dgm:prSet presAssocID="{9079E4C2-F182-7A4C-90F4-620E4838148D}" presName="spNode" presStyleCnt="0"/>
      <dgm:spPr/>
    </dgm:pt>
    <dgm:pt modelId="{AE921D1C-8DCF-AC46-9A8F-CCC0591AFE7D}" type="pres">
      <dgm:prSet presAssocID="{686B8C79-4FA4-B843-8294-D30F0489BB1E}" presName="sibTrans" presStyleLbl="sibTrans1D1" presStyleIdx="1" presStyleCnt="5"/>
      <dgm:spPr/>
      <dgm:t>
        <a:bodyPr/>
        <a:lstStyle/>
        <a:p>
          <a:endParaRPr lang="en-US"/>
        </a:p>
      </dgm:t>
    </dgm:pt>
    <dgm:pt modelId="{070C609D-6574-2C4D-A301-6D29A7DDF3D7}" type="pres">
      <dgm:prSet presAssocID="{512F6244-B500-E444-B6AC-3908AD7DF10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031B24-94FB-2045-A392-3EAC22BBE74E}" type="pres">
      <dgm:prSet presAssocID="{512F6244-B500-E444-B6AC-3908AD7DF10C}" presName="spNode" presStyleCnt="0"/>
      <dgm:spPr/>
    </dgm:pt>
    <dgm:pt modelId="{B1C7CA60-9D09-AF4D-AD92-59DC48FA80E3}" type="pres">
      <dgm:prSet presAssocID="{9F4074EF-4C85-B94A-BCC0-2BC3EDD56196}" presName="sibTrans" presStyleLbl="sibTrans1D1" presStyleIdx="2" presStyleCnt="5"/>
      <dgm:spPr/>
      <dgm:t>
        <a:bodyPr/>
        <a:lstStyle/>
        <a:p>
          <a:endParaRPr lang="en-US"/>
        </a:p>
      </dgm:t>
    </dgm:pt>
    <dgm:pt modelId="{4B5661F5-241B-B240-B400-20344CCC5D7D}" type="pres">
      <dgm:prSet presAssocID="{37BCDEB5-447E-534A-AEBF-ABE05EFC9EE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C8C5A2-1369-464A-9BF1-3BB9F3F29775}" type="pres">
      <dgm:prSet presAssocID="{37BCDEB5-447E-534A-AEBF-ABE05EFC9EED}" presName="spNode" presStyleCnt="0"/>
      <dgm:spPr/>
    </dgm:pt>
    <dgm:pt modelId="{914D8106-BEE7-6342-B3D0-1BB0C04AE35D}" type="pres">
      <dgm:prSet presAssocID="{D1E97A54-3350-B948-B44C-423E1EEEEEBE}" presName="sibTrans" presStyleLbl="sibTrans1D1" presStyleIdx="3" presStyleCnt="5"/>
      <dgm:spPr/>
      <dgm:t>
        <a:bodyPr/>
        <a:lstStyle/>
        <a:p>
          <a:endParaRPr lang="en-US"/>
        </a:p>
      </dgm:t>
    </dgm:pt>
    <dgm:pt modelId="{F6579563-9E5D-CB42-9DDD-D4B586A0F3E4}" type="pres">
      <dgm:prSet presAssocID="{EEB76010-6D42-6346-BD62-F0874E5C1FC4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9C8EAD-3E34-E64C-93DE-5DB94A3031B4}" type="pres">
      <dgm:prSet presAssocID="{EEB76010-6D42-6346-BD62-F0874E5C1FC4}" presName="spNode" presStyleCnt="0"/>
      <dgm:spPr/>
    </dgm:pt>
    <dgm:pt modelId="{A09D3DE5-F7C2-8F46-8C77-9369490C88F8}" type="pres">
      <dgm:prSet presAssocID="{D6492A00-36C3-2340-9E68-1520B3242CD1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013FE54D-0348-764B-BE6E-38F82E50AAB4}" type="presOf" srcId="{37BCDEB5-447E-534A-AEBF-ABE05EFC9EED}" destId="{4B5661F5-241B-B240-B400-20344CCC5D7D}" srcOrd="0" destOrd="0" presId="urn:microsoft.com/office/officeart/2005/8/layout/cycle5"/>
    <dgm:cxn modelId="{6B84FE79-2D91-2A43-9053-B6598CDA1C1B}" type="presOf" srcId="{D1E97A54-3350-B948-B44C-423E1EEEEEBE}" destId="{914D8106-BEE7-6342-B3D0-1BB0C04AE35D}" srcOrd="0" destOrd="0" presId="urn:microsoft.com/office/officeart/2005/8/layout/cycle5"/>
    <dgm:cxn modelId="{BE826497-2CD3-DA48-AAC3-339A309F1389}" srcId="{328E2E1C-C071-D24C-A0ED-0B440FF15EC4}" destId="{512F6244-B500-E444-B6AC-3908AD7DF10C}" srcOrd="2" destOrd="0" parTransId="{707F77D9-BCAC-2F4B-9029-CB17485C7ADB}" sibTransId="{9F4074EF-4C85-B94A-BCC0-2BC3EDD56196}"/>
    <dgm:cxn modelId="{99C78DB7-D162-FE46-9799-4003F95B169D}" srcId="{328E2E1C-C071-D24C-A0ED-0B440FF15EC4}" destId="{EEB76010-6D42-6346-BD62-F0874E5C1FC4}" srcOrd="4" destOrd="0" parTransId="{0AD5D17F-36C0-0244-95A8-F7230E4A6F7E}" sibTransId="{D6492A00-36C3-2340-9E68-1520B3242CD1}"/>
    <dgm:cxn modelId="{DC756FAE-C79A-5341-B5ED-055C637D3807}" srcId="{328E2E1C-C071-D24C-A0ED-0B440FF15EC4}" destId="{37BCDEB5-447E-534A-AEBF-ABE05EFC9EED}" srcOrd="3" destOrd="0" parTransId="{E5707EF9-A295-9E40-9254-0D3EED17DA6E}" sibTransId="{D1E97A54-3350-B948-B44C-423E1EEEEEBE}"/>
    <dgm:cxn modelId="{C15F4E6B-6211-1D45-A919-E046A97D137A}" type="presOf" srcId="{D6492A00-36C3-2340-9E68-1520B3242CD1}" destId="{A09D3DE5-F7C2-8F46-8C77-9369490C88F8}" srcOrd="0" destOrd="0" presId="urn:microsoft.com/office/officeart/2005/8/layout/cycle5"/>
    <dgm:cxn modelId="{9ADF4370-01CA-7A41-9ADB-6691D1D22F99}" type="presOf" srcId="{EEB76010-6D42-6346-BD62-F0874E5C1FC4}" destId="{F6579563-9E5D-CB42-9DDD-D4B586A0F3E4}" srcOrd="0" destOrd="0" presId="urn:microsoft.com/office/officeart/2005/8/layout/cycle5"/>
    <dgm:cxn modelId="{2B0834B4-157F-6440-ACE0-59EDD4DA91A0}" type="presOf" srcId="{9079E4C2-F182-7A4C-90F4-620E4838148D}" destId="{DC35DA49-C3A0-4B45-84F7-075097B08A37}" srcOrd="0" destOrd="0" presId="urn:microsoft.com/office/officeart/2005/8/layout/cycle5"/>
    <dgm:cxn modelId="{D45D7119-E5CD-894E-A235-EF7F233B4CE4}" type="presOf" srcId="{512F6244-B500-E444-B6AC-3908AD7DF10C}" destId="{070C609D-6574-2C4D-A301-6D29A7DDF3D7}" srcOrd="0" destOrd="0" presId="urn:microsoft.com/office/officeart/2005/8/layout/cycle5"/>
    <dgm:cxn modelId="{475A80DF-4580-8346-A495-ADE8CD7426BD}" type="presOf" srcId="{92A37145-C4CD-A243-9237-75289518B8DF}" destId="{01447814-FF77-2E4E-A8CB-23F856136DE3}" srcOrd="0" destOrd="0" presId="urn:microsoft.com/office/officeart/2005/8/layout/cycle5"/>
    <dgm:cxn modelId="{8142C801-B5BB-F642-BFB1-641A16F40C4B}" type="presOf" srcId="{9F4074EF-4C85-B94A-BCC0-2BC3EDD56196}" destId="{B1C7CA60-9D09-AF4D-AD92-59DC48FA80E3}" srcOrd="0" destOrd="0" presId="urn:microsoft.com/office/officeart/2005/8/layout/cycle5"/>
    <dgm:cxn modelId="{0C57A948-618F-2245-A724-AAA8B971589D}" type="presOf" srcId="{328E2E1C-C071-D24C-A0ED-0B440FF15EC4}" destId="{9CDEAC02-0CF8-CA41-AD42-30EEBD50A248}" srcOrd="0" destOrd="0" presId="urn:microsoft.com/office/officeart/2005/8/layout/cycle5"/>
    <dgm:cxn modelId="{3A84A7D3-FC07-7948-B7EE-13A77B1C8DDC}" srcId="{328E2E1C-C071-D24C-A0ED-0B440FF15EC4}" destId="{92A37145-C4CD-A243-9237-75289518B8DF}" srcOrd="0" destOrd="0" parTransId="{E90BE582-0786-634A-9B5F-A5259CB89461}" sibTransId="{D3BA372E-35CE-DB46-B380-21A3A0122806}"/>
    <dgm:cxn modelId="{152A110B-EEDC-5741-BFB8-E34A39D2D04C}" type="presOf" srcId="{686B8C79-4FA4-B843-8294-D30F0489BB1E}" destId="{AE921D1C-8DCF-AC46-9A8F-CCC0591AFE7D}" srcOrd="0" destOrd="0" presId="urn:microsoft.com/office/officeart/2005/8/layout/cycle5"/>
    <dgm:cxn modelId="{2F9363E5-79B0-7E45-9287-07497FAF5DF3}" srcId="{328E2E1C-C071-D24C-A0ED-0B440FF15EC4}" destId="{9079E4C2-F182-7A4C-90F4-620E4838148D}" srcOrd="1" destOrd="0" parTransId="{484FB506-21EA-044E-BFC8-4BAD0D3D666A}" sibTransId="{686B8C79-4FA4-B843-8294-D30F0489BB1E}"/>
    <dgm:cxn modelId="{A6EFACDD-E486-A542-9732-B2DB1EDF297E}" type="presOf" srcId="{D3BA372E-35CE-DB46-B380-21A3A0122806}" destId="{FD46AF99-CC12-514B-913E-E53B00D0BE06}" srcOrd="0" destOrd="0" presId="urn:microsoft.com/office/officeart/2005/8/layout/cycle5"/>
    <dgm:cxn modelId="{C5101493-A577-BB40-8A68-2F493DD5994E}" type="presParOf" srcId="{9CDEAC02-0CF8-CA41-AD42-30EEBD50A248}" destId="{01447814-FF77-2E4E-A8CB-23F856136DE3}" srcOrd="0" destOrd="0" presId="urn:microsoft.com/office/officeart/2005/8/layout/cycle5"/>
    <dgm:cxn modelId="{B8913CFC-E6AE-844C-B991-35B6D1EC558B}" type="presParOf" srcId="{9CDEAC02-0CF8-CA41-AD42-30EEBD50A248}" destId="{A8F97987-808D-2141-A4A9-9FE6401BB2A2}" srcOrd="1" destOrd="0" presId="urn:microsoft.com/office/officeart/2005/8/layout/cycle5"/>
    <dgm:cxn modelId="{D8E1A87A-12C9-4444-91C9-D96A0B982818}" type="presParOf" srcId="{9CDEAC02-0CF8-CA41-AD42-30EEBD50A248}" destId="{FD46AF99-CC12-514B-913E-E53B00D0BE06}" srcOrd="2" destOrd="0" presId="urn:microsoft.com/office/officeart/2005/8/layout/cycle5"/>
    <dgm:cxn modelId="{85842DE9-F9A2-8649-A55C-1B3FC1BC47F3}" type="presParOf" srcId="{9CDEAC02-0CF8-CA41-AD42-30EEBD50A248}" destId="{DC35DA49-C3A0-4B45-84F7-075097B08A37}" srcOrd="3" destOrd="0" presId="urn:microsoft.com/office/officeart/2005/8/layout/cycle5"/>
    <dgm:cxn modelId="{407E36A9-BB2B-1042-AD73-AAD9B39B37C2}" type="presParOf" srcId="{9CDEAC02-0CF8-CA41-AD42-30EEBD50A248}" destId="{E26C5E8A-F95F-BC49-B0E9-548B72FD1FB7}" srcOrd="4" destOrd="0" presId="urn:microsoft.com/office/officeart/2005/8/layout/cycle5"/>
    <dgm:cxn modelId="{C6EF8746-B8E3-D342-B211-BB3AD0342D0E}" type="presParOf" srcId="{9CDEAC02-0CF8-CA41-AD42-30EEBD50A248}" destId="{AE921D1C-8DCF-AC46-9A8F-CCC0591AFE7D}" srcOrd="5" destOrd="0" presId="urn:microsoft.com/office/officeart/2005/8/layout/cycle5"/>
    <dgm:cxn modelId="{9A23E3E2-08B5-1B44-8A1E-3A88DD48E03F}" type="presParOf" srcId="{9CDEAC02-0CF8-CA41-AD42-30EEBD50A248}" destId="{070C609D-6574-2C4D-A301-6D29A7DDF3D7}" srcOrd="6" destOrd="0" presId="urn:microsoft.com/office/officeart/2005/8/layout/cycle5"/>
    <dgm:cxn modelId="{A2610CE2-1CFC-4A4E-87F5-7053B189A81F}" type="presParOf" srcId="{9CDEAC02-0CF8-CA41-AD42-30EEBD50A248}" destId="{41031B24-94FB-2045-A392-3EAC22BBE74E}" srcOrd="7" destOrd="0" presId="urn:microsoft.com/office/officeart/2005/8/layout/cycle5"/>
    <dgm:cxn modelId="{C65D09F5-BCE3-A243-A53B-473753BD3AFC}" type="presParOf" srcId="{9CDEAC02-0CF8-CA41-AD42-30EEBD50A248}" destId="{B1C7CA60-9D09-AF4D-AD92-59DC48FA80E3}" srcOrd="8" destOrd="0" presId="urn:microsoft.com/office/officeart/2005/8/layout/cycle5"/>
    <dgm:cxn modelId="{F541B0F9-0145-E04D-A849-D809ABE5D0C4}" type="presParOf" srcId="{9CDEAC02-0CF8-CA41-AD42-30EEBD50A248}" destId="{4B5661F5-241B-B240-B400-20344CCC5D7D}" srcOrd="9" destOrd="0" presId="urn:microsoft.com/office/officeart/2005/8/layout/cycle5"/>
    <dgm:cxn modelId="{92DD81E0-B25B-2347-A12A-999C256336C4}" type="presParOf" srcId="{9CDEAC02-0CF8-CA41-AD42-30EEBD50A248}" destId="{27C8C5A2-1369-464A-9BF1-3BB9F3F29775}" srcOrd="10" destOrd="0" presId="urn:microsoft.com/office/officeart/2005/8/layout/cycle5"/>
    <dgm:cxn modelId="{602D811B-F53D-FA40-9AFB-23A49A8437DB}" type="presParOf" srcId="{9CDEAC02-0CF8-CA41-AD42-30EEBD50A248}" destId="{914D8106-BEE7-6342-B3D0-1BB0C04AE35D}" srcOrd="11" destOrd="0" presId="urn:microsoft.com/office/officeart/2005/8/layout/cycle5"/>
    <dgm:cxn modelId="{D75DA542-B587-CE4D-9C04-D9DBB0AC2F72}" type="presParOf" srcId="{9CDEAC02-0CF8-CA41-AD42-30EEBD50A248}" destId="{F6579563-9E5D-CB42-9DDD-D4B586A0F3E4}" srcOrd="12" destOrd="0" presId="urn:microsoft.com/office/officeart/2005/8/layout/cycle5"/>
    <dgm:cxn modelId="{974C019B-6474-A34E-8AEF-2B3F2AA38246}" type="presParOf" srcId="{9CDEAC02-0CF8-CA41-AD42-30EEBD50A248}" destId="{129C8EAD-3E34-E64C-93DE-5DB94A3031B4}" srcOrd="13" destOrd="0" presId="urn:microsoft.com/office/officeart/2005/8/layout/cycle5"/>
    <dgm:cxn modelId="{AC0A49B0-4F4B-BE42-B4A8-9D4C6F0A09A3}" type="presParOf" srcId="{9CDEAC02-0CF8-CA41-AD42-30EEBD50A248}" destId="{A09D3DE5-F7C2-8F46-8C77-9369490C88F8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4BA8BFED-B0A5-4C14-96BE-3267A4BFD131}" type="doc">
      <dgm:prSet loTypeId="urn:microsoft.com/office/officeart/2005/8/layout/vProcess5" loCatId="process" qsTypeId="urn:microsoft.com/office/officeart/2005/8/quickstyle/simple1" qsCatId="simple" csTypeId="urn:microsoft.com/office/officeart/2005/8/colors/colorful1#3" csCatId="colorful"/>
      <dgm:spPr/>
      <dgm:t>
        <a:bodyPr/>
        <a:lstStyle/>
        <a:p>
          <a:endParaRPr lang="en-US"/>
        </a:p>
      </dgm:t>
    </dgm:pt>
    <dgm:pt modelId="{91EE9E80-E71F-43AD-8849-0900DEFCDD37}">
      <dgm:prSet/>
      <dgm:spPr/>
      <dgm:t>
        <a:bodyPr/>
        <a:lstStyle/>
        <a:p>
          <a:pPr rtl="0"/>
          <a:r>
            <a:rPr lang="en-US" dirty="0" smtClean="0"/>
            <a:t>Identify the target audience</a:t>
          </a:r>
          <a:endParaRPr lang="en-US" dirty="0"/>
        </a:p>
      </dgm:t>
    </dgm:pt>
    <dgm:pt modelId="{9230943E-BB24-476F-A944-AA35F468914E}" type="parTrans" cxnId="{16BC5689-05BD-4509-AC13-B1DFEA88FE1A}">
      <dgm:prSet/>
      <dgm:spPr/>
      <dgm:t>
        <a:bodyPr/>
        <a:lstStyle/>
        <a:p>
          <a:endParaRPr lang="en-US"/>
        </a:p>
      </dgm:t>
    </dgm:pt>
    <dgm:pt modelId="{04E73D0E-80B5-40E4-AA9E-2E31C4DA7880}" type="sibTrans" cxnId="{16BC5689-05BD-4509-AC13-B1DFEA88FE1A}">
      <dgm:prSet/>
      <dgm:spPr/>
      <dgm:t>
        <a:bodyPr/>
        <a:lstStyle/>
        <a:p>
          <a:endParaRPr lang="en-US"/>
        </a:p>
      </dgm:t>
    </dgm:pt>
    <dgm:pt modelId="{AFADFED9-ED08-4010-838C-6C4BA454B62E}">
      <dgm:prSet/>
      <dgm:spPr/>
      <dgm:t>
        <a:bodyPr/>
        <a:lstStyle/>
        <a:p>
          <a:pPr rtl="0"/>
          <a:r>
            <a:rPr lang="en-US" dirty="0" smtClean="0"/>
            <a:t>Determine the communication objectives</a:t>
          </a:r>
          <a:endParaRPr lang="en-US" dirty="0"/>
        </a:p>
      </dgm:t>
    </dgm:pt>
    <dgm:pt modelId="{E55847B6-8C30-4ECE-8314-A3531EDDCDB0}" type="parTrans" cxnId="{5437E4B8-EEC5-48FC-BF51-8342D173DE27}">
      <dgm:prSet/>
      <dgm:spPr/>
      <dgm:t>
        <a:bodyPr/>
        <a:lstStyle/>
        <a:p>
          <a:endParaRPr lang="en-US"/>
        </a:p>
      </dgm:t>
    </dgm:pt>
    <dgm:pt modelId="{E80F27B3-2595-4551-B007-CA74F1FFB454}" type="sibTrans" cxnId="{5437E4B8-EEC5-48FC-BF51-8342D173DE27}">
      <dgm:prSet/>
      <dgm:spPr/>
      <dgm:t>
        <a:bodyPr/>
        <a:lstStyle/>
        <a:p>
          <a:endParaRPr lang="en-US"/>
        </a:p>
      </dgm:t>
    </dgm:pt>
    <dgm:pt modelId="{3F46AED9-FEC5-40F0-8C96-7359F1C63A4C}">
      <dgm:prSet/>
      <dgm:spPr/>
      <dgm:t>
        <a:bodyPr/>
        <a:lstStyle/>
        <a:p>
          <a:pPr rtl="0"/>
          <a:r>
            <a:rPr lang="en-US" dirty="0" smtClean="0"/>
            <a:t>Design the message</a:t>
          </a:r>
          <a:endParaRPr lang="en-US" dirty="0"/>
        </a:p>
      </dgm:t>
    </dgm:pt>
    <dgm:pt modelId="{2869C292-C7AE-45FA-9EDF-96BD3DFAE985}" type="parTrans" cxnId="{B84D0935-218D-4BFA-834C-FCF41218F5A6}">
      <dgm:prSet/>
      <dgm:spPr/>
      <dgm:t>
        <a:bodyPr/>
        <a:lstStyle/>
        <a:p>
          <a:endParaRPr lang="en-US"/>
        </a:p>
      </dgm:t>
    </dgm:pt>
    <dgm:pt modelId="{3584218C-E643-4FBF-8571-A05B0D15F0A2}" type="sibTrans" cxnId="{B84D0935-218D-4BFA-834C-FCF41218F5A6}">
      <dgm:prSet/>
      <dgm:spPr/>
      <dgm:t>
        <a:bodyPr/>
        <a:lstStyle/>
        <a:p>
          <a:endParaRPr lang="en-US"/>
        </a:p>
      </dgm:t>
    </dgm:pt>
    <dgm:pt modelId="{6CF63C12-68EE-4762-BC3F-F335997D8874}">
      <dgm:prSet/>
      <dgm:spPr/>
      <dgm:t>
        <a:bodyPr/>
        <a:lstStyle/>
        <a:p>
          <a:pPr rtl="0"/>
          <a:r>
            <a:rPr lang="en-US" dirty="0" smtClean="0"/>
            <a:t>Choose the media</a:t>
          </a:r>
          <a:endParaRPr lang="en-US" dirty="0"/>
        </a:p>
      </dgm:t>
    </dgm:pt>
    <dgm:pt modelId="{0094F600-212A-446E-B2E1-B9BD57761574}" type="parTrans" cxnId="{A38ABADA-EDEA-4544-A0B4-380F729D8E7B}">
      <dgm:prSet/>
      <dgm:spPr/>
      <dgm:t>
        <a:bodyPr/>
        <a:lstStyle/>
        <a:p>
          <a:endParaRPr lang="en-US"/>
        </a:p>
      </dgm:t>
    </dgm:pt>
    <dgm:pt modelId="{9AE45F00-291E-4A1A-94FC-DAAC5BE38D06}" type="sibTrans" cxnId="{A38ABADA-EDEA-4544-A0B4-380F729D8E7B}">
      <dgm:prSet/>
      <dgm:spPr/>
      <dgm:t>
        <a:bodyPr/>
        <a:lstStyle/>
        <a:p>
          <a:endParaRPr lang="en-US"/>
        </a:p>
      </dgm:t>
    </dgm:pt>
    <dgm:pt modelId="{C99B816C-DBF7-412E-9374-77994EB0E69D}">
      <dgm:prSet/>
      <dgm:spPr/>
      <dgm:t>
        <a:bodyPr/>
        <a:lstStyle/>
        <a:p>
          <a:pPr rtl="0"/>
          <a:r>
            <a:rPr lang="en-US" dirty="0" smtClean="0"/>
            <a:t>Select the message source</a:t>
          </a:r>
          <a:endParaRPr lang="en-US" dirty="0"/>
        </a:p>
      </dgm:t>
    </dgm:pt>
    <dgm:pt modelId="{61B75EA4-02A0-43F7-B8F2-B0C18C77EE27}" type="parTrans" cxnId="{EB1150F3-C0F0-42C9-BF0E-FFC7CC39DF8F}">
      <dgm:prSet/>
      <dgm:spPr/>
      <dgm:t>
        <a:bodyPr/>
        <a:lstStyle/>
        <a:p>
          <a:endParaRPr lang="en-US"/>
        </a:p>
      </dgm:t>
    </dgm:pt>
    <dgm:pt modelId="{D4659384-2547-4DD0-A4F5-D447B42964BD}" type="sibTrans" cxnId="{EB1150F3-C0F0-42C9-BF0E-FFC7CC39DF8F}">
      <dgm:prSet/>
      <dgm:spPr/>
      <dgm:t>
        <a:bodyPr/>
        <a:lstStyle/>
        <a:p>
          <a:endParaRPr lang="en-US"/>
        </a:p>
      </dgm:t>
    </dgm:pt>
    <dgm:pt modelId="{D7CFE3EF-E899-4BF9-83AF-B9156EF0C3CF}">
      <dgm:prSet/>
      <dgm:spPr/>
      <dgm:t>
        <a:bodyPr/>
        <a:lstStyle/>
        <a:p>
          <a:endParaRPr lang="en-US"/>
        </a:p>
      </dgm:t>
    </dgm:pt>
    <dgm:pt modelId="{CDE0A707-6143-494A-B2AC-553AC24084CA}" type="parTrans" cxnId="{719A03A0-6298-4C0A-999E-BC7954A0CACE}">
      <dgm:prSet/>
      <dgm:spPr/>
      <dgm:t>
        <a:bodyPr/>
        <a:lstStyle/>
        <a:p>
          <a:endParaRPr lang="en-US"/>
        </a:p>
      </dgm:t>
    </dgm:pt>
    <dgm:pt modelId="{F3F0CC5F-DADE-4808-B10D-0A6FFC7FE80A}" type="sibTrans" cxnId="{719A03A0-6298-4C0A-999E-BC7954A0CACE}">
      <dgm:prSet/>
      <dgm:spPr/>
      <dgm:t>
        <a:bodyPr/>
        <a:lstStyle/>
        <a:p>
          <a:endParaRPr lang="en-US"/>
        </a:p>
      </dgm:t>
    </dgm:pt>
    <dgm:pt modelId="{9619A2A9-F8F1-4636-AC05-58086A38D126}" type="pres">
      <dgm:prSet presAssocID="{4BA8BFED-B0A5-4C14-96BE-3267A4BFD13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D17A7A5-16BC-4038-B179-5D22371E1408}" type="pres">
      <dgm:prSet presAssocID="{4BA8BFED-B0A5-4C14-96BE-3267A4BFD131}" presName="dummyMaxCanvas" presStyleCnt="0">
        <dgm:presLayoutVars/>
      </dgm:prSet>
      <dgm:spPr/>
      <dgm:t>
        <a:bodyPr/>
        <a:lstStyle/>
        <a:p>
          <a:endParaRPr lang="en-US"/>
        </a:p>
      </dgm:t>
    </dgm:pt>
    <dgm:pt modelId="{6635A873-F0D4-46A9-B5D7-FB2CD618C06A}" type="pres">
      <dgm:prSet presAssocID="{4BA8BFED-B0A5-4C14-96BE-3267A4BFD131}" presName="FiveNodes_1" presStyleLbl="node1" presStyleIdx="0" presStyleCnt="5" custLinFactNeighborX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247799-7BC0-4263-AB0E-BB8E317B7E81}" type="pres">
      <dgm:prSet presAssocID="{4BA8BFED-B0A5-4C14-96BE-3267A4BFD131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CF2F97-CCE9-4A08-B446-C06EC377B1C5}" type="pres">
      <dgm:prSet presAssocID="{4BA8BFED-B0A5-4C14-96BE-3267A4BFD131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0D92A7-A1FE-4DC1-9F44-F99FC71F587D}" type="pres">
      <dgm:prSet presAssocID="{4BA8BFED-B0A5-4C14-96BE-3267A4BFD131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A23CD6-5B90-4019-A4C1-8E933020AC4F}" type="pres">
      <dgm:prSet presAssocID="{4BA8BFED-B0A5-4C14-96BE-3267A4BFD131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38E082-CD2C-4E83-81C9-9DEB2914D5AC}" type="pres">
      <dgm:prSet presAssocID="{4BA8BFED-B0A5-4C14-96BE-3267A4BFD131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518147-D22A-45F5-84C9-85ED556FDD6F}" type="pres">
      <dgm:prSet presAssocID="{4BA8BFED-B0A5-4C14-96BE-3267A4BFD131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145C8B-70A1-44F8-8CC3-E5A8CD5144FA}" type="pres">
      <dgm:prSet presAssocID="{4BA8BFED-B0A5-4C14-96BE-3267A4BFD131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02084B-0553-401C-98B0-35C933B2A0BF}" type="pres">
      <dgm:prSet presAssocID="{4BA8BFED-B0A5-4C14-96BE-3267A4BFD131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BB8F60-3D6F-40EE-872F-288EBA12E4D3}" type="pres">
      <dgm:prSet presAssocID="{4BA8BFED-B0A5-4C14-96BE-3267A4BFD131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80CF4D-3B27-4488-A816-F3FD91B60DB6}" type="pres">
      <dgm:prSet presAssocID="{4BA8BFED-B0A5-4C14-96BE-3267A4BFD131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F98B3C-9A38-4EB8-BD78-D07EE5248A86}" type="pres">
      <dgm:prSet presAssocID="{4BA8BFED-B0A5-4C14-96BE-3267A4BFD131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91E8C9-1653-45AF-B459-9A44482D514D}" type="pres">
      <dgm:prSet presAssocID="{4BA8BFED-B0A5-4C14-96BE-3267A4BFD131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A62A90-FA31-4A38-817E-B82DE1A44B91}" type="pres">
      <dgm:prSet presAssocID="{4BA8BFED-B0A5-4C14-96BE-3267A4BFD131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C6F49B3-863F-D44B-A159-621F349E2028}" type="presOf" srcId="{C99B816C-DBF7-412E-9374-77994EB0E69D}" destId="{D8A23CD6-5B90-4019-A4C1-8E933020AC4F}" srcOrd="0" destOrd="0" presId="urn:microsoft.com/office/officeart/2005/8/layout/vProcess5"/>
    <dgm:cxn modelId="{76E5E2B5-D76A-C441-8890-BF5542E520F3}" type="presOf" srcId="{AFADFED9-ED08-4010-838C-6C4BA454B62E}" destId="{F0247799-7BC0-4263-AB0E-BB8E317B7E81}" srcOrd="0" destOrd="0" presId="urn:microsoft.com/office/officeart/2005/8/layout/vProcess5"/>
    <dgm:cxn modelId="{5437E4B8-EEC5-48FC-BF51-8342D173DE27}" srcId="{4BA8BFED-B0A5-4C14-96BE-3267A4BFD131}" destId="{AFADFED9-ED08-4010-838C-6C4BA454B62E}" srcOrd="1" destOrd="0" parTransId="{E55847B6-8C30-4ECE-8314-A3531EDDCDB0}" sibTransId="{E80F27B3-2595-4551-B007-CA74F1FFB454}"/>
    <dgm:cxn modelId="{1EE05046-5386-214E-A89D-5F71116D21C8}" type="presOf" srcId="{4BA8BFED-B0A5-4C14-96BE-3267A4BFD131}" destId="{9619A2A9-F8F1-4636-AC05-58086A38D126}" srcOrd="0" destOrd="0" presId="urn:microsoft.com/office/officeart/2005/8/layout/vProcess5"/>
    <dgm:cxn modelId="{47472B4D-FD6D-5740-A481-3536BE889C35}" type="presOf" srcId="{9AE45F00-291E-4A1A-94FC-DAAC5BE38D06}" destId="{FB02084B-0553-401C-98B0-35C933B2A0BF}" srcOrd="0" destOrd="0" presId="urn:microsoft.com/office/officeart/2005/8/layout/vProcess5"/>
    <dgm:cxn modelId="{30E73B11-257D-DE42-A331-D8915AA4FD25}" type="presOf" srcId="{04E73D0E-80B5-40E4-AA9E-2E31C4DA7880}" destId="{3D38E082-CD2C-4E83-81C9-9DEB2914D5AC}" srcOrd="0" destOrd="0" presId="urn:microsoft.com/office/officeart/2005/8/layout/vProcess5"/>
    <dgm:cxn modelId="{947DF415-7AF9-074F-9B0E-77016B2B6597}" type="presOf" srcId="{6CF63C12-68EE-4762-BC3F-F335997D8874}" destId="{980D92A7-A1FE-4DC1-9F44-F99FC71F587D}" srcOrd="0" destOrd="0" presId="urn:microsoft.com/office/officeart/2005/8/layout/vProcess5"/>
    <dgm:cxn modelId="{87FB34BF-281B-C847-AA4E-7845D3429B53}" type="presOf" srcId="{91EE9E80-E71F-43AD-8849-0900DEFCDD37}" destId="{6635A873-F0D4-46A9-B5D7-FB2CD618C06A}" srcOrd="0" destOrd="0" presId="urn:microsoft.com/office/officeart/2005/8/layout/vProcess5"/>
    <dgm:cxn modelId="{F986CC77-CE72-D049-80A2-96E578DD3F73}" type="presOf" srcId="{3F46AED9-FEC5-40F0-8C96-7359F1C63A4C}" destId="{69F98B3C-9A38-4EB8-BD78-D07EE5248A86}" srcOrd="1" destOrd="0" presId="urn:microsoft.com/office/officeart/2005/8/layout/vProcess5"/>
    <dgm:cxn modelId="{DBF7DCBE-EE0C-574B-8D9E-DB9457606CBB}" type="presOf" srcId="{C99B816C-DBF7-412E-9374-77994EB0E69D}" destId="{6FA62A90-FA31-4A38-817E-B82DE1A44B91}" srcOrd="1" destOrd="0" presId="urn:microsoft.com/office/officeart/2005/8/layout/vProcess5"/>
    <dgm:cxn modelId="{575469CB-4C98-F443-8956-388BB0980CA1}" type="presOf" srcId="{91EE9E80-E71F-43AD-8849-0900DEFCDD37}" destId="{06BB8F60-3D6F-40EE-872F-288EBA12E4D3}" srcOrd="1" destOrd="0" presId="urn:microsoft.com/office/officeart/2005/8/layout/vProcess5"/>
    <dgm:cxn modelId="{7C7E5D31-DE7C-7049-ACD0-80C660B536A7}" type="presOf" srcId="{6CF63C12-68EE-4762-BC3F-F335997D8874}" destId="{EB91E8C9-1653-45AF-B459-9A44482D514D}" srcOrd="1" destOrd="0" presId="urn:microsoft.com/office/officeart/2005/8/layout/vProcess5"/>
    <dgm:cxn modelId="{F932B94B-AAB9-8C48-BB88-B3808F24C4F5}" type="presOf" srcId="{AFADFED9-ED08-4010-838C-6C4BA454B62E}" destId="{5480CF4D-3B27-4488-A816-F3FD91B60DB6}" srcOrd="1" destOrd="0" presId="urn:microsoft.com/office/officeart/2005/8/layout/vProcess5"/>
    <dgm:cxn modelId="{16BC5689-05BD-4509-AC13-B1DFEA88FE1A}" srcId="{4BA8BFED-B0A5-4C14-96BE-3267A4BFD131}" destId="{91EE9E80-E71F-43AD-8849-0900DEFCDD37}" srcOrd="0" destOrd="0" parTransId="{9230943E-BB24-476F-A944-AA35F468914E}" sibTransId="{04E73D0E-80B5-40E4-AA9E-2E31C4DA7880}"/>
    <dgm:cxn modelId="{1497A1FD-582E-2B46-854F-0D963E239AD5}" type="presOf" srcId="{3584218C-E643-4FBF-8571-A05B0D15F0A2}" destId="{DD145C8B-70A1-44F8-8CC3-E5A8CD5144FA}" srcOrd="0" destOrd="0" presId="urn:microsoft.com/office/officeart/2005/8/layout/vProcess5"/>
    <dgm:cxn modelId="{B84D0935-218D-4BFA-834C-FCF41218F5A6}" srcId="{4BA8BFED-B0A5-4C14-96BE-3267A4BFD131}" destId="{3F46AED9-FEC5-40F0-8C96-7359F1C63A4C}" srcOrd="2" destOrd="0" parTransId="{2869C292-C7AE-45FA-9EDF-96BD3DFAE985}" sibTransId="{3584218C-E643-4FBF-8571-A05B0D15F0A2}"/>
    <dgm:cxn modelId="{EB1150F3-C0F0-42C9-BF0E-FFC7CC39DF8F}" srcId="{4BA8BFED-B0A5-4C14-96BE-3267A4BFD131}" destId="{C99B816C-DBF7-412E-9374-77994EB0E69D}" srcOrd="4" destOrd="0" parTransId="{61B75EA4-02A0-43F7-B8F2-B0C18C77EE27}" sibTransId="{D4659384-2547-4DD0-A4F5-D447B42964BD}"/>
    <dgm:cxn modelId="{C6065458-23DD-3D40-926C-1876743710D0}" type="presOf" srcId="{E80F27B3-2595-4551-B007-CA74F1FFB454}" destId="{13518147-D22A-45F5-84C9-85ED556FDD6F}" srcOrd="0" destOrd="0" presId="urn:microsoft.com/office/officeart/2005/8/layout/vProcess5"/>
    <dgm:cxn modelId="{719A03A0-6298-4C0A-999E-BC7954A0CACE}" srcId="{4BA8BFED-B0A5-4C14-96BE-3267A4BFD131}" destId="{D7CFE3EF-E899-4BF9-83AF-B9156EF0C3CF}" srcOrd="5" destOrd="0" parTransId="{CDE0A707-6143-494A-B2AC-553AC24084CA}" sibTransId="{F3F0CC5F-DADE-4808-B10D-0A6FFC7FE80A}"/>
    <dgm:cxn modelId="{A38ABADA-EDEA-4544-A0B4-380F729D8E7B}" srcId="{4BA8BFED-B0A5-4C14-96BE-3267A4BFD131}" destId="{6CF63C12-68EE-4762-BC3F-F335997D8874}" srcOrd="3" destOrd="0" parTransId="{0094F600-212A-446E-B2E1-B9BD57761574}" sibTransId="{9AE45F00-291E-4A1A-94FC-DAAC5BE38D06}"/>
    <dgm:cxn modelId="{B82382AB-D630-C04B-AA7E-C5C6379BCE45}" type="presOf" srcId="{3F46AED9-FEC5-40F0-8C96-7359F1C63A4C}" destId="{0FCF2F97-CCE9-4A08-B446-C06EC377B1C5}" srcOrd="0" destOrd="0" presId="urn:microsoft.com/office/officeart/2005/8/layout/vProcess5"/>
    <dgm:cxn modelId="{4777AC12-5EAB-6B45-8906-34FB0579CD5D}" type="presParOf" srcId="{9619A2A9-F8F1-4636-AC05-58086A38D126}" destId="{7D17A7A5-16BC-4038-B179-5D22371E1408}" srcOrd="0" destOrd="0" presId="urn:microsoft.com/office/officeart/2005/8/layout/vProcess5"/>
    <dgm:cxn modelId="{3A261B7C-46AC-E847-BB38-73D5686BAEC9}" type="presParOf" srcId="{9619A2A9-F8F1-4636-AC05-58086A38D126}" destId="{6635A873-F0D4-46A9-B5D7-FB2CD618C06A}" srcOrd="1" destOrd="0" presId="urn:microsoft.com/office/officeart/2005/8/layout/vProcess5"/>
    <dgm:cxn modelId="{F1FD8947-95C8-F74D-BAAA-D3ED6298B79B}" type="presParOf" srcId="{9619A2A9-F8F1-4636-AC05-58086A38D126}" destId="{F0247799-7BC0-4263-AB0E-BB8E317B7E81}" srcOrd="2" destOrd="0" presId="urn:microsoft.com/office/officeart/2005/8/layout/vProcess5"/>
    <dgm:cxn modelId="{FC187E19-E8D2-274A-ADC8-DFC49569B06F}" type="presParOf" srcId="{9619A2A9-F8F1-4636-AC05-58086A38D126}" destId="{0FCF2F97-CCE9-4A08-B446-C06EC377B1C5}" srcOrd="3" destOrd="0" presId="urn:microsoft.com/office/officeart/2005/8/layout/vProcess5"/>
    <dgm:cxn modelId="{4B67E116-D0EF-084D-A908-AB8660EC22E7}" type="presParOf" srcId="{9619A2A9-F8F1-4636-AC05-58086A38D126}" destId="{980D92A7-A1FE-4DC1-9F44-F99FC71F587D}" srcOrd="4" destOrd="0" presId="urn:microsoft.com/office/officeart/2005/8/layout/vProcess5"/>
    <dgm:cxn modelId="{0B5549C9-8EEB-3646-B094-2B2AF14C0678}" type="presParOf" srcId="{9619A2A9-F8F1-4636-AC05-58086A38D126}" destId="{D8A23CD6-5B90-4019-A4C1-8E933020AC4F}" srcOrd="5" destOrd="0" presId="urn:microsoft.com/office/officeart/2005/8/layout/vProcess5"/>
    <dgm:cxn modelId="{ABED1DD7-006C-3E49-97EF-E4F4BBF5CDBD}" type="presParOf" srcId="{9619A2A9-F8F1-4636-AC05-58086A38D126}" destId="{3D38E082-CD2C-4E83-81C9-9DEB2914D5AC}" srcOrd="6" destOrd="0" presId="urn:microsoft.com/office/officeart/2005/8/layout/vProcess5"/>
    <dgm:cxn modelId="{206E49BD-7D6E-BC4D-941D-0AED13C1CE3A}" type="presParOf" srcId="{9619A2A9-F8F1-4636-AC05-58086A38D126}" destId="{13518147-D22A-45F5-84C9-85ED556FDD6F}" srcOrd="7" destOrd="0" presId="urn:microsoft.com/office/officeart/2005/8/layout/vProcess5"/>
    <dgm:cxn modelId="{DA177389-A016-1049-B5FE-F9DEAC4D33EA}" type="presParOf" srcId="{9619A2A9-F8F1-4636-AC05-58086A38D126}" destId="{DD145C8B-70A1-44F8-8CC3-E5A8CD5144FA}" srcOrd="8" destOrd="0" presId="urn:microsoft.com/office/officeart/2005/8/layout/vProcess5"/>
    <dgm:cxn modelId="{BE4A7AF1-A476-1D4A-AC36-22F7A1D49FDB}" type="presParOf" srcId="{9619A2A9-F8F1-4636-AC05-58086A38D126}" destId="{FB02084B-0553-401C-98B0-35C933B2A0BF}" srcOrd="9" destOrd="0" presId="urn:microsoft.com/office/officeart/2005/8/layout/vProcess5"/>
    <dgm:cxn modelId="{477EDBAF-DD11-D24E-A2C0-7EA208FB96B2}" type="presParOf" srcId="{9619A2A9-F8F1-4636-AC05-58086A38D126}" destId="{06BB8F60-3D6F-40EE-872F-288EBA12E4D3}" srcOrd="10" destOrd="0" presId="urn:microsoft.com/office/officeart/2005/8/layout/vProcess5"/>
    <dgm:cxn modelId="{925AA6D0-DB09-C94B-BD45-EADB8F6D5C60}" type="presParOf" srcId="{9619A2A9-F8F1-4636-AC05-58086A38D126}" destId="{5480CF4D-3B27-4488-A816-F3FD91B60DB6}" srcOrd="11" destOrd="0" presId="urn:microsoft.com/office/officeart/2005/8/layout/vProcess5"/>
    <dgm:cxn modelId="{8E15E1D1-3366-9546-97FB-D8BDEAF23150}" type="presParOf" srcId="{9619A2A9-F8F1-4636-AC05-58086A38D126}" destId="{69F98B3C-9A38-4EB8-BD78-D07EE5248A86}" srcOrd="12" destOrd="0" presId="urn:microsoft.com/office/officeart/2005/8/layout/vProcess5"/>
    <dgm:cxn modelId="{376D52BF-1C2F-8249-8095-AD5C39A1E9F4}" type="presParOf" srcId="{9619A2A9-F8F1-4636-AC05-58086A38D126}" destId="{EB91E8C9-1653-45AF-B459-9A44482D514D}" srcOrd="13" destOrd="0" presId="urn:microsoft.com/office/officeart/2005/8/layout/vProcess5"/>
    <dgm:cxn modelId="{4E8FC840-03A9-9A46-B481-53E5401AD089}" type="presParOf" srcId="{9619A2A9-F8F1-4636-AC05-58086A38D126}" destId="{6FA62A90-FA31-4A38-817E-B82DE1A44B9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6B19BED3-F8F9-784E-BF89-F6500438B73F}" type="doc">
      <dgm:prSet loTypeId="urn:microsoft.com/office/officeart/2005/8/layout/process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6FC7803-AAF3-6842-96DE-5FA6900022A2}">
      <dgm:prSet phldrT="[Text]"/>
      <dgm:spPr/>
      <dgm:t>
        <a:bodyPr/>
        <a:lstStyle/>
        <a:p>
          <a:r>
            <a:rPr lang="en-US" dirty="0" smtClean="0"/>
            <a:t>Awareness</a:t>
          </a:r>
          <a:endParaRPr lang="en-US" dirty="0"/>
        </a:p>
      </dgm:t>
    </dgm:pt>
    <dgm:pt modelId="{4861AB0D-66C2-1A44-96D5-10E01E003F24}" type="parTrans" cxnId="{722F96D7-82B7-8546-A310-85351D79E230}">
      <dgm:prSet/>
      <dgm:spPr/>
      <dgm:t>
        <a:bodyPr/>
        <a:lstStyle/>
        <a:p>
          <a:endParaRPr lang="en-US"/>
        </a:p>
      </dgm:t>
    </dgm:pt>
    <dgm:pt modelId="{9EB9BD52-B0E9-0940-8370-0064745A629C}" type="sibTrans" cxnId="{722F96D7-82B7-8546-A310-85351D79E230}">
      <dgm:prSet/>
      <dgm:spPr/>
      <dgm:t>
        <a:bodyPr/>
        <a:lstStyle/>
        <a:p>
          <a:endParaRPr lang="en-US"/>
        </a:p>
      </dgm:t>
    </dgm:pt>
    <dgm:pt modelId="{E1EB40DE-C57C-5D44-8DEA-3EDE60DC23E0}">
      <dgm:prSet phldrT="[Text]"/>
      <dgm:spPr/>
      <dgm:t>
        <a:bodyPr/>
        <a:lstStyle/>
        <a:p>
          <a:r>
            <a:rPr lang="en-US" dirty="0" smtClean="0"/>
            <a:t>Knowledge</a:t>
          </a:r>
          <a:endParaRPr lang="en-US" dirty="0"/>
        </a:p>
      </dgm:t>
    </dgm:pt>
    <dgm:pt modelId="{20F446FB-EC4B-9E4E-B6B5-D9A60F26B01F}" type="parTrans" cxnId="{331681F5-5928-DF49-956A-4C7BF922D2E0}">
      <dgm:prSet/>
      <dgm:spPr/>
      <dgm:t>
        <a:bodyPr/>
        <a:lstStyle/>
        <a:p>
          <a:endParaRPr lang="en-US"/>
        </a:p>
      </dgm:t>
    </dgm:pt>
    <dgm:pt modelId="{9AB0C7E2-5858-8343-8A2C-BC45E669B1BC}" type="sibTrans" cxnId="{331681F5-5928-DF49-956A-4C7BF922D2E0}">
      <dgm:prSet/>
      <dgm:spPr/>
      <dgm:t>
        <a:bodyPr/>
        <a:lstStyle/>
        <a:p>
          <a:endParaRPr lang="en-US"/>
        </a:p>
      </dgm:t>
    </dgm:pt>
    <dgm:pt modelId="{BA5428AD-6D89-2448-B7CE-C289FA844657}">
      <dgm:prSet phldrT="[Text]"/>
      <dgm:spPr/>
      <dgm:t>
        <a:bodyPr/>
        <a:lstStyle/>
        <a:p>
          <a:r>
            <a:rPr lang="en-US" dirty="0" smtClean="0"/>
            <a:t>Liking</a:t>
          </a:r>
          <a:endParaRPr lang="en-US" dirty="0"/>
        </a:p>
      </dgm:t>
    </dgm:pt>
    <dgm:pt modelId="{8B939B6D-8B7C-B240-909F-2DBB122DE17D}" type="parTrans" cxnId="{CBAEF478-6FAB-5347-9794-8B704FD5DD03}">
      <dgm:prSet/>
      <dgm:spPr/>
      <dgm:t>
        <a:bodyPr/>
        <a:lstStyle/>
        <a:p>
          <a:endParaRPr lang="en-US"/>
        </a:p>
      </dgm:t>
    </dgm:pt>
    <dgm:pt modelId="{3C679CEC-AA2C-E34C-B309-B286569895E0}" type="sibTrans" cxnId="{CBAEF478-6FAB-5347-9794-8B704FD5DD03}">
      <dgm:prSet/>
      <dgm:spPr/>
      <dgm:t>
        <a:bodyPr/>
        <a:lstStyle/>
        <a:p>
          <a:endParaRPr lang="en-US"/>
        </a:p>
      </dgm:t>
    </dgm:pt>
    <dgm:pt modelId="{EA62361C-51DE-C146-9181-F1E967EDC342}">
      <dgm:prSet phldrT="[Text]"/>
      <dgm:spPr/>
      <dgm:t>
        <a:bodyPr/>
        <a:lstStyle/>
        <a:p>
          <a:r>
            <a:rPr lang="en-US" dirty="0" smtClean="0"/>
            <a:t>Preference</a:t>
          </a:r>
          <a:endParaRPr lang="en-US" dirty="0"/>
        </a:p>
      </dgm:t>
    </dgm:pt>
    <dgm:pt modelId="{4C1CE377-BEAE-AC41-9754-946DF823E43F}" type="parTrans" cxnId="{F290EAC8-AD6C-3142-A705-A54EEBE4FB0A}">
      <dgm:prSet/>
      <dgm:spPr/>
      <dgm:t>
        <a:bodyPr/>
        <a:lstStyle/>
        <a:p>
          <a:endParaRPr lang="en-US"/>
        </a:p>
      </dgm:t>
    </dgm:pt>
    <dgm:pt modelId="{723C8C07-2AFD-C848-8E93-48941A0E14D8}" type="sibTrans" cxnId="{F290EAC8-AD6C-3142-A705-A54EEBE4FB0A}">
      <dgm:prSet/>
      <dgm:spPr/>
      <dgm:t>
        <a:bodyPr/>
        <a:lstStyle/>
        <a:p>
          <a:endParaRPr lang="en-US"/>
        </a:p>
      </dgm:t>
    </dgm:pt>
    <dgm:pt modelId="{1A27F1F3-7312-D24E-8AE7-9C3EE48475D9}">
      <dgm:prSet phldrT="[Text]"/>
      <dgm:spPr/>
      <dgm:t>
        <a:bodyPr/>
        <a:lstStyle/>
        <a:p>
          <a:r>
            <a:rPr lang="en-US" dirty="0" smtClean="0"/>
            <a:t>Conviction</a:t>
          </a:r>
          <a:endParaRPr lang="en-US" dirty="0"/>
        </a:p>
      </dgm:t>
    </dgm:pt>
    <dgm:pt modelId="{2591A88C-D98F-7C48-93DC-FB321215872D}" type="parTrans" cxnId="{19BB2B67-E3C8-8149-8049-5CA02341E382}">
      <dgm:prSet/>
      <dgm:spPr/>
      <dgm:t>
        <a:bodyPr/>
        <a:lstStyle/>
        <a:p>
          <a:endParaRPr lang="en-US"/>
        </a:p>
      </dgm:t>
    </dgm:pt>
    <dgm:pt modelId="{8A3FCCCB-3945-B647-BC28-22CA4AB2E010}" type="sibTrans" cxnId="{19BB2B67-E3C8-8149-8049-5CA02341E382}">
      <dgm:prSet/>
      <dgm:spPr/>
      <dgm:t>
        <a:bodyPr/>
        <a:lstStyle/>
        <a:p>
          <a:endParaRPr lang="en-US"/>
        </a:p>
      </dgm:t>
    </dgm:pt>
    <dgm:pt modelId="{9C25A801-FEEB-8D4B-9EBC-25CC37E472E6}">
      <dgm:prSet phldrT="[Text]"/>
      <dgm:spPr/>
      <dgm:t>
        <a:bodyPr/>
        <a:lstStyle/>
        <a:p>
          <a:r>
            <a:rPr lang="en-US" dirty="0" smtClean="0"/>
            <a:t>Purchase</a:t>
          </a:r>
          <a:endParaRPr lang="en-US" dirty="0"/>
        </a:p>
      </dgm:t>
    </dgm:pt>
    <dgm:pt modelId="{58410F63-6045-FD4F-98AE-C2B0E780703A}" type="parTrans" cxnId="{6BD5FDEA-59FD-9C47-A95D-940ECAE2EA81}">
      <dgm:prSet/>
      <dgm:spPr/>
      <dgm:t>
        <a:bodyPr/>
        <a:lstStyle/>
        <a:p>
          <a:endParaRPr lang="en-US"/>
        </a:p>
      </dgm:t>
    </dgm:pt>
    <dgm:pt modelId="{4B58868A-8030-E142-B109-3646B383415E}" type="sibTrans" cxnId="{6BD5FDEA-59FD-9C47-A95D-940ECAE2EA81}">
      <dgm:prSet/>
      <dgm:spPr/>
      <dgm:t>
        <a:bodyPr/>
        <a:lstStyle/>
        <a:p>
          <a:endParaRPr lang="en-US"/>
        </a:p>
      </dgm:t>
    </dgm:pt>
    <dgm:pt modelId="{6C81890E-623B-AC4B-A097-FDA1B385D053}" type="pres">
      <dgm:prSet presAssocID="{6B19BED3-F8F9-784E-BF89-F6500438B73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5FB4DC3-2448-8746-B484-CD2343000C21}" type="pres">
      <dgm:prSet presAssocID="{66FC7803-AAF3-6842-96DE-5FA6900022A2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8F05AE-9A3A-4B45-BB20-EDC37F7B6620}" type="pres">
      <dgm:prSet presAssocID="{9EB9BD52-B0E9-0940-8370-0064745A629C}" presName="sibTrans" presStyleLbl="sibTrans2D1" presStyleIdx="0" presStyleCnt="5"/>
      <dgm:spPr/>
      <dgm:t>
        <a:bodyPr/>
        <a:lstStyle/>
        <a:p>
          <a:endParaRPr lang="en-US"/>
        </a:p>
      </dgm:t>
    </dgm:pt>
    <dgm:pt modelId="{2F26D390-55F3-2948-AB24-7529CAA59593}" type="pres">
      <dgm:prSet presAssocID="{9EB9BD52-B0E9-0940-8370-0064745A629C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DF6CBE2F-C123-E646-B7D0-44B8671E8B61}" type="pres">
      <dgm:prSet presAssocID="{E1EB40DE-C57C-5D44-8DEA-3EDE60DC23E0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9BAC19-FFA0-9D47-983A-A5FE8204DC09}" type="pres">
      <dgm:prSet presAssocID="{9AB0C7E2-5858-8343-8A2C-BC45E669B1BC}" presName="sibTrans" presStyleLbl="sibTrans2D1" presStyleIdx="1" presStyleCnt="5"/>
      <dgm:spPr/>
      <dgm:t>
        <a:bodyPr/>
        <a:lstStyle/>
        <a:p>
          <a:endParaRPr lang="en-US"/>
        </a:p>
      </dgm:t>
    </dgm:pt>
    <dgm:pt modelId="{402ED9E4-F995-584D-B312-9A63E7C6F053}" type="pres">
      <dgm:prSet presAssocID="{9AB0C7E2-5858-8343-8A2C-BC45E669B1BC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634518A0-B885-874B-BF6C-30FAE568F636}" type="pres">
      <dgm:prSet presAssocID="{BA5428AD-6D89-2448-B7CE-C289FA844657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BE7E20-EDAF-8643-8EEA-50B7BC7C6A8A}" type="pres">
      <dgm:prSet presAssocID="{3C679CEC-AA2C-E34C-B309-B286569895E0}" presName="sibTrans" presStyleLbl="sibTrans2D1" presStyleIdx="2" presStyleCnt="5"/>
      <dgm:spPr/>
      <dgm:t>
        <a:bodyPr/>
        <a:lstStyle/>
        <a:p>
          <a:endParaRPr lang="en-US"/>
        </a:p>
      </dgm:t>
    </dgm:pt>
    <dgm:pt modelId="{64CC595C-2FF6-664E-9CC4-6DEAF4F89CC2}" type="pres">
      <dgm:prSet presAssocID="{3C679CEC-AA2C-E34C-B309-B286569895E0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2F1E91F4-B52F-974A-B75C-CF7EED48A88C}" type="pres">
      <dgm:prSet presAssocID="{EA62361C-51DE-C146-9181-F1E967EDC342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677011-9354-E84E-87B2-900528701B91}" type="pres">
      <dgm:prSet presAssocID="{723C8C07-2AFD-C848-8E93-48941A0E14D8}" presName="sibTrans" presStyleLbl="sibTrans2D1" presStyleIdx="3" presStyleCnt="5"/>
      <dgm:spPr/>
      <dgm:t>
        <a:bodyPr/>
        <a:lstStyle/>
        <a:p>
          <a:endParaRPr lang="en-US"/>
        </a:p>
      </dgm:t>
    </dgm:pt>
    <dgm:pt modelId="{FC58E015-8E5E-7441-B0FE-13C3BE06FEEC}" type="pres">
      <dgm:prSet presAssocID="{723C8C07-2AFD-C848-8E93-48941A0E14D8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751E19D0-6F8F-7F4D-8FAA-A387A36C1768}" type="pres">
      <dgm:prSet presAssocID="{1A27F1F3-7312-D24E-8AE7-9C3EE48475D9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A3CD28-E52D-C546-B4D4-6A86D5E5A2ED}" type="pres">
      <dgm:prSet presAssocID="{8A3FCCCB-3945-B647-BC28-22CA4AB2E010}" presName="sibTrans" presStyleLbl="sibTrans2D1" presStyleIdx="4" presStyleCnt="5"/>
      <dgm:spPr/>
      <dgm:t>
        <a:bodyPr/>
        <a:lstStyle/>
        <a:p>
          <a:endParaRPr lang="en-US"/>
        </a:p>
      </dgm:t>
    </dgm:pt>
    <dgm:pt modelId="{A73103E1-4881-FD4C-B0F1-38A6139910D2}" type="pres">
      <dgm:prSet presAssocID="{8A3FCCCB-3945-B647-BC28-22CA4AB2E010}" presName="connectorText" presStyleLbl="sibTrans2D1" presStyleIdx="4" presStyleCnt="5"/>
      <dgm:spPr/>
      <dgm:t>
        <a:bodyPr/>
        <a:lstStyle/>
        <a:p>
          <a:endParaRPr lang="en-US"/>
        </a:p>
      </dgm:t>
    </dgm:pt>
    <dgm:pt modelId="{3BE469B8-B988-2043-8A80-1075BEC8979A}" type="pres">
      <dgm:prSet presAssocID="{9C25A801-FEEB-8D4B-9EBC-25CC37E472E6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7DF4358-55C1-C444-B90F-6C9CBE24E8A4}" type="presOf" srcId="{723C8C07-2AFD-C848-8E93-48941A0E14D8}" destId="{FC677011-9354-E84E-87B2-900528701B91}" srcOrd="0" destOrd="0" presId="urn:microsoft.com/office/officeart/2005/8/layout/process5"/>
    <dgm:cxn modelId="{2428DF6F-6C6C-934C-97BE-DA90D00B516E}" type="presOf" srcId="{8A3FCCCB-3945-B647-BC28-22CA4AB2E010}" destId="{A73103E1-4881-FD4C-B0F1-38A6139910D2}" srcOrd="1" destOrd="0" presId="urn:microsoft.com/office/officeart/2005/8/layout/process5"/>
    <dgm:cxn modelId="{6BD5FDEA-59FD-9C47-A95D-940ECAE2EA81}" srcId="{6B19BED3-F8F9-784E-BF89-F6500438B73F}" destId="{9C25A801-FEEB-8D4B-9EBC-25CC37E472E6}" srcOrd="5" destOrd="0" parTransId="{58410F63-6045-FD4F-98AE-C2B0E780703A}" sibTransId="{4B58868A-8030-E142-B109-3646B383415E}"/>
    <dgm:cxn modelId="{6DE1FE2D-53E7-FA47-960D-EB9FEFDA689E}" type="presOf" srcId="{1A27F1F3-7312-D24E-8AE7-9C3EE48475D9}" destId="{751E19D0-6F8F-7F4D-8FAA-A387A36C1768}" srcOrd="0" destOrd="0" presId="urn:microsoft.com/office/officeart/2005/8/layout/process5"/>
    <dgm:cxn modelId="{722F96D7-82B7-8546-A310-85351D79E230}" srcId="{6B19BED3-F8F9-784E-BF89-F6500438B73F}" destId="{66FC7803-AAF3-6842-96DE-5FA6900022A2}" srcOrd="0" destOrd="0" parTransId="{4861AB0D-66C2-1A44-96D5-10E01E003F24}" sibTransId="{9EB9BD52-B0E9-0940-8370-0064745A629C}"/>
    <dgm:cxn modelId="{7F92FAF2-7E01-D746-BFEE-0854FC8EEA93}" type="presOf" srcId="{E1EB40DE-C57C-5D44-8DEA-3EDE60DC23E0}" destId="{DF6CBE2F-C123-E646-B7D0-44B8671E8B61}" srcOrd="0" destOrd="0" presId="urn:microsoft.com/office/officeart/2005/8/layout/process5"/>
    <dgm:cxn modelId="{F290EAC8-AD6C-3142-A705-A54EEBE4FB0A}" srcId="{6B19BED3-F8F9-784E-BF89-F6500438B73F}" destId="{EA62361C-51DE-C146-9181-F1E967EDC342}" srcOrd="3" destOrd="0" parTransId="{4C1CE377-BEAE-AC41-9754-946DF823E43F}" sibTransId="{723C8C07-2AFD-C848-8E93-48941A0E14D8}"/>
    <dgm:cxn modelId="{D6289400-475C-B840-9CBF-283A173606AB}" type="presOf" srcId="{9EB9BD52-B0E9-0940-8370-0064745A629C}" destId="{288F05AE-9A3A-4B45-BB20-EDC37F7B6620}" srcOrd="0" destOrd="0" presId="urn:microsoft.com/office/officeart/2005/8/layout/process5"/>
    <dgm:cxn modelId="{EFA6C661-60D1-2D45-9CA6-629F87725AD4}" type="presOf" srcId="{EA62361C-51DE-C146-9181-F1E967EDC342}" destId="{2F1E91F4-B52F-974A-B75C-CF7EED48A88C}" srcOrd="0" destOrd="0" presId="urn:microsoft.com/office/officeart/2005/8/layout/process5"/>
    <dgm:cxn modelId="{1831B89F-F4B5-4140-ABEF-BA390C111E78}" type="presOf" srcId="{66FC7803-AAF3-6842-96DE-5FA6900022A2}" destId="{85FB4DC3-2448-8746-B484-CD2343000C21}" srcOrd="0" destOrd="0" presId="urn:microsoft.com/office/officeart/2005/8/layout/process5"/>
    <dgm:cxn modelId="{CBAEF478-6FAB-5347-9794-8B704FD5DD03}" srcId="{6B19BED3-F8F9-784E-BF89-F6500438B73F}" destId="{BA5428AD-6D89-2448-B7CE-C289FA844657}" srcOrd="2" destOrd="0" parTransId="{8B939B6D-8B7C-B240-909F-2DBB122DE17D}" sibTransId="{3C679CEC-AA2C-E34C-B309-B286569895E0}"/>
    <dgm:cxn modelId="{14F54CA5-CF07-F142-B92E-7787566F7FBD}" type="presOf" srcId="{3C679CEC-AA2C-E34C-B309-B286569895E0}" destId="{B9BE7E20-EDAF-8643-8EEA-50B7BC7C6A8A}" srcOrd="0" destOrd="0" presId="urn:microsoft.com/office/officeart/2005/8/layout/process5"/>
    <dgm:cxn modelId="{19BB2B67-E3C8-8149-8049-5CA02341E382}" srcId="{6B19BED3-F8F9-784E-BF89-F6500438B73F}" destId="{1A27F1F3-7312-D24E-8AE7-9C3EE48475D9}" srcOrd="4" destOrd="0" parTransId="{2591A88C-D98F-7C48-93DC-FB321215872D}" sibTransId="{8A3FCCCB-3945-B647-BC28-22CA4AB2E010}"/>
    <dgm:cxn modelId="{73185C11-9FA7-5D48-8C41-F0C176ED4F79}" type="presOf" srcId="{723C8C07-2AFD-C848-8E93-48941A0E14D8}" destId="{FC58E015-8E5E-7441-B0FE-13C3BE06FEEC}" srcOrd="1" destOrd="0" presId="urn:microsoft.com/office/officeart/2005/8/layout/process5"/>
    <dgm:cxn modelId="{A93023C6-4AF1-3141-8F68-445E5F5FD209}" type="presOf" srcId="{3C679CEC-AA2C-E34C-B309-B286569895E0}" destId="{64CC595C-2FF6-664E-9CC4-6DEAF4F89CC2}" srcOrd="1" destOrd="0" presId="urn:microsoft.com/office/officeart/2005/8/layout/process5"/>
    <dgm:cxn modelId="{667D0307-6449-544E-BAE1-CF700B258BC4}" type="presOf" srcId="{6B19BED3-F8F9-784E-BF89-F6500438B73F}" destId="{6C81890E-623B-AC4B-A097-FDA1B385D053}" srcOrd="0" destOrd="0" presId="urn:microsoft.com/office/officeart/2005/8/layout/process5"/>
    <dgm:cxn modelId="{9775D009-355A-9B4B-9B9E-EEB4F0C6A6F6}" type="presOf" srcId="{9C25A801-FEEB-8D4B-9EBC-25CC37E472E6}" destId="{3BE469B8-B988-2043-8A80-1075BEC8979A}" srcOrd="0" destOrd="0" presId="urn:microsoft.com/office/officeart/2005/8/layout/process5"/>
    <dgm:cxn modelId="{1F3F23FE-BEB6-CB47-89D3-2091A3A61C52}" type="presOf" srcId="{9AB0C7E2-5858-8343-8A2C-BC45E669B1BC}" destId="{F59BAC19-FFA0-9D47-983A-A5FE8204DC09}" srcOrd="0" destOrd="0" presId="urn:microsoft.com/office/officeart/2005/8/layout/process5"/>
    <dgm:cxn modelId="{7EEF4A08-24A1-9B45-9A03-CCE808B68579}" type="presOf" srcId="{9AB0C7E2-5858-8343-8A2C-BC45E669B1BC}" destId="{402ED9E4-F995-584D-B312-9A63E7C6F053}" srcOrd="1" destOrd="0" presId="urn:microsoft.com/office/officeart/2005/8/layout/process5"/>
    <dgm:cxn modelId="{B5CEC17D-A1C8-F84C-8564-6219F2631E8E}" type="presOf" srcId="{BA5428AD-6D89-2448-B7CE-C289FA844657}" destId="{634518A0-B885-874B-BF6C-30FAE568F636}" srcOrd="0" destOrd="0" presId="urn:microsoft.com/office/officeart/2005/8/layout/process5"/>
    <dgm:cxn modelId="{BB0F512A-DBD0-A848-B3C0-2C5A44B93F41}" type="presOf" srcId="{8A3FCCCB-3945-B647-BC28-22CA4AB2E010}" destId="{36A3CD28-E52D-C546-B4D4-6A86D5E5A2ED}" srcOrd="0" destOrd="0" presId="urn:microsoft.com/office/officeart/2005/8/layout/process5"/>
    <dgm:cxn modelId="{331681F5-5928-DF49-956A-4C7BF922D2E0}" srcId="{6B19BED3-F8F9-784E-BF89-F6500438B73F}" destId="{E1EB40DE-C57C-5D44-8DEA-3EDE60DC23E0}" srcOrd="1" destOrd="0" parTransId="{20F446FB-EC4B-9E4E-B6B5-D9A60F26B01F}" sibTransId="{9AB0C7E2-5858-8343-8A2C-BC45E669B1BC}"/>
    <dgm:cxn modelId="{F2152527-0399-FB42-81BC-71651FFA9B5D}" type="presOf" srcId="{9EB9BD52-B0E9-0940-8370-0064745A629C}" destId="{2F26D390-55F3-2948-AB24-7529CAA59593}" srcOrd="1" destOrd="0" presId="urn:microsoft.com/office/officeart/2005/8/layout/process5"/>
    <dgm:cxn modelId="{9F40DC2C-B8A9-5449-BD8E-69C777B6605E}" type="presParOf" srcId="{6C81890E-623B-AC4B-A097-FDA1B385D053}" destId="{85FB4DC3-2448-8746-B484-CD2343000C21}" srcOrd="0" destOrd="0" presId="urn:microsoft.com/office/officeart/2005/8/layout/process5"/>
    <dgm:cxn modelId="{1E611151-D299-2447-AA55-8F93F1FF65AB}" type="presParOf" srcId="{6C81890E-623B-AC4B-A097-FDA1B385D053}" destId="{288F05AE-9A3A-4B45-BB20-EDC37F7B6620}" srcOrd="1" destOrd="0" presId="urn:microsoft.com/office/officeart/2005/8/layout/process5"/>
    <dgm:cxn modelId="{6FFA3275-8178-B44E-B150-542528383C5B}" type="presParOf" srcId="{288F05AE-9A3A-4B45-BB20-EDC37F7B6620}" destId="{2F26D390-55F3-2948-AB24-7529CAA59593}" srcOrd="0" destOrd="0" presId="urn:microsoft.com/office/officeart/2005/8/layout/process5"/>
    <dgm:cxn modelId="{3BDA1458-1E87-5A4A-BB12-A1192FD98804}" type="presParOf" srcId="{6C81890E-623B-AC4B-A097-FDA1B385D053}" destId="{DF6CBE2F-C123-E646-B7D0-44B8671E8B61}" srcOrd="2" destOrd="0" presId="urn:microsoft.com/office/officeart/2005/8/layout/process5"/>
    <dgm:cxn modelId="{7E0B586E-BE63-BE4A-A28B-D42B1814F077}" type="presParOf" srcId="{6C81890E-623B-AC4B-A097-FDA1B385D053}" destId="{F59BAC19-FFA0-9D47-983A-A5FE8204DC09}" srcOrd="3" destOrd="0" presId="urn:microsoft.com/office/officeart/2005/8/layout/process5"/>
    <dgm:cxn modelId="{136407F8-E52C-764F-8FA6-5C9814B5997E}" type="presParOf" srcId="{F59BAC19-FFA0-9D47-983A-A5FE8204DC09}" destId="{402ED9E4-F995-584D-B312-9A63E7C6F053}" srcOrd="0" destOrd="0" presId="urn:microsoft.com/office/officeart/2005/8/layout/process5"/>
    <dgm:cxn modelId="{E9FFBE4C-2D8A-3A47-AF60-7DA44537A8FE}" type="presParOf" srcId="{6C81890E-623B-AC4B-A097-FDA1B385D053}" destId="{634518A0-B885-874B-BF6C-30FAE568F636}" srcOrd="4" destOrd="0" presId="urn:microsoft.com/office/officeart/2005/8/layout/process5"/>
    <dgm:cxn modelId="{C3253813-9EAB-D14B-9623-45E48E451215}" type="presParOf" srcId="{6C81890E-623B-AC4B-A097-FDA1B385D053}" destId="{B9BE7E20-EDAF-8643-8EEA-50B7BC7C6A8A}" srcOrd="5" destOrd="0" presId="urn:microsoft.com/office/officeart/2005/8/layout/process5"/>
    <dgm:cxn modelId="{3B566F93-21EA-F84F-9991-D453142DF91B}" type="presParOf" srcId="{B9BE7E20-EDAF-8643-8EEA-50B7BC7C6A8A}" destId="{64CC595C-2FF6-664E-9CC4-6DEAF4F89CC2}" srcOrd="0" destOrd="0" presId="urn:microsoft.com/office/officeart/2005/8/layout/process5"/>
    <dgm:cxn modelId="{A5BEF598-23AA-7743-821A-0484F837268C}" type="presParOf" srcId="{6C81890E-623B-AC4B-A097-FDA1B385D053}" destId="{2F1E91F4-B52F-974A-B75C-CF7EED48A88C}" srcOrd="6" destOrd="0" presId="urn:microsoft.com/office/officeart/2005/8/layout/process5"/>
    <dgm:cxn modelId="{13D6C8D5-D10F-CF4F-8533-3AACF53AB929}" type="presParOf" srcId="{6C81890E-623B-AC4B-A097-FDA1B385D053}" destId="{FC677011-9354-E84E-87B2-900528701B91}" srcOrd="7" destOrd="0" presId="urn:microsoft.com/office/officeart/2005/8/layout/process5"/>
    <dgm:cxn modelId="{5B913B98-2713-E844-AD07-B9B643B51F92}" type="presParOf" srcId="{FC677011-9354-E84E-87B2-900528701B91}" destId="{FC58E015-8E5E-7441-B0FE-13C3BE06FEEC}" srcOrd="0" destOrd="0" presId="urn:microsoft.com/office/officeart/2005/8/layout/process5"/>
    <dgm:cxn modelId="{2A49DD84-5878-B242-896A-C6D0651C8C92}" type="presParOf" srcId="{6C81890E-623B-AC4B-A097-FDA1B385D053}" destId="{751E19D0-6F8F-7F4D-8FAA-A387A36C1768}" srcOrd="8" destOrd="0" presId="urn:microsoft.com/office/officeart/2005/8/layout/process5"/>
    <dgm:cxn modelId="{04DD95FA-2BFA-BD40-86F4-6D5CBD3C5CD7}" type="presParOf" srcId="{6C81890E-623B-AC4B-A097-FDA1B385D053}" destId="{36A3CD28-E52D-C546-B4D4-6A86D5E5A2ED}" srcOrd="9" destOrd="0" presId="urn:microsoft.com/office/officeart/2005/8/layout/process5"/>
    <dgm:cxn modelId="{7DBB9BC5-D98B-6B43-AA27-4324C431F2A6}" type="presParOf" srcId="{36A3CD28-E52D-C546-B4D4-6A86D5E5A2ED}" destId="{A73103E1-4881-FD4C-B0F1-38A6139910D2}" srcOrd="0" destOrd="0" presId="urn:microsoft.com/office/officeart/2005/8/layout/process5"/>
    <dgm:cxn modelId="{121B3B05-CE7B-D94C-8DAB-AA0ECC12A7B8}" type="presParOf" srcId="{6C81890E-623B-AC4B-A097-FDA1B385D053}" destId="{3BE469B8-B988-2043-8A80-1075BEC8979A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4BA8BFED-B0A5-4C14-96BE-3267A4BFD131}" type="doc">
      <dgm:prSet loTypeId="urn:microsoft.com/office/officeart/2005/8/layout/vProcess5" loCatId="process" qsTypeId="urn:microsoft.com/office/officeart/2005/8/quickstyle/simple1" qsCatId="simple" csTypeId="urn:microsoft.com/office/officeart/2005/8/colors/colorful1#3" csCatId="colorful"/>
      <dgm:spPr/>
      <dgm:t>
        <a:bodyPr/>
        <a:lstStyle/>
        <a:p>
          <a:endParaRPr lang="en-US"/>
        </a:p>
      </dgm:t>
    </dgm:pt>
    <dgm:pt modelId="{91EE9E80-E71F-43AD-8849-0900DEFCDD37}">
      <dgm:prSet/>
      <dgm:spPr/>
      <dgm:t>
        <a:bodyPr/>
        <a:lstStyle/>
        <a:p>
          <a:pPr rtl="0"/>
          <a:r>
            <a:rPr lang="en-US" dirty="0" smtClean="0"/>
            <a:t>Identify the target audience</a:t>
          </a:r>
          <a:endParaRPr lang="en-US" dirty="0"/>
        </a:p>
      </dgm:t>
    </dgm:pt>
    <dgm:pt modelId="{9230943E-BB24-476F-A944-AA35F468914E}" type="parTrans" cxnId="{16BC5689-05BD-4509-AC13-B1DFEA88FE1A}">
      <dgm:prSet/>
      <dgm:spPr/>
      <dgm:t>
        <a:bodyPr/>
        <a:lstStyle/>
        <a:p>
          <a:endParaRPr lang="en-US"/>
        </a:p>
      </dgm:t>
    </dgm:pt>
    <dgm:pt modelId="{04E73D0E-80B5-40E4-AA9E-2E31C4DA7880}" type="sibTrans" cxnId="{16BC5689-05BD-4509-AC13-B1DFEA88FE1A}">
      <dgm:prSet/>
      <dgm:spPr/>
      <dgm:t>
        <a:bodyPr/>
        <a:lstStyle/>
        <a:p>
          <a:endParaRPr lang="en-US"/>
        </a:p>
      </dgm:t>
    </dgm:pt>
    <dgm:pt modelId="{AFADFED9-ED08-4010-838C-6C4BA454B62E}">
      <dgm:prSet/>
      <dgm:spPr/>
      <dgm:t>
        <a:bodyPr/>
        <a:lstStyle/>
        <a:p>
          <a:pPr rtl="0"/>
          <a:r>
            <a:rPr lang="en-US" dirty="0" smtClean="0"/>
            <a:t>Determine the communication objectives</a:t>
          </a:r>
          <a:endParaRPr lang="en-US" dirty="0"/>
        </a:p>
      </dgm:t>
    </dgm:pt>
    <dgm:pt modelId="{E55847B6-8C30-4ECE-8314-A3531EDDCDB0}" type="parTrans" cxnId="{5437E4B8-EEC5-48FC-BF51-8342D173DE27}">
      <dgm:prSet/>
      <dgm:spPr/>
      <dgm:t>
        <a:bodyPr/>
        <a:lstStyle/>
        <a:p>
          <a:endParaRPr lang="en-US"/>
        </a:p>
      </dgm:t>
    </dgm:pt>
    <dgm:pt modelId="{E80F27B3-2595-4551-B007-CA74F1FFB454}" type="sibTrans" cxnId="{5437E4B8-EEC5-48FC-BF51-8342D173DE27}">
      <dgm:prSet/>
      <dgm:spPr/>
      <dgm:t>
        <a:bodyPr/>
        <a:lstStyle/>
        <a:p>
          <a:endParaRPr lang="en-US"/>
        </a:p>
      </dgm:t>
    </dgm:pt>
    <dgm:pt modelId="{3F46AED9-FEC5-40F0-8C96-7359F1C63A4C}">
      <dgm:prSet/>
      <dgm:spPr/>
      <dgm:t>
        <a:bodyPr/>
        <a:lstStyle/>
        <a:p>
          <a:pPr rtl="0"/>
          <a:r>
            <a:rPr lang="en-US" dirty="0" smtClean="0"/>
            <a:t>Design the message</a:t>
          </a:r>
          <a:endParaRPr lang="en-US" dirty="0"/>
        </a:p>
      </dgm:t>
    </dgm:pt>
    <dgm:pt modelId="{2869C292-C7AE-45FA-9EDF-96BD3DFAE985}" type="parTrans" cxnId="{B84D0935-218D-4BFA-834C-FCF41218F5A6}">
      <dgm:prSet/>
      <dgm:spPr/>
      <dgm:t>
        <a:bodyPr/>
        <a:lstStyle/>
        <a:p>
          <a:endParaRPr lang="en-US"/>
        </a:p>
      </dgm:t>
    </dgm:pt>
    <dgm:pt modelId="{3584218C-E643-4FBF-8571-A05B0D15F0A2}" type="sibTrans" cxnId="{B84D0935-218D-4BFA-834C-FCF41218F5A6}">
      <dgm:prSet/>
      <dgm:spPr/>
      <dgm:t>
        <a:bodyPr/>
        <a:lstStyle/>
        <a:p>
          <a:endParaRPr lang="en-US"/>
        </a:p>
      </dgm:t>
    </dgm:pt>
    <dgm:pt modelId="{6CF63C12-68EE-4762-BC3F-F335997D8874}">
      <dgm:prSet/>
      <dgm:spPr/>
      <dgm:t>
        <a:bodyPr/>
        <a:lstStyle/>
        <a:p>
          <a:pPr rtl="0"/>
          <a:r>
            <a:rPr lang="en-US" dirty="0" smtClean="0"/>
            <a:t>Choose the media</a:t>
          </a:r>
          <a:endParaRPr lang="en-US" dirty="0"/>
        </a:p>
      </dgm:t>
    </dgm:pt>
    <dgm:pt modelId="{0094F600-212A-446E-B2E1-B9BD57761574}" type="parTrans" cxnId="{A38ABADA-EDEA-4544-A0B4-380F729D8E7B}">
      <dgm:prSet/>
      <dgm:spPr/>
      <dgm:t>
        <a:bodyPr/>
        <a:lstStyle/>
        <a:p>
          <a:endParaRPr lang="en-US"/>
        </a:p>
      </dgm:t>
    </dgm:pt>
    <dgm:pt modelId="{9AE45F00-291E-4A1A-94FC-DAAC5BE38D06}" type="sibTrans" cxnId="{A38ABADA-EDEA-4544-A0B4-380F729D8E7B}">
      <dgm:prSet/>
      <dgm:spPr/>
      <dgm:t>
        <a:bodyPr/>
        <a:lstStyle/>
        <a:p>
          <a:endParaRPr lang="en-US"/>
        </a:p>
      </dgm:t>
    </dgm:pt>
    <dgm:pt modelId="{C99B816C-DBF7-412E-9374-77994EB0E69D}">
      <dgm:prSet/>
      <dgm:spPr/>
      <dgm:t>
        <a:bodyPr/>
        <a:lstStyle/>
        <a:p>
          <a:pPr rtl="0"/>
          <a:r>
            <a:rPr lang="en-US" dirty="0" smtClean="0"/>
            <a:t>Select the message source</a:t>
          </a:r>
          <a:endParaRPr lang="en-US" dirty="0"/>
        </a:p>
      </dgm:t>
    </dgm:pt>
    <dgm:pt modelId="{61B75EA4-02A0-43F7-B8F2-B0C18C77EE27}" type="parTrans" cxnId="{EB1150F3-C0F0-42C9-BF0E-FFC7CC39DF8F}">
      <dgm:prSet/>
      <dgm:spPr/>
      <dgm:t>
        <a:bodyPr/>
        <a:lstStyle/>
        <a:p>
          <a:endParaRPr lang="en-US"/>
        </a:p>
      </dgm:t>
    </dgm:pt>
    <dgm:pt modelId="{D4659384-2547-4DD0-A4F5-D447B42964BD}" type="sibTrans" cxnId="{EB1150F3-C0F0-42C9-BF0E-FFC7CC39DF8F}">
      <dgm:prSet/>
      <dgm:spPr/>
      <dgm:t>
        <a:bodyPr/>
        <a:lstStyle/>
        <a:p>
          <a:endParaRPr lang="en-US"/>
        </a:p>
      </dgm:t>
    </dgm:pt>
    <dgm:pt modelId="{D7CFE3EF-E899-4BF9-83AF-B9156EF0C3CF}">
      <dgm:prSet/>
      <dgm:spPr/>
      <dgm:t>
        <a:bodyPr/>
        <a:lstStyle/>
        <a:p>
          <a:endParaRPr lang="en-US"/>
        </a:p>
      </dgm:t>
    </dgm:pt>
    <dgm:pt modelId="{CDE0A707-6143-494A-B2AC-553AC24084CA}" type="parTrans" cxnId="{719A03A0-6298-4C0A-999E-BC7954A0CACE}">
      <dgm:prSet/>
      <dgm:spPr/>
      <dgm:t>
        <a:bodyPr/>
        <a:lstStyle/>
        <a:p>
          <a:endParaRPr lang="en-US"/>
        </a:p>
      </dgm:t>
    </dgm:pt>
    <dgm:pt modelId="{F3F0CC5F-DADE-4808-B10D-0A6FFC7FE80A}" type="sibTrans" cxnId="{719A03A0-6298-4C0A-999E-BC7954A0CACE}">
      <dgm:prSet/>
      <dgm:spPr/>
      <dgm:t>
        <a:bodyPr/>
        <a:lstStyle/>
        <a:p>
          <a:endParaRPr lang="en-US"/>
        </a:p>
      </dgm:t>
    </dgm:pt>
    <dgm:pt modelId="{9619A2A9-F8F1-4636-AC05-58086A38D126}" type="pres">
      <dgm:prSet presAssocID="{4BA8BFED-B0A5-4C14-96BE-3267A4BFD13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D17A7A5-16BC-4038-B179-5D22371E1408}" type="pres">
      <dgm:prSet presAssocID="{4BA8BFED-B0A5-4C14-96BE-3267A4BFD131}" presName="dummyMaxCanvas" presStyleCnt="0">
        <dgm:presLayoutVars/>
      </dgm:prSet>
      <dgm:spPr/>
      <dgm:t>
        <a:bodyPr/>
        <a:lstStyle/>
        <a:p>
          <a:endParaRPr lang="en-US"/>
        </a:p>
      </dgm:t>
    </dgm:pt>
    <dgm:pt modelId="{6635A873-F0D4-46A9-B5D7-FB2CD618C06A}" type="pres">
      <dgm:prSet presAssocID="{4BA8BFED-B0A5-4C14-96BE-3267A4BFD131}" presName="FiveNodes_1" presStyleLbl="node1" presStyleIdx="0" presStyleCnt="5" custLinFactNeighborX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247799-7BC0-4263-AB0E-BB8E317B7E81}" type="pres">
      <dgm:prSet presAssocID="{4BA8BFED-B0A5-4C14-96BE-3267A4BFD131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CF2F97-CCE9-4A08-B446-C06EC377B1C5}" type="pres">
      <dgm:prSet presAssocID="{4BA8BFED-B0A5-4C14-96BE-3267A4BFD131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0D92A7-A1FE-4DC1-9F44-F99FC71F587D}" type="pres">
      <dgm:prSet presAssocID="{4BA8BFED-B0A5-4C14-96BE-3267A4BFD131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A23CD6-5B90-4019-A4C1-8E933020AC4F}" type="pres">
      <dgm:prSet presAssocID="{4BA8BFED-B0A5-4C14-96BE-3267A4BFD131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38E082-CD2C-4E83-81C9-9DEB2914D5AC}" type="pres">
      <dgm:prSet presAssocID="{4BA8BFED-B0A5-4C14-96BE-3267A4BFD131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518147-D22A-45F5-84C9-85ED556FDD6F}" type="pres">
      <dgm:prSet presAssocID="{4BA8BFED-B0A5-4C14-96BE-3267A4BFD131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145C8B-70A1-44F8-8CC3-E5A8CD5144FA}" type="pres">
      <dgm:prSet presAssocID="{4BA8BFED-B0A5-4C14-96BE-3267A4BFD131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02084B-0553-401C-98B0-35C933B2A0BF}" type="pres">
      <dgm:prSet presAssocID="{4BA8BFED-B0A5-4C14-96BE-3267A4BFD131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BB8F60-3D6F-40EE-872F-288EBA12E4D3}" type="pres">
      <dgm:prSet presAssocID="{4BA8BFED-B0A5-4C14-96BE-3267A4BFD131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80CF4D-3B27-4488-A816-F3FD91B60DB6}" type="pres">
      <dgm:prSet presAssocID="{4BA8BFED-B0A5-4C14-96BE-3267A4BFD131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F98B3C-9A38-4EB8-BD78-D07EE5248A86}" type="pres">
      <dgm:prSet presAssocID="{4BA8BFED-B0A5-4C14-96BE-3267A4BFD131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91E8C9-1653-45AF-B459-9A44482D514D}" type="pres">
      <dgm:prSet presAssocID="{4BA8BFED-B0A5-4C14-96BE-3267A4BFD131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A62A90-FA31-4A38-817E-B82DE1A44B91}" type="pres">
      <dgm:prSet presAssocID="{4BA8BFED-B0A5-4C14-96BE-3267A4BFD131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EC87170-CFD3-7442-818E-628D3F02CDFE}" type="presOf" srcId="{3F46AED9-FEC5-40F0-8C96-7359F1C63A4C}" destId="{0FCF2F97-CCE9-4A08-B446-C06EC377B1C5}" srcOrd="0" destOrd="0" presId="urn:microsoft.com/office/officeart/2005/8/layout/vProcess5"/>
    <dgm:cxn modelId="{AA7CAF52-64EA-014F-964D-2025F132E041}" type="presOf" srcId="{C99B816C-DBF7-412E-9374-77994EB0E69D}" destId="{D8A23CD6-5B90-4019-A4C1-8E933020AC4F}" srcOrd="0" destOrd="0" presId="urn:microsoft.com/office/officeart/2005/8/layout/vProcess5"/>
    <dgm:cxn modelId="{73BC90A0-6E84-844D-A9D9-84003B002944}" type="presOf" srcId="{E80F27B3-2595-4551-B007-CA74F1FFB454}" destId="{13518147-D22A-45F5-84C9-85ED556FDD6F}" srcOrd="0" destOrd="0" presId="urn:microsoft.com/office/officeart/2005/8/layout/vProcess5"/>
    <dgm:cxn modelId="{9FBD502C-5EC4-AD43-891E-D462BBD70E0F}" type="presOf" srcId="{3584218C-E643-4FBF-8571-A05B0D15F0A2}" destId="{DD145C8B-70A1-44F8-8CC3-E5A8CD5144FA}" srcOrd="0" destOrd="0" presId="urn:microsoft.com/office/officeart/2005/8/layout/vProcess5"/>
    <dgm:cxn modelId="{EFEA15B7-1E79-3C48-8196-1530F3D30695}" type="presOf" srcId="{6CF63C12-68EE-4762-BC3F-F335997D8874}" destId="{EB91E8C9-1653-45AF-B459-9A44482D514D}" srcOrd="1" destOrd="0" presId="urn:microsoft.com/office/officeart/2005/8/layout/vProcess5"/>
    <dgm:cxn modelId="{B84D0935-218D-4BFA-834C-FCF41218F5A6}" srcId="{4BA8BFED-B0A5-4C14-96BE-3267A4BFD131}" destId="{3F46AED9-FEC5-40F0-8C96-7359F1C63A4C}" srcOrd="2" destOrd="0" parTransId="{2869C292-C7AE-45FA-9EDF-96BD3DFAE985}" sibTransId="{3584218C-E643-4FBF-8571-A05B0D15F0A2}"/>
    <dgm:cxn modelId="{96F5B811-59E7-C041-9B9D-0D732CAC46F2}" type="presOf" srcId="{AFADFED9-ED08-4010-838C-6C4BA454B62E}" destId="{5480CF4D-3B27-4488-A816-F3FD91B60DB6}" srcOrd="1" destOrd="0" presId="urn:microsoft.com/office/officeart/2005/8/layout/vProcess5"/>
    <dgm:cxn modelId="{5437E4B8-EEC5-48FC-BF51-8342D173DE27}" srcId="{4BA8BFED-B0A5-4C14-96BE-3267A4BFD131}" destId="{AFADFED9-ED08-4010-838C-6C4BA454B62E}" srcOrd="1" destOrd="0" parTransId="{E55847B6-8C30-4ECE-8314-A3531EDDCDB0}" sibTransId="{E80F27B3-2595-4551-B007-CA74F1FFB454}"/>
    <dgm:cxn modelId="{A38ABADA-EDEA-4544-A0B4-380F729D8E7B}" srcId="{4BA8BFED-B0A5-4C14-96BE-3267A4BFD131}" destId="{6CF63C12-68EE-4762-BC3F-F335997D8874}" srcOrd="3" destOrd="0" parTransId="{0094F600-212A-446E-B2E1-B9BD57761574}" sibTransId="{9AE45F00-291E-4A1A-94FC-DAAC5BE38D06}"/>
    <dgm:cxn modelId="{3F5830C4-41AB-0149-88DF-ABF03D093E4C}" type="presOf" srcId="{C99B816C-DBF7-412E-9374-77994EB0E69D}" destId="{6FA62A90-FA31-4A38-817E-B82DE1A44B91}" srcOrd="1" destOrd="0" presId="urn:microsoft.com/office/officeart/2005/8/layout/vProcess5"/>
    <dgm:cxn modelId="{1A4A8CFF-8385-D242-BF09-5EDC950B1BBF}" type="presOf" srcId="{9AE45F00-291E-4A1A-94FC-DAAC5BE38D06}" destId="{FB02084B-0553-401C-98B0-35C933B2A0BF}" srcOrd="0" destOrd="0" presId="urn:microsoft.com/office/officeart/2005/8/layout/vProcess5"/>
    <dgm:cxn modelId="{91468629-2E91-7F44-B083-16AC0A1AF935}" type="presOf" srcId="{04E73D0E-80B5-40E4-AA9E-2E31C4DA7880}" destId="{3D38E082-CD2C-4E83-81C9-9DEB2914D5AC}" srcOrd="0" destOrd="0" presId="urn:microsoft.com/office/officeart/2005/8/layout/vProcess5"/>
    <dgm:cxn modelId="{719A03A0-6298-4C0A-999E-BC7954A0CACE}" srcId="{4BA8BFED-B0A5-4C14-96BE-3267A4BFD131}" destId="{D7CFE3EF-E899-4BF9-83AF-B9156EF0C3CF}" srcOrd="5" destOrd="0" parTransId="{CDE0A707-6143-494A-B2AC-553AC24084CA}" sibTransId="{F3F0CC5F-DADE-4808-B10D-0A6FFC7FE80A}"/>
    <dgm:cxn modelId="{C333256F-7D92-F34D-B033-8831FBB0B83D}" type="presOf" srcId="{91EE9E80-E71F-43AD-8849-0900DEFCDD37}" destId="{6635A873-F0D4-46A9-B5D7-FB2CD618C06A}" srcOrd="0" destOrd="0" presId="urn:microsoft.com/office/officeart/2005/8/layout/vProcess5"/>
    <dgm:cxn modelId="{EB1150F3-C0F0-42C9-BF0E-FFC7CC39DF8F}" srcId="{4BA8BFED-B0A5-4C14-96BE-3267A4BFD131}" destId="{C99B816C-DBF7-412E-9374-77994EB0E69D}" srcOrd="4" destOrd="0" parTransId="{61B75EA4-02A0-43F7-B8F2-B0C18C77EE27}" sibTransId="{D4659384-2547-4DD0-A4F5-D447B42964BD}"/>
    <dgm:cxn modelId="{EF73EFCC-5E36-424A-8A0A-533A3D890B60}" type="presOf" srcId="{4BA8BFED-B0A5-4C14-96BE-3267A4BFD131}" destId="{9619A2A9-F8F1-4636-AC05-58086A38D126}" srcOrd="0" destOrd="0" presId="urn:microsoft.com/office/officeart/2005/8/layout/vProcess5"/>
    <dgm:cxn modelId="{16BC5689-05BD-4509-AC13-B1DFEA88FE1A}" srcId="{4BA8BFED-B0A5-4C14-96BE-3267A4BFD131}" destId="{91EE9E80-E71F-43AD-8849-0900DEFCDD37}" srcOrd="0" destOrd="0" parTransId="{9230943E-BB24-476F-A944-AA35F468914E}" sibTransId="{04E73D0E-80B5-40E4-AA9E-2E31C4DA7880}"/>
    <dgm:cxn modelId="{AE4E995F-E032-C44B-9239-65ADA4B099E2}" type="presOf" srcId="{91EE9E80-E71F-43AD-8849-0900DEFCDD37}" destId="{06BB8F60-3D6F-40EE-872F-288EBA12E4D3}" srcOrd="1" destOrd="0" presId="urn:microsoft.com/office/officeart/2005/8/layout/vProcess5"/>
    <dgm:cxn modelId="{576ADA19-427C-C341-A42E-26B54AAFD84B}" type="presOf" srcId="{AFADFED9-ED08-4010-838C-6C4BA454B62E}" destId="{F0247799-7BC0-4263-AB0E-BB8E317B7E81}" srcOrd="0" destOrd="0" presId="urn:microsoft.com/office/officeart/2005/8/layout/vProcess5"/>
    <dgm:cxn modelId="{83A3B6EF-7C16-F34E-8865-2B2289C3CA99}" type="presOf" srcId="{6CF63C12-68EE-4762-BC3F-F335997D8874}" destId="{980D92A7-A1FE-4DC1-9F44-F99FC71F587D}" srcOrd="0" destOrd="0" presId="urn:microsoft.com/office/officeart/2005/8/layout/vProcess5"/>
    <dgm:cxn modelId="{C21B76DA-A7E9-044C-9909-5AFB0CD2BB76}" type="presOf" srcId="{3F46AED9-FEC5-40F0-8C96-7359F1C63A4C}" destId="{69F98B3C-9A38-4EB8-BD78-D07EE5248A86}" srcOrd="1" destOrd="0" presId="urn:microsoft.com/office/officeart/2005/8/layout/vProcess5"/>
    <dgm:cxn modelId="{58D4EC75-174B-454D-961F-E77666830B4B}" type="presParOf" srcId="{9619A2A9-F8F1-4636-AC05-58086A38D126}" destId="{7D17A7A5-16BC-4038-B179-5D22371E1408}" srcOrd="0" destOrd="0" presId="urn:microsoft.com/office/officeart/2005/8/layout/vProcess5"/>
    <dgm:cxn modelId="{62D3F108-2A8F-2745-8BD3-8C0AE6469B15}" type="presParOf" srcId="{9619A2A9-F8F1-4636-AC05-58086A38D126}" destId="{6635A873-F0D4-46A9-B5D7-FB2CD618C06A}" srcOrd="1" destOrd="0" presId="urn:microsoft.com/office/officeart/2005/8/layout/vProcess5"/>
    <dgm:cxn modelId="{FDD3EC9F-D46C-AC45-91EE-1A4BCA8BC870}" type="presParOf" srcId="{9619A2A9-F8F1-4636-AC05-58086A38D126}" destId="{F0247799-7BC0-4263-AB0E-BB8E317B7E81}" srcOrd="2" destOrd="0" presId="urn:microsoft.com/office/officeart/2005/8/layout/vProcess5"/>
    <dgm:cxn modelId="{25B4FB9D-732B-F340-891E-DF0E0AAAC545}" type="presParOf" srcId="{9619A2A9-F8F1-4636-AC05-58086A38D126}" destId="{0FCF2F97-CCE9-4A08-B446-C06EC377B1C5}" srcOrd="3" destOrd="0" presId="urn:microsoft.com/office/officeart/2005/8/layout/vProcess5"/>
    <dgm:cxn modelId="{B21CCACF-6C2F-BD40-A5E8-3052E36BD8E7}" type="presParOf" srcId="{9619A2A9-F8F1-4636-AC05-58086A38D126}" destId="{980D92A7-A1FE-4DC1-9F44-F99FC71F587D}" srcOrd="4" destOrd="0" presId="urn:microsoft.com/office/officeart/2005/8/layout/vProcess5"/>
    <dgm:cxn modelId="{21D599B0-E50B-0848-ACF2-3B8B2CCC5347}" type="presParOf" srcId="{9619A2A9-F8F1-4636-AC05-58086A38D126}" destId="{D8A23CD6-5B90-4019-A4C1-8E933020AC4F}" srcOrd="5" destOrd="0" presId="urn:microsoft.com/office/officeart/2005/8/layout/vProcess5"/>
    <dgm:cxn modelId="{C21993C5-39BC-B44B-8EA6-BB7F3229358C}" type="presParOf" srcId="{9619A2A9-F8F1-4636-AC05-58086A38D126}" destId="{3D38E082-CD2C-4E83-81C9-9DEB2914D5AC}" srcOrd="6" destOrd="0" presId="urn:microsoft.com/office/officeart/2005/8/layout/vProcess5"/>
    <dgm:cxn modelId="{BC8BC319-82BA-BC46-84CE-1741DA7971BE}" type="presParOf" srcId="{9619A2A9-F8F1-4636-AC05-58086A38D126}" destId="{13518147-D22A-45F5-84C9-85ED556FDD6F}" srcOrd="7" destOrd="0" presId="urn:microsoft.com/office/officeart/2005/8/layout/vProcess5"/>
    <dgm:cxn modelId="{81B35FFB-EBD3-D64F-A5B3-27C4FE003499}" type="presParOf" srcId="{9619A2A9-F8F1-4636-AC05-58086A38D126}" destId="{DD145C8B-70A1-44F8-8CC3-E5A8CD5144FA}" srcOrd="8" destOrd="0" presId="urn:microsoft.com/office/officeart/2005/8/layout/vProcess5"/>
    <dgm:cxn modelId="{1F26E10E-51C9-5C4B-8DAD-C329626B2ED0}" type="presParOf" srcId="{9619A2A9-F8F1-4636-AC05-58086A38D126}" destId="{FB02084B-0553-401C-98B0-35C933B2A0BF}" srcOrd="9" destOrd="0" presId="urn:microsoft.com/office/officeart/2005/8/layout/vProcess5"/>
    <dgm:cxn modelId="{3A6E28E3-82FF-B047-A509-6214D8BBE2CE}" type="presParOf" srcId="{9619A2A9-F8F1-4636-AC05-58086A38D126}" destId="{06BB8F60-3D6F-40EE-872F-288EBA12E4D3}" srcOrd="10" destOrd="0" presId="urn:microsoft.com/office/officeart/2005/8/layout/vProcess5"/>
    <dgm:cxn modelId="{800937A7-CE22-3E49-978B-F873612FB6C4}" type="presParOf" srcId="{9619A2A9-F8F1-4636-AC05-58086A38D126}" destId="{5480CF4D-3B27-4488-A816-F3FD91B60DB6}" srcOrd="11" destOrd="0" presId="urn:microsoft.com/office/officeart/2005/8/layout/vProcess5"/>
    <dgm:cxn modelId="{9D135C34-4254-6C4C-A17A-62512E7FEA16}" type="presParOf" srcId="{9619A2A9-F8F1-4636-AC05-58086A38D126}" destId="{69F98B3C-9A38-4EB8-BD78-D07EE5248A86}" srcOrd="12" destOrd="0" presId="urn:microsoft.com/office/officeart/2005/8/layout/vProcess5"/>
    <dgm:cxn modelId="{43CCC46C-0D8B-4743-8199-0709E33A0B19}" type="presParOf" srcId="{9619A2A9-F8F1-4636-AC05-58086A38D126}" destId="{EB91E8C9-1653-45AF-B459-9A44482D514D}" srcOrd="13" destOrd="0" presId="urn:microsoft.com/office/officeart/2005/8/layout/vProcess5"/>
    <dgm:cxn modelId="{07ADAA89-C355-0A4A-8BDC-CD0BA3B81669}" type="presParOf" srcId="{9619A2A9-F8F1-4636-AC05-58086A38D126}" destId="{6FA62A90-FA31-4A38-817E-B82DE1A44B9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1C026AD9-FE6B-5C48-B689-721614EB8ABA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1D51740-2B2E-EF40-BF14-21FA33666451}">
      <dgm:prSet phldrT="[Text]"/>
      <dgm:spPr/>
      <dgm:t>
        <a:bodyPr/>
        <a:lstStyle/>
        <a:p>
          <a:r>
            <a:rPr lang="en-US" dirty="0" smtClean="0"/>
            <a:t>Affordable Budget</a:t>
          </a:r>
          <a:endParaRPr lang="en-US" dirty="0"/>
        </a:p>
      </dgm:t>
    </dgm:pt>
    <dgm:pt modelId="{3DE3B852-EA22-4747-A1B7-3FD99DD44982}" type="parTrans" cxnId="{1CFA6960-2430-5E47-9025-91A1FB7BF9C7}">
      <dgm:prSet/>
      <dgm:spPr/>
      <dgm:t>
        <a:bodyPr/>
        <a:lstStyle/>
        <a:p>
          <a:endParaRPr lang="en-US"/>
        </a:p>
      </dgm:t>
    </dgm:pt>
    <dgm:pt modelId="{167E7EF8-A5ED-484F-BE78-F9B8951DE198}" type="sibTrans" cxnId="{1CFA6960-2430-5E47-9025-91A1FB7BF9C7}">
      <dgm:prSet/>
      <dgm:spPr/>
      <dgm:t>
        <a:bodyPr/>
        <a:lstStyle/>
        <a:p>
          <a:endParaRPr lang="en-US"/>
        </a:p>
      </dgm:t>
    </dgm:pt>
    <dgm:pt modelId="{5C875691-A71B-944D-92B3-BF33FDC83E7F}">
      <dgm:prSet phldrT="[Text]"/>
      <dgm:spPr/>
      <dgm:t>
        <a:bodyPr/>
        <a:lstStyle/>
        <a:p>
          <a:r>
            <a:rPr lang="en-US" dirty="0" smtClean="0"/>
            <a:t>Percentage of sales</a:t>
          </a:r>
          <a:endParaRPr lang="en-US" dirty="0"/>
        </a:p>
      </dgm:t>
    </dgm:pt>
    <dgm:pt modelId="{7F218226-DCAD-9B4D-8FB1-DCB95735ECC4}" type="parTrans" cxnId="{6FE11F22-A30B-6545-BC45-EC85A0901A7F}">
      <dgm:prSet/>
      <dgm:spPr/>
      <dgm:t>
        <a:bodyPr/>
        <a:lstStyle/>
        <a:p>
          <a:endParaRPr lang="en-US"/>
        </a:p>
      </dgm:t>
    </dgm:pt>
    <dgm:pt modelId="{65820E74-2C14-B145-A040-AA83581A978B}" type="sibTrans" cxnId="{6FE11F22-A30B-6545-BC45-EC85A0901A7F}">
      <dgm:prSet/>
      <dgm:spPr/>
      <dgm:t>
        <a:bodyPr/>
        <a:lstStyle/>
        <a:p>
          <a:endParaRPr lang="en-US"/>
        </a:p>
      </dgm:t>
    </dgm:pt>
    <dgm:pt modelId="{F2D1FA40-0D7B-CF43-AA54-AE720BA59C36}">
      <dgm:prSet phldrT="[Text]"/>
      <dgm:spPr/>
      <dgm:t>
        <a:bodyPr/>
        <a:lstStyle/>
        <a:p>
          <a:r>
            <a:rPr lang="en-US" dirty="0" smtClean="0"/>
            <a:t>Competitive-parity</a:t>
          </a:r>
          <a:endParaRPr lang="en-US" dirty="0"/>
        </a:p>
      </dgm:t>
    </dgm:pt>
    <dgm:pt modelId="{D759ABF7-8AF1-C04A-AE12-3BA51A28A789}" type="parTrans" cxnId="{9F3A147F-71BD-E548-846B-54453402CD7D}">
      <dgm:prSet/>
      <dgm:spPr/>
      <dgm:t>
        <a:bodyPr/>
        <a:lstStyle/>
        <a:p>
          <a:endParaRPr lang="en-US"/>
        </a:p>
      </dgm:t>
    </dgm:pt>
    <dgm:pt modelId="{7529C021-28FE-0F41-8337-FE22FCE07669}" type="sibTrans" cxnId="{9F3A147F-71BD-E548-846B-54453402CD7D}">
      <dgm:prSet/>
      <dgm:spPr/>
      <dgm:t>
        <a:bodyPr/>
        <a:lstStyle/>
        <a:p>
          <a:endParaRPr lang="en-US"/>
        </a:p>
      </dgm:t>
    </dgm:pt>
    <dgm:pt modelId="{C8A50E6E-DAE7-6740-98F5-BF1CE5667EFC}">
      <dgm:prSet phldrT="[Text]"/>
      <dgm:spPr/>
      <dgm:t>
        <a:bodyPr/>
        <a:lstStyle/>
        <a:p>
          <a:r>
            <a:rPr lang="en-US" dirty="0" smtClean="0"/>
            <a:t>Objective &amp; tasks</a:t>
          </a:r>
          <a:endParaRPr lang="en-US" dirty="0"/>
        </a:p>
      </dgm:t>
    </dgm:pt>
    <dgm:pt modelId="{74C17EA5-BFA2-EA43-9443-48D2BF149397}" type="parTrans" cxnId="{BB5FCDFA-51DB-0345-9FC3-2931786B8B62}">
      <dgm:prSet/>
      <dgm:spPr/>
      <dgm:t>
        <a:bodyPr/>
        <a:lstStyle/>
        <a:p>
          <a:endParaRPr lang="en-US"/>
        </a:p>
      </dgm:t>
    </dgm:pt>
    <dgm:pt modelId="{A70F3C83-9299-394B-984D-65E9C1E918D6}" type="sibTrans" cxnId="{BB5FCDFA-51DB-0345-9FC3-2931786B8B62}">
      <dgm:prSet/>
      <dgm:spPr/>
      <dgm:t>
        <a:bodyPr/>
        <a:lstStyle/>
        <a:p>
          <a:endParaRPr lang="en-US"/>
        </a:p>
      </dgm:t>
    </dgm:pt>
    <dgm:pt modelId="{2DD05045-8A28-834E-B980-3F1E6B6A42CA}" type="pres">
      <dgm:prSet presAssocID="{1C026AD9-FE6B-5C48-B689-721614EB8AB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3976CFB-6BE4-2E4C-963C-7DF778ACD3B4}" type="pres">
      <dgm:prSet presAssocID="{71D51740-2B2E-EF40-BF14-21FA3366645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70B046-D726-B347-B7A5-24D02D7B5964}" type="pres">
      <dgm:prSet presAssocID="{167E7EF8-A5ED-484F-BE78-F9B8951DE198}" presName="sibTrans" presStyleLbl="sibTrans2D1" presStyleIdx="0" presStyleCnt="4"/>
      <dgm:spPr/>
      <dgm:t>
        <a:bodyPr/>
        <a:lstStyle/>
        <a:p>
          <a:endParaRPr lang="en-US"/>
        </a:p>
      </dgm:t>
    </dgm:pt>
    <dgm:pt modelId="{000255A7-A333-2F4C-B3E1-8E89882315FD}" type="pres">
      <dgm:prSet presAssocID="{167E7EF8-A5ED-484F-BE78-F9B8951DE198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329FECD0-E23E-1743-9A0A-ED0B5C6E07B4}" type="pres">
      <dgm:prSet presAssocID="{5C875691-A71B-944D-92B3-BF33FDC83E7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39C370-0C19-BE42-BC8B-B4CD6EA8C2EA}" type="pres">
      <dgm:prSet presAssocID="{65820E74-2C14-B145-A040-AA83581A978B}" presName="sibTrans" presStyleLbl="sibTrans2D1" presStyleIdx="1" presStyleCnt="4"/>
      <dgm:spPr/>
      <dgm:t>
        <a:bodyPr/>
        <a:lstStyle/>
        <a:p>
          <a:endParaRPr lang="en-US"/>
        </a:p>
      </dgm:t>
    </dgm:pt>
    <dgm:pt modelId="{06073F50-EA12-3441-9713-17E2DABA6236}" type="pres">
      <dgm:prSet presAssocID="{65820E74-2C14-B145-A040-AA83581A978B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0074AFE1-0D3E-BB43-B6C5-0E1C3D025868}" type="pres">
      <dgm:prSet presAssocID="{F2D1FA40-0D7B-CF43-AA54-AE720BA59C36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FBC805-FDAA-994B-848D-3E12482D0D17}" type="pres">
      <dgm:prSet presAssocID="{7529C021-28FE-0F41-8337-FE22FCE07669}" presName="sibTrans" presStyleLbl="sibTrans2D1" presStyleIdx="2" presStyleCnt="4"/>
      <dgm:spPr/>
      <dgm:t>
        <a:bodyPr/>
        <a:lstStyle/>
        <a:p>
          <a:endParaRPr lang="en-US"/>
        </a:p>
      </dgm:t>
    </dgm:pt>
    <dgm:pt modelId="{B97B81BF-3E87-A045-87D9-288A1EFE4E1C}" type="pres">
      <dgm:prSet presAssocID="{7529C021-28FE-0F41-8337-FE22FCE07669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B350769A-B096-214B-8A58-3ECA60280B99}" type="pres">
      <dgm:prSet presAssocID="{C8A50E6E-DAE7-6740-98F5-BF1CE5667EF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794B3F-9589-DA43-B5AB-C68D13B201BB}" type="pres">
      <dgm:prSet presAssocID="{A70F3C83-9299-394B-984D-65E9C1E918D6}" presName="sibTrans" presStyleLbl="sibTrans2D1" presStyleIdx="3" presStyleCnt="4"/>
      <dgm:spPr/>
      <dgm:t>
        <a:bodyPr/>
        <a:lstStyle/>
        <a:p>
          <a:endParaRPr lang="en-US"/>
        </a:p>
      </dgm:t>
    </dgm:pt>
    <dgm:pt modelId="{A6FAB337-203D-B743-8F09-C16632527281}" type="pres">
      <dgm:prSet presAssocID="{A70F3C83-9299-394B-984D-65E9C1E918D6}" presName="connectorText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9EE17354-9669-5E41-9F57-55FD4B3B3260}" type="presOf" srcId="{1C026AD9-FE6B-5C48-B689-721614EB8ABA}" destId="{2DD05045-8A28-834E-B980-3F1E6B6A42CA}" srcOrd="0" destOrd="0" presId="urn:microsoft.com/office/officeart/2005/8/layout/cycle2"/>
    <dgm:cxn modelId="{09676CE4-E74B-5D41-BD8E-C72900E17AC5}" type="presOf" srcId="{5C875691-A71B-944D-92B3-BF33FDC83E7F}" destId="{329FECD0-E23E-1743-9A0A-ED0B5C6E07B4}" srcOrd="0" destOrd="0" presId="urn:microsoft.com/office/officeart/2005/8/layout/cycle2"/>
    <dgm:cxn modelId="{5385C5EC-B3F6-9347-8C19-006E489B0D13}" type="presOf" srcId="{A70F3C83-9299-394B-984D-65E9C1E918D6}" destId="{4B794B3F-9589-DA43-B5AB-C68D13B201BB}" srcOrd="0" destOrd="0" presId="urn:microsoft.com/office/officeart/2005/8/layout/cycle2"/>
    <dgm:cxn modelId="{BB5FCDFA-51DB-0345-9FC3-2931786B8B62}" srcId="{1C026AD9-FE6B-5C48-B689-721614EB8ABA}" destId="{C8A50E6E-DAE7-6740-98F5-BF1CE5667EFC}" srcOrd="3" destOrd="0" parTransId="{74C17EA5-BFA2-EA43-9443-48D2BF149397}" sibTransId="{A70F3C83-9299-394B-984D-65E9C1E918D6}"/>
    <dgm:cxn modelId="{1CFA6960-2430-5E47-9025-91A1FB7BF9C7}" srcId="{1C026AD9-FE6B-5C48-B689-721614EB8ABA}" destId="{71D51740-2B2E-EF40-BF14-21FA33666451}" srcOrd="0" destOrd="0" parTransId="{3DE3B852-EA22-4747-A1B7-3FD99DD44982}" sibTransId="{167E7EF8-A5ED-484F-BE78-F9B8951DE198}"/>
    <dgm:cxn modelId="{C7F3154E-A937-FB44-BFD6-F8F60731CFDD}" type="presOf" srcId="{7529C021-28FE-0F41-8337-FE22FCE07669}" destId="{26FBC805-FDAA-994B-848D-3E12482D0D17}" srcOrd="0" destOrd="0" presId="urn:microsoft.com/office/officeart/2005/8/layout/cycle2"/>
    <dgm:cxn modelId="{0DBAFA89-634B-CA4F-A5C3-7B722AAC5FC9}" type="presOf" srcId="{A70F3C83-9299-394B-984D-65E9C1E918D6}" destId="{A6FAB337-203D-B743-8F09-C16632527281}" srcOrd="1" destOrd="0" presId="urn:microsoft.com/office/officeart/2005/8/layout/cycle2"/>
    <dgm:cxn modelId="{02DC3B5E-5157-D54F-BBAC-6DFDF078B357}" type="presOf" srcId="{65820E74-2C14-B145-A040-AA83581A978B}" destId="{3739C370-0C19-BE42-BC8B-B4CD6EA8C2EA}" srcOrd="0" destOrd="0" presId="urn:microsoft.com/office/officeart/2005/8/layout/cycle2"/>
    <dgm:cxn modelId="{A80EF37A-8DFC-CA4B-A08C-60082B2D6FAA}" type="presOf" srcId="{167E7EF8-A5ED-484F-BE78-F9B8951DE198}" destId="{A770B046-D726-B347-B7A5-24D02D7B5964}" srcOrd="0" destOrd="0" presId="urn:microsoft.com/office/officeart/2005/8/layout/cycle2"/>
    <dgm:cxn modelId="{6FE11F22-A30B-6545-BC45-EC85A0901A7F}" srcId="{1C026AD9-FE6B-5C48-B689-721614EB8ABA}" destId="{5C875691-A71B-944D-92B3-BF33FDC83E7F}" srcOrd="1" destOrd="0" parTransId="{7F218226-DCAD-9B4D-8FB1-DCB95735ECC4}" sibTransId="{65820E74-2C14-B145-A040-AA83581A978B}"/>
    <dgm:cxn modelId="{1769B8A0-72D2-BE40-8672-FF4F75D6F7CF}" type="presOf" srcId="{167E7EF8-A5ED-484F-BE78-F9B8951DE198}" destId="{000255A7-A333-2F4C-B3E1-8E89882315FD}" srcOrd="1" destOrd="0" presId="urn:microsoft.com/office/officeart/2005/8/layout/cycle2"/>
    <dgm:cxn modelId="{B2C5678F-4757-EA4F-961D-7ACD54A8DBF3}" type="presOf" srcId="{7529C021-28FE-0F41-8337-FE22FCE07669}" destId="{B97B81BF-3E87-A045-87D9-288A1EFE4E1C}" srcOrd="1" destOrd="0" presId="urn:microsoft.com/office/officeart/2005/8/layout/cycle2"/>
    <dgm:cxn modelId="{5D32E5AF-8510-D24F-8ABE-1C60C791259D}" type="presOf" srcId="{71D51740-2B2E-EF40-BF14-21FA33666451}" destId="{E3976CFB-6BE4-2E4C-963C-7DF778ACD3B4}" srcOrd="0" destOrd="0" presId="urn:microsoft.com/office/officeart/2005/8/layout/cycle2"/>
    <dgm:cxn modelId="{9F3A147F-71BD-E548-846B-54453402CD7D}" srcId="{1C026AD9-FE6B-5C48-B689-721614EB8ABA}" destId="{F2D1FA40-0D7B-CF43-AA54-AE720BA59C36}" srcOrd="2" destOrd="0" parTransId="{D759ABF7-8AF1-C04A-AE12-3BA51A28A789}" sibTransId="{7529C021-28FE-0F41-8337-FE22FCE07669}"/>
    <dgm:cxn modelId="{CD6C7CF6-4237-0D41-9D83-6A01C2B29B9B}" type="presOf" srcId="{F2D1FA40-0D7B-CF43-AA54-AE720BA59C36}" destId="{0074AFE1-0D3E-BB43-B6C5-0E1C3D025868}" srcOrd="0" destOrd="0" presId="urn:microsoft.com/office/officeart/2005/8/layout/cycle2"/>
    <dgm:cxn modelId="{BCFD6250-3B0F-0340-9361-FE31FE5E35C2}" type="presOf" srcId="{C8A50E6E-DAE7-6740-98F5-BF1CE5667EFC}" destId="{B350769A-B096-214B-8A58-3ECA60280B99}" srcOrd="0" destOrd="0" presId="urn:microsoft.com/office/officeart/2005/8/layout/cycle2"/>
    <dgm:cxn modelId="{44A0F252-E5B9-7849-8C6B-CDD1B8938E7A}" type="presOf" srcId="{65820E74-2C14-B145-A040-AA83581A978B}" destId="{06073F50-EA12-3441-9713-17E2DABA6236}" srcOrd="1" destOrd="0" presId="urn:microsoft.com/office/officeart/2005/8/layout/cycle2"/>
    <dgm:cxn modelId="{C51AD68E-7208-D844-8693-D34724D3D829}" type="presParOf" srcId="{2DD05045-8A28-834E-B980-3F1E6B6A42CA}" destId="{E3976CFB-6BE4-2E4C-963C-7DF778ACD3B4}" srcOrd="0" destOrd="0" presId="urn:microsoft.com/office/officeart/2005/8/layout/cycle2"/>
    <dgm:cxn modelId="{DD238D23-365E-C343-99F1-E27DD6780161}" type="presParOf" srcId="{2DD05045-8A28-834E-B980-3F1E6B6A42CA}" destId="{A770B046-D726-B347-B7A5-24D02D7B5964}" srcOrd="1" destOrd="0" presId="urn:microsoft.com/office/officeart/2005/8/layout/cycle2"/>
    <dgm:cxn modelId="{9F41BD88-AE89-804A-A432-83F696D6A2BE}" type="presParOf" srcId="{A770B046-D726-B347-B7A5-24D02D7B5964}" destId="{000255A7-A333-2F4C-B3E1-8E89882315FD}" srcOrd="0" destOrd="0" presId="urn:microsoft.com/office/officeart/2005/8/layout/cycle2"/>
    <dgm:cxn modelId="{3906AECD-82F8-A744-A96E-B236E6F54026}" type="presParOf" srcId="{2DD05045-8A28-834E-B980-3F1E6B6A42CA}" destId="{329FECD0-E23E-1743-9A0A-ED0B5C6E07B4}" srcOrd="2" destOrd="0" presId="urn:microsoft.com/office/officeart/2005/8/layout/cycle2"/>
    <dgm:cxn modelId="{E7A58048-6F75-3844-B48F-E5E1B2AD290F}" type="presParOf" srcId="{2DD05045-8A28-834E-B980-3F1E6B6A42CA}" destId="{3739C370-0C19-BE42-BC8B-B4CD6EA8C2EA}" srcOrd="3" destOrd="0" presId="urn:microsoft.com/office/officeart/2005/8/layout/cycle2"/>
    <dgm:cxn modelId="{E0CADB65-3636-6343-B716-2FCCBBDA5593}" type="presParOf" srcId="{3739C370-0C19-BE42-BC8B-B4CD6EA8C2EA}" destId="{06073F50-EA12-3441-9713-17E2DABA6236}" srcOrd="0" destOrd="0" presId="urn:microsoft.com/office/officeart/2005/8/layout/cycle2"/>
    <dgm:cxn modelId="{366EAAAC-3D45-3D47-8F8E-E76989F20259}" type="presParOf" srcId="{2DD05045-8A28-834E-B980-3F1E6B6A42CA}" destId="{0074AFE1-0D3E-BB43-B6C5-0E1C3D025868}" srcOrd="4" destOrd="0" presId="urn:microsoft.com/office/officeart/2005/8/layout/cycle2"/>
    <dgm:cxn modelId="{AB0F9E64-7ED2-744A-92A3-718EC7829089}" type="presParOf" srcId="{2DD05045-8A28-834E-B980-3F1E6B6A42CA}" destId="{26FBC805-FDAA-994B-848D-3E12482D0D17}" srcOrd="5" destOrd="0" presId="urn:microsoft.com/office/officeart/2005/8/layout/cycle2"/>
    <dgm:cxn modelId="{867862A6-207C-A641-8FF0-4CDE44BE54A2}" type="presParOf" srcId="{26FBC805-FDAA-994B-848D-3E12482D0D17}" destId="{B97B81BF-3E87-A045-87D9-288A1EFE4E1C}" srcOrd="0" destOrd="0" presId="urn:microsoft.com/office/officeart/2005/8/layout/cycle2"/>
    <dgm:cxn modelId="{779F8488-480D-FB41-B024-2962FCB7C4B2}" type="presParOf" srcId="{2DD05045-8A28-834E-B980-3F1E6B6A42CA}" destId="{B350769A-B096-214B-8A58-3ECA60280B99}" srcOrd="6" destOrd="0" presId="urn:microsoft.com/office/officeart/2005/8/layout/cycle2"/>
    <dgm:cxn modelId="{BC8D63A2-FD48-A14C-9626-8B58EF14A2FA}" type="presParOf" srcId="{2DD05045-8A28-834E-B980-3F1E6B6A42CA}" destId="{4B794B3F-9589-DA43-B5AB-C68D13B201BB}" srcOrd="7" destOrd="0" presId="urn:microsoft.com/office/officeart/2005/8/layout/cycle2"/>
    <dgm:cxn modelId="{16E1B88A-8E8E-D04C-BF93-35E3DF21280A}" type="presParOf" srcId="{4B794B3F-9589-DA43-B5AB-C68D13B201BB}" destId="{A6FAB337-203D-B743-8F09-C16632527281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1C026AD9-FE6B-5C48-B689-721614EB8ABA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1D51740-2B2E-EF40-BF14-21FA33666451}">
      <dgm:prSet phldrT="[Text]"/>
      <dgm:spPr/>
      <dgm:t>
        <a:bodyPr/>
        <a:lstStyle/>
        <a:p>
          <a:r>
            <a:rPr lang="en-US" dirty="0" smtClean="0"/>
            <a:t>Affordable Budget</a:t>
          </a:r>
          <a:endParaRPr lang="en-US" dirty="0"/>
        </a:p>
      </dgm:t>
    </dgm:pt>
    <dgm:pt modelId="{3DE3B852-EA22-4747-A1B7-3FD99DD44982}" type="parTrans" cxnId="{1CFA6960-2430-5E47-9025-91A1FB7BF9C7}">
      <dgm:prSet/>
      <dgm:spPr/>
      <dgm:t>
        <a:bodyPr/>
        <a:lstStyle/>
        <a:p>
          <a:endParaRPr lang="en-US"/>
        </a:p>
      </dgm:t>
    </dgm:pt>
    <dgm:pt modelId="{167E7EF8-A5ED-484F-BE78-F9B8951DE198}" type="sibTrans" cxnId="{1CFA6960-2430-5E47-9025-91A1FB7BF9C7}">
      <dgm:prSet/>
      <dgm:spPr/>
      <dgm:t>
        <a:bodyPr/>
        <a:lstStyle/>
        <a:p>
          <a:endParaRPr lang="en-US"/>
        </a:p>
      </dgm:t>
    </dgm:pt>
    <dgm:pt modelId="{5C875691-A71B-944D-92B3-BF33FDC83E7F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Percentage of sales</a:t>
          </a:r>
          <a:endParaRPr lang="en-US" dirty="0"/>
        </a:p>
      </dgm:t>
    </dgm:pt>
    <dgm:pt modelId="{7F218226-DCAD-9B4D-8FB1-DCB95735ECC4}" type="parTrans" cxnId="{6FE11F22-A30B-6545-BC45-EC85A0901A7F}">
      <dgm:prSet/>
      <dgm:spPr/>
      <dgm:t>
        <a:bodyPr/>
        <a:lstStyle/>
        <a:p>
          <a:endParaRPr lang="en-US"/>
        </a:p>
      </dgm:t>
    </dgm:pt>
    <dgm:pt modelId="{65820E74-2C14-B145-A040-AA83581A978B}" type="sibTrans" cxnId="{6FE11F22-A30B-6545-BC45-EC85A0901A7F}">
      <dgm:prSet/>
      <dgm:spPr/>
      <dgm:t>
        <a:bodyPr/>
        <a:lstStyle/>
        <a:p>
          <a:endParaRPr lang="en-US"/>
        </a:p>
      </dgm:t>
    </dgm:pt>
    <dgm:pt modelId="{F2D1FA40-0D7B-CF43-AA54-AE720BA59C36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Competitive-parity</a:t>
          </a:r>
          <a:endParaRPr lang="en-US" dirty="0"/>
        </a:p>
      </dgm:t>
    </dgm:pt>
    <dgm:pt modelId="{D759ABF7-8AF1-C04A-AE12-3BA51A28A789}" type="parTrans" cxnId="{9F3A147F-71BD-E548-846B-54453402CD7D}">
      <dgm:prSet/>
      <dgm:spPr/>
      <dgm:t>
        <a:bodyPr/>
        <a:lstStyle/>
        <a:p>
          <a:endParaRPr lang="en-US"/>
        </a:p>
      </dgm:t>
    </dgm:pt>
    <dgm:pt modelId="{7529C021-28FE-0F41-8337-FE22FCE07669}" type="sibTrans" cxnId="{9F3A147F-71BD-E548-846B-54453402CD7D}">
      <dgm:prSet/>
      <dgm:spPr/>
      <dgm:t>
        <a:bodyPr/>
        <a:lstStyle/>
        <a:p>
          <a:endParaRPr lang="en-US"/>
        </a:p>
      </dgm:t>
    </dgm:pt>
    <dgm:pt modelId="{C8A50E6E-DAE7-6740-98F5-BF1CE5667EFC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Objective &amp; tasks</a:t>
          </a:r>
          <a:endParaRPr lang="en-US" dirty="0"/>
        </a:p>
      </dgm:t>
    </dgm:pt>
    <dgm:pt modelId="{74C17EA5-BFA2-EA43-9443-48D2BF149397}" type="parTrans" cxnId="{BB5FCDFA-51DB-0345-9FC3-2931786B8B62}">
      <dgm:prSet/>
      <dgm:spPr/>
      <dgm:t>
        <a:bodyPr/>
        <a:lstStyle/>
        <a:p>
          <a:endParaRPr lang="en-US"/>
        </a:p>
      </dgm:t>
    </dgm:pt>
    <dgm:pt modelId="{A70F3C83-9299-394B-984D-65E9C1E918D6}" type="sibTrans" cxnId="{BB5FCDFA-51DB-0345-9FC3-2931786B8B62}">
      <dgm:prSet/>
      <dgm:spPr/>
      <dgm:t>
        <a:bodyPr/>
        <a:lstStyle/>
        <a:p>
          <a:endParaRPr lang="en-US"/>
        </a:p>
      </dgm:t>
    </dgm:pt>
    <dgm:pt modelId="{2DD05045-8A28-834E-B980-3F1E6B6A42CA}" type="pres">
      <dgm:prSet presAssocID="{1C026AD9-FE6B-5C48-B689-721614EB8AB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3976CFB-6BE4-2E4C-963C-7DF778ACD3B4}" type="pres">
      <dgm:prSet presAssocID="{71D51740-2B2E-EF40-BF14-21FA3366645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70B046-D726-B347-B7A5-24D02D7B5964}" type="pres">
      <dgm:prSet presAssocID="{167E7EF8-A5ED-484F-BE78-F9B8951DE198}" presName="sibTrans" presStyleLbl="sibTrans2D1" presStyleIdx="0" presStyleCnt="4"/>
      <dgm:spPr/>
      <dgm:t>
        <a:bodyPr/>
        <a:lstStyle/>
        <a:p>
          <a:endParaRPr lang="en-US"/>
        </a:p>
      </dgm:t>
    </dgm:pt>
    <dgm:pt modelId="{000255A7-A333-2F4C-B3E1-8E89882315FD}" type="pres">
      <dgm:prSet presAssocID="{167E7EF8-A5ED-484F-BE78-F9B8951DE198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329FECD0-E23E-1743-9A0A-ED0B5C6E07B4}" type="pres">
      <dgm:prSet presAssocID="{5C875691-A71B-944D-92B3-BF33FDC83E7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39C370-0C19-BE42-BC8B-B4CD6EA8C2EA}" type="pres">
      <dgm:prSet presAssocID="{65820E74-2C14-B145-A040-AA83581A978B}" presName="sibTrans" presStyleLbl="sibTrans2D1" presStyleIdx="1" presStyleCnt="4"/>
      <dgm:spPr/>
      <dgm:t>
        <a:bodyPr/>
        <a:lstStyle/>
        <a:p>
          <a:endParaRPr lang="en-US"/>
        </a:p>
      </dgm:t>
    </dgm:pt>
    <dgm:pt modelId="{06073F50-EA12-3441-9713-17E2DABA6236}" type="pres">
      <dgm:prSet presAssocID="{65820E74-2C14-B145-A040-AA83581A978B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0074AFE1-0D3E-BB43-B6C5-0E1C3D025868}" type="pres">
      <dgm:prSet presAssocID="{F2D1FA40-0D7B-CF43-AA54-AE720BA59C36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FBC805-FDAA-994B-848D-3E12482D0D17}" type="pres">
      <dgm:prSet presAssocID="{7529C021-28FE-0F41-8337-FE22FCE07669}" presName="sibTrans" presStyleLbl="sibTrans2D1" presStyleIdx="2" presStyleCnt="4"/>
      <dgm:spPr/>
      <dgm:t>
        <a:bodyPr/>
        <a:lstStyle/>
        <a:p>
          <a:endParaRPr lang="en-US"/>
        </a:p>
      </dgm:t>
    </dgm:pt>
    <dgm:pt modelId="{B97B81BF-3E87-A045-87D9-288A1EFE4E1C}" type="pres">
      <dgm:prSet presAssocID="{7529C021-28FE-0F41-8337-FE22FCE07669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B350769A-B096-214B-8A58-3ECA60280B99}" type="pres">
      <dgm:prSet presAssocID="{C8A50E6E-DAE7-6740-98F5-BF1CE5667EF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794B3F-9589-DA43-B5AB-C68D13B201BB}" type="pres">
      <dgm:prSet presAssocID="{A70F3C83-9299-394B-984D-65E9C1E918D6}" presName="sibTrans" presStyleLbl="sibTrans2D1" presStyleIdx="3" presStyleCnt="4"/>
      <dgm:spPr/>
      <dgm:t>
        <a:bodyPr/>
        <a:lstStyle/>
        <a:p>
          <a:endParaRPr lang="en-US"/>
        </a:p>
      </dgm:t>
    </dgm:pt>
    <dgm:pt modelId="{A6FAB337-203D-B743-8F09-C16632527281}" type="pres">
      <dgm:prSet presAssocID="{A70F3C83-9299-394B-984D-65E9C1E918D6}" presName="connectorText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9EFE3083-8AE5-6C4C-A593-4912B5B729FD}" type="presOf" srcId="{7529C021-28FE-0F41-8337-FE22FCE07669}" destId="{26FBC805-FDAA-994B-848D-3E12482D0D17}" srcOrd="0" destOrd="0" presId="urn:microsoft.com/office/officeart/2005/8/layout/cycle2"/>
    <dgm:cxn modelId="{55D3F471-AD0B-9B48-8FE4-7443533C8437}" type="presOf" srcId="{A70F3C83-9299-394B-984D-65E9C1E918D6}" destId="{A6FAB337-203D-B743-8F09-C16632527281}" srcOrd="1" destOrd="0" presId="urn:microsoft.com/office/officeart/2005/8/layout/cycle2"/>
    <dgm:cxn modelId="{349999F7-D160-AA44-BEED-35BA50EE7B4C}" type="presOf" srcId="{65820E74-2C14-B145-A040-AA83581A978B}" destId="{06073F50-EA12-3441-9713-17E2DABA6236}" srcOrd="1" destOrd="0" presId="urn:microsoft.com/office/officeart/2005/8/layout/cycle2"/>
    <dgm:cxn modelId="{BB5FCDFA-51DB-0345-9FC3-2931786B8B62}" srcId="{1C026AD9-FE6B-5C48-B689-721614EB8ABA}" destId="{C8A50E6E-DAE7-6740-98F5-BF1CE5667EFC}" srcOrd="3" destOrd="0" parTransId="{74C17EA5-BFA2-EA43-9443-48D2BF149397}" sibTransId="{A70F3C83-9299-394B-984D-65E9C1E918D6}"/>
    <dgm:cxn modelId="{BCD23765-F1C5-C245-9767-6B35F46BC7FE}" type="presOf" srcId="{F2D1FA40-0D7B-CF43-AA54-AE720BA59C36}" destId="{0074AFE1-0D3E-BB43-B6C5-0E1C3D025868}" srcOrd="0" destOrd="0" presId="urn:microsoft.com/office/officeart/2005/8/layout/cycle2"/>
    <dgm:cxn modelId="{9C8AD799-3A13-7741-A3FF-DAF62E3CD48B}" type="presOf" srcId="{C8A50E6E-DAE7-6740-98F5-BF1CE5667EFC}" destId="{B350769A-B096-214B-8A58-3ECA60280B99}" srcOrd="0" destOrd="0" presId="urn:microsoft.com/office/officeart/2005/8/layout/cycle2"/>
    <dgm:cxn modelId="{1CFA6960-2430-5E47-9025-91A1FB7BF9C7}" srcId="{1C026AD9-FE6B-5C48-B689-721614EB8ABA}" destId="{71D51740-2B2E-EF40-BF14-21FA33666451}" srcOrd="0" destOrd="0" parTransId="{3DE3B852-EA22-4747-A1B7-3FD99DD44982}" sibTransId="{167E7EF8-A5ED-484F-BE78-F9B8951DE198}"/>
    <dgm:cxn modelId="{AA21DE0D-DAA9-AA44-88AE-7BADE80C99DA}" type="presOf" srcId="{7529C021-28FE-0F41-8337-FE22FCE07669}" destId="{B97B81BF-3E87-A045-87D9-288A1EFE4E1C}" srcOrd="1" destOrd="0" presId="urn:microsoft.com/office/officeart/2005/8/layout/cycle2"/>
    <dgm:cxn modelId="{B5E8668D-8581-EC4E-ACC5-937F9A38DEEB}" type="presOf" srcId="{65820E74-2C14-B145-A040-AA83581A978B}" destId="{3739C370-0C19-BE42-BC8B-B4CD6EA8C2EA}" srcOrd="0" destOrd="0" presId="urn:microsoft.com/office/officeart/2005/8/layout/cycle2"/>
    <dgm:cxn modelId="{A77F2136-1E81-6C4A-A0F5-B4402B34B723}" type="presOf" srcId="{167E7EF8-A5ED-484F-BE78-F9B8951DE198}" destId="{000255A7-A333-2F4C-B3E1-8E89882315FD}" srcOrd="1" destOrd="0" presId="urn:microsoft.com/office/officeart/2005/8/layout/cycle2"/>
    <dgm:cxn modelId="{79EC5AB6-E9DE-BF49-8505-C1C2A7E7EF74}" type="presOf" srcId="{167E7EF8-A5ED-484F-BE78-F9B8951DE198}" destId="{A770B046-D726-B347-B7A5-24D02D7B5964}" srcOrd="0" destOrd="0" presId="urn:microsoft.com/office/officeart/2005/8/layout/cycle2"/>
    <dgm:cxn modelId="{7B7B0232-8542-CA4B-A030-00608E7288BC}" type="presOf" srcId="{1C026AD9-FE6B-5C48-B689-721614EB8ABA}" destId="{2DD05045-8A28-834E-B980-3F1E6B6A42CA}" srcOrd="0" destOrd="0" presId="urn:microsoft.com/office/officeart/2005/8/layout/cycle2"/>
    <dgm:cxn modelId="{6FE11F22-A30B-6545-BC45-EC85A0901A7F}" srcId="{1C026AD9-FE6B-5C48-B689-721614EB8ABA}" destId="{5C875691-A71B-944D-92B3-BF33FDC83E7F}" srcOrd="1" destOrd="0" parTransId="{7F218226-DCAD-9B4D-8FB1-DCB95735ECC4}" sibTransId="{65820E74-2C14-B145-A040-AA83581A978B}"/>
    <dgm:cxn modelId="{5620B764-02C0-DD4F-B545-85AABB5AA562}" type="presOf" srcId="{5C875691-A71B-944D-92B3-BF33FDC83E7F}" destId="{329FECD0-E23E-1743-9A0A-ED0B5C6E07B4}" srcOrd="0" destOrd="0" presId="urn:microsoft.com/office/officeart/2005/8/layout/cycle2"/>
    <dgm:cxn modelId="{9F3A147F-71BD-E548-846B-54453402CD7D}" srcId="{1C026AD9-FE6B-5C48-B689-721614EB8ABA}" destId="{F2D1FA40-0D7B-CF43-AA54-AE720BA59C36}" srcOrd="2" destOrd="0" parTransId="{D759ABF7-8AF1-C04A-AE12-3BA51A28A789}" sibTransId="{7529C021-28FE-0F41-8337-FE22FCE07669}"/>
    <dgm:cxn modelId="{320788A6-F389-294E-ACDE-F6684FFF2CF9}" type="presOf" srcId="{71D51740-2B2E-EF40-BF14-21FA33666451}" destId="{E3976CFB-6BE4-2E4C-963C-7DF778ACD3B4}" srcOrd="0" destOrd="0" presId="urn:microsoft.com/office/officeart/2005/8/layout/cycle2"/>
    <dgm:cxn modelId="{12749468-B0DB-7940-93FB-6B4F16B99937}" type="presOf" srcId="{A70F3C83-9299-394B-984D-65E9C1E918D6}" destId="{4B794B3F-9589-DA43-B5AB-C68D13B201BB}" srcOrd="0" destOrd="0" presId="urn:microsoft.com/office/officeart/2005/8/layout/cycle2"/>
    <dgm:cxn modelId="{9CF4E1C4-E947-8646-AEB8-6D94796930E3}" type="presParOf" srcId="{2DD05045-8A28-834E-B980-3F1E6B6A42CA}" destId="{E3976CFB-6BE4-2E4C-963C-7DF778ACD3B4}" srcOrd="0" destOrd="0" presId="urn:microsoft.com/office/officeart/2005/8/layout/cycle2"/>
    <dgm:cxn modelId="{25299E22-946A-9A44-9272-7DCF9DDD8353}" type="presParOf" srcId="{2DD05045-8A28-834E-B980-3F1E6B6A42CA}" destId="{A770B046-D726-B347-B7A5-24D02D7B5964}" srcOrd="1" destOrd="0" presId="urn:microsoft.com/office/officeart/2005/8/layout/cycle2"/>
    <dgm:cxn modelId="{35355B69-903E-7E4C-98C8-DF37C1461C03}" type="presParOf" srcId="{A770B046-D726-B347-B7A5-24D02D7B5964}" destId="{000255A7-A333-2F4C-B3E1-8E89882315FD}" srcOrd="0" destOrd="0" presId="urn:microsoft.com/office/officeart/2005/8/layout/cycle2"/>
    <dgm:cxn modelId="{7C0611B0-19E0-EB46-8607-5C569C14BABC}" type="presParOf" srcId="{2DD05045-8A28-834E-B980-3F1E6B6A42CA}" destId="{329FECD0-E23E-1743-9A0A-ED0B5C6E07B4}" srcOrd="2" destOrd="0" presId="urn:microsoft.com/office/officeart/2005/8/layout/cycle2"/>
    <dgm:cxn modelId="{D808BB20-E542-4246-B0D2-C78F43EB377D}" type="presParOf" srcId="{2DD05045-8A28-834E-B980-3F1E6B6A42CA}" destId="{3739C370-0C19-BE42-BC8B-B4CD6EA8C2EA}" srcOrd="3" destOrd="0" presId="urn:microsoft.com/office/officeart/2005/8/layout/cycle2"/>
    <dgm:cxn modelId="{2152EAF9-48C6-3A4E-88CD-4BD3015918B2}" type="presParOf" srcId="{3739C370-0C19-BE42-BC8B-B4CD6EA8C2EA}" destId="{06073F50-EA12-3441-9713-17E2DABA6236}" srcOrd="0" destOrd="0" presId="urn:microsoft.com/office/officeart/2005/8/layout/cycle2"/>
    <dgm:cxn modelId="{A8023DA2-AFBD-5240-A184-8171780B8A4B}" type="presParOf" srcId="{2DD05045-8A28-834E-B980-3F1E6B6A42CA}" destId="{0074AFE1-0D3E-BB43-B6C5-0E1C3D025868}" srcOrd="4" destOrd="0" presId="urn:microsoft.com/office/officeart/2005/8/layout/cycle2"/>
    <dgm:cxn modelId="{9B54B0BC-01D5-384F-83FF-D10DEACC065F}" type="presParOf" srcId="{2DD05045-8A28-834E-B980-3F1E6B6A42CA}" destId="{26FBC805-FDAA-994B-848D-3E12482D0D17}" srcOrd="5" destOrd="0" presId="urn:microsoft.com/office/officeart/2005/8/layout/cycle2"/>
    <dgm:cxn modelId="{B45B0E45-7EFB-9942-9FDA-68B4CD4A8B38}" type="presParOf" srcId="{26FBC805-FDAA-994B-848D-3E12482D0D17}" destId="{B97B81BF-3E87-A045-87D9-288A1EFE4E1C}" srcOrd="0" destOrd="0" presId="urn:microsoft.com/office/officeart/2005/8/layout/cycle2"/>
    <dgm:cxn modelId="{1F7EAE11-9E8A-0D47-A5AD-323BB905FD50}" type="presParOf" srcId="{2DD05045-8A28-834E-B980-3F1E6B6A42CA}" destId="{B350769A-B096-214B-8A58-3ECA60280B99}" srcOrd="6" destOrd="0" presId="urn:microsoft.com/office/officeart/2005/8/layout/cycle2"/>
    <dgm:cxn modelId="{3A538FC1-F9C4-8942-975D-3837021A425D}" type="presParOf" srcId="{2DD05045-8A28-834E-B980-3F1E6B6A42CA}" destId="{4B794B3F-9589-DA43-B5AB-C68D13B201BB}" srcOrd="7" destOrd="0" presId="urn:microsoft.com/office/officeart/2005/8/layout/cycle2"/>
    <dgm:cxn modelId="{51A20E62-4F38-524D-A52E-5CB95622077B}" type="presParOf" srcId="{4B794B3F-9589-DA43-B5AB-C68D13B201BB}" destId="{A6FAB337-203D-B743-8F09-C16632527281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187440FE-DB90-B746-9A8B-531732CCBA02}" type="doc">
      <dgm:prSet loTypeId="urn:microsoft.com/office/officeart/2005/8/layout/hierarchy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6C94A3D-3C51-B543-9A50-29AFB2C91157}">
      <dgm:prSet phldrT="[Text]"/>
      <dgm:spPr/>
      <dgm:t>
        <a:bodyPr/>
        <a:lstStyle/>
        <a:p>
          <a:r>
            <a:rPr lang="en-US" dirty="0" smtClean="0"/>
            <a:t>Objective settings</a:t>
          </a:r>
          <a:endParaRPr lang="en-US" dirty="0"/>
        </a:p>
      </dgm:t>
    </dgm:pt>
    <dgm:pt modelId="{17C8EAE4-06DF-3441-9D82-53DF8711D5DC}" type="parTrans" cxnId="{80227841-2D4E-1442-86A6-9D3696ADB1A5}">
      <dgm:prSet/>
      <dgm:spPr/>
      <dgm:t>
        <a:bodyPr/>
        <a:lstStyle/>
        <a:p>
          <a:endParaRPr lang="en-US"/>
        </a:p>
      </dgm:t>
    </dgm:pt>
    <dgm:pt modelId="{41230339-A471-9C4C-A68A-A2ADFBC9822C}" type="sibTrans" cxnId="{80227841-2D4E-1442-86A6-9D3696ADB1A5}">
      <dgm:prSet/>
      <dgm:spPr/>
      <dgm:t>
        <a:bodyPr/>
        <a:lstStyle/>
        <a:p>
          <a:endParaRPr lang="en-US"/>
        </a:p>
      </dgm:t>
    </dgm:pt>
    <dgm:pt modelId="{931832C0-1758-0742-8E40-D9F10DACA5CA}">
      <dgm:prSet phldrT="[Text]"/>
      <dgm:spPr/>
      <dgm:t>
        <a:bodyPr/>
        <a:lstStyle/>
        <a:p>
          <a:r>
            <a:rPr lang="en-US" dirty="0" smtClean="0"/>
            <a:t>Budget Decisions</a:t>
          </a:r>
          <a:endParaRPr lang="en-US" dirty="0"/>
        </a:p>
      </dgm:t>
    </dgm:pt>
    <dgm:pt modelId="{0B79525A-8282-544A-8E9B-1C09C0C9C10C}" type="parTrans" cxnId="{F2F25752-0B27-774F-8029-15D2FF75208B}">
      <dgm:prSet/>
      <dgm:spPr/>
      <dgm:t>
        <a:bodyPr/>
        <a:lstStyle/>
        <a:p>
          <a:endParaRPr lang="en-US"/>
        </a:p>
      </dgm:t>
    </dgm:pt>
    <dgm:pt modelId="{704C33EA-7630-DD4D-9878-A72CE6753F5A}" type="sibTrans" cxnId="{F2F25752-0B27-774F-8029-15D2FF75208B}">
      <dgm:prSet/>
      <dgm:spPr/>
      <dgm:t>
        <a:bodyPr/>
        <a:lstStyle/>
        <a:p>
          <a:endParaRPr lang="en-US"/>
        </a:p>
      </dgm:t>
    </dgm:pt>
    <dgm:pt modelId="{80D3332F-A52E-4648-88CF-046F9003638C}">
      <dgm:prSet phldrT="[Text]"/>
      <dgm:spPr/>
      <dgm:t>
        <a:bodyPr/>
        <a:lstStyle/>
        <a:p>
          <a:r>
            <a:rPr lang="en-US" dirty="0" smtClean="0"/>
            <a:t>Message Decision</a:t>
          </a:r>
          <a:endParaRPr lang="en-US" dirty="0"/>
        </a:p>
      </dgm:t>
    </dgm:pt>
    <dgm:pt modelId="{C11ECA60-8791-3945-9E80-556644FB2524}" type="parTrans" cxnId="{52CAB459-E154-7049-BDEE-C3CD3037AE24}">
      <dgm:prSet/>
      <dgm:spPr/>
      <dgm:t>
        <a:bodyPr/>
        <a:lstStyle/>
        <a:p>
          <a:endParaRPr lang="en-US"/>
        </a:p>
      </dgm:t>
    </dgm:pt>
    <dgm:pt modelId="{0BECBED9-3E8C-6E4E-B745-2D1F66FDD5DC}" type="sibTrans" cxnId="{52CAB459-E154-7049-BDEE-C3CD3037AE24}">
      <dgm:prSet/>
      <dgm:spPr/>
      <dgm:t>
        <a:bodyPr/>
        <a:lstStyle/>
        <a:p>
          <a:endParaRPr lang="en-US"/>
        </a:p>
      </dgm:t>
    </dgm:pt>
    <dgm:pt modelId="{414FDA8E-266F-D44F-A0BB-E54025AA990A}">
      <dgm:prSet phldrT="[Text]"/>
      <dgm:spPr/>
      <dgm:t>
        <a:bodyPr/>
        <a:lstStyle/>
        <a:p>
          <a:r>
            <a:rPr lang="en-US" dirty="0" smtClean="0"/>
            <a:t>Media Decision</a:t>
          </a:r>
          <a:endParaRPr lang="en-US" dirty="0"/>
        </a:p>
      </dgm:t>
    </dgm:pt>
    <dgm:pt modelId="{D90633B0-F3CD-6D45-ABD5-35CBEF19FEBB}" type="parTrans" cxnId="{D7549216-E30F-534E-A130-6EA428D66FDE}">
      <dgm:prSet/>
      <dgm:spPr/>
      <dgm:t>
        <a:bodyPr/>
        <a:lstStyle/>
        <a:p>
          <a:endParaRPr lang="en-US"/>
        </a:p>
      </dgm:t>
    </dgm:pt>
    <dgm:pt modelId="{82A71FD8-81D2-B745-90E7-0B431F243D7D}" type="sibTrans" cxnId="{D7549216-E30F-534E-A130-6EA428D66FDE}">
      <dgm:prSet/>
      <dgm:spPr/>
      <dgm:t>
        <a:bodyPr/>
        <a:lstStyle/>
        <a:p>
          <a:endParaRPr lang="en-US"/>
        </a:p>
      </dgm:t>
    </dgm:pt>
    <dgm:pt modelId="{9124486A-C475-8440-A967-774DF3D74FAA}">
      <dgm:prSet phldrT="[Text]"/>
      <dgm:spPr/>
      <dgm:t>
        <a:bodyPr/>
        <a:lstStyle/>
        <a:p>
          <a:r>
            <a:rPr lang="en-US" dirty="0" smtClean="0"/>
            <a:t>Advertising Evaluation</a:t>
          </a:r>
          <a:endParaRPr lang="en-US" dirty="0"/>
        </a:p>
      </dgm:t>
    </dgm:pt>
    <dgm:pt modelId="{455434C3-A789-E144-8FC4-FF67D19BA605}" type="parTrans" cxnId="{DEEC9B37-BDB7-8D46-926E-4A2B24A03EB7}">
      <dgm:prSet/>
      <dgm:spPr/>
      <dgm:t>
        <a:bodyPr/>
        <a:lstStyle/>
        <a:p>
          <a:endParaRPr lang="en-US"/>
        </a:p>
      </dgm:t>
    </dgm:pt>
    <dgm:pt modelId="{91F7E633-3A47-9E4F-AD9D-8D66F2F7CBF7}" type="sibTrans" cxnId="{DEEC9B37-BDB7-8D46-926E-4A2B24A03EB7}">
      <dgm:prSet/>
      <dgm:spPr/>
      <dgm:t>
        <a:bodyPr/>
        <a:lstStyle/>
        <a:p>
          <a:endParaRPr lang="en-US"/>
        </a:p>
      </dgm:t>
    </dgm:pt>
    <dgm:pt modelId="{BF1F7B36-3A9A-6648-9554-5AC61BFE9BF2}" type="pres">
      <dgm:prSet presAssocID="{187440FE-DB90-B746-9A8B-531732CCBA0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2A8744D-2349-854E-B25F-79F2A28276F5}" type="pres">
      <dgm:prSet presAssocID="{66C94A3D-3C51-B543-9A50-29AFB2C91157}" presName="root1" presStyleCnt="0"/>
      <dgm:spPr/>
    </dgm:pt>
    <dgm:pt modelId="{89C29E40-D52E-3D4B-8B36-FD2E6824763A}" type="pres">
      <dgm:prSet presAssocID="{66C94A3D-3C51-B543-9A50-29AFB2C91157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C98E51B-B378-F442-98A0-4704ACA9CA89}" type="pres">
      <dgm:prSet presAssocID="{66C94A3D-3C51-B543-9A50-29AFB2C91157}" presName="level2hierChild" presStyleCnt="0"/>
      <dgm:spPr/>
    </dgm:pt>
    <dgm:pt modelId="{7C87D4A0-C465-6B41-975D-BADFFAFCE66C}" type="pres">
      <dgm:prSet presAssocID="{0B79525A-8282-544A-8E9B-1C09C0C9C10C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2FDBE384-4E32-DA4A-8FA3-FAA5F1C9E21E}" type="pres">
      <dgm:prSet presAssocID="{0B79525A-8282-544A-8E9B-1C09C0C9C10C}" presName="connTx" presStyleLbl="parChTrans1D2" presStyleIdx="0" presStyleCnt="1"/>
      <dgm:spPr/>
      <dgm:t>
        <a:bodyPr/>
        <a:lstStyle/>
        <a:p>
          <a:endParaRPr lang="en-US"/>
        </a:p>
      </dgm:t>
    </dgm:pt>
    <dgm:pt modelId="{AF7115E0-E377-AB40-BB60-C3E962A09633}" type="pres">
      <dgm:prSet presAssocID="{931832C0-1758-0742-8E40-D9F10DACA5CA}" presName="root2" presStyleCnt="0"/>
      <dgm:spPr/>
    </dgm:pt>
    <dgm:pt modelId="{58321C5F-BB8E-9E45-B0BB-17E8C1E82E62}" type="pres">
      <dgm:prSet presAssocID="{931832C0-1758-0742-8E40-D9F10DACA5CA}" presName="LevelTwoTextNode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73AB8DD-576D-BC4C-8DEE-9A0B3DD47295}" type="pres">
      <dgm:prSet presAssocID="{931832C0-1758-0742-8E40-D9F10DACA5CA}" presName="level3hierChild" presStyleCnt="0"/>
      <dgm:spPr/>
    </dgm:pt>
    <dgm:pt modelId="{024475D5-C780-D348-AC70-5D8CD4AC4C38}" type="pres">
      <dgm:prSet presAssocID="{C11ECA60-8791-3945-9E80-556644FB2524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BB54199D-DCBF-E340-B400-39552CDFA0B2}" type="pres">
      <dgm:prSet presAssocID="{C11ECA60-8791-3945-9E80-556644FB2524}" presName="connTx" presStyleLbl="parChTrans1D3" presStyleIdx="0" presStyleCnt="2"/>
      <dgm:spPr/>
      <dgm:t>
        <a:bodyPr/>
        <a:lstStyle/>
        <a:p>
          <a:endParaRPr lang="en-US"/>
        </a:p>
      </dgm:t>
    </dgm:pt>
    <dgm:pt modelId="{FD6F0879-4D28-1C43-9C95-7B60C50740B9}" type="pres">
      <dgm:prSet presAssocID="{80D3332F-A52E-4648-88CF-046F9003638C}" presName="root2" presStyleCnt="0"/>
      <dgm:spPr/>
    </dgm:pt>
    <dgm:pt modelId="{D9D725FA-93D5-2444-8080-58401EACE70C}" type="pres">
      <dgm:prSet presAssocID="{80D3332F-A52E-4648-88CF-046F9003638C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7058C31-7B07-344E-977F-477F42576990}" type="pres">
      <dgm:prSet presAssocID="{80D3332F-A52E-4648-88CF-046F9003638C}" presName="level3hierChild" presStyleCnt="0"/>
      <dgm:spPr/>
    </dgm:pt>
    <dgm:pt modelId="{EC6FDFE1-3E61-2E4C-93C0-D56862A7AD87}" type="pres">
      <dgm:prSet presAssocID="{D90633B0-F3CD-6D45-ABD5-35CBEF19FEBB}" presName="conn2-1" presStyleLbl="parChTrans1D3" presStyleIdx="1" presStyleCnt="2"/>
      <dgm:spPr/>
      <dgm:t>
        <a:bodyPr/>
        <a:lstStyle/>
        <a:p>
          <a:endParaRPr lang="en-US"/>
        </a:p>
      </dgm:t>
    </dgm:pt>
    <dgm:pt modelId="{A26FA7AA-BDC3-A94C-85EC-DF61F008A84B}" type="pres">
      <dgm:prSet presAssocID="{D90633B0-F3CD-6D45-ABD5-35CBEF19FEBB}" presName="connTx" presStyleLbl="parChTrans1D3" presStyleIdx="1" presStyleCnt="2"/>
      <dgm:spPr/>
      <dgm:t>
        <a:bodyPr/>
        <a:lstStyle/>
        <a:p>
          <a:endParaRPr lang="en-US"/>
        </a:p>
      </dgm:t>
    </dgm:pt>
    <dgm:pt modelId="{3EA0DA44-9B94-CF42-8C3E-D2890EDBCD1E}" type="pres">
      <dgm:prSet presAssocID="{414FDA8E-266F-D44F-A0BB-E54025AA990A}" presName="root2" presStyleCnt="0"/>
      <dgm:spPr/>
    </dgm:pt>
    <dgm:pt modelId="{DEF8F528-15F2-9F49-AB74-C31B0FEC4134}" type="pres">
      <dgm:prSet presAssocID="{414FDA8E-266F-D44F-A0BB-E54025AA990A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8D2388E-2F02-F048-B1A9-776B9267D81D}" type="pres">
      <dgm:prSet presAssocID="{414FDA8E-266F-D44F-A0BB-E54025AA990A}" presName="level3hierChild" presStyleCnt="0"/>
      <dgm:spPr/>
    </dgm:pt>
    <dgm:pt modelId="{A1303045-95A3-BB45-84C3-B7DFACF01C6C}" type="pres">
      <dgm:prSet presAssocID="{455434C3-A789-E144-8FC4-FF67D19BA605}" presName="conn2-1" presStyleLbl="parChTrans1D4" presStyleIdx="0" presStyleCnt="1"/>
      <dgm:spPr/>
      <dgm:t>
        <a:bodyPr/>
        <a:lstStyle/>
        <a:p>
          <a:endParaRPr lang="en-US"/>
        </a:p>
      </dgm:t>
    </dgm:pt>
    <dgm:pt modelId="{20B60104-A823-3146-887C-3062F4BFCCA1}" type="pres">
      <dgm:prSet presAssocID="{455434C3-A789-E144-8FC4-FF67D19BA605}" presName="connTx" presStyleLbl="parChTrans1D4" presStyleIdx="0" presStyleCnt="1"/>
      <dgm:spPr/>
      <dgm:t>
        <a:bodyPr/>
        <a:lstStyle/>
        <a:p>
          <a:endParaRPr lang="en-US"/>
        </a:p>
      </dgm:t>
    </dgm:pt>
    <dgm:pt modelId="{B7F87293-82DE-B745-9066-5E68D4C43E18}" type="pres">
      <dgm:prSet presAssocID="{9124486A-C475-8440-A967-774DF3D74FAA}" presName="root2" presStyleCnt="0"/>
      <dgm:spPr/>
    </dgm:pt>
    <dgm:pt modelId="{B60C1877-A74D-2947-B254-F633AC4A7DFE}" type="pres">
      <dgm:prSet presAssocID="{9124486A-C475-8440-A967-774DF3D74FAA}" presName="LevelTwoTextNode" presStyleLbl="node4" presStyleIdx="0" presStyleCnt="1" custLinFactNeighborX="339" custLinFactNeighborY="-7232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F7AEDB-7A75-E541-A13E-2E7A01181043}" type="pres">
      <dgm:prSet presAssocID="{9124486A-C475-8440-A967-774DF3D74FAA}" presName="level3hierChild" presStyleCnt="0"/>
      <dgm:spPr/>
    </dgm:pt>
  </dgm:ptLst>
  <dgm:cxnLst>
    <dgm:cxn modelId="{D23D995B-E966-C34E-B9B3-2F1534E0A7FC}" type="presOf" srcId="{187440FE-DB90-B746-9A8B-531732CCBA02}" destId="{BF1F7B36-3A9A-6648-9554-5AC61BFE9BF2}" srcOrd="0" destOrd="0" presId="urn:microsoft.com/office/officeart/2005/8/layout/hierarchy2"/>
    <dgm:cxn modelId="{E26EE7D3-1300-5E41-AED8-070C59F16DDB}" type="presOf" srcId="{80D3332F-A52E-4648-88CF-046F9003638C}" destId="{D9D725FA-93D5-2444-8080-58401EACE70C}" srcOrd="0" destOrd="0" presId="urn:microsoft.com/office/officeart/2005/8/layout/hierarchy2"/>
    <dgm:cxn modelId="{073E735D-FFB1-2D4F-851A-71CF5CF7D724}" type="presOf" srcId="{D90633B0-F3CD-6D45-ABD5-35CBEF19FEBB}" destId="{A26FA7AA-BDC3-A94C-85EC-DF61F008A84B}" srcOrd="1" destOrd="0" presId="urn:microsoft.com/office/officeart/2005/8/layout/hierarchy2"/>
    <dgm:cxn modelId="{BA16C28C-94A8-ED41-9896-BFFE08992C03}" type="presOf" srcId="{9124486A-C475-8440-A967-774DF3D74FAA}" destId="{B60C1877-A74D-2947-B254-F633AC4A7DFE}" srcOrd="0" destOrd="0" presId="urn:microsoft.com/office/officeart/2005/8/layout/hierarchy2"/>
    <dgm:cxn modelId="{5472B13D-28ED-634C-9179-0DE8839E9F71}" type="presOf" srcId="{66C94A3D-3C51-B543-9A50-29AFB2C91157}" destId="{89C29E40-D52E-3D4B-8B36-FD2E6824763A}" srcOrd="0" destOrd="0" presId="urn:microsoft.com/office/officeart/2005/8/layout/hierarchy2"/>
    <dgm:cxn modelId="{80227841-2D4E-1442-86A6-9D3696ADB1A5}" srcId="{187440FE-DB90-B746-9A8B-531732CCBA02}" destId="{66C94A3D-3C51-B543-9A50-29AFB2C91157}" srcOrd="0" destOrd="0" parTransId="{17C8EAE4-06DF-3441-9D82-53DF8711D5DC}" sibTransId="{41230339-A471-9C4C-A68A-A2ADFBC9822C}"/>
    <dgm:cxn modelId="{2E4920FC-72D7-EB4D-8D55-7F6AA5C161AE}" type="presOf" srcId="{455434C3-A789-E144-8FC4-FF67D19BA605}" destId="{20B60104-A823-3146-887C-3062F4BFCCA1}" srcOrd="1" destOrd="0" presId="urn:microsoft.com/office/officeart/2005/8/layout/hierarchy2"/>
    <dgm:cxn modelId="{FC548CF2-3D09-2142-B9E7-E832D2445575}" type="presOf" srcId="{0B79525A-8282-544A-8E9B-1C09C0C9C10C}" destId="{2FDBE384-4E32-DA4A-8FA3-FAA5F1C9E21E}" srcOrd="1" destOrd="0" presId="urn:microsoft.com/office/officeart/2005/8/layout/hierarchy2"/>
    <dgm:cxn modelId="{468F7996-A059-3541-BB03-FFE19A2FAC3D}" type="presOf" srcId="{414FDA8E-266F-D44F-A0BB-E54025AA990A}" destId="{DEF8F528-15F2-9F49-AB74-C31B0FEC4134}" srcOrd="0" destOrd="0" presId="urn:microsoft.com/office/officeart/2005/8/layout/hierarchy2"/>
    <dgm:cxn modelId="{D0D96259-44A6-0241-9E9B-D55005570E21}" type="presOf" srcId="{0B79525A-8282-544A-8E9B-1C09C0C9C10C}" destId="{7C87D4A0-C465-6B41-975D-BADFFAFCE66C}" srcOrd="0" destOrd="0" presId="urn:microsoft.com/office/officeart/2005/8/layout/hierarchy2"/>
    <dgm:cxn modelId="{E6B1D708-A50C-7845-BB9A-0354E8D52EF6}" type="presOf" srcId="{D90633B0-F3CD-6D45-ABD5-35CBEF19FEBB}" destId="{EC6FDFE1-3E61-2E4C-93C0-D56862A7AD87}" srcOrd="0" destOrd="0" presId="urn:microsoft.com/office/officeart/2005/8/layout/hierarchy2"/>
    <dgm:cxn modelId="{7EE7D6AB-2948-954B-8D4F-1AFEB5D89679}" type="presOf" srcId="{C11ECA60-8791-3945-9E80-556644FB2524}" destId="{BB54199D-DCBF-E340-B400-39552CDFA0B2}" srcOrd="1" destOrd="0" presId="urn:microsoft.com/office/officeart/2005/8/layout/hierarchy2"/>
    <dgm:cxn modelId="{837FB60A-6712-0040-940B-7661212C845B}" type="presOf" srcId="{455434C3-A789-E144-8FC4-FF67D19BA605}" destId="{A1303045-95A3-BB45-84C3-B7DFACF01C6C}" srcOrd="0" destOrd="0" presId="urn:microsoft.com/office/officeart/2005/8/layout/hierarchy2"/>
    <dgm:cxn modelId="{F2F25752-0B27-774F-8029-15D2FF75208B}" srcId="{66C94A3D-3C51-B543-9A50-29AFB2C91157}" destId="{931832C0-1758-0742-8E40-D9F10DACA5CA}" srcOrd="0" destOrd="0" parTransId="{0B79525A-8282-544A-8E9B-1C09C0C9C10C}" sibTransId="{704C33EA-7630-DD4D-9878-A72CE6753F5A}"/>
    <dgm:cxn modelId="{52CAB459-E154-7049-BDEE-C3CD3037AE24}" srcId="{931832C0-1758-0742-8E40-D9F10DACA5CA}" destId="{80D3332F-A52E-4648-88CF-046F9003638C}" srcOrd="0" destOrd="0" parTransId="{C11ECA60-8791-3945-9E80-556644FB2524}" sibTransId="{0BECBED9-3E8C-6E4E-B745-2D1F66FDD5DC}"/>
    <dgm:cxn modelId="{A9A2B05F-11A2-F94F-B8E1-D811173EF21F}" type="presOf" srcId="{C11ECA60-8791-3945-9E80-556644FB2524}" destId="{024475D5-C780-D348-AC70-5D8CD4AC4C38}" srcOrd="0" destOrd="0" presId="urn:microsoft.com/office/officeart/2005/8/layout/hierarchy2"/>
    <dgm:cxn modelId="{D7549216-E30F-534E-A130-6EA428D66FDE}" srcId="{931832C0-1758-0742-8E40-D9F10DACA5CA}" destId="{414FDA8E-266F-D44F-A0BB-E54025AA990A}" srcOrd="1" destOrd="0" parTransId="{D90633B0-F3CD-6D45-ABD5-35CBEF19FEBB}" sibTransId="{82A71FD8-81D2-B745-90E7-0B431F243D7D}"/>
    <dgm:cxn modelId="{DEEC9B37-BDB7-8D46-926E-4A2B24A03EB7}" srcId="{414FDA8E-266F-D44F-A0BB-E54025AA990A}" destId="{9124486A-C475-8440-A967-774DF3D74FAA}" srcOrd="0" destOrd="0" parTransId="{455434C3-A789-E144-8FC4-FF67D19BA605}" sibTransId="{91F7E633-3A47-9E4F-AD9D-8D66F2F7CBF7}"/>
    <dgm:cxn modelId="{7C417D9E-BE0B-2846-8FC1-5B83035A17BB}" type="presOf" srcId="{931832C0-1758-0742-8E40-D9F10DACA5CA}" destId="{58321C5F-BB8E-9E45-B0BB-17E8C1E82E62}" srcOrd="0" destOrd="0" presId="urn:microsoft.com/office/officeart/2005/8/layout/hierarchy2"/>
    <dgm:cxn modelId="{0FB7708E-DD18-C244-9BFF-59CC5B684817}" type="presParOf" srcId="{BF1F7B36-3A9A-6648-9554-5AC61BFE9BF2}" destId="{42A8744D-2349-854E-B25F-79F2A28276F5}" srcOrd="0" destOrd="0" presId="urn:microsoft.com/office/officeart/2005/8/layout/hierarchy2"/>
    <dgm:cxn modelId="{B6C93B3B-E09B-EE46-910A-48008411243B}" type="presParOf" srcId="{42A8744D-2349-854E-B25F-79F2A28276F5}" destId="{89C29E40-D52E-3D4B-8B36-FD2E6824763A}" srcOrd="0" destOrd="0" presId="urn:microsoft.com/office/officeart/2005/8/layout/hierarchy2"/>
    <dgm:cxn modelId="{619F39CD-B79D-8E4B-9FE8-896E0B597061}" type="presParOf" srcId="{42A8744D-2349-854E-B25F-79F2A28276F5}" destId="{5C98E51B-B378-F442-98A0-4704ACA9CA89}" srcOrd="1" destOrd="0" presId="urn:microsoft.com/office/officeart/2005/8/layout/hierarchy2"/>
    <dgm:cxn modelId="{3094C23A-1EEB-704F-93A8-7E19E43B7A5C}" type="presParOf" srcId="{5C98E51B-B378-F442-98A0-4704ACA9CA89}" destId="{7C87D4A0-C465-6B41-975D-BADFFAFCE66C}" srcOrd="0" destOrd="0" presId="urn:microsoft.com/office/officeart/2005/8/layout/hierarchy2"/>
    <dgm:cxn modelId="{738AB3C6-852D-EE44-94FE-E4EA215DA40C}" type="presParOf" srcId="{7C87D4A0-C465-6B41-975D-BADFFAFCE66C}" destId="{2FDBE384-4E32-DA4A-8FA3-FAA5F1C9E21E}" srcOrd="0" destOrd="0" presId="urn:microsoft.com/office/officeart/2005/8/layout/hierarchy2"/>
    <dgm:cxn modelId="{5DE1BDFA-7E11-8142-96FA-51C0B0A6D478}" type="presParOf" srcId="{5C98E51B-B378-F442-98A0-4704ACA9CA89}" destId="{AF7115E0-E377-AB40-BB60-C3E962A09633}" srcOrd="1" destOrd="0" presId="urn:microsoft.com/office/officeart/2005/8/layout/hierarchy2"/>
    <dgm:cxn modelId="{50CF9C12-4D9C-FD4F-8850-258574437880}" type="presParOf" srcId="{AF7115E0-E377-AB40-BB60-C3E962A09633}" destId="{58321C5F-BB8E-9E45-B0BB-17E8C1E82E62}" srcOrd="0" destOrd="0" presId="urn:microsoft.com/office/officeart/2005/8/layout/hierarchy2"/>
    <dgm:cxn modelId="{69D87440-B4DC-7F4D-BEC0-B29E6D640C5D}" type="presParOf" srcId="{AF7115E0-E377-AB40-BB60-C3E962A09633}" destId="{D73AB8DD-576D-BC4C-8DEE-9A0B3DD47295}" srcOrd="1" destOrd="0" presId="urn:microsoft.com/office/officeart/2005/8/layout/hierarchy2"/>
    <dgm:cxn modelId="{BE2B4ACE-6D69-7444-97A7-068A783FF4FB}" type="presParOf" srcId="{D73AB8DD-576D-BC4C-8DEE-9A0B3DD47295}" destId="{024475D5-C780-D348-AC70-5D8CD4AC4C38}" srcOrd="0" destOrd="0" presId="urn:microsoft.com/office/officeart/2005/8/layout/hierarchy2"/>
    <dgm:cxn modelId="{88C4ECAB-10F6-F844-9D47-CC3F96ADF554}" type="presParOf" srcId="{024475D5-C780-D348-AC70-5D8CD4AC4C38}" destId="{BB54199D-DCBF-E340-B400-39552CDFA0B2}" srcOrd="0" destOrd="0" presId="urn:microsoft.com/office/officeart/2005/8/layout/hierarchy2"/>
    <dgm:cxn modelId="{5C148F8D-4C1D-2341-80C0-789AE7009FEB}" type="presParOf" srcId="{D73AB8DD-576D-BC4C-8DEE-9A0B3DD47295}" destId="{FD6F0879-4D28-1C43-9C95-7B60C50740B9}" srcOrd="1" destOrd="0" presId="urn:microsoft.com/office/officeart/2005/8/layout/hierarchy2"/>
    <dgm:cxn modelId="{7A669CD1-C4BE-5B41-8B7F-305E05EC2283}" type="presParOf" srcId="{FD6F0879-4D28-1C43-9C95-7B60C50740B9}" destId="{D9D725FA-93D5-2444-8080-58401EACE70C}" srcOrd="0" destOrd="0" presId="urn:microsoft.com/office/officeart/2005/8/layout/hierarchy2"/>
    <dgm:cxn modelId="{3E1F6823-1772-0844-9DB3-ED7F2D888148}" type="presParOf" srcId="{FD6F0879-4D28-1C43-9C95-7B60C50740B9}" destId="{D7058C31-7B07-344E-977F-477F42576990}" srcOrd="1" destOrd="0" presId="urn:microsoft.com/office/officeart/2005/8/layout/hierarchy2"/>
    <dgm:cxn modelId="{D9C039D6-F32A-6B46-8027-792D41E7D661}" type="presParOf" srcId="{D73AB8DD-576D-BC4C-8DEE-9A0B3DD47295}" destId="{EC6FDFE1-3E61-2E4C-93C0-D56862A7AD87}" srcOrd="2" destOrd="0" presId="urn:microsoft.com/office/officeart/2005/8/layout/hierarchy2"/>
    <dgm:cxn modelId="{275E04DE-C83B-8847-88C9-D86CDE47C1E1}" type="presParOf" srcId="{EC6FDFE1-3E61-2E4C-93C0-D56862A7AD87}" destId="{A26FA7AA-BDC3-A94C-85EC-DF61F008A84B}" srcOrd="0" destOrd="0" presId="urn:microsoft.com/office/officeart/2005/8/layout/hierarchy2"/>
    <dgm:cxn modelId="{222E746C-24C3-BA49-9D65-363A6FDB8D69}" type="presParOf" srcId="{D73AB8DD-576D-BC4C-8DEE-9A0B3DD47295}" destId="{3EA0DA44-9B94-CF42-8C3E-D2890EDBCD1E}" srcOrd="3" destOrd="0" presId="urn:microsoft.com/office/officeart/2005/8/layout/hierarchy2"/>
    <dgm:cxn modelId="{AAA09989-64DC-C04D-8B14-A0864BCE6D39}" type="presParOf" srcId="{3EA0DA44-9B94-CF42-8C3E-D2890EDBCD1E}" destId="{DEF8F528-15F2-9F49-AB74-C31B0FEC4134}" srcOrd="0" destOrd="0" presId="urn:microsoft.com/office/officeart/2005/8/layout/hierarchy2"/>
    <dgm:cxn modelId="{A92B1DEE-6229-D543-B18C-C3515B2C652F}" type="presParOf" srcId="{3EA0DA44-9B94-CF42-8C3E-D2890EDBCD1E}" destId="{38D2388E-2F02-F048-B1A9-776B9267D81D}" srcOrd="1" destOrd="0" presId="urn:microsoft.com/office/officeart/2005/8/layout/hierarchy2"/>
    <dgm:cxn modelId="{97C304D4-3CFB-5A4E-BDDC-446BAA00AE71}" type="presParOf" srcId="{38D2388E-2F02-F048-B1A9-776B9267D81D}" destId="{A1303045-95A3-BB45-84C3-B7DFACF01C6C}" srcOrd="0" destOrd="0" presId="urn:microsoft.com/office/officeart/2005/8/layout/hierarchy2"/>
    <dgm:cxn modelId="{C05CBCD8-1018-1C42-AB89-685B6761DAC7}" type="presParOf" srcId="{A1303045-95A3-BB45-84C3-B7DFACF01C6C}" destId="{20B60104-A823-3146-887C-3062F4BFCCA1}" srcOrd="0" destOrd="0" presId="urn:microsoft.com/office/officeart/2005/8/layout/hierarchy2"/>
    <dgm:cxn modelId="{054CD7A7-AB37-CA44-9229-0B335F17AB28}" type="presParOf" srcId="{38D2388E-2F02-F048-B1A9-776B9267D81D}" destId="{B7F87293-82DE-B745-9066-5E68D4C43E18}" srcOrd="1" destOrd="0" presId="urn:microsoft.com/office/officeart/2005/8/layout/hierarchy2"/>
    <dgm:cxn modelId="{37DA05A3-C0C2-8448-8AB5-34F4F989C2C2}" type="presParOf" srcId="{B7F87293-82DE-B745-9066-5E68D4C43E18}" destId="{B60C1877-A74D-2947-B254-F633AC4A7DFE}" srcOrd="0" destOrd="0" presId="urn:microsoft.com/office/officeart/2005/8/layout/hierarchy2"/>
    <dgm:cxn modelId="{F1E7524C-B762-954D-90EF-5C05D0DF31AB}" type="presParOf" srcId="{B7F87293-82DE-B745-9066-5E68D4C43E18}" destId="{BDF7AEDB-7A75-E541-A13E-2E7A0118104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187440FE-DB90-B746-9A8B-531732CCBA02}" type="doc">
      <dgm:prSet loTypeId="urn:microsoft.com/office/officeart/2005/8/layout/hierarchy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6C94A3D-3C51-B543-9A50-29AFB2C91157}">
      <dgm:prSet phldrT="[Text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0000"/>
              </a:schemeClr>
            </a:gs>
          </a:gsLst>
          <a:lin ang="16200000" scaled="0"/>
          <a:tileRect/>
        </a:gradFill>
      </dgm:spPr>
      <dgm:t>
        <a:bodyPr/>
        <a:lstStyle/>
        <a:p>
          <a:r>
            <a:rPr lang="en-US" dirty="0" smtClean="0"/>
            <a:t>Objective settings</a:t>
          </a:r>
          <a:endParaRPr lang="en-US" dirty="0"/>
        </a:p>
      </dgm:t>
    </dgm:pt>
    <dgm:pt modelId="{17C8EAE4-06DF-3441-9D82-53DF8711D5DC}" type="parTrans" cxnId="{80227841-2D4E-1442-86A6-9D3696ADB1A5}">
      <dgm:prSet/>
      <dgm:spPr/>
      <dgm:t>
        <a:bodyPr/>
        <a:lstStyle/>
        <a:p>
          <a:endParaRPr lang="en-US"/>
        </a:p>
      </dgm:t>
    </dgm:pt>
    <dgm:pt modelId="{41230339-A471-9C4C-A68A-A2ADFBC9822C}" type="sibTrans" cxnId="{80227841-2D4E-1442-86A6-9D3696ADB1A5}">
      <dgm:prSet/>
      <dgm:spPr/>
      <dgm:t>
        <a:bodyPr/>
        <a:lstStyle/>
        <a:p>
          <a:endParaRPr lang="en-US"/>
        </a:p>
      </dgm:t>
    </dgm:pt>
    <dgm:pt modelId="{931832C0-1758-0742-8E40-D9F10DACA5CA}">
      <dgm:prSet phldrT="[Text]"/>
      <dgm:spPr/>
      <dgm:t>
        <a:bodyPr/>
        <a:lstStyle/>
        <a:p>
          <a:r>
            <a:rPr lang="en-US" dirty="0" smtClean="0"/>
            <a:t>Budget Decisions</a:t>
          </a:r>
          <a:endParaRPr lang="en-US" dirty="0"/>
        </a:p>
      </dgm:t>
    </dgm:pt>
    <dgm:pt modelId="{0B79525A-8282-544A-8E9B-1C09C0C9C10C}" type="parTrans" cxnId="{F2F25752-0B27-774F-8029-15D2FF75208B}">
      <dgm:prSet/>
      <dgm:spPr/>
      <dgm:t>
        <a:bodyPr/>
        <a:lstStyle/>
        <a:p>
          <a:endParaRPr lang="en-US"/>
        </a:p>
      </dgm:t>
    </dgm:pt>
    <dgm:pt modelId="{704C33EA-7630-DD4D-9878-A72CE6753F5A}" type="sibTrans" cxnId="{F2F25752-0B27-774F-8029-15D2FF75208B}">
      <dgm:prSet/>
      <dgm:spPr/>
      <dgm:t>
        <a:bodyPr/>
        <a:lstStyle/>
        <a:p>
          <a:endParaRPr lang="en-US"/>
        </a:p>
      </dgm:t>
    </dgm:pt>
    <dgm:pt modelId="{80D3332F-A52E-4648-88CF-046F9003638C}">
      <dgm:prSet phldrT="[Text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0000"/>
              </a:schemeClr>
            </a:gs>
          </a:gsLst>
          <a:lin ang="16200000" scaled="0"/>
          <a:tileRect/>
        </a:gradFill>
      </dgm:spPr>
      <dgm:t>
        <a:bodyPr/>
        <a:lstStyle/>
        <a:p>
          <a:r>
            <a:rPr lang="en-US" dirty="0" smtClean="0"/>
            <a:t>Message Decision</a:t>
          </a:r>
          <a:endParaRPr lang="en-US" dirty="0"/>
        </a:p>
      </dgm:t>
    </dgm:pt>
    <dgm:pt modelId="{C11ECA60-8791-3945-9E80-556644FB2524}" type="parTrans" cxnId="{52CAB459-E154-7049-BDEE-C3CD3037AE24}">
      <dgm:prSet/>
      <dgm:spPr/>
      <dgm:t>
        <a:bodyPr/>
        <a:lstStyle/>
        <a:p>
          <a:endParaRPr lang="en-US"/>
        </a:p>
      </dgm:t>
    </dgm:pt>
    <dgm:pt modelId="{0BECBED9-3E8C-6E4E-B745-2D1F66FDD5DC}" type="sibTrans" cxnId="{52CAB459-E154-7049-BDEE-C3CD3037AE24}">
      <dgm:prSet/>
      <dgm:spPr/>
      <dgm:t>
        <a:bodyPr/>
        <a:lstStyle/>
        <a:p>
          <a:endParaRPr lang="en-US"/>
        </a:p>
      </dgm:t>
    </dgm:pt>
    <dgm:pt modelId="{414FDA8E-266F-D44F-A0BB-E54025AA990A}">
      <dgm:prSet phldrT="[Text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0000"/>
              </a:schemeClr>
            </a:gs>
          </a:gsLst>
          <a:lin ang="16200000" scaled="0"/>
          <a:tileRect/>
        </a:gradFill>
      </dgm:spPr>
      <dgm:t>
        <a:bodyPr/>
        <a:lstStyle/>
        <a:p>
          <a:r>
            <a:rPr lang="en-US" dirty="0" smtClean="0"/>
            <a:t>Media Decision</a:t>
          </a:r>
          <a:endParaRPr lang="en-US" dirty="0"/>
        </a:p>
      </dgm:t>
    </dgm:pt>
    <dgm:pt modelId="{D90633B0-F3CD-6D45-ABD5-35CBEF19FEBB}" type="parTrans" cxnId="{D7549216-E30F-534E-A130-6EA428D66FDE}">
      <dgm:prSet/>
      <dgm:spPr/>
      <dgm:t>
        <a:bodyPr/>
        <a:lstStyle/>
        <a:p>
          <a:endParaRPr lang="en-US"/>
        </a:p>
      </dgm:t>
    </dgm:pt>
    <dgm:pt modelId="{82A71FD8-81D2-B745-90E7-0B431F243D7D}" type="sibTrans" cxnId="{D7549216-E30F-534E-A130-6EA428D66FDE}">
      <dgm:prSet/>
      <dgm:spPr/>
      <dgm:t>
        <a:bodyPr/>
        <a:lstStyle/>
        <a:p>
          <a:endParaRPr lang="en-US"/>
        </a:p>
      </dgm:t>
    </dgm:pt>
    <dgm:pt modelId="{9124486A-C475-8440-A967-774DF3D74FAA}">
      <dgm:prSet phldrT="[Text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0000"/>
              </a:schemeClr>
            </a:gs>
          </a:gsLst>
          <a:lin ang="16200000" scaled="0"/>
          <a:tileRect/>
        </a:gradFill>
      </dgm:spPr>
      <dgm:t>
        <a:bodyPr/>
        <a:lstStyle/>
        <a:p>
          <a:r>
            <a:rPr lang="en-US" dirty="0" smtClean="0"/>
            <a:t>Advertising Evaluation</a:t>
          </a:r>
          <a:endParaRPr lang="en-US" dirty="0"/>
        </a:p>
      </dgm:t>
    </dgm:pt>
    <dgm:pt modelId="{455434C3-A789-E144-8FC4-FF67D19BA605}" type="parTrans" cxnId="{DEEC9B37-BDB7-8D46-926E-4A2B24A03EB7}">
      <dgm:prSet/>
      <dgm:spPr/>
      <dgm:t>
        <a:bodyPr/>
        <a:lstStyle/>
        <a:p>
          <a:endParaRPr lang="en-US"/>
        </a:p>
      </dgm:t>
    </dgm:pt>
    <dgm:pt modelId="{91F7E633-3A47-9E4F-AD9D-8D66F2F7CBF7}" type="sibTrans" cxnId="{DEEC9B37-BDB7-8D46-926E-4A2B24A03EB7}">
      <dgm:prSet/>
      <dgm:spPr/>
      <dgm:t>
        <a:bodyPr/>
        <a:lstStyle/>
        <a:p>
          <a:endParaRPr lang="en-US"/>
        </a:p>
      </dgm:t>
    </dgm:pt>
    <dgm:pt modelId="{BF1F7B36-3A9A-6648-9554-5AC61BFE9BF2}" type="pres">
      <dgm:prSet presAssocID="{187440FE-DB90-B746-9A8B-531732CCBA0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2A8744D-2349-854E-B25F-79F2A28276F5}" type="pres">
      <dgm:prSet presAssocID="{66C94A3D-3C51-B543-9A50-29AFB2C91157}" presName="root1" presStyleCnt="0"/>
      <dgm:spPr/>
    </dgm:pt>
    <dgm:pt modelId="{89C29E40-D52E-3D4B-8B36-FD2E6824763A}" type="pres">
      <dgm:prSet presAssocID="{66C94A3D-3C51-B543-9A50-29AFB2C91157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C98E51B-B378-F442-98A0-4704ACA9CA89}" type="pres">
      <dgm:prSet presAssocID="{66C94A3D-3C51-B543-9A50-29AFB2C91157}" presName="level2hierChild" presStyleCnt="0"/>
      <dgm:spPr/>
    </dgm:pt>
    <dgm:pt modelId="{7C87D4A0-C465-6B41-975D-BADFFAFCE66C}" type="pres">
      <dgm:prSet presAssocID="{0B79525A-8282-544A-8E9B-1C09C0C9C10C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2FDBE384-4E32-DA4A-8FA3-FAA5F1C9E21E}" type="pres">
      <dgm:prSet presAssocID="{0B79525A-8282-544A-8E9B-1C09C0C9C10C}" presName="connTx" presStyleLbl="parChTrans1D2" presStyleIdx="0" presStyleCnt="1"/>
      <dgm:spPr/>
      <dgm:t>
        <a:bodyPr/>
        <a:lstStyle/>
        <a:p>
          <a:endParaRPr lang="en-US"/>
        </a:p>
      </dgm:t>
    </dgm:pt>
    <dgm:pt modelId="{AF7115E0-E377-AB40-BB60-C3E962A09633}" type="pres">
      <dgm:prSet presAssocID="{931832C0-1758-0742-8E40-D9F10DACA5CA}" presName="root2" presStyleCnt="0"/>
      <dgm:spPr/>
    </dgm:pt>
    <dgm:pt modelId="{58321C5F-BB8E-9E45-B0BB-17E8C1E82E62}" type="pres">
      <dgm:prSet presAssocID="{931832C0-1758-0742-8E40-D9F10DACA5CA}" presName="LevelTwoTextNode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73AB8DD-576D-BC4C-8DEE-9A0B3DD47295}" type="pres">
      <dgm:prSet presAssocID="{931832C0-1758-0742-8E40-D9F10DACA5CA}" presName="level3hierChild" presStyleCnt="0"/>
      <dgm:spPr/>
    </dgm:pt>
    <dgm:pt modelId="{024475D5-C780-D348-AC70-5D8CD4AC4C38}" type="pres">
      <dgm:prSet presAssocID="{C11ECA60-8791-3945-9E80-556644FB2524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BB54199D-DCBF-E340-B400-39552CDFA0B2}" type="pres">
      <dgm:prSet presAssocID="{C11ECA60-8791-3945-9E80-556644FB2524}" presName="connTx" presStyleLbl="parChTrans1D3" presStyleIdx="0" presStyleCnt="2"/>
      <dgm:spPr/>
      <dgm:t>
        <a:bodyPr/>
        <a:lstStyle/>
        <a:p>
          <a:endParaRPr lang="en-US"/>
        </a:p>
      </dgm:t>
    </dgm:pt>
    <dgm:pt modelId="{FD6F0879-4D28-1C43-9C95-7B60C50740B9}" type="pres">
      <dgm:prSet presAssocID="{80D3332F-A52E-4648-88CF-046F9003638C}" presName="root2" presStyleCnt="0"/>
      <dgm:spPr/>
    </dgm:pt>
    <dgm:pt modelId="{D9D725FA-93D5-2444-8080-58401EACE70C}" type="pres">
      <dgm:prSet presAssocID="{80D3332F-A52E-4648-88CF-046F9003638C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7058C31-7B07-344E-977F-477F42576990}" type="pres">
      <dgm:prSet presAssocID="{80D3332F-A52E-4648-88CF-046F9003638C}" presName="level3hierChild" presStyleCnt="0"/>
      <dgm:spPr/>
    </dgm:pt>
    <dgm:pt modelId="{EC6FDFE1-3E61-2E4C-93C0-D56862A7AD87}" type="pres">
      <dgm:prSet presAssocID="{D90633B0-F3CD-6D45-ABD5-35CBEF19FEBB}" presName="conn2-1" presStyleLbl="parChTrans1D3" presStyleIdx="1" presStyleCnt="2"/>
      <dgm:spPr/>
      <dgm:t>
        <a:bodyPr/>
        <a:lstStyle/>
        <a:p>
          <a:endParaRPr lang="en-US"/>
        </a:p>
      </dgm:t>
    </dgm:pt>
    <dgm:pt modelId="{A26FA7AA-BDC3-A94C-85EC-DF61F008A84B}" type="pres">
      <dgm:prSet presAssocID="{D90633B0-F3CD-6D45-ABD5-35CBEF19FEBB}" presName="connTx" presStyleLbl="parChTrans1D3" presStyleIdx="1" presStyleCnt="2"/>
      <dgm:spPr/>
      <dgm:t>
        <a:bodyPr/>
        <a:lstStyle/>
        <a:p>
          <a:endParaRPr lang="en-US"/>
        </a:p>
      </dgm:t>
    </dgm:pt>
    <dgm:pt modelId="{3EA0DA44-9B94-CF42-8C3E-D2890EDBCD1E}" type="pres">
      <dgm:prSet presAssocID="{414FDA8E-266F-D44F-A0BB-E54025AA990A}" presName="root2" presStyleCnt="0"/>
      <dgm:spPr/>
    </dgm:pt>
    <dgm:pt modelId="{DEF8F528-15F2-9F49-AB74-C31B0FEC4134}" type="pres">
      <dgm:prSet presAssocID="{414FDA8E-266F-D44F-A0BB-E54025AA990A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8D2388E-2F02-F048-B1A9-776B9267D81D}" type="pres">
      <dgm:prSet presAssocID="{414FDA8E-266F-D44F-A0BB-E54025AA990A}" presName="level3hierChild" presStyleCnt="0"/>
      <dgm:spPr/>
    </dgm:pt>
    <dgm:pt modelId="{A1303045-95A3-BB45-84C3-B7DFACF01C6C}" type="pres">
      <dgm:prSet presAssocID="{455434C3-A789-E144-8FC4-FF67D19BA605}" presName="conn2-1" presStyleLbl="parChTrans1D4" presStyleIdx="0" presStyleCnt="1"/>
      <dgm:spPr/>
      <dgm:t>
        <a:bodyPr/>
        <a:lstStyle/>
        <a:p>
          <a:endParaRPr lang="en-US"/>
        </a:p>
      </dgm:t>
    </dgm:pt>
    <dgm:pt modelId="{20B60104-A823-3146-887C-3062F4BFCCA1}" type="pres">
      <dgm:prSet presAssocID="{455434C3-A789-E144-8FC4-FF67D19BA605}" presName="connTx" presStyleLbl="parChTrans1D4" presStyleIdx="0" presStyleCnt="1"/>
      <dgm:spPr/>
      <dgm:t>
        <a:bodyPr/>
        <a:lstStyle/>
        <a:p>
          <a:endParaRPr lang="en-US"/>
        </a:p>
      </dgm:t>
    </dgm:pt>
    <dgm:pt modelId="{B7F87293-82DE-B745-9066-5E68D4C43E18}" type="pres">
      <dgm:prSet presAssocID="{9124486A-C475-8440-A967-774DF3D74FAA}" presName="root2" presStyleCnt="0"/>
      <dgm:spPr/>
    </dgm:pt>
    <dgm:pt modelId="{B60C1877-A74D-2947-B254-F633AC4A7DFE}" type="pres">
      <dgm:prSet presAssocID="{9124486A-C475-8440-A967-774DF3D74FAA}" presName="LevelTwoTextNode" presStyleLbl="node4" presStyleIdx="0" presStyleCnt="1" custLinFactNeighborX="339" custLinFactNeighborY="-7232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F7AEDB-7A75-E541-A13E-2E7A01181043}" type="pres">
      <dgm:prSet presAssocID="{9124486A-C475-8440-A967-774DF3D74FAA}" presName="level3hierChild" presStyleCnt="0"/>
      <dgm:spPr/>
    </dgm:pt>
  </dgm:ptLst>
  <dgm:cxnLst>
    <dgm:cxn modelId="{3E1CEBA7-ED91-3648-B93F-B3051A297C00}" type="presOf" srcId="{414FDA8E-266F-D44F-A0BB-E54025AA990A}" destId="{DEF8F528-15F2-9F49-AB74-C31B0FEC4134}" srcOrd="0" destOrd="0" presId="urn:microsoft.com/office/officeart/2005/8/layout/hierarchy2"/>
    <dgm:cxn modelId="{18B9F7CE-9045-C040-95EC-6253616446F5}" type="presOf" srcId="{C11ECA60-8791-3945-9E80-556644FB2524}" destId="{024475D5-C780-D348-AC70-5D8CD4AC4C38}" srcOrd="0" destOrd="0" presId="urn:microsoft.com/office/officeart/2005/8/layout/hierarchy2"/>
    <dgm:cxn modelId="{2E52AA51-9A81-2C48-A645-622C7843DE6F}" type="presOf" srcId="{187440FE-DB90-B746-9A8B-531732CCBA02}" destId="{BF1F7B36-3A9A-6648-9554-5AC61BFE9BF2}" srcOrd="0" destOrd="0" presId="urn:microsoft.com/office/officeart/2005/8/layout/hierarchy2"/>
    <dgm:cxn modelId="{5E75C85B-951D-CE40-8ED0-6B7EAD7D04F0}" type="presOf" srcId="{D90633B0-F3CD-6D45-ABD5-35CBEF19FEBB}" destId="{EC6FDFE1-3E61-2E4C-93C0-D56862A7AD87}" srcOrd="0" destOrd="0" presId="urn:microsoft.com/office/officeart/2005/8/layout/hierarchy2"/>
    <dgm:cxn modelId="{52CAB459-E154-7049-BDEE-C3CD3037AE24}" srcId="{931832C0-1758-0742-8E40-D9F10DACA5CA}" destId="{80D3332F-A52E-4648-88CF-046F9003638C}" srcOrd="0" destOrd="0" parTransId="{C11ECA60-8791-3945-9E80-556644FB2524}" sibTransId="{0BECBED9-3E8C-6E4E-B745-2D1F66FDD5DC}"/>
    <dgm:cxn modelId="{80227841-2D4E-1442-86A6-9D3696ADB1A5}" srcId="{187440FE-DB90-B746-9A8B-531732CCBA02}" destId="{66C94A3D-3C51-B543-9A50-29AFB2C91157}" srcOrd="0" destOrd="0" parTransId="{17C8EAE4-06DF-3441-9D82-53DF8711D5DC}" sibTransId="{41230339-A471-9C4C-A68A-A2ADFBC9822C}"/>
    <dgm:cxn modelId="{F2F25752-0B27-774F-8029-15D2FF75208B}" srcId="{66C94A3D-3C51-B543-9A50-29AFB2C91157}" destId="{931832C0-1758-0742-8E40-D9F10DACA5CA}" srcOrd="0" destOrd="0" parTransId="{0B79525A-8282-544A-8E9B-1C09C0C9C10C}" sibTransId="{704C33EA-7630-DD4D-9878-A72CE6753F5A}"/>
    <dgm:cxn modelId="{4530F2D9-7D16-684F-8425-9A47B598E864}" type="presOf" srcId="{931832C0-1758-0742-8E40-D9F10DACA5CA}" destId="{58321C5F-BB8E-9E45-B0BB-17E8C1E82E62}" srcOrd="0" destOrd="0" presId="urn:microsoft.com/office/officeart/2005/8/layout/hierarchy2"/>
    <dgm:cxn modelId="{C09E6202-E0ED-8E42-B9CF-DABCD0259929}" type="presOf" srcId="{80D3332F-A52E-4648-88CF-046F9003638C}" destId="{D9D725FA-93D5-2444-8080-58401EACE70C}" srcOrd="0" destOrd="0" presId="urn:microsoft.com/office/officeart/2005/8/layout/hierarchy2"/>
    <dgm:cxn modelId="{28F8CC90-9612-AF4C-B23A-05B70E4B4F8B}" type="presOf" srcId="{455434C3-A789-E144-8FC4-FF67D19BA605}" destId="{A1303045-95A3-BB45-84C3-B7DFACF01C6C}" srcOrd="0" destOrd="0" presId="urn:microsoft.com/office/officeart/2005/8/layout/hierarchy2"/>
    <dgm:cxn modelId="{50497079-F117-1C4D-99F9-C29491F2D9D1}" type="presOf" srcId="{9124486A-C475-8440-A967-774DF3D74FAA}" destId="{B60C1877-A74D-2947-B254-F633AC4A7DFE}" srcOrd="0" destOrd="0" presId="urn:microsoft.com/office/officeart/2005/8/layout/hierarchy2"/>
    <dgm:cxn modelId="{D7549216-E30F-534E-A130-6EA428D66FDE}" srcId="{931832C0-1758-0742-8E40-D9F10DACA5CA}" destId="{414FDA8E-266F-D44F-A0BB-E54025AA990A}" srcOrd="1" destOrd="0" parTransId="{D90633B0-F3CD-6D45-ABD5-35CBEF19FEBB}" sibTransId="{82A71FD8-81D2-B745-90E7-0B431F243D7D}"/>
    <dgm:cxn modelId="{1ED0BA68-B4DB-CB4C-B98C-E805EFC9800D}" type="presOf" srcId="{66C94A3D-3C51-B543-9A50-29AFB2C91157}" destId="{89C29E40-D52E-3D4B-8B36-FD2E6824763A}" srcOrd="0" destOrd="0" presId="urn:microsoft.com/office/officeart/2005/8/layout/hierarchy2"/>
    <dgm:cxn modelId="{2FE390FD-0A15-5C43-8BE5-A69583C7AB08}" type="presOf" srcId="{D90633B0-F3CD-6D45-ABD5-35CBEF19FEBB}" destId="{A26FA7AA-BDC3-A94C-85EC-DF61F008A84B}" srcOrd="1" destOrd="0" presId="urn:microsoft.com/office/officeart/2005/8/layout/hierarchy2"/>
    <dgm:cxn modelId="{B276D6A2-CFC1-0343-8126-5242E0DFAA77}" type="presOf" srcId="{455434C3-A789-E144-8FC4-FF67D19BA605}" destId="{20B60104-A823-3146-887C-3062F4BFCCA1}" srcOrd="1" destOrd="0" presId="urn:microsoft.com/office/officeart/2005/8/layout/hierarchy2"/>
    <dgm:cxn modelId="{DEEC9B37-BDB7-8D46-926E-4A2B24A03EB7}" srcId="{414FDA8E-266F-D44F-A0BB-E54025AA990A}" destId="{9124486A-C475-8440-A967-774DF3D74FAA}" srcOrd="0" destOrd="0" parTransId="{455434C3-A789-E144-8FC4-FF67D19BA605}" sibTransId="{91F7E633-3A47-9E4F-AD9D-8D66F2F7CBF7}"/>
    <dgm:cxn modelId="{9E08A1FE-8EA5-8E43-A425-7F62458C2735}" type="presOf" srcId="{C11ECA60-8791-3945-9E80-556644FB2524}" destId="{BB54199D-DCBF-E340-B400-39552CDFA0B2}" srcOrd="1" destOrd="0" presId="urn:microsoft.com/office/officeart/2005/8/layout/hierarchy2"/>
    <dgm:cxn modelId="{2FD63CE9-7AD5-3D47-B46A-A3B13BA73CEF}" type="presOf" srcId="{0B79525A-8282-544A-8E9B-1C09C0C9C10C}" destId="{2FDBE384-4E32-DA4A-8FA3-FAA5F1C9E21E}" srcOrd="1" destOrd="0" presId="urn:microsoft.com/office/officeart/2005/8/layout/hierarchy2"/>
    <dgm:cxn modelId="{E47CAFAB-33C5-E64C-9D45-007DCBD9DA8D}" type="presOf" srcId="{0B79525A-8282-544A-8E9B-1C09C0C9C10C}" destId="{7C87D4A0-C465-6B41-975D-BADFFAFCE66C}" srcOrd="0" destOrd="0" presId="urn:microsoft.com/office/officeart/2005/8/layout/hierarchy2"/>
    <dgm:cxn modelId="{F8198D45-FEEA-5044-BD69-D7E8B266BC18}" type="presParOf" srcId="{BF1F7B36-3A9A-6648-9554-5AC61BFE9BF2}" destId="{42A8744D-2349-854E-B25F-79F2A28276F5}" srcOrd="0" destOrd="0" presId="urn:microsoft.com/office/officeart/2005/8/layout/hierarchy2"/>
    <dgm:cxn modelId="{909A9902-C510-1343-925F-FA7381A1B003}" type="presParOf" srcId="{42A8744D-2349-854E-B25F-79F2A28276F5}" destId="{89C29E40-D52E-3D4B-8B36-FD2E6824763A}" srcOrd="0" destOrd="0" presId="urn:microsoft.com/office/officeart/2005/8/layout/hierarchy2"/>
    <dgm:cxn modelId="{C326B5D3-1AB9-1E4F-AF15-F9FCF0696346}" type="presParOf" srcId="{42A8744D-2349-854E-B25F-79F2A28276F5}" destId="{5C98E51B-B378-F442-98A0-4704ACA9CA89}" srcOrd="1" destOrd="0" presId="urn:microsoft.com/office/officeart/2005/8/layout/hierarchy2"/>
    <dgm:cxn modelId="{A4599877-A5B6-1B40-B769-2A1828CE0713}" type="presParOf" srcId="{5C98E51B-B378-F442-98A0-4704ACA9CA89}" destId="{7C87D4A0-C465-6B41-975D-BADFFAFCE66C}" srcOrd="0" destOrd="0" presId="urn:microsoft.com/office/officeart/2005/8/layout/hierarchy2"/>
    <dgm:cxn modelId="{24CB87D4-0172-C74F-B28B-0077BD318C5A}" type="presParOf" srcId="{7C87D4A0-C465-6B41-975D-BADFFAFCE66C}" destId="{2FDBE384-4E32-DA4A-8FA3-FAA5F1C9E21E}" srcOrd="0" destOrd="0" presId="urn:microsoft.com/office/officeart/2005/8/layout/hierarchy2"/>
    <dgm:cxn modelId="{B1001001-3C00-1E48-A0CF-FAFC52A049BA}" type="presParOf" srcId="{5C98E51B-B378-F442-98A0-4704ACA9CA89}" destId="{AF7115E0-E377-AB40-BB60-C3E962A09633}" srcOrd="1" destOrd="0" presId="urn:microsoft.com/office/officeart/2005/8/layout/hierarchy2"/>
    <dgm:cxn modelId="{ABF901E0-3842-1E47-B1BB-46DED8CAB287}" type="presParOf" srcId="{AF7115E0-E377-AB40-BB60-C3E962A09633}" destId="{58321C5F-BB8E-9E45-B0BB-17E8C1E82E62}" srcOrd="0" destOrd="0" presId="urn:microsoft.com/office/officeart/2005/8/layout/hierarchy2"/>
    <dgm:cxn modelId="{ECB88DEC-A60A-7544-9498-FACA8BE699C9}" type="presParOf" srcId="{AF7115E0-E377-AB40-BB60-C3E962A09633}" destId="{D73AB8DD-576D-BC4C-8DEE-9A0B3DD47295}" srcOrd="1" destOrd="0" presId="urn:microsoft.com/office/officeart/2005/8/layout/hierarchy2"/>
    <dgm:cxn modelId="{A20DBD73-8939-E248-9B08-D0E8F7805ACF}" type="presParOf" srcId="{D73AB8DD-576D-BC4C-8DEE-9A0B3DD47295}" destId="{024475D5-C780-D348-AC70-5D8CD4AC4C38}" srcOrd="0" destOrd="0" presId="urn:microsoft.com/office/officeart/2005/8/layout/hierarchy2"/>
    <dgm:cxn modelId="{9C89F7E9-43D7-3340-8EB3-4ECA4F3CFB7A}" type="presParOf" srcId="{024475D5-C780-D348-AC70-5D8CD4AC4C38}" destId="{BB54199D-DCBF-E340-B400-39552CDFA0B2}" srcOrd="0" destOrd="0" presId="urn:microsoft.com/office/officeart/2005/8/layout/hierarchy2"/>
    <dgm:cxn modelId="{BC9EC089-A083-014C-BD54-CF536F64118A}" type="presParOf" srcId="{D73AB8DD-576D-BC4C-8DEE-9A0B3DD47295}" destId="{FD6F0879-4D28-1C43-9C95-7B60C50740B9}" srcOrd="1" destOrd="0" presId="urn:microsoft.com/office/officeart/2005/8/layout/hierarchy2"/>
    <dgm:cxn modelId="{FD8EDCAD-CE90-AE4E-BE2B-CB327C1B4729}" type="presParOf" srcId="{FD6F0879-4D28-1C43-9C95-7B60C50740B9}" destId="{D9D725FA-93D5-2444-8080-58401EACE70C}" srcOrd="0" destOrd="0" presId="urn:microsoft.com/office/officeart/2005/8/layout/hierarchy2"/>
    <dgm:cxn modelId="{8836E5E6-A051-084C-92FC-00E0E9FC4A0A}" type="presParOf" srcId="{FD6F0879-4D28-1C43-9C95-7B60C50740B9}" destId="{D7058C31-7B07-344E-977F-477F42576990}" srcOrd="1" destOrd="0" presId="urn:microsoft.com/office/officeart/2005/8/layout/hierarchy2"/>
    <dgm:cxn modelId="{FD546B51-7119-9845-B77D-F55A2A6CDEDA}" type="presParOf" srcId="{D73AB8DD-576D-BC4C-8DEE-9A0B3DD47295}" destId="{EC6FDFE1-3E61-2E4C-93C0-D56862A7AD87}" srcOrd="2" destOrd="0" presId="urn:microsoft.com/office/officeart/2005/8/layout/hierarchy2"/>
    <dgm:cxn modelId="{BF356D60-DE2A-594E-9DE6-A3DA46E510EF}" type="presParOf" srcId="{EC6FDFE1-3E61-2E4C-93C0-D56862A7AD87}" destId="{A26FA7AA-BDC3-A94C-85EC-DF61F008A84B}" srcOrd="0" destOrd="0" presId="urn:microsoft.com/office/officeart/2005/8/layout/hierarchy2"/>
    <dgm:cxn modelId="{8862662E-F24B-464E-B3C1-62DE36DC08B4}" type="presParOf" srcId="{D73AB8DD-576D-BC4C-8DEE-9A0B3DD47295}" destId="{3EA0DA44-9B94-CF42-8C3E-D2890EDBCD1E}" srcOrd="3" destOrd="0" presId="urn:microsoft.com/office/officeart/2005/8/layout/hierarchy2"/>
    <dgm:cxn modelId="{652DC707-1F03-6A4D-B96A-F7E7F4EFA926}" type="presParOf" srcId="{3EA0DA44-9B94-CF42-8C3E-D2890EDBCD1E}" destId="{DEF8F528-15F2-9F49-AB74-C31B0FEC4134}" srcOrd="0" destOrd="0" presId="urn:microsoft.com/office/officeart/2005/8/layout/hierarchy2"/>
    <dgm:cxn modelId="{4E13EDF6-A2DA-1E4D-9147-793C9F18E886}" type="presParOf" srcId="{3EA0DA44-9B94-CF42-8C3E-D2890EDBCD1E}" destId="{38D2388E-2F02-F048-B1A9-776B9267D81D}" srcOrd="1" destOrd="0" presId="urn:microsoft.com/office/officeart/2005/8/layout/hierarchy2"/>
    <dgm:cxn modelId="{8DBFA691-6245-E549-A655-3DCE4F3B7612}" type="presParOf" srcId="{38D2388E-2F02-F048-B1A9-776B9267D81D}" destId="{A1303045-95A3-BB45-84C3-B7DFACF01C6C}" srcOrd="0" destOrd="0" presId="urn:microsoft.com/office/officeart/2005/8/layout/hierarchy2"/>
    <dgm:cxn modelId="{F5669A25-2A76-3A49-ACA3-8954284B0976}" type="presParOf" srcId="{A1303045-95A3-BB45-84C3-B7DFACF01C6C}" destId="{20B60104-A823-3146-887C-3062F4BFCCA1}" srcOrd="0" destOrd="0" presId="urn:microsoft.com/office/officeart/2005/8/layout/hierarchy2"/>
    <dgm:cxn modelId="{3A61582E-B794-5E4E-AA2B-24011EDB8C4E}" type="presParOf" srcId="{38D2388E-2F02-F048-B1A9-776B9267D81D}" destId="{B7F87293-82DE-B745-9066-5E68D4C43E18}" srcOrd="1" destOrd="0" presId="urn:microsoft.com/office/officeart/2005/8/layout/hierarchy2"/>
    <dgm:cxn modelId="{E010015C-8DC0-FE44-B2A6-1B6E0BB05A55}" type="presParOf" srcId="{B7F87293-82DE-B745-9066-5E68D4C43E18}" destId="{B60C1877-A74D-2947-B254-F633AC4A7DFE}" srcOrd="0" destOrd="0" presId="urn:microsoft.com/office/officeart/2005/8/layout/hierarchy2"/>
    <dgm:cxn modelId="{823D2278-8FBF-204C-B540-35681DFE398D}" type="presParOf" srcId="{B7F87293-82DE-B745-9066-5E68D4C43E18}" destId="{BDF7AEDB-7A75-E541-A13E-2E7A0118104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187440FE-DB90-B746-9A8B-531732CCBA02}" type="doc">
      <dgm:prSet loTypeId="urn:microsoft.com/office/officeart/2005/8/layout/hierarchy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6C94A3D-3C51-B543-9A50-29AFB2C91157}">
      <dgm:prSet phldrT="[Text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51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51000"/>
              </a:schemeClr>
            </a:gs>
          </a:gsLst>
          <a:lin ang="16200000" scaled="0"/>
          <a:tileRect/>
        </a:gradFill>
      </dgm:spPr>
      <dgm:t>
        <a:bodyPr/>
        <a:lstStyle/>
        <a:p>
          <a:r>
            <a:rPr lang="en-US" dirty="0" smtClean="0"/>
            <a:t>Objective settings</a:t>
          </a:r>
          <a:endParaRPr lang="en-US" dirty="0"/>
        </a:p>
      </dgm:t>
    </dgm:pt>
    <dgm:pt modelId="{17C8EAE4-06DF-3441-9D82-53DF8711D5DC}" type="parTrans" cxnId="{80227841-2D4E-1442-86A6-9D3696ADB1A5}">
      <dgm:prSet/>
      <dgm:spPr/>
      <dgm:t>
        <a:bodyPr/>
        <a:lstStyle/>
        <a:p>
          <a:endParaRPr lang="en-US"/>
        </a:p>
      </dgm:t>
    </dgm:pt>
    <dgm:pt modelId="{41230339-A471-9C4C-A68A-A2ADFBC9822C}" type="sibTrans" cxnId="{80227841-2D4E-1442-86A6-9D3696ADB1A5}">
      <dgm:prSet/>
      <dgm:spPr/>
      <dgm:t>
        <a:bodyPr/>
        <a:lstStyle/>
        <a:p>
          <a:endParaRPr lang="en-US"/>
        </a:p>
      </dgm:t>
    </dgm:pt>
    <dgm:pt modelId="{931832C0-1758-0742-8E40-D9F10DACA5CA}">
      <dgm:prSet phldrT="[Text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6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6000"/>
              </a:schemeClr>
            </a:gs>
          </a:gsLst>
          <a:lin ang="16200000" scaled="0"/>
          <a:tileRect/>
        </a:gradFill>
      </dgm:spPr>
      <dgm:t>
        <a:bodyPr/>
        <a:lstStyle/>
        <a:p>
          <a:r>
            <a:rPr lang="en-US" dirty="0" smtClean="0"/>
            <a:t>Budget Decisions</a:t>
          </a:r>
          <a:endParaRPr lang="en-US" dirty="0"/>
        </a:p>
      </dgm:t>
    </dgm:pt>
    <dgm:pt modelId="{0B79525A-8282-544A-8E9B-1C09C0C9C10C}" type="parTrans" cxnId="{F2F25752-0B27-774F-8029-15D2FF75208B}">
      <dgm:prSet/>
      <dgm:spPr/>
      <dgm:t>
        <a:bodyPr/>
        <a:lstStyle/>
        <a:p>
          <a:endParaRPr lang="en-US"/>
        </a:p>
      </dgm:t>
    </dgm:pt>
    <dgm:pt modelId="{704C33EA-7630-DD4D-9878-A72CE6753F5A}" type="sibTrans" cxnId="{F2F25752-0B27-774F-8029-15D2FF75208B}">
      <dgm:prSet/>
      <dgm:spPr/>
      <dgm:t>
        <a:bodyPr/>
        <a:lstStyle/>
        <a:p>
          <a:endParaRPr lang="en-US"/>
        </a:p>
      </dgm:t>
    </dgm:pt>
    <dgm:pt modelId="{80D3332F-A52E-4648-88CF-046F9003638C}">
      <dgm:prSet phldrT="[Text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</a:schemeClr>
            </a:gs>
          </a:gsLst>
          <a:lin ang="16200000" scaled="0"/>
          <a:tileRect/>
        </a:gradFill>
      </dgm:spPr>
      <dgm:t>
        <a:bodyPr/>
        <a:lstStyle/>
        <a:p>
          <a:r>
            <a:rPr lang="en-US" dirty="0" smtClean="0"/>
            <a:t>Message Decision</a:t>
          </a:r>
          <a:endParaRPr lang="en-US" dirty="0"/>
        </a:p>
      </dgm:t>
    </dgm:pt>
    <dgm:pt modelId="{C11ECA60-8791-3945-9E80-556644FB2524}" type="parTrans" cxnId="{52CAB459-E154-7049-BDEE-C3CD3037AE24}">
      <dgm:prSet/>
      <dgm:spPr/>
      <dgm:t>
        <a:bodyPr/>
        <a:lstStyle/>
        <a:p>
          <a:endParaRPr lang="en-US"/>
        </a:p>
      </dgm:t>
    </dgm:pt>
    <dgm:pt modelId="{0BECBED9-3E8C-6E4E-B745-2D1F66FDD5DC}" type="sibTrans" cxnId="{52CAB459-E154-7049-BDEE-C3CD3037AE24}">
      <dgm:prSet/>
      <dgm:spPr/>
      <dgm:t>
        <a:bodyPr/>
        <a:lstStyle/>
        <a:p>
          <a:endParaRPr lang="en-US"/>
        </a:p>
      </dgm:t>
    </dgm:pt>
    <dgm:pt modelId="{414FDA8E-266F-D44F-A0BB-E54025AA990A}">
      <dgm:prSet phldrT="[Text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52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52000"/>
              </a:schemeClr>
            </a:gs>
          </a:gsLst>
          <a:lin ang="16200000" scaled="0"/>
          <a:tileRect/>
        </a:gradFill>
      </dgm:spPr>
      <dgm:t>
        <a:bodyPr/>
        <a:lstStyle/>
        <a:p>
          <a:r>
            <a:rPr lang="en-US" dirty="0" smtClean="0"/>
            <a:t>Media Decision</a:t>
          </a:r>
          <a:endParaRPr lang="en-US" dirty="0"/>
        </a:p>
      </dgm:t>
    </dgm:pt>
    <dgm:pt modelId="{D90633B0-F3CD-6D45-ABD5-35CBEF19FEBB}" type="parTrans" cxnId="{D7549216-E30F-534E-A130-6EA428D66FDE}">
      <dgm:prSet/>
      <dgm:spPr/>
      <dgm:t>
        <a:bodyPr/>
        <a:lstStyle/>
        <a:p>
          <a:endParaRPr lang="en-US"/>
        </a:p>
      </dgm:t>
    </dgm:pt>
    <dgm:pt modelId="{82A71FD8-81D2-B745-90E7-0B431F243D7D}" type="sibTrans" cxnId="{D7549216-E30F-534E-A130-6EA428D66FDE}">
      <dgm:prSet/>
      <dgm:spPr/>
      <dgm:t>
        <a:bodyPr/>
        <a:lstStyle/>
        <a:p>
          <a:endParaRPr lang="en-US"/>
        </a:p>
      </dgm:t>
    </dgm:pt>
    <dgm:pt modelId="{9124486A-C475-8440-A967-774DF3D74FAA}">
      <dgm:prSet phldrT="[Text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5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50000"/>
              </a:schemeClr>
            </a:gs>
          </a:gsLst>
          <a:lin ang="16200000" scaled="0"/>
          <a:tileRect/>
        </a:gradFill>
      </dgm:spPr>
      <dgm:t>
        <a:bodyPr/>
        <a:lstStyle/>
        <a:p>
          <a:r>
            <a:rPr lang="en-US" dirty="0" smtClean="0"/>
            <a:t>Advertising Evaluation</a:t>
          </a:r>
          <a:endParaRPr lang="en-US" dirty="0"/>
        </a:p>
      </dgm:t>
    </dgm:pt>
    <dgm:pt modelId="{455434C3-A789-E144-8FC4-FF67D19BA605}" type="parTrans" cxnId="{DEEC9B37-BDB7-8D46-926E-4A2B24A03EB7}">
      <dgm:prSet/>
      <dgm:spPr/>
      <dgm:t>
        <a:bodyPr/>
        <a:lstStyle/>
        <a:p>
          <a:endParaRPr lang="en-US"/>
        </a:p>
      </dgm:t>
    </dgm:pt>
    <dgm:pt modelId="{91F7E633-3A47-9E4F-AD9D-8D66F2F7CBF7}" type="sibTrans" cxnId="{DEEC9B37-BDB7-8D46-926E-4A2B24A03EB7}">
      <dgm:prSet/>
      <dgm:spPr/>
      <dgm:t>
        <a:bodyPr/>
        <a:lstStyle/>
        <a:p>
          <a:endParaRPr lang="en-US"/>
        </a:p>
      </dgm:t>
    </dgm:pt>
    <dgm:pt modelId="{BF1F7B36-3A9A-6648-9554-5AC61BFE9BF2}" type="pres">
      <dgm:prSet presAssocID="{187440FE-DB90-B746-9A8B-531732CCBA0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2A8744D-2349-854E-B25F-79F2A28276F5}" type="pres">
      <dgm:prSet presAssocID="{66C94A3D-3C51-B543-9A50-29AFB2C91157}" presName="root1" presStyleCnt="0"/>
      <dgm:spPr/>
    </dgm:pt>
    <dgm:pt modelId="{89C29E40-D52E-3D4B-8B36-FD2E6824763A}" type="pres">
      <dgm:prSet presAssocID="{66C94A3D-3C51-B543-9A50-29AFB2C91157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C98E51B-B378-F442-98A0-4704ACA9CA89}" type="pres">
      <dgm:prSet presAssocID="{66C94A3D-3C51-B543-9A50-29AFB2C91157}" presName="level2hierChild" presStyleCnt="0"/>
      <dgm:spPr/>
    </dgm:pt>
    <dgm:pt modelId="{7C87D4A0-C465-6B41-975D-BADFFAFCE66C}" type="pres">
      <dgm:prSet presAssocID="{0B79525A-8282-544A-8E9B-1C09C0C9C10C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2FDBE384-4E32-DA4A-8FA3-FAA5F1C9E21E}" type="pres">
      <dgm:prSet presAssocID="{0B79525A-8282-544A-8E9B-1C09C0C9C10C}" presName="connTx" presStyleLbl="parChTrans1D2" presStyleIdx="0" presStyleCnt="1"/>
      <dgm:spPr/>
      <dgm:t>
        <a:bodyPr/>
        <a:lstStyle/>
        <a:p>
          <a:endParaRPr lang="en-US"/>
        </a:p>
      </dgm:t>
    </dgm:pt>
    <dgm:pt modelId="{AF7115E0-E377-AB40-BB60-C3E962A09633}" type="pres">
      <dgm:prSet presAssocID="{931832C0-1758-0742-8E40-D9F10DACA5CA}" presName="root2" presStyleCnt="0"/>
      <dgm:spPr/>
    </dgm:pt>
    <dgm:pt modelId="{58321C5F-BB8E-9E45-B0BB-17E8C1E82E62}" type="pres">
      <dgm:prSet presAssocID="{931832C0-1758-0742-8E40-D9F10DACA5CA}" presName="LevelTwoTextNode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73AB8DD-576D-BC4C-8DEE-9A0B3DD47295}" type="pres">
      <dgm:prSet presAssocID="{931832C0-1758-0742-8E40-D9F10DACA5CA}" presName="level3hierChild" presStyleCnt="0"/>
      <dgm:spPr/>
    </dgm:pt>
    <dgm:pt modelId="{024475D5-C780-D348-AC70-5D8CD4AC4C38}" type="pres">
      <dgm:prSet presAssocID="{C11ECA60-8791-3945-9E80-556644FB2524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BB54199D-DCBF-E340-B400-39552CDFA0B2}" type="pres">
      <dgm:prSet presAssocID="{C11ECA60-8791-3945-9E80-556644FB2524}" presName="connTx" presStyleLbl="parChTrans1D3" presStyleIdx="0" presStyleCnt="2"/>
      <dgm:spPr/>
      <dgm:t>
        <a:bodyPr/>
        <a:lstStyle/>
        <a:p>
          <a:endParaRPr lang="en-US"/>
        </a:p>
      </dgm:t>
    </dgm:pt>
    <dgm:pt modelId="{FD6F0879-4D28-1C43-9C95-7B60C50740B9}" type="pres">
      <dgm:prSet presAssocID="{80D3332F-A52E-4648-88CF-046F9003638C}" presName="root2" presStyleCnt="0"/>
      <dgm:spPr/>
    </dgm:pt>
    <dgm:pt modelId="{D9D725FA-93D5-2444-8080-58401EACE70C}" type="pres">
      <dgm:prSet presAssocID="{80D3332F-A52E-4648-88CF-046F9003638C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7058C31-7B07-344E-977F-477F42576990}" type="pres">
      <dgm:prSet presAssocID="{80D3332F-A52E-4648-88CF-046F9003638C}" presName="level3hierChild" presStyleCnt="0"/>
      <dgm:spPr/>
    </dgm:pt>
    <dgm:pt modelId="{EC6FDFE1-3E61-2E4C-93C0-D56862A7AD87}" type="pres">
      <dgm:prSet presAssocID="{D90633B0-F3CD-6D45-ABD5-35CBEF19FEBB}" presName="conn2-1" presStyleLbl="parChTrans1D3" presStyleIdx="1" presStyleCnt="2"/>
      <dgm:spPr/>
      <dgm:t>
        <a:bodyPr/>
        <a:lstStyle/>
        <a:p>
          <a:endParaRPr lang="en-US"/>
        </a:p>
      </dgm:t>
    </dgm:pt>
    <dgm:pt modelId="{A26FA7AA-BDC3-A94C-85EC-DF61F008A84B}" type="pres">
      <dgm:prSet presAssocID="{D90633B0-F3CD-6D45-ABD5-35CBEF19FEBB}" presName="connTx" presStyleLbl="parChTrans1D3" presStyleIdx="1" presStyleCnt="2"/>
      <dgm:spPr/>
      <dgm:t>
        <a:bodyPr/>
        <a:lstStyle/>
        <a:p>
          <a:endParaRPr lang="en-US"/>
        </a:p>
      </dgm:t>
    </dgm:pt>
    <dgm:pt modelId="{3EA0DA44-9B94-CF42-8C3E-D2890EDBCD1E}" type="pres">
      <dgm:prSet presAssocID="{414FDA8E-266F-D44F-A0BB-E54025AA990A}" presName="root2" presStyleCnt="0"/>
      <dgm:spPr/>
    </dgm:pt>
    <dgm:pt modelId="{DEF8F528-15F2-9F49-AB74-C31B0FEC4134}" type="pres">
      <dgm:prSet presAssocID="{414FDA8E-266F-D44F-A0BB-E54025AA990A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8D2388E-2F02-F048-B1A9-776B9267D81D}" type="pres">
      <dgm:prSet presAssocID="{414FDA8E-266F-D44F-A0BB-E54025AA990A}" presName="level3hierChild" presStyleCnt="0"/>
      <dgm:spPr/>
    </dgm:pt>
    <dgm:pt modelId="{A1303045-95A3-BB45-84C3-B7DFACF01C6C}" type="pres">
      <dgm:prSet presAssocID="{455434C3-A789-E144-8FC4-FF67D19BA605}" presName="conn2-1" presStyleLbl="parChTrans1D4" presStyleIdx="0" presStyleCnt="1"/>
      <dgm:spPr/>
      <dgm:t>
        <a:bodyPr/>
        <a:lstStyle/>
        <a:p>
          <a:endParaRPr lang="en-US"/>
        </a:p>
      </dgm:t>
    </dgm:pt>
    <dgm:pt modelId="{20B60104-A823-3146-887C-3062F4BFCCA1}" type="pres">
      <dgm:prSet presAssocID="{455434C3-A789-E144-8FC4-FF67D19BA605}" presName="connTx" presStyleLbl="parChTrans1D4" presStyleIdx="0" presStyleCnt="1"/>
      <dgm:spPr/>
      <dgm:t>
        <a:bodyPr/>
        <a:lstStyle/>
        <a:p>
          <a:endParaRPr lang="en-US"/>
        </a:p>
      </dgm:t>
    </dgm:pt>
    <dgm:pt modelId="{B7F87293-82DE-B745-9066-5E68D4C43E18}" type="pres">
      <dgm:prSet presAssocID="{9124486A-C475-8440-A967-774DF3D74FAA}" presName="root2" presStyleCnt="0"/>
      <dgm:spPr/>
    </dgm:pt>
    <dgm:pt modelId="{B60C1877-A74D-2947-B254-F633AC4A7DFE}" type="pres">
      <dgm:prSet presAssocID="{9124486A-C475-8440-A967-774DF3D74FAA}" presName="LevelTwoTextNode" presStyleLbl="node4" presStyleIdx="0" presStyleCnt="1" custLinFactNeighborX="339" custLinFactNeighborY="-7232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F7AEDB-7A75-E541-A13E-2E7A01181043}" type="pres">
      <dgm:prSet presAssocID="{9124486A-C475-8440-A967-774DF3D74FAA}" presName="level3hierChild" presStyleCnt="0"/>
      <dgm:spPr/>
    </dgm:pt>
  </dgm:ptLst>
  <dgm:cxnLst>
    <dgm:cxn modelId="{26A49373-48E5-2E40-A123-8E7B576C03A0}" type="presOf" srcId="{0B79525A-8282-544A-8E9B-1C09C0C9C10C}" destId="{2FDBE384-4E32-DA4A-8FA3-FAA5F1C9E21E}" srcOrd="1" destOrd="0" presId="urn:microsoft.com/office/officeart/2005/8/layout/hierarchy2"/>
    <dgm:cxn modelId="{739E59A8-4584-A644-851D-D44EF61CDE5F}" type="presOf" srcId="{80D3332F-A52E-4648-88CF-046F9003638C}" destId="{D9D725FA-93D5-2444-8080-58401EACE70C}" srcOrd="0" destOrd="0" presId="urn:microsoft.com/office/officeart/2005/8/layout/hierarchy2"/>
    <dgm:cxn modelId="{9538788B-6AE7-F34F-AFC7-5AD64DCFA8F0}" type="presOf" srcId="{414FDA8E-266F-D44F-A0BB-E54025AA990A}" destId="{DEF8F528-15F2-9F49-AB74-C31B0FEC4134}" srcOrd="0" destOrd="0" presId="urn:microsoft.com/office/officeart/2005/8/layout/hierarchy2"/>
    <dgm:cxn modelId="{52CAB459-E154-7049-BDEE-C3CD3037AE24}" srcId="{931832C0-1758-0742-8E40-D9F10DACA5CA}" destId="{80D3332F-A52E-4648-88CF-046F9003638C}" srcOrd="0" destOrd="0" parTransId="{C11ECA60-8791-3945-9E80-556644FB2524}" sibTransId="{0BECBED9-3E8C-6E4E-B745-2D1F66FDD5DC}"/>
    <dgm:cxn modelId="{FC738979-E67A-1648-BF43-76BACEFBC78F}" type="presOf" srcId="{455434C3-A789-E144-8FC4-FF67D19BA605}" destId="{20B60104-A823-3146-887C-3062F4BFCCA1}" srcOrd="1" destOrd="0" presId="urn:microsoft.com/office/officeart/2005/8/layout/hierarchy2"/>
    <dgm:cxn modelId="{80227841-2D4E-1442-86A6-9D3696ADB1A5}" srcId="{187440FE-DB90-B746-9A8B-531732CCBA02}" destId="{66C94A3D-3C51-B543-9A50-29AFB2C91157}" srcOrd="0" destOrd="0" parTransId="{17C8EAE4-06DF-3441-9D82-53DF8711D5DC}" sibTransId="{41230339-A471-9C4C-A68A-A2ADFBC9822C}"/>
    <dgm:cxn modelId="{AA060BA6-955F-7442-94C6-86FBEE6B8334}" type="presOf" srcId="{66C94A3D-3C51-B543-9A50-29AFB2C91157}" destId="{89C29E40-D52E-3D4B-8B36-FD2E6824763A}" srcOrd="0" destOrd="0" presId="urn:microsoft.com/office/officeart/2005/8/layout/hierarchy2"/>
    <dgm:cxn modelId="{F2F25752-0B27-774F-8029-15D2FF75208B}" srcId="{66C94A3D-3C51-B543-9A50-29AFB2C91157}" destId="{931832C0-1758-0742-8E40-D9F10DACA5CA}" srcOrd="0" destOrd="0" parTransId="{0B79525A-8282-544A-8E9B-1C09C0C9C10C}" sibTransId="{704C33EA-7630-DD4D-9878-A72CE6753F5A}"/>
    <dgm:cxn modelId="{F9093334-7860-E842-9C0D-0B30F7AC1D31}" type="presOf" srcId="{931832C0-1758-0742-8E40-D9F10DACA5CA}" destId="{58321C5F-BB8E-9E45-B0BB-17E8C1E82E62}" srcOrd="0" destOrd="0" presId="urn:microsoft.com/office/officeart/2005/8/layout/hierarchy2"/>
    <dgm:cxn modelId="{D12C2424-C42C-F84E-8A90-61FB66AE1FF3}" type="presOf" srcId="{D90633B0-F3CD-6D45-ABD5-35CBEF19FEBB}" destId="{EC6FDFE1-3E61-2E4C-93C0-D56862A7AD87}" srcOrd="0" destOrd="0" presId="urn:microsoft.com/office/officeart/2005/8/layout/hierarchy2"/>
    <dgm:cxn modelId="{D7549216-E30F-534E-A130-6EA428D66FDE}" srcId="{931832C0-1758-0742-8E40-D9F10DACA5CA}" destId="{414FDA8E-266F-D44F-A0BB-E54025AA990A}" srcOrd="1" destOrd="0" parTransId="{D90633B0-F3CD-6D45-ABD5-35CBEF19FEBB}" sibTransId="{82A71FD8-81D2-B745-90E7-0B431F243D7D}"/>
    <dgm:cxn modelId="{47664872-101E-2643-8DE0-B777260F60D1}" type="presOf" srcId="{D90633B0-F3CD-6D45-ABD5-35CBEF19FEBB}" destId="{A26FA7AA-BDC3-A94C-85EC-DF61F008A84B}" srcOrd="1" destOrd="0" presId="urn:microsoft.com/office/officeart/2005/8/layout/hierarchy2"/>
    <dgm:cxn modelId="{684A4AEC-264F-0746-97EA-363F79A0F602}" type="presOf" srcId="{C11ECA60-8791-3945-9E80-556644FB2524}" destId="{BB54199D-DCBF-E340-B400-39552CDFA0B2}" srcOrd="1" destOrd="0" presId="urn:microsoft.com/office/officeart/2005/8/layout/hierarchy2"/>
    <dgm:cxn modelId="{D34F33FD-06AB-D941-BCCD-CFC0028BA65C}" type="presOf" srcId="{0B79525A-8282-544A-8E9B-1C09C0C9C10C}" destId="{7C87D4A0-C465-6B41-975D-BADFFAFCE66C}" srcOrd="0" destOrd="0" presId="urn:microsoft.com/office/officeart/2005/8/layout/hierarchy2"/>
    <dgm:cxn modelId="{084DDFE5-E607-0F4B-BD40-6C1415A4F624}" type="presOf" srcId="{455434C3-A789-E144-8FC4-FF67D19BA605}" destId="{A1303045-95A3-BB45-84C3-B7DFACF01C6C}" srcOrd="0" destOrd="0" presId="urn:microsoft.com/office/officeart/2005/8/layout/hierarchy2"/>
    <dgm:cxn modelId="{DEEC9B37-BDB7-8D46-926E-4A2B24A03EB7}" srcId="{414FDA8E-266F-D44F-A0BB-E54025AA990A}" destId="{9124486A-C475-8440-A967-774DF3D74FAA}" srcOrd="0" destOrd="0" parTransId="{455434C3-A789-E144-8FC4-FF67D19BA605}" sibTransId="{91F7E633-3A47-9E4F-AD9D-8D66F2F7CBF7}"/>
    <dgm:cxn modelId="{2F578C53-7D97-B14B-86E3-79A487ACD08D}" type="presOf" srcId="{C11ECA60-8791-3945-9E80-556644FB2524}" destId="{024475D5-C780-D348-AC70-5D8CD4AC4C38}" srcOrd="0" destOrd="0" presId="urn:microsoft.com/office/officeart/2005/8/layout/hierarchy2"/>
    <dgm:cxn modelId="{15AF5416-4BA0-B74B-8D5F-408F974793A9}" type="presOf" srcId="{187440FE-DB90-B746-9A8B-531732CCBA02}" destId="{BF1F7B36-3A9A-6648-9554-5AC61BFE9BF2}" srcOrd="0" destOrd="0" presId="urn:microsoft.com/office/officeart/2005/8/layout/hierarchy2"/>
    <dgm:cxn modelId="{EB524287-7D1F-AB41-8B3F-EDA21BF68778}" type="presOf" srcId="{9124486A-C475-8440-A967-774DF3D74FAA}" destId="{B60C1877-A74D-2947-B254-F633AC4A7DFE}" srcOrd="0" destOrd="0" presId="urn:microsoft.com/office/officeart/2005/8/layout/hierarchy2"/>
    <dgm:cxn modelId="{8B4DD4EE-9998-8941-A252-CA389A232BCD}" type="presParOf" srcId="{BF1F7B36-3A9A-6648-9554-5AC61BFE9BF2}" destId="{42A8744D-2349-854E-B25F-79F2A28276F5}" srcOrd="0" destOrd="0" presId="urn:microsoft.com/office/officeart/2005/8/layout/hierarchy2"/>
    <dgm:cxn modelId="{6463384D-0267-8149-A7E4-AB64B8321F42}" type="presParOf" srcId="{42A8744D-2349-854E-B25F-79F2A28276F5}" destId="{89C29E40-D52E-3D4B-8B36-FD2E6824763A}" srcOrd="0" destOrd="0" presId="urn:microsoft.com/office/officeart/2005/8/layout/hierarchy2"/>
    <dgm:cxn modelId="{D18A9898-721F-A640-83A1-D3120A9B4055}" type="presParOf" srcId="{42A8744D-2349-854E-B25F-79F2A28276F5}" destId="{5C98E51B-B378-F442-98A0-4704ACA9CA89}" srcOrd="1" destOrd="0" presId="urn:microsoft.com/office/officeart/2005/8/layout/hierarchy2"/>
    <dgm:cxn modelId="{A66D528B-3D82-3748-9D1B-EE5B16EF76C0}" type="presParOf" srcId="{5C98E51B-B378-F442-98A0-4704ACA9CA89}" destId="{7C87D4A0-C465-6B41-975D-BADFFAFCE66C}" srcOrd="0" destOrd="0" presId="urn:microsoft.com/office/officeart/2005/8/layout/hierarchy2"/>
    <dgm:cxn modelId="{DF63E775-3C81-DB45-91E6-318F34EF42A4}" type="presParOf" srcId="{7C87D4A0-C465-6B41-975D-BADFFAFCE66C}" destId="{2FDBE384-4E32-DA4A-8FA3-FAA5F1C9E21E}" srcOrd="0" destOrd="0" presId="urn:microsoft.com/office/officeart/2005/8/layout/hierarchy2"/>
    <dgm:cxn modelId="{245161B6-F547-7C49-B043-FB18F4D43950}" type="presParOf" srcId="{5C98E51B-B378-F442-98A0-4704ACA9CA89}" destId="{AF7115E0-E377-AB40-BB60-C3E962A09633}" srcOrd="1" destOrd="0" presId="urn:microsoft.com/office/officeart/2005/8/layout/hierarchy2"/>
    <dgm:cxn modelId="{ED7B929E-E61E-274C-A28C-3681FF4BBC8C}" type="presParOf" srcId="{AF7115E0-E377-AB40-BB60-C3E962A09633}" destId="{58321C5F-BB8E-9E45-B0BB-17E8C1E82E62}" srcOrd="0" destOrd="0" presId="urn:microsoft.com/office/officeart/2005/8/layout/hierarchy2"/>
    <dgm:cxn modelId="{57F9E23E-08F2-3E41-B350-FBB4C0FBB94F}" type="presParOf" srcId="{AF7115E0-E377-AB40-BB60-C3E962A09633}" destId="{D73AB8DD-576D-BC4C-8DEE-9A0B3DD47295}" srcOrd="1" destOrd="0" presId="urn:microsoft.com/office/officeart/2005/8/layout/hierarchy2"/>
    <dgm:cxn modelId="{EB8149D4-660E-1F41-A3A8-5172C488207C}" type="presParOf" srcId="{D73AB8DD-576D-BC4C-8DEE-9A0B3DD47295}" destId="{024475D5-C780-D348-AC70-5D8CD4AC4C38}" srcOrd="0" destOrd="0" presId="urn:microsoft.com/office/officeart/2005/8/layout/hierarchy2"/>
    <dgm:cxn modelId="{7901C011-C0E2-EE4B-975A-7980A5B40D58}" type="presParOf" srcId="{024475D5-C780-D348-AC70-5D8CD4AC4C38}" destId="{BB54199D-DCBF-E340-B400-39552CDFA0B2}" srcOrd="0" destOrd="0" presId="urn:microsoft.com/office/officeart/2005/8/layout/hierarchy2"/>
    <dgm:cxn modelId="{937EC5DE-0DF0-E14F-B98D-027CE9E68309}" type="presParOf" srcId="{D73AB8DD-576D-BC4C-8DEE-9A0B3DD47295}" destId="{FD6F0879-4D28-1C43-9C95-7B60C50740B9}" srcOrd="1" destOrd="0" presId="urn:microsoft.com/office/officeart/2005/8/layout/hierarchy2"/>
    <dgm:cxn modelId="{C481D01A-9085-CD42-909E-0A3DF378D13E}" type="presParOf" srcId="{FD6F0879-4D28-1C43-9C95-7B60C50740B9}" destId="{D9D725FA-93D5-2444-8080-58401EACE70C}" srcOrd="0" destOrd="0" presId="urn:microsoft.com/office/officeart/2005/8/layout/hierarchy2"/>
    <dgm:cxn modelId="{1B157026-B1F7-9442-974F-62CF5974E61F}" type="presParOf" srcId="{FD6F0879-4D28-1C43-9C95-7B60C50740B9}" destId="{D7058C31-7B07-344E-977F-477F42576990}" srcOrd="1" destOrd="0" presId="urn:microsoft.com/office/officeart/2005/8/layout/hierarchy2"/>
    <dgm:cxn modelId="{CFCBDFC9-82AD-2A4A-A3C6-DC724CB009D5}" type="presParOf" srcId="{D73AB8DD-576D-BC4C-8DEE-9A0B3DD47295}" destId="{EC6FDFE1-3E61-2E4C-93C0-D56862A7AD87}" srcOrd="2" destOrd="0" presId="urn:microsoft.com/office/officeart/2005/8/layout/hierarchy2"/>
    <dgm:cxn modelId="{45C61CB0-A89E-D54B-86B5-77A09C0B7EA1}" type="presParOf" srcId="{EC6FDFE1-3E61-2E4C-93C0-D56862A7AD87}" destId="{A26FA7AA-BDC3-A94C-85EC-DF61F008A84B}" srcOrd="0" destOrd="0" presId="urn:microsoft.com/office/officeart/2005/8/layout/hierarchy2"/>
    <dgm:cxn modelId="{3FCECE5E-CCE3-8841-B499-7A199AB044E9}" type="presParOf" srcId="{D73AB8DD-576D-BC4C-8DEE-9A0B3DD47295}" destId="{3EA0DA44-9B94-CF42-8C3E-D2890EDBCD1E}" srcOrd="3" destOrd="0" presId="urn:microsoft.com/office/officeart/2005/8/layout/hierarchy2"/>
    <dgm:cxn modelId="{DC6F84CF-4663-4741-92CF-77620F6B97DF}" type="presParOf" srcId="{3EA0DA44-9B94-CF42-8C3E-D2890EDBCD1E}" destId="{DEF8F528-15F2-9F49-AB74-C31B0FEC4134}" srcOrd="0" destOrd="0" presId="urn:microsoft.com/office/officeart/2005/8/layout/hierarchy2"/>
    <dgm:cxn modelId="{BEE954CE-E090-1745-9F26-155B2D178A70}" type="presParOf" srcId="{3EA0DA44-9B94-CF42-8C3E-D2890EDBCD1E}" destId="{38D2388E-2F02-F048-B1A9-776B9267D81D}" srcOrd="1" destOrd="0" presId="urn:microsoft.com/office/officeart/2005/8/layout/hierarchy2"/>
    <dgm:cxn modelId="{D138B574-DEDC-7A4A-B96E-7764A6C4C909}" type="presParOf" srcId="{38D2388E-2F02-F048-B1A9-776B9267D81D}" destId="{A1303045-95A3-BB45-84C3-B7DFACF01C6C}" srcOrd="0" destOrd="0" presId="urn:microsoft.com/office/officeart/2005/8/layout/hierarchy2"/>
    <dgm:cxn modelId="{80ED9959-45D7-8E40-8147-D5473A28B4C2}" type="presParOf" srcId="{A1303045-95A3-BB45-84C3-B7DFACF01C6C}" destId="{20B60104-A823-3146-887C-3062F4BFCCA1}" srcOrd="0" destOrd="0" presId="urn:microsoft.com/office/officeart/2005/8/layout/hierarchy2"/>
    <dgm:cxn modelId="{5A265A01-C7B8-CA45-8004-D6952DE9F70D}" type="presParOf" srcId="{38D2388E-2F02-F048-B1A9-776B9267D81D}" destId="{B7F87293-82DE-B745-9066-5E68D4C43E18}" srcOrd="1" destOrd="0" presId="urn:microsoft.com/office/officeart/2005/8/layout/hierarchy2"/>
    <dgm:cxn modelId="{4F545916-CCD4-1947-9ACA-6188C16F6CFD}" type="presParOf" srcId="{B7F87293-82DE-B745-9066-5E68D4C43E18}" destId="{B60C1877-A74D-2947-B254-F633AC4A7DFE}" srcOrd="0" destOrd="0" presId="urn:microsoft.com/office/officeart/2005/8/layout/hierarchy2"/>
    <dgm:cxn modelId="{7304D019-6F68-C34F-AB3F-65849523B688}" type="presParOf" srcId="{B7F87293-82DE-B745-9066-5E68D4C43E18}" destId="{BDF7AEDB-7A75-E541-A13E-2E7A0118104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6.xml><?xml version="1.0" encoding="utf-8"?>
<dgm:dataModel xmlns:dgm="http://schemas.openxmlformats.org/drawingml/2006/diagram" xmlns:a="http://schemas.openxmlformats.org/drawingml/2006/main">
  <dgm:ptLst>
    <dgm:pt modelId="{A59C47E4-014F-4E59-9292-4F1414CB49C9}" type="doc">
      <dgm:prSet loTypeId="urn:microsoft.com/office/officeart/2005/8/layout/process4" loCatId="process" qsTypeId="urn:microsoft.com/office/officeart/2005/8/quickstyle/simple1" qsCatId="simple" csTypeId="urn:microsoft.com/office/officeart/2005/8/colors/colorful4" csCatId="colorful"/>
      <dgm:spPr/>
      <dgm:t>
        <a:bodyPr/>
        <a:lstStyle/>
        <a:p>
          <a:endParaRPr lang="en-US"/>
        </a:p>
      </dgm:t>
    </dgm:pt>
    <dgm:pt modelId="{9F2B4379-F5B3-437E-9184-9DFF363D7E5A}">
      <dgm:prSet/>
      <dgm:spPr/>
      <dgm:t>
        <a:bodyPr/>
        <a:lstStyle/>
        <a:p>
          <a:pPr rtl="0"/>
          <a:r>
            <a:rPr lang="en-US" b="1" dirty="0" smtClean="0">
              <a:solidFill>
                <a:schemeClr val="bg1"/>
              </a:solidFill>
            </a:rPr>
            <a:t>Message strategy</a:t>
          </a:r>
          <a:endParaRPr lang="en-US" b="1" dirty="0">
            <a:solidFill>
              <a:schemeClr val="bg1"/>
            </a:solidFill>
          </a:endParaRPr>
        </a:p>
      </dgm:t>
    </dgm:pt>
    <dgm:pt modelId="{A0F6F2A5-E497-40E6-A49B-54B97832DCF6}" type="parTrans" cxnId="{D40945C2-E0DD-436B-91A5-EBC331A02357}">
      <dgm:prSet/>
      <dgm:spPr/>
      <dgm:t>
        <a:bodyPr/>
        <a:lstStyle/>
        <a:p>
          <a:endParaRPr lang="en-US" b="1">
            <a:solidFill>
              <a:schemeClr val="bg1"/>
            </a:solidFill>
          </a:endParaRPr>
        </a:p>
      </dgm:t>
    </dgm:pt>
    <dgm:pt modelId="{AC3AD68D-CF2A-4C82-84C7-F896459A79C7}" type="sibTrans" cxnId="{D40945C2-E0DD-436B-91A5-EBC331A02357}">
      <dgm:prSet/>
      <dgm:spPr/>
      <dgm:t>
        <a:bodyPr/>
        <a:lstStyle/>
        <a:p>
          <a:endParaRPr lang="en-US" b="1">
            <a:solidFill>
              <a:schemeClr val="bg1"/>
            </a:solidFill>
          </a:endParaRPr>
        </a:p>
      </dgm:t>
    </dgm:pt>
    <dgm:pt modelId="{811B7CDF-C398-4083-971D-33AC3208F0FF}">
      <dgm:prSet/>
      <dgm:spPr/>
      <dgm:t>
        <a:bodyPr/>
        <a:lstStyle/>
        <a:p>
          <a:pPr rtl="0"/>
          <a:r>
            <a:rPr lang="en-US" b="1" dirty="0" smtClean="0">
              <a:solidFill>
                <a:schemeClr val="bg1"/>
              </a:solidFill>
            </a:rPr>
            <a:t>Creative concept</a:t>
          </a:r>
          <a:endParaRPr lang="en-US" b="1" dirty="0">
            <a:solidFill>
              <a:schemeClr val="bg1"/>
            </a:solidFill>
          </a:endParaRPr>
        </a:p>
      </dgm:t>
    </dgm:pt>
    <dgm:pt modelId="{5F1B462F-DA6D-4F4C-969E-42F209403705}" type="parTrans" cxnId="{AF905AAB-1BC3-47D5-8D17-7104C02B31F8}">
      <dgm:prSet/>
      <dgm:spPr/>
      <dgm:t>
        <a:bodyPr/>
        <a:lstStyle/>
        <a:p>
          <a:endParaRPr lang="en-US" b="1">
            <a:solidFill>
              <a:schemeClr val="bg1"/>
            </a:solidFill>
          </a:endParaRPr>
        </a:p>
      </dgm:t>
    </dgm:pt>
    <dgm:pt modelId="{44A1A640-8505-4CEE-B92F-F41A437A9DB6}" type="sibTrans" cxnId="{AF905AAB-1BC3-47D5-8D17-7104C02B31F8}">
      <dgm:prSet/>
      <dgm:spPr/>
      <dgm:t>
        <a:bodyPr/>
        <a:lstStyle/>
        <a:p>
          <a:endParaRPr lang="en-US" b="1">
            <a:solidFill>
              <a:schemeClr val="bg1"/>
            </a:solidFill>
          </a:endParaRPr>
        </a:p>
      </dgm:t>
    </dgm:pt>
    <dgm:pt modelId="{34EC5AD4-744E-4C5B-8C5C-98A70A039B08}">
      <dgm:prSet/>
      <dgm:spPr/>
      <dgm:t>
        <a:bodyPr/>
        <a:lstStyle/>
        <a:p>
          <a:pPr rtl="0"/>
          <a:r>
            <a:rPr lang="en-US" b="1" dirty="0" smtClean="0">
              <a:solidFill>
                <a:schemeClr val="bg1"/>
              </a:solidFill>
            </a:rPr>
            <a:t>Message execution</a:t>
          </a:r>
          <a:endParaRPr lang="en-US" b="1" dirty="0">
            <a:solidFill>
              <a:schemeClr val="bg1"/>
            </a:solidFill>
          </a:endParaRPr>
        </a:p>
      </dgm:t>
    </dgm:pt>
    <dgm:pt modelId="{9A6EC6C4-B420-4F1B-8227-E17975BD9771}" type="parTrans" cxnId="{4F5E6913-A378-4126-B560-7B519B6BD1FC}">
      <dgm:prSet/>
      <dgm:spPr/>
      <dgm:t>
        <a:bodyPr/>
        <a:lstStyle/>
        <a:p>
          <a:endParaRPr lang="en-US" b="1">
            <a:solidFill>
              <a:schemeClr val="bg1"/>
            </a:solidFill>
          </a:endParaRPr>
        </a:p>
      </dgm:t>
    </dgm:pt>
    <dgm:pt modelId="{F075C0F1-67DF-4B3C-9A10-3F5561F2B0A8}" type="sibTrans" cxnId="{4F5E6913-A378-4126-B560-7B519B6BD1FC}">
      <dgm:prSet/>
      <dgm:spPr/>
      <dgm:t>
        <a:bodyPr/>
        <a:lstStyle/>
        <a:p>
          <a:endParaRPr lang="en-US" b="1">
            <a:solidFill>
              <a:schemeClr val="bg1"/>
            </a:solidFill>
          </a:endParaRPr>
        </a:p>
      </dgm:t>
    </dgm:pt>
    <dgm:pt modelId="{F1673023-EC60-4D3C-B5F5-6DE5DE069DD4}" type="pres">
      <dgm:prSet presAssocID="{A59C47E4-014F-4E59-9292-4F1414CB49C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60E15F2-794A-4868-A941-BE797F5755A3}" type="pres">
      <dgm:prSet presAssocID="{34EC5AD4-744E-4C5B-8C5C-98A70A039B08}" presName="boxAndChildren" presStyleCnt="0"/>
      <dgm:spPr/>
      <dgm:t>
        <a:bodyPr/>
        <a:lstStyle/>
        <a:p>
          <a:endParaRPr lang="en-US"/>
        </a:p>
      </dgm:t>
    </dgm:pt>
    <dgm:pt modelId="{1E1B30BC-AEF4-467C-9B7E-638DBAE42E00}" type="pres">
      <dgm:prSet presAssocID="{34EC5AD4-744E-4C5B-8C5C-98A70A039B08}" presName="parentTextBox" presStyleLbl="node1" presStyleIdx="0" presStyleCnt="3"/>
      <dgm:spPr/>
      <dgm:t>
        <a:bodyPr/>
        <a:lstStyle/>
        <a:p>
          <a:endParaRPr lang="en-US"/>
        </a:p>
      </dgm:t>
    </dgm:pt>
    <dgm:pt modelId="{0E7D06A4-0EE8-4B9C-BD27-7E5F07F7E13F}" type="pres">
      <dgm:prSet presAssocID="{44A1A640-8505-4CEE-B92F-F41A437A9DB6}" presName="sp" presStyleCnt="0"/>
      <dgm:spPr/>
      <dgm:t>
        <a:bodyPr/>
        <a:lstStyle/>
        <a:p>
          <a:endParaRPr lang="en-US"/>
        </a:p>
      </dgm:t>
    </dgm:pt>
    <dgm:pt modelId="{FC75C67C-AEF2-4E82-9807-BC4FA552BD32}" type="pres">
      <dgm:prSet presAssocID="{811B7CDF-C398-4083-971D-33AC3208F0FF}" presName="arrowAndChildren" presStyleCnt="0"/>
      <dgm:spPr/>
      <dgm:t>
        <a:bodyPr/>
        <a:lstStyle/>
        <a:p>
          <a:endParaRPr lang="en-US"/>
        </a:p>
      </dgm:t>
    </dgm:pt>
    <dgm:pt modelId="{58D25B13-C81E-4103-9087-5F21FE81C9EA}" type="pres">
      <dgm:prSet presAssocID="{811B7CDF-C398-4083-971D-33AC3208F0FF}" presName="parentTextArrow" presStyleLbl="node1" presStyleIdx="1" presStyleCnt="3"/>
      <dgm:spPr/>
      <dgm:t>
        <a:bodyPr/>
        <a:lstStyle/>
        <a:p>
          <a:endParaRPr lang="en-US"/>
        </a:p>
      </dgm:t>
    </dgm:pt>
    <dgm:pt modelId="{A27A02B2-E12E-4139-B5C8-19A4BF82E3FB}" type="pres">
      <dgm:prSet presAssocID="{AC3AD68D-CF2A-4C82-84C7-F896459A79C7}" presName="sp" presStyleCnt="0"/>
      <dgm:spPr/>
      <dgm:t>
        <a:bodyPr/>
        <a:lstStyle/>
        <a:p>
          <a:endParaRPr lang="en-US"/>
        </a:p>
      </dgm:t>
    </dgm:pt>
    <dgm:pt modelId="{9C3B9B63-101F-4B74-9E35-BEC6FC578439}" type="pres">
      <dgm:prSet presAssocID="{9F2B4379-F5B3-437E-9184-9DFF363D7E5A}" presName="arrowAndChildren" presStyleCnt="0"/>
      <dgm:spPr/>
      <dgm:t>
        <a:bodyPr/>
        <a:lstStyle/>
        <a:p>
          <a:endParaRPr lang="en-US"/>
        </a:p>
      </dgm:t>
    </dgm:pt>
    <dgm:pt modelId="{E07FCC72-D97E-4EC8-AF57-636529D543A4}" type="pres">
      <dgm:prSet presAssocID="{9F2B4379-F5B3-437E-9184-9DFF363D7E5A}" presName="parentTextArrow" presStyleLbl="node1" presStyleIdx="2" presStyleCnt="3"/>
      <dgm:spPr/>
      <dgm:t>
        <a:bodyPr/>
        <a:lstStyle/>
        <a:p>
          <a:endParaRPr lang="en-US"/>
        </a:p>
      </dgm:t>
    </dgm:pt>
  </dgm:ptLst>
  <dgm:cxnLst>
    <dgm:cxn modelId="{49A75487-11ED-2044-B400-CC52548F4DA7}" type="presOf" srcId="{811B7CDF-C398-4083-971D-33AC3208F0FF}" destId="{58D25B13-C81E-4103-9087-5F21FE81C9EA}" srcOrd="0" destOrd="0" presId="urn:microsoft.com/office/officeart/2005/8/layout/process4"/>
    <dgm:cxn modelId="{1909E781-27EC-4D46-9345-A61329CCC5A0}" type="presOf" srcId="{34EC5AD4-744E-4C5B-8C5C-98A70A039B08}" destId="{1E1B30BC-AEF4-467C-9B7E-638DBAE42E00}" srcOrd="0" destOrd="0" presId="urn:microsoft.com/office/officeart/2005/8/layout/process4"/>
    <dgm:cxn modelId="{CFE1277B-3A9B-1A47-804B-84B045C91DC3}" type="presOf" srcId="{9F2B4379-F5B3-437E-9184-9DFF363D7E5A}" destId="{E07FCC72-D97E-4EC8-AF57-636529D543A4}" srcOrd="0" destOrd="0" presId="urn:microsoft.com/office/officeart/2005/8/layout/process4"/>
    <dgm:cxn modelId="{8F0ADF45-C58B-B745-AD45-A0CCA51783C1}" type="presOf" srcId="{A59C47E4-014F-4E59-9292-4F1414CB49C9}" destId="{F1673023-EC60-4D3C-B5F5-6DE5DE069DD4}" srcOrd="0" destOrd="0" presId="urn:microsoft.com/office/officeart/2005/8/layout/process4"/>
    <dgm:cxn modelId="{4F5E6913-A378-4126-B560-7B519B6BD1FC}" srcId="{A59C47E4-014F-4E59-9292-4F1414CB49C9}" destId="{34EC5AD4-744E-4C5B-8C5C-98A70A039B08}" srcOrd="2" destOrd="0" parTransId="{9A6EC6C4-B420-4F1B-8227-E17975BD9771}" sibTransId="{F075C0F1-67DF-4B3C-9A10-3F5561F2B0A8}"/>
    <dgm:cxn modelId="{AF905AAB-1BC3-47D5-8D17-7104C02B31F8}" srcId="{A59C47E4-014F-4E59-9292-4F1414CB49C9}" destId="{811B7CDF-C398-4083-971D-33AC3208F0FF}" srcOrd="1" destOrd="0" parTransId="{5F1B462F-DA6D-4F4C-969E-42F209403705}" sibTransId="{44A1A640-8505-4CEE-B92F-F41A437A9DB6}"/>
    <dgm:cxn modelId="{D40945C2-E0DD-436B-91A5-EBC331A02357}" srcId="{A59C47E4-014F-4E59-9292-4F1414CB49C9}" destId="{9F2B4379-F5B3-437E-9184-9DFF363D7E5A}" srcOrd="0" destOrd="0" parTransId="{A0F6F2A5-E497-40E6-A49B-54B97832DCF6}" sibTransId="{AC3AD68D-CF2A-4C82-84C7-F896459A79C7}"/>
    <dgm:cxn modelId="{5B53FE1C-1AF4-EB41-B9B0-7F3B18AE3176}" type="presParOf" srcId="{F1673023-EC60-4D3C-B5F5-6DE5DE069DD4}" destId="{F60E15F2-794A-4868-A941-BE797F5755A3}" srcOrd="0" destOrd="0" presId="urn:microsoft.com/office/officeart/2005/8/layout/process4"/>
    <dgm:cxn modelId="{C788939A-2187-A04B-8481-0312924C5B74}" type="presParOf" srcId="{F60E15F2-794A-4868-A941-BE797F5755A3}" destId="{1E1B30BC-AEF4-467C-9B7E-638DBAE42E00}" srcOrd="0" destOrd="0" presId="urn:microsoft.com/office/officeart/2005/8/layout/process4"/>
    <dgm:cxn modelId="{072CDA3C-488A-304D-93EF-EC9A917329E9}" type="presParOf" srcId="{F1673023-EC60-4D3C-B5F5-6DE5DE069DD4}" destId="{0E7D06A4-0EE8-4B9C-BD27-7E5F07F7E13F}" srcOrd="1" destOrd="0" presId="urn:microsoft.com/office/officeart/2005/8/layout/process4"/>
    <dgm:cxn modelId="{E8C661DD-6FE6-C240-9F95-6867DAAB9D94}" type="presParOf" srcId="{F1673023-EC60-4D3C-B5F5-6DE5DE069DD4}" destId="{FC75C67C-AEF2-4E82-9807-BC4FA552BD32}" srcOrd="2" destOrd="0" presId="urn:microsoft.com/office/officeart/2005/8/layout/process4"/>
    <dgm:cxn modelId="{60B11E16-16E0-874C-8034-B9100B7D3FCD}" type="presParOf" srcId="{FC75C67C-AEF2-4E82-9807-BC4FA552BD32}" destId="{58D25B13-C81E-4103-9087-5F21FE81C9EA}" srcOrd="0" destOrd="0" presId="urn:microsoft.com/office/officeart/2005/8/layout/process4"/>
    <dgm:cxn modelId="{8A8B67A0-5302-174D-AE06-6F557F431BD3}" type="presParOf" srcId="{F1673023-EC60-4D3C-B5F5-6DE5DE069DD4}" destId="{A27A02B2-E12E-4139-B5C8-19A4BF82E3FB}" srcOrd="3" destOrd="0" presId="urn:microsoft.com/office/officeart/2005/8/layout/process4"/>
    <dgm:cxn modelId="{EF769A23-0F91-DD42-9C5C-70D2D4B9F662}" type="presParOf" srcId="{F1673023-EC60-4D3C-B5F5-6DE5DE069DD4}" destId="{9C3B9B63-101F-4B74-9E35-BEC6FC578439}" srcOrd="4" destOrd="0" presId="urn:microsoft.com/office/officeart/2005/8/layout/process4"/>
    <dgm:cxn modelId="{BD339618-30EB-C546-B21A-28CFF9695F99}" type="presParOf" srcId="{9C3B9B63-101F-4B74-9E35-BEC6FC578439}" destId="{E07FCC72-D97E-4EC8-AF57-636529D543A4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7.xml><?xml version="1.0" encoding="utf-8"?>
<dgm:dataModel xmlns:dgm="http://schemas.openxmlformats.org/drawingml/2006/diagram" xmlns:a="http://schemas.openxmlformats.org/drawingml/2006/main">
  <dgm:ptLst>
    <dgm:pt modelId="{187440FE-DB90-B746-9A8B-531732CCBA02}" type="doc">
      <dgm:prSet loTypeId="urn:microsoft.com/office/officeart/2005/8/layout/hierarchy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6C94A3D-3C51-B543-9A50-29AFB2C91157}">
      <dgm:prSet phldrT="[Text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0000"/>
              </a:schemeClr>
            </a:gs>
          </a:gsLst>
          <a:lin ang="16200000" scaled="0"/>
          <a:tileRect/>
        </a:gradFill>
      </dgm:spPr>
      <dgm:t>
        <a:bodyPr/>
        <a:lstStyle/>
        <a:p>
          <a:r>
            <a:rPr lang="en-US" dirty="0" smtClean="0"/>
            <a:t>Objective settings</a:t>
          </a:r>
          <a:endParaRPr lang="en-US" dirty="0"/>
        </a:p>
      </dgm:t>
    </dgm:pt>
    <dgm:pt modelId="{17C8EAE4-06DF-3441-9D82-53DF8711D5DC}" type="parTrans" cxnId="{80227841-2D4E-1442-86A6-9D3696ADB1A5}">
      <dgm:prSet/>
      <dgm:spPr/>
      <dgm:t>
        <a:bodyPr/>
        <a:lstStyle/>
        <a:p>
          <a:endParaRPr lang="en-US"/>
        </a:p>
      </dgm:t>
    </dgm:pt>
    <dgm:pt modelId="{41230339-A471-9C4C-A68A-A2ADFBC9822C}" type="sibTrans" cxnId="{80227841-2D4E-1442-86A6-9D3696ADB1A5}">
      <dgm:prSet/>
      <dgm:spPr/>
      <dgm:t>
        <a:bodyPr/>
        <a:lstStyle/>
        <a:p>
          <a:endParaRPr lang="en-US"/>
        </a:p>
      </dgm:t>
    </dgm:pt>
    <dgm:pt modelId="{931832C0-1758-0742-8E40-D9F10DACA5CA}">
      <dgm:prSet phldrT="[Text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5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5000"/>
              </a:schemeClr>
            </a:gs>
          </a:gsLst>
          <a:lin ang="16200000" scaled="0"/>
          <a:tileRect/>
        </a:gradFill>
      </dgm:spPr>
      <dgm:t>
        <a:bodyPr/>
        <a:lstStyle/>
        <a:p>
          <a:r>
            <a:rPr lang="en-US" dirty="0" smtClean="0"/>
            <a:t>Budget Decisions</a:t>
          </a:r>
          <a:endParaRPr lang="en-US" dirty="0"/>
        </a:p>
      </dgm:t>
    </dgm:pt>
    <dgm:pt modelId="{0B79525A-8282-544A-8E9B-1C09C0C9C10C}" type="parTrans" cxnId="{F2F25752-0B27-774F-8029-15D2FF75208B}">
      <dgm:prSet/>
      <dgm:spPr/>
      <dgm:t>
        <a:bodyPr/>
        <a:lstStyle/>
        <a:p>
          <a:endParaRPr lang="en-US"/>
        </a:p>
      </dgm:t>
    </dgm:pt>
    <dgm:pt modelId="{704C33EA-7630-DD4D-9878-A72CE6753F5A}" type="sibTrans" cxnId="{F2F25752-0B27-774F-8029-15D2FF75208B}">
      <dgm:prSet/>
      <dgm:spPr/>
      <dgm:t>
        <a:bodyPr/>
        <a:lstStyle/>
        <a:p>
          <a:endParaRPr lang="en-US"/>
        </a:p>
      </dgm:t>
    </dgm:pt>
    <dgm:pt modelId="{80D3332F-A52E-4648-88CF-046F9003638C}">
      <dgm:prSet phldrT="[Text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0000"/>
              </a:schemeClr>
            </a:gs>
          </a:gsLst>
          <a:lin ang="16200000" scaled="0"/>
          <a:tileRect/>
        </a:gradFill>
      </dgm:spPr>
      <dgm:t>
        <a:bodyPr/>
        <a:lstStyle/>
        <a:p>
          <a:r>
            <a:rPr lang="en-US" dirty="0" smtClean="0"/>
            <a:t>Message Decision</a:t>
          </a:r>
          <a:endParaRPr lang="en-US" dirty="0"/>
        </a:p>
      </dgm:t>
    </dgm:pt>
    <dgm:pt modelId="{C11ECA60-8791-3945-9E80-556644FB2524}" type="parTrans" cxnId="{52CAB459-E154-7049-BDEE-C3CD3037AE24}">
      <dgm:prSet/>
      <dgm:spPr/>
      <dgm:t>
        <a:bodyPr/>
        <a:lstStyle/>
        <a:p>
          <a:endParaRPr lang="en-US"/>
        </a:p>
      </dgm:t>
    </dgm:pt>
    <dgm:pt modelId="{0BECBED9-3E8C-6E4E-B745-2D1F66FDD5DC}" type="sibTrans" cxnId="{52CAB459-E154-7049-BDEE-C3CD3037AE24}">
      <dgm:prSet/>
      <dgm:spPr/>
      <dgm:t>
        <a:bodyPr/>
        <a:lstStyle/>
        <a:p>
          <a:endParaRPr lang="en-US"/>
        </a:p>
      </dgm:t>
    </dgm:pt>
    <dgm:pt modelId="{414FDA8E-266F-D44F-A0BB-E54025AA990A}">
      <dgm:prSet phldrT="[Text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1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1000"/>
              </a:schemeClr>
            </a:gs>
          </a:gsLst>
          <a:lin ang="16200000" scaled="0"/>
          <a:tileRect/>
        </a:gradFill>
      </dgm:spPr>
      <dgm:t>
        <a:bodyPr/>
        <a:lstStyle/>
        <a:p>
          <a:r>
            <a:rPr lang="en-US" dirty="0" smtClean="0"/>
            <a:t>Media Decision</a:t>
          </a:r>
          <a:endParaRPr lang="en-US" dirty="0"/>
        </a:p>
      </dgm:t>
    </dgm:pt>
    <dgm:pt modelId="{D90633B0-F3CD-6D45-ABD5-35CBEF19FEBB}" type="parTrans" cxnId="{D7549216-E30F-534E-A130-6EA428D66FDE}">
      <dgm:prSet/>
      <dgm:spPr/>
      <dgm:t>
        <a:bodyPr/>
        <a:lstStyle/>
        <a:p>
          <a:endParaRPr lang="en-US"/>
        </a:p>
      </dgm:t>
    </dgm:pt>
    <dgm:pt modelId="{82A71FD8-81D2-B745-90E7-0B431F243D7D}" type="sibTrans" cxnId="{D7549216-E30F-534E-A130-6EA428D66FDE}">
      <dgm:prSet/>
      <dgm:spPr/>
      <dgm:t>
        <a:bodyPr/>
        <a:lstStyle/>
        <a:p>
          <a:endParaRPr lang="en-US"/>
        </a:p>
      </dgm:t>
    </dgm:pt>
    <dgm:pt modelId="{9124486A-C475-8440-A967-774DF3D74FAA}">
      <dgm:prSet phldrT="[Text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</a:schemeClr>
            </a:gs>
          </a:gsLst>
          <a:lin ang="16200000" scaled="0"/>
          <a:tileRect/>
        </a:gradFill>
      </dgm:spPr>
      <dgm:t>
        <a:bodyPr/>
        <a:lstStyle/>
        <a:p>
          <a:r>
            <a:rPr lang="en-US" dirty="0" smtClean="0"/>
            <a:t>Advertising Evaluation</a:t>
          </a:r>
          <a:endParaRPr lang="en-US" dirty="0"/>
        </a:p>
      </dgm:t>
    </dgm:pt>
    <dgm:pt modelId="{455434C3-A789-E144-8FC4-FF67D19BA605}" type="parTrans" cxnId="{DEEC9B37-BDB7-8D46-926E-4A2B24A03EB7}">
      <dgm:prSet/>
      <dgm:spPr/>
      <dgm:t>
        <a:bodyPr/>
        <a:lstStyle/>
        <a:p>
          <a:endParaRPr lang="en-US"/>
        </a:p>
      </dgm:t>
    </dgm:pt>
    <dgm:pt modelId="{91F7E633-3A47-9E4F-AD9D-8D66F2F7CBF7}" type="sibTrans" cxnId="{DEEC9B37-BDB7-8D46-926E-4A2B24A03EB7}">
      <dgm:prSet/>
      <dgm:spPr/>
      <dgm:t>
        <a:bodyPr/>
        <a:lstStyle/>
        <a:p>
          <a:endParaRPr lang="en-US"/>
        </a:p>
      </dgm:t>
    </dgm:pt>
    <dgm:pt modelId="{BF1F7B36-3A9A-6648-9554-5AC61BFE9BF2}" type="pres">
      <dgm:prSet presAssocID="{187440FE-DB90-B746-9A8B-531732CCBA0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2A8744D-2349-854E-B25F-79F2A28276F5}" type="pres">
      <dgm:prSet presAssocID="{66C94A3D-3C51-B543-9A50-29AFB2C91157}" presName="root1" presStyleCnt="0"/>
      <dgm:spPr/>
    </dgm:pt>
    <dgm:pt modelId="{89C29E40-D52E-3D4B-8B36-FD2E6824763A}" type="pres">
      <dgm:prSet presAssocID="{66C94A3D-3C51-B543-9A50-29AFB2C91157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C98E51B-B378-F442-98A0-4704ACA9CA89}" type="pres">
      <dgm:prSet presAssocID="{66C94A3D-3C51-B543-9A50-29AFB2C91157}" presName="level2hierChild" presStyleCnt="0"/>
      <dgm:spPr/>
    </dgm:pt>
    <dgm:pt modelId="{7C87D4A0-C465-6B41-975D-BADFFAFCE66C}" type="pres">
      <dgm:prSet presAssocID="{0B79525A-8282-544A-8E9B-1C09C0C9C10C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2FDBE384-4E32-DA4A-8FA3-FAA5F1C9E21E}" type="pres">
      <dgm:prSet presAssocID="{0B79525A-8282-544A-8E9B-1C09C0C9C10C}" presName="connTx" presStyleLbl="parChTrans1D2" presStyleIdx="0" presStyleCnt="1"/>
      <dgm:spPr/>
      <dgm:t>
        <a:bodyPr/>
        <a:lstStyle/>
        <a:p>
          <a:endParaRPr lang="en-US"/>
        </a:p>
      </dgm:t>
    </dgm:pt>
    <dgm:pt modelId="{AF7115E0-E377-AB40-BB60-C3E962A09633}" type="pres">
      <dgm:prSet presAssocID="{931832C0-1758-0742-8E40-D9F10DACA5CA}" presName="root2" presStyleCnt="0"/>
      <dgm:spPr/>
    </dgm:pt>
    <dgm:pt modelId="{58321C5F-BB8E-9E45-B0BB-17E8C1E82E62}" type="pres">
      <dgm:prSet presAssocID="{931832C0-1758-0742-8E40-D9F10DACA5CA}" presName="LevelTwoTextNode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73AB8DD-576D-BC4C-8DEE-9A0B3DD47295}" type="pres">
      <dgm:prSet presAssocID="{931832C0-1758-0742-8E40-D9F10DACA5CA}" presName="level3hierChild" presStyleCnt="0"/>
      <dgm:spPr/>
    </dgm:pt>
    <dgm:pt modelId="{024475D5-C780-D348-AC70-5D8CD4AC4C38}" type="pres">
      <dgm:prSet presAssocID="{C11ECA60-8791-3945-9E80-556644FB2524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BB54199D-DCBF-E340-B400-39552CDFA0B2}" type="pres">
      <dgm:prSet presAssocID="{C11ECA60-8791-3945-9E80-556644FB2524}" presName="connTx" presStyleLbl="parChTrans1D3" presStyleIdx="0" presStyleCnt="2"/>
      <dgm:spPr/>
      <dgm:t>
        <a:bodyPr/>
        <a:lstStyle/>
        <a:p>
          <a:endParaRPr lang="en-US"/>
        </a:p>
      </dgm:t>
    </dgm:pt>
    <dgm:pt modelId="{FD6F0879-4D28-1C43-9C95-7B60C50740B9}" type="pres">
      <dgm:prSet presAssocID="{80D3332F-A52E-4648-88CF-046F9003638C}" presName="root2" presStyleCnt="0"/>
      <dgm:spPr/>
    </dgm:pt>
    <dgm:pt modelId="{D9D725FA-93D5-2444-8080-58401EACE70C}" type="pres">
      <dgm:prSet presAssocID="{80D3332F-A52E-4648-88CF-046F9003638C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7058C31-7B07-344E-977F-477F42576990}" type="pres">
      <dgm:prSet presAssocID="{80D3332F-A52E-4648-88CF-046F9003638C}" presName="level3hierChild" presStyleCnt="0"/>
      <dgm:spPr/>
    </dgm:pt>
    <dgm:pt modelId="{EC6FDFE1-3E61-2E4C-93C0-D56862A7AD87}" type="pres">
      <dgm:prSet presAssocID="{D90633B0-F3CD-6D45-ABD5-35CBEF19FEBB}" presName="conn2-1" presStyleLbl="parChTrans1D3" presStyleIdx="1" presStyleCnt="2"/>
      <dgm:spPr/>
      <dgm:t>
        <a:bodyPr/>
        <a:lstStyle/>
        <a:p>
          <a:endParaRPr lang="en-US"/>
        </a:p>
      </dgm:t>
    </dgm:pt>
    <dgm:pt modelId="{A26FA7AA-BDC3-A94C-85EC-DF61F008A84B}" type="pres">
      <dgm:prSet presAssocID="{D90633B0-F3CD-6D45-ABD5-35CBEF19FEBB}" presName="connTx" presStyleLbl="parChTrans1D3" presStyleIdx="1" presStyleCnt="2"/>
      <dgm:spPr/>
      <dgm:t>
        <a:bodyPr/>
        <a:lstStyle/>
        <a:p>
          <a:endParaRPr lang="en-US"/>
        </a:p>
      </dgm:t>
    </dgm:pt>
    <dgm:pt modelId="{3EA0DA44-9B94-CF42-8C3E-D2890EDBCD1E}" type="pres">
      <dgm:prSet presAssocID="{414FDA8E-266F-D44F-A0BB-E54025AA990A}" presName="root2" presStyleCnt="0"/>
      <dgm:spPr/>
    </dgm:pt>
    <dgm:pt modelId="{DEF8F528-15F2-9F49-AB74-C31B0FEC4134}" type="pres">
      <dgm:prSet presAssocID="{414FDA8E-266F-D44F-A0BB-E54025AA990A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8D2388E-2F02-F048-B1A9-776B9267D81D}" type="pres">
      <dgm:prSet presAssocID="{414FDA8E-266F-D44F-A0BB-E54025AA990A}" presName="level3hierChild" presStyleCnt="0"/>
      <dgm:spPr/>
    </dgm:pt>
    <dgm:pt modelId="{A1303045-95A3-BB45-84C3-B7DFACF01C6C}" type="pres">
      <dgm:prSet presAssocID="{455434C3-A789-E144-8FC4-FF67D19BA605}" presName="conn2-1" presStyleLbl="parChTrans1D4" presStyleIdx="0" presStyleCnt="1"/>
      <dgm:spPr/>
      <dgm:t>
        <a:bodyPr/>
        <a:lstStyle/>
        <a:p>
          <a:endParaRPr lang="en-US"/>
        </a:p>
      </dgm:t>
    </dgm:pt>
    <dgm:pt modelId="{20B60104-A823-3146-887C-3062F4BFCCA1}" type="pres">
      <dgm:prSet presAssocID="{455434C3-A789-E144-8FC4-FF67D19BA605}" presName="connTx" presStyleLbl="parChTrans1D4" presStyleIdx="0" presStyleCnt="1"/>
      <dgm:spPr/>
      <dgm:t>
        <a:bodyPr/>
        <a:lstStyle/>
        <a:p>
          <a:endParaRPr lang="en-US"/>
        </a:p>
      </dgm:t>
    </dgm:pt>
    <dgm:pt modelId="{B7F87293-82DE-B745-9066-5E68D4C43E18}" type="pres">
      <dgm:prSet presAssocID="{9124486A-C475-8440-A967-774DF3D74FAA}" presName="root2" presStyleCnt="0"/>
      <dgm:spPr/>
    </dgm:pt>
    <dgm:pt modelId="{B60C1877-A74D-2947-B254-F633AC4A7DFE}" type="pres">
      <dgm:prSet presAssocID="{9124486A-C475-8440-A967-774DF3D74FAA}" presName="LevelTwoTextNode" presStyleLbl="node4" presStyleIdx="0" presStyleCnt="1" custLinFactNeighborX="339" custLinFactNeighborY="-7232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F7AEDB-7A75-E541-A13E-2E7A01181043}" type="pres">
      <dgm:prSet presAssocID="{9124486A-C475-8440-A967-774DF3D74FAA}" presName="level3hierChild" presStyleCnt="0"/>
      <dgm:spPr/>
    </dgm:pt>
  </dgm:ptLst>
  <dgm:cxnLst>
    <dgm:cxn modelId="{4A911892-2970-B948-A164-8F8433D61632}" type="presOf" srcId="{455434C3-A789-E144-8FC4-FF67D19BA605}" destId="{20B60104-A823-3146-887C-3062F4BFCCA1}" srcOrd="1" destOrd="0" presId="urn:microsoft.com/office/officeart/2005/8/layout/hierarchy2"/>
    <dgm:cxn modelId="{79E2CC2E-0692-584B-9AED-74C11E7DC81F}" type="presOf" srcId="{455434C3-A789-E144-8FC4-FF67D19BA605}" destId="{A1303045-95A3-BB45-84C3-B7DFACF01C6C}" srcOrd="0" destOrd="0" presId="urn:microsoft.com/office/officeart/2005/8/layout/hierarchy2"/>
    <dgm:cxn modelId="{D6E61617-1233-D34F-9D61-129BCCCDF7A5}" type="presOf" srcId="{D90633B0-F3CD-6D45-ABD5-35CBEF19FEBB}" destId="{EC6FDFE1-3E61-2E4C-93C0-D56862A7AD87}" srcOrd="0" destOrd="0" presId="urn:microsoft.com/office/officeart/2005/8/layout/hierarchy2"/>
    <dgm:cxn modelId="{A565F375-2813-F540-B2C8-F5C8CAA6DCAE}" type="presOf" srcId="{D90633B0-F3CD-6D45-ABD5-35CBEF19FEBB}" destId="{A26FA7AA-BDC3-A94C-85EC-DF61F008A84B}" srcOrd="1" destOrd="0" presId="urn:microsoft.com/office/officeart/2005/8/layout/hierarchy2"/>
    <dgm:cxn modelId="{454DC935-40E9-0C40-B0C0-6F8947401652}" type="presOf" srcId="{187440FE-DB90-B746-9A8B-531732CCBA02}" destId="{BF1F7B36-3A9A-6648-9554-5AC61BFE9BF2}" srcOrd="0" destOrd="0" presId="urn:microsoft.com/office/officeart/2005/8/layout/hierarchy2"/>
    <dgm:cxn modelId="{52CAB459-E154-7049-BDEE-C3CD3037AE24}" srcId="{931832C0-1758-0742-8E40-D9F10DACA5CA}" destId="{80D3332F-A52E-4648-88CF-046F9003638C}" srcOrd="0" destOrd="0" parTransId="{C11ECA60-8791-3945-9E80-556644FB2524}" sibTransId="{0BECBED9-3E8C-6E4E-B745-2D1F66FDD5DC}"/>
    <dgm:cxn modelId="{4ECECCB0-E587-944D-AC5D-9877FCB5ECA2}" type="presOf" srcId="{C11ECA60-8791-3945-9E80-556644FB2524}" destId="{024475D5-C780-D348-AC70-5D8CD4AC4C38}" srcOrd="0" destOrd="0" presId="urn:microsoft.com/office/officeart/2005/8/layout/hierarchy2"/>
    <dgm:cxn modelId="{80227841-2D4E-1442-86A6-9D3696ADB1A5}" srcId="{187440FE-DB90-B746-9A8B-531732CCBA02}" destId="{66C94A3D-3C51-B543-9A50-29AFB2C91157}" srcOrd="0" destOrd="0" parTransId="{17C8EAE4-06DF-3441-9D82-53DF8711D5DC}" sibTransId="{41230339-A471-9C4C-A68A-A2ADFBC9822C}"/>
    <dgm:cxn modelId="{99F277CF-B8CB-734A-BE10-504756D45568}" type="presOf" srcId="{414FDA8E-266F-D44F-A0BB-E54025AA990A}" destId="{DEF8F528-15F2-9F49-AB74-C31B0FEC4134}" srcOrd="0" destOrd="0" presId="urn:microsoft.com/office/officeart/2005/8/layout/hierarchy2"/>
    <dgm:cxn modelId="{F2F25752-0B27-774F-8029-15D2FF75208B}" srcId="{66C94A3D-3C51-B543-9A50-29AFB2C91157}" destId="{931832C0-1758-0742-8E40-D9F10DACA5CA}" srcOrd="0" destOrd="0" parTransId="{0B79525A-8282-544A-8E9B-1C09C0C9C10C}" sibTransId="{704C33EA-7630-DD4D-9878-A72CE6753F5A}"/>
    <dgm:cxn modelId="{23266F15-0CD6-6940-9689-6ABE03B7DBB0}" type="presOf" srcId="{9124486A-C475-8440-A967-774DF3D74FAA}" destId="{B60C1877-A74D-2947-B254-F633AC4A7DFE}" srcOrd="0" destOrd="0" presId="urn:microsoft.com/office/officeart/2005/8/layout/hierarchy2"/>
    <dgm:cxn modelId="{A0433B75-5944-594A-BBBA-F30F84C9E4EC}" type="presOf" srcId="{66C94A3D-3C51-B543-9A50-29AFB2C91157}" destId="{89C29E40-D52E-3D4B-8B36-FD2E6824763A}" srcOrd="0" destOrd="0" presId="urn:microsoft.com/office/officeart/2005/8/layout/hierarchy2"/>
    <dgm:cxn modelId="{B8A0679C-E1A4-0443-AFE6-0C3E5B3674EA}" type="presOf" srcId="{C11ECA60-8791-3945-9E80-556644FB2524}" destId="{BB54199D-DCBF-E340-B400-39552CDFA0B2}" srcOrd="1" destOrd="0" presId="urn:microsoft.com/office/officeart/2005/8/layout/hierarchy2"/>
    <dgm:cxn modelId="{D7549216-E30F-534E-A130-6EA428D66FDE}" srcId="{931832C0-1758-0742-8E40-D9F10DACA5CA}" destId="{414FDA8E-266F-D44F-A0BB-E54025AA990A}" srcOrd="1" destOrd="0" parTransId="{D90633B0-F3CD-6D45-ABD5-35CBEF19FEBB}" sibTransId="{82A71FD8-81D2-B745-90E7-0B431F243D7D}"/>
    <dgm:cxn modelId="{BB101DBA-2756-444E-BBAB-33D49092F36C}" type="presOf" srcId="{80D3332F-A52E-4648-88CF-046F9003638C}" destId="{D9D725FA-93D5-2444-8080-58401EACE70C}" srcOrd="0" destOrd="0" presId="urn:microsoft.com/office/officeart/2005/8/layout/hierarchy2"/>
    <dgm:cxn modelId="{DEEC9B37-BDB7-8D46-926E-4A2B24A03EB7}" srcId="{414FDA8E-266F-D44F-A0BB-E54025AA990A}" destId="{9124486A-C475-8440-A967-774DF3D74FAA}" srcOrd="0" destOrd="0" parTransId="{455434C3-A789-E144-8FC4-FF67D19BA605}" sibTransId="{91F7E633-3A47-9E4F-AD9D-8D66F2F7CBF7}"/>
    <dgm:cxn modelId="{95A64942-95A5-F346-8FDA-E4ED3164F1E9}" type="presOf" srcId="{0B79525A-8282-544A-8E9B-1C09C0C9C10C}" destId="{2FDBE384-4E32-DA4A-8FA3-FAA5F1C9E21E}" srcOrd="1" destOrd="0" presId="urn:microsoft.com/office/officeart/2005/8/layout/hierarchy2"/>
    <dgm:cxn modelId="{A01F1EB4-4BFD-264E-837D-9E6888BBE168}" type="presOf" srcId="{0B79525A-8282-544A-8E9B-1C09C0C9C10C}" destId="{7C87D4A0-C465-6B41-975D-BADFFAFCE66C}" srcOrd="0" destOrd="0" presId="urn:microsoft.com/office/officeart/2005/8/layout/hierarchy2"/>
    <dgm:cxn modelId="{E87DC8CC-7165-5140-9459-D0B51AB03AEE}" type="presOf" srcId="{931832C0-1758-0742-8E40-D9F10DACA5CA}" destId="{58321C5F-BB8E-9E45-B0BB-17E8C1E82E62}" srcOrd="0" destOrd="0" presId="urn:microsoft.com/office/officeart/2005/8/layout/hierarchy2"/>
    <dgm:cxn modelId="{A8B6E0F3-A1D5-C641-9384-45C340B0548A}" type="presParOf" srcId="{BF1F7B36-3A9A-6648-9554-5AC61BFE9BF2}" destId="{42A8744D-2349-854E-B25F-79F2A28276F5}" srcOrd="0" destOrd="0" presId="urn:microsoft.com/office/officeart/2005/8/layout/hierarchy2"/>
    <dgm:cxn modelId="{4F47C85E-4AF1-B94A-A1C4-6449B2945FBB}" type="presParOf" srcId="{42A8744D-2349-854E-B25F-79F2A28276F5}" destId="{89C29E40-D52E-3D4B-8B36-FD2E6824763A}" srcOrd="0" destOrd="0" presId="urn:microsoft.com/office/officeart/2005/8/layout/hierarchy2"/>
    <dgm:cxn modelId="{792A8172-7365-DF45-B670-E165007DBEA8}" type="presParOf" srcId="{42A8744D-2349-854E-B25F-79F2A28276F5}" destId="{5C98E51B-B378-F442-98A0-4704ACA9CA89}" srcOrd="1" destOrd="0" presId="urn:microsoft.com/office/officeart/2005/8/layout/hierarchy2"/>
    <dgm:cxn modelId="{A77FA307-8B82-3446-A74B-FC4AAD7A8E39}" type="presParOf" srcId="{5C98E51B-B378-F442-98A0-4704ACA9CA89}" destId="{7C87D4A0-C465-6B41-975D-BADFFAFCE66C}" srcOrd="0" destOrd="0" presId="urn:microsoft.com/office/officeart/2005/8/layout/hierarchy2"/>
    <dgm:cxn modelId="{9B1EB7FE-DCE8-2247-983C-92490BD8A0A4}" type="presParOf" srcId="{7C87D4A0-C465-6B41-975D-BADFFAFCE66C}" destId="{2FDBE384-4E32-DA4A-8FA3-FAA5F1C9E21E}" srcOrd="0" destOrd="0" presId="urn:microsoft.com/office/officeart/2005/8/layout/hierarchy2"/>
    <dgm:cxn modelId="{C0AE773A-2915-DE40-9EAD-9F0F73248F34}" type="presParOf" srcId="{5C98E51B-B378-F442-98A0-4704ACA9CA89}" destId="{AF7115E0-E377-AB40-BB60-C3E962A09633}" srcOrd="1" destOrd="0" presId="urn:microsoft.com/office/officeart/2005/8/layout/hierarchy2"/>
    <dgm:cxn modelId="{16404301-BDA0-E541-91A6-D43FB6D20170}" type="presParOf" srcId="{AF7115E0-E377-AB40-BB60-C3E962A09633}" destId="{58321C5F-BB8E-9E45-B0BB-17E8C1E82E62}" srcOrd="0" destOrd="0" presId="urn:microsoft.com/office/officeart/2005/8/layout/hierarchy2"/>
    <dgm:cxn modelId="{6771C534-5511-F146-9136-75F68CCB289C}" type="presParOf" srcId="{AF7115E0-E377-AB40-BB60-C3E962A09633}" destId="{D73AB8DD-576D-BC4C-8DEE-9A0B3DD47295}" srcOrd="1" destOrd="0" presId="urn:microsoft.com/office/officeart/2005/8/layout/hierarchy2"/>
    <dgm:cxn modelId="{088D0646-CA04-194B-888F-B618093706AF}" type="presParOf" srcId="{D73AB8DD-576D-BC4C-8DEE-9A0B3DD47295}" destId="{024475D5-C780-D348-AC70-5D8CD4AC4C38}" srcOrd="0" destOrd="0" presId="urn:microsoft.com/office/officeart/2005/8/layout/hierarchy2"/>
    <dgm:cxn modelId="{ED65B48D-9A07-C640-9240-61AAB99318C8}" type="presParOf" srcId="{024475D5-C780-D348-AC70-5D8CD4AC4C38}" destId="{BB54199D-DCBF-E340-B400-39552CDFA0B2}" srcOrd="0" destOrd="0" presId="urn:microsoft.com/office/officeart/2005/8/layout/hierarchy2"/>
    <dgm:cxn modelId="{C6BB1387-8B43-5941-9C54-5C6B8AF58DB8}" type="presParOf" srcId="{D73AB8DD-576D-BC4C-8DEE-9A0B3DD47295}" destId="{FD6F0879-4D28-1C43-9C95-7B60C50740B9}" srcOrd="1" destOrd="0" presId="urn:microsoft.com/office/officeart/2005/8/layout/hierarchy2"/>
    <dgm:cxn modelId="{4DE5DD54-9C10-3B4F-BA35-30F9B9313785}" type="presParOf" srcId="{FD6F0879-4D28-1C43-9C95-7B60C50740B9}" destId="{D9D725FA-93D5-2444-8080-58401EACE70C}" srcOrd="0" destOrd="0" presId="urn:microsoft.com/office/officeart/2005/8/layout/hierarchy2"/>
    <dgm:cxn modelId="{380A73CB-197E-A34B-93CC-FE4EA88D87B6}" type="presParOf" srcId="{FD6F0879-4D28-1C43-9C95-7B60C50740B9}" destId="{D7058C31-7B07-344E-977F-477F42576990}" srcOrd="1" destOrd="0" presId="urn:microsoft.com/office/officeart/2005/8/layout/hierarchy2"/>
    <dgm:cxn modelId="{E694FB60-A133-9C4D-95AD-66A5215B8565}" type="presParOf" srcId="{D73AB8DD-576D-BC4C-8DEE-9A0B3DD47295}" destId="{EC6FDFE1-3E61-2E4C-93C0-D56862A7AD87}" srcOrd="2" destOrd="0" presId="urn:microsoft.com/office/officeart/2005/8/layout/hierarchy2"/>
    <dgm:cxn modelId="{8DE65631-A955-2543-993A-669C51AE24EB}" type="presParOf" srcId="{EC6FDFE1-3E61-2E4C-93C0-D56862A7AD87}" destId="{A26FA7AA-BDC3-A94C-85EC-DF61F008A84B}" srcOrd="0" destOrd="0" presId="urn:microsoft.com/office/officeart/2005/8/layout/hierarchy2"/>
    <dgm:cxn modelId="{A48B5907-A182-5449-B5B1-A16F76C24350}" type="presParOf" srcId="{D73AB8DD-576D-BC4C-8DEE-9A0B3DD47295}" destId="{3EA0DA44-9B94-CF42-8C3E-D2890EDBCD1E}" srcOrd="3" destOrd="0" presId="urn:microsoft.com/office/officeart/2005/8/layout/hierarchy2"/>
    <dgm:cxn modelId="{7DAB60CE-5537-1641-A3CD-C739F4B9ECFF}" type="presParOf" srcId="{3EA0DA44-9B94-CF42-8C3E-D2890EDBCD1E}" destId="{DEF8F528-15F2-9F49-AB74-C31B0FEC4134}" srcOrd="0" destOrd="0" presId="urn:microsoft.com/office/officeart/2005/8/layout/hierarchy2"/>
    <dgm:cxn modelId="{A6946157-1D2D-5A42-A176-EECAC1E532B0}" type="presParOf" srcId="{3EA0DA44-9B94-CF42-8C3E-D2890EDBCD1E}" destId="{38D2388E-2F02-F048-B1A9-776B9267D81D}" srcOrd="1" destOrd="0" presId="urn:microsoft.com/office/officeart/2005/8/layout/hierarchy2"/>
    <dgm:cxn modelId="{9FE722BC-6F75-424C-946A-563B92188683}" type="presParOf" srcId="{38D2388E-2F02-F048-B1A9-776B9267D81D}" destId="{A1303045-95A3-BB45-84C3-B7DFACF01C6C}" srcOrd="0" destOrd="0" presId="urn:microsoft.com/office/officeart/2005/8/layout/hierarchy2"/>
    <dgm:cxn modelId="{6555F781-2BCD-574D-BF6B-057AC70F4E97}" type="presParOf" srcId="{A1303045-95A3-BB45-84C3-B7DFACF01C6C}" destId="{20B60104-A823-3146-887C-3062F4BFCCA1}" srcOrd="0" destOrd="0" presId="urn:microsoft.com/office/officeart/2005/8/layout/hierarchy2"/>
    <dgm:cxn modelId="{293DDF01-3D25-6C42-A0DD-9175D7E4DFE6}" type="presParOf" srcId="{38D2388E-2F02-F048-B1A9-776B9267D81D}" destId="{B7F87293-82DE-B745-9066-5E68D4C43E18}" srcOrd="1" destOrd="0" presId="urn:microsoft.com/office/officeart/2005/8/layout/hierarchy2"/>
    <dgm:cxn modelId="{A4B5DE87-B454-0440-A7DF-5B72B0AC5089}" type="presParOf" srcId="{B7F87293-82DE-B745-9066-5E68D4C43E18}" destId="{B60C1877-A74D-2947-B254-F633AC4A7DFE}" srcOrd="0" destOrd="0" presId="urn:microsoft.com/office/officeart/2005/8/layout/hierarchy2"/>
    <dgm:cxn modelId="{313CFD91-DAA6-FB40-820C-F6C3EAAC4E16}" type="presParOf" srcId="{B7F87293-82DE-B745-9066-5E68D4C43E18}" destId="{BDF7AEDB-7A75-E541-A13E-2E7A0118104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8.xml><?xml version="1.0" encoding="utf-8"?>
<dgm:dataModel xmlns:dgm="http://schemas.openxmlformats.org/drawingml/2006/diagram" xmlns:a="http://schemas.openxmlformats.org/drawingml/2006/main">
  <dgm:ptLst>
    <dgm:pt modelId="{0B4674AE-DDE5-5B47-BAC3-02A4D587ACA7}" type="doc">
      <dgm:prSet loTypeId="urn:microsoft.com/office/officeart/2005/8/layout/radial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941AD0-3F3D-CA49-AB97-E8FCCB367A04}">
      <dgm:prSet phldrT="[Text]"/>
      <dgm:spPr/>
      <dgm:t>
        <a:bodyPr/>
        <a:lstStyle/>
        <a:p>
          <a:r>
            <a:rPr lang="en-US" dirty="0" smtClean="0"/>
            <a:t>Customers and prospects</a:t>
          </a:r>
          <a:endParaRPr lang="en-US" dirty="0"/>
        </a:p>
      </dgm:t>
    </dgm:pt>
    <dgm:pt modelId="{FD66A965-CF91-544E-9995-AFE6EA6B1FAA}" type="parTrans" cxnId="{8E12FCB6-89EC-D646-A1F2-D199A5B38CDB}">
      <dgm:prSet/>
      <dgm:spPr/>
      <dgm:t>
        <a:bodyPr/>
        <a:lstStyle/>
        <a:p>
          <a:endParaRPr lang="en-US"/>
        </a:p>
      </dgm:t>
    </dgm:pt>
    <dgm:pt modelId="{668A1979-D90A-334B-A476-2039D07A9A64}" type="sibTrans" cxnId="{8E12FCB6-89EC-D646-A1F2-D199A5B38CDB}">
      <dgm:prSet/>
      <dgm:spPr/>
      <dgm:t>
        <a:bodyPr/>
        <a:lstStyle/>
        <a:p>
          <a:endParaRPr lang="en-US"/>
        </a:p>
      </dgm:t>
    </dgm:pt>
    <dgm:pt modelId="{1E3327DC-8496-D445-938F-9C88A262BB8E}">
      <dgm:prSet phldrT="[Text]" custT="1"/>
      <dgm:spPr/>
      <dgm:t>
        <a:bodyPr/>
        <a:lstStyle/>
        <a:p>
          <a:r>
            <a:rPr lang="en-US" sz="1400" dirty="0" smtClean="0"/>
            <a:t>Direct Mail</a:t>
          </a:r>
          <a:endParaRPr lang="en-US" sz="1400" dirty="0"/>
        </a:p>
      </dgm:t>
    </dgm:pt>
    <dgm:pt modelId="{C5BD9C8D-7A59-9D48-8640-BDF1B1C3F160}" type="parTrans" cxnId="{FE34805E-6A31-8F45-8F37-3F237AAD59B5}">
      <dgm:prSet/>
      <dgm:spPr/>
      <dgm:t>
        <a:bodyPr/>
        <a:lstStyle/>
        <a:p>
          <a:endParaRPr lang="en-US"/>
        </a:p>
      </dgm:t>
    </dgm:pt>
    <dgm:pt modelId="{E51F479B-355C-E247-9B40-8737278DBE4D}" type="sibTrans" cxnId="{FE34805E-6A31-8F45-8F37-3F237AAD59B5}">
      <dgm:prSet/>
      <dgm:spPr/>
      <dgm:t>
        <a:bodyPr/>
        <a:lstStyle/>
        <a:p>
          <a:endParaRPr lang="en-US"/>
        </a:p>
      </dgm:t>
    </dgm:pt>
    <dgm:pt modelId="{DA5B2FC5-D3C9-5C49-88C6-4B334DD77463}">
      <dgm:prSet phldrT="[Text]" custT="1"/>
      <dgm:spPr/>
      <dgm:t>
        <a:bodyPr/>
        <a:lstStyle/>
        <a:p>
          <a:r>
            <a:rPr lang="en-US" sz="1400" dirty="0" smtClean="0"/>
            <a:t>Catalogue Marketing</a:t>
          </a:r>
          <a:endParaRPr lang="en-US" sz="1400" dirty="0"/>
        </a:p>
      </dgm:t>
    </dgm:pt>
    <dgm:pt modelId="{9792CBD5-1A2C-5C45-99C1-D7604C5F5D01}" type="parTrans" cxnId="{489587BE-A414-C74E-A692-229BE3192CFF}">
      <dgm:prSet/>
      <dgm:spPr/>
      <dgm:t>
        <a:bodyPr/>
        <a:lstStyle/>
        <a:p>
          <a:endParaRPr lang="en-US"/>
        </a:p>
      </dgm:t>
    </dgm:pt>
    <dgm:pt modelId="{D27C2DB0-A1ED-4949-80ED-5F7BEB5D73B8}" type="sibTrans" cxnId="{489587BE-A414-C74E-A692-229BE3192CFF}">
      <dgm:prSet/>
      <dgm:spPr/>
      <dgm:t>
        <a:bodyPr/>
        <a:lstStyle/>
        <a:p>
          <a:endParaRPr lang="en-US"/>
        </a:p>
      </dgm:t>
    </dgm:pt>
    <dgm:pt modelId="{589714B0-2882-A44D-B148-CEFF86CEC339}">
      <dgm:prSet phldrT="[Text]" custT="1"/>
      <dgm:spPr/>
      <dgm:t>
        <a:bodyPr/>
        <a:lstStyle/>
        <a:p>
          <a:r>
            <a:rPr lang="en-US" sz="1400" dirty="0" smtClean="0"/>
            <a:t>Telemarketing</a:t>
          </a:r>
          <a:endParaRPr lang="en-US" sz="1400" dirty="0"/>
        </a:p>
      </dgm:t>
    </dgm:pt>
    <dgm:pt modelId="{4BDD9AFF-109C-EC45-A247-A2AB42C0B35C}" type="parTrans" cxnId="{55483C3C-96A4-EB4F-B16C-0C9C17453168}">
      <dgm:prSet/>
      <dgm:spPr/>
      <dgm:t>
        <a:bodyPr/>
        <a:lstStyle/>
        <a:p>
          <a:endParaRPr lang="en-US"/>
        </a:p>
      </dgm:t>
    </dgm:pt>
    <dgm:pt modelId="{DB89D35A-8E14-534A-931E-BC6BACB5CAEB}" type="sibTrans" cxnId="{55483C3C-96A4-EB4F-B16C-0C9C17453168}">
      <dgm:prSet/>
      <dgm:spPr/>
      <dgm:t>
        <a:bodyPr/>
        <a:lstStyle/>
        <a:p>
          <a:endParaRPr lang="en-US"/>
        </a:p>
      </dgm:t>
    </dgm:pt>
    <dgm:pt modelId="{0C3FD731-62DD-3348-8FE1-A27DB17DD393}">
      <dgm:prSet phldrT="[Text]" custT="1"/>
      <dgm:spPr/>
      <dgm:t>
        <a:bodyPr/>
        <a:lstStyle/>
        <a:p>
          <a:r>
            <a:rPr lang="en-US" sz="1400" dirty="0" smtClean="0"/>
            <a:t>Direct-Response TV Marketing</a:t>
          </a:r>
          <a:endParaRPr lang="en-US" sz="1400" dirty="0"/>
        </a:p>
      </dgm:t>
    </dgm:pt>
    <dgm:pt modelId="{2B2A7E98-25BE-DB44-80EF-331D7833E30F}" type="parTrans" cxnId="{D079A86F-03EB-0045-806F-9C88FB6FC14D}">
      <dgm:prSet/>
      <dgm:spPr/>
      <dgm:t>
        <a:bodyPr/>
        <a:lstStyle/>
        <a:p>
          <a:endParaRPr lang="en-US"/>
        </a:p>
      </dgm:t>
    </dgm:pt>
    <dgm:pt modelId="{EE9E1988-26B4-294A-94DC-C8B373EEA0A1}" type="sibTrans" cxnId="{D079A86F-03EB-0045-806F-9C88FB6FC14D}">
      <dgm:prSet/>
      <dgm:spPr/>
      <dgm:t>
        <a:bodyPr/>
        <a:lstStyle/>
        <a:p>
          <a:endParaRPr lang="en-US"/>
        </a:p>
      </dgm:t>
    </dgm:pt>
    <dgm:pt modelId="{CB80ED70-2495-924A-A5CD-D4145BC79F3A}">
      <dgm:prSet phldrT="[Text]" custT="1"/>
      <dgm:spPr/>
      <dgm:t>
        <a:bodyPr/>
        <a:lstStyle/>
        <a:p>
          <a:r>
            <a:rPr lang="en-US" sz="1400" dirty="0" smtClean="0"/>
            <a:t>Kiosk Marketing</a:t>
          </a:r>
          <a:endParaRPr lang="en-US" sz="1400" dirty="0"/>
        </a:p>
      </dgm:t>
    </dgm:pt>
    <dgm:pt modelId="{4C25D132-8433-BD47-B7F3-9D6540BAF802}" type="parTrans" cxnId="{2B558BDA-C5FE-C24A-A3BE-DC0580BF056B}">
      <dgm:prSet/>
      <dgm:spPr/>
      <dgm:t>
        <a:bodyPr/>
        <a:lstStyle/>
        <a:p>
          <a:endParaRPr lang="en-US"/>
        </a:p>
      </dgm:t>
    </dgm:pt>
    <dgm:pt modelId="{AE522C60-F741-8D46-A865-F96032741C59}" type="sibTrans" cxnId="{2B558BDA-C5FE-C24A-A3BE-DC0580BF056B}">
      <dgm:prSet/>
      <dgm:spPr/>
      <dgm:t>
        <a:bodyPr/>
        <a:lstStyle/>
        <a:p>
          <a:endParaRPr lang="en-US"/>
        </a:p>
      </dgm:t>
    </dgm:pt>
    <dgm:pt modelId="{367C0E17-D7A5-B34F-9053-B4DC395E45C1}">
      <dgm:prSet phldrT="[Text]" custT="1"/>
      <dgm:spPr/>
      <dgm:t>
        <a:bodyPr/>
        <a:lstStyle/>
        <a:p>
          <a:r>
            <a:rPr lang="en-US" sz="1400" dirty="0" smtClean="0"/>
            <a:t>New Digital Technology</a:t>
          </a:r>
          <a:endParaRPr lang="en-US" sz="1400" dirty="0"/>
        </a:p>
      </dgm:t>
    </dgm:pt>
    <dgm:pt modelId="{B9330B80-B523-744D-A0DE-036EDD5E765B}" type="parTrans" cxnId="{44443F2F-E573-5242-97E1-C3541C4C5E7A}">
      <dgm:prSet/>
      <dgm:spPr/>
      <dgm:t>
        <a:bodyPr/>
        <a:lstStyle/>
        <a:p>
          <a:endParaRPr lang="en-US"/>
        </a:p>
      </dgm:t>
    </dgm:pt>
    <dgm:pt modelId="{E438516F-C149-1B45-9D37-E9CC9EDF10D6}" type="sibTrans" cxnId="{44443F2F-E573-5242-97E1-C3541C4C5E7A}">
      <dgm:prSet/>
      <dgm:spPr/>
      <dgm:t>
        <a:bodyPr/>
        <a:lstStyle/>
        <a:p>
          <a:endParaRPr lang="en-US"/>
        </a:p>
      </dgm:t>
    </dgm:pt>
    <dgm:pt modelId="{7380DC8F-CCE8-CF4A-8790-E7A2B5A1EED4}">
      <dgm:prSet phldrT="[Text]" custT="1"/>
      <dgm:spPr/>
      <dgm:t>
        <a:bodyPr/>
        <a:lstStyle/>
        <a:p>
          <a:r>
            <a:rPr lang="en-US" sz="1400" dirty="0" smtClean="0"/>
            <a:t>Online Marketing</a:t>
          </a:r>
          <a:endParaRPr lang="en-US" sz="1400" dirty="0"/>
        </a:p>
      </dgm:t>
    </dgm:pt>
    <dgm:pt modelId="{2386616F-8629-BB45-894C-9C272F84B723}" type="parTrans" cxnId="{0F25A577-B980-B643-85B5-6FB3FE15BF21}">
      <dgm:prSet/>
      <dgm:spPr/>
      <dgm:t>
        <a:bodyPr/>
        <a:lstStyle/>
        <a:p>
          <a:endParaRPr lang="en-US"/>
        </a:p>
      </dgm:t>
    </dgm:pt>
    <dgm:pt modelId="{387BEBA6-12AA-3544-8905-BD18DFB011DD}" type="sibTrans" cxnId="{0F25A577-B980-B643-85B5-6FB3FE15BF21}">
      <dgm:prSet/>
      <dgm:spPr/>
      <dgm:t>
        <a:bodyPr/>
        <a:lstStyle/>
        <a:p>
          <a:endParaRPr lang="en-US"/>
        </a:p>
      </dgm:t>
    </dgm:pt>
    <dgm:pt modelId="{964D0266-87C5-AA42-8A37-7455FF190BC0}" type="pres">
      <dgm:prSet presAssocID="{0B4674AE-DDE5-5B47-BAC3-02A4D587ACA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1913D66-F5B4-7448-8176-6AC1D5397933}" type="pres">
      <dgm:prSet presAssocID="{CF941AD0-3F3D-CA49-AB97-E8FCCB367A04}" presName="centerShape" presStyleLbl="node0" presStyleIdx="0" presStyleCnt="1"/>
      <dgm:spPr/>
      <dgm:t>
        <a:bodyPr/>
        <a:lstStyle/>
        <a:p>
          <a:endParaRPr lang="en-US"/>
        </a:p>
      </dgm:t>
    </dgm:pt>
    <dgm:pt modelId="{D65D1C02-B751-AE46-A85F-5AB96F2CBF90}" type="pres">
      <dgm:prSet presAssocID="{C5BD9C8D-7A59-9D48-8640-BDF1B1C3F160}" presName="Name9" presStyleLbl="parChTrans1D2" presStyleIdx="0" presStyleCnt="7"/>
      <dgm:spPr/>
      <dgm:t>
        <a:bodyPr/>
        <a:lstStyle/>
        <a:p>
          <a:endParaRPr lang="en-US"/>
        </a:p>
      </dgm:t>
    </dgm:pt>
    <dgm:pt modelId="{A84DA843-D5BB-444D-8B25-85083493C592}" type="pres">
      <dgm:prSet presAssocID="{C5BD9C8D-7A59-9D48-8640-BDF1B1C3F160}" presName="connTx" presStyleLbl="parChTrans1D2" presStyleIdx="0" presStyleCnt="7"/>
      <dgm:spPr/>
      <dgm:t>
        <a:bodyPr/>
        <a:lstStyle/>
        <a:p>
          <a:endParaRPr lang="en-US"/>
        </a:p>
      </dgm:t>
    </dgm:pt>
    <dgm:pt modelId="{8EC548C2-9891-FE4A-BCC8-9E714C7BA65C}" type="pres">
      <dgm:prSet presAssocID="{1E3327DC-8496-D445-938F-9C88A262BB8E}" presName="node" presStyleLbl="node1" presStyleIdx="0" presStyleCnt="7" custScaleX="127117" custScaleY="12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AE2FAE-D0DC-0F47-B99E-91D50FF8C9BF}" type="pres">
      <dgm:prSet presAssocID="{9792CBD5-1A2C-5C45-99C1-D7604C5F5D01}" presName="Name9" presStyleLbl="parChTrans1D2" presStyleIdx="1" presStyleCnt="7"/>
      <dgm:spPr/>
      <dgm:t>
        <a:bodyPr/>
        <a:lstStyle/>
        <a:p>
          <a:endParaRPr lang="en-US"/>
        </a:p>
      </dgm:t>
    </dgm:pt>
    <dgm:pt modelId="{29226C0F-94F9-A64E-841E-E2514FA076A7}" type="pres">
      <dgm:prSet presAssocID="{9792CBD5-1A2C-5C45-99C1-D7604C5F5D01}" presName="connTx" presStyleLbl="parChTrans1D2" presStyleIdx="1" presStyleCnt="7"/>
      <dgm:spPr/>
      <dgm:t>
        <a:bodyPr/>
        <a:lstStyle/>
        <a:p>
          <a:endParaRPr lang="en-US"/>
        </a:p>
      </dgm:t>
    </dgm:pt>
    <dgm:pt modelId="{D074B942-4FAE-244C-8E0F-FD500FDEE976}" type="pres">
      <dgm:prSet presAssocID="{DA5B2FC5-D3C9-5C49-88C6-4B334DD77463}" presName="node" presStyleLbl="node1" presStyleIdx="1" presStyleCnt="7" custScaleX="127117" custScaleY="12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31D577-3C59-234D-A25D-A5A695B0D7DC}" type="pres">
      <dgm:prSet presAssocID="{4BDD9AFF-109C-EC45-A247-A2AB42C0B35C}" presName="Name9" presStyleLbl="parChTrans1D2" presStyleIdx="2" presStyleCnt="7"/>
      <dgm:spPr/>
      <dgm:t>
        <a:bodyPr/>
        <a:lstStyle/>
        <a:p>
          <a:endParaRPr lang="en-US"/>
        </a:p>
      </dgm:t>
    </dgm:pt>
    <dgm:pt modelId="{1F81BA01-9D3E-D54F-8126-86C60330B5A2}" type="pres">
      <dgm:prSet presAssocID="{4BDD9AFF-109C-EC45-A247-A2AB42C0B35C}" presName="connTx" presStyleLbl="parChTrans1D2" presStyleIdx="2" presStyleCnt="7"/>
      <dgm:spPr/>
      <dgm:t>
        <a:bodyPr/>
        <a:lstStyle/>
        <a:p>
          <a:endParaRPr lang="en-US"/>
        </a:p>
      </dgm:t>
    </dgm:pt>
    <dgm:pt modelId="{71F5ED04-B211-9645-8170-18B40561EDE1}" type="pres">
      <dgm:prSet presAssocID="{589714B0-2882-A44D-B148-CEFF86CEC339}" presName="node" presStyleLbl="node1" presStyleIdx="2" presStyleCnt="7" custScaleX="127117" custScaleY="12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2876C4-6653-0040-9C70-D1FC196513A0}" type="pres">
      <dgm:prSet presAssocID="{2B2A7E98-25BE-DB44-80EF-331D7833E30F}" presName="Name9" presStyleLbl="parChTrans1D2" presStyleIdx="3" presStyleCnt="7"/>
      <dgm:spPr/>
      <dgm:t>
        <a:bodyPr/>
        <a:lstStyle/>
        <a:p>
          <a:endParaRPr lang="en-US"/>
        </a:p>
      </dgm:t>
    </dgm:pt>
    <dgm:pt modelId="{66F22668-80FA-9948-8485-0B19300B672F}" type="pres">
      <dgm:prSet presAssocID="{2B2A7E98-25BE-DB44-80EF-331D7833E30F}" presName="connTx" presStyleLbl="parChTrans1D2" presStyleIdx="3" presStyleCnt="7"/>
      <dgm:spPr/>
      <dgm:t>
        <a:bodyPr/>
        <a:lstStyle/>
        <a:p>
          <a:endParaRPr lang="en-US"/>
        </a:p>
      </dgm:t>
    </dgm:pt>
    <dgm:pt modelId="{22234CEE-729E-3549-8ED2-C2F52A21EAD0}" type="pres">
      <dgm:prSet presAssocID="{0C3FD731-62DD-3348-8FE1-A27DB17DD393}" presName="node" presStyleLbl="node1" presStyleIdx="3" presStyleCnt="7" custScaleX="127117" custScaleY="12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998E09-A7DB-A24B-AD6C-D3E5A8AFA60B}" type="pres">
      <dgm:prSet presAssocID="{4C25D132-8433-BD47-B7F3-9D6540BAF802}" presName="Name9" presStyleLbl="parChTrans1D2" presStyleIdx="4" presStyleCnt="7"/>
      <dgm:spPr/>
      <dgm:t>
        <a:bodyPr/>
        <a:lstStyle/>
        <a:p>
          <a:endParaRPr lang="en-US"/>
        </a:p>
      </dgm:t>
    </dgm:pt>
    <dgm:pt modelId="{B9C48400-2CCE-014C-B7BE-6AC4FF15CF32}" type="pres">
      <dgm:prSet presAssocID="{4C25D132-8433-BD47-B7F3-9D6540BAF802}" presName="connTx" presStyleLbl="parChTrans1D2" presStyleIdx="4" presStyleCnt="7"/>
      <dgm:spPr/>
      <dgm:t>
        <a:bodyPr/>
        <a:lstStyle/>
        <a:p>
          <a:endParaRPr lang="en-US"/>
        </a:p>
      </dgm:t>
    </dgm:pt>
    <dgm:pt modelId="{9822F6E8-7438-4D45-B8F1-EF342389CE31}" type="pres">
      <dgm:prSet presAssocID="{CB80ED70-2495-924A-A5CD-D4145BC79F3A}" presName="node" presStyleLbl="node1" presStyleIdx="4" presStyleCnt="7" custScaleX="127117" custScaleY="12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EC0E00-FBC3-9149-AD62-0970CEBBCEC8}" type="pres">
      <dgm:prSet presAssocID="{B9330B80-B523-744D-A0DE-036EDD5E765B}" presName="Name9" presStyleLbl="parChTrans1D2" presStyleIdx="5" presStyleCnt="7"/>
      <dgm:spPr/>
      <dgm:t>
        <a:bodyPr/>
        <a:lstStyle/>
        <a:p>
          <a:endParaRPr lang="en-US"/>
        </a:p>
      </dgm:t>
    </dgm:pt>
    <dgm:pt modelId="{1DD18FF8-0638-DA45-AC58-0BA30BA0321E}" type="pres">
      <dgm:prSet presAssocID="{B9330B80-B523-744D-A0DE-036EDD5E765B}" presName="connTx" presStyleLbl="parChTrans1D2" presStyleIdx="5" presStyleCnt="7"/>
      <dgm:spPr/>
      <dgm:t>
        <a:bodyPr/>
        <a:lstStyle/>
        <a:p>
          <a:endParaRPr lang="en-US"/>
        </a:p>
      </dgm:t>
    </dgm:pt>
    <dgm:pt modelId="{177B2B64-0CE9-844F-89F0-5DB024DD993F}" type="pres">
      <dgm:prSet presAssocID="{367C0E17-D7A5-B34F-9053-B4DC395E45C1}" presName="node" presStyleLbl="node1" presStyleIdx="5" presStyleCnt="7" custScaleX="127117" custScaleY="12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7B4B0E-ACEE-A243-B79D-6F68043A1EA5}" type="pres">
      <dgm:prSet presAssocID="{2386616F-8629-BB45-894C-9C272F84B723}" presName="Name9" presStyleLbl="parChTrans1D2" presStyleIdx="6" presStyleCnt="7"/>
      <dgm:spPr/>
      <dgm:t>
        <a:bodyPr/>
        <a:lstStyle/>
        <a:p>
          <a:endParaRPr lang="en-US"/>
        </a:p>
      </dgm:t>
    </dgm:pt>
    <dgm:pt modelId="{495C2C53-CA8B-8043-A72E-B78F19DC5B50}" type="pres">
      <dgm:prSet presAssocID="{2386616F-8629-BB45-894C-9C272F84B723}" presName="connTx" presStyleLbl="parChTrans1D2" presStyleIdx="6" presStyleCnt="7"/>
      <dgm:spPr/>
      <dgm:t>
        <a:bodyPr/>
        <a:lstStyle/>
        <a:p>
          <a:endParaRPr lang="en-US"/>
        </a:p>
      </dgm:t>
    </dgm:pt>
    <dgm:pt modelId="{3009DA1A-BC6D-AF4F-8B46-1DA7CBC9ADFD}" type="pres">
      <dgm:prSet presAssocID="{7380DC8F-CCE8-CF4A-8790-E7A2B5A1EED4}" presName="node" presStyleLbl="node1" presStyleIdx="6" presStyleCnt="7" custScaleX="127117" custScaleY="12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EC891D2-1BC7-B242-8FE1-843E0FD33E8E}" type="presOf" srcId="{B9330B80-B523-744D-A0DE-036EDD5E765B}" destId="{D4EC0E00-FBC3-9149-AD62-0970CEBBCEC8}" srcOrd="0" destOrd="0" presId="urn:microsoft.com/office/officeart/2005/8/layout/radial1"/>
    <dgm:cxn modelId="{5F30C35B-354D-1749-BD9B-FEF0950EABEA}" type="presOf" srcId="{0C3FD731-62DD-3348-8FE1-A27DB17DD393}" destId="{22234CEE-729E-3549-8ED2-C2F52A21EAD0}" srcOrd="0" destOrd="0" presId="urn:microsoft.com/office/officeart/2005/8/layout/radial1"/>
    <dgm:cxn modelId="{1E8C6A64-6D5E-2346-A813-1B39602D6CF3}" type="presOf" srcId="{2386616F-8629-BB45-894C-9C272F84B723}" destId="{0A7B4B0E-ACEE-A243-B79D-6F68043A1EA5}" srcOrd="0" destOrd="0" presId="urn:microsoft.com/office/officeart/2005/8/layout/radial1"/>
    <dgm:cxn modelId="{62F55A96-3B53-EF45-9FEA-9513514E5AC2}" type="presOf" srcId="{0B4674AE-DDE5-5B47-BAC3-02A4D587ACA7}" destId="{964D0266-87C5-AA42-8A37-7455FF190BC0}" srcOrd="0" destOrd="0" presId="urn:microsoft.com/office/officeart/2005/8/layout/radial1"/>
    <dgm:cxn modelId="{C7E8F2DF-92A2-7C49-81E9-BBA16A61ACB9}" type="presOf" srcId="{4C25D132-8433-BD47-B7F3-9D6540BAF802}" destId="{B9C48400-2CCE-014C-B7BE-6AC4FF15CF32}" srcOrd="1" destOrd="0" presId="urn:microsoft.com/office/officeart/2005/8/layout/radial1"/>
    <dgm:cxn modelId="{24329AEF-086A-B549-A004-C4D76960B15A}" type="presOf" srcId="{4C25D132-8433-BD47-B7F3-9D6540BAF802}" destId="{58998E09-A7DB-A24B-AD6C-D3E5A8AFA60B}" srcOrd="0" destOrd="0" presId="urn:microsoft.com/office/officeart/2005/8/layout/radial1"/>
    <dgm:cxn modelId="{42A392D0-7C84-D243-99FE-75375CA517F2}" type="presOf" srcId="{4BDD9AFF-109C-EC45-A247-A2AB42C0B35C}" destId="{9331D577-3C59-234D-A25D-A5A695B0D7DC}" srcOrd="0" destOrd="0" presId="urn:microsoft.com/office/officeart/2005/8/layout/radial1"/>
    <dgm:cxn modelId="{97FA8914-3960-A641-B0A1-26A023584CD7}" type="presOf" srcId="{DA5B2FC5-D3C9-5C49-88C6-4B334DD77463}" destId="{D074B942-4FAE-244C-8E0F-FD500FDEE976}" srcOrd="0" destOrd="0" presId="urn:microsoft.com/office/officeart/2005/8/layout/radial1"/>
    <dgm:cxn modelId="{3BF3AF7A-7BA9-394D-9FB3-E5E6360A04A0}" type="presOf" srcId="{9792CBD5-1A2C-5C45-99C1-D7604C5F5D01}" destId="{29226C0F-94F9-A64E-841E-E2514FA076A7}" srcOrd="1" destOrd="0" presId="urn:microsoft.com/office/officeart/2005/8/layout/radial1"/>
    <dgm:cxn modelId="{0B9D7A31-C367-B544-B5FE-9D59697E04A2}" type="presOf" srcId="{9792CBD5-1A2C-5C45-99C1-D7604C5F5D01}" destId="{A5AE2FAE-D0DC-0F47-B99E-91D50FF8C9BF}" srcOrd="0" destOrd="0" presId="urn:microsoft.com/office/officeart/2005/8/layout/radial1"/>
    <dgm:cxn modelId="{44443F2F-E573-5242-97E1-C3541C4C5E7A}" srcId="{CF941AD0-3F3D-CA49-AB97-E8FCCB367A04}" destId="{367C0E17-D7A5-B34F-9053-B4DC395E45C1}" srcOrd="5" destOrd="0" parTransId="{B9330B80-B523-744D-A0DE-036EDD5E765B}" sibTransId="{E438516F-C149-1B45-9D37-E9CC9EDF10D6}"/>
    <dgm:cxn modelId="{8F4E33A4-26E2-F146-BCDB-E04D93893A92}" type="presOf" srcId="{B9330B80-B523-744D-A0DE-036EDD5E765B}" destId="{1DD18FF8-0638-DA45-AC58-0BA30BA0321E}" srcOrd="1" destOrd="0" presId="urn:microsoft.com/office/officeart/2005/8/layout/radial1"/>
    <dgm:cxn modelId="{D079A86F-03EB-0045-806F-9C88FB6FC14D}" srcId="{CF941AD0-3F3D-CA49-AB97-E8FCCB367A04}" destId="{0C3FD731-62DD-3348-8FE1-A27DB17DD393}" srcOrd="3" destOrd="0" parTransId="{2B2A7E98-25BE-DB44-80EF-331D7833E30F}" sibTransId="{EE9E1988-26B4-294A-94DC-C8B373EEA0A1}"/>
    <dgm:cxn modelId="{3DE669A0-3E66-B242-AEAD-C33A523BCB7F}" type="presOf" srcId="{4BDD9AFF-109C-EC45-A247-A2AB42C0B35C}" destId="{1F81BA01-9D3E-D54F-8126-86C60330B5A2}" srcOrd="1" destOrd="0" presId="urn:microsoft.com/office/officeart/2005/8/layout/radial1"/>
    <dgm:cxn modelId="{97FC4573-3277-BE43-AD4F-C77C1A253722}" type="presOf" srcId="{2B2A7E98-25BE-DB44-80EF-331D7833E30F}" destId="{C92876C4-6653-0040-9C70-D1FC196513A0}" srcOrd="0" destOrd="0" presId="urn:microsoft.com/office/officeart/2005/8/layout/radial1"/>
    <dgm:cxn modelId="{0F25A577-B980-B643-85B5-6FB3FE15BF21}" srcId="{CF941AD0-3F3D-CA49-AB97-E8FCCB367A04}" destId="{7380DC8F-CCE8-CF4A-8790-E7A2B5A1EED4}" srcOrd="6" destOrd="0" parTransId="{2386616F-8629-BB45-894C-9C272F84B723}" sibTransId="{387BEBA6-12AA-3544-8905-BD18DFB011DD}"/>
    <dgm:cxn modelId="{2BF486CA-A63B-B24A-BA57-67AD9DF94CAA}" type="presOf" srcId="{7380DC8F-CCE8-CF4A-8790-E7A2B5A1EED4}" destId="{3009DA1A-BC6D-AF4F-8B46-1DA7CBC9ADFD}" srcOrd="0" destOrd="0" presId="urn:microsoft.com/office/officeart/2005/8/layout/radial1"/>
    <dgm:cxn modelId="{CCF67833-066C-6C47-806A-67FF43E9B406}" type="presOf" srcId="{2386616F-8629-BB45-894C-9C272F84B723}" destId="{495C2C53-CA8B-8043-A72E-B78F19DC5B50}" srcOrd="1" destOrd="0" presId="urn:microsoft.com/office/officeart/2005/8/layout/radial1"/>
    <dgm:cxn modelId="{FE34805E-6A31-8F45-8F37-3F237AAD59B5}" srcId="{CF941AD0-3F3D-CA49-AB97-E8FCCB367A04}" destId="{1E3327DC-8496-D445-938F-9C88A262BB8E}" srcOrd="0" destOrd="0" parTransId="{C5BD9C8D-7A59-9D48-8640-BDF1B1C3F160}" sibTransId="{E51F479B-355C-E247-9B40-8737278DBE4D}"/>
    <dgm:cxn modelId="{C2C78316-7721-8B42-9C7F-7B454E9BD42D}" type="presOf" srcId="{C5BD9C8D-7A59-9D48-8640-BDF1B1C3F160}" destId="{A84DA843-D5BB-444D-8B25-85083493C592}" srcOrd="1" destOrd="0" presId="urn:microsoft.com/office/officeart/2005/8/layout/radial1"/>
    <dgm:cxn modelId="{489587BE-A414-C74E-A692-229BE3192CFF}" srcId="{CF941AD0-3F3D-CA49-AB97-E8FCCB367A04}" destId="{DA5B2FC5-D3C9-5C49-88C6-4B334DD77463}" srcOrd="1" destOrd="0" parTransId="{9792CBD5-1A2C-5C45-99C1-D7604C5F5D01}" sibTransId="{D27C2DB0-A1ED-4949-80ED-5F7BEB5D73B8}"/>
    <dgm:cxn modelId="{75DF36D0-2ED0-CE40-871E-6CA5A76409B7}" type="presOf" srcId="{C5BD9C8D-7A59-9D48-8640-BDF1B1C3F160}" destId="{D65D1C02-B751-AE46-A85F-5AB96F2CBF90}" srcOrd="0" destOrd="0" presId="urn:microsoft.com/office/officeart/2005/8/layout/radial1"/>
    <dgm:cxn modelId="{AE5ED4DE-5DB3-B54D-A1B3-731FFAA37E54}" type="presOf" srcId="{1E3327DC-8496-D445-938F-9C88A262BB8E}" destId="{8EC548C2-9891-FE4A-BCC8-9E714C7BA65C}" srcOrd="0" destOrd="0" presId="urn:microsoft.com/office/officeart/2005/8/layout/radial1"/>
    <dgm:cxn modelId="{55483C3C-96A4-EB4F-B16C-0C9C17453168}" srcId="{CF941AD0-3F3D-CA49-AB97-E8FCCB367A04}" destId="{589714B0-2882-A44D-B148-CEFF86CEC339}" srcOrd="2" destOrd="0" parTransId="{4BDD9AFF-109C-EC45-A247-A2AB42C0B35C}" sibTransId="{DB89D35A-8E14-534A-931E-BC6BACB5CAEB}"/>
    <dgm:cxn modelId="{907B9411-9836-8B4B-9BA7-F42B6940B7EE}" type="presOf" srcId="{589714B0-2882-A44D-B148-CEFF86CEC339}" destId="{71F5ED04-B211-9645-8170-18B40561EDE1}" srcOrd="0" destOrd="0" presId="urn:microsoft.com/office/officeart/2005/8/layout/radial1"/>
    <dgm:cxn modelId="{5CC72EED-14A6-0743-8BC0-352DBC628D9A}" type="presOf" srcId="{CB80ED70-2495-924A-A5CD-D4145BC79F3A}" destId="{9822F6E8-7438-4D45-B8F1-EF342389CE31}" srcOrd="0" destOrd="0" presId="urn:microsoft.com/office/officeart/2005/8/layout/radial1"/>
    <dgm:cxn modelId="{27CE227B-3022-2A4B-805A-A66E1BAEF624}" type="presOf" srcId="{CF941AD0-3F3D-CA49-AB97-E8FCCB367A04}" destId="{31913D66-F5B4-7448-8176-6AC1D5397933}" srcOrd="0" destOrd="0" presId="urn:microsoft.com/office/officeart/2005/8/layout/radial1"/>
    <dgm:cxn modelId="{08923979-94AD-A04E-B948-3F397912617B}" type="presOf" srcId="{367C0E17-D7A5-B34F-9053-B4DC395E45C1}" destId="{177B2B64-0CE9-844F-89F0-5DB024DD993F}" srcOrd="0" destOrd="0" presId="urn:microsoft.com/office/officeart/2005/8/layout/radial1"/>
    <dgm:cxn modelId="{95067B68-9A63-C840-A5E8-CD02A92BB55B}" type="presOf" srcId="{2B2A7E98-25BE-DB44-80EF-331D7833E30F}" destId="{66F22668-80FA-9948-8485-0B19300B672F}" srcOrd="1" destOrd="0" presId="urn:microsoft.com/office/officeart/2005/8/layout/radial1"/>
    <dgm:cxn modelId="{8E12FCB6-89EC-D646-A1F2-D199A5B38CDB}" srcId="{0B4674AE-DDE5-5B47-BAC3-02A4D587ACA7}" destId="{CF941AD0-3F3D-CA49-AB97-E8FCCB367A04}" srcOrd="0" destOrd="0" parTransId="{FD66A965-CF91-544E-9995-AFE6EA6B1FAA}" sibTransId="{668A1979-D90A-334B-A476-2039D07A9A64}"/>
    <dgm:cxn modelId="{2B558BDA-C5FE-C24A-A3BE-DC0580BF056B}" srcId="{CF941AD0-3F3D-CA49-AB97-E8FCCB367A04}" destId="{CB80ED70-2495-924A-A5CD-D4145BC79F3A}" srcOrd="4" destOrd="0" parTransId="{4C25D132-8433-BD47-B7F3-9D6540BAF802}" sibTransId="{AE522C60-F741-8D46-A865-F96032741C59}"/>
    <dgm:cxn modelId="{C00DCE63-C6A9-1E41-90BE-E064B7F776D9}" type="presParOf" srcId="{964D0266-87C5-AA42-8A37-7455FF190BC0}" destId="{31913D66-F5B4-7448-8176-6AC1D5397933}" srcOrd="0" destOrd="0" presId="urn:microsoft.com/office/officeart/2005/8/layout/radial1"/>
    <dgm:cxn modelId="{5E006EF2-9E36-674E-8B8E-367659F14416}" type="presParOf" srcId="{964D0266-87C5-AA42-8A37-7455FF190BC0}" destId="{D65D1C02-B751-AE46-A85F-5AB96F2CBF90}" srcOrd="1" destOrd="0" presId="urn:microsoft.com/office/officeart/2005/8/layout/radial1"/>
    <dgm:cxn modelId="{9CA6A8CB-3C8A-444E-AE45-AAFEE959F749}" type="presParOf" srcId="{D65D1C02-B751-AE46-A85F-5AB96F2CBF90}" destId="{A84DA843-D5BB-444D-8B25-85083493C592}" srcOrd="0" destOrd="0" presId="urn:microsoft.com/office/officeart/2005/8/layout/radial1"/>
    <dgm:cxn modelId="{7A724575-A489-1145-BAEB-BF1263AEE5E0}" type="presParOf" srcId="{964D0266-87C5-AA42-8A37-7455FF190BC0}" destId="{8EC548C2-9891-FE4A-BCC8-9E714C7BA65C}" srcOrd="2" destOrd="0" presId="urn:microsoft.com/office/officeart/2005/8/layout/radial1"/>
    <dgm:cxn modelId="{8AF97CA0-47AF-5E44-95C0-D4E38F198774}" type="presParOf" srcId="{964D0266-87C5-AA42-8A37-7455FF190BC0}" destId="{A5AE2FAE-D0DC-0F47-B99E-91D50FF8C9BF}" srcOrd="3" destOrd="0" presId="urn:microsoft.com/office/officeart/2005/8/layout/radial1"/>
    <dgm:cxn modelId="{E08C1528-D485-EE46-ACBE-A445DFF698BC}" type="presParOf" srcId="{A5AE2FAE-D0DC-0F47-B99E-91D50FF8C9BF}" destId="{29226C0F-94F9-A64E-841E-E2514FA076A7}" srcOrd="0" destOrd="0" presId="urn:microsoft.com/office/officeart/2005/8/layout/radial1"/>
    <dgm:cxn modelId="{E793B124-8140-094C-B4B6-30A979CBEED7}" type="presParOf" srcId="{964D0266-87C5-AA42-8A37-7455FF190BC0}" destId="{D074B942-4FAE-244C-8E0F-FD500FDEE976}" srcOrd="4" destOrd="0" presId="urn:microsoft.com/office/officeart/2005/8/layout/radial1"/>
    <dgm:cxn modelId="{235CD511-0BB6-524C-B562-7BD1450950EC}" type="presParOf" srcId="{964D0266-87C5-AA42-8A37-7455FF190BC0}" destId="{9331D577-3C59-234D-A25D-A5A695B0D7DC}" srcOrd="5" destOrd="0" presId="urn:microsoft.com/office/officeart/2005/8/layout/radial1"/>
    <dgm:cxn modelId="{C0B4FCC1-F451-E14A-BD0A-4FF1E1F8C072}" type="presParOf" srcId="{9331D577-3C59-234D-A25D-A5A695B0D7DC}" destId="{1F81BA01-9D3E-D54F-8126-86C60330B5A2}" srcOrd="0" destOrd="0" presId="urn:microsoft.com/office/officeart/2005/8/layout/radial1"/>
    <dgm:cxn modelId="{D5944507-8F8E-9549-BC37-67C861F2CED4}" type="presParOf" srcId="{964D0266-87C5-AA42-8A37-7455FF190BC0}" destId="{71F5ED04-B211-9645-8170-18B40561EDE1}" srcOrd="6" destOrd="0" presId="urn:microsoft.com/office/officeart/2005/8/layout/radial1"/>
    <dgm:cxn modelId="{1747AF91-0493-5D4A-9AB4-7BFBEDA2F647}" type="presParOf" srcId="{964D0266-87C5-AA42-8A37-7455FF190BC0}" destId="{C92876C4-6653-0040-9C70-D1FC196513A0}" srcOrd="7" destOrd="0" presId="urn:microsoft.com/office/officeart/2005/8/layout/radial1"/>
    <dgm:cxn modelId="{7591212A-00EF-BC49-B4B8-B561565849EA}" type="presParOf" srcId="{C92876C4-6653-0040-9C70-D1FC196513A0}" destId="{66F22668-80FA-9948-8485-0B19300B672F}" srcOrd="0" destOrd="0" presId="urn:microsoft.com/office/officeart/2005/8/layout/radial1"/>
    <dgm:cxn modelId="{4DB3485F-81A5-EC4E-9D55-142CC195D0AB}" type="presParOf" srcId="{964D0266-87C5-AA42-8A37-7455FF190BC0}" destId="{22234CEE-729E-3549-8ED2-C2F52A21EAD0}" srcOrd="8" destOrd="0" presId="urn:microsoft.com/office/officeart/2005/8/layout/radial1"/>
    <dgm:cxn modelId="{030BB88D-1EBE-BF42-8A12-81AB135CCA8F}" type="presParOf" srcId="{964D0266-87C5-AA42-8A37-7455FF190BC0}" destId="{58998E09-A7DB-A24B-AD6C-D3E5A8AFA60B}" srcOrd="9" destOrd="0" presId="urn:microsoft.com/office/officeart/2005/8/layout/radial1"/>
    <dgm:cxn modelId="{58680D06-90F9-D841-8027-EEF2CB3163FC}" type="presParOf" srcId="{58998E09-A7DB-A24B-AD6C-D3E5A8AFA60B}" destId="{B9C48400-2CCE-014C-B7BE-6AC4FF15CF32}" srcOrd="0" destOrd="0" presId="urn:microsoft.com/office/officeart/2005/8/layout/radial1"/>
    <dgm:cxn modelId="{C428D7D8-CC9E-8849-90F5-D3E305863824}" type="presParOf" srcId="{964D0266-87C5-AA42-8A37-7455FF190BC0}" destId="{9822F6E8-7438-4D45-B8F1-EF342389CE31}" srcOrd="10" destOrd="0" presId="urn:microsoft.com/office/officeart/2005/8/layout/radial1"/>
    <dgm:cxn modelId="{AE2E4ADE-00F2-9042-B01A-3F9D29824D22}" type="presParOf" srcId="{964D0266-87C5-AA42-8A37-7455FF190BC0}" destId="{D4EC0E00-FBC3-9149-AD62-0970CEBBCEC8}" srcOrd="11" destOrd="0" presId="urn:microsoft.com/office/officeart/2005/8/layout/radial1"/>
    <dgm:cxn modelId="{A9EA64C8-C895-4B4A-9F26-D6C7F9322796}" type="presParOf" srcId="{D4EC0E00-FBC3-9149-AD62-0970CEBBCEC8}" destId="{1DD18FF8-0638-DA45-AC58-0BA30BA0321E}" srcOrd="0" destOrd="0" presId="urn:microsoft.com/office/officeart/2005/8/layout/radial1"/>
    <dgm:cxn modelId="{F08B0567-4869-6949-9E8F-2E098EA5CE5F}" type="presParOf" srcId="{964D0266-87C5-AA42-8A37-7455FF190BC0}" destId="{177B2B64-0CE9-844F-89F0-5DB024DD993F}" srcOrd="12" destOrd="0" presId="urn:microsoft.com/office/officeart/2005/8/layout/radial1"/>
    <dgm:cxn modelId="{DA645000-3DB1-714F-AB35-F61DDB5836FF}" type="presParOf" srcId="{964D0266-87C5-AA42-8A37-7455FF190BC0}" destId="{0A7B4B0E-ACEE-A243-B79D-6F68043A1EA5}" srcOrd="13" destOrd="0" presId="urn:microsoft.com/office/officeart/2005/8/layout/radial1"/>
    <dgm:cxn modelId="{4A683058-8ACB-9D45-8AD2-4FFF7F26B8AD}" type="presParOf" srcId="{0A7B4B0E-ACEE-A243-B79D-6F68043A1EA5}" destId="{495C2C53-CA8B-8043-A72E-B78F19DC5B50}" srcOrd="0" destOrd="0" presId="urn:microsoft.com/office/officeart/2005/8/layout/radial1"/>
    <dgm:cxn modelId="{DF789A07-EE8E-5A45-94BE-1BE3785B03B7}" type="presParOf" srcId="{964D0266-87C5-AA42-8A37-7455FF190BC0}" destId="{3009DA1A-BC6D-AF4F-8B46-1DA7CBC9ADFD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9.xml><?xml version="1.0" encoding="utf-8"?>
<dgm:dataModel xmlns:dgm="http://schemas.openxmlformats.org/drawingml/2006/diagram" xmlns:a="http://schemas.openxmlformats.org/drawingml/2006/main">
  <dgm:ptLst>
    <dgm:pt modelId="{0B4674AE-DDE5-5B47-BAC3-02A4D587ACA7}" type="doc">
      <dgm:prSet loTypeId="urn:microsoft.com/office/officeart/2005/8/layout/radial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941AD0-3F3D-CA49-AB97-E8FCCB367A04}">
      <dgm:prSet phldrT="[Text]"/>
      <dgm:spPr/>
      <dgm:t>
        <a:bodyPr/>
        <a:lstStyle/>
        <a:p>
          <a:r>
            <a:rPr lang="en-US" dirty="0" smtClean="0"/>
            <a:t>Customers and prospects</a:t>
          </a:r>
          <a:endParaRPr lang="en-US" dirty="0"/>
        </a:p>
      </dgm:t>
    </dgm:pt>
    <dgm:pt modelId="{FD66A965-CF91-544E-9995-AFE6EA6B1FAA}" type="parTrans" cxnId="{8E12FCB6-89EC-D646-A1F2-D199A5B38CDB}">
      <dgm:prSet/>
      <dgm:spPr/>
      <dgm:t>
        <a:bodyPr/>
        <a:lstStyle/>
        <a:p>
          <a:endParaRPr lang="en-US"/>
        </a:p>
      </dgm:t>
    </dgm:pt>
    <dgm:pt modelId="{668A1979-D90A-334B-A476-2039D07A9A64}" type="sibTrans" cxnId="{8E12FCB6-89EC-D646-A1F2-D199A5B38CDB}">
      <dgm:prSet/>
      <dgm:spPr/>
      <dgm:t>
        <a:bodyPr/>
        <a:lstStyle/>
        <a:p>
          <a:endParaRPr lang="en-US"/>
        </a:p>
      </dgm:t>
    </dgm:pt>
    <dgm:pt modelId="{1E3327DC-8496-D445-938F-9C88A262BB8E}">
      <dgm:prSet phldrT="[Text]" custT="1"/>
      <dgm:spPr/>
      <dgm:t>
        <a:bodyPr/>
        <a:lstStyle/>
        <a:p>
          <a:r>
            <a:rPr lang="en-US" sz="1400" dirty="0" smtClean="0"/>
            <a:t>Direct Mail</a:t>
          </a:r>
          <a:endParaRPr lang="en-US" sz="1400" dirty="0"/>
        </a:p>
      </dgm:t>
    </dgm:pt>
    <dgm:pt modelId="{C5BD9C8D-7A59-9D48-8640-BDF1B1C3F160}" type="parTrans" cxnId="{FE34805E-6A31-8F45-8F37-3F237AAD59B5}">
      <dgm:prSet/>
      <dgm:spPr/>
      <dgm:t>
        <a:bodyPr/>
        <a:lstStyle/>
        <a:p>
          <a:endParaRPr lang="en-US"/>
        </a:p>
      </dgm:t>
    </dgm:pt>
    <dgm:pt modelId="{E51F479B-355C-E247-9B40-8737278DBE4D}" type="sibTrans" cxnId="{FE34805E-6A31-8F45-8F37-3F237AAD59B5}">
      <dgm:prSet/>
      <dgm:spPr/>
      <dgm:t>
        <a:bodyPr/>
        <a:lstStyle/>
        <a:p>
          <a:endParaRPr lang="en-US"/>
        </a:p>
      </dgm:t>
    </dgm:pt>
    <dgm:pt modelId="{DA5B2FC5-D3C9-5C49-88C6-4B334DD77463}">
      <dgm:prSet phldrT="[Tex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400" dirty="0" smtClean="0"/>
            <a:t>Catalogue Marketing</a:t>
          </a:r>
          <a:endParaRPr lang="en-US" sz="1400" dirty="0"/>
        </a:p>
      </dgm:t>
    </dgm:pt>
    <dgm:pt modelId="{9792CBD5-1A2C-5C45-99C1-D7604C5F5D01}" type="parTrans" cxnId="{489587BE-A414-C74E-A692-229BE3192CFF}">
      <dgm:prSet/>
      <dgm:spPr/>
      <dgm:t>
        <a:bodyPr/>
        <a:lstStyle/>
        <a:p>
          <a:endParaRPr lang="en-US"/>
        </a:p>
      </dgm:t>
    </dgm:pt>
    <dgm:pt modelId="{D27C2DB0-A1ED-4949-80ED-5F7BEB5D73B8}" type="sibTrans" cxnId="{489587BE-A414-C74E-A692-229BE3192CFF}">
      <dgm:prSet/>
      <dgm:spPr/>
      <dgm:t>
        <a:bodyPr/>
        <a:lstStyle/>
        <a:p>
          <a:endParaRPr lang="en-US"/>
        </a:p>
      </dgm:t>
    </dgm:pt>
    <dgm:pt modelId="{589714B0-2882-A44D-B148-CEFF86CEC339}">
      <dgm:prSet phldrT="[Tex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400" dirty="0" smtClean="0"/>
            <a:t>Telemarketing</a:t>
          </a:r>
          <a:endParaRPr lang="en-US" sz="1400" dirty="0"/>
        </a:p>
      </dgm:t>
    </dgm:pt>
    <dgm:pt modelId="{4BDD9AFF-109C-EC45-A247-A2AB42C0B35C}" type="parTrans" cxnId="{55483C3C-96A4-EB4F-B16C-0C9C17453168}">
      <dgm:prSet/>
      <dgm:spPr/>
      <dgm:t>
        <a:bodyPr/>
        <a:lstStyle/>
        <a:p>
          <a:endParaRPr lang="en-US"/>
        </a:p>
      </dgm:t>
    </dgm:pt>
    <dgm:pt modelId="{DB89D35A-8E14-534A-931E-BC6BACB5CAEB}" type="sibTrans" cxnId="{55483C3C-96A4-EB4F-B16C-0C9C17453168}">
      <dgm:prSet/>
      <dgm:spPr/>
      <dgm:t>
        <a:bodyPr/>
        <a:lstStyle/>
        <a:p>
          <a:endParaRPr lang="en-US"/>
        </a:p>
      </dgm:t>
    </dgm:pt>
    <dgm:pt modelId="{0C3FD731-62DD-3348-8FE1-A27DB17DD393}">
      <dgm:prSet phldrT="[Tex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400" dirty="0" smtClean="0"/>
            <a:t>Direct-Response TV Marketing</a:t>
          </a:r>
          <a:endParaRPr lang="en-US" sz="1400" dirty="0"/>
        </a:p>
      </dgm:t>
    </dgm:pt>
    <dgm:pt modelId="{2B2A7E98-25BE-DB44-80EF-331D7833E30F}" type="parTrans" cxnId="{D079A86F-03EB-0045-806F-9C88FB6FC14D}">
      <dgm:prSet/>
      <dgm:spPr/>
      <dgm:t>
        <a:bodyPr/>
        <a:lstStyle/>
        <a:p>
          <a:endParaRPr lang="en-US"/>
        </a:p>
      </dgm:t>
    </dgm:pt>
    <dgm:pt modelId="{EE9E1988-26B4-294A-94DC-C8B373EEA0A1}" type="sibTrans" cxnId="{D079A86F-03EB-0045-806F-9C88FB6FC14D}">
      <dgm:prSet/>
      <dgm:spPr/>
      <dgm:t>
        <a:bodyPr/>
        <a:lstStyle/>
        <a:p>
          <a:endParaRPr lang="en-US"/>
        </a:p>
      </dgm:t>
    </dgm:pt>
    <dgm:pt modelId="{CB80ED70-2495-924A-A5CD-D4145BC79F3A}">
      <dgm:prSet phldrT="[Tex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400" dirty="0" smtClean="0"/>
            <a:t>Kiosk Marketing</a:t>
          </a:r>
          <a:endParaRPr lang="en-US" sz="1400" dirty="0"/>
        </a:p>
      </dgm:t>
    </dgm:pt>
    <dgm:pt modelId="{4C25D132-8433-BD47-B7F3-9D6540BAF802}" type="parTrans" cxnId="{2B558BDA-C5FE-C24A-A3BE-DC0580BF056B}">
      <dgm:prSet/>
      <dgm:spPr/>
      <dgm:t>
        <a:bodyPr/>
        <a:lstStyle/>
        <a:p>
          <a:endParaRPr lang="en-US"/>
        </a:p>
      </dgm:t>
    </dgm:pt>
    <dgm:pt modelId="{AE522C60-F741-8D46-A865-F96032741C59}" type="sibTrans" cxnId="{2B558BDA-C5FE-C24A-A3BE-DC0580BF056B}">
      <dgm:prSet/>
      <dgm:spPr/>
      <dgm:t>
        <a:bodyPr/>
        <a:lstStyle/>
        <a:p>
          <a:endParaRPr lang="en-US"/>
        </a:p>
      </dgm:t>
    </dgm:pt>
    <dgm:pt modelId="{367C0E17-D7A5-B34F-9053-B4DC395E45C1}">
      <dgm:prSet phldrT="[Tex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400" dirty="0" smtClean="0"/>
            <a:t>New Digital Technology</a:t>
          </a:r>
          <a:endParaRPr lang="en-US" sz="1400" dirty="0"/>
        </a:p>
      </dgm:t>
    </dgm:pt>
    <dgm:pt modelId="{B9330B80-B523-744D-A0DE-036EDD5E765B}" type="parTrans" cxnId="{44443F2F-E573-5242-97E1-C3541C4C5E7A}">
      <dgm:prSet/>
      <dgm:spPr/>
      <dgm:t>
        <a:bodyPr/>
        <a:lstStyle/>
        <a:p>
          <a:endParaRPr lang="en-US"/>
        </a:p>
      </dgm:t>
    </dgm:pt>
    <dgm:pt modelId="{E438516F-C149-1B45-9D37-E9CC9EDF10D6}" type="sibTrans" cxnId="{44443F2F-E573-5242-97E1-C3541C4C5E7A}">
      <dgm:prSet/>
      <dgm:spPr/>
      <dgm:t>
        <a:bodyPr/>
        <a:lstStyle/>
        <a:p>
          <a:endParaRPr lang="en-US"/>
        </a:p>
      </dgm:t>
    </dgm:pt>
    <dgm:pt modelId="{7380DC8F-CCE8-CF4A-8790-E7A2B5A1EED4}">
      <dgm:prSet phldrT="[Text]" custT="1"/>
      <dgm:spPr/>
      <dgm:t>
        <a:bodyPr/>
        <a:lstStyle/>
        <a:p>
          <a:r>
            <a:rPr lang="en-US" sz="1400" dirty="0" smtClean="0"/>
            <a:t>Online Marketing</a:t>
          </a:r>
          <a:endParaRPr lang="en-US" sz="1400" dirty="0"/>
        </a:p>
      </dgm:t>
    </dgm:pt>
    <dgm:pt modelId="{2386616F-8629-BB45-894C-9C272F84B723}" type="parTrans" cxnId="{0F25A577-B980-B643-85B5-6FB3FE15BF21}">
      <dgm:prSet/>
      <dgm:spPr/>
      <dgm:t>
        <a:bodyPr/>
        <a:lstStyle/>
        <a:p>
          <a:endParaRPr lang="en-US"/>
        </a:p>
      </dgm:t>
    </dgm:pt>
    <dgm:pt modelId="{387BEBA6-12AA-3544-8905-BD18DFB011DD}" type="sibTrans" cxnId="{0F25A577-B980-B643-85B5-6FB3FE15BF21}">
      <dgm:prSet/>
      <dgm:spPr/>
      <dgm:t>
        <a:bodyPr/>
        <a:lstStyle/>
        <a:p>
          <a:endParaRPr lang="en-US"/>
        </a:p>
      </dgm:t>
    </dgm:pt>
    <dgm:pt modelId="{964D0266-87C5-AA42-8A37-7455FF190BC0}" type="pres">
      <dgm:prSet presAssocID="{0B4674AE-DDE5-5B47-BAC3-02A4D587ACA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1913D66-F5B4-7448-8176-6AC1D5397933}" type="pres">
      <dgm:prSet presAssocID="{CF941AD0-3F3D-CA49-AB97-E8FCCB367A04}" presName="centerShape" presStyleLbl="node0" presStyleIdx="0" presStyleCnt="1"/>
      <dgm:spPr/>
      <dgm:t>
        <a:bodyPr/>
        <a:lstStyle/>
        <a:p>
          <a:endParaRPr lang="en-US"/>
        </a:p>
      </dgm:t>
    </dgm:pt>
    <dgm:pt modelId="{D65D1C02-B751-AE46-A85F-5AB96F2CBF90}" type="pres">
      <dgm:prSet presAssocID="{C5BD9C8D-7A59-9D48-8640-BDF1B1C3F160}" presName="Name9" presStyleLbl="parChTrans1D2" presStyleIdx="0" presStyleCnt="7"/>
      <dgm:spPr/>
      <dgm:t>
        <a:bodyPr/>
        <a:lstStyle/>
        <a:p>
          <a:endParaRPr lang="en-US"/>
        </a:p>
      </dgm:t>
    </dgm:pt>
    <dgm:pt modelId="{A84DA843-D5BB-444D-8B25-85083493C592}" type="pres">
      <dgm:prSet presAssocID="{C5BD9C8D-7A59-9D48-8640-BDF1B1C3F160}" presName="connTx" presStyleLbl="parChTrans1D2" presStyleIdx="0" presStyleCnt="7"/>
      <dgm:spPr/>
      <dgm:t>
        <a:bodyPr/>
        <a:lstStyle/>
        <a:p>
          <a:endParaRPr lang="en-US"/>
        </a:p>
      </dgm:t>
    </dgm:pt>
    <dgm:pt modelId="{8EC548C2-9891-FE4A-BCC8-9E714C7BA65C}" type="pres">
      <dgm:prSet presAssocID="{1E3327DC-8496-D445-938F-9C88A262BB8E}" presName="node" presStyleLbl="node1" presStyleIdx="0" presStyleCnt="7" custScaleX="127117" custScaleY="12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AE2FAE-D0DC-0F47-B99E-91D50FF8C9BF}" type="pres">
      <dgm:prSet presAssocID="{9792CBD5-1A2C-5C45-99C1-D7604C5F5D01}" presName="Name9" presStyleLbl="parChTrans1D2" presStyleIdx="1" presStyleCnt="7"/>
      <dgm:spPr/>
      <dgm:t>
        <a:bodyPr/>
        <a:lstStyle/>
        <a:p>
          <a:endParaRPr lang="en-US"/>
        </a:p>
      </dgm:t>
    </dgm:pt>
    <dgm:pt modelId="{29226C0F-94F9-A64E-841E-E2514FA076A7}" type="pres">
      <dgm:prSet presAssocID="{9792CBD5-1A2C-5C45-99C1-D7604C5F5D01}" presName="connTx" presStyleLbl="parChTrans1D2" presStyleIdx="1" presStyleCnt="7"/>
      <dgm:spPr/>
      <dgm:t>
        <a:bodyPr/>
        <a:lstStyle/>
        <a:p>
          <a:endParaRPr lang="en-US"/>
        </a:p>
      </dgm:t>
    </dgm:pt>
    <dgm:pt modelId="{D074B942-4FAE-244C-8E0F-FD500FDEE976}" type="pres">
      <dgm:prSet presAssocID="{DA5B2FC5-D3C9-5C49-88C6-4B334DD77463}" presName="node" presStyleLbl="node1" presStyleIdx="1" presStyleCnt="7" custScaleX="127117" custScaleY="12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31D577-3C59-234D-A25D-A5A695B0D7DC}" type="pres">
      <dgm:prSet presAssocID="{4BDD9AFF-109C-EC45-A247-A2AB42C0B35C}" presName="Name9" presStyleLbl="parChTrans1D2" presStyleIdx="2" presStyleCnt="7"/>
      <dgm:spPr/>
      <dgm:t>
        <a:bodyPr/>
        <a:lstStyle/>
        <a:p>
          <a:endParaRPr lang="en-US"/>
        </a:p>
      </dgm:t>
    </dgm:pt>
    <dgm:pt modelId="{1F81BA01-9D3E-D54F-8126-86C60330B5A2}" type="pres">
      <dgm:prSet presAssocID="{4BDD9AFF-109C-EC45-A247-A2AB42C0B35C}" presName="connTx" presStyleLbl="parChTrans1D2" presStyleIdx="2" presStyleCnt="7"/>
      <dgm:spPr/>
      <dgm:t>
        <a:bodyPr/>
        <a:lstStyle/>
        <a:p>
          <a:endParaRPr lang="en-US"/>
        </a:p>
      </dgm:t>
    </dgm:pt>
    <dgm:pt modelId="{71F5ED04-B211-9645-8170-18B40561EDE1}" type="pres">
      <dgm:prSet presAssocID="{589714B0-2882-A44D-B148-CEFF86CEC339}" presName="node" presStyleLbl="node1" presStyleIdx="2" presStyleCnt="7" custScaleX="127117" custScaleY="12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2876C4-6653-0040-9C70-D1FC196513A0}" type="pres">
      <dgm:prSet presAssocID="{2B2A7E98-25BE-DB44-80EF-331D7833E30F}" presName="Name9" presStyleLbl="parChTrans1D2" presStyleIdx="3" presStyleCnt="7"/>
      <dgm:spPr/>
      <dgm:t>
        <a:bodyPr/>
        <a:lstStyle/>
        <a:p>
          <a:endParaRPr lang="en-US"/>
        </a:p>
      </dgm:t>
    </dgm:pt>
    <dgm:pt modelId="{66F22668-80FA-9948-8485-0B19300B672F}" type="pres">
      <dgm:prSet presAssocID="{2B2A7E98-25BE-DB44-80EF-331D7833E30F}" presName="connTx" presStyleLbl="parChTrans1D2" presStyleIdx="3" presStyleCnt="7"/>
      <dgm:spPr/>
      <dgm:t>
        <a:bodyPr/>
        <a:lstStyle/>
        <a:p>
          <a:endParaRPr lang="en-US"/>
        </a:p>
      </dgm:t>
    </dgm:pt>
    <dgm:pt modelId="{22234CEE-729E-3549-8ED2-C2F52A21EAD0}" type="pres">
      <dgm:prSet presAssocID="{0C3FD731-62DD-3348-8FE1-A27DB17DD393}" presName="node" presStyleLbl="node1" presStyleIdx="3" presStyleCnt="7" custScaleX="127117" custScaleY="12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998E09-A7DB-A24B-AD6C-D3E5A8AFA60B}" type="pres">
      <dgm:prSet presAssocID="{4C25D132-8433-BD47-B7F3-9D6540BAF802}" presName="Name9" presStyleLbl="parChTrans1D2" presStyleIdx="4" presStyleCnt="7"/>
      <dgm:spPr/>
      <dgm:t>
        <a:bodyPr/>
        <a:lstStyle/>
        <a:p>
          <a:endParaRPr lang="en-US"/>
        </a:p>
      </dgm:t>
    </dgm:pt>
    <dgm:pt modelId="{B9C48400-2CCE-014C-B7BE-6AC4FF15CF32}" type="pres">
      <dgm:prSet presAssocID="{4C25D132-8433-BD47-B7F3-9D6540BAF802}" presName="connTx" presStyleLbl="parChTrans1D2" presStyleIdx="4" presStyleCnt="7"/>
      <dgm:spPr/>
      <dgm:t>
        <a:bodyPr/>
        <a:lstStyle/>
        <a:p>
          <a:endParaRPr lang="en-US"/>
        </a:p>
      </dgm:t>
    </dgm:pt>
    <dgm:pt modelId="{9822F6E8-7438-4D45-B8F1-EF342389CE31}" type="pres">
      <dgm:prSet presAssocID="{CB80ED70-2495-924A-A5CD-D4145BC79F3A}" presName="node" presStyleLbl="node1" presStyleIdx="4" presStyleCnt="7" custScaleX="127117" custScaleY="12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EC0E00-FBC3-9149-AD62-0970CEBBCEC8}" type="pres">
      <dgm:prSet presAssocID="{B9330B80-B523-744D-A0DE-036EDD5E765B}" presName="Name9" presStyleLbl="parChTrans1D2" presStyleIdx="5" presStyleCnt="7"/>
      <dgm:spPr/>
      <dgm:t>
        <a:bodyPr/>
        <a:lstStyle/>
        <a:p>
          <a:endParaRPr lang="en-US"/>
        </a:p>
      </dgm:t>
    </dgm:pt>
    <dgm:pt modelId="{1DD18FF8-0638-DA45-AC58-0BA30BA0321E}" type="pres">
      <dgm:prSet presAssocID="{B9330B80-B523-744D-A0DE-036EDD5E765B}" presName="connTx" presStyleLbl="parChTrans1D2" presStyleIdx="5" presStyleCnt="7"/>
      <dgm:spPr/>
      <dgm:t>
        <a:bodyPr/>
        <a:lstStyle/>
        <a:p>
          <a:endParaRPr lang="en-US"/>
        </a:p>
      </dgm:t>
    </dgm:pt>
    <dgm:pt modelId="{177B2B64-0CE9-844F-89F0-5DB024DD993F}" type="pres">
      <dgm:prSet presAssocID="{367C0E17-D7A5-B34F-9053-B4DC395E45C1}" presName="node" presStyleLbl="node1" presStyleIdx="5" presStyleCnt="7" custScaleX="127117" custScaleY="12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7B4B0E-ACEE-A243-B79D-6F68043A1EA5}" type="pres">
      <dgm:prSet presAssocID="{2386616F-8629-BB45-894C-9C272F84B723}" presName="Name9" presStyleLbl="parChTrans1D2" presStyleIdx="6" presStyleCnt="7"/>
      <dgm:spPr/>
      <dgm:t>
        <a:bodyPr/>
        <a:lstStyle/>
        <a:p>
          <a:endParaRPr lang="en-US"/>
        </a:p>
      </dgm:t>
    </dgm:pt>
    <dgm:pt modelId="{495C2C53-CA8B-8043-A72E-B78F19DC5B50}" type="pres">
      <dgm:prSet presAssocID="{2386616F-8629-BB45-894C-9C272F84B723}" presName="connTx" presStyleLbl="parChTrans1D2" presStyleIdx="6" presStyleCnt="7"/>
      <dgm:spPr/>
      <dgm:t>
        <a:bodyPr/>
        <a:lstStyle/>
        <a:p>
          <a:endParaRPr lang="en-US"/>
        </a:p>
      </dgm:t>
    </dgm:pt>
    <dgm:pt modelId="{3009DA1A-BC6D-AF4F-8B46-1DA7CBC9ADFD}" type="pres">
      <dgm:prSet presAssocID="{7380DC8F-CCE8-CF4A-8790-E7A2B5A1EED4}" presName="node" presStyleLbl="node1" presStyleIdx="6" presStyleCnt="7" custScaleX="127117" custScaleY="12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E12FCB6-89EC-D646-A1F2-D199A5B38CDB}" srcId="{0B4674AE-DDE5-5B47-BAC3-02A4D587ACA7}" destId="{CF941AD0-3F3D-CA49-AB97-E8FCCB367A04}" srcOrd="0" destOrd="0" parTransId="{FD66A965-CF91-544E-9995-AFE6EA6B1FAA}" sibTransId="{668A1979-D90A-334B-A476-2039D07A9A64}"/>
    <dgm:cxn modelId="{C20EA450-E2A3-E345-B4EF-5B246844C9D6}" type="presOf" srcId="{4BDD9AFF-109C-EC45-A247-A2AB42C0B35C}" destId="{9331D577-3C59-234D-A25D-A5A695B0D7DC}" srcOrd="0" destOrd="0" presId="urn:microsoft.com/office/officeart/2005/8/layout/radial1"/>
    <dgm:cxn modelId="{383A9107-59BE-C643-99E1-5FB4D8F42D5A}" type="presOf" srcId="{B9330B80-B523-744D-A0DE-036EDD5E765B}" destId="{D4EC0E00-FBC3-9149-AD62-0970CEBBCEC8}" srcOrd="0" destOrd="0" presId="urn:microsoft.com/office/officeart/2005/8/layout/radial1"/>
    <dgm:cxn modelId="{268793CC-06A4-6E4E-9252-761517232E0F}" type="presOf" srcId="{4C25D132-8433-BD47-B7F3-9D6540BAF802}" destId="{58998E09-A7DB-A24B-AD6C-D3E5A8AFA60B}" srcOrd="0" destOrd="0" presId="urn:microsoft.com/office/officeart/2005/8/layout/radial1"/>
    <dgm:cxn modelId="{F7957CAD-9A21-C14B-930B-0E1855687674}" type="presOf" srcId="{DA5B2FC5-D3C9-5C49-88C6-4B334DD77463}" destId="{D074B942-4FAE-244C-8E0F-FD500FDEE976}" srcOrd="0" destOrd="0" presId="urn:microsoft.com/office/officeart/2005/8/layout/radial1"/>
    <dgm:cxn modelId="{A5D18880-6EBA-2C45-81FD-7645A57F9350}" type="presOf" srcId="{CB80ED70-2495-924A-A5CD-D4145BC79F3A}" destId="{9822F6E8-7438-4D45-B8F1-EF342389CE31}" srcOrd="0" destOrd="0" presId="urn:microsoft.com/office/officeart/2005/8/layout/radial1"/>
    <dgm:cxn modelId="{55483C3C-96A4-EB4F-B16C-0C9C17453168}" srcId="{CF941AD0-3F3D-CA49-AB97-E8FCCB367A04}" destId="{589714B0-2882-A44D-B148-CEFF86CEC339}" srcOrd="2" destOrd="0" parTransId="{4BDD9AFF-109C-EC45-A247-A2AB42C0B35C}" sibTransId="{DB89D35A-8E14-534A-931E-BC6BACB5CAEB}"/>
    <dgm:cxn modelId="{08A0B5E5-2BE3-104D-AE06-BA6E01D9E52E}" type="presOf" srcId="{2B2A7E98-25BE-DB44-80EF-331D7833E30F}" destId="{C92876C4-6653-0040-9C70-D1FC196513A0}" srcOrd="0" destOrd="0" presId="urn:microsoft.com/office/officeart/2005/8/layout/radial1"/>
    <dgm:cxn modelId="{A0DB749D-6518-B744-BB93-9C1BA9D69375}" type="presOf" srcId="{CF941AD0-3F3D-CA49-AB97-E8FCCB367A04}" destId="{31913D66-F5B4-7448-8176-6AC1D5397933}" srcOrd="0" destOrd="0" presId="urn:microsoft.com/office/officeart/2005/8/layout/radial1"/>
    <dgm:cxn modelId="{18B6DFB5-7A10-9049-B2BB-8459BF8CD8A0}" type="presOf" srcId="{2386616F-8629-BB45-894C-9C272F84B723}" destId="{495C2C53-CA8B-8043-A72E-B78F19DC5B50}" srcOrd="1" destOrd="0" presId="urn:microsoft.com/office/officeart/2005/8/layout/radial1"/>
    <dgm:cxn modelId="{CE33B428-1156-F242-83D2-FEFE782D5F4F}" type="presOf" srcId="{367C0E17-D7A5-B34F-9053-B4DC395E45C1}" destId="{177B2B64-0CE9-844F-89F0-5DB024DD993F}" srcOrd="0" destOrd="0" presId="urn:microsoft.com/office/officeart/2005/8/layout/radial1"/>
    <dgm:cxn modelId="{44443F2F-E573-5242-97E1-C3541C4C5E7A}" srcId="{CF941AD0-3F3D-CA49-AB97-E8FCCB367A04}" destId="{367C0E17-D7A5-B34F-9053-B4DC395E45C1}" srcOrd="5" destOrd="0" parTransId="{B9330B80-B523-744D-A0DE-036EDD5E765B}" sibTransId="{E438516F-C149-1B45-9D37-E9CC9EDF10D6}"/>
    <dgm:cxn modelId="{D40DC474-B5C8-5B48-B1F2-31A2D316D82B}" type="presOf" srcId="{4C25D132-8433-BD47-B7F3-9D6540BAF802}" destId="{B9C48400-2CCE-014C-B7BE-6AC4FF15CF32}" srcOrd="1" destOrd="0" presId="urn:microsoft.com/office/officeart/2005/8/layout/radial1"/>
    <dgm:cxn modelId="{D79B28D3-208D-1347-BCD2-3B5123684BF4}" type="presOf" srcId="{C5BD9C8D-7A59-9D48-8640-BDF1B1C3F160}" destId="{D65D1C02-B751-AE46-A85F-5AB96F2CBF90}" srcOrd="0" destOrd="0" presId="urn:microsoft.com/office/officeart/2005/8/layout/radial1"/>
    <dgm:cxn modelId="{9A15603C-C657-D248-97C1-78124171BDD1}" type="presOf" srcId="{589714B0-2882-A44D-B148-CEFF86CEC339}" destId="{71F5ED04-B211-9645-8170-18B40561EDE1}" srcOrd="0" destOrd="0" presId="urn:microsoft.com/office/officeart/2005/8/layout/radial1"/>
    <dgm:cxn modelId="{46CA9F31-D75F-9244-84D7-D2F92431B71F}" type="presOf" srcId="{2B2A7E98-25BE-DB44-80EF-331D7833E30F}" destId="{66F22668-80FA-9948-8485-0B19300B672F}" srcOrd="1" destOrd="0" presId="urn:microsoft.com/office/officeart/2005/8/layout/radial1"/>
    <dgm:cxn modelId="{92B181CB-6002-9A4B-9D78-BAAA6C837782}" type="presOf" srcId="{9792CBD5-1A2C-5C45-99C1-D7604C5F5D01}" destId="{29226C0F-94F9-A64E-841E-E2514FA076A7}" srcOrd="1" destOrd="0" presId="urn:microsoft.com/office/officeart/2005/8/layout/radial1"/>
    <dgm:cxn modelId="{4647C06C-8559-FA4A-99C1-E1B54D047079}" type="presOf" srcId="{0C3FD731-62DD-3348-8FE1-A27DB17DD393}" destId="{22234CEE-729E-3549-8ED2-C2F52A21EAD0}" srcOrd="0" destOrd="0" presId="urn:microsoft.com/office/officeart/2005/8/layout/radial1"/>
    <dgm:cxn modelId="{FE34805E-6A31-8F45-8F37-3F237AAD59B5}" srcId="{CF941AD0-3F3D-CA49-AB97-E8FCCB367A04}" destId="{1E3327DC-8496-D445-938F-9C88A262BB8E}" srcOrd="0" destOrd="0" parTransId="{C5BD9C8D-7A59-9D48-8640-BDF1B1C3F160}" sibTransId="{E51F479B-355C-E247-9B40-8737278DBE4D}"/>
    <dgm:cxn modelId="{0F25A577-B980-B643-85B5-6FB3FE15BF21}" srcId="{CF941AD0-3F3D-CA49-AB97-E8FCCB367A04}" destId="{7380DC8F-CCE8-CF4A-8790-E7A2B5A1EED4}" srcOrd="6" destOrd="0" parTransId="{2386616F-8629-BB45-894C-9C272F84B723}" sibTransId="{387BEBA6-12AA-3544-8905-BD18DFB011DD}"/>
    <dgm:cxn modelId="{0858180B-E74D-EF48-BF47-AD9C8E866ACF}" type="presOf" srcId="{0B4674AE-DDE5-5B47-BAC3-02A4D587ACA7}" destId="{964D0266-87C5-AA42-8A37-7455FF190BC0}" srcOrd="0" destOrd="0" presId="urn:microsoft.com/office/officeart/2005/8/layout/radial1"/>
    <dgm:cxn modelId="{0B314E9A-70CF-4646-A5F5-210B6129B41D}" type="presOf" srcId="{7380DC8F-CCE8-CF4A-8790-E7A2B5A1EED4}" destId="{3009DA1A-BC6D-AF4F-8B46-1DA7CBC9ADFD}" srcOrd="0" destOrd="0" presId="urn:microsoft.com/office/officeart/2005/8/layout/radial1"/>
    <dgm:cxn modelId="{DAEA9AF1-0E1C-3B49-9E8F-2FE032095546}" type="presOf" srcId="{2386616F-8629-BB45-894C-9C272F84B723}" destId="{0A7B4B0E-ACEE-A243-B79D-6F68043A1EA5}" srcOrd="0" destOrd="0" presId="urn:microsoft.com/office/officeart/2005/8/layout/radial1"/>
    <dgm:cxn modelId="{1A93CB42-6B70-1747-8624-98C3942EF098}" type="presOf" srcId="{1E3327DC-8496-D445-938F-9C88A262BB8E}" destId="{8EC548C2-9891-FE4A-BCC8-9E714C7BA65C}" srcOrd="0" destOrd="0" presId="urn:microsoft.com/office/officeart/2005/8/layout/radial1"/>
    <dgm:cxn modelId="{D079A86F-03EB-0045-806F-9C88FB6FC14D}" srcId="{CF941AD0-3F3D-CA49-AB97-E8FCCB367A04}" destId="{0C3FD731-62DD-3348-8FE1-A27DB17DD393}" srcOrd="3" destOrd="0" parTransId="{2B2A7E98-25BE-DB44-80EF-331D7833E30F}" sibTransId="{EE9E1988-26B4-294A-94DC-C8B373EEA0A1}"/>
    <dgm:cxn modelId="{31C6F190-2A8D-264A-A0FB-25097799D549}" type="presOf" srcId="{9792CBD5-1A2C-5C45-99C1-D7604C5F5D01}" destId="{A5AE2FAE-D0DC-0F47-B99E-91D50FF8C9BF}" srcOrd="0" destOrd="0" presId="urn:microsoft.com/office/officeart/2005/8/layout/radial1"/>
    <dgm:cxn modelId="{EBC9823F-EC6B-6E4F-A42F-DF28334E83CA}" type="presOf" srcId="{B9330B80-B523-744D-A0DE-036EDD5E765B}" destId="{1DD18FF8-0638-DA45-AC58-0BA30BA0321E}" srcOrd="1" destOrd="0" presId="urn:microsoft.com/office/officeart/2005/8/layout/radial1"/>
    <dgm:cxn modelId="{1313033B-2141-1548-9CFA-F13BB8CFBAA3}" type="presOf" srcId="{4BDD9AFF-109C-EC45-A247-A2AB42C0B35C}" destId="{1F81BA01-9D3E-D54F-8126-86C60330B5A2}" srcOrd="1" destOrd="0" presId="urn:microsoft.com/office/officeart/2005/8/layout/radial1"/>
    <dgm:cxn modelId="{489587BE-A414-C74E-A692-229BE3192CFF}" srcId="{CF941AD0-3F3D-CA49-AB97-E8FCCB367A04}" destId="{DA5B2FC5-D3C9-5C49-88C6-4B334DD77463}" srcOrd="1" destOrd="0" parTransId="{9792CBD5-1A2C-5C45-99C1-D7604C5F5D01}" sibTransId="{D27C2DB0-A1ED-4949-80ED-5F7BEB5D73B8}"/>
    <dgm:cxn modelId="{2B558BDA-C5FE-C24A-A3BE-DC0580BF056B}" srcId="{CF941AD0-3F3D-CA49-AB97-E8FCCB367A04}" destId="{CB80ED70-2495-924A-A5CD-D4145BC79F3A}" srcOrd="4" destOrd="0" parTransId="{4C25D132-8433-BD47-B7F3-9D6540BAF802}" sibTransId="{AE522C60-F741-8D46-A865-F96032741C59}"/>
    <dgm:cxn modelId="{1FA2FEF6-3402-B64C-9183-CB725608375D}" type="presOf" srcId="{C5BD9C8D-7A59-9D48-8640-BDF1B1C3F160}" destId="{A84DA843-D5BB-444D-8B25-85083493C592}" srcOrd="1" destOrd="0" presId="urn:microsoft.com/office/officeart/2005/8/layout/radial1"/>
    <dgm:cxn modelId="{79EDF32B-1041-2043-9AE4-F30BB0469126}" type="presParOf" srcId="{964D0266-87C5-AA42-8A37-7455FF190BC0}" destId="{31913D66-F5B4-7448-8176-6AC1D5397933}" srcOrd="0" destOrd="0" presId="urn:microsoft.com/office/officeart/2005/8/layout/radial1"/>
    <dgm:cxn modelId="{D1DA94F9-B8F4-4142-94B4-F358C2DB3A0B}" type="presParOf" srcId="{964D0266-87C5-AA42-8A37-7455FF190BC0}" destId="{D65D1C02-B751-AE46-A85F-5AB96F2CBF90}" srcOrd="1" destOrd="0" presId="urn:microsoft.com/office/officeart/2005/8/layout/radial1"/>
    <dgm:cxn modelId="{245BEFF2-6258-604A-AE55-656999441BD8}" type="presParOf" srcId="{D65D1C02-B751-AE46-A85F-5AB96F2CBF90}" destId="{A84DA843-D5BB-444D-8B25-85083493C592}" srcOrd="0" destOrd="0" presId="urn:microsoft.com/office/officeart/2005/8/layout/radial1"/>
    <dgm:cxn modelId="{BDA27814-223A-6E4F-BD3A-6079EE2D24EE}" type="presParOf" srcId="{964D0266-87C5-AA42-8A37-7455FF190BC0}" destId="{8EC548C2-9891-FE4A-BCC8-9E714C7BA65C}" srcOrd="2" destOrd="0" presId="urn:microsoft.com/office/officeart/2005/8/layout/radial1"/>
    <dgm:cxn modelId="{9950E70F-876D-734E-AC75-B6ECEB881867}" type="presParOf" srcId="{964D0266-87C5-AA42-8A37-7455FF190BC0}" destId="{A5AE2FAE-D0DC-0F47-B99E-91D50FF8C9BF}" srcOrd="3" destOrd="0" presId="urn:microsoft.com/office/officeart/2005/8/layout/radial1"/>
    <dgm:cxn modelId="{EAE12576-681E-434B-8AAC-24A87188161C}" type="presParOf" srcId="{A5AE2FAE-D0DC-0F47-B99E-91D50FF8C9BF}" destId="{29226C0F-94F9-A64E-841E-E2514FA076A7}" srcOrd="0" destOrd="0" presId="urn:microsoft.com/office/officeart/2005/8/layout/radial1"/>
    <dgm:cxn modelId="{D3F2888E-633C-0842-8773-CE4AAF8A2D7B}" type="presParOf" srcId="{964D0266-87C5-AA42-8A37-7455FF190BC0}" destId="{D074B942-4FAE-244C-8E0F-FD500FDEE976}" srcOrd="4" destOrd="0" presId="urn:microsoft.com/office/officeart/2005/8/layout/radial1"/>
    <dgm:cxn modelId="{33A25422-4884-D54B-AF0E-D272FFE22A31}" type="presParOf" srcId="{964D0266-87C5-AA42-8A37-7455FF190BC0}" destId="{9331D577-3C59-234D-A25D-A5A695B0D7DC}" srcOrd="5" destOrd="0" presId="urn:microsoft.com/office/officeart/2005/8/layout/radial1"/>
    <dgm:cxn modelId="{526D3025-69AA-D446-85F7-B62DE8B98ED8}" type="presParOf" srcId="{9331D577-3C59-234D-A25D-A5A695B0D7DC}" destId="{1F81BA01-9D3E-D54F-8126-86C60330B5A2}" srcOrd="0" destOrd="0" presId="urn:microsoft.com/office/officeart/2005/8/layout/radial1"/>
    <dgm:cxn modelId="{E2563ED0-5E5B-424E-958D-608382EF2F4C}" type="presParOf" srcId="{964D0266-87C5-AA42-8A37-7455FF190BC0}" destId="{71F5ED04-B211-9645-8170-18B40561EDE1}" srcOrd="6" destOrd="0" presId="urn:microsoft.com/office/officeart/2005/8/layout/radial1"/>
    <dgm:cxn modelId="{59774B49-2E9F-0646-A211-85B957CB6EA7}" type="presParOf" srcId="{964D0266-87C5-AA42-8A37-7455FF190BC0}" destId="{C92876C4-6653-0040-9C70-D1FC196513A0}" srcOrd="7" destOrd="0" presId="urn:microsoft.com/office/officeart/2005/8/layout/radial1"/>
    <dgm:cxn modelId="{278C053F-0676-E548-9643-87BF057873A9}" type="presParOf" srcId="{C92876C4-6653-0040-9C70-D1FC196513A0}" destId="{66F22668-80FA-9948-8485-0B19300B672F}" srcOrd="0" destOrd="0" presId="urn:microsoft.com/office/officeart/2005/8/layout/radial1"/>
    <dgm:cxn modelId="{3F15950E-A1A3-784C-829F-4B5E6348140A}" type="presParOf" srcId="{964D0266-87C5-AA42-8A37-7455FF190BC0}" destId="{22234CEE-729E-3549-8ED2-C2F52A21EAD0}" srcOrd="8" destOrd="0" presId="urn:microsoft.com/office/officeart/2005/8/layout/radial1"/>
    <dgm:cxn modelId="{7BDD476A-944C-5E42-9A37-A926B939D520}" type="presParOf" srcId="{964D0266-87C5-AA42-8A37-7455FF190BC0}" destId="{58998E09-A7DB-A24B-AD6C-D3E5A8AFA60B}" srcOrd="9" destOrd="0" presId="urn:microsoft.com/office/officeart/2005/8/layout/radial1"/>
    <dgm:cxn modelId="{FCC05743-6BB0-1E4C-BD8B-0069F6504279}" type="presParOf" srcId="{58998E09-A7DB-A24B-AD6C-D3E5A8AFA60B}" destId="{B9C48400-2CCE-014C-B7BE-6AC4FF15CF32}" srcOrd="0" destOrd="0" presId="urn:microsoft.com/office/officeart/2005/8/layout/radial1"/>
    <dgm:cxn modelId="{994877FE-0BD7-FA4D-890A-A4C6973CA309}" type="presParOf" srcId="{964D0266-87C5-AA42-8A37-7455FF190BC0}" destId="{9822F6E8-7438-4D45-B8F1-EF342389CE31}" srcOrd="10" destOrd="0" presId="urn:microsoft.com/office/officeart/2005/8/layout/radial1"/>
    <dgm:cxn modelId="{EEE6EFEF-9FB7-4241-9199-4594EA95F9F9}" type="presParOf" srcId="{964D0266-87C5-AA42-8A37-7455FF190BC0}" destId="{D4EC0E00-FBC3-9149-AD62-0970CEBBCEC8}" srcOrd="11" destOrd="0" presId="urn:microsoft.com/office/officeart/2005/8/layout/radial1"/>
    <dgm:cxn modelId="{4C340167-5282-6A4E-9F1F-3327E835FF67}" type="presParOf" srcId="{D4EC0E00-FBC3-9149-AD62-0970CEBBCEC8}" destId="{1DD18FF8-0638-DA45-AC58-0BA30BA0321E}" srcOrd="0" destOrd="0" presId="urn:microsoft.com/office/officeart/2005/8/layout/radial1"/>
    <dgm:cxn modelId="{5EEC406A-7CFE-A748-A51E-A0CF9B107D32}" type="presParOf" srcId="{964D0266-87C5-AA42-8A37-7455FF190BC0}" destId="{177B2B64-0CE9-844F-89F0-5DB024DD993F}" srcOrd="12" destOrd="0" presId="urn:microsoft.com/office/officeart/2005/8/layout/radial1"/>
    <dgm:cxn modelId="{7720B927-D89D-5343-82DB-D89D41513BF8}" type="presParOf" srcId="{964D0266-87C5-AA42-8A37-7455FF190BC0}" destId="{0A7B4B0E-ACEE-A243-B79D-6F68043A1EA5}" srcOrd="13" destOrd="0" presId="urn:microsoft.com/office/officeart/2005/8/layout/radial1"/>
    <dgm:cxn modelId="{0974C2F8-2D64-B54E-A344-C67769F616AC}" type="presParOf" srcId="{0A7B4B0E-ACEE-A243-B79D-6F68043A1EA5}" destId="{495C2C53-CA8B-8043-A72E-B78F19DC5B50}" srcOrd="0" destOrd="0" presId="urn:microsoft.com/office/officeart/2005/8/layout/radial1"/>
    <dgm:cxn modelId="{D149E22A-1DB1-F048-A3AF-727BB81C0D42}" type="presParOf" srcId="{964D0266-87C5-AA42-8A37-7455FF190BC0}" destId="{3009DA1A-BC6D-AF4F-8B46-1DA7CBC9ADFD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6282BF-4024-134B-A47A-14656E3E8E2C}">
      <dsp:nvSpPr>
        <dsp:cNvPr id="0" name=""/>
        <dsp:cNvSpPr/>
      </dsp:nvSpPr>
      <dsp:spPr>
        <a:xfrm>
          <a:off x="3524" y="1440885"/>
          <a:ext cx="1540795" cy="17478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Understand the marketplace &amp; customer needs and wants</a:t>
          </a:r>
          <a:endParaRPr lang="en-US" sz="1800" kern="1200" dirty="0"/>
        </a:p>
      </dsp:txBody>
      <dsp:txXfrm>
        <a:off x="48652" y="1486013"/>
        <a:ext cx="1450539" cy="1657583"/>
      </dsp:txXfrm>
    </dsp:sp>
    <dsp:sp modelId="{04A45472-E3EB-8547-895C-95AE87FDFAFE}">
      <dsp:nvSpPr>
        <dsp:cNvPr id="0" name=""/>
        <dsp:cNvSpPr/>
      </dsp:nvSpPr>
      <dsp:spPr>
        <a:xfrm>
          <a:off x="1698398" y="2123746"/>
          <a:ext cx="326648" cy="38211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1698398" y="2200169"/>
        <a:ext cx="228654" cy="229271"/>
      </dsp:txXfrm>
    </dsp:sp>
    <dsp:sp modelId="{2342780D-4702-5741-95FB-E7CF7A3E67CA}">
      <dsp:nvSpPr>
        <dsp:cNvPr id="0" name=""/>
        <dsp:cNvSpPr/>
      </dsp:nvSpPr>
      <dsp:spPr>
        <a:xfrm>
          <a:off x="2160637" y="1440885"/>
          <a:ext cx="1540795" cy="17478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Design a customer-driven marketing strategy</a:t>
          </a:r>
          <a:endParaRPr lang="en-US" sz="1800" kern="1200" dirty="0"/>
        </a:p>
      </dsp:txBody>
      <dsp:txXfrm>
        <a:off x="2205765" y="1486013"/>
        <a:ext cx="1450539" cy="1657583"/>
      </dsp:txXfrm>
    </dsp:sp>
    <dsp:sp modelId="{124A03EE-F33B-1948-8086-DCF1BB343359}">
      <dsp:nvSpPr>
        <dsp:cNvPr id="0" name=""/>
        <dsp:cNvSpPr/>
      </dsp:nvSpPr>
      <dsp:spPr>
        <a:xfrm>
          <a:off x="3855511" y="2123746"/>
          <a:ext cx="326648" cy="38211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3855511" y="2200169"/>
        <a:ext cx="228654" cy="229271"/>
      </dsp:txXfrm>
    </dsp:sp>
    <dsp:sp modelId="{3886C0CE-B748-A042-A1C9-78880938D46C}">
      <dsp:nvSpPr>
        <dsp:cNvPr id="0" name=""/>
        <dsp:cNvSpPr/>
      </dsp:nvSpPr>
      <dsp:spPr>
        <a:xfrm>
          <a:off x="4317750" y="1440885"/>
          <a:ext cx="1540795" cy="17478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Construct a marketing program that delivers superior value</a:t>
          </a:r>
          <a:endParaRPr lang="en-US" sz="1800" kern="1200" dirty="0"/>
        </a:p>
      </dsp:txBody>
      <dsp:txXfrm>
        <a:off x="4362878" y="1486013"/>
        <a:ext cx="1450539" cy="1657583"/>
      </dsp:txXfrm>
    </dsp:sp>
    <dsp:sp modelId="{AE064E9B-5592-7343-B10A-3C6910187CFE}">
      <dsp:nvSpPr>
        <dsp:cNvPr id="0" name=""/>
        <dsp:cNvSpPr/>
      </dsp:nvSpPr>
      <dsp:spPr>
        <a:xfrm>
          <a:off x="6012625" y="2123746"/>
          <a:ext cx="326648" cy="38211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6012625" y="2200169"/>
        <a:ext cx="228654" cy="229271"/>
      </dsp:txXfrm>
    </dsp:sp>
    <dsp:sp modelId="{C442CAC3-459D-E34F-947E-F195265E4737}">
      <dsp:nvSpPr>
        <dsp:cNvPr id="0" name=""/>
        <dsp:cNvSpPr/>
      </dsp:nvSpPr>
      <dsp:spPr>
        <a:xfrm>
          <a:off x="6474863" y="1440885"/>
          <a:ext cx="1540795" cy="17478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Build profitable relationships and create customer delight </a:t>
          </a:r>
          <a:endParaRPr lang="en-US" sz="1800" kern="1200" dirty="0"/>
        </a:p>
      </dsp:txBody>
      <dsp:txXfrm>
        <a:off x="6519991" y="1486013"/>
        <a:ext cx="1450539" cy="16575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9C58B-2AA9-DD41-A243-92E26D8989B6}">
      <dsp:nvSpPr>
        <dsp:cNvPr id="0" name=""/>
        <dsp:cNvSpPr/>
      </dsp:nvSpPr>
      <dsp:spPr>
        <a:xfrm>
          <a:off x="1403288" y="0"/>
          <a:ext cx="4813422" cy="4813422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308C9C3-84F2-A54D-973C-8C2BCE63F321}">
      <dsp:nvSpPr>
        <dsp:cNvPr id="0" name=""/>
        <dsp:cNvSpPr/>
      </dsp:nvSpPr>
      <dsp:spPr>
        <a:xfrm>
          <a:off x="1860563" y="457275"/>
          <a:ext cx="1877234" cy="187723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Strengths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Internal capability that may help the company reach it’s objectives</a:t>
          </a:r>
          <a:endParaRPr lang="en-US" sz="1400" kern="1200" dirty="0"/>
        </a:p>
      </dsp:txBody>
      <dsp:txXfrm>
        <a:off x="1952202" y="548914"/>
        <a:ext cx="1693956" cy="1693956"/>
      </dsp:txXfrm>
    </dsp:sp>
    <dsp:sp modelId="{3F076479-9876-4F46-9036-69C5E16614B4}">
      <dsp:nvSpPr>
        <dsp:cNvPr id="0" name=""/>
        <dsp:cNvSpPr/>
      </dsp:nvSpPr>
      <dsp:spPr>
        <a:xfrm>
          <a:off x="3882201" y="457275"/>
          <a:ext cx="1877234" cy="187723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Weaknesses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Internal limitation that may interfere with a company’s ability to achieve its objectives</a:t>
          </a:r>
          <a:endParaRPr lang="en-US" sz="1400" kern="1200" dirty="0"/>
        </a:p>
      </dsp:txBody>
      <dsp:txXfrm>
        <a:off x="3973840" y="548914"/>
        <a:ext cx="1693956" cy="1693956"/>
      </dsp:txXfrm>
    </dsp:sp>
    <dsp:sp modelId="{64F74E1B-D10F-E544-B683-B1FA8FFA7A17}">
      <dsp:nvSpPr>
        <dsp:cNvPr id="0" name=""/>
        <dsp:cNvSpPr/>
      </dsp:nvSpPr>
      <dsp:spPr>
        <a:xfrm>
          <a:off x="1860563" y="2478912"/>
          <a:ext cx="1877234" cy="187723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Opportunities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External forces that the company may be able to exploit to its advantage</a:t>
          </a:r>
          <a:endParaRPr lang="en-US" sz="1400" kern="1200" dirty="0"/>
        </a:p>
      </dsp:txBody>
      <dsp:txXfrm>
        <a:off x="1952202" y="2570551"/>
        <a:ext cx="1693956" cy="1693956"/>
      </dsp:txXfrm>
    </dsp:sp>
    <dsp:sp modelId="{73FADBD1-C551-224D-83E0-E7F38DB4424D}">
      <dsp:nvSpPr>
        <dsp:cNvPr id="0" name=""/>
        <dsp:cNvSpPr/>
      </dsp:nvSpPr>
      <dsp:spPr>
        <a:xfrm>
          <a:off x="3882201" y="2478912"/>
          <a:ext cx="1877234" cy="187723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Threats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Current and emerging external factors that may challenge the company’s performance </a:t>
          </a:r>
          <a:endParaRPr lang="en-US" sz="1400" kern="1200" dirty="0"/>
        </a:p>
      </dsp:txBody>
      <dsp:txXfrm>
        <a:off x="3973840" y="2570551"/>
        <a:ext cx="1693956" cy="169395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9C58B-2AA9-DD41-A243-92E26D8989B6}">
      <dsp:nvSpPr>
        <dsp:cNvPr id="0" name=""/>
        <dsp:cNvSpPr/>
      </dsp:nvSpPr>
      <dsp:spPr>
        <a:xfrm>
          <a:off x="1403288" y="0"/>
          <a:ext cx="4813422" cy="4813422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308C9C3-84F2-A54D-973C-8C2BCE63F321}">
      <dsp:nvSpPr>
        <dsp:cNvPr id="0" name=""/>
        <dsp:cNvSpPr/>
      </dsp:nvSpPr>
      <dsp:spPr>
        <a:xfrm>
          <a:off x="1860563" y="457275"/>
          <a:ext cx="1877234" cy="1877234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Strengths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Internal capability that may help the company reach it’s objectives</a:t>
          </a:r>
          <a:endParaRPr lang="en-US" sz="1400" kern="1200" dirty="0"/>
        </a:p>
      </dsp:txBody>
      <dsp:txXfrm>
        <a:off x="1952202" y="548914"/>
        <a:ext cx="1693956" cy="1693956"/>
      </dsp:txXfrm>
    </dsp:sp>
    <dsp:sp modelId="{3F076479-9876-4F46-9036-69C5E16614B4}">
      <dsp:nvSpPr>
        <dsp:cNvPr id="0" name=""/>
        <dsp:cNvSpPr/>
      </dsp:nvSpPr>
      <dsp:spPr>
        <a:xfrm>
          <a:off x="3882201" y="457275"/>
          <a:ext cx="1877234" cy="1877234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Weaknesses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Internal limitation that may interfere with a company’s ability to achieve its objectives</a:t>
          </a:r>
          <a:endParaRPr lang="en-US" sz="1400" kern="1200" dirty="0"/>
        </a:p>
      </dsp:txBody>
      <dsp:txXfrm>
        <a:off x="3973840" y="548914"/>
        <a:ext cx="1693956" cy="1693956"/>
      </dsp:txXfrm>
    </dsp:sp>
    <dsp:sp modelId="{64F74E1B-D10F-E544-B683-B1FA8FFA7A17}">
      <dsp:nvSpPr>
        <dsp:cNvPr id="0" name=""/>
        <dsp:cNvSpPr/>
      </dsp:nvSpPr>
      <dsp:spPr>
        <a:xfrm>
          <a:off x="1860563" y="2478912"/>
          <a:ext cx="1877234" cy="187723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Opportunities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External forces that the company may be able to exploit to its advantage</a:t>
          </a:r>
          <a:endParaRPr lang="en-US" sz="1400" kern="1200" dirty="0"/>
        </a:p>
      </dsp:txBody>
      <dsp:txXfrm>
        <a:off x="1952202" y="2570551"/>
        <a:ext cx="1693956" cy="1693956"/>
      </dsp:txXfrm>
    </dsp:sp>
    <dsp:sp modelId="{73FADBD1-C551-224D-83E0-E7F38DB4424D}">
      <dsp:nvSpPr>
        <dsp:cNvPr id="0" name=""/>
        <dsp:cNvSpPr/>
      </dsp:nvSpPr>
      <dsp:spPr>
        <a:xfrm>
          <a:off x="3882201" y="2478912"/>
          <a:ext cx="1877234" cy="187723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Threats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Current and emerging external factors that may challenge the company’s performance </a:t>
          </a:r>
          <a:endParaRPr lang="en-US" sz="1400" kern="1200" dirty="0"/>
        </a:p>
      </dsp:txBody>
      <dsp:txXfrm>
        <a:off x="3973840" y="2570551"/>
        <a:ext cx="1693956" cy="169395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C61690-90AB-1849-B47B-E13F50E44E33}">
      <dsp:nvSpPr>
        <dsp:cNvPr id="0" name=""/>
        <dsp:cNvSpPr/>
      </dsp:nvSpPr>
      <dsp:spPr>
        <a:xfrm>
          <a:off x="2869726" y="1845075"/>
          <a:ext cx="1414776" cy="14147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Marketing</a:t>
          </a:r>
          <a:endParaRPr lang="en-US" sz="1800" kern="1200" dirty="0"/>
        </a:p>
      </dsp:txBody>
      <dsp:txXfrm>
        <a:off x="3076915" y="2052264"/>
        <a:ext cx="1000398" cy="1000398"/>
      </dsp:txXfrm>
    </dsp:sp>
    <dsp:sp modelId="{9CC1F28A-190F-5243-BA52-B5740E7F00FB}">
      <dsp:nvSpPr>
        <dsp:cNvPr id="0" name=""/>
        <dsp:cNvSpPr/>
      </dsp:nvSpPr>
      <dsp:spPr>
        <a:xfrm rot="16200000">
          <a:off x="3363764" y="1613928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566447" y="1621058"/>
        <a:ext cx="21334" cy="21334"/>
      </dsp:txXfrm>
    </dsp:sp>
    <dsp:sp modelId="{0EAA9209-0785-604B-8F49-BE7119034895}">
      <dsp:nvSpPr>
        <dsp:cNvPr id="0" name=""/>
        <dsp:cNvSpPr/>
      </dsp:nvSpPr>
      <dsp:spPr>
        <a:xfrm>
          <a:off x="2869726" y="3599"/>
          <a:ext cx="1414776" cy="14147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Company</a:t>
          </a:r>
          <a:endParaRPr lang="en-US" sz="1300" kern="1200" dirty="0"/>
        </a:p>
      </dsp:txBody>
      <dsp:txXfrm>
        <a:off x="3076915" y="210788"/>
        <a:ext cx="1000398" cy="1000398"/>
      </dsp:txXfrm>
    </dsp:sp>
    <dsp:sp modelId="{112DB4A5-1603-6A42-B193-4C72BCB67F73}">
      <dsp:nvSpPr>
        <dsp:cNvPr id="0" name=""/>
        <dsp:cNvSpPr/>
      </dsp:nvSpPr>
      <dsp:spPr>
        <a:xfrm rot="19800000">
          <a:off x="4161147" y="2074297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363829" y="2081427"/>
        <a:ext cx="21334" cy="21334"/>
      </dsp:txXfrm>
    </dsp:sp>
    <dsp:sp modelId="{5B1DED00-3E7E-554B-853E-38E390096ECD}">
      <dsp:nvSpPr>
        <dsp:cNvPr id="0" name=""/>
        <dsp:cNvSpPr/>
      </dsp:nvSpPr>
      <dsp:spPr>
        <a:xfrm>
          <a:off x="4464491" y="924337"/>
          <a:ext cx="1414776" cy="14147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Suppliers</a:t>
          </a:r>
          <a:endParaRPr lang="en-US" sz="1300" kern="1200" dirty="0"/>
        </a:p>
      </dsp:txBody>
      <dsp:txXfrm>
        <a:off x="4671680" y="1131526"/>
        <a:ext cx="1000398" cy="1000398"/>
      </dsp:txXfrm>
    </dsp:sp>
    <dsp:sp modelId="{CA4DF1ED-A355-CA46-AD0F-A00B926D2C46}">
      <dsp:nvSpPr>
        <dsp:cNvPr id="0" name=""/>
        <dsp:cNvSpPr/>
      </dsp:nvSpPr>
      <dsp:spPr>
        <a:xfrm rot="1800000">
          <a:off x="4161147" y="2995035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363829" y="3002165"/>
        <a:ext cx="21334" cy="21334"/>
      </dsp:txXfrm>
    </dsp:sp>
    <dsp:sp modelId="{C0805494-A98F-DD48-839E-26E3064BB9E2}">
      <dsp:nvSpPr>
        <dsp:cNvPr id="0" name=""/>
        <dsp:cNvSpPr/>
      </dsp:nvSpPr>
      <dsp:spPr>
        <a:xfrm>
          <a:off x="4464491" y="2765813"/>
          <a:ext cx="1414776" cy="14147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Intermediaries</a:t>
          </a:r>
          <a:endParaRPr lang="en-US" sz="1300" kern="1200" dirty="0"/>
        </a:p>
      </dsp:txBody>
      <dsp:txXfrm>
        <a:off x="4671680" y="2973002"/>
        <a:ext cx="1000398" cy="1000398"/>
      </dsp:txXfrm>
    </dsp:sp>
    <dsp:sp modelId="{172CD455-E456-184E-B885-E780A28FA40D}">
      <dsp:nvSpPr>
        <dsp:cNvPr id="0" name=""/>
        <dsp:cNvSpPr/>
      </dsp:nvSpPr>
      <dsp:spPr>
        <a:xfrm rot="5400000">
          <a:off x="3363764" y="3455404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566447" y="3462534"/>
        <a:ext cx="21334" cy="21334"/>
      </dsp:txXfrm>
    </dsp:sp>
    <dsp:sp modelId="{E730ACEC-D145-9F42-BA5B-496A5970198F}">
      <dsp:nvSpPr>
        <dsp:cNvPr id="0" name=""/>
        <dsp:cNvSpPr/>
      </dsp:nvSpPr>
      <dsp:spPr>
        <a:xfrm>
          <a:off x="2869726" y="3686551"/>
          <a:ext cx="1414776" cy="14147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Competitors</a:t>
          </a:r>
        </a:p>
      </dsp:txBody>
      <dsp:txXfrm>
        <a:off x="3076915" y="3893740"/>
        <a:ext cx="1000398" cy="1000398"/>
      </dsp:txXfrm>
    </dsp:sp>
    <dsp:sp modelId="{24AB812C-20F0-DB4C-A546-AA6880CED482}">
      <dsp:nvSpPr>
        <dsp:cNvPr id="0" name=""/>
        <dsp:cNvSpPr/>
      </dsp:nvSpPr>
      <dsp:spPr>
        <a:xfrm rot="9000000">
          <a:off x="2566382" y="2995035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769064" y="3002165"/>
        <a:ext cx="21334" cy="21334"/>
      </dsp:txXfrm>
    </dsp:sp>
    <dsp:sp modelId="{F779E008-5248-8E45-9EE5-D23FEB0A0814}">
      <dsp:nvSpPr>
        <dsp:cNvPr id="0" name=""/>
        <dsp:cNvSpPr/>
      </dsp:nvSpPr>
      <dsp:spPr>
        <a:xfrm>
          <a:off x="1274961" y="2765813"/>
          <a:ext cx="1414776" cy="14147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Publics</a:t>
          </a:r>
        </a:p>
      </dsp:txBody>
      <dsp:txXfrm>
        <a:off x="1482150" y="2973002"/>
        <a:ext cx="1000398" cy="1000398"/>
      </dsp:txXfrm>
    </dsp:sp>
    <dsp:sp modelId="{98173ADA-DCB9-8646-92E7-EF4818FD3133}">
      <dsp:nvSpPr>
        <dsp:cNvPr id="0" name=""/>
        <dsp:cNvSpPr/>
      </dsp:nvSpPr>
      <dsp:spPr>
        <a:xfrm rot="12600000">
          <a:off x="2566382" y="2074297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769064" y="2081427"/>
        <a:ext cx="21334" cy="21334"/>
      </dsp:txXfrm>
    </dsp:sp>
    <dsp:sp modelId="{D3D6EB1D-56D0-5840-8D6A-243362148BC0}">
      <dsp:nvSpPr>
        <dsp:cNvPr id="0" name=""/>
        <dsp:cNvSpPr/>
      </dsp:nvSpPr>
      <dsp:spPr>
        <a:xfrm>
          <a:off x="1274961" y="924337"/>
          <a:ext cx="1414776" cy="14147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Customer</a:t>
          </a:r>
        </a:p>
      </dsp:txBody>
      <dsp:txXfrm>
        <a:off x="1482150" y="1131526"/>
        <a:ext cx="1000398" cy="100039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C61690-90AB-1849-B47B-E13F50E44E33}">
      <dsp:nvSpPr>
        <dsp:cNvPr id="0" name=""/>
        <dsp:cNvSpPr/>
      </dsp:nvSpPr>
      <dsp:spPr>
        <a:xfrm>
          <a:off x="2869726" y="1845075"/>
          <a:ext cx="1414776" cy="1414776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Marketing</a:t>
          </a:r>
          <a:endParaRPr lang="en-US" sz="1800" kern="1200" dirty="0"/>
        </a:p>
      </dsp:txBody>
      <dsp:txXfrm>
        <a:off x="3076915" y="2052264"/>
        <a:ext cx="1000398" cy="1000398"/>
      </dsp:txXfrm>
    </dsp:sp>
    <dsp:sp modelId="{9CC1F28A-190F-5243-BA52-B5740E7F00FB}">
      <dsp:nvSpPr>
        <dsp:cNvPr id="0" name=""/>
        <dsp:cNvSpPr/>
      </dsp:nvSpPr>
      <dsp:spPr>
        <a:xfrm rot="16200000">
          <a:off x="3363764" y="1613928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566447" y="1621058"/>
        <a:ext cx="21334" cy="21334"/>
      </dsp:txXfrm>
    </dsp:sp>
    <dsp:sp modelId="{0EAA9209-0785-604B-8F49-BE7119034895}">
      <dsp:nvSpPr>
        <dsp:cNvPr id="0" name=""/>
        <dsp:cNvSpPr/>
      </dsp:nvSpPr>
      <dsp:spPr>
        <a:xfrm>
          <a:off x="2869726" y="3599"/>
          <a:ext cx="1414776" cy="1414776"/>
        </a:xfrm>
        <a:prstGeom prst="ellipse">
          <a:avLst/>
        </a:prstGeom>
        <a:gradFill rotWithShape="1">
          <a:gsLst>
            <a:gs pos="0">
              <a:schemeClr val="accent1">
                <a:tint val="100000"/>
                <a:shade val="70000"/>
                <a:satMod val="150000"/>
              </a:schemeClr>
            </a:gs>
            <a:gs pos="100000">
              <a:schemeClr val="accent1">
                <a:tint val="95000"/>
                <a:satMod val="150000"/>
              </a:schemeClr>
            </a:gs>
          </a:gsLst>
          <a:lin ang="16200000" scaled="1"/>
        </a:gradFill>
        <a:ln w="12700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Company</a:t>
          </a:r>
          <a:endParaRPr lang="en-US" sz="1300" kern="1200" dirty="0"/>
        </a:p>
      </dsp:txBody>
      <dsp:txXfrm>
        <a:off x="3076915" y="210788"/>
        <a:ext cx="1000398" cy="1000398"/>
      </dsp:txXfrm>
    </dsp:sp>
    <dsp:sp modelId="{112DB4A5-1603-6A42-B193-4C72BCB67F73}">
      <dsp:nvSpPr>
        <dsp:cNvPr id="0" name=""/>
        <dsp:cNvSpPr/>
      </dsp:nvSpPr>
      <dsp:spPr>
        <a:xfrm rot="19800000">
          <a:off x="4161147" y="2074297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363829" y="2081427"/>
        <a:ext cx="21334" cy="21334"/>
      </dsp:txXfrm>
    </dsp:sp>
    <dsp:sp modelId="{5B1DED00-3E7E-554B-853E-38E390096ECD}">
      <dsp:nvSpPr>
        <dsp:cNvPr id="0" name=""/>
        <dsp:cNvSpPr/>
      </dsp:nvSpPr>
      <dsp:spPr>
        <a:xfrm>
          <a:off x="4464491" y="924337"/>
          <a:ext cx="1414776" cy="1414776"/>
        </a:xfrm>
        <a:prstGeom prst="ellipse">
          <a:avLst/>
        </a:prstGeom>
        <a:gradFill rotWithShape="1">
          <a:gsLst>
            <a:gs pos="0">
              <a:schemeClr val="accent1">
                <a:tint val="100000"/>
                <a:shade val="70000"/>
                <a:satMod val="150000"/>
              </a:schemeClr>
            </a:gs>
            <a:gs pos="100000">
              <a:schemeClr val="accent1">
                <a:tint val="95000"/>
                <a:satMod val="150000"/>
              </a:schemeClr>
            </a:gs>
          </a:gsLst>
          <a:lin ang="16200000" scaled="1"/>
        </a:gradFill>
        <a:ln w="12700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Suppliers</a:t>
          </a:r>
          <a:endParaRPr lang="en-US" sz="1300" kern="1200" dirty="0"/>
        </a:p>
      </dsp:txBody>
      <dsp:txXfrm>
        <a:off x="4671680" y="1131526"/>
        <a:ext cx="1000398" cy="1000398"/>
      </dsp:txXfrm>
    </dsp:sp>
    <dsp:sp modelId="{CA4DF1ED-A355-CA46-AD0F-A00B926D2C46}">
      <dsp:nvSpPr>
        <dsp:cNvPr id="0" name=""/>
        <dsp:cNvSpPr/>
      </dsp:nvSpPr>
      <dsp:spPr>
        <a:xfrm rot="1800000">
          <a:off x="4161147" y="2995035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363829" y="3002165"/>
        <a:ext cx="21334" cy="21334"/>
      </dsp:txXfrm>
    </dsp:sp>
    <dsp:sp modelId="{C0805494-A98F-DD48-839E-26E3064BB9E2}">
      <dsp:nvSpPr>
        <dsp:cNvPr id="0" name=""/>
        <dsp:cNvSpPr/>
      </dsp:nvSpPr>
      <dsp:spPr>
        <a:xfrm>
          <a:off x="4464491" y="2765813"/>
          <a:ext cx="1414776" cy="1414776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Intermediaries</a:t>
          </a:r>
          <a:endParaRPr lang="en-US" sz="1300" kern="1200" dirty="0"/>
        </a:p>
      </dsp:txBody>
      <dsp:txXfrm>
        <a:off x="4671680" y="2973002"/>
        <a:ext cx="1000398" cy="1000398"/>
      </dsp:txXfrm>
    </dsp:sp>
    <dsp:sp modelId="{172CD455-E456-184E-B885-E780A28FA40D}">
      <dsp:nvSpPr>
        <dsp:cNvPr id="0" name=""/>
        <dsp:cNvSpPr/>
      </dsp:nvSpPr>
      <dsp:spPr>
        <a:xfrm rot="5400000">
          <a:off x="3363764" y="3455404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566447" y="3462534"/>
        <a:ext cx="21334" cy="21334"/>
      </dsp:txXfrm>
    </dsp:sp>
    <dsp:sp modelId="{E730ACEC-D145-9F42-BA5B-496A5970198F}">
      <dsp:nvSpPr>
        <dsp:cNvPr id="0" name=""/>
        <dsp:cNvSpPr/>
      </dsp:nvSpPr>
      <dsp:spPr>
        <a:xfrm>
          <a:off x="2869726" y="3686551"/>
          <a:ext cx="1414776" cy="1414776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Competitors</a:t>
          </a:r>
        </a:p>
      </dsp:txBody>
      <dsp:txXfrm>
        <a:off x="3076915" y="3893740"/>
        <a:ext cx="1000398" cy="1000398"/>
      </dsp:txXfrm>
    </dsp:sp>
    <dsp:sp modelId="{24AB812C-20F0-DB4C-A546-AA6880CED482}">
      <dsp:nvSpPr>
        <dsp:cNvPr id="0" name=""/>
        <dsp:cNvSpPr/>
      </dsp:nvSpPr>
      <dsp:spPr>
        <a:xfrm rot="9000000">
          <a:off x="2566382" y="2995035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769064" y="3002165"/>
        <a:ext cx="21334" cy="21334"/>
      </dsp:txXfrm>
    </dsp:sp>
    <dsp:sp modelId="{F779E008-5248-8E45-9EE5-D23FEB0A0814}">
      <dsp:nvSpPr>
        <dsp:cNvPr id="0" name=""/>
        <dsp:cNvSpPr/>
      </dsp:nvSpPr>
      <dsp:spPr>
        <a:xfrm>
          <a:off x="1274961" y="2765813"/>
          <a:ext cx="1414776" cy="1414776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Publics</a:t>
          </a:r>
        </a:p>
      </dsp:txBody>
      <dsp:txXfrm>
        <a:off x="1482150" y="2973002"/>
        <a:ext cx="1000398" cy="1000398"/>
      </dsp:txXfrm>
    </dsp:sp>
    <dsp:sp modelId="{98173ADA-DCB9-8646-92E7-EF4818FD3133}">
      <dsp:nvSpPr>
        <dsp:cNvPr id="0" name=""/>
        <dsp:cNvSpPr/>
      </dsp:nvSpPr>
      <dsp:spPr>
        <a:xfrm rot="12600000">
          <a:off x="2566382" y="2074297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769064" y="2081427"/>
        <a:ext cx="21334" cy="21334"/>
      </dsp:txXfrm>
    </dsp:sp>
    <dsp:sp modelId="{D3D6EB1D-56D0-5840-8D6A-243362148BC0}">
      <dsp:nvSpPr>
        <dsp:cNvPr id="0" name=""/>
        <dsp:cNvSpPr/>
      </dsp:nvSpPr>
      <dsp:spPr>
        <a:xfrm>
          <a:off x="1274961" y="924337"/>
          <a:ext cx="1414776" cy="1414776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Customer</a:t>
          </a:r>
        </a:p>
      </dsp:txBody>
      <dsp:txXfrm>
        <a:off x="1482150" y="1131526"/>
        <a:ext cx="1000398" cy="100039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9C58B-2AA9-DD41-A243-92E26D8989B6}">
      <dsp:nvSpPr>
        <dsp:cNvPr id="0" name=""/>
        <dsp:cNvSpPr/>
      </dsp:nvSpPr>
      <dsp:spPr>
        <a:xfrm>
          <a:off x="1403288" y="0"/>
          <a:ext cx="4813422" cy="4813422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308C9C3-84F2-A54D-973C-8C2BCE63F321}">
      <dsp:nvSpPr>
        <dsp:cNvPr id="0" name=""/>
        <dsp:cNvSpPr/>
      </dsp:nvSpPr>
      <dsp:spPr>
        <a:xfrm>
          <a:off x="1860563" y="457275"/>
          <a:ext cx="1877234" cy="187723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Strengths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Internal capability that may help the company reach it’s objectives</a:t>
          </a:r>
          <a:endParaRPr lang="en-US" sz="1400" kern="1200" dirty="0"/>
        </a:p>
      </dsp:txBody>
      <dsp:txXfrm>
        <a:off x="1952202" y="548914"/>
        <a:ext cx="1693956" cy="1693956"/>
      </dsp:txXfrm>
    </dsp:sp>
    <dsp:sp modelId="{3F076479-9876-4F46-9036-69C5E16614B4}">
      <dsp:nvSpPr>
        <dsp:cNvPr id="0" name=""/>
        <dsp:cNvSpPr/>
      </dsp:nvSpPr>
      <dsp:spPr>
        <a:xfrm>
          <a:off x="3882201" y="457275"/>
          <a:ext cx="1877234" cy="187723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Weaknesses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Internal limitation that may interfere with a company’s ability to achieve its objectives</a:t>
          </a:r>
          <a:endParaRPr lang="en-US" sz="1400" kern="1200" dirty="0"/>
        </a:p>
      </dsp:txBody>
      <dsp:txXfrm>
        <a:off x="3973840" y="548914"/>
        <a:ext cx="1693956" cy="1693956"/>
      </dsp:txXfrm>
    </dsp:sp>
    <dsp:sp modelId="{64F74E1B-D10F-E544-B683-B1FA8FFA7A17}">
      <dsp:nvSpPr>
        <dsp:cNvPr id="0" name=""/>
        <dsp:cNvSpPr/>
      </dsp:nvSpPr>
      <dsp:spPr>
        <a:xfrm>
          <a:off x="1860563" y="2478912"/>
          <a:ext cx="1877234" cy="1877234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Opportunities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External forces that the company may be able to exploit to its advantage</a:t>
          </a:r>
          <a:endParaRPr lang="en-US" sz="1400" kern="1200" dirty="0"/>
        </a:p>
      </dsp:txBody>
      <dsp:txXfrm>
        <a:off x="1952202" y="2570551"/>
        <a:ext cx="1693956" cy="1693956"/>
      </dsp:txXfrm>
    </dsp:sp>
    <dsp:sp modelId="{73FADBD1-C551-224D-83E0-E7F38DB4424D}">
      <dsp:nvSpPr>
        <dsp:cNvPr id="0" name=""/>
        <dsp:cNvSpPr/>
      </dsp:nvSpPr>
      <dsp:spPr>
        <a:xfrm>
          <a:off x="3882201" y="2478912"/>
          <a:ext cx="1877234" cy="1877234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Threats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Current and emerging external factors that may challenge the company’s performance </a:t>
          </a:r>
          <a:endParaRPr lang="en-US" sz="1400" kern="1200" dirty="0"/>
        </a:p>
      </dsp:txBody>
      <dsp:txXfrm>
        <a:off x="3973840" y="2570551"/>
        <a:ext cx="1693956" cy="169395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9C58B-2AA9-DD41-A243-92E26D8989B6}">
      <dsp:nvSpPr>
        <dsp:cNvPr id="0" name=""/>
        <dsp:cNvSpPr/>
      </dsp:nvSpPr>
      <dsp:spPr>
        <a:xfrm>
          <a:off x="1403288" y="0"/>
          <a:ext cx="4813422" cy="4813422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308C9C3-84F2-A54D-973C-8C2BCE63F321}">
      <dsp:nvSpPr>
        <dsp:cNvPr id="0" name=""/>
        <dsp:cNvSpPr/>
      </dsp:nvSpPr>
      <dsp:spPr>
        <a:xfrm>
          <a:off x="1860563" y="457275"/>
          <a:ext cx="1877234" cy="187723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Strengths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Internal capability that may help the company reach it’s objectives</a:t>
          </a:r>
          <a:endParaRPr lang="en-US" sz="1400" kern="1200" dirty="0"/>
        </a:p>
      </dsp:txBody>
      <dsp:txXfrm>
        <a:off x="1952202" y="548914"/>
        <a:ext cx="1693956" cy="1693956"/>
      </dsp:txXfrm>
    </dsp:sp>
    <dsp:sp modelId="{3F076479-9876-4F46-9036-69C5E16614B4}">
      <dsp:nvSpPr>
        <dsp:cNvPr id="0" name=""/>
        <dsp:cNvSpPr/>
      </dsp:nvSpPr>
      <dsp:spPr>
        <a:xfrm>
          <a:off x="3882201" y="457275"/>
          <a:ext cx="1877234" cy="187723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Weaknesses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Internal limitation that may interfere with a company’s ability to achieve its objectives</a:t>
          </a:r>
          <a:endParaRPr lang="en-US" sz="1400" kern="1200" dirty="0"/>
        </a:p>
      </dsp:txBody>
      <dsp:txXfrm>
        <a:off x="3973840" y="548914"/>
        <a:ext cx="1693956" cy="1693956"/>
      </dsp:txXfrm>
    </dsp:sp>
    <dsp:sp modelId="{64F74E1B-D10F-E544-B683-B1FA8FFA7A17}">
      <dsp:nvSpPr>
        <dsp:cNvPr id="0" name=""/>
        <dsp:cNvSpPr/>
      </dsp:nvSpPr>
      <dsp:spPr>
        <a:xfrm>
          <a:off x="1860563" y="2478912"/>
          <a:ext cx="1877234" cy="187723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Opportunities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External forces that the company may be able to exploit to its advantage</a:t>
          </a:r>
          <a:endParaRPr lang="en-US" sz="1400" kern="1200" dirty="0"/>
        </a:p>
      </dsp:txBody>
      <dsp:txXfrm>
        <a:off x="1952202" y="2570551"/>
        <a:ext cx="1693956" cy="1693956"/>
      </dsp:txXfrm>
    </dsp:sp>
    <dsp:sp modelId="{73FADBD1-C551-224D-83E0-E7F38DB4424D}">
      <dsp:nvSpPr>
        <dsp:cNvPr id="0" name=""/>
        <dsp:cNvSpPr/>
      </dsp:nvSpPr>
      <dsp:spPr>
        <a:xfrm>
          <a:off x="3882201" y="2478912"/>
          <a:ext cx="1877234" cy="187723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Threats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Current and emerging external factors that may challenge the company’s performance </a:t>
          </a:r>
          <a:endParaRPr lang="en-US" sz="1400" kern="1200" dirty="0"/>
        </a:p>
      </dsp:txBody>
      <dsp:txXfrm>
        <a:off x="3973840" y="2570551"/>
        <a:ext cx="1693956" cy="169395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C61690-90AB-1849-B47B-E13F50E44E33}">
      <dsp:nvSpPr>
        <dsp:cNvPr id="0" name=""/>
        <dsp:cNvSpPr/>
      </dsp:nvSpPr>
      <dsp:spPr>
        <a:xfrm>
          <a:off x="2869726" y="1845075"/>
          <a:ext cx="1414776" cy="14147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Marketing</a:t>
          </a:r>
          <a:endParaRPr lang="en-US" sz="1800" kern="1200" dirty="0"/>
        </a:p>
      </dsp:txBody>
      <dsp:txXfrm>
        <a:off x="3076915" y="2052264"/>
        <a:ext cx="1000398" cy="1000398"/>
      </dsp:txXfrm>
    </dsp:sp>
    <dsp:sp modelId="{9CC1F28A-190F-5243-BA52-B5740E7F00FB}">
      <dsp:nvSpPr>
        <dsp:cNvPr id="0" name=""/>
        <dsp:cNvSpPr/>
      </dsp:nvSpPr>
      <dsp:spPr>
        <a:xfrm rot="16200000">
          <a:off x="3363764" y="1613928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566447" y="1621058"/>
        <a:ext cx="21334" cy="21334"/>
      </dsp:txXfrm>
    </dsp:sp>
    <dsp:sp modelId="{0EAA9209-0785-604B-8F49-BE7119034895}">
      <dsp:nvSpPr>
        <dsp:cNvPr id="0" name=""/>
        <dsp:cNvSpPr/>
      </dsp:nvSpPr>
      <dsp:spPr>
        <a:xfrm>
          <a:off x="2869726" y="3599"/>
          <a:ext cx="1414776" cy="14147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Demographic</a:t>
          </a:r>
          <a:endParaRPr lang="en-US" sz="1400" kern="1200" dirty="0"/>
        </a:p>
      </dsp:txBody>
      <dsp:txXfrm>
        <a:off x="3076915" y="210788"/>
        <a:ext cx="1000398" cy="1000398"/>
      </dsp:txXfrm>
    </dsp:sp>
    <dsp:sp modelId="{112DB4A5-1603-6A42-B193-4C72BCB67F73}">
      <dsp:nvSpPr>
        <dsp:cNvPr id="0" name=""/>
        <dsp:cNvSpPr/>
      </dsp:nvSpPr>
      <dsp:spPr>
        <a:xfrm rot="19800000">
          <a:off x="4161147" y="2074297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363829" y="2081427"/>
        <a:ext cx="21334" cy="21334"/>
      </dsp:txXfrm>
    </dsp:sp>
    <dsp:sp modelId="{5B1DED00-3E7E-554B-853E-38E390096ECD}">
      <dsp:nvSpPr>
        <dsp:cNvPr id="0" name=""/>
        <dsp:cNvSpPr/>
      </dsp:nvSpPr>
      <dsp:spPr>
        <a:xfrm>
          <a:off x="4464491" y="924337"/>
          <a:ext cx="1414776" cy="14147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Economic</a:t>
          </a:r>
          <a:endParaRPr lang="en-US" sz="1400" kern="1200" dirty="0"/>
        </a:p>
      </dsp:txBody>
      <dsp:txXfrm>
        <a:off x="4671680" y="1131526"/>
        <a:ext cx="1000398" cy="1000398"/>
      </dsp:txXfrm>
    </dsp:sp>
    <dsp:sp modelId="{CA4DF1ED-A355-CA46-AD0F-A00B926D2C46}">
      <dsp:nvSpPr>
        <dsp:cNvPr id="0" name=""/>
        <dsp:cNvSpPr/>
      </dsp:nvSpPr>
      <dsp:spPr>
        <a:xfrm rot="1800000">
          <a:off x="4161147" y="2995035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363829" y="3002165"/>
        <a:ext cx="21334" cy="21334"/>
      </dsp:txXfrm>
    </dsp:sp>
    <dsp:sp modelId="{C0805494-A98F-DD48-839E-26E3064BB9E2}">
      <dsp:nvSpPr>
        <dsp:cNvPr id="0" name=""/>
        <dsp:cNvSpPr/>
      </dsp:nvSpPr>
      <dsp:spPr>
        <a:xfrm>
          <a:off x="4464491" y="2765813"/>
          <a:ext cx="1414776" cy="14147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Natural</a:t>
          </a:r>
          <a:endParaRPr lang="en-US" sz="1400" kern="1200" dirty="0"/>
        </a:p>
      </dsp:txBody>
      <dsp:txXfrm>
        <a:off x="4671680" y="2973002"/>
        <a:ext cx="1000398" cy="1000398"/>
      </dsp:txXfrm>
    </dsp:sp>
    <dsp:sp modelId="{172CD455-E456-184E-B885-E780A28FA40D}">
      <dsp:nvSpPr>
        <dsp:cNvPr id="0" name=""/>
        <dsp:cNvSpPr/>
      </dsp:nvSpPr>
      <dsp:spPr>
        <a:xfrm rot="5400000">
          <a:off x="3363764" y="3455404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566447" y="3462534"/>
        <a:ext cx="21334" cy="21334"/>
      </dsp:txXfrm>
    </dsp:sp>
    <dsp:sp modelId="{E730ACEC-D145-9F42-BA5B-496A5970198F}">
      <dsp:nvSpPr>
        <dsp:cNvPr id="0" name=""/>
        <dsp:cNvSpPr/>
      </dsp:nvSpPr>
      <dsp:spPr>
        <a:xfrm>
          <a:off x="2869726" y="3686551"/>
          <a:ext cx="1414776" cy="14147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Technologic</a:t>
          </a:r>
        </a:p>
      </dsp:txBody>
      <dsp:txXfrm>
        <a:off x="3076915" y="3893740"/>
        <a:ext cx="1000398" cy="1000398"/>
      </dsp:txXfrm>
    </dsp:sp>
    <dsp:sp modelId="{24AB812C-20F0-DB4C-A546-AA6880CED482}">
      <dsp:nvSpPr>
        <dsp:cNvPr id="0" name=""/>
        <dsp:cNvSpPr/>
      </dsp:nvSpPr>
      <dsp:spPr>
        <a:xfrm rot="9000000">
          <a:off x="2566382" y="2995035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769064" y="3002165"/>
        <a:ext cx="21334" cy="21334"/>
      </dsp:txXfrm>
    </dsp:sp>
    <dsp:sp modelId="{F779E008-5248-8E45-9EE5-D23FEB0A0814}">
      <dsp:nvSpPr>
        <dsp:cNvPr id="0" name=""/>
        <dsp:cNvSpPr/>
      </dsp:nvSpPr>
      <dsp:spPr>
        <a:xfrm>
          <a:off x="1274961" y="2765813"/>
          <a:ext cx="1414776" cy="14147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Political</a:t>
          </a:r>
        </a:p>
      </dsp:txBody>
      <dsp:txXfrm>
        <a:off x="1482150" y="2973002"/>
        <a:ext cx="1000398" cy="1000398"/>
      </dsp:txXfrm>
    </dsp:sp>
    <dsp:sp modelId="{98173ADA-DCB9-8646-92E7-EF4818FD3133}">
      <dsp:nvSpPr>
        <dsp:cNvPr id="0" name=""/>
        <dsp:cNvSpPr/>
      </dsp:nvSpPr>
      <dsp:spPr>
        <a:xfrm rot="12600000">
          <a:off x="2566382" y="2074297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769064" y="2081427"/>
        <a:ext cx="21334" cy="21334"/>
      </dsp:txXfrm>
    </dsp:sp>
    <dsp:sp modelId="{D3D6EB1D-56D0-5840-8D6A-243362148BC0}">
      <dsp:nvSpPr>
        <dsp:cNvPr id="0" name=""/>
        <dsp:cNvSpPr/>
      </dsp:nvSpPr>
      <dsp:spPr>
        <a:xfrm>
          <a:off x="1274961" y="924337"/>
          <a:ext cx="1414776" cy="141477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Cultural</a:t>
          </a:r>
        </a:p>
      </dsp:txBody>
      <dsp:txXfrm>
        <a:off x="1482150" y="1131526"/>
        <a:ext cx="1000398" cy="100039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C61690-90AB-1849-B47B-E13F50E44E33}">
      <dsp:nvSpPr>
        <dsp:cNvPr id="0" name=""/>
        <dsp:cNvSpPr/>
      </dsp:nvSpPr>
      <dsp:spPr>
        <a:xfrm>
          <a:off x="2869726" y="1845075"/>
          <a:ext cx="1414776" cy="1414776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Marketing</a:t>
          </a:r>
          <a:endParaRPr lang="en-US" sz="1800" kern="1200" dirty="0"/>
        </a:p>
      </dsp:txBody>
      <dsp:txXfrm>
        <a:off x="3076915" y="2052264"/>
        <a:ext cx="1000398" cy="1000398"/>
      </dsp:txXfrm>
    </dsp:sp>
    <dsp:sp modelId="{9CC1F28A-190F-5243-BA52-B5740E7F00FB}">
      <dsp:nvSpPr>
        <dsp:cNvPr id="0" name=""/>
        <dsp:cNvSpPr/>
      </dsp:nvSpPr>
      <dsp:spPr>
        <a:xfrm rot="16200000">
          <a:off x="3363764" y="1613928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566447" y="1621058"/>
        <a:ext cx="21334" cy="21334"/>
      </dsp:txXfrm>
    </dsp:sp>
    <dsp:sp modelId="{0EAA9209-0785-604B-8F49-BE7119034895}">
      <dsp:nvSpPr>
        <dsp:cNvPr id="0" name=""/>
        <dsp:cNvSpPr/>
      </dsp:nvSpPr>
      <dsp:spPr>
        <a:xfrm>
          <a:off x="2869726" y="3599"/>
          <a:ext cx="1414776" cy="1414776"/>
        </a:xfrm>
        <a:prstGeom prst="ellipse">
          <a:avLst/>
        </a:prstGeom>
        <a:gradFill rotWithShape="1">
          <a:gsLst>
            <a:gs pos="0">
              <a:schemeClr val="accent1">
                <a:tint val="100000"/>
                <a:shade val="70000"/>
                <a:satMod val="150000"/>
              </a:schemeClr>
            </a:gs>
            <a:gs pos="100000">
              <a:schemeClr val="accent1">
                <a:tint val="95000"/>
                <a:satMod val="150000"/>
              </a:schemeClr>
            </a:gs>
          </a:gsLst>
          <a:lin ang="16200000" scaled="1"/>
        </a:gradFill>
        <a:ln w="12700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Demographic</a:t>
          </a:r>
          <a:endParaRPr lang="en-US" sz="1400" kern="1200" dirty="0"/>
        </a:p>
      </dsp:txBody>
      <dsp:txXfrm>
        <a:off x="3076915" y="210788"/>
        <a:ext cx="1000398" cy="1000398"/>
      </dsp:txXfrm>
    </dsp:sp>
    <dsp:sp modelId="{112DB4A5-1603-6A42-B193-4C72BCB67F73}">
      <dsp:nvSpPr>
        <dsp:cNvPr id="0" name=""/>
        <dsp:cNvSpPr/>
      </dsp:nvSpPr>
      <dsp:spPr>
        <a:xfrm rot="19800000">
          <a:off x="4161147" y="2074297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363829" y="2081427"/>
        <a:ext cx="21334" cy="21334"/>
      </dsp:txXfrm>
    </dsp:sp>
    <dsp:sp modelId="{5B1DED00-3E7E-554B-853E-38E390096ECD}">
      <dsp:nvSpPr>
        <dsp:cNvPr id="0" name=""/>
        <dsp:cNvSpPr/>
      </dsp:nvSpPr>
      <dsp:spPr>
        <a:xfrm>
          <a:off x="4464491" y="924337"/>
          <a:ext cx="1414776" cy="1414776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Economic</a:t>
          </a:r>
          <a:endParaRPr lang="en-US" sz="1400" kern="1200" dirty="0"/>
        </a:p>
      </dsp:txBody>
      <dsp:txXfrm>
        <a:off x="4671680" y="1131526"/>
        <a:ext cx="1000398" cy="1000398"/>
      </dsp:txXfrm>
    </dsp:sp>
    <dsp:sp modelId="{CA4DF1ED-A355-CA46-AD0F-A00B926D2C46}">
      <dsp:nvSpPr>
        <dsp:cNvPr id="0" name=""/>
        <dsp:cNvSpPr/>
      </dsp:nvSpPr>
      <dsp:spPr>
        <a:xfrm rot="1800000">
          <a:off x="4161147" y="2995035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363829" y="3002165"/>
        <a:ext cx="21334" cy="21334"/>
      </dsp:txXfrm>
    </dsp:sp>
    <dsp:sp modelId="{C0805494-A98F-DD48-839E-26E3064BB9E2}">
      <dsp:nvSpPr>
        <dsp:cNvPr id="0" name=""/>
        <dsp:cNvSpPr/>
      </dsp:nvSpPr>
      <dsp:spPr>
        <a:xfrm>
          <a:off x="4464491" y="2765813"/>
          <a:ext cx="1414776" cy="1414776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Natural</a:t>
          </a:r>
          <a:endParaRPr lang="en-US" sz="1400" kern="1200" dirty="0"/>
        </a:p>
      </dsp:txBody>
      <dsp:txXfrm>
        <a:off x="4671680" y="2973002"/>
        <a:ext cx="1000398" cy="1000398"/>
      </dsp:txXfrm>
    </dsp:sp>
    <dsp:sp modelId="{172CD455-E456-184E-B885-E780A28FA40D}">
      <dsp:nvSpPr>
        <dsp:cNvPr id="0" name=""/>
        <dsp:cNvSpPr/>
      </dsp:nvSpPr>
      <dsp:spPr>
        <a:xfrm rot="5400000">
          <a:off x="3363764" y="3455404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566447" y="3462534"/>
        <a:ext cx="21334" cy="21334"/>
      </dsp:txXfrm>
    </dsp:sp>
    <dsp:sp modelId="{E730ACEC-D145-9F42-BA5B-496A5970198F}">
      <dsp:nvSpPr>
        <dsp:cNvPr id="0" name=""/>
        <dsp:cNvSpPr/>
      </dsp:nvSpPr>
      <dsp:spPr>
        <a:xfrm>
          <a:off x="2869726" y="3686551"/>
          <a:ext cx="1414776" cy="1414776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Technologic</a:t>
          </a:r>
        </a:p>
      </dsp:txBody>
      <dsp:txXfrm>
        <a:off x="3076915" y="3893740"/>
        <a:ext cx="1000398" cy="1000398"/>
      </dsp:txXfrm>
    </dsp:sp>
    <dsp:sp modelId="{24AB812C-20F0-DB4C-A546-AA6880CED482}">
      <dsp:nvSpPr>
        <dsp:cNvPr id="0" name=""/>
        <dsp:cNvSpPr/>
      </dsp:nvSpPr>
      <dsp:spPr>
        <a:xfrm rot="9000000">
          <a:off x="2566382" y="2995035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769064" y="3002165"/>
        <a:ext cx="21334" cy="21334"/>
      </dsp:txXfrm>
    </dsp:sp>
    <dsp:sp modelId="{F779E008-5248-8E45-9EE5-D23FEB0A0814}">
      <dsp:nvSpPr>
        <dsp:cNvPr id="0" name=""/>
        <dsp:cNvSpPr/>
      </dsp:nvSpPr>
      <dsp:spPr>
        <a:xfrm>
          <a:off x="1274961" y="2765813"/>
          <a:ext cx="1414776" cy="1414776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Political</a:t>
          </a:r>
        </a:p>
      </dsp:txBody>
      <dsp:txXfrm>
        <a:off x="1482150" y="2973002"/>
        <a:ext cx="1000398" cy="1000398"/>
      </dsp:txXfrm>
    </dsp:sp>
    <dsp:sp modelId="{98173ADA-DCB9-8646-92E7-EF4818FD3133}">
      <dsp:nvSpPr>
        <dsp:cNvPr id="0" name=""/>
        <dsp:cNvSpPr/>
      </dsp:nvSpPr>
      <dsp:spPr>
        <a:xfrm rot="12600000">
          <a:off x="2566382" y="2074297"/>
          <a:ext cx="426699" cy="35595"/>
        </a:xfrm>
        <a:custGeom>
          <a:avLst/>
          <a:gdLst/>
          <a:ahLst/>
          <a:cxnLst/>
          <a:rect l="0" t="0" r="0" b="0"/>
          <a:pathLst>
            <a:path>
              <a:moveTo>
                <a:pt x="0" y="17797"/>
              </a:moveTo>
              <a:lnTo>
                <a:pt x="426699" y="177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769064" y="2081427"/>
        <a:ext cx="21334" cy="21334"/>
      </dsp:txXfrm>
    </dsp:sp>
    <dsp:sp modelId="{D3D6EB1D-56D0-5840-8D6A-243362148BC0}">
      <dsp:nvSpPr>
        <dsp:cNvPr id="0" name=""/>
        <dsp:cNvSpPr/>
      </dsp:nvSpPr>
      <dsp:spPr>
        <a:xfrm>
          <a:off x="1274961" y="924337"/>
          <a:ext cx="1414776" cy="1414776"/>
        </a:xfrm>
        <a:prstGeom prst="ellipse">
          <a:avLst/>
        </a:prstGeom>
        <a:gradFill rotWithShape="1">
          <a:gsLst>
            <a:gs pos="0">
              <a:schemeClr val="accent1">
                <a:tint val="100000"/>
                <a:shade val="70000"/>
                <a:satMod val="150000"/>
              </a:schemeClr>
            </a:gs>
            <a:gs pos="100000">
              <a:schemeClr val="accent1">
                <a:tint val="95000"/>
                <a:satMod val="150000"/>
              </a:schemeClr>
            </a:gs>
          </a:gsLst>
          <a:lin ang="16200000" scaled="1"/>
        </a:gradFill>
        <a:ln w="12700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Cultural</a:t>
          </a:r>
        </a:p>
      </dsp:txBody>
      <dsp:txXfrm>
        <a:off x="1482150" y="1131526"/>
        <a:ext cx="1000398" cy="100039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F0D902-1453-904C-81CB-2C463773001B}">
      <dsp:nvSpPr>
        <dsp:cNvPr id="0" name=""/>
        <dsp:cNvSpPr/>
      </dsp:nvSpPr>
      <dsp:spPr>
        <a:xfrm>
          <a:off x="3006658" y="1760488"/>
          <a:ext cx="1508990" cy="15089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Research Approaches</a:t>
          </a:r>
          <a:endParaRPr lang="en-US" sz="2000" kern="1200" dirty="0"/>
        </a:p>
      </dsp:txBody>
      <dsp:txXfrm>
        <a:off x="3080321" y="1834151"/>
        <a:ext cx="1361664" cy="1361664"/>
      </dsp:txXfrm>
    </dsp:sp>
    <dsp:sp modelId="{C275CF2D-C694-6B4B-9A53-224328880182}">
      <dsp:nvSpPr>
        <dsp:cNvPr id="0" name=""/>
        <dsp:cNvSpPr/>
      </dsp:nvSpPr>
      <dsp:spPr>
        <a:xfrm rot="16200000">
          <a:off x="3386637" y="1385972"/>
          <a:ext cx="74903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4903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398090-F71F-1145-8519-31E08EE34A8A}">
      <dsp:nvSpPr>
        <dsp:cNvPr id="0" name=""/>
        <dsp:cNvSpPr/>
      </dsp:nvSpPr>
      <dsp:spPr>
        <a:xfrm>
          <a:off x="3255642" y="432"/>
          <a:ext cx="1011023" cy="101102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Observational</a:t>
          </a:r>
          <a:endParaRPr lang="en-US" sz="1100" kern="1200" dirty="0"/>
        </a:p>
      </dsp:txBody>
      <dsp:txXfrm>
        <a:off x="3304996" y="49786"/>
        <a:ext cx="912315" cy="912315"/>
      </dsp:txXfrm>
    </dsp:sp>
    <dsp:sp modelId="{0C090E10-5BD8-F94C-9202-1ABF78AA53DD}">
      <dsp:nvSpPr>
        <dsp:cNvPr id="0" name=""/>
        <dsp:cNvSpPr/>
      </dsp:nvSpPr>
      <dsp:spPr>
        <a:xfrm>
          <a:off x="4515649" y="2514983"/>
          <a:ext cx="74903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4903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759309-1C3E-1D43-B4B3-1049DA3703DF}">
      <dsp:nvSpPr>
        <dsp:cNvPr id="0" name=""/>
        <dsp:cNvSpPr/>
      </dsp:nvSpPr>
      <dsp:spPr>
        <a:xfrm>
          <a:off x="5264682" y="2009472"/>
          <a:ext cx="1011023" cy="101102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Ethnographic</a:t>
          </a:r>
          <a:endParaRPr lang="en-US" sz="1200" kern="1200" dirty="0"/>
        </a:p>
      </dsp:txBody>
      <dsp:txXfrm>
        <a:off x="5314036" y="2058826"/>
        <a:ext cx="912315" cy="912315"/>
      </dsp:txXfrm>
    </dsp:sp>
    <dsp:sp modelId="{7E439475-9531-064C-B4FC-F30CD219EADC}">
      <dsp:nvSpPr>
        <dsp:cNvPr id="0" name=""/>
        <dsp:cNvSpPr/>
      </dsp:nvSpPr>
      <dsp:spPr>
        <a:xfrm rot="5400000">
          <a:off x="3386637" y="3643995"/>
          <a:ext cx="74903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4903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C04DF7-69F8-214A-905F-B8730A432E73}">
      <dsp:nvSpPr>
        <dsp:cNvPr id="0" name=""/>
        <dsp:cNvSpPr/>
      </dsp:nvSpPr>
      <dsp:spPr>
        <a:xfrm>
          <a:off x="3255642" y="4018512"/>
          <a:ext cx="1011023" cy="101102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Survey</a:t>
          </a:r>
          <a:endParaRPr lang="en-US" sz="2200" kern="1200" dirty="0"/>
        </a:p>
      </dsp:txBody>
      <dsp:txXfrm>
        <a:off x="3304996" y="4067866"/>
        <a:ext cx="912315" cy="912315"/>
      </dsp:txXfrm>
    </dsp:sp>
    <dsp:sp modelId="{C2ED67A7-8C33-2649-BB18-AB7113E51A09}">
      <dsp:nvSpPr>
        <dsp:cNvPr id="0" name=""/>
        <dsp:cNvSpPr/>
      </dsp:nvSpPr>
      <dsp:spPr>
        <a:xfrm rot="10800000">
          <a:off x="2257625" y="2514984"/>
          <a:ext cx="74903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4903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0AE635-162B-D842-AB51-C5C84C6306BE}">
      <dsp:nvSpPr>
        <dsp:cNvPr id="0" name=""/>
        <dsp:cNvSpPr/>
      </dsp:nvSpPr>
      <dsp:spPr>
        <a:xfrm>
          <a:off x="1246602" y="2009472"/>
          <a:ext cx="1011023" cy="101102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Experimental</a:t>
          </a:r>
          <a:endParaRPr lang="en-US" sz="1200" kern="1200" dirty="0"/>
        </a:p>
      </dsp:txBody>
      <dsp:txXfrm>
        <a:off x="1295956" y="2058826"/>
        <a:ext cx="912315" cy="91231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F0D902-1453-904C-81CB-2C463773001B}">
      <dsp:nvSpPr>
        <dsp:cNvPr id="0" name=""/>
        <dsp:cNvSpPr/>
      </dsp:nvSpPr>
      <dsp:spPr>
        <a:xfrm>
          <a:off x="3006658" y="1760488"/>
          <a:ext cx="1508990" cy="150899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Research Approaches</a:t>
          </a:r>
          <a:endParaRPr lang="en-US" sz="2000" kern="1200" dirty="0"/>
        </a:p>
      </dsp:txBody>
      <dsp:txXfrm>
        <a:off x="3080321" y="1834151"/>
        <a:ext cx="1361664" cy="1361664"/>
      </dsp:txXfrm>
    </dsp:sp>
    <dsp:sp modelId="{C275CF2D-C694-6B4B-9A53-224328880182}">
      <dsp:nvSpPr>
        <dsp:cNvPr id="0" name=""/>
        <dsp:cNvSpPr/>
      </dsp:nvSpPr>
      <dsp:spPr>
        <a:xfrm rot="16200000">
          <a:off x="3386637" y="1385972"/>
          <a:ext cx="74903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4903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398090-F71F-1145-8519-31E08EE34A8A}">
      <dsp:nvSpPr>
        <dsp:cNvPr id="0" name=""/>
        <dsp:cNvSpPr/>
      </dsp:nvSpPr>
      <dsp:spPr>
        <a:xfrm>
          <a:off x="3255642" y="432"/>
          <a:ext cx="1011023" cy="101102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Observational</a:t>
          </a:r>
          <a:endParaRPr lang="en-US" sz="1100" kern="1200" dirty="0"/>
        </a:p>
      </dsp:txBody>
      <dsp:txXfrm>
        <a:off x="3304996" y="49786"/>
        <a:ext cx="912315" cy="912315"/>
      </dsp:txXfrm>
    </dsp:sp>
    <dsp:sp modelId="{0C090E10-5BD8-F94C-9202-1ABF78AA53DD}">
      <dsp:nvSpPr>
        <dsp:cNvPr id="0" name=""/>
        <dsp:cNvSpPr/>
      </dsp:nvSpPr>
      <dsp:spPr>
        <a:xfrm>
          <a:off x="4515649" y="2514983"/>
          <a:ext cx="74903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4903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759309-1C3E-1D43-B4B3-1049DA3703DF}">
      <dsp:nvSpPr>
        <dsp:cNvPr id="0" name=""/>
        <dsp:cNvSpPr/>
      </dsp:nvSpPr>
      <dsp:spPr>
        <a:xfrm>
          <a:off x="5264682" y="2009472"/>
          <a:ext cx="1011023" cy="1011023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Ethnographic</a:t>
          </a:r>
          <a:endParaRPr lang="en-US" sz="1200" kern="1200" dirty="0"/>
        </a:p>
      </dsp:txBody>
      <dsp:txXfrm>
        <a:off x="5314036" y="2058826"/>
        <a:ext cx="912315" cy="912315"/>
      </dsp:txXfrm>
    </dsp:sp>
    <dsp:sp modelId="{7E439475-9531-064C-B4FC-F30CD219EADC}">
      <dsp:nvSpPr>
        <dsp:cNvPr id="0" name=""/>
        <dsp:cNvSpPr/>
      </dsp:nvSpPr>
      <dsp:spPr>
        <a:xfrm rot="5400000">
          <a:off x="3386637" y="3643995"/>
          <a:ext cx="74903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4903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C04DF7-69F8-214A-905F-B8730A432E73}">
      <dsp:nvSpPr>
        <dsp:cNvPr id="0" name=""/>
        <dsp:cNvSpPr/>
      </dsp:nvSpPr>
      <dsp:spPr>
        <a:xfrm>
          <a:off x="3255642" y="4018512"/>
          <a:ext cx="1011023" cy="101102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Survey</a:t>
          </a:r>
          <a:endParaRPr lang="en-US" sz="2200" kern="1200" dirty="0"/>
        </a:p>
      </dsp:txBody>
      <dsp:txXfrm>
        <a:off x="3304996" y="4067866"/>
        <a:ext cx="912315" cy="912315"/>
      </dsp:txXfrm>
    </dsp:sp>
    <dsp:sp modelId="{C2ED67A7-8C33-2649-BB18-AB7113E51A09}">
      <dsp:nvSpPr>
        <dsp:cNvPr id="0" name=""/>
        <dsp:cNvSpPr/>
      </dsp:nvSpPr>
      <dsp:spPr>
        <a:xfrm rot="10800000">
          <a:off x="2257625" y="2514984"/>
          <a:ext cx="74903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4903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0AE635-162B-D842-AB51-C5C84C6306BE}">
      <dsp:nvSpPr>
        <dsp:cNvPr id="0" name=""/>
        <dsp:cNvSpPr/>
      </dsp:nvSpPr>
      <dsp:spPr>
        <a:xfrm>
          <a:off x="1246602" y="2009472"/>
          <a:ext cx="1011023" cy="1011023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Experimental</a:t>
          </a:r>
          <a:endParaRPr lang="en-US" sz="1200" kern="1200" dirty="0"/>
        </a:p>
      </dsp:txBody>
      <dsp:txXfrm>
        <a:off x="1295956" y="2058826"/>
        <a:ext cx="912315" cy="91231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6CC212-5E47-7F41-BD6F-1A2BAF31762A}">
      <dsp:nvSpPr>
        <dsp:cNvPr id="0" name=""/>
        <dsp:cNvSpPr/>
      </dsp:nvSpPr>
      <dsp:spPr>
        <a:xfrm>
          <a:off x="4186" y="1858869"/>
          <a:ext cx="1297835" cy="7787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Cultural	</a:t>
          </a:r>
          <a:endParaRPr lang="en-US" sz="1600" kern="1200" dirty="0"/>
        </a:p>
      </dsp:txBody>
      <dsp:txXfrm>
        <a:off x="26993" y="1881676"/>
        <a:ext cx="1252221" cy="733087"/>
      </dsp:txXfrm>
    </dsp:sp>
    <dsp:sp modelId="{6CF7B3F6-2E45-BA49-A150-67EEE41ED421}">
      <dsp:nvSpPr>
        <dsp:cNvPr id="0" name=""/>
        <dsp:cNvSpPr/>
      </dsp:nvSpPr>
      <dsp:spPr>
        <a:xfrm>
          <a:off x="1431805" y="2087288"/>
          <a:ext cx="275141" cy="3218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1431805" y="2151661"/>
        <a:ext cx="192599" cy="193117"/>
      </dsp:txXfrm>
    </dsp:sp>
    <dsp:sp modelId="{E1D71484-7D8B-C541-983A-2EED2A42EC3C}">
      <dsp:nvSpPr>
        <dsp:cNvPr id="0" name=""/>
        <dsp:cNvSpPr/>
      </dsp:nvSpPr>
      <dsp:spPr>
        <a:xfrm>
          <a:off x="1821156" y="1858869"/>
          <a:ext cx="1297835" cy="7787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Social</a:t>
          </a:r>
          <a:endParaRPr lang="en-US" sz="1600" kern="1200" dirty="0"/>
        </a:p>
      </dsp:txBody>
      <dsp:txXfrm>
        <a:off x="1843963" y="1881676"/>
        <a:ext cx="1252221" cy="733087"/>
      </dsp:txXfrm>
    </dsp:sp>
    <dsp:sp modelId="{B2722FE2-A90A-5047-96A3-7CE2ECC96D59}">
      <dsp:nvSpPr>
        <dsp:cNvPr id="0" name=""/>
        <dsp:cNvSpPr/>
      </dsp:nvSpPr>
      <dsp:spPr>
        <a:xfrm>
          <a:off x="3248775" y="2087288"/>
          <a:ext cx="275141" cy="3218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3248775" y="2151661"/>
        <a:ext cx="192599" cy="193117"/>
      </dsp:txXfrm>
    </dsp:sp>
    <dsp:sp modelId="{D296EB60-2977-AA4B-B5B3-1FB259264519}">
      <dsp:nvSpPr>
        <dsp:cNvPr id="0" name=""/>
        <dsp:cNvSpPr/>
      </dsp:nvSpPr>
      <dsp:spPr>
        <a:xfrm>
          <a:off x="3638125" y="1858869"/>
          <a:ext cx="1297835" cy="7787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Personal </a:t>
          </a:r>
        </a:p>
      </dsp:txBody>
      <dsp:txXfrm>
        <a:off x="3660932" y="1881676"/>
        <a:ext cx="1252221" cy="733087"/>
      </dsp:txXfrm>
    </dsp:sp>
    <dsp:sp modelId="{3DD07791-603F-114B-BF57-A5E7550C3F18}">
      <dsp:nvSpPr>
        <dsp:cNvPr id="0" name=""/>
        <dsp:cNvSpPr/>
      </dsp:nvSpPr>
      <dsp:spPr>
        <a:xfrm>
          <a:off x="5065744" y="2087288"/>
          <a:ext cx="275141" cy="3218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5065744" y="2151661"/>
        <a:ext cx="192599" cy="193117"/>
      </dsp:txXfrm>
    </dsp:sp>
    <dsp:sp modelId="{1DDD440D-6A30-4240-91CC-04EF0277275F}">
      <dsp:nvSpPr>
        <dsp:cNvPr id="0" name=""/>
        <dsp:cNvSpPr/>
      </dsp:nvSpPr>
      <dsp:spPr>
        <a:xfrm>
          <a:off x="5455095" y="1858869"/>
          <a:ext cx="1297835" cy="7787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Psychological</a:t>
          </a:r>
        </a:p>
      </dsp:txBody>
      <dsp:txXfrm>
        <a:off x="5477902" y="1881676"/>
        <a:ext cx="1252221" cy="733087"/>
      </dsp:txXfrm>
    </dsp:sp>
    <dsp:sp modelId="{F57E70B5-146C-B744-8B76-7F6B28BBBCB4}">
      <dsp:nvSpPr>
        <dsp:cNvPr id="0" name=""/>
        <dsp:cNvSpPr/>
      </dsp:nvSpPr>
      <dsp:spPr>
        <a:xfrm>
          <a:off x="6882714" y="2087288"/>
          <a:ext cx="275141" cy="3218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6882714" y="2151661"/>
        <a:ext cx="192599" cy="193117"/>
      </dsp:txXfrm>
    </dsp:sp>
    <dsp:sp modelId="{B3C6D049-7D30-954B-9200-5BEA20A48DB6}">
      <dsp:nvSpPr>
        <dsp:cNvPr id="0" name=""/>
        <dsp:cNvSpPr/>
      </dsp:nvSpPr>
      <dsp:spPr>
        <a:xfrm>
          <a:off x="7272064" y="1858869"/>
          <a:ext cx="1297835" cy="7787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Buyer</a:t>
          </a:r>
        </a:p>
      </dsp:txBody>
      <dsp:txXfrm>
        <a:off x="7294871" y="1881676"/>
        <a:ext cx="1252221" cy="73308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0AE80A-9685-124A-859D-00B0DE88572D}">
      <dsp:nvSpPr>
        <dsp:cNvPr id="0" name=""/>
        <dsp:cNvSpPr/>
      </dsp:nvSpPr>
      <dsp:spPr>
        <a:xfrm>
          <a:off x="3633040" y="1547522"/>
          <a:ext cx="1186593" cy="118659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Personal</a:t>
          </a:r>
          <a:endParaRPr lang="en-US" sz="1800" kern="1200" dirty="0"/>
        </a:p>
      </dsp:txBody>
      <dsp:txXfrm>
        <a:off x="3806813" y="1721295"/>
        <a:ext cx="839047" cy="839047"/>
      </dsp:txXfrm>
    </dsp:sp>
    <dsp:sp modelId="{9412E9A4-4D53-184C-8156-60943801AC6A}">
      <dsp:nvSpPr>
        <dsp:cNvPr id="0" name=""/>
        <dsp:cNvSpPr/>
      </dsp:nvSpPr>
      <dsp:spPr>
        <a:xfrm rot="16200000">
          <a:off x="4047217" y="1355768"/>
          <a:ext cx="358239" cy="25268"/>
        </a:xfrm>
        <a:custGeom>
          <a:avLst/>
          <a:gdLst/>
          <a:ahLst/>
          <a:cxnLst/>
          <a:rect l="0" t="0" r="0" b="0"/>
          <a:pathLst>
            <a:path>
              <a:moveTo>
                <a:pt x="0" y="12634"/>
              </a:moveTo>
              <a:lnTo>
                <a:pt x="358239" y="126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217381" y="1359446"/>
        <a:ext cx="17911" cy="17911"/>
      </dsp:txXfrm>
    </dsp:sp>
    <dsp:sp modelId="{95EE8584-EA69-344C-9BF3-CE7AA911E19D}">
      <dsp:nvSpPr>
        <dsp:cNvPr id="0" name=""/>
        <dsp:cNvSpPr/>
      </dsp:nvSpPr>
      <dsp:spPr>
        <a:xfrm>
          <a:off x="3633040" y="2689"/>
          <a:ext cx="1186593" cy="118659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Economic situation</a:t>
          </a:r>
          <a:endParaRPr lang="en-US" sz="1300" kern="1200" dirty="0"/>
        </a:p>
      </dsp:txBody>
      <dsp:txXfrm>
        <a:off x="3806813" y="176462"/>
        <a:ext cx="839047" cy="839047"/>
      </dsp:txXfrm>
    </dsp:sp>
    <dsp:sp modelId="{6FC35BC7-79DA-D244-A35A-34232013DB77}">
      <dsp:nvSpPr>
        <dsp:cNvPr id="0" name=""/>
        <dsp:cNvSpPr/>
      </dsp:nvSpPr>
      <dsp:spPr>
        <a:xfrm rot="20520000">
          <a:off x="4781829" y="1889495"/>
          <a:ext cx="358239" cy="25268"/>
        </a:xfrm>
        <a:custGeom>
          <a:avLst/>
          <a:gdLst/>
          <a:ahLst/>
          <a:cxnLst/>
          <a:rect l="0" t="0" r="0" b="0"/>
          <a:pathLst>
            <a:path>
              <a:moveTo>
                <a:pt x="0" y="12634"/>
              </a:moveTo>
              <a:lnTo>
                <a:pt x="358239" y="126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51992" y="1893173"/>
        <a:ext cx="17911" cy="17911"/>
      </dsp:txXfrm>
    </dsp:sp>
    <dsp:sp modelId="{A6A878BF-CE05-B243-94CF-A14CDCE9CC42}">
      <dsp:nvSpPr>
        <dsp:cNvPr id="0" name=""/>
        <dsp:cNvSpPr/>
      </dsp:nvSpPr>
      <dsp:spPr>
        <a:xfrm>
          <a:off x="5102264" y="1070142"/>
          <a:ext cx="1186593" cy="118659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Lifestyle</a:t>
          </a:r>
          <a:endParaRPr lang="en-US" sz="1300" kern="1200" dirty="0"/>
        </a:p>
      </dsp:txBody>
      <dsp:txXfrm>
        <a:off x="5276037" y="1243915"/>
        <a:ext cx="839047" cy="839047"/>
      </dsp:txXfrm>
    </dsp:sp>
    <dsp:sp modelId="{4B36DFF2-21C5-AC4F-93B1-4ADE707D5877}">
      <dsp:nvSpPr>
        <dsp:cNvPr id="0" name=""/>
        <dsp:cNvSpPr/>
      </dsp:nvSpPr>
      <dsp:spPr>
        <a:xfrm rot="3240000">
          <a:off x="4501232" y="2753083"/>
          <a:ext cx="358239" cy="25268"/>
        </a:xfrm>
        <a:custGeom>
          <a:avLst/>
          <a:gdLst/>
          <a:ahLst/>
          <a:cxnLst/>
          <a:rect l="0" t="0" r="0" b="0"/>
          <a:pathLst>
            <a:path>
              <a:moveTo>
                <a:pt x="0" y="12634"/>
              </a:moveTo>
              <a:lnTo>
                <a:pt x="358239" y="126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671396" y="2756761"/>
        <a:ext cx="17911" cy="17911"/>
      </dsp:txXfrm>
    </dsp:sp>
    <dsp:sp modelId="{C3AB4D8A-EFCC-3D4C-B7C4-B8FC9F9E3A77}">
      <dsp:nvSpPr>
        <dsp:cNvPr id="0" name=""/>
        <dsp:cNvSpPr/>
      </dsp:nvSpPr>
      <dsp:spPr>
        <a:xfrm>
          <a:off x="4541070" y="2797319"/>
          <a:ext cx="1186593" cy="118659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Age &amp; life-cycle stages</a:t>
          </a:r>
          <a:endParaRPr lang="en-US" sz="1300" kern="1200" dirty="0"/>
        </a:p>
      </dsp:txBody>
      <dsp:txXfrm>
        <a:off x="4714843" y="2971092"/>
        <a:ext cx="839047" cy="839047"/>
      </dsp:txXfrm>
    </dsp:sp>
    <dsp:sp modelId="{350DFD0F-E350-B843-A238-6C8FF205FA61}">
      <dsp:nvSpPr>
        <dsp:cNvPr id="0" name=""/>
        <dsp:cNvSpPr/>
      </dsp:nvSpPr>
      <dsp:spPr>
        <a:xfrm rot="7560000">
          <a:off x="3593201" y="2753083"/>
          <a:ext cx="358239" cy="25268"/>
        </a:xfrm>
        <a:custGeom>
          <a:avLst/>
          <a:gdLst/>
          <a:ahLst/>
          <a:cxnLst/>
          <a:rect l="0" t="0" r="0" b="0"/>
          <a:pathLst>
            <a:path>
              <a:moveTo>
                <a:pt x="0" y="12634"/>
              </a:moveTo>
              <a:lnTo>
                <a:pt x="358239" y="126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763365" y="2756761"/>
        <a:ext cx="17911" cy="17911"/>
      </dsp:txXfrm>
    </dsp:sp>
    <dsp:sp modelId="{57DEA4E4-E07B-5249-971D-66917A9C4C2D}">
      <dsp:nvSpPr>
        <dsp:cNvPr id="0" name=""/>
        <dsp:cNvSpPr/>
      </dsp:nvSpPr>
      <dsp:spPr>
        <a:xfrm>
          <a:off x="2725009" y="2797319"/>
          <a:ext cx="1186593" cy="118659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Occupation</a:t>
          </a:r>
          <a:endParaRPr lang="en-US" sz="1300" kern="1200" dirty="0"/>
        </a:p>
      </dsp:txBody>
      <dsp:txXfrm>
        <a:off x="2898782" y="2971092"/>
        <a:ext cx="839047" cy="839047"/>
      </dsp:txXfrm>
    </dsp:sp>
    <dsp:sp modelId="{48985826-5B1F-FA49-B140-C1555EFB64F1}">
      <dsp:nvSpPr>
        <dsp:cNvPr id="0" name=""/>
        <dsp:cNvSpPr/>
      </dsp:nvSpPr>
      <dsp:spPr>
        <a:xfrm rot="11880000">
          <a:off x="3312605" y="1889495"/>
          <a:ext cx="358239" cy="25268"/>
        </a:xfrm>
        <a:custGeom>
          <a:avLst/>
          <a:gdLst/>
          <a:ahLst/>
          <a:cxnLst/>
          <a:rect l="0" t="0" r="0" b="0"/>
          <a:pathLst>
            <a:path>
              <a:moveTo>
                <a:pt x="0" y="12634"/>
              </a:moveTo>
              <a:lnTo>
                <a:pt x="358239" y="126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482769" y="1893173"/>
        <a:ext cx="17911" cy="17911"/>
      </dsp:txXfrm>
    </dsp:sp>
    <dsp:sp modelId="{F5B8B97D-A0ED-C54A-BB69-757DD7103C6B}">
      <dsp:nvSpPr>
        <dsp:cNvPr id="0" name=""/>
        <dsp:cNvSpPr/>
      </dsp:nvSpPr>
      <dsp:spPr>
        <a:xfrm>
          <a:off x="2163816" y="1070142"/>
          <a:ext cx="1186593" cy="118659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Personality &amp; self-concept </a:t>
          </a:r>
          <a:endParaRPr lang="en-US" sz="1300" kern="1200" dirty="0"/>
        </a:p>
      </dsp:txBody>
      <dsp:txXfrm>
        <a:off x="2337589" y="1243915"/>
        <a:ext cx="839047" cy="83904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6CC212-5E47-7F41-BD6F-1A2BAF31762A}">
      <dsp:nvSpPr>
        <dsp:cNvPr id="0" name=""/>
        <dsp:cNvSpPr/>
      </dsp:nvSpPr>
      <dsp:spPr>
        <a:xfrm>
          <a:off x="4186" y="1858869"/>
          <a:ext cx="1297835" cy="77870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Cultural	</a:t>
          </a:r>
          <a:endParaRPr lang="en-US" sz="1600" kern="1200" dirty="0"/>
        </a:p>
      </dsp:txBody>
      <dsp:txXfrm>
        <a:off x="26993" y="1881676"/>
        <a:ext cx="1252221" cy="733087"/>
      </dsp:txXfrm>
    </dsp:sp>
    <dsp:sp modelId="{6CF7B3F6-2E45-BA49-A150-67EEE41ED421}">
      <dsp:nvSpPr>
        <dsp:cNvPr id="0" name=""/>
        <dsp:cNvSpPr/>
      </dsp:nvSpPr>
      <dsp:spPr>
        <a:xfrm>
          <a:off x="1431805" y="2087288"/>
          <a:ext cx="275141" cy="3218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1431805" y="2151661"/>
        <a:ext cx="192599" cy="193117"/>
      </dsp:txXfrm>
    </dsp:sp>
    <dsp:sp modelId="{E1D71484-7D8B-C541-983A-2EED2A42EC3C}">
      <dsp:nvSpPr>
        <dsp:cNvPr id="0" name=""/>
        <dsp:cNvSpPr/>
      </dsp:nvSpPr>
      <dsp:spPr>
        <a:xfrm>
          <a:off x="1821156" y="1858869"/>
          <a:ext cx="1297835" cy="77870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Social</a:t>
          </a:r>
          <a:endParaRPr lang="en-US" sz="1600" kern="1200" dirty="0"/>
        </a:p>
      </dsp:txBody>
      <dsp:txXfrm>
        <a:off x="1843963" y="1881676"/>
        <a:ext cx="1252221" cy="733087"/>
      </dsp:txXfrm>
    </dsp:sp>
    <dsp:sp modelId="{B2722FE2-A90A-5047-96A3-7CE2ECC96D59}">
      <dsp:nvSpPr>
        <dsp:cNvPr id="0" name=""/>
        <dsp:cNvSpPr/>
      </dsp:nvSpPr>
      <dsp:spPr>
        <a:xfrm>
          <a:off x="3248775" y="2087288"/>
          <a:ext cx="275141" cy="3218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3248775" y="2151661"/>
        <a:ext cx="192599" cy="193117"/>
      </dsp:txXfrm>
    </dsp:sp>
    <dsp:sp modelId="{D296EB60-2977-AA4B-B5B3-1FB259264519}">
      <dsp:nvSpPr>
        <dsp:cNvPr id="0" name=""/>
        <dsp:cNvSpPr/>
      </dsp:nvSpPr>
      <dsp:spPr>
        <a:xfrm>
          <a:off x="3638125" y="1858869"/>
          <a:ext cx="1297835" cy="7787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Personal </a:t>
          </a:r>
        </a:p>
      </dsp:txBody>
      <dsp:txXfrm>
        <a:off x="3660932" y="1881676"/>
        <a:ext cx="1252221" cy="733087"/>
      </dsp:txXfrm>
    </dsp:sp>
    <dsp:sp modelId="{3DD07791-603F-114B-BF57-A5E7550C3F18}">
      <dsp:nvSpPr>
        <dsp:cNvPr id="0" name=""/>
        <dsp:cNvSpPr/>
      </dsp:nvSpPr>
      <dsp:spPr>
        <a:xfrm>
          <a:off x="5065744" y="2087288"/>
          <a:ext cx="275141" cy="3218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5065744" y="2151661"/>
        <a:ext cx="192599" cy="193117"/>
      </dsp:txXfrm>
    </dsp:sp>
    <dsp:sp modelId="{1DDD440D-6A30-4240-91CC-04EF0277275F}">
      <dsp:nvSpPr>
        <dsp:cNvPr id="0" name=""/>
        <dsp:cNvSpPr/>
      </dsp:nvSpPr>
      <dsp:spPr>
        <a:xfrm>
          <a:off x="5455095" y="1858869"/>
          <a:ext cx="1297835" cy="77870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Psychological</a:t>
          </a:r>
        </a:p>
      </dsp:txBody>
      <dsp:txXfrm>
        <a:off x="5477902" y="1881676"/>
        <a:ext cx="1252221" cy="733087"/>
      </dsp:txXfrm>
    </dsp:sp>
    <dsp:sp modelId="{F57E70B5-146C-B744-8B76-7F6B28BBBCB4}">
      <dsp:nvSpPr>
        <dsp:cNvPr id="0" name=""/>
        <dsp:cNvSpPr/>
      </dsp:nvSpPr>
      <dsp:spPr>
        <a:xfrm>
          <a:off x="6882714" y="2087288"/>
          <a:ext cx="275141" cy="3218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6882714" y="2151661"/>
        <a:ext cx="192599" cy="193117"/>
      </dsp:txXfrm>
    </dsp:sp>
    <dsp:sp modelId="{B3C6D049-7D30-954B-9200-5BEA20A48DB6}">
      <dsp:nvSpPr>
        <dsp:cNvPr id="0" name=""/>
        <dsp:cNvSpPr/>
      </dsp:nvSpPr>
      <dsp:spPr>
        <a:xfrm>
          <a:off x="7272064" y="1858869"/>
          <a:ext cx="1297835" cy="77870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Buyer</a:t>
          </a:r>
        </a:p>
      </dsp:txBody>
      <dsp:txXfrm>
        <a:off x="7294871" y="1881676"/>
        <a:ext cx="1252221" cy="733087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04F38D-3790-4900-B123-3F3DA016D38B}">
      <dsp:nvSpPr>
        <dsp:cNvPr id="0" name=""/>
        <dsp:cNvSpPr/>
      </dsp:nvSpPr>
      <dsp:spPr>
        <a:xfrm>
          <a:off x="0" y="342112"/>
          <a:ext cx="1402690" cy="84161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Personal income</a:t>
          </a:r>
          <a:endParaRPr lang="en-US" sz="2300" kern="1200" dirty="0"/>
        </a:p>
      </dsp:txBody>
      <dsp:txXfrm>
        <a:off x="0" y="342112"/>
        <a:ext cx="1402690" cy="841614"/>
      </dsp:txXfrm>
    </dsp:sp>
    <dsp:sp modelId="{FF154D3D-A225-4A93-A817-1341775D04EC}">
      <dsp:nvSpPr>
        <dsp:cNvPr id="0" name=""/>
        <dsp:cNvSpPr/>
      </dsp:nvSpPr>
      <dsp:spPr>
        <a:xfrm>
          <a:off x="1542960" y="342112"/>
          <a:ext cx="1402690" cy="841614"/>
        </a:xfrm>
        <a:prstGeom prst="rect">
          <a:avLst/>
        </a:prstGeom>
        <a:solidFill>
          <a:schemeClr val="accent4">
            <a:hueOff val="291205"/>
            <a:satOff val="-1436"/>
            <a:lumOff val="-627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Savings</a:t>
          </a:r>
        </a:p>
      </dsp:txBody>
      <dsp:txXfrm>
        <a:off x="1542960" y="342112"/>
        <a:ext cx="1402690" cy="841614"/>
      </dsp:txXfrm>
    </dsp:sp>
    <dsp:sp modelId="{B5FC5A2D-CDAC-406E-A046-8CF31B89B6BD}">
      <dsp:nvSpPr>
        <dsp:cNvPr id="0" name=""/>
        <dsp:cNvSpPr/>
      </dsp:nvSpPr>
      <dsp:spPr>
        <a:xfrm>
          <a:off x="3085920" y="342112"/>
          <a:ext cx="1402690" cy="841614"/>
        </a:xfrm>
        <a:prstGeom prst="rect">
          <a:avLst/>
        </a:prstGeom>
        <a:solidFill>
          <a:schemeClr val="accent4">
            <a:hueOff val="582410"/>
            <a:satOff val="-2871"/>
            <a:lumOff val="-125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Interest rates</a:t>
          </a:r>
        </a:p>
      </dsp:txBody>
      <dsp:txXfrm>
        <a:off x="3085920" y="342112"/>
        <a:ext cx="1402690" cy="84161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0AE80A-9685-124A-859D-00B0DE88572D}">
      <dsp:nvSpPr>
        <dsp:cNvPr id="0" name=""/>
        <dsp:cNvSpPr/>
      </dsp:nvSpPr>
      <dsp:spPr>
        <a:xfrm>
          <a:off x="3633040" y="1547522"/>
          <a:ext cx="1186593" cy="1186593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Personal</a:t>
          </a:r>
          <a:endParaRPr lang="en-US" sz="1800" kern="1200" dirty="0"/>
        </a:p>
      </dsp:txBody>
      <dsp:txXfrm>
        <a:off x="3806813" y="1721295"/>
        <a:ext cx="839047" cy="839047"/>
      </dsp:txXfrm>
    </dsp:sp>
    <dsp:sp modelId="{9412E9A4-4D53-184C-8156-60943801AC6A}">
      <dsp:nvSpPr>
        <dsp:cNvPr id="0" name=""/>
        <dsp:cNvSpPr/>
      </dsp:nvSpPr>
      <dsp:spPr>
        <a:xfrm rot="16200000">
          <a:off x="4047217" y="1355768"/>
          <a:ext cx="358239" cy="25268"/>
        </a:xfrm>
        <a:custGeom>
          <a:avLst/>
          <a:gdLst/>
          <a:ahLst/>
          <a:cxnLst/>
          <a:rect l="0" t="0" r="0" b="0"/>
          <a:pathLst>
            <a:path>
              <a:moveTo>
                <a:pt x="0" y="12634"/>
              </a:moveTo>
              <a:lnTo>
                <a:pt x="358239" y="126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217381" y="1359446"/>
        <a:ext cx="17911" cy="17911"/>
      </dsp:txXfrm>
    </dsp:sp>
    <dsp:sp modelId="{95EE8584-EA69-344C-9BF3-CE7AA911E19D}">
      <dsp:nvSpPr>
        <dsp:cNvPr id="0" name=""/>
        <dsp:cNvSpPr/>
      </dsp:nvSpPr>
      <dsp:spPr>
        <a:xfrm>
          <a:off x="3633040" y="2689"/>
          <a:ext cx="1186593" cy="118659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Economic situation</a:t>
          </a:r>
          <a:endParaRPr lang="en-US" sz="1300" kern="1200" dirty="0"/>
        </a:p>
      </dsp:txBody>
      <dsp:txXfrm>
        <a:off x="3806813" y="176462"/>
        <a:ext cx="839047" cy="839047"/>
      </dsp:txXfrm>
    </dsp:sp>
    <dsp:sp modelId="{6FC35BC7-79DA-D244-A35A-34232013DB77}">
      <dsp:nvSpPr>
        <dsp:cNvPr id="0" name=""/>
        <dsp:cNvSpPr/>
      </dsp:nvSpPr>
      <dsp:spPr>
        <a:xfrm rot="20520000">
          <a:off x="4781829" y="1889495"/>
          <a:ext cx="358239" cy="25268"/>
        </a:xfrm>
        <a:custGeom>
          <a:avLst/>
          <a:gdLst/>
          <a:ahLst/>
          <a:cxnLst/>
          <a:rect l="0" t="0" r="0" b="0"/>
          <a:pathLst>
            <a:path>
              <a:moveTo>
                <a:pt x="0" y="12634"/>
              </a:moveTo>
              <a:lnTo>
                <a:pt x="358239" y="126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51992" y="1893173"/>
        <a:ext cx="17911" cy="17911"/>
      </dsp:txXfrm>
    </dsp:sp>
    <dsp:sp modelId="{A6A878BF-CE05-B243-94CF-A14CDCE9CC42}">
      <dsp:nvSpPr>
        <dsp:cNvPr id="0" name=""/>
        <dsp:cNvSpPr/>
      </dsp:nvSpPr>
      <dsp:spPr>
        <a:xfrm>
          <a:off x="5102264" y="1070142"/>
          <a:ext cx="1186593" cy="1186593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Lifestyle</a:t>
          </a:r>
          <a:endParaRPr lang="en-US" sz="1300" kern="1200" dirty="0"/>
        </a:p>
      </dsp:txBody>
      <dsp:txXfrm>
        <a:off x="5276037" y="1243915"/>
        <a:ext cx="839047" cy="839047"/>
      </dsp:txXfrm>
    </dsp:sp>
    <dsp:sp modelId="{4B36DFF2-21C5-AC4F-93B1-4ADE707D5877}">
      <dsp:nvSpPr>
        <dsp:cNvPr id="0" name=""/>
        <dsp:cNvSpPr/>
      </dsp:nvSpPr>
      <dsp:spPr>
        <a:xfrm rot="3240000">
          <a:off x="4501232" y="2753083"/>
          <a:ext cx="358239" cy="25268"/>
        </a:xfrm>
        <a:custGeom>
          <a:avLst/>
          <a:gdLst/>
          <a:ahLst/>
          <a:cxnLst/>
          <a:rect l="0" t="0" r="0" b="0"/>
          <a:pathLst>
            <a:path>
              <a:moveTo>
                <a:pt x="0" y="12634"/>
              </a:moveTo>
              <a:lnTo>
                <a:pt x="358239" y="126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671396" y="2756761"/>
        <a:ext cx="17911" cy="17911"/>
      </dsp:txXfrm>
    </dsp:sp>
    <dsp:sp modelId="{C3AB4D8A-EFCC-3D4C-B7C4-B8FC9F9E3A77}">
      <dsp:nvSpPr>
        <dsp:cNvPr id="0" name=""/>
        <dsp:cNvSpPr/>
      </dsp:nvSpPr>
      <dsp:spPr>
        <a:xfrm>
          <a:off x="4541070" y="2797319"/>
          <a:ext cx="1186593" cy="1186593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Age &amp; life-cycle stages</a:t>
          </a:r>
          <a:endParaRPr lang="en-US" sz="1300" kern="1200" dirty="0"/>
        </a:p>
      </dsp:txBody>
      <dsp:txXfrm>
        <a:off x="4714843" y="2971092"/>
        <a:ext cx="839047" cy="839047"/>
      </dsp:txXfrm>
    </dsp:sp>
    <dsp:sp modelId="{350DFD0F-E350-B843-A238-6C8FF205FA61}">
      <dsp:nvSpPr>
        <dsp:cNvPr id="0" name=""/>
        <dsp:cNvSpPr/>
      </dsp:nvSpPr>
      <dsp:spPr>
        <a:xfrm rot="7560000">
          <a:off x="3593201" y="2753083"/>
          <a:ext cx="358239" cy="25268"/>
        </a:xfrm>
        <a:custGeom>
          <a:avLst/>
          <a:gdLst/>
          <a:ahLst/>
          <a:cxnLst/>
          <a:rect l="0" t="0" r="0" b="0"/>
          <a:pathLst>
            <a:path>
              <a:moveTo>
                <a:pt x="0" y="12634"/>
              </a:moveTo>
              <a:lnTo>
                <a:pt x="358239" y="126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763365" y="2756761"/>
        <a:ext cx="17911" cy="17911"/>
      </dsp:txXfrm>
    </dsp:sp>
    <dsp:sp modelId="{57DEA4E4-E07B-5249-971D-66917A9C4C2D}">
      <dsp:nvSpPr>
        <dsp:cNvPr id="0" name=""/>
        <dsp:cNvSpPr/>
      </dsp:nvSpPr>
      <dsp:spPr>
        <a:xfrm>
          <a:off x="2725009" y="2797319"/>
          <a:ext cx="1186593" cy="1186593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Occupation</a:t>
          </a:r>
          <a:endParaRPr lang="en-US" sz="1300" kern="1200" dirty="0"/>
        </a:p>
      </dsp:txBody>
      <dsp:txXfrm>
        <a:off x="2898782" y="2971092"/>
        <a:ext cx="839047" cy="839047"/>
      </dsp:txXfrm>
    </dsp:sp>
    <dsp:sp modelId="{48985826-5B1F-FA49-B140-C1555EFB64F1}">
      <dsp:nvSpPr>
        <dsp:cNvPr id="0" name=""/>
        <dsp:cNvSpPr/>
      </dsp:nvSpPr>
      <dsp:spPr>
        <a:xfrm rot="11880000">
          <a:off x="3312605" y="1889495"/>
          <a:ext cx="358239" cy="25268"/>
        </a:xfrm>
        <a:custGeom>
          <a:avLst/>
          <a:gdLst/>
          <a:ahLst/>
          <a:cxnLst/>
          <a:rect l="0" t="0" r="0" b="0"/>
          <a:pathLst>
            <a:path>
              <a:moveTo>
                <a:pt x="0" y="12634"/>
              </a:moveTo>
              <a:lnTo>
                <a:pt x="358239" y="126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482769" y="1893173"/>
        <a:ext cx="17911" cy="17911"/>
      </dsp:txXfrm>
    </dsp:sp>
    <dsp:sp modelId="{F5B8B97D-A0ED-C54A-BB69-757DD7103C6B}">
      <dsp:nvSpPr>
        <dsp:cNvPr id="0" name=""/>
        <dsp:cNvSpPr/>
      </dsp:nvSpPr>
      <dsp:spPr>
        <a:xfrm>
          <a:off x="2163816" y="1070142"/>
          <a:ext cx="1186593" cy="1186593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Personality &amp; self-concept </a:t>
          </a:r>
          <a:endParaRPr lang="en-US" sz="1300" kern="1200" dirty="0"/>
        </a:p>
      </dsp:txBody>
      <dsp:txXfrm>
        <a:off x="2337589" y="1243915"/>
        <a:ext cx="839047" cy="839047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0AE80A-9685-124A-859D-00B0DE88572D}">
      <dsp:nvSpPr>
        <dsp:cNvPr id="0" name=""/>
        <dsp:cNvSpPr/>
      </dsp:nvSpPr>
      <dsp:spPr>
        <a:xfrm>
          <a:off x="3633040" y="1547522"/>
          <a:ext cx="1186593" cy="1186593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Personal</a:t>
          </a:r>
          <a:endParaRPr lang="en-US" sz="1800" kern="1200" dirty="0"/>
        </a:p>
      </dsp:txBody>
      <dsp:txXfrm>
        <a:off x="3806813" y="1721295"/>
        <a:ext cx="839047" cy="839047"/>
      </dsp:txXfrm>
    </dsp:sp>
    <dsp:sp modelId="{9412E9A4-4D53-184C-8156-60943801AC6A}">
      <dsp:nvSpPr>
        <dsp:cNvPr id="0" name=""/>
        <dsp:cNvSpPr/>
      </dsp:nvSpPr>
      <dsp:spPr>
        <a:xfrm rot="16200000">
          <a:off x="4047217" y="1355768"/>
          <a:ext cx="358239" cy="25268"/>
        </a:xfrm>
        <a:custGeom>
          <a:avLst/>
          <a:gdLst/>
          <a:ahLst/>
          <a:cxnLst/>
          <a:rect l="0" t="0" r="0" b="0"/>
          <a:pathLst>
            <a:path>
              <a:moveTo>
                <a:pt x="0" y="12634"/>
              </a:moveTo>
              <a:lnTo>
                <a:pt x="358239" y="126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217381" y="1359446"/>
        <a:ext cx="17911" cy="17911"/>
      </dsp:txXfrm>
    </dsp:sp>
    <dsp:sp modelId="{95EE8584-EA69-344C-9BF3-CE7AA911E19D}">
      <dsp:nvSpPr>
        <dsp:cNvPr id="0" name=""/>
        <dsp:cNvSpPr/>
      </dsp:nvSpPr>
      <dsp:spPr>
        <a:xfrm>
          <a:off x="3633040" y="2689"/>
          <a:ext cx="1186593" cy="1186593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Economic situation</a:t>
          </a:r>
          <a:endParaRPr lang="en-US" sz="1300" kern="1200" dirty="0"/>
        </a:p>
      </dsp:txBody>
      <dsp:txXfrm>
        <a:off x="3806813" y="176462"/>
        <a:ext cx="839047" cy="839047"/>
      </dsp:txXfrm>
    </dsp:sp>
    <dsp:sp modelId="{6FC35BC7-79DA-D244-A35A-34232013DB77}">
      <dsp:nvSpPr>
        <dsp:cNvPr id="0" name=""/>
        <dsp:cNvSpPr/>
      </dsp:nvSpPr>
      <dsp:spPr>
        <a:xfrm rot="20520000">
          <a:off x="4781829" y="1889495"/>
          <a:ext cx="358239" cy="25268"/>
        </a:xfrm>
        <a:custGeom>
          <a:avLst/>
          <a:gdLst/>
          <a:ahLst/>
          <a:cxnLst/>
          <a:rect l="0" t="0" r="0" b="0"/>
          <a:pathLst>
            <a:path>
              <a:moveTo>
                <a:pt x="0" y="12634"/>
              </a:moveTo>
              <a:lnTo>
                <a:pt x="358239" y="126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51992" y="1893173"/>
        <a:ext cx="17911" cy="17911"/>
      </dsp:txXfrm>
    </dsp:sp>
    <dsp:sp modelId="{A6A878BF-CE05-B243-94CF-A14CDCE9CC42}">
      <dsp:nvSpPr>
        <dsp:cNvPr id="0" name=""/>
        <dsp:cNvSpPr/>
      </dsp:nvSpPr>
      <dsp:spPr>
        <a:xfrm>
          <a:off x="5102264" y="1070142"/>
          <a:ext cx="1186593" cy="118659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Lifestyle</a:t>
          </a:r>
          <a:endParaRPr lang="en-US" sz="1300" kern="1200" dirty="0"/>
        </a:p>
      </dsp:txBody>
      <dsp:txXfrm>
        <a:off x="5276037" y="1243915"/>
        <a:ext cx="839047" cy="839047"/>
      </dsp:txXfrm>
    </dsp:sp>
    <dsp:sp modelId="{4B36DFF2-21C5-AC4F-93B1-4ADE707D5877}">
      <dsp:nvSpPr>
        <dsp:cNvPr id="0" name=""/>
        <dsp:cNvSpPr/>
      </dsp:nvSpPr>
      <dsp:spPr>
        <a:xfrm rot="3240000">
          <a:off x="4501232" y="2753083"/>
          <a:ext cx="358239" cy="25268"/>
        </a:xfrm>
        <a:custGeom>
          <a:avLst/>
          <a:gdLst/>
          <a:ahLst/>
          <a:cxnLst/>
          <a:rect l="0" t="0" r="0" b="0"/>
          <a:pathLst>
            <a:path>
              <a:moveTo>
                <a:pt x="0" y="12634"/>
              </a:moveTo>
              <a:lnTo>
                <a:pt x="358239" y="126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671396" y="2756761"/>
        <a:ext cx="17911" cy="17911"/>
      </dsp:txXfrm>
    </dsp:sp>
    <dsp:sp modelId="{C3AB4D8A-EFCC-3D4C-B7C4-B8FC9F9E3A77}">
      <dsp:nvSpPr>
        <dsp:cNvPr id="0" name=""/>
        <dsp:cNvSpPr/>
      </dsp:nvSpPr>
      <dsp:spPr>
        <a:xfrm>
          <a:off x="4541070" y="2797319"/>
          <a:ext cx="1186593" cy="1186593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Age &amp; life-cycle stages</a:t>
          </a:r>
          <a:endParaRPr lang="en-US" sz="1300" kern="1200" dirty="0"/>
        </a:p>
      </dsp:txBody>
      <dsp:txXfrm>
        <a:off x="4714843" y="2971092"/>
        <a:ext cx="839047" cy="839047"/>
      </dsp:txXfrm>
    </dsp:sp>
    <dsp:sp modelId="{350DFD0F-E350-B843-A238-6C8FF205FA61}">
      <dsp:nvSpPr>
        <dsp:cNvPr id="0" name=""/>
        <dsp:cNvSpPr/>
      </dsp:nvSpPr>
      <dsp:spPr>
        <a:xfrm rot="7560000">
          <a:off x="3593201" y="2753083"/>
          <a:ext cx="358239" cy="25268"/>
        </a:xfrm>
        <a:custGeom>
          <a:avLst/>
          <a:gdLst/>
          <a:ahLst/>
          <a:cxnLst/>
          <a:rect l="0" t="0" r="0" b="0"/>
          <a:pathLst>
            <a:path>
              <a:moveTo>
                <a:pt x="0" y="12634"/>
              </a:moveTo>
              <a:lnTo>
                <a:pt x="358239" y="126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763365" y="2756761"/>
        <a:ext cx="17911" cy="17911"/>
      </dsp:txXfrm>
    </dsp:sp>
    <dsp:sp modelId="{57DEA4E4-E07B-5249-971D-66917A9C4C2D}">
      <dsp:nvSpPr>
        <dsp:cNvPr id="0" name=""/>
        <dsp:cNvSpPr/>
      </dsp:nvSpPr>
      <dsp:spPr>
        <a:xfrm>
          <a:off x="2725009" y="2797319"/>
          <a:ext cx="1186593" cy="1186593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Occupation</a:t>
          </a:r>
          <a:endParaRPr lang="en-US" sz="1300" kern="1200" dirty="0"/>
        </a:p>
      </dsp:txBody>
      <dsp:txXfrm>
        <a:off x="2898782" y="2971092"/>
        <a:ext cx="839047" cy="839047"/>
      </dsp:txXfrm>
    </dsp:sp>
    <dsp:sp modelId="{48985826-5B1F-FA49-B140-C1555EFB64F1}">
      <dsp:nvSpPr>
        <dsp:cNvPr id="0" name=""/>
        <dsp:cNvSpPr/>
      </dsp:nvSpPr>
      <dsp:spPr>
        <a:xfrm rot="11880000">
          <a:off x="3312605" y="1889495"/>
          <a:ext cx="358239" cy="25268"/>
        </a:xfrm>
        <a:custGeom>
          <a:avLst/>
          <a:gdLst/>
          <a:ahLst/>
          <a:cxnLst/>
          <a:rect l="0" t="0" r="0" b="0"/>
          <a:pathLst>
            <a:path>
              <a:moveTo>
                <a:pt x="0" y="12634"/>
              </a:moveTo>
              <a:lnTo>
                <a:pt x="358239" y="126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482769" y="1893173"/>
        <a:ext cx="17911" cy="17911"/>
      </dsp:txXfrm>
    </dsp:sp>
    <dsp:sp modelId="{F5B8B97D-A0ED-C54A-BB69-757DD7103C6B}">
      <dsp:nvSpPr>
        <dsp:cNvPr id="0" name=""/>
        <dsp:cNvSpPr/>
      </dsp:nvSpPr>
      <dsp:spPr>
        <a:xfrm>
          <a:off x="2163816" y="1070142"/>
          <a:ext cx="1186593" cy="1186593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Personality &amp; self-concept </a:t>
          </a:r>
          <a:endParaRPr lang="en-US" sz="1300" kern="1200" dirty="0"/>
        </a:p>
      </dsp:txBody>
      <dsp:txXfrm>
        <a:off x="2337589" y="1243915"/>
        <a:ext cx="839047" cy="839047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6CC212-5E47-7F41-BD6F-1A2BAF31762A}">
      <dsp:nvSpPr>
        <dsp:cNvPr id="0" name=""/>
        <dsp:cNvSpPr/>
      </dsp:nvSpPr>
      <dsp:spPr>
        <a:xfrm>
          <a:off x="4186" y="1858869"/>
          <a:ext cx="1297835" cy="77870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Cultural	</a:t>
          </a:r>
          <a:endParaRPr lang="en-US" sz="1600" kern="1200" dirty="0"/>
        </a:p>
      </dsp:txBody>
      <dsp:txXfrm>
        <a:off x="26993" y="1881676"/>
        <a:ext cx="1252221" cy="733087"/>
      </dsp:txXfrm>
    </dsp:sp>
    <dsp:sp modelId="{6CF7B3F6-2E45-BA49-A150-67EEE41ED421}">
      <dsp:nvSpPr>
        <dsp:cNvPr id="0" name=""/>
        <dsp:cNvSpPr/>
      </dsp:nvSpPr>
      <dsp:spPr>
        <a:xfrm>
          <a:off x="1431805" y="2087288"/>
          <a:ext cx="275141" cy="3218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1431805" y="2151661"/>
        <a:ext cx="192599" cy="193117"/>
      </dsp:txXfrm>
    </dsp:sp>
    <dsp:sp modelId="{E1D71484-7D8B-C541-983A-2EED2A42EC3C}">
      <dsp:nvSpPr>
        <dsp:cNvPr id="0" name=""/>
        <dsp:cNvSpPr/>
      </dsp:nvSpPr>
      <dsp:spPr>
        <a:xfrm>
          <a:off x="1821156" y="1858869"/>
          <a:ext cx="1297835" cy="77870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Social</a:t>
          </a:r>
          <a:endParaRPr lang="en-US" sz="1600" kern="1200" dirty="0"/>
        </a:p>
      </dsp:txBody>
      <dsp:txXfrm>
        <a:off x="1843963" y="1881676"/>
        <a:ext cx="1252221" cy="733087"/>
      </dsp:txXfrm>
    </dsp:sp>
    <dsp:sp modelId="{B2722FE2-A90A-5047-96A3-7CE2ECC96D59}">
      <dsp:nvSpPr>
        <dsp:cNvPr id="0" name=""/>
        <dsp:cNvSpPr/>
      </dsp:nvSpPr>
      <dsp:spPr>
        <a:xfrm>
          <a:off x="3248775" y="2087288"/>
          <a:ext cx="275141" cy="3218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3248775" y="2151661"/>
        <a:ext cx="192599" cy="193117"/>
      </dsp:txXfrm>
    </dsp:sp>
    <dsp:sp modelId="{D296EB60-2977-AA4B-B5B3-1FB259264519}">
      <dsp:nvSpPr>
        <dsp:cNvPr id="0" name=""/>
        <dsp:cNvSpPr/>
      </dsp:nvSpPr>
      <dsp:spPr>
        <a:xfrm>
          <a:off x="3638125" y="1858869"/>
          <a:ext cx="1297835" cy="77870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Personal </a:t>
          </a:r>
        </a:p>
      </dsp:txBody>
      <dsp:txXfrm>
        <a:off x="3660932" y="1881676"/>
        <a:ext cx="1252221" cy="733087"/>
      </dsp:txXfrm>
    </dsp:sp>
    <dsp:sp modelId="{3DD07791-603F-114B-BF57-A5E7550C3F18}">
      <dsp:nvSpPr>
        <dsp:cNvPr id="0" name=""/>
        <dsp:cNvSpPr/>
      </dsp:nvSpPr>
      <dsp:spPr>
        <a:xfrm>
          <a:off x="5065744" y="2087288"/>
          <a:ext cx="275141" cy="3218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5065744" y="2151661"/>
        <a:ext cx="192599" cy="193117"/>
      </dsp:txXfrm>
    </dsp:sp>
    <dsp:sp modelId="{1DDD440D-6A30-4240-91CC-04EF0277275F}">
      <dsp:nvSpPr>
        <dsp:cNvPr id="0" name=""/>
        <dsp:cNvSpPr/>
      </dsp:nvSpPr>
      <dsp:spPr>
        <a:xfrm>
          <a:off x="5455095" y="1858869"/>
          <a:ext cx="1297835" cy="77870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Psychological</a:t>
          </a:r>
        </a:p>
      </dsp:txBody>
      <dsp:txXfrm>
        <a:off x="5477902" y="1881676"/>
        <a:ext cx="1252221" cy="733087"/>
      </dsp:txXfrm>
    </dsp:sp>
    <dsp:sp modelId="{F57E70B5-146C-B744-8B76-7F6B28BBBCB4}">
      <dsp:nvSpPr>
        <dsp:cNvPr id="0" name=""/>
        <dsp:cNvSpPr/>
      </dsp:nvSpPr>
      <dsp:spPr>
        <a:xfrm>
          <a:off x="6882714" y="2087288"/>
          <a:ext cx="275141" cy="3218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6882714" y="2151661"/>
        <a:ext cx="192599" cy="193117"/>
      </dsp:txXfrm>
    </dsp:sp>
    <dsp:sp modelId="{B3C6D049-7D30-954B-9200-5BEA20A48DB6}">
      <dsp:nvSpPr>
        <dsp:cNvPr id="0" name=""/>
        <dsp:cNvSpPr/>
      </dsp:nvSpPr>
      <dsp:spPr>
        <a:xfrm>
          <a:off x="7272064" y="1858869"/>
          <a:ext cx="1297835" cy="7787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Buyer</a:t>
          </a:r>
        </a:p>
      </dsp:txBody>
      <dsp:txXfrm>
        <a:off x="7294871" y="1881676"/>
        <a:ext cx="1252221" cy="733087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320A69-0980-644E-9FDA-C161B6A1263C}">
      <dsp:nvSpPr>
        <dsp:cNvPr id="0" name=""/>
        <dsp:cNvSpPr/>
      </dsp:nvSpPr>
      <dsp:spPr>
        <a:xfrm>
          <a:off x="3767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Market segmentation</a:t>
          </a:r>
          <a:endParaRPr lang="en-US" sz="1900" kern="1200" dirty="0"/>
        </a:p>
      </dsp:txBody>
      <dsp:txXfrm>
        <a:off x="32718" y="2001194"/>
        <a:ext cx="1589511" cy="930546"/>
      </dsp:txXfrm>
    </dsp:sp>
    <dsp:sp modelId="{2A571F14-FF10-6D4C-BEEB-12324E03A824}">
      <dsp:nvSpPr>
        <dsp:cNvPr id="0" name=""/>
        <dsp:cNvSpPr/>
      </dsp:nvSpPr>
      <dsp:spPr>
        <a:xfrm>
          <a:off x="181592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1815922" y="2343900"/>
        <a:ext cx="244476" cy="245134"/>
      </dsp:txXfrm>
    </dsp:sp>
    <dsp:sp modelId="{C41E237E-717B-484C-A9BC-65B34C8C87F7}">
      <dsp:nvSpPr>
        <dsp:cNvPr id="0" name=""/>
        <dsp:cNvSpPr/>
      </dsp:nvSpPr>
      <dsp:spPr>
        <a:xfrm>
          <a:off x="2310147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Targeting </a:t>
          </a:r>
          <a:endParaRPr lang="en-US" sz="1900" kern="1200" dirty="0"/>
        </a:p>
      </dsp:txBody>
      <dsp:txXfrm>
        <a:off x="2339098" y="2001194"/>
        <a:ext cx="1589511" cy="930546"/>
      </dsp:txXfrm>
    </dsp:sp>
    <dsp:sp modelId="{D1315F8A-80A2-B841-993B-218A3E91D6CD}">
      <dsp:nvSpPr>
        <dsp:cNvPr id="0" name=""/>
        <dsp:cNvSpPr/>
      </dsp:nvSpPr>
      <dsp:spPr>
        <a:xfrm>
          <a:off x="412230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122302" y="2343900"/>
        <a:ext cx="244476" cy="245134"/>
      </dsp:txXfrm>
    </dsp:sp>
    <dsp:sp modelId="{6B11F605-14E7-2644-870B-3E29328CF36C}">
      <dsp:nvSpPr>
        <dsp:cNvPr id="0" name=""/>
        <dsp:cNvSpPr/>
      </dsp:nvSpPr>
      <dsp:spPr>
        <a:xfrm>
          <a:off x="4616526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Differentiation</a:t>
          </a:r>
        </a:p>
      </dsp:txBody>
      <dsp:txXfrm>
        <a:off x="4645477" y="2001194"/>
        <a:ext cx="1589511" cy="930546"/>
      </dsp:txXfrm>
    </dsp:sp>
    <dsp:sp modelId="{F3D8D16C-9C84-8A41-9B52-F52905010E39}">
      <dsp:nvSpPr>
        <dsp:cNvPr id="0" name=""/>
        <dsp:cNvSpPr/>
      </dsp:nvSpPr>
      <dsp:spPr>
        <a:xfrm>
          <a:off x="6428681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6428681" y="2343900"/>
        <a:ext cx="244476" cy="245134"/>
      </dsp:txXfrm>
    </dsp:sp>
    <dsp:sp modelId="{728B5EDB-B2CB-8E4E-A06D-6441F8EE6526}">
      <dsp:nvSpPr>
        <dsp:cNvPr id="0" name=""/>
        <dsp:cNvSpPr/>
      </dsp:nvSpPr>
      <dsp:spPr>
        <a:xfrm>
          <a:off x="6922905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Positioning</a:t>
          </a:r>
          <a:endParaRPr lang="en-US" sz="1900" kern="1200" dirty="0"/>
        </a:p>
      </dsp:txBody>
      <dsp:txXfrm>
        <a:off x="6951856" y="2001194"/>
        <a:ext cx="1589511" cy="93054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320A69-0980-644E-9FDA-C161B6A1263C}">
      <dsp:nvSpPr>
        <dsp:cNvPr id="0" name=""/>
        <dsp:cNvSpPr/>
      </dsp:nvSpPr>
      <dsp:spPr>
        <a:xfrm>
          <a:off x="3767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Market segmentation</a:t>
          </a:r>
          <a:endParaRPr lang="en-US" sz="1900" kern="1200" dirty="0"/>
        </a:p>
      </dsp:txBody>
      <dsp:txXfrm>
        <a:off x="32718" y="2001194"/>
        <a:ext cx="1589511" cy="930546"/>
      </dsp:txXfrm>
    </dsp:sp>
    <dsp:sp modelId="{2A571F14-FF10-6D4C-BEEB-12324E03A824}">
      <dsp:nvSpPr>
        <dsp:cNvPr id="0" name=""/>
        <dsp:cNvSpPr/>
      </dsp:nvSpPr>
      <dsp:spPr>
        <a:xfrm>
          <a:off x="181592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1815922" y="2343900"/>
        <a:ext cx="244476" cy="245134"/>
      </dsp:txXfrm>
    </dsp:sp>
    <dsp:sp modelId="{C41E237E-717B-484C-A9BC-65B34C8C87F7}">
      <dsp:nvSpPr>
        <dsp:cNvPr id="0" name=""/>
        <dsp:cNvSpPr/>
      </dsp:nvSpPr>
      <dsp:spPr>
        <a:xfrm>
          <a:off x="2310147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Targeting </a:t>
          </a:r>
          <a:endParaRPr lang="en-US" sz="1900" kern="1200" dirty="0"/>
        </a:p>
      </dsp:txBody>
      <dsp:txXfrm>
        <a:off x="2339098" y="2001194"/>
        <a:ext cx="1589511" cy="930546"/>
      </dsp:txXfrm>
    </dsp:sp>
    <dsp:sp modelId="{D1315F8A-80A2-B841-993B-218A3E91D6CD}">
      <dsp:nvSpPr>
        <dsp:cNvPr id="0" name=""/>
        <dsp:cNvSpPr/>
      </dsp:nvSpPr>
      <dsp:spPr>
        <a:xfrm>
          <a:off x="412230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122302" y="2343900"/>
        <a:ext cx="244476" cy="245134"/>
      </dsp:txXfrm>
    </dsp:sp>
    <dsp:sp modelId="{6B11F605-14E7-2644-870B-3E29328CF36C}">
      <dsp:nvSpPr>
        <dsp:cNvPr id="0" name=""/>
        <dsp:cNvSpPr/>
      </dsp:nvSpPr>
      <dsp:spPr>
        <a:xfrm>
          <a:off x="4616526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Differentiation</a:t>
          </a:r>
        </a:p>
      </dsp:txBody>
      <dsp:txXfrm>
        <a:off x="4645477" y="2001194"/>
        <a:ext cx="1589511" cy="930546"/>
      </dsp:txXfrm>
    </dsp:sp>
    <dsp:sp modelId="{F3D8D16C-9C84-8A41-9B52-F52905010E39}">
      <dsp:nvSpPr>
        <dsp:cNvPr id="0" name=""/>
        <dsp:cNvSpPr/>
      </dsp:nvSpPr>
      <dsp:spPr>
        <a:xfrm>
          <a:off x="6428681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6428681" y="2343900"/>
        <a:ext cx="244476" cy="245134"/>
      </dsp:txXfrm>
    </dsp:sp>
    <dsp:sp modelId="{728B5EDB-B2CB-8E4E-A06D-6441F8EE6526}">
      <dsp:nvSpPr>
        <dsp:cNvPr id="0" name=""/>
        <dsp:cNvSpPr/>
      </dsp:nvSpPr>
      <dsp:spPr>
        <a:xfrm>
          <a:off x="6922905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Positioning</a:t>
          </a:r>
          <a:endParaRPr lang="en-US" sz="1900" kern="1200" dirty="0"/>
        </a:p>
      </dsp:txBody>
      <dsp:txXfrm>
        <a:off x="6951856" y="2001194"/>
        <a:ext cx="1589511" cy="930546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320A69-0980-644E-9FDA-C161B6A1263C}">
      <dsp:nvSpPr>
        <dsp:cNvPr id="0" name=""/>
        <dsp:cNvSpPr/>
      </dsp:nvSpPr>
      <dsp:spPr>
        <a:xfrm>
          <a:off x="3767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Market segmentation</a:t>
          </a:r>
          <a:endParaRPr lang="en-US" sz="1900" kern="1200" dirty="0"/>
        </a:p>
      </dsp:txBody>
      <dsp:txXfrm>
        <a:off x="32718" y="2001194"/>
        <a:ext cx="1589511" cy="930546"/>
      </dsp:txXfrm>
    </dsp:sp>
    <dsp:sp modelId="{2A571F14-FF10-6D4C-BEEB-12324E03A824}">
      <dsp:nvSpPr>
        <dsp:cNvPr id="0" name=""/>
        <dsp:cNvSpPr/>
      </dsp:nvSpPr>
      <dsp:spPr>
        <a:xfrm>
          <a:off x="181592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1815922" y="2343900"/>
        <a:ext cx="244476" cy="245134"/>
      </dsp:txXfrm>
    </dsp:sp>
    <dsp:sp modelId="{C41E237E-717B-484C-A9BC-65B34C8C87F7}">
      <dsp:nvSpPr>
        <dsp:cNvPr id="0" name=""/>
        <dsp:cNvSpPr/>
      </dsp:nvSpPr>
      <dsp:spPr>
        <a:xfrm>
          <a:off x="2310147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Targeting </a:t>
          </a:r>
          <a:endParaRPr lang="en-US" sz="1900" kern="1200" dirty="0"/>
        </a:p>
      </dsp:txBody>
      <dsp:txXfrm>
        <a:off x="2339098" y="2001194"/>
        <a:ext cx="1589511" cy="930546"/>
      </dsp:txXfrm>
    </dsp:sp>
    <dsp:sp modelId="{D1315F8A-80A2-B841-993B-218A3E91D6CD}">
      <dsp:nvSpPr>
        <dsp:cNvPr id="0" name=""/>
        <dsp:cNvSpPr/>
      </dsp:nvSpPr>
      <dsp:spPr>
        <a:xfrm>
          <a:off x="412230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122302" y="2343900"/>
        <a:ext cx="244476" cy="245134"/>
      </dsp:txXfrm>
    </dsp:sp>
    <dsp:sp modelId="{6B11F605-14E7-2644-870B-3E29328CF36C}">
      <dsp:nvSpPr>
        <dsp:cNvPr id="0" name=""/>
        <dsp:cNvSpPr/>
      </dsp:nvSpPr>
      <dsp:spPr>
        <a:xfrm>
          <a:off x="4616526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Differentiation</a:t>
          </a:r>
        </a:p>
      </dsp:txBody>
      <dsp:txXfrm>
        <a:off x="4645477" y="2001194"/>
        <a:ext cx="1589511" cy="930546"/>
      </dsp:txXfrm>
    </dsp:sp>
    <dsp:sp modelId="{F3D8D16C-9C84-8A41-9B52-F52905010E39}">
      <dsp:nvSpPr>
        <dsp:cNvPr id="0" name=""/>
        <dsp:cNvSpPr/>
      </dsp:nvSpPr>
      <dsp:spPr>
        <a:xfrm>
          <a:off x="6428681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6428681" y="2343900"/>
        <a:ext cx="244476" cy="245134"/>
      </dsp:txXfrm>
    </dsp:sp>
    <dsp:sp modelId="{728B5EDB-B2CB-8E4E-A06D-6441F8EE6526}">
      <dsp:nvSpPr>
        <dsp:cNvPr id="0" name=""/>
        <dsp:cNvSpPr/>
      </dsp:nvSpPr>
      <dsp:spPr>
        <a:xfrm>
          <a:off x="6922905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Positioning</a:t>
          </a:r>
          <a:endParaRPr lang="en-US" sz="1900" kern="1200" dirty="0"/>
        </a:p>
      </dsp:txBody>
      <dsp:txXfrm>
        <a:off x="6951856" y="2001194"/>
        <a:ext cx="1589511" cy="930546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320A69-0980-644E-9FDA-C161B6A1263C}">
      <dsp:nvSpPr>
        <dsp:cNvPr id="0" name=""/>
        <dsp:cNvSpPr/>
      </dsp:nvSpPr>
      <dsp:spPr>
        <a:xfrm>
          <a:off x="3767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Market segmentation</a:t>
          </a:r>
          <a:endParaRPr lang="en-US" sz="1900" kern="1200" dirty="0"/>
        </a:p>
      </dsp:txBody>
      <dsp:txXfrm>
        <a:off x="32718" y="2001194"/>
        <a:ext cx="1589511" cy="930546"/>
      </dsp:txXfrm>
    </dsp:sp>
    <dsp:sp modelId="{2A571F14-FF10-6D4C-BEEB-12324E03A824}">
      <dsp:nvSpPr>
        <dsp:cNvPr id="0" name=""/>
        <dsp:cNvSpPr/>
      </dsp:nvSpPr>
      <dsp:spPr>
        <a:xfrm>
          <a:off x="181592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1815922" y="2343900"/>
        <a:ext cx="244476" cy="245134"/>
      </dsp:txXfrm>
    </dsp:sp>
    <dsp:sp modelId="{C41E237E-717B-484C-A9BC-65B34C8C87F7}">
      <dsp:nvSpPr>
        <dsp:cNvPr id="0" name=""/>
        <dsp:cNvSpPr/>
      </dsp:nvSpPr>
      <dsp:spPr>
        <a:xfrm>
          <a:off x="2310147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Targeting </a:t>
          </a:r>
          <a:endParaRPr lang="en-US" sz="1900" kern="1200" dirty="0"/>
        </a:p>
      </dsp:txBody>
      <dsp:txXfrm>
        <a:off x="2339098" y="2001194"/>
        <a:ext cx="1589511" cy="930546"/>
      </dsp:txXfrm>
    </dsp:sp>
    <dsp:sp modelId="{D1315F8A-80A2-B841-993B-218A3E91D6CD}">
      <dsp:nvSpPr>
        <dsp:cNvPr id="0" name=""/>
        <dsp:cNvSpPr/>
      </dsp:nvSpPr>
      <dsp:spPr>
        <a:xfrm>
          <a:off x="412230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122302" y="2343900"/>
        <a:ext cx="244476" cy="245134"/>
      </dsp:txXfrm>
    </dsp:sp>
    <dsp:sp modelId="{6B11F605-14E7-2644-870B-3E29328CF36C}">
      <dsp:nvSpPr>
        <dsp:cNvPr id="0" name=""/>
        <dsp:cNvSpPr/>
      </dsp:nvSpPr>
      <dsp:spPr>
        <a:xfrm>
          <a:off x="4616526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Differentiation</a:t>
          </a:r>
        </a:p>
      </dsp:txBody>
      <dsp:txXfrm>
        <a:off x="4645477" y="2001194"/>
        <a:ext cx="1589511" cy="930546"/>
      </dsp:txXfrm>
    </dsp:sp>
    <dsp:sp modelId="{F3D8D16C-9C84-8A41-9B52-F52905010E39}">
      <dsp:nvSpPr>
        <dsp:cNvPr id="0" name=""/>
        <dsp:cNvSpPr/>
      </dsp:nvSpPr>
      <dsp:spPr>
        <a:xfrm>
          <a:off x="6428681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6428681" y="2343900"/>
        <a:ext cx="244476" cy="245134"/>
      </dsp:txXfrm>
    </dsp:sp>
    <dsp:sp modelId="{728B5EDB-B2CB-8E4E-A06D-6441F8EE6526}">
      <dsp:nvSpPr>
        <dsp:cNvPr id="0" name=""/>
        <dsp:cNvSpPr/>
      </dsp:nvSpPr>
      <dsp:spPr>
        <a:xfrm>
          <a:off x="6922905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Positioning</a:t>
          </a:r>
          <a:endParaRPr lang="en-US" sz="1900" kern="1200" dirty="0"/>
        </a:p>
      </dsp:txBody>
      <dsp:txXfrm>
        <a:off x="6951856" y="2001194"/>
        <a:ext cx="1589511" cy="930546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30E188-8347-4619-9B01-061C83B78FA9}">
      <dsp:nvSpPr>
        <dsp:cNvPr id="0" name=""/>
        <dsp:cNvSpPr/>
      </dsp:nvSpPr>
      <dsp:spPr>
        <a:xfrm>
          <a:off x="1600200" y="0"/>
          <a:ext cx="4800599" cy="4800599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9C166D-9485-427A-943F-ADE2E7EC11A1}">
      <dsp:nvSpPr>
        <dsp:cNvPr id="0" name=""/>
        <dsp:cNvSpPr/>
      </dsp:nvSpPr>
      <dsp:spPr>
        <a:xfrm>
          <a:off x="2056257" y="456056"/>
          <a:ext cx="1872234" cy="187223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Geographic segmentation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2147652" y="547451"/>
        <a:ext cx="1689444" cy="1689444"/>
      </dsp:txXfrm>
    </dsp:sp>
    <dsp:sp modelId="{FF5B7128-1CD2-4BEE-8825-D9246086A561}">
      <dsp:nvSpPr>
        <dsp:cNvPr id="0" name=""/>
        <dsp:cNvSpPr/>
      </dsp:nvSpPr>
      <dsp:spPr>
        <a:xfrm>
          <a:off x="4072508" y="456056"/>
          <a:ext cx="1872234" cy="187223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Demographic segmentation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4163903" y="547451"/>
        <a:ext cx="1689444" cy="1689444"/>
      </dsp:txXfrm>
    </dsp:sp>
    <dsp:sp modelId="{128BD139-926A-444E-951D-3B402AC0BC2F}">
      <dsp:nvSpPr>
        <dsp:cNvPr id="0" name=""/>
        <dsp:cNvSpPr/>
      </dsp:nvSpPr>
      <dsp:spPr>
        <a:xfrm>
          <a:off x="1981199" y="2472308"/>
          <a:ext cx="2022349" cy="187223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Psychographic segmentation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2072594" y="2563703"/>
        <a:ext cx="1839559" cy="1689444"/>
      </dsp:txXfrm>
    </dsp:sp>
    <dsp:sp modelId="{577EDF94-B6C3-40EA-9B71-3171FAD8FBAA}">
      <dsp:nvSpPr>
        <dsp:cNvPr id="0" name=""/>
        <dsp:cNvSpPr/>
      </dsp:nvSpPr>
      <dsp:spPr>
        <a:xfrm>
          <a:off x="4072508" y="2472308"/>
          <a:ext cx="1872234" cy="187223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Behavioural segmentation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4163903" y="2563703"/>
        <a:ext cx="1689444" cy="1689444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30E188-8347-4619-9B01-061C83B78FA9}">
      <dsp:nvSpPr>
        <dsp:cNvPr id="0" name=""/>
        <dsp:cNvSpPr/>
      </dsp:nvSpPr>
      <dsp:spPr>
        <a:xfrm>
          <a:off x="1600200" y="0"/>
          <a:ext cx="4800599" cy="4800599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9C166D-9485-427A-943F-ADE2E7EC11A1}">
      <dsp:nvSpPr>
        <dsp:cNvPr id="0" name=""/>
        <dsp:cNvSpPr/>
      </dsp:nvSpPr>
      <dsp:spPr>
        <a:xfrm>
          <a:off x="2056257" y="456056"/>
          <a:ext cx="1872234" cy="1872234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Geographic segmentation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2147652" y="547451"/>
        <a:ext cx="1689444" cy="1689444"/>
      </dsp:txXfrm>
    </dsp:sp>
    <dsp:sp modelId="{FF5B7128-1CD2-4BEE-8825-D9246086A561}">
      <dsp:nvSpPr>
        <dsp:cNvPr id="0" name=""/>
        <dsp:cNvSpPr/>
      </dsp:nvSpPr>
      <dsp:spPr>
        <a:xfrm>
          <a:off x="4072508" y="456056"/>
          <a:ext cx="1872234" cy="1872234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Demographic segmentation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4163903" y="547451"/>
        <a:ext cx="1689444" cy="1689444"/>
      </dsp:txXfrm>
    </dsp:sp>
    <dsp:sp modelId="{128BD139-926A-444E-951D-3B402AC0BC2F}">
      <dsp:nvSpPr>
        <dsp:cNvPr id="0" name=""/>
        <dsp:cNvSpPr/>
      </dsp:nvSpPr>
      <dsp:spPr>
        <a:xfrm>
          <a:off x="1981199" y="2472308"/>
          <a:ext cx="2022349" cy="1872234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Psychographic segmentation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2072594" y="2563703"/>
        <a:ext cx="1839559" cy="1689444"/>
      </dsp:txXfrm>
    </dsp:sp>
    <dsp:sp modelId="{577EDF94-B6C3-40EA-9B71-3171FAD8FBAA}">
      <dsp:nvSpPr>
        <dsp:cNvPr id="0" name=""/>
        <dsp:cNvSpPr/>
      </dsp:nvSpPr>
      <dsp:spPr>
        <a:xfrm>
          <a:off x="4072508" y="2472308"/>
          <a:ext cx="1872234" cy="187223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Behavioural segmentation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4163903" y="2563703"/>
        <a:ext cx="1689444" cy="1689444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320A69-0980-644E-9FDA-C161B6A1263C}">
      <dsp:nvSpPr>
        <dsp:cNvPr id="0" name=""/>
        <dsp:cNvSpPr/>
      </dsp:nvSpPr>
      <dsp:spPr>
        <a:xfrm>
          <a:off x="3767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Market segmentation</a:t>
          </a:r>
          <a:endParaRPr lang="en-US" sz="1900" kern="1200" dirty="0"/>
        </a:p>
      </dsp:txBody>
      <dsp:txXfrm>
        <a:off x="32718" y="2001194"/>
        <a:ext cx="1589511" cy="930546"/>
      </dsp:txXfrm>
    </dsp:sp>
    <dsp:sp modelId="{2A571F14-FF10-6D4C-BEEB-12324E03A824}">
      <dsp:nvSpPr>
        <dsp:cNvPr id="0" name=""/>
        <dsp:cNvSpPr/>
      </dsp:nvSpPr>
      <dsp:spPr>
        <a:xfrm>
          <a:off x="181592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1815922" y="2343900"/>
        <a:ext cx="244476" cy="245134"/>
      </dsp:txXfrm>
    </dsp:sp>
    <dsp:sp modelId="{C41E237E-717B-484C-A9BC-65B34C8C87F7}">
      <dsp:nvSpPr>
        <dsp:cNvPr id="0" name=""/>
        <dsp:cNvSpPr/>
      </dsp:nvSpPr>
      <dsp:spPr>
        <a:xfrm>
          <a:off x="2310147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Targeting </a:t>
          </a:r>
          <a:endParaRPr lang="en-US" sz="1900" kern="1200" dirty="0"/>
        </a:p>
      </dsp:txBody>
      <dsp:txXfrm>
        <a:off x="2339098" y="2001194"/>
        <a:ext cx="1589511" cy="930546"/>
      </dsp:txXfrm>
    </dsp:sp>
    <dsp:sp modelId="{D1315F8A-80A2-B841-993B-218A3E91D6CD}">
      <dsp:nvSpPr>
        <dsp:cNvPr id="0" name=""/>
        <dsp:cNvSpPr/>
      </dsp:nvSpPr>
      <dsp:spPr>
        <a:xfrm>
          <a:off x="412230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122302" y="2343900"/>
        <a:ext cx="244476" cy="245134"/>
      </dsp:txXfrm>
    </dsp:sp>
    <dsp:sp modelId="{6B11F605-14E7-2644-870B-3E29328CF36C}">
      <dsp:nvSpPr>
        <dsp:cNvPr id="0" name=""/>
        <dsp:cNvSpPr/>
      </dsp:nvSpPr>
      <dsp:spPr>
        <a:xfrm>
          <a:off x="4616526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Differentiation</a:t>
          </a:r>
        </a:p>
      </dsp:txBody>
      <dsp:txXfrm>
        <a:off x="4645477" y="2001194"/>
        <a:ext cx="1589511" cy="930546"/>
      </dsp:txXfrm>
    </dsp:sp>
    <dsp:sp modelId="{F3D8D16C-9C84-8A41-9B52-F52905010E39}">
      <dsp:nvSpPr>
        <dsp:cNvPr id="0" name=""/>
        <dsp:cNvSpPr/>
      </dsp:nvSpPr>
      <dsp:spPr>
        <a:xfrm>
          <a:off x="6428681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6428681" y="2343900"/>
        <a:ext cx="244476" cy="245134"/>
      </dsp:txXfrm>
    </dsp:sp>
    <dsp:sp modelId="{728B5EDB-B2CB-8E4E-A06D-6441F8EE6526}">
      <dsp:nvSpPr>
        <dsp:cNvPr id="0" name=""/>
        <dsp:cNvSpPr/>
      </dsp:nvSpPr>
      <dsp:spPr>
        <a:xfrm>
          <a:off x="6922905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Positioning</a:t>
          </a:r>
          <a:endParaRPr lang="en-US" sz="1900" kern="1200" dirty="0"/>
        </a:p>
      </dsp:txBody>
      <dsp:txXfrm>
        <a:off x="6951856" y="2001194"/>
        <a:ext cx="1589511" cy="930546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320A69-0980-644E-9FDA-C161B6A1263C}">
      <dsp:nvSpPr>
        <dsp:cNvPr id="0" name=""/>
        <dsp:cNvSpPr/>
      </dsp:nvSpPr>
      <dsp:spPr>
        <a:xfrm>
          <a:off x="3767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Market segmentation</a:t>
          </a:r>
          <a:endParaRPr lang="en-US" sz="1900" kern="1200" dirty="0"/>
        </a:p>
      </dsp:txBody>
      <dsp:txXfrm>
        <a:off x="32718" y="2001194"/>
        <a:ext cx="1589511" cy="930546"/>
      </dsp:txXfrm>
    </dsp:sp>
    <dsp:sp modelId="{2A571F14-FF10-6D4C-BEEB-12324E03A824}">
      <dsp:nvSpPr>
        <dsp:cNvPr id="0" name=""/>
        <dsp:cNvSpPr/>
      </dsp:nvSpPr>
      <dsp:spPr>
        <a:xfrm>
          <a:off x="181592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1815922" y="2343900"/>
        <a:ext cx="244476" cy="245134"/>
      </dsp:txXfrm>
    </dsp:sp>
    <dsp:sp modelId="{C41E237E-717B-484C-A9BC-65B34C8C87F7}">
      <dsp:nvSpPr>
        <dsp:cNvPr id="0" name=""/>
        <dsp:cNvSpPr/>
      </dsp:nvSpPr>
      <dsp:spPr>
        <a:xfrm>
          <a:off x="2310147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Targeting </a:t>
          </a:r>
          <a:endParaRPr lang="en-US" sz="1900" kern="1200" dirty="0"/>
        </a:p>
      </dsp:txBody>
      <dsp:txXfrm>
        <a:off x="2339098" y="2001194"/>
        <a:ext cx="1589511" cy="930546"/>
      </dsp:txXfrm>
    </dsp:sp>
    <dsp:sp modelId="{D1315F8A-80A2-B841-993B-218A3E91D6CD}">
      <dsp:nvSpPr>
        <dsp:cNvPr id="0" name=""/>
        <dsp:cNvSpPr/>
      </dsp:nvSpPr>
      <dsp:spPr>
        <a:xfrm>
          <a:off x="412230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122302" y="2343900"/>
        <a:ext cx="244476" cy="245134"/>
      </dsp:txXfrm>
    </dsp:sp>
    <dsp:sp modelId="{6B11F605-14E7-2644-870B-3E29328CF36C}">
      <dsp:nvSpPr>
        <dsp:cNvPr id="0" name=""/>
        <dsp:cNvSpPr/>
      </dsp:nvSpPr>
      <dsp:spPr>
        <a:xfrm>
          <a:off x="4616526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Differentiation</a:t>
          </a:r>
        </a:p>
      </dsp:txBody>
      <dsp:txXfrm>
        <a:off x="4645477" y="2001194"/>
        <a:ext cx="1589511" cy="930546"/>
      </dsp:txXfrm>
    </dsp:sp>
    <dsp:sp modelId="{F3D8D16C-9C84-8A41-9B52-F52905010E39}">
      <dsp:nvSpPr>
        <dsp:cNvPr id="0" name=""/>
        <dsp:cNvSpPr/>
      </dsp:nvSpPr>
      <dsp:spPr>
        <a:xfrm>
          <a:off x="6428681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6428681" y="2343900"/>
        <a:ext cx="244476" cy="245134"/>
      </dsp:txXfrm>
    </dsp:sp>
    <dsp:sp modelId="{728B5EDB-B2CB-8E4E-A06D-6441F8EE6526}">
      <dsp:nvSpPr>
        <dsp:cNvPr id="0" name=""/>
        <dsp:cNvSpPr/>
      </dsp:nvSpPr>
      <dsp:spPr>
        <a:xfrm>
          <a:off x="6922905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Positioning</a:t>
          </a:r>
          <a:endParaRPr lang="en-US" sz="1900" kern="1200" dirty="0"/>
        </a:p>
      </dsp:txBody>
      <dsp:txXfrm>
        <a:off x="6951856" y="2001194"/>
        <a:ext cx="1589511" cy="930546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320A69-0980-644E-9FDA-C161B6A1263C}">
      <dsp:nvSpPr>
        <dsp:cNvPr id="0" name=""/>
        <dsp:cNvSpPr/>
      </dsp:nvSpPr>
      <dsp:spPr>
        <a:xfrm>
          <a:off x="3767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Market segmentation</a:t>
          </a:r>
          <a:endParaRPr lang="en-US" sz="1900" kern="1200" dirty="0"/>
        </a:p>
      </dsp:txBody>
      <dsp:txXfrm>
        <a:off x="32718" y="2001194"/>
        <a:ext cx="1589511" cy="930546"/>
      </dsp:txXfrm>
    </dsp:sp>
    <dsp:sp modelId="{2A571F14-FF10-6D4C-BEEB-12324E03A824}">
      <dsp:nvSpPr>
        <dsp:cNvPr id="0" name=""/>
        <dsp:cNvSpPr/>
      </dsp:nvSpPr>
      <dsp:spPr>
        <a:xfrm>
          <a:off x="181592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1815922" y="2343900"/>
        <a:ext cx="244476" cy="245134"/>
      </dsp:txXfrm>
    </dsp:sp>
    <dsp:sp modelId="{C41E237E-717B-484C-A9BC-65B34C8C87F7}">
      <dsp:nvSpPr>
        <dsp:cNvPr id="0" name=""/>
        <dsp:cNvSpPr/>
      </dsp:nvSpPr>
      <dsp:spPr>
        <a:xfrm>
          <a:off x="2310147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Targeting </a:t>
          </a:r>
          <a:endParaRPr lang="en-US" sz="1900" kern="1200" dirty="0"/>
        </a:p>
      </dsp:txBody>
      <dsp:txXfrm>
        <a:off x="2339098" y="2001194"/>
        <a:ext cx="1589511" cy="930546"/>
      </dsp:txXfrm>
    </dsp:sp>
    <dsp:sp modelId="{D1315F8A-80A2-B841-993B-218A3E91D6CD}">
      <dsp:nvSpPr>
        <dsp:cNvPr id="0" name=""/>
        <dsp:cNvSpPr/>
      </dsp:nvSpPr>
      <dsp:spPr>
        <a:xfrm>
          <a:off x="412230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122302" y="2343900"/>
        <a:ext cx="244476" cy="245134"/>
      </dsp:txXfrm>
    </dsp:sp>
    <dsp:sp modelId="{6B11F605-14E7-2644-870B-3E29328CF36C}">
      <dsp:nvSpPr>
        <dsp:cNvPr id="0" name=""/>
        <dsp:cNvSpPr/>
      </dsp:nvSpPr>
      <dsp:spPr>
        <a:xfrm>
          <a:off x="4616526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Differentiation</a:t>
          </a:r>
        </a:p>
      </dsp:txBody>
      <dsp:txXfrm>
        <a:off x="4645477" y="2001194"/>
        <a:ext cx="1589511" cy="930546"/>
      </dsp:txXfrm>
    </dsp:sp>
    <dsp:sp modelId="{F3D8D16C-9C84-8A41-9B52-F52905010E39}">
      <dsp:nvSpPr>
        <dsp:cNvPr id="0" name=""/>
        <dsp:cNvSpPr/>
      </dsp:nvSpPr>
      <dsp:spPr>
        <a:xfrm>
          <a:off x="6428681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6428681" y="2343900"/>
        <a:ext cx="244476" cy="245134"/>
      </dsp:txXfrm>
    </dsp:sp>
    <dsp:sp modelId="{728B5EDB-B2CB-8E4E-A06D-6441F8EE6526}">
      <dsp:nvSpPr>
        <dsp:cNvPr id="0" name=""/>
        <dsp:cNvSpPr/>
      </dsp:nvSpPr>
      <dsp:spPr>
        <a:xfrm>
          <a:off x="6922905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Positioning</a:t>
          </a:r>
          <a:endParaRPr lang="en-US" sz="1900" kern="1200" dirty="0"/>
        </a:p>
      </dsp:txBody>
      <dsp:txXfrm>
        <a:off x="6951856" y="2001194"/>
        <a:ext cx="1589511" cy="930546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320A69-0980-644E-9FDA-C161B6A1263C}">
      <dsp:nvSpPr>
        <dsp:cNvPr id="0" name=""/>
        <dsp:cNvSpPr/>
      </dsp:nvSpPr>
      <dsp:spPr>
        <a:xfrm>
          <a:off x="3767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Market segmentation</a:t>
          </a:r>
          <a:endParaRPr lang="en-US" sz="1900" kern="1200" dirty="0"/>
        </a:p>
      </dsp:txBody>
      <dsp:txXfrm>
        <a:off x="32718" y="2001194"/>
        <a:ext cx="1589511" cy="930546"/>
      </dsp:txXfrm>
    </dsp:sp>
    <dsp:sp modelId="{2A571F14-FF10-6D4C-BEEB-12324E03A824}">
      <dsp:nvSpPr>
        <dsp:cNvPr id="0" name=""/>
        <dsp:cNvSpPr/>
      </dsp:nvSpPr>
      <dsp:spPr>
        <a:xfrm>
          <a:off x="181592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1815922" y="2343900"/>
        <a:ext cx="244476" cy="245134"/>
      </dsp:txXfrm>
    </dsp:sp>
    <dsp:sp modelId="{C41E237E-717B-484C-A9BC-65B34C8C87F7}">
      <dsp:nvSpPr>
        <dsp:cNvPr id="0" name=""/>
        <dsp:cNvSpPr/>
      </dsp:nvSpPr>
      <dsp:spPr>
        <a:xfrm>
          <a:off x="2310147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Targeting </a:t>
          </a:r>
          <a:endParaRPr lang="en-US" sz="1900" kern="1200" dirty="0"/>
        </a:p>
      </dsp:txBody>
      <dsp:txXfrm>
        <a:off x="2339098" y="2001194"/>
        <a:ext cx="1589511" cy="930546"/>
      </dsp:txXfrm>
    </dsp:sp>
    <dsp:sp modelId="{D1315F8A-80A2-B841-993B-218A3E91D6CD}">
      <dsp:nvSpPr>
        <dsp:cNvPr id="0" name=""/>
        <dsp:cNvSpPr/>
      </dsp:nvSpPr>
      <dsp:spPr>
        <a:xfrm>
          <a:off x="412230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122302" y="2343900"/>
        <a:ext cx="244476" cy="245134"/>
      </dsp:txXfrm>
    </dsp:sp>
    <dsp:sp modelId="{6B11F605-14E7-2644-870B-3E29328CF36C}">
      <dsp:nvSpPr>
        <dsp:cNvPr id="0" name=""/>
        <dsp:cNvSpPr/>
      </dsp:nvSpPr>
      <dsp:spPr>
        <a:xfrm>
          <a:off x="4616526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Differentiation</a:t>
          </a:r>
        </a:p>
      </dsp:txBody>
      <dsp:txXfrm>
        <a:off x="4645477" y="2001194"/>
        <a:ext cx="1589511" cy="930546"/>
      </dsp:txXfrm>
    </dsp:sp>
    <dsp:sp modelId="{F3D8D16C-9C84-8A41-9B52-F52905010E39}">
      <dsp:nvSpPr>
        <dsp:cNvPr id="0" name=""/>
        <dsp:cNvSpPr/>
      </dsp:nvSpPr>
      <dsp:spPr>
        <a:xfrm>
          <a:off x="6428681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6428681" y="2343900"/>
        <a:ext cx="244476" cy="245134"/>
      </dsp:txXfrm>
    </dsp:sp>
    <dsp:sp modelId="{728B5EDB-B2CB-8E4E-A06D-6441F8EE6526}">
      <dsp:nvSpPr>
        <dsp:cNvPr id="0" name=""/>
        <dsp:cNvSpPr/>
      </dsp:nvSpPr>
      <dsp:spPr>
        <a:xfrm>
          <a:off x="6922905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Positioning</a:t>
          </a:r>
          <a:endParaRPr lang="en-US" sz="1900" kern="1200" dirty="0"/>
        </a:p>
      </dsp:txBody>
      <dsp:txXfrm>
        <a:off x="6951856" y="2001194"/>
        <a:ext cx="1589511" cy="930546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320A69-0980-644E-9FDA-C161B6A1263C}">
      <dsp:nvSpPr>
        <dsp:cNvPr id="0" name=""/>
        <dsp:cNvSpPr/>
      </dsp:nvSpPr>
      <dsp:spPr>
        <a:xfrm>
          <a:off x="3767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Market segmentation</a:t>
          </a:r>
          <a:endParaRPr lang="en-US" sz="1900" kern="1200" dirty="0"/>
        </a:p>
      </dsp:txBody>
      <dsp:txXfrm>
        <a:off x="32718" y="2001194"/>
        <a:ext cx="1589511" cy="930546"/>
      </dsp:txXfrm>
    </dsp:sp>
    <dsp:sp modelId="{2A571F14-FF10-6D4C-BEEB-12324E03A824}">
      <dsp:nvSpPr>
        <dsp:cNvPr id="0" name=""/>
        <dsp:cNvSpPr/>
      </dsp:nvSpPr>
      <dsp:spPr>
        <a:xfrm>
          <a:off x="181592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1815922" y="2343900"/>
        <a:ext cx="244476" cy="245134"/>
      </dsp:txXfrm>
    </dsp:sp>
    <dsp:sp modelId="{C41E237E-717B-484C-A9BC-65B34C8C87F7}">
      <dsp:nvSpPr>
        <dsp:cNvPr id="0" name=""/>
        <dsp:cNvSpPr/>
      </dsp:nvSpPr>
      <dsp:spPr>
        <a:xfrm>
          <a:off x="2310147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Targeting </a:t>
          </a:r>
          <a:endParaRPr lang="en-US" sz="1900" kern="1200" dirty="0"/>
        </a:p>
      </dsp:txBody>
      <dsp:txXfrm>
        <a:off x="2339098" y="2001194"/>
        <a:ext cx="1589511" cy="930546"/>
      </dsp:txXfrm>
    </dsp:sp>
    <dsp:sp modelId="{D1315F8A-80A2-B841-993B-218A3E91D6CD}">
      <dsp:nvSpPr>
        <dsp:cNvPr id="0" name=""/>
        <dsp:cNvSpPr/>
      </dsp:nvSpPr>
      <dsp:spPr>
        <a:xfrm>
          <a:off x="412230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122302" y="2343900"/>
        <a:ext cx="244476" cy="245134"/>
      </dsp:txXfrm>
    </dsp:sp>
    <dsp:sp modelId="{6B11F605-14E7-2644-870B-3E29328CF36C}">
      <dsp:nvSpPr>
        <dsp:cNvPr id="0" name=""/>
        <dsp:cNvSpPr/>
      </dsp:nvSpPr>
      <dsp:spPr>
        <a:xfrm>
          <a:off x="4616526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Differentiation</a:t>
          </a:r>
        </a:p>
      </dsp:txBody>
      <dsp:txXfrm>
        <a:off x="4645477" y="2001194"/>
        <a:ext cx="1589511" cy="930546"/>
      </dsp:txXfrm>
    </dsp:sp>
    <dsp:sp modelId="{F3D8D16C-9C84-8A41-9B52-F52905010E39}">
      <dsp:nvSpPr>
        <dsp:cNvPr id="0" name=""/>
        <dsp:cNvSpPr/>
      </dsp:nvSpPr>
      <dsp:spPr>
        <a:xfrm>
          <a:off x="6428681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6428681" y="2343900"/>
        <a:ext cx="244476" cy="245134"/>
      </dsp:txXfrm>
    </dsp:sp>
    <dsp:sp modelId="{728B5EDB-B2CB-8E4E-A06D-6441F8EE6526}">
      <dsp:nvSpPr>
        <dsp:cNvPr id="0" name=""/>
        <dsp:cNvSpPr/>
      </dsp:nvSpPr>
      <dsp:spPr>
        <a:xfrm>
          <a:off x="6922905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Positioning</a:t>
          </a:r>
          <a:endParaRPr lang="en-US" sz="1900" kern="1200" dirty="0"/>
        </a:p>
      </dsp:txBody>
      <dsp:txXfrm>
        <a:off x="6951856" y="2001194"/>
        <a:ext cx="1589511" cy="930546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320A69-0980-644E-9FDA-C161B6A1263C}">
      <dsp:nvSpPr>
        <dsp:cNvPr id="0" name=""/>
        <dsp:cNvSpPr/>
      </dsp:nvSpPr>
      <dsp:spPr>
        <a:xfrm>
          <a:off x="3767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Market segmentation</a:t>
          </a:r>
          <a:endParaRPr lang="en-US" sz="1900" kern="1200" dirty="0"/>
        </a:p>
      </dsp:txBody>
      <dsp:txXfrm>
        <a:off x="32718" y="2001194"/>
        <a:ext cx="1589511" cy="930546"/>
      </dsp:txXfrm>
    </dsp:sp>
    <dsp:sp modelId="{2A571F14-FF10-6D4C-BEEB-12324E03A824}">
      <dsp:nvSpPr>
        <dsp:cNvPr id="0" name=""/>
        <dsp:cNvSpPr/>
      </dsp:nvSpPr>
      <dsp:spPr>
        <a:xfrm>
          <a:off x="181592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1815922" y="2343900"/>
        <a:ext cx="244476" cy="245134"/>
      </dsp:txXfrm>
    </dsp:sp>
    <dsp:sp modelId="{C41E237E-717B-484C-A9BC-65B34C8C87F7}">
      <dsp:nvSpPr>
        <dsp:cNvPr id="0" name=""/>
        <dsp:cNvSpPr/>
      </dsp:nvSpPr>
      <dsp:spPr>
        <a:xfrm>
          <a:off x="2310147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Targeting </a:t>
          </a:r>
          <a:endParaRPr lang="en-US" sz="1900" kern="1200" dirty="0"/>
        </a:p>
      </dsp:txBody>
      <dsp:txXfrm>
        <a:off x="2339098" y="2001194"/>
        <a:ext cx="1589511" cy="930546"/>
      </dsp:txXfrm>
    </dsp:sp>
    <dsp:sp modelId="{D1315F8A-80A2-B841-993B-218A3E91D6CD}">
      <dsp:nvSpPr>
        <dsp:cNvPr id="0" name=""/>
        <dsp:cNvSpPr/>
      </dsp:nvSpPr>
      <dsp:spPr>
        <a:xfrm>
          <a:off x="4122302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122302" y="2343900"/>
        <a:ext cx="244476" cy="245134"/>
      </dsp:txXfrm>
    </dsp:sp>
    <dsp:sp modelId="{6B11F605-14E7-2644-870B-3E29328CF36C}">
      <dsp:nvSpPr>
        <dsp:cNvPr id="0" name=""/>
        <dsp:cNvSpPr/>
      </dsp:nvSpPr>
      <dsp:spPr>
        <a:xfrm>
          <a:off x="4616526" y="1972243"/>
          <a:ext cx="1647413" cy="988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Differentiation</a:t>
          </a:r>
        </a:p>
      </dsp:txBody>
      <dsp:txXfrm>
        <a:off x="4645477" y="2001194"/>
        <a:ext cx="1589511" cy="930546"/>
      </dsp:txXfrm>
    </dsp:sp>
    <dsp:sp modelId="{F3D8D16C-9C84-8A41-9B52-F52905010E39}">
      <dsp:nvSpPr>
        <dsp:cNvPr id="0" name=""/>
        <dsp:cNvSpPr/>
      </dsp:nvSpPr>
      <dsp:spPr>
        <a:xfrm>
          <a:off x="6428681" y="2262188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6428681" y="2343900"/>
        <a:ext cx="244476" cy="245134"/>
      </dsp:txXfrm>
    </dsp:sp>
    <dsp:sp modelId="{728B5EDB-B2CB-8E4E-A06D-6441F8EE6526}">
      <dsp:nvSpPr>
        <dsp:cNvPr id="0" name=""/>
        <dsp:cNvSpPr/>
      </dsp:nvSpPr>
      <dsp:spPr>
        <a:xfrm>
          <a:off x="6922905" y="1972243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Positioning</a:t>
          </a:r>
          <a:endParaRPr lang="en-US" sz="1900" kern="1200" dirty="0"/>
        </a:p>
      </dsp:txBody>
      <dsp:txXfrm>
        <a:off x="6951856" y="2001194"/>
        <a:ext cx="1589511" cy="930546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957D61-D8BF-AF47-A61A-A88EFC2112F6}">
      <dsp:nvSpPr>
        <dsp:cNvPr id="0" name=""/>
        <dsp:cNvSpPr/>
      </dsp:nvSpPr>
      <dsp:spPr>
        <a:xfrm>
          <a:off x="3767" y="1858206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Introduction</a:t>
          </a:r>
          <a:endParaRPr lang="en-US" sz="2200" kern="1200" dirty="0"/>
        </a:p>
      </dsp:txBody>
      <dsp:txXfrm>
        <a:off x="32718" y="1887157"/>
        <a:ext cx="1589511" cy="930546"/>
      </dsp:txXfrm>
    </dsp:sp>
    <dsp:sp modelId="{5F35D537-CE88-D94E-B991-F81914AA6943}">
      <dsp:nvSpPr>
        <dsp:cNvPr id="0" name=""/>
        <dsp:cNvSpPr/>
      </dsp:nvSpPr>
      <dsp:spPr>
        <a:xfrm>
          <a:off x="1815922" y="2148151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1815922" y="2229863"/>
        <a:ext cx="244476" cy="245134"/>
      </dsp:txXfrm>
    </dsp:sp>
    <dsp:sp modelId="{89F7BA61-34BA-A84B-95B0-D9A575611DC9}">
      <dsp:nvSpPr>
        <dsp:cNvPr id="0" name=""/>
        <dsp:cNvSpPr/>
      </dsp:nvSpPr>
      <dsp:spPr>
        <a:xfrm>
          <a:off x="2310147" y="1858206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Growth</a:t>
          </a:r>
          <a:endParaRPr lang="en-US" sz="2200" kern="1200" dirty="0"/>
        </a:p>
      </dsp:txBody>
      <dsp:txXfrm>
        <a:off x="2339098" y="1887157"/>
        <a:ext cx="1589511" cy="930546"/>
      </dsp:txXfrm>
    </dsp:sp>
    <dsp:sp modelId="{F8573021-AE7D-094B-9854-535AC7576347}">
      <dsp:nvSpPr>
        <dsp:cNvPr id="0" name=""/>
        <dsp:cNvSpPr/>
      </dsp:nvSpPr>
      <dsp:spPr>
        <a:xfrm>
          <a:off x="4122302" y="2148151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4122302" y="2229863"/>
        <a:ext cx="244476" cy="245134"/>
      </dsp:txXfrm>
    </dsp:sp>
    <dsp:sp modelId="{A672CCA4-F573-364C-9EC9-815CD274EEDD}">
      <dsp:nvSpPr>
        <dsp:cNvPr id="0" name=""/>
        <dsp:cNvSpPr/>
      </dsp:nvSpPr>
      <dsp:spPr>
        <a:xfrm>
          <a:off x="4616526" y="1858206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Maturity</a:t>
          </a:r>
          <a:endParaRPr lang="en-US" sz="2200" kern="1200" dirty="0"/>
        </a:p>
      </dsp:txBody>
      <dsp:txXfrm>
        <a:off x="4645477" y="1887157"/>
        <a:ext cx="1589511" cy="930546"/>
      </dsp:txXfrm>
    </dsp:sp>
    <dsp:sp modelId="{D6607EF2-07CE-7045-BB7F-559EBAD8CF40}">
      <dsp:nvSpPr>
        <dsp:cNvPr id="0" name=""/>
        <dsp:cNvSpPr/>
      </dsp:nvSpPr>
      <dsp:spPr>
        <a:xfrm>
          <a:off x="6428681" y="2148151"/>
          <a:ext cx="349251" cy="40855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6428681" y="2229863"/>
        <a:ext cx="244476" cy="245134"/>
      </dsp:txXfrm>
    </dsp:sp>
    <dsp:sp modelId="{7DF37D7A-9A80-F744-876D-D725449914AC}">
      <dsp:nvSpPr>
        <dsp:cNvPr id="0" name=""/>
        <dsp:cNvSpPr/>
      </dsp:nvSpPr>
      <dsp:spPr>
        <a:xfrm>
          <a:off x="6922905" y="1858206"/>
          <a:ext cx="1647413" cy="988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Decline</a:t>
          </a:r>
          <a:endParaRPr lang="en-US" sz="2200" kern="1200" dirty="0"/>
        </a:p>
      </dsp:txBody>
      <dsp:txXfrm>
        <a:off x="6951856" y="1887157"/>
        <a:ext cx="1589511" cy="930546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9F6030-008C-0B4E-A567-2A7E8EBB1CBD}">
      <dsp:nvSpPr>
        <dsp:cNvPr id="0" name=""/>
        <dsp:cNvSpPr/>
      </dsp:nvSpPr>
      <dsp:spPr>
        <a:xfrm>
          <a:off x="1952057" y="0"/>
          <a:ext cx="4669971" cy="4669971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462F8CB-E171-D34A-BD48-8AC8976198C5}">
      <dsp:nvSpPr>
        <dsp:cNvPr id="0" name=""/>
        <dsp:cNvSpPr/>
      </dsp:nvSpPr>
      <dsp:spPr>
        <a:xfrm>
          <a:off x="2255605" y="303548"/>
          <a:ext cx="1867988" cy="186798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Price</a:t>
          </a:r>
          <a:endParaRPr lang="en-US" sz="2600" kern="1200" dirty="0"/>
        </a:p>
      </dsp:txBody>
      <dsp:txXfrm>
        <a:off x="2346793" y="394736"/>
        <a:ext cx="1685612" cy="1685612"/>
      </dsp:txXfrm>
    </dsp:sp>
    <dsp:sp modelId="{64140599-A13C-0248-8FD7-CB200FB3D9FB}">
      <dsp:nvSpPr>
        <dsp:cNvPr id="0" name=""/>
        <dsp:cNvSpPr/>
      </dsp:nvSpPr>
      <dsp:spPr>
        <a:xfrm>
          <a:off x="4450492" y="303548"/>
          <a:ext cx="1867988" cy="186798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Product</a:t>
          </a:r>
          <a:endParaRPr lang="en-US" sz="2600" kern="1200" dirty="0"/>
        </a:p>
      </dsp:txBody>
      <dsp:txXfrm>
        <a:off x="4541680" y="394736"/>
        <a:ext cx="1685612" cy="1685612"/>
      </dsp:txXfrm>
    </dsp:sp>
    <dsp:sp modelId="{0E246856-D45A-C244-AD99-7A0C11B69CDC}">
      <dsp:nvSpPr>
        <dsp:cNvPr id="0" name=""/>
        <dsp:cNvSpPr/>
      </dsp:nvSpPr>
      <dsp:spPr>
        <a:xfrm>
          <a:off x="2255605" y="2498435"/>
          <a:ext cx="1867988" cy="186798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Place</a:t>
          </a:r>
          <a:endParaRPr lang="en-US" sz="2600" kern="1200" dirty="0"/>
        </a:p>
      </dsp:txBody>
      <dsp:txXfrm>
        <a:off x="2346793" y="2589623"/>
        <a:ext cx="1685612" cy="1685612"/>
      </dsp:txXfrm>
    </dsp:sp>
    <dsp:sp modelId="{25984BBA-52B4-0643-B3F7-E8524B4A6E23}">
      <dsp:nvSpPr>
        <dsp:cNvPr id="0" name=""/>
        <dsp:cNvSpPr/>
      </dsp:nvSpPr>
      <dsp:spPr>
        <a:xfrm>
          <a:off x="4450492" y="2498435"/>
          <a:ext cx="1867988" cy="186798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Promotion</a:t>
          </a:r>
          <a:endParaRPr lang="en-US" sz="2600" kern="1200" dirty="0"/>
        </a:p>
      </dsp:txBody>
      <dsp:txXfrm>
        <a:off x="4541680" y="2589623"/>
        <a:ext cx="1685612" cy="1685612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CAAE38-9183-D742-983F-D7D77CF1814C}">
      <dsp:nvSpPr>
        <dsp:cNvPr id="0" name=""/>
        <dsp:cNvSpPr/>
      </dsp:nvSpPr>
      <dsp:spPr>
        <a:xfrm>
          <a:off x="3030190" y="2986495"/>
          <a:ext cx="9636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963659" y="45720"/>
              </a:lnTo>
              <a:lnTo>
                <a:pt x="963659" y="13176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9CDBAF-E801-844C-9DCA-74AF007A5B91}">
      <dsp:nvSpPr>
        <dsp:cNvPr id="0" name=""/>
        <dsp:cNvSpPr/>
      </dsp:nvSpPr>
      <dsp:spPr>
        <a:xfrm>
          <a:off x="4682177" y="2394533"/>
          <a:ext cx="9636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963659" y="45720"/>
              </a:lnTo>
              <a:lnTo>
                <a:pt x="963659" y="13176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FBA1F7-D22B-DE47-B70D-E0C6B7B21FFE}">
      <dsp:nvSpPr>
        <dsp:cNvPr id="0" name=""/>
        <dsp:cNvSpPr/>
      </dsp:nvSpPr>
      <dsp:spPr>
        <a:xfrm>
          <a:off x="4682177" y="2308492"/>
          <a:ext cx="9636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31761"/>
              </a:moveTo>
              <a:lnTo>
                <a:pt x="963659" y="131761"/>
              </a:lnTo>
              <a:lnTo>
                <a:pt x="963659" y="4572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E3C364-23CB-794C-865B-FB08820D46B0}">
      <dsp:nvSpPr>
        <dsp:cNvPr id="0" name=""/>
        <dsp:cNvSpPr/>
      </dsp:nvSpPr>
      <dsp:spPr>
        <a:xfrm>
          <a:off x="3030190" y="2650193"/>
          <a:ext cx="963659" cy="382022"/>
        </a:xfrm>
        <a:custGeom>
          <a:avLst/>
          <a:gdLst/>
          <a:ahLst/>
          <a:cxnLst/>
          <a:rect l="0" t="0" r="0" b="0"/>
          <a:pathLst>
            <a:path>
              <a:moveTo>
                <a:pt x="0" y="382022"/>
              </a:moveTo>
              <a:lnTo>
                <a:pt x="963659" y="382022"/>
              </a:lnTo>
              <a:lnTo>
                <a:pt x="963659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FEF6B6-2F9D-C845-A6A3-E63C9ACF62B2}">
      <dsp:nvSpPr>
        <dsp:cNvPr id="0" name=""/>
        <dsp:cNvSpPr/>
      </dsp:nvSpPr>
      <dsp:spPr>
        <a:xfrm>
          <a:off x="1378202" y="1848290"/>
          <a:ext cx="963659" cy="973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63659" y="0"/>
              </a:lnTo>
              <a:lnTo>
                <a:pt x="963659" y="97398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27F445-99B8-024D-BED6-B7B60597F38F}">
      <dsp:nvSpPr>
        <dsp:cNvPr id="0" name=""/>
        <dsp:cNvSpPr/>
      </dsp:nvSpPr>
      <dsp:spPr>
        <a:xfrm>
          <a:off x="4682177" y="914627"/>
          <a:ext cx="9636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963659" y="45720"/>
              </a:lnTo>
              <a:lnTo>
                <a:pt x="963659" y="13176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7CFAEC-80B7-3A44-9589-8E8ED7D1E0FE}">
      <dsp:nvSpPr>
        <dsp:cNvPr id="0" name=""/>
        <dsp:cNvSpPr/>
      </dsp:nvSpPr>
      <dsp:spPr>
        <a:xfrm>
          <a:off x="4682177" y="828586"/>
          <a:ext cx="9636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31761"/>
              </a:moveTo>
              <a:lnTo>
                <a:pt x="963659" y="131761"/>
              </a:lnTo>
              <a:lnTo>
                <a:pt x="963659" y="4572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B37774-AF9A-0B4A-9164-93B070C534FB}">
      <dsp:nvSpPr>
        <dsp:cNvPr id="0" name=""/>
        <dsp:cNvSpPr/>
      </dsp:nvSpPr>
      <dsp:spPr>
        <a:xfrm>
          <a:off x="3030190" y="1170287"/>
          <a:ext cx="963659" cy="382022"/>
        </a:xfrm>
        <a:custGeom>
          <a:avLst/>
          <a:gdLst/>
          <a:ahLst/>
          <a:cxnLst/>
          <a:rect l="0" t="0" r="0" b="0"/>
          <a:pathLst>
            <a:path>
              <a:moveTo>
                <a:pt x="0" y="382022"/>
              </a:moveTo>
              <a:lnTo>
                <a:pt x="963659" y="382022"/>
              </a:lnTo>
              <a:lnTo>
                <a:pt x="963659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4DA2A6-08E3-414D-A122-D9447B21357B}">
      <dsp:nvSpPr>
        <dsp:cNvPr id="0" name=""/>
        <dsp:cNvSpPr/>
      </dsp:nvSpPr>
      <dsp:spPr>
        <a:xfrm>
          <a:off x="1378202" y="1716529"/>
          <a:ext cx="9636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31761"/>
              </a:moveTo>
              <a:lnTo>
                <a:pt x="963659" y="131761"/>
              </a:lnTo>
              <a:lnTo>
                <a:pt x="963659" y="4572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4091FB-BF5B-DA43-8BEE-5FD061AB1981}">
      <dsp:nvSpPr>
        <dsp:cNvPr id="0" name=""/>
        <dsp:cNvSpPr/>
      </dsp:nvSpPr>
      <dsp:spPr>
        <a:xfrm>
          <a:off x="1546" y="1638350"/>
          <a:ext cx="1376656" cy="41988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Pricing strategies</a:t>
          </a:r>
          <a:endParaRPr lang="en-US" sz="1500" kern="1200" dirty="0"/>
        </a:p>
      </dsp:txBody>
      <dsp:txXfrm>
        <a:off x="1546" y="1638350"/>
        <a:ext cx="1376656" cy="419880"/>
      </dsp:txXfrm>
    </dsp:sp>
    <dsp:sp modelId="{BEC101B7-EFFA-5C45-8A17-373F6F1FC706}">
      <dsp:nvSpPr>
        <dsp:cNvPr id="0" name=""/>
        <dsp:cNvSpPr/>
      </dsp:nvSpPr>
      <dsp:spPr>
        <a:xfrm>
          <a:off x="1653534" y="1342369"/>
          <a:ext cx="1376656" cy="41988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Cost-Based</a:t>
          </a:r>
          <a:endParaRPr lang="en-US" sz="1500" kern="1200" dirty="0"/>
        </a:p>
      </dsp:txBody>
      <dsp:txXfrm>
        <a:off x="1653534" y="1342369"/>
        <a:ext cx="1376656" cy="419880"/>
      </dsp:txXfrm>
    </dsp:sp>
    <dsp:sp modelId="{4D439B83-6E77-A94A-AFA7-9B73A5D7F6BA}">
      <dsp:nvSpPr>
        <dsp:cNvPr id="0" name=""/>
        <dsp:cNvSpPr/>
      </dsp:nvSpPr>
      <dsp:spPr>
        <a:xfrm>
          <a:off x="3305521" y="750407"/>
          <a:ext cx="1376656" cy="41988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Cost-Plus</a:t>
          </a:r>
          <a:endParaRPr lang="en-US" sz="1500" kern="1200" dirty="0"/>
        </a:p>
      </dsp:txBody>
      <dsp:txXfrm>
        <a:off x="3305521" y="750407"/>
        <a:ext cx="1376656" cy="419880"/>
      </dsp:txXfrm>
    </dsp:sp>
    <dsp:sp modelId="{41392FEC-DC2E-1140-A604-8B78FC0E115F}">
      <dsp:nvSpPr>
        <dsp:cNvPr id="0" name=""/>
        <dsp:cNvSpPr/>
      </dsp:nvSpPr>
      <dsp:spPr>
        <a:xfrm>
          <a:off x="4957509" y="454426"/>
          <a:ext cx="1376656" cy="41988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Target profits</a:t>
          </a:r>
          <a:endParaRPr lang="en-US" sz="1500" kern="1200" dirty="0"/>
        </a:p>
      </dsp:txBody>
      <dsp:txXfrm>
        <a:off x="4957509" y="454426"/>
        <a:ext cx="1376656" cy="419880"/>
      </dsp:txXfrm>
    </dsp:sp>
    <dsp:sp modelId="{7037CF98-296E-0549-B931-C5E9A767D194}">
      <dsp:nvSpPr>
        <dsp:cNvPr id="0" name=""/>
        <dsp:cNvSpPr/>
      </dsp:nvSpPr>
      <dsp:spPr>
        <a:xfrm>
          <a:off x="4957509" y="1046388"/>
          <a:ext cx="1376656" cy="41988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Target costing</a:t>
          </a:r>
          <a:endParaRPr lang="en-US" sz="1500" kern="1200" dirty="0"/>
        </a:p>
      </dsp:txBody>
      <dsp:txXfrm>
        <a:off x="4957509" y="1046388"/>
        <a:ext cx="1376656" cy="419880"/>
      </dsp:txXfrm>
    </dsp:sp>
    <dsp:sp modelId="{2B3ED369-6DBE-E847-8216-4F3542805575}">
      <dsp:nvSpPr>
        <dsp:cNvPr id="0" name=""/>
        <dsp:cNvSpPr/>
      </dsp:nvSpPr>
      <dsp:spPr>
        <a:xfrm>
          <a:off x="1653534" y="2822275"/>
          <a:ext cx="1376656" cy="41988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Value-Based</a:t>
          </a:r>
          <a:endParaRPr lang="en-US" sz="1500" kern="1200" dirty="0"/>
        </a:p>
      </dsp:txBody>
      <dsp:txXfrm>
        <a:off x="1653534" y="2822275"/>
        <a:ext cx="1376656" cy="419880"/>
      </dsp:txXfrm>
    </dsp:sp>
    <dsp:sp modelId="{25239F60-D074-0543-9300-60643DCE53AC}">
      <dsp:nvSpPr>
        <dsp:cNvPr id="0" name=""/>
        <dsp:cNvSpPr/>
      </dsp:nvSpPr>
      <dsp:spPr>
        <a:xfrm>
          <a:off x="3305521" y="2230313"/>
          <a:ext cx="1376656" cy="41988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Good Value</a:t>
          </a:r>
          <a:endParaRPr lang="en-US" sz="1500" kern="1200" dirty="0"/>
        </a:p>
      </dsp:txBody>
      <dsp:txXfrm>
        <a:off x="3305521" y="2230313"/>
        <a:ext cx="1376656" cy="419880"/>
      </dsp:txXfrm>
    </dsp:sp>
    <dsp:sp modelId="{24C61861-5394-104C-83D7-C7AA82A1BA52}">
      <dsp:nvSpPr>
        <dsp:cNvPr id="0" name=""/>
        <dsp:cNvSpPr/>
      </dsp:nvSpPr>
      <dsp:spPr>
        <a:xfrm>
          <a:off x="4957509" y="1934331"/>
          <a:ext cx="1376656" cy="41988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EDLP</a:t>
          </a:r>
          <a:endParaRPr lang="en-US" sz="1500" kern="1200" dirty="0"/>
        </a:p>
      </dsp:txBody>
      <dsp:txXfrm>
        <a:off x="4957509" y="1934331"/>
        <a:ext cx="1376656" cy="419880"/>
      </dsp:txXfrm>
    </dsp:sp>
    <dsp:sp modelId="{671CF37B-D0CA-A248-9FA8-0994A3B80BB3}">
      <dsp:nvSpPr>
        <dsp:cNvPr id="0" name=""/>
        <dsp:cNvSpPr/>
      </dsp:nvSpPr>
      <dsp:spPr>
        <a:xfrm>
          <a:off x="4957509" y="2526294"/>
          <a:ext cx="1376656" cy="41988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High/Low</a:t>
          </a:r>
          <a:endParaRPr lang="en-US" sz="1500" kern="1200" dirty="0"/>
        </a:p>
      </dsp:txBody>
      <dsp:txXfrm>
        <a:off x="4957509" y="2526294"/>
        <a:ext cx="1376656" cy="419880"/>
      </dsp:txXfrm>
    </dsp:sp>
    <dsp:sp modelId="{D16E8E9E-DFC5-2E4F-9404-CF23B962A962}">
      <dsp:nvSpPr>
        <dsp:cNvPr id="0" name=""/>
        <dsp:cNvSpPr/>
      </dsp:nvSpPr>
      <dsp:spPr>
        <a:xfrm>
          <a:off x="3305521" y="3118256"/>
          <a:ext cx="1376656" cy="41988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Value Added</a:t>
          </a:r>
          <a:endParaRPr lang="en-US" sz="1500" kern="1200" dirty="0"/>
        </a:p>
      </dsp:txBody>
      <dsp:txXfrm>
        <a:off x="3305521" y="3118256"/>
        <a:ext cx="1376656" cy="419880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A2CA0D-4045-7A4C-B21A-D380A78B99F5}">
      <dsp:nvSpPr>
        <dsp:cNvPr id="0" name=""/>
        <dsp:cNvSpPr/>
      </dsp:nvSpPr>
      <dsp:spPr>
        <a:xfrm>
          <a:off x="1035" y="1310334"/>
          <a:ext cx="1371893" cy="137189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Fixed Cost</a:t>
          </a:r>
          <a:endParaRPr lang="en-US" sz="2100" kern="1200" dirty="0"/>
        </a:p>
      </dsp:txBody>
      <dsp:txXfrm>
        <a:off x="201944" y="1511243"/>
        <a:ext cx="970075" cy="970075"/>
      </dsp:txXfrm>
    </dsp:sp>
    <dsp:sp modelId="{D4641338-A439-5D4C-8159-0E7CF24F5777}">
      <dsp:nvSpPr>
        <dsp:cNvPr id="0" name=""/>
        <dsp:cNvSpPr/>
      </dsp:nvSpPr>
      <dsp:spPr>
        <a:xfrm>
          <a:off x="1484326" y="1598432"/>
          <a:ext cx="795698" cy="795698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1589796" y="1902707"/>
        <a:ext cx="584758" cy="187148"/>
      </dsp:txXfrm>
    </dsp:sp>
    <dsp:sp modelId="{F137868E-DCEB-9445-AE8A-524AB5C7C69B}">
      <dsp:nvSpPr>
        <dsp:cNvPr id="0" name=""/>
        <dsp:cNvSpPr/>
      </dsp:nvSpPr>
      <dsp:spPr>
        <a:xfrm>
          <a:off x="2391421" y="1310334"/>
          <a:ext cx="1371893" cy="137189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Variable Cost</a:t>
          </a:r>
          <a:endParaRPr lang="en-US" sz="2100" kern="1200" dirty="0"/>
        </a:p>
      </dsp:txBody>
      <dsp:txXfrm>
        <a:off x="2592330" y="1511243"/>
        <a:ext cx="970075" cy="970075"/>
      </dsp:txXfrm>
    </dsp:sp>
    <dsp:sp modelId="{08A6553B-D95C-6A4F-981D-0744D461EBFB}">
      <dsp:nvSpPr>
        <dsp:cNvPr id="0" name=""/>
        <dsp:cNvSpPr/>
      </dsp:nvSpPr>
      <dsp:spPr>
        <a:xfrm>
          <a:off x="3874712" y="1598432"/>
          <a:ext cx="795698" cy="795698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/>
        </a:p>
      </dsp:txBody>
      <dsp:txXfrm>
        <a:off x="3980182" y="1762346"/>
        <a:ext cx="584758" cy="467870"/>
      </dsp:txXfrm>
    </dsp:sp>
    <dsp:sp modelId="{6C03A5AE-318C-D344-98BE-EA1FEDB2AD61}">
      <dsp:nvSpPr>
        <dsp:cNvPr id="0" name=""/>
        <dsp:cNvSpPr/>
      </dsp:nvSpPr>
      <dsp:spPr>
        <a:xfrm>
          <a:off x="4781808" y="1310334"/>
          <a:ext cx="1371893" cy="137189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Total Cost</a:t>
          </a:r>
          <a:endParaRPr lang="en-US" sz="2100" kern="1200" dirty="0"/>
        </a:p>
      </dsp:txBody>
      <dsp:txXfrm>
        <a:off x="4982717" y="1511243"/>
        <a:ext cx="970075" cy="970075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46EBB6-2597-C445-8488-C9E70AFC5352}">
      <dsp:nvSpPr>
        <dsp:cNvPr id="0" name=""/>
        <dsp:cNvSpPr/>
      </dsp:nvSpPr>
      <dsp:spPr>
        <a:xfrm>
          <a:off x="684662" y="2194"/>
          <a:ext cx="1859069" cy="111544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latin typeface="Calibri" charset="0"/>
              <a:ea typeface="ヒラギノ角ゴ Pro W3" charset="0"/>
              <a:cs typeface="Calibri" charset="0"/>
            </a:rPr>
            <a:t>FOB-origin pricing</a:t>
          </a:r>
          <a:endParaRPr lang="en-US" sz="2200" kern="1200" dirty="0"/>
        </a:p>
      </dsp:txBody>
      <dsp:txXfrm>
        <a:off x="684662" y="2194"/>
        <a:ext cx="1859069" cy="1115441"/>
      </dsp:txXfrm>
    </dsp:sp>
    <dsp:sp modelId="{3510D967-8FAF-854B-8B0A-F6FE706672EE}">
      <dsp:nvSpPr>
        <dsp:cNvPr id="0" name=""/>
        <dsp:cNvSpPr/>
      </dsp:nvSpPr>
      <dsp:spPr>
        <a:xfrm>
          <a:off x="2729639" y="2194"/>
          <a:ext cx="1859069" cy="111544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>
              <a:latin typeface="Calibri" charset="0"/>
              <a:ea typeface="ヒラギノ角ゴ Pro W3" charset="0"/>
              <a:cs typeface="Calibri" charset="0"/>
            </a:rPr>
            <a:t>Uniformed-delivered pricing</a:t>
          </a:r>
          <a:endParaRPr lang="en-US" sz="2200" kern="1200" dirty="0" smtClean="0">
            <a:latin typeface="Calibri" charset="0"/>
            <a:ea typeface="ヒラギノ角ゴ Pro W3" charset="0"/>
            <a:cs typeface="Calibri" charset="0"/>
          </a:endParaRPr>
        </a:p>
      </dsp:txBody>
      <dsp:txXfrm>
        <a:off x="2729639" y="2194"/>
        <a:ext cx="1859069" cy="1115441"/>
      </dsp:txXfrm>
    </dsp:sp>
    <dsp:sp modelId="{EA695F97-5595-6340-AA51-11C9CF93FE8C}">
      <dsp:nvSpPr>
        <dsp:cNvPr id="0" name=""/>
        <dsp:cNvSpPr/>
      </dsp:nvSpPr>
      <dsp:spPr>
        <a:xfrm>
          <a:off x="684662" y="1303543"/>
          <a:ext cx="1859069" cy="111544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>
              <a:latin typeface="Calibri" charset="0"/>
              <a:ea typeface="ヒラギノ角ゴ Pro W3" charset="0"/>
              <a:cs typeface="Calibri" charset="0"/>
            </a:rPr>
            <a:t>Zone pricing</a:t>
          </a:r>
          <a:endParaRPr lang="en-US" sz="2200" kern="1200" dirty="0" smtClean="0">
            <a:latin typeface="Calibri" charset="0"/>
            <a:ea typeface="ヒラギノ角ゴ Pro W3" charset="0"/>
            <a:cs typeface="Calibri" charset="0"/>
          </a:endParaRPr>
        </a:p>
      </dsp:txBody>
      <dsp:txXfrm>
        <a:off x="684662" y="1303543"/>
        <a:ext cx="1859069" cy="1115441"/>
      </dsp:txXfrm>
    </dsp:sp>
    <dsp:sp modelId="{2F88777A-0F4D-5E42-85EE-B23B301111D5}">
      <dsp:nvSpPr>
        <dsp:cNvPr id="0" name=""/>
        <dsp:cNvSpPr/>
      </dsp:nvSpPr>
      <dsp:spPr>
        <a:xfrm>
          <a:off x="2729639" y="1303543"/>
          <a:ext cx="1859069" cy="111544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>
              <a:latin typeface="Calibri" charset="0"/>
              <a:ea typeface="ヒラギノ角ゴ Pro W3" charset="0"/>
              <a:cs typeface="Calibri" charset="0"/>
            </a:rPr>
            <a:t>Basing-point pricing</a:t>
          </a:r>
          <a:endParaRPr lang="en-US" sz="2200" kern="1200" dirty="0" smtClean="0">
            <a:latin typeface="Calibri" charset="0"/>
            <a:ea typeface="ヒラギノ角ゴ Pro W3" charset="0"/>
            <a:cs typeface="Calibri" charset="0"/>
          </a:endParaRPr>
        </a:p>
      </dsp:txBody>
      <dsp:txXfrm>
        <a:off x="2729639" y="1303543"/>
        <a:ext cx="1859069" cy="1115441"/>
      </dsp:txXfrm>
    </dsp:sp>
    <dsp:sp modelId="{B1DC1DCB-3942-7D44-B1A2-145EA624EFA1}">
      <dsp:nvSpPr>
        <dsp:cNvPr id="0" name=""/>
        <dsp:cNvSpPr/>
      </dsp:nvSpPr>
      <dsp:spPr>
        <a:xfrm>
          <a:off x="1707151" y="2604892"/>
          <a:ext cx="1859069" cy="111544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latin typeface="Calibri" charset="0"/>
              <a:ea typeface="ヒラギノ角ゴ Pro W3" charset="0"/>
              <a:cs typeface="Calibri" charset="0"/>
            </a:rPr>
            <a:t>Freight-absorption pricing</a:t>
          </a:r>
        </a:p>
      </dsp:txBody>
      <dsp:txXfrm>
        <a:off x="1707151" y="2604892"/>
        <a:ext cx="1859069" cy="1115441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D67FF2-2D71-614F-8C0E-188BED806C2E}">
      <dsp:nvSpPr>
        <dsp:cNvPr id="0" name=""/>
        <dsp:cNvSpPr/>
      </dsp:nvSpPr>
      <dsp:spPr>
        <a:xfrm>
          <a:off x="1078" y="869260"/>
          <a:ext cx="1429770" cy="142977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Upstream Partners</a:t>
          </a:r>
          <a:endParaRPr lang="en-US" sz="1400" kern="1200" dirty="0"/>
        </a:p>
      </dsp:txBody>
      <dsp:txXfrm>
        <a:off x="210463" y="1078645"/>
        <a:ext cx="1011000" cy="1011000"/>
      </dsp:txXfrm>
    </dsp:sp>
    <dsp:sp modelId="{48474592-35A7-E34C-A8BB-C482F0B326BA}">
      <dsp:nvSpPr>
        <dsp:cNvPr id="0" name=""/>
        <dsp:cNvSpPr/>
      </dsp:nvSpPr>
      <dsp:spPr>
        <a:xfrm>
          <a:off x="1546946" y="1169512"/>
          <a:ext cx="829266" cy="829266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1656865" y="1486623"/>
        <a:ext cx="609428" cy="195044"/>
      </dsp:txXfrm>
    </dsp:sp>
    <dsp:sp modelId="{92B8333B-5F85-4542-BCE6-331AD136CEA6}">
      <dsp:nvSpPr>
        <dsp:cNvPr id="0" name=""/>
        <dsp:cNvSpPr/>
      </dsp:nvSpPr>
      <dsp:spPr>
        <a:xfrm>
          <a:off x="2492310" y="869260"/>
          <a:ext cx="1429770" cy="142977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Downstream Partners</a:t>
          </a:r>
          <a:endParaRPr lang="en-US" sz="1400" kern="1200" dirty="0"/>
        </a:p>
      </dsp:txBody>
      <dsp:txXfrm>
        <a:off x="2701695" y="1078645"/>
        <a:ext cx="1011000" cy="1011000"/>
      </dsp:txXfrm>
    </dsp:sp>
    <dsp:sp modelId="{27B79C06-4CB4-8D42-9A94-222572933686}">
      <dsp:nvSpPr>
        <dsp:cNvPr id="0" name=""/>
        <dsp:cNvSpPr/>
      </dsp:nvSpPr>
      <dsp:spPr>
        <a:xfrm>
          <a:off x="4038178" y="1169512"/>
          <a:ext cx="829266" cy="829266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4148097" y="1340341"/>
        <a:ext cx="609428" cy="487608"/>
      </dsp:txXfrm>
    </dsp:sp>
    <dsp:sp modelId="{A38670DA-23C7-994F-958E-EF8C95E4A6EB}">
      <dsp:nvSpPr>
        <dsp:cNvPr id="0" name=""/>
        <dsp:cNvSpPr/>
      </dsp:nvSpPr>
      <dsp:spPr>
        <a:xfrm>
          <a:off x="4983542" y="869260"/>
          <a:ext cx="1429770" cy="142977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Supply Chain</a:t>
          </a:r>
          <a:endParaRPr lang="en-US" sz="1400" kern="1200" dirty="0"/>
        </a:p>
      </dsp:txBody>
      <dsp:txXfrm>
        <a:off x="5192927" y="1078645"/>
        <a:ext cx="1011000" cy="1011000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447814-FF77-2E4E-A8CB-23F856136DE3}">
      <dsp:nvSpPr>
        <dsp:cNvPr id="0" name=""/>
        <dsp:cNvSpPr/>
      </dsp:nvSpPr>
      <dsp:spPr>
        <a:xfrm>
          <a:off x="3512528" y="455"/>
          <a:ext cx="1549029" cy="10068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Advertising</a:t>
          </a:r>
          <a:endParaRPr lang="en-US" sz="2200" kern="1200" dirty="0"/>
        </a:p>
      </dsp:txBody>
      <dsp:txXfrm>
        <a:off x="3561679" y="49606"/>
        <a:ext cx="1450727" cy="908567"/>
      </dsp:txXfrm>
    </dsp:sp>
    <dsp:sp modelId="{FD46AF99-CC12-514B-913E-E53B00D0BE06}">
      <dsp:nvSpPr>
        <dsp:cNvPr id="0" name=""/>
        <dsp:cNvSpPr/>
      </dsp:nvSpPr>
      <dsp:spPr>
        <a:xfrm>
          <a:off x="2276573" y="503890"/>
          <a:ext cx="4020940" cy="4020940"/>
        </a:xfrm>
        <a:custGeom>
          <a:avLst/>
          <a:gdLst/>
          <a:ahLst/>
          <a:cxnLst/>
          <a:rect l="0" t="0" r="0" b="0"/>
          <a:pathLst>
            <a:path>
              <a:moveTo>
                <a:pt x="2992222" y="256003"/>
              </a:moveTo>
              <a:arcTo wR="2010470" hR="2010470" stAng="17953812" swAng="1210941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35DA49-C3A0-4B45-84F7-075097B08A37}">
      <dsp:nvSpPr>
        <dsp:cNvPr id="0" name=""/>
        <dsp:cNvSpPr/>
      </dsp:nvSpPr>
      <dsp:spPr>
        <a:xfrm>
          <a:off x="5424599" y="1389656"/>
          <a:ext cx="1549029" cy="10068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Sales Promotion</a:t>
          </a:r>
          <a:endParaRPr lang="en-US" sz="2200" kern="1200" dirty="0"/>
        </a:p>
      </dsp:txBody>
      <dsp:txXfrm>
        <a:off x="5473750" y="1438807"/>
        <a:ext cx="1450727" cy="908567"/>
      </dsp:txXfrm>
    </dsp:sp>
    <dsp:sp modelId="{AE921D1C-8DCF-AC46-9A8F-CCC0591AFE7D}">
      <dsp:nvSpPr>
        <dsp:cNvPr id="0" name=""/>
        <dsp:cNvSpPr/>
      </dsp:nvSpPr>
      <dsp:spPr>
        <a:xfrm>
          <a:off x="2276573" y="503890"/>
          <a:ext cx="4020940" cy="4020940"/>
        </a:xfrm>
        <a:custGeom>
          <a:avLst/>
          <a:gdLst/>
          <a:ahLst/>
          <a:cxnLst/>
          <a:rect l="0" t="0" r="0" b="0"/>
          <a:pathLst>
            <a:path>
              <a:moveTo>
                <a:pt x="4016109" y="2149756"/>
              </a:moveTo>
              <a:arcTo wR="2010470" hR="2010470" stAng="21838359" swAng="1359264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0C609D-6574-2C4D-A301-6D29A7DDF3D7}">
      <dsp:nvSpPr>
        <dsp:cNvPr id="0" name=""/>
        <dsp:cNvSpPr/>
      </dsp:nvSpPr>
      <dsp:spPr>
        <a:xfrm>
          <a:off x="4694253" y="3637430"/>
          <a:ext cx="1549029" cy="10068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Personal Selling</a:t>
          </a:r>
          <a:endParaRPr lang="en-US" sz="2200" kern="1200" dirty="0"/>
        </a:p>
      </dsp:txBody>
      <dsp:txXfrm>
        <a:off x="4743404" y="3686581"/>
        <a:ext cx="1450727" cy="908567"/>
      </dsp:txXfrm>
    </dsp:sp>
    <dsp:sp modelId="{B1C7CA60-9D09-AF4D-AD92-59DC48FA80E3}">
      <dsp:nvSpPr>
        <dsp:cNvPr id="0" name=""/>
        <dsp:cNvSpPr/>
      </dsp:nvSpPr>
      <dsp:spPr>
        <a:xfrm>
          <a:off x="2276573" y="503890"/>
          <a:ext cx="4020940" cy="4020940"/>
        </a:xfrm>
        <a:custGeom>
          <a:avLst/>
          <a:gdLst/>
          <a:ahLst/>
          <a:cxnLst/>
          <a:rect l="0" t="0" r="0" b="0"/>
          <a:pathLst>
            <a:path>
              <a:moveTo>
                <a:pt x="2257011" y="4005766"/>
              </a:moveTo>
              <a:arcTo wR="2010470" hR="2010470" stAng="4977371" swAng="845259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5661F5-241B-B240-B400-20344CCC5D7D}">
      <dsp:nvSpPr>
        <dsp:cNvPr id="0" name=""/>
        <dsp:cNvSpPr/>
      </dsp:nvSpPr>
      <dsp:spPr>
        <a:xfrm>
          <a:off x="2330804" y="3637430"/>
          <a:ext cx="1549029" cy="10068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Public Relation</a:t>
          </a:r>
          <a:endParaRPr lang="en-US" sz="2200" kern="1200" dirty="0"/>
        </a:p>
      </dsp:txBody>
      <dsp:txXfrm>
        <a:off x="2379955" y="3686581"/>
        <a:ext cx="1450727" cy="908567"/>
      </dsp:txXfrm>
    </dsp:sp>
    <dsp:sp modelId="{914D8106-BEE7-6342-B3D0-1BB0C04AE35D}">
      <dsp:nvSpPr>
        <dsp:cNvPr id="0" name=""/>
        <dsp:cNvSpPr/>
      </dsp:nvSpPr>
      <dsp:spPr>
        <a:xfrm>
          <a:off x="2276573" y="503890"/>
          <a:ext cx="4020940" cy="4020940"/>
        </a:xfrm>
        <a:custGeom>
          <a:avLst/>
          <a:gdLst/>
          <a:ahLst/>
          <a:cxnLst/>
          <a:rect l="0" t="0" r="0" b="0"/>
          <a:pathLst>
            <a:path>
              <a:moveTo>
                <a:pt x="213224" y="2911525"/>
              </a:moveTo>
              <a:arcTo wR="2010470" hR="2010470" stAng="9202377" swAng="1359264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579563-9E5D-CB42-9DDD-D4B586A0F3E4}">
      <dsp:nvSpPr>
        <dsp:cNvPr id="0" name=""/>
        <dsp:cNvSpPr/>
      </dsp:nvSpPr>
      <dsp:spPr>
        <a:xfrm>
          <a:off x="1600457" y="1389656"/>
          <a:ext cx="1549029" cy="10068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Direct Marketing</a:t>
          </a:r>
          <a:endParaRPr lang="en-US" sz="2200" kern="1200" dirty="0"/>
        </a:p>
      </dsp:txBody>
      <dsp:txXfrm>
        <a:off x="1649608" y="1438807"/>
        <a:ext cx="1450727" cy="908567"/>
      </dsp:txXfrm>
    </dsp:sp>
    <dsp:sp modelId="{A09D3DE5-F7C2-8F46-8C77-9369490C88F8}">
      <dsp:nvSpPr>
        <dsp:cNvPr id="0" name=""/>
        <dsp:cNvSpPr/>
      </dsp:nvSpPr>
      <dsp:spPr>
        <a:xfrm>
          <a:off x="2276573" y="503890"/>
          <a:ext cx="4020940" cy="4020940"/>
        </a:xfrm>
        <a:custGeom>
          <a:avLst/>
          <a:gdLst/>
          <a:ahLst/>
          <a:cxnLst/>
          <a:rect l="0" t="0" r="0" b="0"/>
          <a:pathLst>
            <a:path>
              <a:moveTo>
                <a:pt x="483691" y="702442"/>
              </a:moveTo>
              <a:arcTo wR="2010470" hR="2010470" stAng="13235247" swAng="1210941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35A873-F0D4-46A9-B5D7-FB2CD618C06A}">
      <dsp:nvSpPr>
        <dsp:cNvPr id="0" name=""/>
        <dsp:cNvSpPr/>
      </dsp:nvSpPr>
      <dsp:spPr>
        <a:xfrm>
          <a:off x="0" y="0"/>
          <a:ext cx="5019944" cy="66289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Identify the target audience</a:t>
          </a:r>
          <a:endParaRPr lang="en-US" sz="1800" kern="1200" dirty="0"/>
        </a:p>
      </dsp:txBody>
      <dsp:txXfrm>
        <a:off x="19416" y="19416"/>
        <a:ext cx="4227065" cy="624066"/>
      </dsp:txXfrm>
    </dsp:sp>
    <dsp:sp modelId="{F0247799-7BC0-4263-AB0E-BB8E317B7E81}">
      <dsp:nvSpPr>
        <dsp:cNvPr id="0" name=""/>
        <dsp:cNvSpPr/>
      </dsp:nvSpPr>
      <dsp:spPr>
        <a:xfrm>
          <a:off x="374866" y="754967"/>
          <a:ext cx="5019944" cy="66289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Determine the communication objectives</a:t>
          </a:r>
          <a:endParaRPr lang="en-US" sz="1800" kern="1200" dirty="0"/>
        </a:p>
      </dsp:txBody>
      <dsp:txXfrm>
        <a:off x="394282" y="774383"/>
        <a:ext cx="4175362" cy="624066"/>
      </dsp:txXfrm>
    </dsp:sp>
    <dsp:sp modelId="{0FCF2F97-CCE9-4A08-B446-C06EC377B1C5}">
      <dsp:nvSpPr>
        <dsp:cNvPr id="0" name=""/>
        <dsp:cNvSpPr/>
      </dsp:nvSpPr>
      <dsp:spPr>
        <a:xfrm>
          <a:off x="749732" y="1509935"/>
          <a:ext cx="5019944" cy="66289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Design the message</a:t>
          </a:r>
          <a:endParaRPr lang="en-US" sz="1800" kern="1200" dirty="0"/>
        </a:p>
      </dsp:txBody>
      <dsp:txXfrm>
        <a:off x="769148" y="1529351"/>
        <a:ext cx="4175362" cy="624066"/>
      </dsp:txXfrm>
    </dsp:sp>
    <dsp:sp modelId="{980D92A7-A1FE-4DC1-9F44-F99FC71F587D}">
      <dsp:nvSpPr>
        <dsp:cNvPr id="0" name=""/>
        <dsp:cNvSpPr/>
      </dsp:nvSpPr>
      <dsp:spPr>
        <a:xfrm>
          <a:off x="1124598" y="2264902"/>
          <a:ext cx="5019944" cy="66289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Choose the media</a:t>
          </a:r>
          <a:endParaRPr lang="en-US" sz="1800" kern="1200" dirty="0"/>
        </a:p>
      </dsp:txBody>
      <dsp:txXfrm>
        <a:off x="1144014" y="2284318"/>
        <a:ext cx="4175362" cy="624066"/>
      </dsp:txXfrm>
    </dsp:sp>
    <dsp:sp modelId="{D8A23CD6-5B90-4019-A4C1-8E933020AC4F}">
      <dsp:nvSpPr>
        <dsp:cNvPr id="0" name=""/>
        <dsp:cNvSpPr/>
      </dsp:nvSpPr>
      <dsp:spPr>
        <a:xfrm>
          <a:off x="1499464" y="3019870"/>
          <a:ext cx="5019944" cy="66289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Select the message source</a:t>
          </a:r>
          <a:endParaRPr lang="en-US" sz="1800" kern="1200" dirty="0"/>
        </a:p>
      </dsp:txBody>
      <dsp:txXfrm>
        <a:off x="1518880" y="3039286"/>
        <a:ext cx="4175362" cy="624066"/>
      </dsp:txXfrm>
    </dsp:sp>
    <dsp:sp modelId="{3D38E082-CD2C-4E83-81C9-9DEB2914D5AC}">
      <dsp:nvSpPr>
        <dsp:cNvPr id="0" name=""/>
        <dsp:cNvSpPr/>
      </dsp:nvSpPr>
      <dsp:spPr>
        <a:xfrm>
          <a:off x="4589060" y="484284"/>
          <a:ext cx="430883" cy="43088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4686009" y="484284"/>
        <a:ext cx="236985" cy="324239"/>
      </dsp:txXfrm>
    </dsp:sp>
    <dsp:sp modelId="{13518147-D22A-45F5-84C9-85ED556FDD6F}">
      <dsp:nvSpPr>
        <dsp:cNvPr id="0" name=""/>
        <dsp:cNvSpPr/>
      </dsp:nvSpPr>
      <dsp:spPr>
        <a:xfrm>
          <a:off x="4963926" y="1239251"/>
          <a:ext cx="430883" cy="430883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5060875" y="1239251"/>
        <a:ext cx="236985" cy="324239"/>
      </dsp:txXfrm>
    </dsp:sp>
    <dsp:sp modelId="{DD145C8B-70A1-44F8-8CC3-E5A8CD5144FA}">
      <dsp:nvSpPr>
        <dsp:cNvPr id="0" name=""/>
        <dsp:cNvSpPr/>
      </dsp:nvSpPr>
      <dsp:spPr>
        <a:xfrm>
          <a:off x="5338792" y="1983171"/>
          <a:ext cx="430883" cy="430883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5435741" y="1983171"/>
        <a:ext cx="236985" cy="324239"/>
      </dsp:txXfrm>
    </dsp:sp>
    <dsp:sp modelId="{FB02084B-0553-401C-98B0-35C933B2A0BF}">
      <dsp:nvSpPr>
        <dsp:cNvPr id="0" name=""/>
        <dsp:cNvSpPr/>
      </dsp:nvSpPr>
      <dsp:spPr>
        <a:xfrm>
          <a:off x="5713659" y="2745504"/>
          <a:ext cx="430883" cy="430883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5810608" y="2745504"/>
        <a:ext cx="236985" cy="324239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FB4DC3-2448-8746-B484-CD2343000C21}">
      <dsp:nvSpPr>
        <dsp:cNvPr id="0" name=""/>
        <dsp:cNvSpPr/>
      </dsp:nvSpPr>
      <dsp:spPr>
        <a:xfrm>
          <a:off x="390518" y="896"/>
          <a:ext cx="1323477" cy="7940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Awareness</a:t>
          </a:r>
          <a:endParaRPr lang="en-US" sz="1900" kern="1200" dirty="0"/>
        </a:p>
      </dsp:txBody>
      <dsp:txXfrm>
        <a:off x="413776" y="24154"/>
        <a:ext cx="1276961" cy="747570"/>
      </dsp:txXfrm>
    </dsp:sp>
    <dsp:sp modelId="{288F05AE-9A3A-4B45-BB20-EDC37F7B6620}">
      <dsp:nvSpPr>
        <dsp:cNvPr id="0" name=""/>
        <dsp:cNvSpPr/>
      </dsp:nvSpPr>
      <dsp:spPr>
        <a:xfrm>
          <a:off x="1830461" y="233828"/>
          <a:ext cx="280577" cy="32822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1830461" y="299472"/>
        <a:ext cx="196404" cy="196934"/>
      </dsp:txXfrm>
    </dsp:sp>
    <dsp:sp modelId="{DF6CBE2F-C123-E646-B7D0-44B8671E8B61}">
      <dsp:nvSpPr>
        <dsp:cNvPr id="0" name=""/>
        <dsp:cNvSpPr/>
      </dsp:nvSpPr>
      <dsp:spPr>
        <a:xfrm>
          <a:off x="2243386" y="896"/>
          <a:ext cx="1323477" cy="7940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Knowledge</a:t>
          </a:r>
          <a:endParaRPr lang="en-US" sz="1900" kern="1200" dirty="0"/>
        </a:p>
      </dsp:txBody>
      <dsp:txXfrm>
        <a:off x="2266644" y="24154"/>
        <a:ext cx="1276961" cy="747570"/>
      </dsp:txXfrm>
    </dsp:sp>
    <dsp:sp modelId="{F59BAC19-FFA0-9D47-983A-A5FE8204DC09}">
      <dsp:nvSpPr>
        <dsp:cNvPr id="0" name=""/>
        <dsp:cNvSpPr/>
      </dsp:nvSpPr>
      <dsp:spPr>
        <a:xfrm>
          <a:off x="3683329" y="233828"/>
          <a:ext cx="280577" cy="32822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3683329" y="299472"/>
        <a:ext cx="196404" cy="196934"/>
      </dsp:txXfrm>
    </dsp:sp>
    <dsp:sp modelId="{634518A0-B885-874B-BF6C-30FAE568F636}">
      <dsp:nvSpPr>
        <dsp:cNvPr id="0" name=""/>
        <dsp:cNvSpPr/>
      </dsp:nvSpPr>
      <dsp:spPr>
        <a:xfrm>
          <a:off x="4096254" y="896"/>
          <a:ext cx="1323477" cy="7940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Liking</a:t>
          </a:r>
          <a:endParaRPr lang="en-US" sz="1900" kern="1200" dirty="0"/>
        </a:p>
      </dsp:txBody>
      <dsp:txXfrm>
        <a:off x="4119512" y="24154"/>
        <a:ext cx="1276961" cy="747570"/>
      </dsp:txXfrm>
    </dsp:sp>
    <dsp:sp modelId="{B9BE7E20-EDAF-8643-8EEA-50B7BC7C6A8A}">
      <dsp:nvSpPr>
        <dsp:cNvPr id="0" name=""/>
        <dsp:cNvSpPr/>
      </dsp:nvSpPr>
      <dsp:spPr>
        <a:xfrm rot="5400000">
          <a:off x="4617704" y="887625"/>
          <a:ext cx="280577" cy="32822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-5400000">
        <a:off x="4659526" y="911448"/>
        <a:ext cx="196934" cy="196404"/>
      </dsp:txXfrm>
    </dsp:sp>
    <dsp:sp modelId="{2F1E91F4-B52F-974A-B75C-CF7EED48A88C}">
      <dsp:nvSpPr>
        <dsp:cNvPr id="0" name=""/>
        <dsp:cNvSpPr/>
      </dsp:nvSpPr>
      <dsp:spPr>
        <a:xfrm>
          <a:off x="4096254" y="1324373"/>
          <a:ext cx="1323477" cy="7940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Preference</a:t>
          </a:r>
          <a:endParaRPr lang="en-US" sz="1900" kern="1200" dirty="0"/>
        </a:p>
      </dsp:txBody>
      <dsp:txXfrm>
        <a:off x="4119512" y="1347631"/>
        <a:ext cx="1276961" cy="747570"/>
      </dsp:txXfrm>
    </dsp:sp>
    <dsp:sp modelId="{FC677011-9354-E84E-87B2-900528701B91}">
      <dsp:nvSpPr>
        <dsp:cNvPr id="0" name=""/>
        <dsp:cNvSpPr/>
      </dsp:nvSpPr>
      <dsp:spPr>
        <a:xfrm rot="10800000">
          <a:off x="3699211" y="1557305"/>
          <a:ext cx="280577" cy="32822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3783384" y="1622949"/>
        <a:ext cx="196404" cy="196934"/>
      </dsp:txXfrm>
    </dsp:sp>
    <dsp:sp modelId="{751E19D0-6F8F-7F4D-8FAA-A387A36C1768}">
      <dsp:nvSpPr>
        <dsp:cNvPr id="0" name=""/>
        <dsp:cNvSpPr/>
      </dsp:nvSpPr>
      <dsp:spPr>
        <a:xfrm>
          <a:off x="2243386" y="1324373"/>
          <a:ext cx="1323477" cy="7940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Conviction</a:t>
          </a:r>
          <a:endParaRPr lang="en-US" sz="1900" kern="1200" dirty="0"/>
        </a:p>
      </dsp:txBody>
      <dsp:txXfrm>
        <a:off x="2266644" y="1347631"/>
        <a:ext cx="1276961" cy="747570"/>
      </dsp:txXfrm>
    </dsp:sp>
    <dsp:sp modelId="{36A3CD28-E52D-C546-B4D4-6A86D5E5A2ED}">
      <dsp:nvSpPr>
        <dsp:cNvPr id="0" name=""/>
        <dsp:cNvSpPr/>
      </dsp:nvSpPr>
      <dsp:spPr>
        <a:xfrm rot="10800000">
          <a:off x="1846343" y="1557305"/>
          <a:ext cx="280577" cy="32822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1930516" y="1622949"/>
        <a:ext cx="196404" cy="196934"/>
      </dsp:txXfrm>
    </dsp:sp>
    <dsp:sp modelId="{3BE469B8-B988-2043-8A80-1075BEC8979A}">
      <dsp:nvSpPr>
        <dsp:cNvPr id="0" name=""/>
        <dsp:cNvSpPr/>
      </dsp:nvSpPr>
      <dsp:spPr>
        <a:xfrm>
          <a:off x="390518" y="1324373"/>
          <a:ext cx="1323477" cy="7940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Purchase</a:t>
          </a:r>
          <a:endParaRPr lang="en-US" sz="1900" kern="1200" dirty="0"/>
        </a:p>
      </dsp:txBody>
      <dsp:txXfrm>
        <a:off x="413776" y="1347631"/>
        <a:ext cx="1276961" cy="747570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35A873-F0D4-46A9-B5D7-FB2CD618C06A}">
      <dsp:nvSpPr>
        <dsp:cNvPr id="0" name=""/>
        <dsp:cNvSpPr/>
      </dsp:nvSpPr>
      <dsp:spPr>
        <a:xfrm>
          <a:off x="0" y="0"/>
          <a:ext cx="5019944" cy="66289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Identify the target audience</a:t>
          </a:r>
          <a:endParaRPr lang="en-US" sz="1800" kern="1200" dirty="0"/>
        </a:p>
      </dsp:txBody>
      <dsp:txXfrm>
        <a:off x="19416" y="19416"/>
        <a:ext cx="4227065" cy="624066"/>
      </dsp:txXfrm>
    </dsp:sp>
    <dsp:sp modelId="{F0247799-7BC0-4263-AB0E-BB8E317B7E81}">
      <dsp:nvSpPr>
        <dsp:cNvPr id="0" name=""/>
        <dsp:cNvSpPr/>
      </dsp:nvSpPr>
      <dsp:spPr>
        <a:xfrm>
          <a:off x="374866" y="754967"/>
          <a:ext cx="5019944" cy="66289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Determine the communication objectives</a:t>
          </a:r>
          <a:endParaRPr lang="en-US" sz="1800" kern="1200" dirty="0"/>
        </a:p>
      </dsp:txBody>
      <dsp:txXfrm>
        <a:off x="394282" y="774383"/>
        <a:ext cx="4175362" cy="624066"/>
      </dsp:txXfrm>
    </dsp:sp>
    <dsp:sp modelId="{0FCF2F97-CCE9-4A08-B446-C06EC377B1C5}">
      <dsp:nvSpPr>
        <dsp:cNvPr id="0" name=""/>
        <dsp:cNvSpPr/>
      </dsp:nvSpPr>
      <dsp:spPr>
        <a:xfrm>
          <a:off x="749732" y="1509935"/>
          <a:ext cx="5019944" cy="66289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Design the message</a:t>
          </a:r>
          <a:endParaRPr lang="en-US" sz="1800" kern="1200" dirty="0"/>
        </a:p>
      </dsp:txBody>
      <dsp:txXfrm>
        <a:off x="769148" y="1529351"/>
        <a:ext cx="4175362" cy="624066"/>
      </dsp:txXfrm>
    </dsp:sp>
    <dsp:sp modelId="{980D92A7-A1FE-4DC1-9F44-F99FC71F587D}">
      <dsp:nvSpPr>
        <dsp:cNvPr id="0" name=""/>
        <dsp:cNvSpPr/>
      </dsp:nvSpPr>
      <dsp:spPr>
        <a:xfrm>
          <a:off x="1124598" y="2264902"/>
          <a:ext cx="5019944" cy="66289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Choose the media</a:t>
          </a:r>
          <a:endParaRPr lang="en-US" sz="1800" kern="1200" dirty="0"/>
        </a:p>
      </dsp:txBody>
      <dsp:txXfrm>
        <a:off x="1144014" y="2284318"/>
        <a:ext cx="4175362" cy="624066"/>
      </dsp:txXfrm>
    </dsp:sp>
    <dsp:sp modelId="{D8A23CD6-5B90-4019-A4C1-8E933020AC4F}">
      <dsp:nvSpPr>
        <dsp:cNvPr id="0" name=""/>
        <dsp:cNvSpPr/>
      </dsp:nvSpPr>
      <dsp:spPr>
        <a:xfrm>
          <a:off x="1499464" y="3019870"/>
          <a:ext cx="5019944" cy="66289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Select the message source</a:t>
          </a:r>
          <a:endParaRPr lang="en-US" sz="1800" kern="1200" dirty="0"/>
        </a:p>
      </dsp:txBody>
      <dsp:txXfrm>
        <a:off x="1518880" y="3039286"/>
        <a:ext cx="4175362" cy="624066"/>
      </dsp:txXfrm>
    </dsp:sp>
    <dsp:sp modelId="{3D38E082-CD2C-4E83-81C9-9DEB2914D5AC}">
      <dsp:nvSpPr>
        <dsp:cNvPr id="0" name=""/>
        <dsp:cNvSpPr/>
      </dsp:nvSpPr>
      <dsp:spPr>
        <a:xfrm>
          <a:off x="4589060" y="484284"/>
          <a:ext cx="430883" cy="43088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4686009" y="484284"/>
        <a:ext cx="236985" cy="324239"/>
      </dsp:txXfrm>
    </dsp:sp>
    <dsp:sp modelId="{13518147-D22A-45F5-84C9-85ED556FDD6F}">
      <dsp:nvSpPr>
        <dsp:cNvPr id="0" name=""/>
        <dsp:cNvSpPr/>
      </dsp:nvSpPr>
      <dsp:spPr>
        <a:xfrm>
          <a:off x="4963926" y="1239251"/>
          <a:ext cx="430883" cy="430883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5060875" y="1239251"/>
        <a:ext cx="236985" cy="324239"/>
      </dsp:txXfrm>
    </dsp:sp>
    <dsp:sp modelId="{DD145C8B-70A1-44F8-8CC3-E5A8CD5144FA}">
      <dsp:nvSpPr>
        <dsp:cNvPr id="0" name=""/>
        <dsp:cNvSpPr/>
      </dsp:nvSpPr>
      <dsp:spPr>
        <a:xfrm>
          <a:off x="5338792" y="1983171"/>
          <a:ext cx="430883" cy="430883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5435741" y="1983171"/>
        <a:ext cx="236985" cy="324239"/>
      </dsp:txXfrm>
    </dsp:sp>
    <dsp:sp modelId="{FB02084B-0553-401C-98B0-35C933B2A0BF}">
      <dsp:nvSpPr>
        <dsp:cNvPr id="0" name=""/>
        <dsp:cNvSpPr/>
      </dsp:nvSpPr>
      <dsp:spPr>
        <a:xfrm>
          <a:off x="5713659" y="2745504"/>
          <a:ext cx="430883" cy="430883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5810608" y="2745504"/>
        <a:ext cx="236985" cy="324239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976CFB-6BE4-2E4C-963C-7DF778ACD3B4}">
      <dsp:nvSpPr>
        <dsp:cNvPr id="0" name=""/>
        <dsp:cNvSpPr/>
      </dsp:nvSpPr>
      <dsp:spPr>
        <a:xfrm>
          <a:off x="3175633" y="580"/>
          <a:ext cx="1470377" cy="14703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Affordable Budget</a:t>
          </a:r>
          <a:endParaRPr lang="en-US" sz="1500" kern="1200" dirty="0"/>
        </a:p>
      </dsp:txBody>
      <dsp:txXfrm>
        <a:off x="3390965" y="215912"/>
        <a:ext cx="1039713" cy="1039713"/>
      </dsp:txXfrm>
    </dsp:sp>
    <dsp:sp modelId="{A770B046-D726-B347-B7A5-24D02D7B5964}">
      <dsp:nvSpPr>
        <dsp:cNvPr id="0" name=""/>
        <dsp:cNvSpPr/>
      </dsp:nvSpPr>
      <dsp:spPr>
        <a:xfrm rot="2700000">
          <a:off x="4488043" y="1259887"/>
          <a:ext cx="390046" cy="4962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4505179" y="1317766"/>
        <a:ext cx="273032" cy="297752"/>
      </dsp:txXfrm>
    </dsp:sp>
    <dsp:sp modelId="{329FECD0-E23E-1743-9A0A-ED0B5C6E07B4}">
      <dsp:nvSpPr>
        <dsp:cNvPr id="0" name=""/>
        <dsp:cNvSpPr/>
      </dsp:nvSpPr>
      <dsp:spPr>
        <a:xfrm>
          <a:off x="4735734" y="1560680"/>
          <a:ext cx="1470377" cy="14703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Percentage of sales</a:t>
          </a:r>
          <a:endParaRPr lang="en-US" sz="1500" kern="1200" dirty="0"/>
        </a:p>
      </dsp:txBody>
      <dsp:txXfrm>
        <a:off x="4951066" y="1776012"/>
        <a:ext cx="1039713" cy="1039713"/>
      </dsp:txXfrm>
    </dsp:sp>
    <dsp:sp modelId="{3739C370-0C19-BE42-BC8B-B4CD6EA8C2EA}">
      <dsp:nvSpPr>
        <dsp:cNvPr id="0" name=""/>
        <dsp:cNvSpPr/>
      </dsp:nvSpPr>
      <dsp:spPr>
        <a:xfrm rot="8100000">
          <a:off x="4503655" y="2819987"/>
          <a:ext cx="390046" cy="4962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 rot="10800000">
        <a:off x="4603533" y="2877866"/>
        <a:ext cx="273032" cy="297752"/>
      </dsp:txXfrm>
    </dsp:sp>
    <dsp:sp modelId="{0074AFE1-0D3E-BB43-B6C5-0E1C3D025868}">
      <dsp:nvSpPr>
        <dsp:cNvPr id="0" name=""/>
        <dsp:cNvSpPr/>
      </dsp:nvSpPr>
      <dsp:spPr>
        <a:xfrm>
          <a:off x="3175633" y="3120781"/>
          <a:ext cx="1470377" cy="14703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Competitive-parity</a:t>
          </a:r>
          <a:endParaRPr lang="en-US" sz="1500" kern="1200" dirty="0"/>
        </a:p>
      </dsp:txBody>
      <dsp:txXfrm>
        <a:off x="3390965" y="3336113"/>
        <a:ext cx="1039713" cy="1039713"/>
      </dsp:txXfrm>
    </dsp:sp>
    <dsp:sp modelId="{26FBC805-FDAA-994B-848D-3E12482D0D17}">
      <dsp:nvSpPr>
        <dsp:cNvPr id="0" name=""/>
        <dsp:cNvSpPr/>
      </dsp:nvSpPr>
      <dsp:spPr>
        <a:xfrm rot="13500000">
          <a:off x="2943554" y="2835599"/>
          <a:ext cx="390046" cy="4962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 rot="10800000">
        <a:off x="3043432" y="2976220"/>
        <a:ext cx="273032" cy="297752"/>
      </dsp:txXfrm>
    </dsp:sp>
    <dsp:sp modelId="{B350769A-B096-214B-8A58-3ECA60280B99}">
      <dsp:nvSpPr>
        <dsp:cNvPr id="0" name=""/>
        <dsp:cNvSpPr/>
      </dsp:nvSpPr>
      <dsp:spPr>
        <a:xfrm>
          <a:off x="1615533" y="1560680"/>
          <a:ext cx="1470377" cy="14703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Objective &amp; tasks</a:t>
          </a:r>
          <a:endParaRPr lang="en-US" sz="1500" kern="1200" dirty="0"/>
        </a:p>
      </dsp:txBody>
      <dsp:txXfrm>
        <a:off x="1830865" y="1776012"/>
        <a:ext cx="1039713" cy="1039713"/>
      </dsp:txXfrm>
    </dsp:sp>
    <dsp:sp modelId="{4B794B3F-9589-DA43-B5AB-C68D13B201BB}">
      <dsp:nvSpPr>
        <dsp:cNvPr id="0" name=""/>
        <dsp:cNvSpPr/>
      </dsp:nvSpPr>
      <dsp:spPr>
        <a:xfrm rot="18900000">
          <a:off x="2927943" y="1275498"/>
          <a:ext cx="390046" cy="4962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2945079" y="1416119"/>
        <a:ext cx="273032" cy="297752"/>
      </dsp:txXfrm>
    </dsp:sp>
  </dsp:spTree>
</dsp:drawing>
</file>

<file path=ppt/diagrams/drawing4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976CFB-6BE4-2E4C-963C-7DF778ACD3B4}">
      <dsp:nvSpPr>
        <dsp:cNvPr id="0" name=""/>
        <dsp:cNvSpPr/>
      </dsp:nvSpPr>
      <dsp:spPr>
        <a:xfrm>
          <a:off x="3175633" y="580"/>
          <a:ext cx="1470377" cy="14703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Affordable Budget</a:t>
          </a:r>
          <a:endParaRPr lang="en-US" sz="1500" kern="1200" dirty="0"/>
        </a:p>
      </dsp:txBody>
      <dsp:txXfrm>
        <a:off x="3390965" y="215912"/>
        <a:ext cx="1039713" cy="1039713"/>
      </dsp:txXfrm>
    </dsp:sp>
    <dsp:sp modelId="{A770B046-D726-B347-B7A5-24D02D7B5964}">
      <dsp:nvSpPr>
        <dsp:cNvPr id="0" name=""/>
        <dsp:cNvSpPr/>
      </dsp:nvSpPr>
      <dsp:spPr>
        <a:xfrm rot="2700000">
          <a:off x="4488043" y="1259887"/>
          <a:ext cx="390046" cy="4962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4505179" y="1317766"/>
        <a:ext cx="273032" cy="297752"/>
      </dsp:txXfrm>
    </dsp:sp>
    <dsp:sp modelId="{329FECD0-E23E-1743-9A0A-ED0B5C6E07B4}">
      <dsp:nvSpPr>
        <dsp:cNvPr id="0" name=""/>
        <dsp:cNvSpPr/>
      </dsp:nvSpPr>
      <dsp:spPr>
        <a:xfrm>
          <a:off x="4735734" y="1560680"/>
          <a:ext cx="1470377" cy="1470377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Percentage of sales</a:t>
          </a:r>
          <a:endParaRPr lang="en-US" sz="1500" kern="1200" dirty="0"/>
        </a:p>
      </dsp:txBody>
      <dsp:txXfrm>
        <a:off x="4951066" y="1776012"/>
        <a:ext cx="1039713" cy="1039713"/>
      </dsp:txXfrm>
    </dsp:sp>
    <dsp:sp modelId="{3739C370-0C19-BE42-BC8B-B4CD6EA8C2EA}">
      <dsp:nvSpPr>
        <dsp:cNvPr id="0" name=""/>
        <dsp:cNvSpPr/>
      </dsp:nvSpPr>
      <dsp:spPr>
        <a:xfrm rot="8100000">
          <a:off x="4503655" y="2819987"/>
          <a:ext cx="390046" cy="4962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 rot="10800000">
        <a:off x="4603533" y="2877866"/>
        <a:ext cx="273032" cy="297752"/>
      </dsp:txXfrm>
    </dsp:sp>
    <dsp:sp modelId="{0074AFE1-0D3E-BB43-B6C5-0E1C3D025868}">
      <dsp:nvSpPr>
        <dsp:cNvPr id="0" name=""/>
        <dsp:cNvSpPr/>
      </dsp:nvSpPr>
      <dsp:spPr>
        <a:xfrm>
          <a:off x="3175633" y="3120781"/>
          <a:ext cx="1470377" cy="1470377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Competitive-parity</a:t>
          </a:r>
          <a:endParaRPr lang="en-US" sz="1500" kern="1200" dirty="0"/>
        </a:p>
      </dsp:txBody>
      <dsp:txXfrm>
        <a:off x="3390965" y="3336113"/>
        <a:ext cx="1039713" cy="1039713"/>
      </dsp:txXfrm>
    </dsp:sp>
    <dsp:sp modelId="{26FBC805-FDAA-994B-848D-3E12482D0D17}">
      <dsp:nvSpPr>
        <dsp:cNvPr id="0" name=""/>
        <dsp:cNvSpPr/>
      </dsp:nvSpPr>
      <dsp:spPr>
        <a:xfrm rot="13500000">
          <a:off x="2943554" y="2835599"/>
          <a:ext cx="390046" cy="4962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 rot="10800000">
        <a:off x="3043432" y="2976220"/>
        <a:ext cx="273032" cy="297752"/>
      </dsp:txXfrm>
    </dsp:sp>
    <dsp:sp modelId="{B350769A-B096-214B-8A58-3ECA60280B99}">
      <dsp:nvSpPr>
        <dsp:cNvPr id="0" name=""/>
        <dsp:cNvSpPr/>
      </dsp:nvSpPr>
      <dsp:spPr>
        <a:xfrm>
          <a:off x="1615533" y="1560680"/>
          <a:ext cx="1470377" cy="1470377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Objective &amp; tasks</a:t>
          </a:r>
          <a:endParaRPr lang="en-US" sz="1500" kern="1200" dirty="0"/>
        </a:p>
      </dsp:txBody>
      <dsp:txXfrm>
        <a:off x="1830865" y="1776012"/>
        <a:ext cx="1039713" cy="1039713"/>
      </dsp:txXfrm>
    </dsp:sp>
    <dsp:sp modelId="{4B794B3F-9589-DA43-B5AB-C68D13B201BB}">
      <dsp:nvSpPr>
        <dsp:cNvPr id="0" name=""/>
        <dsp:cNvSpPr/>
      </dsp:nvSpPr>
      <dsp:spPr>
        <a:xfrm rot="18900000">
          <a:off x="2927943" y="1275498"/>
          <a:ext cx="390046" cy="4962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2945079" y="1416119"/>
        <a:ext cx="273032" cy="297752"/>
      </dsp:txXfrm>
    </dsp:sp>
  </dsp:spTree>
</dsp:drawing>
</file>

<file path=ppt/diagrams/drawing4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C29E40-D52E-3D4B-8B36-FD2E6824763A}">
      <dsp:nvSpPr>
        <dsp:cNvPr id="0" name=""/>
        <dsp:cNvSpPr/>
      </dsp:nvSpPr>
      <dsp:spPr>
        <a:xfrm>
          <a:off x="303" y="1696059"/>
          <a:ext cx="1200888" cy="6004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Objective settings</a:t>
          </a:r>
          <a:endParaRPr lang="en-US" sz="1900" kern="1200" dirty="0"/>
        </a:p>
      </dsp:txBody>
      <dsp:txXfrm>
        <a:off x="17889" y="1713645"/>
        <a:ext cx="1165716" cy="565272"/>
      </dsp:txXfrm>
    </dsp:sp>
    <dsp:sp modelId="{7C87D4A0-C465-6B41-975D-BADFFAFCE66C}">
      <dsp:nvSpPr>
        <dsp:cNvPr id="0" name=""/>
        <dsp:cNvSpPr/>
      </dsp:nvSpPr>
      <dsp:spPr>
        <a:xfrm>
          <a:off x="1201191" y="1982746"/>
          <a:ext cx="480355" cy="27070"/>
        </a:xfrm>
        <a:custGeom>
          <a:avLst/>
          <a:gdLst/>
          <a:ahLst/>
          <a:cxnLst/>
          <a:rect l="0" t="0" r="0" b="0"/>
          <a:pathLst>
            <a:path>
              <a:moveTo>
                <a:pt x="0" y="13535"/>
              </a:moveTo>
              <a:lnTo>
                <a:pt x="480355" y="1353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429360" y="1984272"/>
        <a:ext cx="24017" cy="24017"/>
      </dsp:txXfrm>
    </dsp:sp>
    <dsp:sp modelId="{58321C5F-BB8E-9E45-B0BB-17E8C1E82E62}">
      <dsp:nvSpPr>
        <dsp:cNvPr id="0" name=""/>
        <dsp:cNvSpPr/>
      </dsp:nvSpPr>
      <dsp:spPr>
        <a:xfrm>
          <a:off x="1681546" y="1696059"/>
          <a:ext cx="1200888" cy="6004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Budget Decisions</a:t>
          </a:r>
          <a:endParaRPr lang="en-US" sz="1900" kern="1200" dirty="0"/>
        </a:p>
      </dsp:txBody>
      <dsp:txXfrm>
        <a:off x="1699132" y="1713645"/>
        <a:ext cx="1165716" cy="565272"/>
      </dsp:txXfrm>
    </dsp:sp>
    <dsp:sp modelId="{024475D5-C780-D348-AC70-5D8CD4AC4C38}">
      <dsp:nvSpPr>
        <dsp:cNvPr id="0" name=""/>
        <dsp:cNvSpPr/>
      </dsp:nvSpPr>
      <dsp:spPr>
        <a:xfrm rot="19457599">
          <a:off x="2826832" y="1810118"/>
          <a:ext cx="591559" cy="27070"/>
        </a:xfrm>
        <a:custGeom>
          <a:avLst/>
          <a:gdLst/>
          <a:ahLst/>
          <a:cxnLst/>
          <a:rect l="0" t="0" r="0" b="0"/>
          <a:pathLst>
            <a:path>
              <a:moveTo>
                <a:pt x="0" y="13535"/>
              </a:moveTo>
              <a:lnTo>
                <a:pt x="591559" y="1353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07823" y="1808864"/>
        <a:ext cx="29577" cy="29577"/>
      </dsp:txXfrm>
    </dsp:sp>
    <dsp:sp modelId="{D9D725FA-93D5-2444-8080-58401EACE70C}">
      <dsp:nvSpPr>
        <dsp:cNvPr id="0" name=""/>
        <dsp:cNvSpPr/>
      </dsp:nvSpPr>
      <dsp:spPr>
        <a:xfrm>
          <a:off x="3362790" y="1350804"/>
          <a:ext cx="1200888" cy="6004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Message Decision</a:t>
          </a:r>
          <a:endParaRPr lang="en-US" sz="1900" kern="1200" dirty="0"/>
        </a:p>
      </dsp:txBody>
      <dsp:txXfrm>
        <a:off x="3380376" y="1368390"/>
        <a:ext cx="1165716" cy="565272"/>
      </dsp:txXfrm>
    </dsp:sp>
    <dsp:sp modelId="{EC6FDFE1-3E61-2E4C-93C0-D56862A7AD87}">
      <dsp:nvSpPr>
        <dsp:cNvPr id="0" name=""/>
        <dsp:cNvSpPr/>
      </dsp:nvSpPr>
      <dsp:spPr>
        <a:xfrm rot="2142401">
          <a:off x="2826832" y="2155374"/>
          <a:ext cx="591559" cy="27070"/>
        </a:xfrm>
        <a:custGeom>
          <a:avLst/>
          <a:gdLst/>
          <a:ahLst/>
          <a:cxnLst/>
          <a:rect l="0" t="0" r="0" b="0"/>
          <a:pathLst>
            <a:path>
              <a:moveTo>
                <a:pt x="0" y="13535"/>
              </a:moveTo>
              <a:lnTo>
                <a:pt x="591559" y="1353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07823" y="2154120"/>
        <a:ext cx="29577" cy="29577"/>
      </dsp:txXfrm>
    </dsp:sp>
    <dsp:sp modelId="{DEF8F528-15F2-9F49-AB74-C31B0FEC4134}">
      <dsp:nvSpPr>
        <dsp:cNvPr id="0" name=""/>
        <dsp:cNvSpPr/>
      </dsp:nvSpPr>
      <dsp:spPr>
        <a:xfrm>
          <a:off x="3362790" y="2041314"/>
          <a:ext cx="1200888" cy="6004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Media Decision</a:t>
          </a:r>
          <a:endParaRPr lang="en-US" sz="1900" kern="1200" dirty="0"/>
        </a:p>
      </dsp:txBody>
      <dsp:txXfrm>
        <a:off x="3380376" y="2058900"/>
        <a:ext cx="1165716" cy="565272"/>
      </dsp:txXfrm>
    </dsp:sp>
    <dsp:sp modelId="{A1303045-95A3-BB45-84C3-B7DFACF01C6C}">
      <dsp:nvSpPr>
        <dsp:cNvPr id="0" name=""/>
        <dsp:cNvSpPr/>
      </dsp:nvSpPr>
      <dsp:spPr>
        <a:xfrm rot="19074123">
          <a:off x="4480113" y="2110863"/>
          <a:ext cx="647788" cy="27070"/>
        </a:xfrm>
        <a:custGeom>
          <a:avLst/>
          <a:gdLst/>
          <a:ahLst/>
          <a:cxnLst/>
          <a:rect l="0" t="0" r="0" b="0"/>
          <a:pathLst>
            <a:path>
              <a:moveTo>
                <a:pt x="0" y="13535"/>
              </a:moveTo>
              <a:lnTo>
                <a:pt x="647788" y="1353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787812" y="2108203"/>
        <a:ext cx="32389" cy="32389"/>
      </dsp:txXfrm>
    </dsp:sp>
    <dsp:sp modelId="{B60C1877-A74D-2947-B254-F633AC4A7DFE}">
      <dsp:nvSpPr>
        <dsp:cNvPr id="0" name=""/>
        <dsp:cNvSpPr/>
      </dsp:nvSpPr>
      <dsp:spPr>
        <a:xfrm>
          <a:off x="5044336" y="1607037"/>
          <a:ext cx="1200888" cy="6004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Advertising Evaluation</a:t>
          </a:r>
          <a:endParaRPr lang="en-US" sz="1900" kern="1200" dirty="0"/>
        </a:p>
      </dsp:txBody>
      <dsp:txXfrm>
        <a:off x="5061922" y="1624623"/>
        <a:ext cx="1165716" cy="565272"/>
      </dsp:txXfrm>
    </dsp:sp>
  </dsp:spTree>
</dsp:drawing>
</file>

<file path=ppt/diagrams/drawing4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C29E40-D52E-3D4B-8B36-FD2E6824763A}">
      <dsp:nvSpPr>
        <dsp:cNvPr id="0" name=""/>
        <dsp:cNvSpPr/>
      </dsp:nvSpPr>
      <dsp:spPr>
        <a:xfrm>
          <a:off x="1255" y="683804"/>
          <a:ext cx="1232010" cy="616005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0000"/>
              </a:schemeClr>
            </a:gs>
          </a:gsLst>
          <a:lin ang="16200000" scaled="0"/>
          <a:tileRect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Objective settings</a:t>
          </a:r>
          <a:endParaRPr lang="en-US" sz="1900" kern="1200" dirty="0"/>
        </a:p>
      </dsp:txBody>
      <dsp:txXfrm>
        <a:off x="19297" y="701846"/>
        <a:ext cx="1195926" cy="579921"/>
      </dsp:txXfrm>
    </dsp:sp>
    <dsp:sp modelId="{7C87D4A0-C465-6B41-975D-BADFFAFCE66C}">
      <dsp:nvSpPr>
        <dsp:cNvPr id="0" name=""/>
        <dsp:cNvSpPr/>
      </dsp:nvSpPr>
      <dsp:spPr>
        <a:xfrm>
          <a:off x="1233265" y="963857"/>
          <a:ext cx="492804" cy="55898"/>
        </a:xfrm>
        <a:custGeom>
          <a:avLst/>
          <a:gdLst/>
          <a:ahLst/>
          <a:cxnLst/>
          <a:rect l="0" t="0" r="0" b="0"/>
          <a:pathLst>
            <a:path>
              <a:moveTo>
                <a:pt x="0" y="27949"/>
              </a:moveTo>
              <a:lnTo>
                <a:pt x="492804" y="279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467347" y="979486"/>
        <a:ext cx="24640" cy="24640"/>
      </dsp:txXfrm>
    </dsp:sp>
    <dsp:sp modelId="{58321C5F-BB8E-9E45-B0BB-17E8C1E82E62}">
      <dsp:nvSpPr>
        <dsp:cNvPr id="0" name=""/>
        <dsp:cNvSpPr/>
      </dsp:nvSpPr>
      <dsp:spPr>
        <a:xfrm>
          <a:off x="1726069" y="683804"/>
          <a:ext cx="1232010" cy="6160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Budget Decisions</a:t>
          </a:r>
          <a:endParaRPr lang="en-US" sz="1900" kern="1200" dirty="0"/>
        </a:p>
      </dsp:txBody>
      <dsp:txXfrm>
        <a:off x="1744111" y="701846"/>
        <a:ext cx="1195926" cy="579921"/>
      </dsp:txXfrm>
    </dsp:sp>
    <dsp:sp modelId="{024475D5-C780-D348-AC70-5D8CD4AC4C38}">
      <dsp:nvSpPr>
        <dsp:cNvPr id="0" name=""/>
        <dsp:cNvSpPr/>
      </dsp:nvSpPr>
      <dsp:spPr>
        <a:xfrm rot="19457599">
          <a:off x="2901036" y="786756"/>
          <a:ext cx="606890" cy="55898"/>
        </a:xfrm>
        <a:custGeom>
          <a:avLst/>
          <a:gdLst/>
          <a:ahLst/>
          <a:cxnLst/>
          <a:rect l="0" t="0" r="0" b="0"/>
          <a:pathLst>
            <a:path>
              <a:moveTo>
                <a:pt x="0" y="27949"/>
              </a:moveTo>
              <a:lnTo>
                <a:pt x="606890" y="2794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89309" y="799533"/>
        <a:ext cx="30344" cy="30344"/>
      </dsp:txXfrm>
    </dsp:sp>
    <dsp:sp modelId="{D9D725FA-93D5-2444-8080-58401EACE70C}">
      <dsp:nvSpPr>
        <dsp:cNvPr id="0" name=""/>
        <dsp:cNvSpPr/>
      </dsp:nvSpPr>
      <dsp:spPr>
        <a:xfrm>
          <a:off x="3450884" y="329601"/>
          <a:ext cx="1232010" cy="616005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0000"/>
              </a:schemeClr>
            </a:gs>
          </a:gsLst>
          <a:lin ang="16200000" scaled="0"/>
          <a:tileRect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Message Decision</a:t>
          </a:r>
          <a:endParaRPr lang="en-US" sz="1900" kern="1200" dirty="0"/>
        </a:p>
      </dsp:txBody>
      <dsp:txXfrm>
        <a:off x="3468926" y="347643"/>
        <a:ext cx="1195926" cy="579921"/>
      </dsp:txXfrm>
    </dsp:sp>
    <dsp:sp modelId="{EC6FDFE1-3E61-2E4C-93C0-D56862A7AD87}">
      <dsp:nvSpPr>
        <dsp:cNvPr id="0" name=""/>
        <dsp:cNvSpPr/>
      </dsp:nvSpPr>
      <dsp:spPr>
        <a:xfrm rot="2142401">
          <a:off x="2901036" y="1140959"/>
          <a:ext cx="606890" cy="55898"/>
        </a:xfrm>
        <a:custGeom>
          <a:avLst/>
          <a:gdLst/>
          <a:ahLst/>
          <a:cxnLst/>
          <a:rect l="0" t="0" r="0" b="0"/>
          <a:pathLst>
            <a:path>
              <a:moveTo>
                <a:pt x="0" y="27949"/>
              </a:moveTo>
              <a:lnTo>
                <a:pt x="606890" y="2794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89309" y="1153736"/>
        <a:ext cx="30344" cy="30344"/>
      </dsp:txXfrm>
    </dsp:sp>
    <dsp:sp modelId="{DEF8F528-15F2-9F49-AB74-C31B0FEC4134}">
      <dsp:nvSpPr>
        <dsp:cNvPr id="0" name=""/>
        <dsp:cNvSpPr/>
      </dsp:nvSpPr>
      <dsp:spPr>
        <a:xfrm>
          <a:off x="3450884" y="1038007"/>
          <a:ext cx="1232010" cy="616005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0000"/>
              </a:schemeClr>
            </a:gs>
          </a:gsLst>
          <a:lin ang="16200000" scaled="0"/>
          <a:tileRect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Media Decision</a:t>
          </a:r>
          <a:endParaRPr lang="en-US" sz="1900" kern="1200" dirty="0"/>
        </a:p>
      </dsp:txBody>
      <dsp:txXfrm>
        <a:off x="3468926" y="1056049"/>
        <a:ext cx="1195926" cy="579921"/>
      </dsp:txXfrm>
    </dsp:sp>
    <dsp:sp modelId="{A1303045-95A3-BB45-84C3-B7DFACF01C6C}">
      <dsp:nvSpPr>
        <dsp:cNvPr id="0" name=""/>
        <dsp:cNvSpPr/>
      </dsp:nvSpPr>
      <dsp:spPr>
        <a:xfrm rot="19077393">
          <a:off x="4597285" y="1095294"/>
          <a:ext cx="665276" cy="55898"/>
        </a:xfrm>
        <a:custGeom>
          <a:avLst/>
          <a:gdLst/>
          <a:ahLst/>
          <a:cxnLst/>
          <a:rect l="0" t="0" r="0" b="0"/>
          <a:pathLst>
            <a:path>
              <a:moveTo>
                <a:pt x="0" y="27949"/>
              </a:moveTo>
              <a:lnTo>
                <a:pt x="665276" y="2794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13292" y="1106612"/>
        <a:ext cx="33263" cy="33263"/>
      </dsp:txXfrm>
    </dsp:sp>
    <dsp:sp modelId="{B60C1877-A74D-2947-B254-F633AC4A7DFE}">
      <dsp:nvSpPr>
        <dsp:cNvPr id="0" name=""/>
        <dsp:cNvSpPr/>
      </dsp:nvSpPr>
      <dsp:spPr>
        <a:xfrm>
          <a:off x="5176953" y="592475"/>
          <a:ext cx="1232010" cy="616005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0000"/>
              </a:schemeClr>
            </a:gs>
          </a:gsLst>
          <a:lin ang="16200000" scaled="0"/>
          <a:tileRect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Advertising Evaluation</a:t>
          </a:r>
          <a:endParaRPr lang="en-US" sz="1900" kern="1200" dirty="0"/>
        </a:p>
      </dsp:txBody>
      <dsp:txXfrm>
        <a:off x="5194995" y="610517"/>
        <a:ext cx="1195926" cy="579921"/>
      </dsp:txXfrm>
    </dsp:sp>
  </dsp:spTree>
</dsp:drawing>
</file>

<file path=ppt/diagrams/drawing4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C29E40-D52E-3D4B-8B36-FD2E6824763A}">
      <dsp:nvSpPr>
        <dsp:cNvPr id="0" name=""/>
        <dsp:cNvSpPr/>
      </dsp:nvSpPr>
      <dsp:spPr>
        <a:xfrm>
          <a:off x="1010" y="523116"/>
          <a:ext cx="1232104" cy="616052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51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51000"/>
              </a:schemeClr>
            </a:gs>
          </a:gsLst>
          <a:lin ang="16200000" scaled="0"/>
          <a:tileRect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Objective settings</a:t>
          </a:r>
          <a:endParaRPr lang="en-US" sz="1900" kern="1200" dirty="0"/>
        </a:p>
      </dsp:txBody>
      <dsp:txXfrm>
        <a:off x="19054" y="541160"/>
        <a:ext cx="1196016" cy="579964"/>
      </dsp:txXfrm>
    </dsp:sp>
    <dsp:sp modelId="{7C87D4A0-C465-6B41-975D-BADFFAFCE66C}">
      <dsp:nvSpPr>
        <dsp:cNvPr id="0" name=""/>
        <dsp:cNvSpPr/>
      </dsp:nvSpPr>
      <dsp:spPr>
        <a:xfrm>
          <a:off x="1233114" y="797788"/>
          <a:ext cx="492841" cy="66708"/>
        </a:xfrm>
        <a:custGeom>
          <a:avLst/>
          <a:gdLst/>
          <a:ahLst/>
          <a:cxnLst/>
          <a:rect l="0" t="0" r="0" b="0"/>
          <a:pathLst>
            <a:path>
              <a:moveTo>
                <a:pt x="0" y="33354"/>
              </a:moveTo>
              <a:lnTo>
                <a:pt x="492841" y="333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467214" y="818821"/>
        <a:ext cx="24642" cy="24642"/>
      </dsp:txXfrm>
    </dsp:sp>
    <dsp:sp modelId="{58321C5F-BB8E-9E45-B0BB-17E8C1E82E62}">
      <dsp:nvSpPr>
        <dsp:cNvPr id="0" name=""/>
        <dsp:cNvSpPr/>
      </dsp:nvSpPr>
      <dsp:spPr>
        <a:xfrm>
          <a:off x="1725956" y="523116"/>
          <a:ext cx="1232104" cy="616052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6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6000"/>
              </a:schemeClr>
            </a:gs>
          </a:gsLst>
          <a:lin ang="16200000" scaled="0"/>
          <a:tileRect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Budget Decisions</a:t>
          </a:r>
          <a:endParaRPr lang="en-US" sz="1900" kern="1200" dirty="0"/>
        </a:p>
      </dsp:txBody>
      <dsp:txXfrm>
        <a:off x="1744000" y="541160"/>
        <a:ext cx="1196016" cy="579964"/>
      </dsp:txXfrm>
    </dsp:sp>
    <dsp:sp modelId="{024475D5-C780-D348-AC70-5D8CD4AC4C38}">
      <dsp:nvSpPr>
        <dsp:cNvPr id="0" name=""/>
        <dsp:cNvSpPr/>
      </dsp:nvSpPr>
      <dsp:spPr>
        <a:xfrm rot="19457599">
          <a:off x="2901013" y="620673"/>
          <a:ext cx="606936" cy="66708"/>
        </a:xfrm>
        <a:custGeom>
          <a:avLst/>
          <a:gdLst/>
          <a:ahLst/>
          <a:cxnLst/>
          <a:rect l="0" t="0" r="0" b="0"/>
          <a:pathLst>
            <a:path>
              <a:moveTo>
                <a:pt x="0" y="33354"/>
              </a:moveTo>
              <a:lnTo>
                <a:pt x="606936" y="3335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89308" y="638854"/>
        <a:ext cx="30346" cy="30346"/>
      </dsp:txXfrm>
    </dsp:sp>
    <dsp:sp modelId="{D9D725FA-93D5-2444-8080-58401EACE70C}">
      <dsp:nvSpPr>
        <dsp:cNvPr id="0" name=""/>
        <dsp:cNvSpPr/>
      </dsp:nvSpPr>
      <dsp:spPr>
        <a:xfrm>
          <a:off x="3450902" y="168886"/>
          <a:ext cx="1232104" cy="616052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</a:schemeClr>
            </a:gs>
          </a:gsLst>
          <a:lin ang="16200000" scaled="0"/>
          <a:tileRect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Message Decision</a:t>
          </a:r>
          <a:endParaRPr lang="en-US" sz="1900" kern="1200" dirty="0"/>
        </a:p>
      </dsp:txBody>
      <dsp:txXfrm>
        <a:off x="3468946" y="186930"/>
        <a:ext cx="1196016" cy="579964"/>
      </dsp:txXfrm>
    </dsp:sp>
    <dsp:sp modelId="{EC6FDFE1-3E61-2E4C-93C0-D56862A7AD87}">
      <dsp:nvSpPr>
        <dsp:cNvPr id="0" name=""/>
        <dsp:cNvSpPr/>
      </dsp:nvSpPr>
      <dsp:spPr>
        <a:xfrm rot="2142401">
          <a:off x="2901013" y="974903"/>
          <a:ext cx="606936" cy="66708"/>
        </a:xfrm>
        <a:custGeom>
          <a:avLst/>
          <a:gdLst/>
          <a:ahLst/>
          <a:cxnLst/>
          <a:rect l="0" t="0" r="0" b="0"/>
          <a:pathLst>
            <a:path>
              <a:moveTo>
                <a:pt x="0" y="33354"/>
              </a:moveTo>
              <a:lnTo>
                <a:pt x="606936" y="3335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89308" y="993084"/>
        <a:ext cx="30346" cy="30346"/>
      </dsp:txXfrm>
    </dsp:sp>
    <dsp:sp modelId="{DEF8F528-15F2-9F49-AB74-C31B0FEC4134}">
      <dsp:nvSpPr>
        <dsp:cNvPr id="0" name=""/>
        <dsp:cNvSpPr/>
      </dsp:nvSpPr>
      <dsp:spPr>
        <a:xfrm>
          <a:off x="3450902" y="877346"/>
          <a:ext cx="1232104" cy="616052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52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52000"/>
              </a:schemeClr>
            </a:gs>
          </a:gsLst>
          <a:lin ang="16200000" scaled="0"/>
          <a:tileRect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Media Decision</a:t>
          </a:r>
          <a:endParaRPr lang="en-US" sz="1900" kern="1200" dirty="0"/>
        </a:p>
      </dsp:txBody>
      <dsp:txXfrm>
        <a:off x="3468946" y="895390"/>
        <a:ext cx="1196016" cy="579964"/>
      </dsp:txXfrm>
    </dsp:sp>
    <dsp:sp modelId="{A1303045-95A3-BB45-84C3-B7DFACF01C6C}">
      <dsp:nvSpPr>
        <dsp:cNvPr id="0" name=""/>
        <dsp:cNvSpPr/>
      </dsp:nvSpPr>
      <dsp:spPr>
        <a:xfrm rot="19076544">
          <a:off x="4597360" y="929235"/>
          <a:ext cx="665145" cy="66708"/>
        </a:xfrm>
        <a:custGeom>
          <a:avLst/>
          <a:gdLst/>
          <a:ahLst/>
          <a:cxnLst/>
          <a:rect l="0" t="0" r="0" b="0"/>
          <a:pathLst>
            <a:path>
              <a:moveTo>
                <a:pt x="0" y="33354"/>
              </a:moveTo>
              <a:lnTo>
                <a:pt x="665145" y="3335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13304" y="945961"/>
        <a:ext cx="33257" cy="33257"/>
      </dsp:txXfrm>
    </dsp:sp>
    <dsp:sp modelId="{B60C1877-A74D-2947-B254-F633AC4A7DFE}">
      <dsp:nvSpPr>
        <dsp:cNvPr id="0" name=""/>
        <dsp:cNvSpPr/>
      </dsp:nvSpPr>
      <dsp:spPr>
        <a:xfrm>
          <a:off x="5176859" y="431780"/>
          <a:ext cx="1232104" cy="616052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5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50000"/>
              </a:schemeClr>
            </a:gs>
          </a:gsLst>
          <a:lin ang="16200000" scaled="0"/>
          <a:tileRect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Advertising Evaluation</a:t>
          </a:r>
          <a:endParaRPr lang="en-US" sz="1900" kern="1200" dirty="0"/>
        </a:p>
      </dsp:txBody>
      <dsp:txXfrm>
        <a:off x="5194903" y="449824"/>
        <a:ext cx="1196016" cy="579964"/>
      </dsp:txXfrm>
    </dsp:sp>
  </dsp:spTree>
</dsp:drawing>
</file>

<file path=ppt/diagrams/drawing4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1B30BC-AEF4-467C-9B7E-638DBAE42E00}">
      <dsp:nvSpPr>
        <dsp:cNvPr id="0" name=""/>
        <dsp:cNvSpPr/>
      </dsp:nvSpPr>
      <dsp:spPr>
        <a:xfrm>
          <a:off x="0" y="2247556"/>
          <a:ext cx="6453037" cy="73769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>
              <a:solidFill>
                <a:schemeClr val="bg1"/>
              </a:solidFill>
            </a:rPr>
            <a:t>Message execution</a:t>
          </a:r>
          <a:endParaRPr lang="en-US" sz="2600" b="1" kern="1200" dirty="0">
            <a:solidFill>
              <a:schemeClr val="bg1"/>
            </a:solidFill>
          </a:endParaRPr>
        </a:p>
      </dsp:txBody>
      <dsp:txXfrm>
        <a:off x="0" y="2247556"/>
        <a:ext cx="6453037" cy="737698"/>
      </dsp:txXfrm>
    </dsp:sp>
    <dsp:sp modelId="{58D25B13-C81E-4103-9087-5F21FE81C9EA}">
      <dsp:nvSpPr>
        <dsp:cNvPr id="0" name=""/>
        <dsp:cNvSpPr/>
      </dsp:nvSpPr>
      <dsp:spPr>
        <a:xfrm rot="10800000">
          <a:off x="0" y="1124041"/>
          <a:ext cx="6453037" cy="1134579"/>
        </a:xfrm>
        <a:prstGeom prst="upArrowCallout">
          <a:avLst/>
        </a:prstGeom>
        <a:solidFill>
          <a:schemeClr val="accent4">
            <a:hueOff val="291205"/>
            <a:satOff val="-1436"/>
            <a:lumOff val="-627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>
              <a:solidFill>
                <a:schemeClr val="bg1"/>
              </a:solidFill>
            </a:rPr>
            <a:t>Creative concept</a:t>
          </a:r>
          <a:endParaRPr lang="en-US" sz="2600" b="1" kern="1200" dirty="0">
            <a:solidFill>
              <a:schemeClr val="bg1"/>
            </a:solidFill>
          </a:endParaRPr>
        </a:p>
      </dsp:txBody>
      <dsp:txXfrm rot="10800000">
        <a:off x="0" y="1124041"/>
        <a:ext cx="6453037" cy="737215"/>
      </dsp:txXfrm>
    </dsp:sp>
    <dsp:sp modelId="{E07FCC72-D97E-4EC8-AF57-636529D543A4}">
      <dsp:nvSpPr>
        <dsp:cNvPr id="0" name=""/>
        <dsp:cNvSpPr/>
      </dsp:nvSpPr>
      <dsp:spPr>
        <a:xfrm rot="10800000">
          <a:off x="0" y="527"/>
          <a:ext cx="6453037" cy="1134579"/>
        </a:xfrm>
        <a:prstGeom prst="upArrowCallout">
          <a:avLst/>
        </a:prstGeom>
        <a:solidFill>
          <a:schemeClr val="accent4">
            <a:hueOff val="582410"/>
            <a:satOff val="-2871"/>
            <a:lumOff val="-125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>
              <a:solidFill>
                <a:schemeClr val="bg1"/>
              </a:solidFill>
            </a:rPr>
            <a:t>Message strategy</a:t>
          </a:r>
          <a:endParaRPr lang="en-US" sz="2600" b="1" kern="1200" dirty="0">
            <a:solidFill>
              <a:schemeClr val="bg1"/>
            </a:solidFill>
          </a:endParaRPr>
        </a:p>
      </dsp:txBody>
      <dsp:txXfrm rot="10800000">
        <a:off x="0" y="527"/>
        <a:ext cx="6453037" cy="737215"/>
      </dsp:txXfrm>
    </dsp:sp>
  </dsp:spTree>
</dsp:drawing>
</file>

<file path=ppt/diagrams/drawing4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C29E40-D52E-3D4B-8B36-FD2E6824763A}">
      <dsp:nvSpPr>
        <dsp:cNvPr id="0" name=""/>
        <dsp:cNvSpPr/>
      </dsp:nvSpPr>
      <dsp:spPr>
        <a:xfrm>
          <a:off x="1884" y="623053"/>
          <a:ext cx="1260766" cy="630383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0000"/>
              </a:schemeClr>
            </a:gs>
          </a:gsLst>
          <a:lin ang="16200000" scaled="0"/>
          <a:tileRect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Objective settings</a:t>
          </a:r>
          <a:endParaRPr lang="en-US" sz="2000" kern="1200" dirty="0"/>
        </a:p>
      </dsp:txBody>
      <dsp:txXfrm>
        <a:off x="20347" y="641516"/>
        <a:ext cx="1223840" cy="593457"/>
      </dsp:txXfrm>
    </dsp:sp>
    <dsp:sp modelId="{7C87D4A0-C465-6B41-975D-BADFFAFCE66C}">
      <dsp:nvSpPr>
        <dsp:cNvPr id="0" name=""/>
        <dsp:cNvSpPr/>
      </dsp:nvSpPr>
      <dsp:spPr>
        <a:xfrm>
          <a:off x="1262651" y="908010"/>
          <a:ext cx="504306" cy="60468"/>
        </a:xfrm>
        <a:custGeom>
          <a:avLst/>
          <a:gdLst/>
          <a:ahLst/>
          <a:cxnLst/>
          <a:rect l="0" t="0" r="0" b="0"/>
          <a:pathLst>
            <a:path>
              <a:moveTo>
                <a:pt x="0" y="30234"/>
              </a:moveTo>
              <a:lnTo>
                <a:pt x="504306" y="302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502196" y="925637"/>
        <a:ext cx="25215" cy="25215"/>
      </dsp:txXfrm>
    </dsp:sp>
    <dsp:sp modelId="{58321C5F-BB8E-9E45-B0BB-17E8C1E82E62}">
      <dsp:nvSpPr>
        <dsp:cNvPr id="0" name=""/>
        <dsp:cNvSpPr/>
      </dsp:nvSpPr>
      <dsp:spPr>
        <a:xfrm>
          <a:off x="1766957" y="623053"/>
          <a:ext cx="1260766" cy="630383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5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5000"/>
              </a:schemeClr>
            </a:gs>
          </a:gsLst>
          <a:lin ang="16200000" scaled="0"/>
          <a:tileRect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Budget Decisions</a:t>
          </a:r>
          <a:endParaRPr lang="en-US" sz="2000" kern="1200" dirty="0"/>
        </a:p>
      </dsp:txBody>
      <dsp:txXfrm>
        <a:off x="1785420" y="641516"/>
        <a:ext cx="1223840" cy="593457"/>
      </dsp:txXfrm>
    </dsp:sp>
    <dsp:sp modelId="{024475D5-C780-D348-AC70-5D8CD4AC4C38}">
      <dsp:nvSpPr>
        <dsp:cNvPr id="0" name=""/>
        <dsp:cNvSpPr/>
      </dsp:nvSpPr>
      <dsp:spPr>
        <a:xfrm rot="19457599">
          <a:off x="2969350" y="726775"/>
          <a:ext cx="621055" cy="60468"/>
        </a:xfrm>
        <a:custGeom>
          <a:avLst/>
          <a:gdLst/>
          <a:ahLst/>
          <a:cxnLst/>
          <a:rect l="0" t="0" r="0" b="0"/>
          <a:pathLst>
            <a:path>
              <a:moveTo>
                <a:pt x="0" y="30234"/>
              </a:moveTo>
              <a:lnTo>
                <a:pt x="621055" y="3023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264351" y="741483"/>
        <a:ext cx="31052" cy="31052"/>
      </dsp:txXfrm>
    </dsp:sp>
    <dsp:sp modelId="{D9D725FA-93D5-2444-8080-58401EACE70C}">
      <dsp:nvSpPr>
        <dsp:cNvPr id="0" name=""/>
        <dsp:cNvSpPr/>
      </dsp:nvSpPr>
      <dsp:spPr>
        <a:xfrm>
          <a:off x="3532031" y="260582"/>
          <a:ext cx="1260766" cy="630383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0000"/>
              </a:schemeClr>
            </a:gs>
          </a:gsLst>
          <a:lin ang="16200000" scaled="0"/>
          <a:tileRect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Message Decision</a:t>
          </a:r>
          <a:endParaRPr lang="en-US" sz="2000" kern="1200" dirty="0"/>
        </a:p>
      </dsp:txBody>
      <dsp:txXfrm>
        <a:off x="3550494" y="279045"/>
        <a:ext cx="1223840" cy="593457"/>
      </dsp:txXfrm>
    </dsp:sp>
    <dsp:sp modelId="{EC6FDFE1-3E61-2E4C-93C0-D56862A7AD87}">
      <dsp:nvSpPr>
        <dsp:cNvPr id="0" name=""/>
        <dsp:cNvSpPr/>
      </dsp:nvSpPr>
      <dsp:spPr>
        <a:xfrm rot="2142401">
          <a:off x="2969350" y="1089245"/>
          <a:ext cx="621055" cy="60468"/>
        </a:xfrm>
        <a:custGeom>
          <a:avLst/>
          <a:gdLst/>
          <a:ahLst/>
          <a:cxnLst/>
          <a:rect l="0" t="0" r="0" b="0"/>
          <a:pathLst>
            <a:path>
              <a:moveTo>
                <a:pt x="0" y="30234"/>
              </a:moveTo>
              <a:lnTo>
                <a:pt x="621055" y="3023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264351" y="1103953"/>
        <a:ext cx="31052" cy="31052"/>
      </dsp:txXfrm>
    </dsp:sp>
    <dsp:sp modelId="{DEF8F528-15F2-9F49-AB74-C31B0FEC4134}">
      <dsp:nvSpPr>
        <dsp:cNvPr id="0" name=""/>
        <dsp:cNvSpPr/>
      </dsp:nvSpPr>
      <dsp:spPr>
        <a:xfrm>
          <a:off x="3532031" y="985523"/>
          <a:ext cx="1260766" cy="630383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  <a:alpha val="41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  <a:alpha val="41000"/>
              </a:schemeClr>
            </a:gs>
          </a:gsLst>
          <a:lin ang="16200000" scaled="0"/>
          <a:tileRect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Media Decision</a:t>
          </a:r>
          <a:endParaRPr lang="en-US" sz="2000" kern="1200" dirty="0"/>
        </a:p>
      </dsp:txBody>
      <dsp:txXfrm>
        <a:off x="3550494" y="1003986"/>
        <a:ext cx="1223840" cy="593457"/>
      </dsp:txXfrm>
    </dsp:sp>
    <dsp:sp modelId="{A1303045-95A3-BB45-84C3-B7DFACF01C6C}">
      <dsp:nvSpPr>
        <dsp:cNvPr id="0" name=""/>
        <dsp:cNvSpPr/>
      </dsp:nvSpPr>
      <dsp:spPr>
        <a:xfrm rot="19079421">
          <a:off x="4705268" y="1042515"/>
          <a:ext cx="681250" cy="60468"/>
        </a:xfrm>
        <a:custGeom>
          <a:avLst/>
          <a:gdLst/>
          <a:ahLst/>
          <a:cxnLst/>
          <a:rect l="0" t="0" r="0" b="0"/>
          <a:pathLst>
            <a:path>
              <a:moveTo>
                <a:pt x="0" y="30234"/>
              </a:moveTo>
              <a:lnTo>
                <a:pt x="681250" y="3023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028862" y="1055718"/>
        <a:ext cx="34062" cy="34062"/>
      </dsp:txXfrm>
    </dsp:sp>
    <dsp:sp modelId="{B60C1877-A74D-2947-B254-F633AC4A7DFE}">
      <dsp:nvSpPr>
        <dsp:cNvPr id="0" name=""/>
        <dsp:cNvSpPr/>
      </dsp:nvSpPr>
      <dsp:spPr>
        <a:xfrm>
          <a:off x="5298989" y="529592"/>
          <a:ext cx="1260766" cy="630383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1">
                <a:hueOff val="0"/>
                <a:satOff val="0"/>
                <a:lum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tint val="100000"/>
                <a:shade val="100000"/>
                <a:satMod val="150000"/>
              </a:schemeClr>
            </a:gs>
          </a:gsLst>
          <a:lin ang="16200000" scaled="0"/>
          <a:tileRect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Advertising Evaluation</a:t>
          </a:r>
          <a:endParaRPr lang="en-US" sz="2000" kern="1200" dirty="0"/>
        </a:p>
      </dsp:txBody>
      <dsp:txXfrm>
        <a:off x="5317452" y="548055"/>
        <a:ext cx="1223840" cy="593457"/>
      </dsp:txXfrm>
    </dsp:sp>
  </dsp:spTree>
</dsp:drawing>
</file>

<file path=ppt/diagrams/drawing4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913D66-F5B4-7448-8176-6AC1D5397933}">
      <dsp:nvSpPr>
        <dsp:cNvPr id="0" name=""/>
        <dsp:cNvSpPr/>
      </dsp:nvSpPr>
      <dsp:spPr>
        <a:xfrm>
          <a:off x="2563014" y="1558375"/>
          <a:ext cx="1028708" cy="102870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Customers and prospects</a:t>
          </a:r>
          <a:endParaRPr lang="en-US" sz="1200" kern="1200" dirty="0"/>
        </a:p>
      </dsp:txBody>
      <dsp:txXfrm>
        <a:off x="2713665" y="1709026"/>
        <a:ext cx="727406" cy="727406"/>
      </dsp:txXfrm>
    </dsp:sp>
    <dsp:sp modelId="{D65D1C02-B751-AE46-A85F-5AB96F2CBF90}">
      <dsp:nvSpPr>
        <dsp:cNvPr id="0" name=""/>
        <dsp:cNvSpPr/>
      </dsp:nvSpPr>
      <dsp:spPr>
        <a:xfrm rot="16200000">
          <a:off x="2889496" y="1355461"/>
          <a:ext cx="375744" cy="30085"/>
        </a:xfrm>
        <a:custGeom>
          <a:avLst/>
          <a:gdLst/>
          <a:ahLst/>
          <a:cxnLst/>
          <a:rect l="0" t="0" r="0" b="0"/>
          <a:pathLst>
            <a:path>
              <a:moveTo>
                <a:pt x="0" y="15042"/>
              </a:moveTo>
              <a:lnTo>
                <a:pt x="375744" y="150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067974" y="1361110"/>
        <a:ext cx="18787" cy="18787"/>
      </dsp:txXfrm>
    </dsp:sp>
    <dsp:sp modelId="{8EC548C2-9891-FE4A-BCC8-9E714C7BA65C}">
      <dsp:nvSpPr>
        <dsp:cNvPr id="0" name=""/>
        <dsp:cNvSpPr/>
      </dsp:nvSpPr>
      <dsp:spPr>
        <a:xfrm>
          <a:off x="2423536" y="-125031"/>
          <a:ext cx="1307663" cy="130766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Direct Mail</a:t>
          </a:r>
          <a:endParaRPr lang="en-US" sz="1400" kern="1200" dirty="0"/>
        </a:p>
      </dsp:txBody>
      <dsp:txXfrm>
        <a:off x="2615039" y="66472"/>
        <a:ext cx="924657" cy="924657"/>
      </dsp:txXfrm>
    </dsp:sp>
    <dsp:sp modelId="{A5AE2FAE-D0DC-0F47-B99E-91D50FF8C9BF}">
      <dsp:nvSpPr>
        <dsp:cNvPr id="0" name=""/>
        <dsp:cNvSpPr/>
      </dsp:nvSpPr>
      <dsp:spPr>
        <a:xfrm rot="19285714">
          <a:off x="3438519" y="1619856"/>
          <a:ext cx="375744" cy="30085"/>
        </a:xfrm>
        <a:custGeom>
          <a:avLst/>
          <a:gdLst/>
          <a:ahLst/>
          <a:cxnLst/>
          <a:rect l="0" t="0" r="0" b="0"/>
          <a:pathLst>
            <a:path>
              <a:moveTo>
                <a:pt x="0" y="15042"/>
              </a:moveTo>
              <a:lnTo>
                <a:pt x="375744" y="150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16997" y="1625505"/>
        <a:ext cx="18787" cy="18787"/>
      </dsp:txXfrm>
    </dsp:sp>
    <dsp:sp modelId="{D074B942-4FAE-244C-8E0F-FD500FDEE976}">
      <dsp:nvSpPr>
        <dsp:cNvPr id="0" name=""/>
        <dsp:cNvSpPr/>
      </dsp:nvSpPr>
      <dsp:spPr>
        <a:xfrm>
          <a:off x="3630629" y="456273"/>
          <a:ext cx="1307663" cy="130766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Catalogue Marketing</a:t>
          </a:r>
          <a:endParaRPr lang="en-US" sz="1400" kern="1200" dirty="0"/>
        </a:p>
      </dsp:txBody>
      <dsp:txXfrm>
        <a:off x="3822132" y="647776"/>
        <a:ext cx="924657" cy="924657"/>
      </dsp:txXfrm>
    </dsp:sp>
    <dsp:sp modelId="{9331D577-3C59-234D-A25D-A5A695B0D7DC}">
      <dsp:nvSpPr>
        <dsp:cNvPr id="0" name=""/>
        <dsp:cNvSpPr/>
      </dsp:nvSpPr>
      <dsp:spPr>
        <a:xfrm rot="771429">
          <a:off x="3574116" y="2213947"/>
          <a:ext cx="375744" cy="30085"/>
        </a:xfrm>
        <a:custGeom>
          <a:avLst/>
          <a:gdLst/>
          <a:ahLst/>
          <a:cxnLst/>
          <a:rect l="0" t="0" r="0" b="0"/>
          <a:pathLst>
            <a:path>
              <a:moveTo>
                <a:pt x="0" y="15042"/>
              </a:moveTo>
              <a:lnTo>
                <a:pt x="375744" y="150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752595" y="2219596"/>
        <a:ext cx="18787" cy="18787"/>
      </dsp:txXfrm>
    </dsp:sp>
    <dsp:sp modelId="{71F5ED04-B211-9645-8170-18B40561EDE1}">
      <dsp:nvSpPr>
        <dsp:cNvPr id="0" name=""/>
        <dsp:cNvSpPr/>
      </dsp:nvSpPr>
      <dsp:spPr>
        <a:xfrm>
          <a:off x="3928757" y="1762455"/>
          <a:ext cx="1307663" cy="130766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Telemarketing</a:t>
          </a:r>
          <a:endParaRPr lang="en-US" sz="1400" kern="1200" dirty="0"/>
        </a:p>
      </dsp:txBody>
      <dsp:txXfrm>
        <a:off x="4120260" y="1953958"/>
        <a:ext cx="924657" cy="924657"/>
      </dsp:txXfrm>
    </dsp:sp>
    <dsp:sp modelId="{C92876C4-6653-0040-9C70-D1FC196513A0}">
      <dsp:nvSpPr>
        <dsp:cNvPr id="0" name=""/>
        <dsp:cNvSpPr/>
      </dsp:nvSpPr>
      <dsp:spPr>
        <a:xfrm rot="3857143">
          <a:off x="3194181" y="2690371"/>
          <a:ext cx="375744" cy="30085"/>
        </a:xfrm>
        <a:custGeom>
          <a:avLst/>
          <a:gdLst/>
          <a:ahLst/>
          <a:cxnLst/>
          <a:rect l="0" t="0" r="0" b="0"/>
          <a:pathLst>
            <a:path>
              <a:moveTo>
                <a:pt x="0" y="15042"/>
              </a:moveTo>
              <a:lnTo>
                <a:pt x="375744" y="150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372659" y="2696020"/>
        <a:ext cx="18787" cy="18787"/>
      </dsp:txXfrm>
    </dsp:sp>
    <dsp:sp modelId="{22234CEE-729E-3549-8ED2-C2F52A21EAD0}">
      <dsp:nvSpPr>
        <dsp:cNvPr id="0" name=""/>
        <dsp:cNvSpPr/>
      </dsp:nvSpPr>
      <dsp:spPr>
        <a:xfrm>
          <a:off x="3093422" y="2809931"/>
          <a:ext cx="1307663" cy="130766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Direct-Response TV Marketing</a:t>
          </a:r>
          <a:endParaRPr lang="en-US" sz="1400" kern="1200" dirty="0"/>
        </a:p>
      </dsp:txBody>
      <dsp:txXfrm>
        <a:off x="3284925" y="3001434"/>
        <a:ext cx="924657" cy="924657"/>
      </dsp:txXfrm>
    </dsp:sp>
    <dsp:sp modelId="{58998E09-A7DB-A24B-AD6C-D3E5A8AFA60B}">
      <dsp:nvSpPr>
        <dsp:cNvPr id="0" name=""/>
        <dsp:cNvSpPr/>
      </dsp:nvSpPr>
      <dsp:spPr>
        <a:xfrm rot="6942857">
          <a:off x="2584811" y="2690371"/>
          <a:ext cx="375744" cy="30085"/>
        </a:xfrm>
        <a:custGeom>
          <a:avLst/>
          <a:gdLst/>
          <a:ahLst/>
          <a:cxnLst/>
          <a:rect l="0" t="0" r="0" b="0"/>
          <a:pathLst>
            <a:path>
              <a:moveTo>
                <a:pt x="0" y="15042"/>
              </a:moveTo>
              <a:lnTo>
                <a:pt x="375744" y="150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763290" y="2696020"/>
        <a:ext cx="18787" cy="18787"/>
      </dsp:txXfrm>
    </dsp:sp>
    <dsp:sp modelId="{9822F6E8-7438-4D45-B8F1-EF342389CE31}">
      <dsp:nvSpPr>
        <dsp:cNvPr id="0" name=""/>
        <dsp:cNvSpPr/>
      </dsp:nvSpPr>
      <dsp:spPr>
        <a:xfrm>
          <a:off x="1753650" y="2809931"/>
          <a:ext cx="1307663" cy="130766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Kiosk Marketing</a:t>
          </a:r>
          <a:endParaRPr lang="en-US" sz="1400" kern="1200" dirty="0"/>
        </a:p>
      </dsp:txBody>
      <dsp:txXfrm>
        <a:off x="1945153" y="3001434"/>
        <a:ext cx="924657" cy="924657"/>
      </dsp:txXfrm>
    </dsp:sp>
    <dsp:sp modelId="{D4EC0E00-FBC3-9149-AD62-0970CEBBCEC8}">
      <dsp:nvSpPr>
        <dsp:cNvPr id="0" name=""/>
        <dsp:cNvSpPr/>
      </dsp:nvSpPr>
      <dsp:spPr>
        <a:xfrm rot="10028571">
          <a:off x="2204876" y="2213947"/>
          <a:ext cx="375744" cy="30085"/>
        </a:xfrm>
        <a:custGeom>
          <a:avLst/>
          <a:gdLst/>
          <a:ahLst/>
          <a:cxnLst/>
          <a:rect l="0" t="0" r="0" b="0"/>
          <a:pathLst>
            <a:path>
              <a:moveTo>
                <a:pt x="0" y="15042"/>
              </a:moveTo>
              <a:lnTo>
                <a:pt x="375744" y="150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383354" y="2219596"/>
        <a:ext cx="18787" cy="18787"/>
      </dsp:txXfrm>
    </dsp:sp>
    <dsp:sp modelId="{177B2B64-0CE9-844F-89F0-5DB024DD993F}">
      <dsp:nvSpPr>
        <dsp:cNvPr id="0" name=""/>
        <dsp:cNvSpPr/>
      </dsp:nvSpPr>
      <dsp:spPr>
        <a:xfrm>
          <a:off x="918316" y="1762455"/>
          <a:ext cx="1307663" cy="130766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New Digital Technology</a:t>
          </a:r>
          <a:endParaRPr lang="en-US" sz="1400" kern="1200" dirty="0"/>
        </a:p>
      </dsp:txBody>
      <dsp:txXfrm>
        <a:off x="1109819" y="1953958"/>
        <a:ext cx="924657" cy="924657"/>
      </dsp:txXfrm>
    </dsp:sp>
    <dsp:sp modelId="{0A7B4B0E-ACEE-A243-B79D-6F68043A1EA5}">
      <dsp:nvSpPr>
        <dsp:cNvPr id="0" name=""/>
        <dsp:cNvSpPr/>
      </dsp:nvSpPr>
      <dsp:spPr>
        <a:xfrm rot="13114286">
          <a:off x="2340473" y="1619856"/>
          <a:ext cx="375744" cy="30085"/>
        </a:xfrm>
        <a:custGeom>
          <a:avLst/>
          <a:gdLst/>
          <a:ahLst/>
          <a:cxnLst/>
          <a:rect l="0" t="0" r="0" b="0"/>
          <a:pathLst>
            <a:path>
              <a:moveTo>
                <a:pt x="0" y="15042"/>
              </a:moveTo>
              <a:lnTo>
                <a:pt x="375744" y="150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518952" y="1625505"/>
        <a:ext cx="18787" cy="18787"/>
      </dsp:txXfrm>
    </dsp:sp>
    <dsp:sp modelId="{3009DA1A-BC6D-AF4F-8B46-1DA7CBC9ADFD}">
      <dsp:nvSpPr>
        <dsp:cNvPr id="0" name=""/>
        <dsp:cNvSpPr/>
      </dsp:nvSpPr>
      <dsp:spPr>
        <a:xfrm>
          <a:off x="1216443" y="456273"/>
          <a:ext cx="1307663" cy="130766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Online Marketing</a:t>
          </a:r>
          <a:endParaRPr lang="en-US" sz="1400" kern="1200" dirty="0"/>
        </a:p>
      </dsp:txBody>
      <dsp:txXfrm>
        <a:off x="1407946" y="647776"/>
        <a:ext cx="924657" cy="924657"/>
      </dsp:txXfrm>
    </dsp:sp>
  </dsp:spTree>
</dsp:drawing>
</file>

<file path=ppt/diagrams/drawing4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913D66-F5B4-7448-8176-6AC1D5397933}">
      <dsp:nvSpPr>
        <dsp:cNvPr id="0" name=""/>
        <dsp:cNvSpPr/>
      </dsp:nvSpPr>
      <dsp:spPr>
        <a:xfrm>
          <a:off x="2563014" y="1558375"/>
          <a:ext cx="1028708" cy="102870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Customers and prospects</a:t>
          </a:r>
          <a:endParaRPr lang="en-US" sz="1200" kern="1200" dirty="0"/>
        </a:p>
      </dsp:txBody>
      <dsp:txXfrm>
        <a:off x="2713665" y="1709026"/>
        <a:ext cx="727406" cy="727406"/>
      </dsp:txXfrm>
    </dsp:sp>
    <dsp:sp modelId="{D65D1C02-B751-AE46-A85F-5AB96F2CBF90}">
      <dsp:nvSpPr>
        <dsp:cNvPr id="0" name=""/>
        <dsp:cNvSpPr/>
      </dsp:nvSpPr>
      <dsp:spPr>
        <a:xfrm rot="16200000">
          <a:off x="2889496" y="1355461"/>
          <a:ext cx="375744" cy="30085"/>
        </a:xfrm>
        <a:custGeom>
          <a:avLst/>
          <a:gdLst/>
          <a:ahLst/>
          <a:cxnLst/>
          <a:rect l="0" t="0" r="0" b="0"/>
          <a:pathLst>
            <a:path>
              <a:moveTo>
                <a:pt x="0" y="15042"/>
              </a:moveTo>
              <a:lnTo>
                <a:pt x="375744" y="150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067974" y="1361110"/>
        <a:ext cx="18787" cy="18787"/>
      </dsp:txXfrm>
    </dsp:sp>
    <dsp:sp modelId="{8EC548C2-9891-FE4A-BCC8-9E714C7BA65C}">
      <dsp:nvSpPr>
        <dsp:cNvPr id="0" name=""/>
        <dsp:cNvSpPr/>
      </dsp:nvSpPr>
      <dsp:spPr>
        <a:xfrm>
          <a:off x="2423536" y="-125031"/>
          <a:ext cx="1307663" cy="130766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Direct Mail</a:t>
          </a:r>
          <a:endParaRPr lang="en-US" sz="1400" kern="1200" dirty="0"/>
        </a:p>
      </dsp:txBody>
      <dsp:txXfrm>
        <a:off x="2615039" y="66472"/>
        <a:ext cx="924657" cy="924657"/>
      </dsp:txXfrm>
    </dsp:sp>
    <dsp:sp modelId="{A5AE2FAE-D0DC-0F47-B99E-91D50FF8C9BF}">
      <dsp:nvSpPr>
        <dsp:cNvPr id="0" name=""/>
        <dsp:cNvSpPr/>
      </dsp:nvSpPr>
      <dsp:spPr>
        <a:xfrm rot="19285714">
          <a:off x="3438519" y="1619856"/>
          <a:ext cx="375744" cy="30085"/>
        </a:xfrm>
        <a:custGeom>
          <a:avLst/>
          <a:gdLst/>
          <a:ahLst/>
          <a:cxnLst/>
          <a:rect l="0" t="0" r="0" b="0"/>
          <a:pathLst>
            <a:path>
              <a:moveTo>
                <a:pt x="0" y="15042"/>
              </a:moveTo>
              <a:lnTo>
                <a:pt x="375744" y="150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16997" y="1625505"/>
        <a:ext cx="18787" cy="18787"/>
      </dsp:txXfrm>
    </dsp:sp>
    <dsp:sp modelId="{D074B942-4FAE-244C-8E0F-FD500FDEE976}">
      <dsp:nvSpPr>
        <dsp:cNvPr id="0" name=""/>
        <dsp:cNvSpPr/>
      </dsp:nvSpPr>
      <dsp:spPr>
        <a:xfrm>
          <a:off x="3630629" y="456273"/>
          <a:ext cx="1307663" cy="1307663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Catalogue Marketing</a:t>
          </a:r>
          <a:endParaRPr lang="en-US" sz="1400" kern="1200" dirty="0"/>
        </a:p>
      </dsp:txBody>
      <dsp:txXfrm>
        <a:off x="3822132" y="647776"/>
        <a:ext cx="924657" cy="924657"/>
      </dsp:txXfrm>
    </dsp:sp>
    <dsp:sp modelId="{9331D577-3C59-234D-A25D-A5A695B0D7DC}">
      <dsp:nvSpPr>
        <dsp:cNvPr id="0" name=""/>
        <dsp:cNvSpPr/>
      </dsp:nvSpPr>
      <dsp:spPr>
        <a:xfrm rot="771429">
          <a:off x="3574116" y="2213947"/>
          <a:ext cx="375744" cy="30085"/>
        </a:xfrm>
        <a:custGeom>
          <a:avLst/>
          <a:gdLst/>
          <a:ahLst/>
          <a:cxnLst/>
          <a:rect l="0" t="0" r="0" b="0"/>
          <a:pathLst>
            <a:path>
              <a:moveTo>
                <a:pt x="0" y="15042"/>
              </a:moveTo>
              <a:lnTo>
                <a:pt x="375744" y="150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752595" y="2219596"/>
        <a:ext cx="18787" cy="18787"/>
      </dsp:txXfrm>
    </dsp:sp>
    <dsp:sp modelId="{71F5ED04-B211-9645-8170-18B40561EDE1}">
      <dsp:nvSpPr>
        <dsp:cNvPr id="0" name=""/>
        <dsp:cNvSpPr/>
      </dsp:nvSpPr>
      <dsp:spPr>
        <a:xfrm>
          <a:off x="3928757" y="1762455"/>
          <a:ext cx="1307663" cy="1307663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Telemarketing</a:t>
          </a:r>
          <a:endParaRPr lang="en-US" sz="1400" kern="1200" dirty="0"/>
        </a:p>
      </dsp:txBody>
      <dsp:txXfrm>
        <a:off x="4120260" y="1953958"/>
        <a:ext cx="924657" cy="924657"/>
      </dsp:txXfrm>
    </dsp:sp>
    <dsp:sp modelId="{C92876C4-6653-0040-9C70-D1FC196513A0}">
      <dsp:nvSpPr>
        <dsp:cNvPr id="0" name=""/>
        <dsp:cNvSpPr/>
      </dsp:nvSpPr>
      <dsp:spPr>
        <a:xfrm rot="3857143">
          <a:off x="3194181" y="2690371"/>
          <a:ext cx="375744" cy="30085"/>
        </a:xfrm>
        <a:custGeom>
          <a:avLst/>
          <a:gdLst/>
          <a:ahLst/>
          <a:cxnLst/>
          <a:rect l="0" t="0" r="0" b="0"/>
          <a:pathLst>
            <a:path>
              <a:moveTo>
                <a:pt x="0" y="15042"/>
              </a:moveTo>
              <a:lnTo>
                <a:pt x="375744" y="150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372659" y="2696020"/>
        <a:ext cx="18787" cy="18787"/>
      </dsp:txXfrm>
    </dsp:sp>
    <dsp:sp modelId="{22234CEE-729E-3549-8ED2-C2F52A21EAD0}">
      <dsp:nvSpPr>
        <dsp:cNvPr id="0" name=""/>
        <dsp:cNvSpPr/>
      </dsp:nvSpPr>
      <dsp:spPr>
        <a:xfrm>
          <a:off x="3093422" y="2809931"/>
          <a:ext cx="1307663" cy="1307663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Direct-Response TV Marketing</a:t>
          </a:r>
          <a:endParaRPr lang="en-US" sz="1400" kern="1200" dirty="0"/>
        </a:p>
      </dsp:txBody>
      <dsp:txXfrm>
        <a:off x="3284925" y="3001434"/>
        <a:ext cx="924657" cy="924657"/>
      </dsp:txXfrm>
    </dsp:sp>
    <dsp:sp modelId="{58998E09-A7DB-A24B-AD6C-D3E5A8AFA60B}">
      <dsp:nvSpPr>
        <dsp:cNvPr id="0" name=""/>
        <dsp:cNvSpPr/>
      </dsp:nvSpPr>
      <dsp:spPr>
        <a:xfrm rot="6942857">
          <a:off x="2584811" y="2690371"/>
          <a:ext cx="375744" cy="30085"/>
        </a:xfrm>
        <a:custGeom>
          <a:avLst/>
          <a:gdLst/>
          <a:ahLst/>
          <a:cxnLst/>
          <a:rect l="0" t="0" r="0" b="0"/>
          <a:pathLst>
            <a:path>
              <a:moveTo>
                <a:pt x="0" y="15042"/>
              </a:moveTo>
              <a:lnTo>
                <a:pt x="375744" y="150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763290" y="2696020"/>
        <a:ext cx="18787" cy="18787"/>
      </dsp:txXfrm>
    </dsp:sp>
    <dsp:sp modelId="{9822F6E8-7438-4D45-B8F1-EF342389CE31}">
      <dsp:nvSpPr>
        <dsp:cNvPr id="0" name=""/>
        <dsp:cNvSpPr/>
      </dsp:nvSpPr>
      <dsp:spPr>
        <a:xfrm>
          <a:off x="1753650" y="2809931"/>
          <a:ext cx="1307663" cy="1307663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Kiosk Marketing</a:t>
          </a:r>
          <a:endParaRPr lang="en-US" sz="1400" kern="1200" dirty="0"/>
        </a:p>
      </dsp:txBody>
      <dsp:txXfrm>
        <a:off x="1945153" y="3001434"/>
        <a:ext cx="924657" cy="924657"/>
      </dsp:txXfrm>
    </dsp:sp>
    <dsp:sp modelId="{D4EC0E00-FBC3-9149-AD62-0970CEBBCEC8}">
      <dsp:nvSpPr>
        <dsp:cNvPr id="0" name=""/>
        <dsp:cNvSpPr/>
      </dsp:nvSpPr>
      <dsp:spPr>
        <a:xfrm rot="10028571">
          <a:off x="2204876" y="2213947"/>
          <a:ext cx="375744" cy="30085"/>
        </a:xfrm>
        <a:custGeom>
          <a:avLst/>
          <a:gdLst/>
          <a:ahLst/>
          <a:cxnLst/>
          <a:rect l="0" t="0" r="0" b="0"/>
          <a:pathLst>
            <a:path>
              <a:moveTo>
                <a:pt x="0" y="15042"/>
              </a:moveTo>
              <a:lnTo>
                <a:pt x="375744" y="150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383354" y="2219596"/>
        <a:ext cx="18787" cy="18787"/>
      </dsp:txXfrm>
    </dsp:sp>
    <dsp:sp modelId="{177B2B64-0CE9-844F-89F0-5DB024DD993F}">
      <dsp:nvSpPr>
        <dsp:cNvPr id="0" name=""/>
        <dsp:cNvSpPr/>
      </dsp:nvSpPr>
      <dsp:spPr>
        <a:xfrm>
          <a:off x="918316" y="1762455"/>
          <a:ext cx="1307663" cy="1307663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New Digital Technology</a:t>
          </a:r>
          <a:endParaRPr lang="en-US" sz="1400" kern="1200" dirty="0"/>
        </a:p>
      </dsp:txBody>
      <dsp:txXfrm>
        <a:off x="1109819" y="1953958"/>
        <a:ext cx="924657" cy="924657"/>
      </dsp:txXfrm>
    </dsp:sp>
    <dsp:sp modelId="{0A7B4B0E-ACEE-A243-B79D-6F68043A1EA5}">
      <dsp:nvSpPr>
        <dsp:cNvPr id="0" name=""/>
        <dsp:cNvSpPr/>
      </dsp:nvSpPr>
      <dsp:spPr>
        <a:xfrm rot="13114286">
          <a:off x="2340473" y="1619856"/>
          <a:ext cx="375744" cy="30085"/>
        </a:xfrm>
        <a:custGeom>
          <a:avLst/>
          <a:gdLst/>
          <a:ahLst/>
          <a:cxnLst/>
          <a:rect l="0" t="0" r="0" b="0"/>
          <a:pathLst>
            <a:path>
              <a:moveTo>
                <a:pt x="0" y="15042"/>
              </a:moveTo>
              <a:lnTo>
                <a:pt x="375744" y="150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518952" y="1625505"/>
        <a:ext cx="18787" cy="18787"/>
      </dsp:txXfrm>
    </dsp:sp>
    <dsp:sp modelId="{3009DA1A-BC6D-AF4F-8B46-1DA7CBC9ADFD}">
      <dsp:nvSpPr>
        <dsp:cNvPr id="0" name=""/>
        <dsp:cNvSpPr/>
      </dsp:nvSpPr>
      <dsp:spPr>
        <a:xfrm>
          <a:off x="1216443" y="456273"/>
          <a:ext cx="1307663" cy="130766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Online Marketing</a:t>
          </a:r>
          <a:endParaRPr lang="en-US" sz="1400" kern="1200" dirty="0"/>
        </a:p>
      </dsp:txBody>
      <dsp:txXfrm>
        <a:off x="1407946" y="647776"/>
        <a:ext cx="924657" cy="9246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8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9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4163" y="444728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8" name="Group 16"/>
          <p:cNvGrpSpPr/>
          <p:nvPr/>
        </p:nvGrpSpPr>
        <p:grpSpPr>
          <a:xfrm>
            <a:off x="284163" y="1906542"/>
            <a:ext cx="8576373" cy="137411"/>
            <a:chOff x="284163" y="1759424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8230889" y="444728"/>
            <a:ext cx="587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3600">
                <a:solidFill>
                  <a:schemeClr val="bg1"/>
                </a:solidFill>
                <a:sym typeface="Wingdings"/>
              </a:rPr>
              <a:t></a:t>
            </a:r>
            <a:endParaRPr sz="360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1341" y="449005"/>
            <a:ext cx="7808976" cy="1088136"/>
          </a:xfrm>
          <a:noFill/>
        </p:spPr>
        <p:txBody>
          <a:bodyPr vert="horz" lIns="91440" tIns="45720" rIns="91440" bIns="45720" rtlCol="0" anchor="b" anchorCtr="0">
            <a:normAutofit/>
          </a:bodyPr>
          <a:lstStyle>
            <a:lvl1pPr marL="0" algn="l" defTabSz="914400" rtl="0" eaLnBrk="1" latinLnBrk="0" hangingPunct="1">
              <a:lnSpc>
                <a:spcPts val="4600"/>
              </a:lnSpc>
              <a:spcBef>
                <a:spcPct val="0"/>
              </a:spcBef>
              <a:buNone/>
              <a:defRPr sz="4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6205" y="1532427"/>
            <a:ext cx="7754112" cy="484632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Click to edit Master subtitle style</a:t>
            </a:r>
            <a:endParaRPr dirty="0"/>
          </a:p>
        </p:txBody>
      </p:sp>
      <p:sp>
        <p:nvSpPr>
          <p:cNvPr id="13" name="Rectangle 12"/>
          <p:cNvSpPr/>
          <p:nvPr/>
        </p:nvSpPr>
        <p:spPr>
          <a:xfrm>
            <a:off x="284163" y="6227064"/>
            <a:ext cx="8574087" cy="173736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4163" y="455773"/>
            <a:ext cx="8574087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284163" y="1577847"/>
            <a:ext cx="8576373" cy="137411"/>
            <a:chOff x="284163" y="1577847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4163" y="444728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284162" y="2017058"/>
            <a:ext cx="8574087" cy="4377391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420" y="1532965"/>
            <a:ext cx="7754284" cy="484094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Click to edit Master subtitle style</a:t>
            </a:r>
            <a:endParaRPr dirty="0"/>
          </a:p>
        </p:txBody>
      </p:sp>
      <p:grpSp>
        <p:nvGrpSpPr>
          <p:cNvPr id="7" name="Group 16"/>
          <p:cNvGrpSpPr/>
          <p:nvPr/>
        </p:nvGrpSpPr>
        <p:grpSpPr>
          <a:xfrm>
            <a:off x="284163" y="1906542"/>
            <a:ext cx="8576373" cy="137411"/>
            <a:chOff x="284163" y="1759424"/>
            <a:chExt cx="8576373" cy="137411"/>
          </a:xfrm>
        </p:grpSpPr>
        <p:sp>
          <p:nvSpPr>
            <p:cNvPr id="11" name="Rectangle 10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230889" y="444728"/>
            <a:ext cx="587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3600">
                <a:solidFill>
                  <a:schemeClr val="bg1"/>
                </a:solidFill>
                <a:sym typeface="Wingdings"/>
              </a:rPr>
              <a:t></a:t>
            </a:r>
            <a:endParaRPr sz="360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8633" y="444728"/>
            <a:ext cx="7810967" cy="1088237"/>
          </a:xfrm>
          <a:noFill/>
        </p:spPr>
        <p:txBody>
          <a:bodyPr bIns="45720" anchor="b" anchorCtr="0">
            <a:normAutofit/>
          </a:bodyPr>
          <a:lstStyle>
            <a:lvl1pPr algn="l">
              <a:lnSpc>
                <a:spcPts val="4600"/>
              </a:lnSpc>
              <a:defRPr/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4163" y="4801575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84163" y="6263389"/>
            <a:ext cx="8576373" cy="137411"/>
            <a:chOff x="284163" y="1759424"/>
            <a:chExt cx="8576373" cy="137411"/>
          </a:xfrm>
        </p:grpSpPr>
        <p:sp>
          <p:nvSpPr>
            <p:cNvPr id="10" name="Rectangle 9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230889" y="4801575"/>
            <a:ext cx="587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3600">
                <a:solidFill>
                  <a:schemeClr val="bg1"/>
                </a:solidFill>
                <a:sym typeface="Wingdings"/>
              </a:rPr>
              <a:t></a:t>
            </a:r>
            <a:endParaRPr sz="360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768" y="4814125"/>
            <a:ext cx="7772400" cy="1051560"/>
          </a:xfrm>
          <a:noFill/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200" b="0" i="0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488" y="5861304"/>
            <a:ext cx="7735824" cy="402336"/>
          </a:xfrm>
        </p:spPr>
        <p:txBody>
          <a:bodyPr vert="horz" lIns="91440" tIns="45720" rIns="91440" bIns="45720" rtlCol="0"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None/>
            </a:pPr>
            <a:r>
              <a:rPr lang="fr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284162" y="443754"/>
            <a:ext cx="8574087" cy="4370293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4163" y="4801575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84163" y="6263389"/>
            <a:ext cx="8576373" cy="137411"/>
            <a:chOff x="284163" y="1759424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8230889" y="4801575"/>
            <a:ext cx="587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3600">
                <a:solidFill>
                  <a:schemeClr val="bg1"/>
                </a:solidFill>
                <a:sym typeface="Wingdings"/>
              </a:rPr>
              <a:t></a:t>
            </a:r>
            <a:endParaRPr sz="360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306" y="4814047"/>
            <a:ext cx="7772400" cy="1048871"/>
          </a:xfrm>
          <a:noFill/>
        </p:spPr>
        <p:txBody>
          <a:bodyPr anchor="b" anchorCtr="0">
            <a:normAutofit/>
          </a:bodyPr>
          <a:lstStyle>
            <a:lvl1pPr algn="l">
              <a:defRPr sz="4200" b="0" i="0" cap="none" baseline="0"/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0647" y="5862918"/>
            <a:ext cx="7732059" cy="403412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4163" y="455773"/>
            <a:ext cx="8574087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9" name="Group 8"/>
          <p:cNvGrpSpPr/>
          <p:nvPr/>
        </p:nvGrpSpPr>
        <p:grpSpPr>
          <a:xfrm>
            <a:off x="284163" y="1577847"/>
            <a:ext cx="8576373" cy="137411"/>
            <a:chOff x="284163" y="1577847"/>
            <a:chExt cx="8576373" cy="137411"/>
          </a:xfrm>
        </p:grpSpPr>
        <p:sp>
          <p:nvSpPr>
            <p:cNvPr id="10" name="Rectangle 9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3412" y="2151063"/>
            <a:ext cx="3931920" cy="39751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8188" y="2151063"/>
            <a:ext cx="3931920" cy="39751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84163" y="455773"/>
            <a:ext cx="8574087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1" name="Group 10"/>
          <p:cNvGrpSpPr/>
          <p:nvPr/>
        </p:nvGrpSpPr>
        <p:grpSpPr>
          <a:xfrm>
            <a:off x="284163" y="1577847"/>
            <a:ext cx="8576373" cy="137411"/>
            <a:chOff x="284163" y="1577847"/>
            <a:chExt cx="8576373" cy="137411"/>
          </a:xfrm>
        </p:grpSpPr>
        <p:sp>
          <p:nvSpPr>
            <p:cNvPr id="12" name="Rectangle 11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3412" y="1735138"/>
            <a:ext cx="3931920" cy="83325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3412" y="2590800"/>
            <a:ext cx="3931920" cy="35353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9495" y="1735138"/>
            <a:ext cx="3931920" cy="83325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26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9495" y="2590800"/>
            <a:ext cx="3931920" cy="35353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84163" y="455773"/>
            <a:ext cx="8574087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284163" y="1577847"/>
            <a:ext cx="8576373" cy="137411"/>
            <a:chOff x="284163" y="1577847"/>
            <a:chExt cx="8576373" cy="137411"/>
          </a:xfrm>
        </p:grpSpPr>
        <p:sp>
          <p:nvSpPr>
            <p:cNvPr id="8" name="Rectangle 7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ectangle 8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284163" y="452718"/>
            <a:ext cx="8576373" cy="137411"/>
            <a:chOff x="284163" y="1577847"/>
            <a:chExt cx="8576373" cy="137411"/>
          </a:xfrm>
        </p:grpSpPr>
        <p:sp>
          <p:nvSpPr>
            <p:cNvPr id="6" name="Rectangle 5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Rectangle 6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Rectangle 7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41" y="1298762"/>
            <a:ext cx="4069080" cy="1162050"/>
          </a:xfrm>
          <a:noFill/>
        </p:spPr>
        <p:txBody>
          <a:bodyPr anchor="b">
            <a:noAutofit/>
          </a:bodyPr>
          <a:lstStyle>
            <a:lvl1pPr algn="ctr">
              <a:defRPr sz="3200" b="1">
                <a:solidFill>
                  <a:schemeClr val="accent2"/>
                </a:solidFill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3567" y="914400"/>
            <a:ext cx="4069080" cy="521176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8941" y="2456329"/>
            <a:ext cx="4069080" cy="318247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284163" y="452718"/>
            <a:ext cx="8576373" cy="137411"/>
            <a:chOff x="284163" y="1577847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4163" y="4801575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84163" y="6263389"/>
            <a:ext cx="8576373" cy="137411"/>
            <a:chOff x="284163" y="1759424"/>
            <a:chExt cx="8576373" cy="137411"/>
          </a:xfrm>
        </p:grpSpPr>
        <p:sp>
          <p:nvSpPr>
            <p:cNvPr id="10" name="Rectangle 9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071" y="4800600"/>
            <a:ext cx="8360242" cy="566738"/>
          </a:xfrm>
          <a:noFill/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0" i="0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4163" y="457199"/>
            <a:ext cx="8577072" cy="435254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099" y="5367338"/>
            <a:ext cx="8304213" cy="804862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8"/>
          <p:cNvGrpSpPr/>
          <p:nvPr/>
        </p:nvGrpSpPr>
        <p:grpSpPr>
          <a:xfrm>
            <a:off x="284163" y="4280647"/>
            <a:ext cx="8576373" cy="137411"/>
            <a:chOff x="284163" y="1759424"/>
            <a:chExt cx="8576373" cy="137411"/>
          </a:xfrm>
        </p:grpSpPr>
        <p:sp>
          <p:nvSpPr>
            <p:cNvPr id="10" name="Rectangle 9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071" y="4778189"/>
            <a:ext cx="8360242" cy="566738"/>
          </a:xfrm>
          <a:noFill/>
        </p:spPr>
        <p:txBody>
          <a:bodyPr anchor="b">
            <a:normAutofit/>
          </a:bodyPr>
          <a:lstStyle>
            <a:lvl1pPr algn="l">
              <a:defRPr sz="2800" b="0">
                <a:solidFill>
                  <a:schemeClr val="accent2"/>
                </a:solidFill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4163" y="457200"/>
            <a:ext cx="8577072" cy="38221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099" y="5344927"/>
            <a:ext cx="8304213" cy="804862"/>
          </a:xfrm>
          <a:noFill/>
        </p:spPr>
        <p:txBody>
          <a:bodyPr/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, Picture,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0" y="914400"/>
            <a:ext cx="5195047" cy="521176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84163" y="4267200"/>
            <a:ext cx="2743200" cy="2120153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101" y="4953001"/>
            <a:ext cx="2472017" cy="1246094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764" y="4419600"/>
            <a:ext cx="2475395" cy="510988"/>
          </a:xfrm>
          <a:noFill/>
        </p:spPr>
        <p:txBody>
          <a:bodyPr anchor="b">
            <a:normAutofit/>
          </a:bodyPr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284164" y="594360"/>
            <a:ext cx="2743200" cy="3675888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grpSp>
        <p:nvGrpSpPr>
          <p:cNvPr id="8" name="Group 14"/>
          <p:cNvGrpSpPr/>
          <p:nvPr/>
        </p:nvGrpSpPr>
        <p:grpSpPr>
          <a:xfrm>
            <a:off x="284163" y="461682"/>
            <a:ext cx="8576373" cy="137411"/>
            <a:chOff x="284163" y="1759424"/>
            <a:chExt cx="8576373" cy="137411"/>
          </a:xfrm>
        </p:grpSpPr>
        <p:sp>
          <p:nvSpPr>
            <p:cNvPr id="16" name="Rectangle 15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021013" y="4801575"/>
            <a:ext cx="583723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84163" y="6263389"/>
            <a:ext cx="8576373" cy="137411"/>
            <a:chOff x="284163" y="1759424"/>
            <a:chExt cx="8576373" cy="137411"/>
          </a:xfrm>
        </p:grpSpPr>
        <p:sp>
          <p:nvSpPr>
            <p:cNvPr id="10" name="Rectangle 9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1661" y="4800600"/>
            <a:ext cx="5691651" cy="566738"/>
          </a:xfrm>
          <a:noFill/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0" i="0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21014" y="457199"/>
            <a:ext cx="5833872" cy="4352544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69805" y="5367338"/>
            <a:ext cx="5653507" cy="804862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284164" y="457200"/>
            <a:ext cx="2736850" cy="2907792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sp>
        <p:nvSpPr>
          <p:cNvPr id="14" name="Picture Placeholder 2"/>
          <p:cNvSpPr>
            <a:spLocks noGrp="1"/>
          </p:cNvSpPr>
          <p:nvPr>
            <p:ph type="pic" idx="14"/>
          </p:nvPr>
        </p:nvSpPr>
        <p:spPr>
          <a:xfrm>
            <a:off x="284164" y="3364992"/>
            <a:ext cx="2736850" cy="289864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4163" y="455773"/>
            <a:ext cx="8574087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284163" y="1577847"/>
            <a:ext cx="8576373" cy="137411"/>
            <a:chOff x="284163" y="1577847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4163" y="2133600"/>
            <a:ext cx="8574087" cy="40132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5313882" y="2857535"/>
            <a:ext cx="5934615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95124" y="473075"/>
            <a:ext cx="969264" cy="5921375"/>
          </a:xfrm>
        </p:spPr>
        <p:txBody>
          <a:bodyPr vert="eaVert"/>
          <a:lstStyle>
            <a:lvl1pPr algn="l">
              <a:defRPr sz="3400"/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4163" y="457200"/>
            <a:ext cx="6497637" cy="5937250"/>
          </a:xfrm>
        </p:spPr>
        <p:txBody>
          <a:bodyPr vert="eaVert"/>
          <a:lstStyle>
            <a:lvl5pPr algn="l">
              <a:defRPr/>
            </a:lvl5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 rot="5400000">
            <a:off x="4658724" y="3355723"/>
            <a:ext cx="5934456" cy="137411"/>
            <a:chOff x="284163" y="1577847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81503" y="2133600"/>
            <a:ext cx="7076747" cy="3992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4936" y="643703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4251665B-C24A-4702-B522-6A4334602E03}" type="datetimeFigureOut">
              <a:rPr lang="en-US" smtClean="0"/>
              <a:t>4/16/2013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9698" y="6437032"/>
            <a:ext cx="61249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6459" y="167347"/>
            <a:ext cx="630621" cy="359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4163" y="630382"/>
            <a:ext cx="8574087" cy="967840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smtClean="0"/>
              <a:t>Click to edit Master title style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r" defTabSz="914400" rtl="0" eaLnBrk="1" latinLnBrk="0" hangingPunct="1">
        <a:spcBef>
          <a:spcPct val="0"/>
        </a:spcBef>
        <a:buNone/>
        <a:defRPr sz="4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4025" indent="-454025" algn="l" defTabSz="914400" rtl="0" eaLnBrk="1" latinLnBrk="0" hangingPunct="1">
        <a:spcBef>
          <a:spcPts val="20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90000"/>
        <a:buFont typeface="Wingdings" pitchFamily="2" charset="2"/>
        <a:buChar char="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260475" indent="-346075" algn="l" defTabSz="914400" rtl="0" eaLnBrk="1" latinLnBrk="0" hangingPunct="1">
        <a:spcBef>
          <a:spcPts val="6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339725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90000"/>
        <a:buFont typeface="Wingdings" pitchFamily="2" charset="2"/>
        <a:buChar char="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939925" indent="-331788" algn="l" defTabSz="914400" rtl="0" eaLnBrk="1" latinLnBrk="0" hangingPunct="1">
        <a:spcBef>
          <a:spcPts val="6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290763" indent="-344488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90000"/>
        <a:buFont typeface="Wingdings" pitchFamily="2" charset="2"/>
        <a:buChar char=""/>
        <a:defRPr lang="en-US" sz="1800" kern="1200" dirty="0" smtClean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2625725" indent="-344488" algn="l" defTabSz="914400" rtl="0" eaLnBrk="1" latinLnBrk="0" hangingPunct="1">
        <a:spcBef>
          <a:spcPts val="6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lang="en-US" sz="1800" kern="1200" dirty="0" smtClean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970213" indent="-344488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90000"/>
        <a:buFont typeface="Wingdings" pitchFamily="2" charset="2"/>
        <a:buChar char=""/>
        <a:defRPr lang="en-US" sz="1800" kern="1200" dirty="0" smtClean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3313113" indent="-344488" algn="l" defTabSz="914400" rtl="0" eaLnBrk="1" latinLnBrk="0" hangingPunct="1">
        <a:spcBef>
          <a:spcPts val="6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lang="en-US" sz="1800" kern="1200" dirty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13" Type="http://schemas.openxmlformats.org/officeDocument/2006/relationships/diagramLayout" Target="../diagrams/layout15.xml"/><Relationship Id="rId18" Type="http://schemas.openxmlformats.org/officeDocument/2006/relationships/diagramLayout" Target="../diagrams/layout16.xml"/><Relationship Id="rId26" Type="http://schemas.microsoft.com/office/2007/relationships/diagramDrawing" Target="../diagrams/drawing17.xml"/><Relationship Id="rId3" Type="http://schemas.openxmlformats.org/officeDocument/2006/relationships/diagramLayout" Target="../diagrams/layout13.xml"/><Relationship Id="rId21" Type="http://schemas.microsoft.com/office/2007/relationships/diagramDrawing" Target="../diagrams/drawing16.xml"/><Relationship Id="rId7" Type="http://schemas.openxmlformats.org/officeDocument/2006/relationships/diagramData" Target="../diagrams/data14.xml"/><Relationship Id="rId12" Type="http://schemas.openxmlformats.org/officeDocument/2006/relationships/diagramData" Target="../diagrams/data15.xml"/><Relationship Id="rId17" Type="http://schemas.openxmlformats.org/officeDocument/2006/relationships/diagramData" Target="../diagrams/data16.xml"/><Relationship Id="rId25" Type="http://schemas.openxmlformats.org/officeDocument/2006/relationships/diagramColors" Target="../diagrams/colors17.xml"/><Relationship Id="rId2" Type="http://schemas.openxmlformats.org/officeDocument/2006/relationships/diagramData" Target="../diagrams/data13.xml"/><Relationship Id="rId16" Type="http://schemas.microsoft.com/office/2007/relationships/diagramDrawing" Target="../diagrams/drawing15.xml"/><Relationship Id="rId20" Type="http://schemas.openxmlformats.org/officeDocument/2006/relationships/diagramColors" Target="../diagrams/colors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24" Type="http://schemas.openxmlformats.org/officeDocument/2006/relationships/diagramQuickStyle" Target="../diagrams/quickStyle17.xml"/><Relationship Id="rId5" Type="http://schemas.openxmlformats.org/officeDocument/2006/relationships/diagramColors" Target="../diagrams/colors13.xml"/><Relationship Id="rId15" Type="http://schemas.openxmlformats.org/officeDocument/2006/relationships/diagramColors" Target="../diagrams/colors15.xml"/><Relationship Id="rId23" Type="http://schemas.openxmlformats.org/officeDocument/2006/relationships/diagramLayout" Target="../diagrams/layout17.xml"/><Relationship Id="rId10" Type="http://schemas.openxmlformats.org/officeDocument/2006/relationships/diagramColors" Target="../diagrams/colors14.xml"/><Relationship Id="rId19" Type="http://schemas.openxmlformats.org/officeDocument/2006/relationships/diagramQuickStyle" Target="../diagrams/quickStyle16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Relationship Id="rId14" Type="http://schemas.openxmlformats.org/officeDocument/2006/relationships/diagramQuickStyle" Target="../diagrams/quickStyle15.xml"/><Relationship Id="rId22" Type="http://schemas.openxmlformats.org/officeDocument/2006/relationships/diagramData" Target="../diagrams/data1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11" Type="http://schemas.openxmlformats.org/officeDocument/2006/relationships/image" Target="../media/image8.png"/><Relationship Id="rId5" Type="http://schemas.openxmlformats.org/officeDocument/2006/relationships/diagramQuickStyle" Target="../diagrams/quickStyle18.xml"/><Relationship Id="rId10" Type="http://schemas.openxmlformats.org/officeDocument/2006/relationships/image" Target="../media/image7.png"/><Relationship Id="rId4" Type="http://schemas.openxmlformats.org/officeDocument/2006/relationships/diagramLayout" Target="../diagrams/layout18.xml"/><Relationship Id="rId9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2.xml"/><Relationship Id="rId13" Type="http://schemas.openxmlformats.org/officeDocument/2006/relationships/chart" Target="../charts/chart3.xml"/><Relationship Id="rId18" Type="http://schemas.microsoft.com/office/2007/relationships/diagramDrawing" Target="../diagrams/drawing23.xml"/><Relationship Id="rId3" Type="http://schemas.openxmlformats.org/officeDocument/2006/relationships/diagramLayout" Target="../diagrams/layout21.xml"/><Relationship Id="rId21" Type="http://schemas.openxmlformats.org/officeDocument/2006/relationships/diagramQuickStyle" Target="../diagrams/quickStyle24.xml"/><Relationship Id="rId7" Type="http://schemas.openxmlformats.org/officeDocument/2006/relationships/diagramData" Target="../diagrams/data22.xml"/><Relationship Id="rId12" Type="http://schemas.openxmlformats.org/officeDocument/2006/relationships/chart" Target="../charts/chart2.xml"/><Relationship Id="rId17" Type="http://schemas.openxmlformats.org/officeDocument/2006/relationships/diagramColors" Target="../diagrams/colors23.xml"/><Relationship Id="rId2" Type="http://schemas.openxmlformats.org/officeDocument/2006/relationships/diagramData" Target="../diagrams/data21.xml"/><Relationship Id="rId16" Type="http://schemas.openxmlformats.org/officeDocument/2006/relationships/diagramQuickStyle" Target="../diagrams/quickStyle23.xml"/><Relationship Id="rId20" Type="http://schemas.openxmlformats.org/officeDocument/2006/relationships/diagramLayout" Target="../diagrams/layout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11" Type="http://schemas.microsoft.com/office/2007/relationships/diagramDrawing" Target="../diagrams/drawing22.xml"/><Relationship Id="rId5" Type="http://schemas.openxmlformats.org/officeDocument/2006/relationships/diagramColors" Target="../diagrams/colors21.xml"/><Relationship Id="rId15" Type="http://schemas.openxmlformats.org/officeDocument/2006/relationships/diagramLayout" Target="../diagrams/layout23.xml"/><Relationship Id="rId23" Type="http://schemas.microsoft.com/office/2007/relationships/diagramDrawing" Target="../diagrams/drawing24.xml"/><Relationship Id="rId10" Type="http://schemas.openxmlformats.org/officeDocument/2006/relationships/diagramColors" Target="../diagrams/colors22.xml"/><Relationship Id="rId19" Type="http://schemas.openxmlformats.org/officeDocument/2006/relationships/diagramData" Target="../diagrams/data24.xml"/><Relationship Id="rId4" Type="http://schemas.openxmlformats.org/officeDocument/2006/relationships/diagramQuickStyle" Target="../diagrams/quickStyle21.xml"/><Relationship Id="rId9" Type="http://schemas.openxmlformats.org/officeDocument/2006/relationships/diagramQuickStyle" Target="../diagrams/quickStyle22.xml"/><Relationship Id="rId14" Type="http://schemas.openxmlformats.org/officeDocument/2006/relationships/diagramData" Target="../diagrams/data23.xml"/><Relationship Id="rId22" Type="http://schemas.openxmlformats.org/officeDocument/2006/relationships/diagramColors" Target="../diagrams/colors2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6.xml"/><Relationship Id="rId13" Type="http://schemas.openxmlformats.org/officeDocument/2006/relationships/image" Target="../media/image9.png"/><Relationship Id="rId3" Type="http://schemas.openxmlformats.org/officeDocument/2006/relationships/diagramLayout" Target="../diagrams/layout25.xml"/><Relationship Id="rId7" Type="http://schemas.openxmlformats.org/officeDocument/2006/relationships/diagramData" Target="../diagrams/data26.xml"/><Relationship Id="rId12" Type="http://schemas.openxmlformats.org/officeDocument/2006/relationships/image" Target="../media/image10.png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11" Type="http://schemas.microsoft.com/office/2007/relationships/diagramDrawing" Target="../diagrams/drawing26.xml"/><Relationship Id="rId5" Type="http://schemas.openxmlformats.org/officeDocument/2006/relationships/diagramColors" Target="../diagrams/colors25.xml"/><Relationship Id="rId10" Type="http://schemas.openxmlformats.org/officeDocument/2006/relationships/diagramColors" Target="../diagrams/colors26.xml"/><Relationship Id="rId4" Type="http://schemas.openxmlformats.org/officeDocument/2006/relationships/diagramQuickStyle" Target="../diagrams/quickStyle25.xml"/><Relationship Id="rId9" Type="http://schemas.openxmlformats.org/officeDocument/2006/relationships/diagramQuickStyle" Target="../diagrams/quickStyle2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8.xml"/><Relationship Id="rId3" Type="http://schemas.openxmlformats.org/officeDocument/2006/relationships/diagramLayout" Target="../diagrams/layout27.xml"/><Relationship Id="rId7" Type="http://schemas.openxmlformats.org/officeDocument/2006/relationships/diagramData" Target="../diagrams/data28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11" Type="http://schemas.microsoft.com/office/2007/relationships/diagramDrawing" Target="../diagrams/drawing28.xml"/><Relationship Id="rId5" Type="http://schemas.openxmlformats.org/officeDocument/2006/relationships/diagramColors" Target="../diagrams/colors27.xml"/><Relationship Id="rId10" Type="http://schemas.openxmlformats.org/officeDocument/2006/relationships/diagramColors" Target="../diagrams/colors28.xml"/><Relationship Id="rId4" Type="http://schemas.openxmlformats.org/officeDocument/2006/relationships/diagramQuickStyle" Target="../diagrams/quickStyle27.xml"/><Relationship Id="rId9" Type="http://schemas.openxmlformats.org/officeDocument/2006/relationships/diagramQuickStyle" Target="../diagrams/quickStyle28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0.xml"/><Relationship Id="rId13" Type="http://schemas.openxmlformats.org/officeDocument/2006/relationships/image" Target="../media/image12.png"/><Relationship Id="rId3" Type="http://schemas.openxmlformats.org/officeDocument/2006/relationships/diagramLayout" Target="../diagrams/layout29.xml"/><Relationship Id="rId7" Type="http://schemas.openxmlformats.org/officeDocument/2006/relationships/diagramData" Target="../diagrams/data30.xml"/><Relationship Id="rId12" Type="http://schemas.openxmlformats.org/officeDocument/2006/relationships/image" Target="../media/image11.png"/><Relationship Id="rId2" Type="http://schemas.openxmlformats.org/officeDocument/2006/relationships/diagramData" Target="../diagrams/data29.xml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11" Type="http://schemas.microsoft.com/office/2007/relationships/diagramDrawing" Target="../diagrams/drawing30.xml"/><Relationship Id="rId5" Type="http://schemas.openxmlformats.org/officeDocument/2006/relationships/diagramColors" Target="../diagrams/colors29.xml"/><Relationship Id="rId15" Type="http://schemas.openxmlformats.org/officeDocument/2006/relationships/image" Target="../media/image14.jpeg"/><Relationship Id="rId10" Type="http://schemas.openxmlformats.org/officeDocument/2006/relationships/diagramColors" Target="../diagrams/colors30.xml"/><Relationship Id="rId4" Type="http://schemas.openxmlformats.org/officeDocument/2006/relationships/diagramQuickStyle" Target="../diagrams/quickStyle29.xml"/><Relationship Id="rId9" Type="http://schemas.openxmlformats.org/officeDocument/2006/relationships/diagramQuickStyle" Target="../diagrams/quickStyle30.xml"/><Relationship Id="rId1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7" Type="http://schemas.openxmlformats.org/officeDocument/2006/relationships/image" Target="../media/image17.png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2.xml"/><Relationship Id="rId2" Type="http://schemas.openxmlformats.org/officeDocument/2006/relationships/diagramData" Target="../diagrams/data3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2.xml"/><Relationship Id="rId5" Type="http://schemas.openxmlformats.org/officeDocument/2006/relationships/diagramColors" Target="../diagrams/colors32.xml"/><Relationship Id="rId4" Type="http://schemas.openxmlformats.org/officeDocument/2006/relationships/diagramQuickStyle" Target="../diagrams/quickStyle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3.xml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3.xml"/><Relationship Id="rId5" Type="http://schemas.openxmlformats.org/officeDocument/2006/relationships/diagramColors" Target="../diagrams/colors33.xml"/><Relationship Id="rId4" Type="http://schemas.openxmlformats.org/officeDocument/2006/relationships/diagramQuickStyle" Target="../diagrams/quickStyle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4.xml"/><Relationship Id="rId2" Type="http://schemas.openxmlformats.org/officeDocument/2006/relationships/diagramData" Target="../diagrams/data3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4.xml"/><Relationship Id="rId5" Type="http://schemas.openxmlformats.org/officeDocument/2006/relationships/diagramColors" Target="../diagrams/colors34.xml"/><Relationship Id="rId4" Type="http://schemas.openxmlformats.org/officeDocument/2006/relationships/diagramQuickStyle" Target="../diagrams/quickStyle3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5.xml"/><Relationship Id="rId3" Type="http://schemas.openxmlformats.org/officeDocument/2006/relationships/image" Target="../media/image19.png"/><Relationship Id="rId7" Type="http://schemas.openxmlformats.org/officeDocument/2006/relationships/diagramQuickStyle" Target="../diagrams/quickStyle35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35.xml"/><Relationship Id="rId5" Type="http://schemas.openxmlformats.org/officeDocument/2006/relationships/diagramData" Target="../diagrams/data35.xml"/><Relationship Id="rId4" Type="http://schemas.openxmlformats.org/officeDocument/2006/relationships/image" Target="../media/image20.png"/><Relationship Id="rId9" Type="http://schemas.microsoft.com/office/2007/relationships/diagramDrawing" Target="../diagrams/drawing35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diagramLayout" Target="../diagrams/layout36.xml"/><Relationship Id="rId7" Type="http://schemas.openxmlformats.org/officeDocument/2006/relationships/image" Target="../media/image21.jpeg"/><Relationship Id="rId2" Type="http://schemas.openxmlformats.org/officeDocument/2006/relationships/diagramData" Target="../diagrams/data3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6.xml"/><Relationship Id="rId5" Type="http://schemas.openxmlformats.org/officeDocument/2006/relationships/diagramColors" Target="../diagrams/colors36.xml"/><Relationship Id="rId4" Type="http://schemas.openxmlformats.org/officeDocument/2006/relationships/diagramQuickStyle" Target="../diagrams/quickStyle36.xml"/><Relationship Id="rId9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8.xml"/><Relationship Id="rId3" Type="http://schemas.openxmlformats.org/officeDocument/2006/relationships/diagramLayout" Target="../diagrams/layout37.xml"/><Relationship Id="rId7" Type="http://schemas.openxmlformats.org/officeDocument/2006/relationships/diagramData" Target="../diagrams/data38.xml"/><Relationship Id="rId2" Type="http://schemas.openxmlformats.org/officeDocument/2006/relationships/diagramData" Target="../diagrams/data3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7.xml"/><Relationship Id="rId11" Type="http://schemas.microsoft.com/office/2007/relationships/diagramDrawing" Target="../diagrams/drawing38.xml"/><Relationship Id="rId5" Type="http://schemas.openxmlformats.org/officeDocument/2006/relationships/diagramColors" Target="../diagrams/colors37.xml"/><Relationship Id="rId10" Type="http://schemas.openxmlformats.org/officeDocument/2006/relationships/diagramColors" Target="../diagrams/colors38.xml"/><Relationship Id="rId4" Type="http://schemas.openxmlformats.org/officeDocument/2006/relationships/diagramQuickStyle" Target="../diagrams/quickStyle37.xml"/><Relationship Id="rId9" Type="http://schemas.openxmlformats.org/officeDocument/2006/relationships/diagramQuickStyle" Target="../diagrams/quickStyle3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9.xml"/><Relationship Id="rId2" Type="http://schemas.openxmlformats.org/officeDocument/2006/relationships/diagramData" Target="../diagrams/data3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9.xml"/><Relationship Id="rId5" Type="http://schemas.openxmlformats.org/officeDocument/2006/relationships/diagramColors" Target="../diagrams/colors39.xml"/><Relationship Id="rId4" Type="http://schemas.openxmlformats.org/officeDocument/2006/relationships/diagramQuickStyle" Target="../diagrams/quickStyle3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1.xml"/><Relationship Id="rId13" Type="http://schemas.openxmlformats.org/officeDocument/2006/relationships/diagramLayout" Target="../diagrams/layout42.xml"/><Relationship Id="rId3" Type="http://schemas.openxmlformats.org/officeDocument/2006/relationships/diagramLayout" Target="../diagrams/layout40.xml"/><Relationship Id="rId7" Type="http://schemas.openxmlformats.org/officeDocument/2006/relationships/diagramData" Target="../diagrams/data41.xml"/><Relationship Id="rId12" Type="http://schemas.openxmlformats.org/officeDocument/2006/relationships/diagramData" Target="../diagrams/data42.xml"/><Relationship Id="rId2" Type="http://schemas.openxmlformats.org/officeDocument/2006/relationships/diagramData" Target="../diagrams/data40.xml"/><Relationship Id="rId16" Type="http://schemas.microsoft.com/office/2007/relationships/diagramDrawing" Target="../diagrams/drawing4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0.xml"/><Relationship Id="rId11" Type="http://schemas.microsoft.com/office/2007/relationships/diagramDrawing" Target="../diagrams/drawing41.xml"/><Relationship Id="rId5" Type="http://schemas.openxmlformats.org/officeDocument/2006/relationships/diagramColors" Target="../diagrams/colors40.xml"/><Relationship Id="rId15" Type="http://schemas.openxmlformats.org/officeDocument/2006/relationships/diagramColors" Target="../diagrams/colors42.xml"/><Relationship Id="rId10" Type="http://schemas.openxmlformats.org/officeDocument/2006/relationships/diagramColors" Target="../diagrams/colors41.xml"/><Relationship Id="rId4" Type="http://schemas.openxmlformats.org/officeDocument/2006/relationships/diagramQuickStyle" Target="../diagrams/quickStyle40.xml"/><Relationship Id="rId9" Type="http://schemas.openxmlformats.org/officeDocument/2006/relationships/diagramQuickStyle" Target="../diagrams/quickStyle41.xml"/><Relationship Id="rId14" Type="http://schemas.openxmlformats.org/officeDocument/2006/relationships/diagramQuickStyle" Target="../diagrams/quickStyle4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3.xml"/><Relationship Id="rId7" Type="http://schemas.openxmlformats.org/officeDocument/2006/relationships/image" Target="../media/image25.jpeg"/><Relationship Id="rId2" Type="http://schemas.openxmlformats.org/officeDocument/2006/relationships/diagramData" Target="../diagrams/data4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3.xml"/><Relationship Id="rId5" Type="http://schemas.openxmlformats.org/officeDocument/2006/relationships/diagramColors" Target="../diagrams/colors43.xml"/><Relationship Id="rId4" Type="http://schemas.openxmlformats.org/officeDocument/2006/relationships/diagramQuickStyle" Target="../diagrams/quickStyle4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4.xml"/><Relationship Id="rId7" Type="http://schemas.openxmlformats.org/officeDocument/2006/relationships/image" Target="../media/image26.jpeg"/><Relationship Id="rId2" Type="http://schemas.openxmlformats.org/officeDocument/2006/relationships/diagramData" Target="../diagrams/data4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4.xml"/><Relationship Id="rId5" Type="http://schemas.openxmlformats.org/officeDocument/2006/relationships/diagramColors" Target="../diagrams/colors44.xml"/><Relationship Id="rId4" Type="http://schemas.openxmlformats.org/officeDocument/2006/relationships/diagramQuickStyle" Target="../diagrams/quickStyle44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6.xml"/><Relationship Id="rId3" Type="http://schemas.openxmlformats.org/officeDocument/2006/relationships/diagramLayout" Target="../diagrams/layout45.xml"/><Relationship Id="rId7" Type="http://schemas.openxmlformats.org/officeDocument/2006/relationships/diagramData" Target="../diagrams/data46.xml"/><Relationship Id="rId2" Type="http://schemas.openxmlformats.org/officeDocument/2006/relationships/diagramData" Target="../diagrams/data4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5.xml"/><Relationship Id="rId11" Type="http://schemas.microsoft.com/office/2007/relationships/diagramDrawing" Target="../diagrams/drawing46.xml"/><Relationship Id="rId5" Type="http://schemas.openxmlformats.org/officeDocument/2006/relationships/diagramColors" Target="../diagrams/colors45.xml"/><Relationship Id="rId10" Type="http://schemas.openxmlformats.org/officeDocument/2006/relationships/diagramColors" Target="../diagrams/colors46.xml"/><Relationship Id="rId4" Type="http://schemas.openxmlformats.org/officeDocument/2006/relationships/diagramQuickStyle" Target="../diagrams/quickStyle45.xml"/><Relationship Id="rId9" Type="http://schemas.openxmlformats.org/officeDocument/2006/relationships/diagramQuickStyle" Target="../diagrams/quickStyle4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7.xml"/><Relationship Id="rId2" Type="http://schemas.openxmlformats.org/officeDocument/2006/relationships/diagramData" Target="../diagrams/data4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7.xml"/><Relationship Id="rId5" Type="http://schemas.openxmlformats.org/officeDocument/2006/relationships/diagramColors" Target="../diagrams/colors47.xml"/><Relationship Id="rId4" Type="http://schemas.openxmlformats.org/officeDocument/2006/relationships/diagramQuickStyle" Target="../diagrams/quickStyle4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9.xml"/><Relationship Id="rId3" Type="http://schemas.openxmlformats.org/officeDocument/2006/relationships/diagramLayout" Target="../diagrams/layout48.xml"/><Relationship Id="rId7" Type="http://schemas.openxmlformats.org/officeDocument/2006/relationships/diagramData" Target="../diagrams/data49.xml"/><Relationship Id="rId2" Type="http://schemas.openxmlformats.org/officeDocument/2006/relationships/diagramData" Target="../diagrams/data4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8.xml"/><Relationship Id="rId11" Type="http://schemas.microsoft.com/office/2007/relationships/diagramDrawing" Target="../diagrams/drawing49.xml"/><Relationship Id="rId5" Type="http://schemas.openxmlformats.org/officeDocument/2006/relationships/diagramColors" Target="../diagrams/colors48.xml"/><Relationship Id="rId10" Type="http://schemas.openxmlformats.org/officeDocument/2006/relationships/diagramColors" Target="../diagrams/colors49.xml"/><Relationship Id="rId4" Type="http://schemas.openxmlformats.org/officeDocument/2006/relationships/diagramQuickStyle" Target="../diagrams/quickStyle48.xml"/><Relationship Id="rId9" Type="http://schemas.openxmlformats.org/officeDocument/2006/relationships/diagramQuickStyle" Target="../diagrams/quickStyle49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Marketing Revision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Eric Martineau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407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Marketing?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Marketing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is a process by which companies create value for customers and build strong customer relationships to capture value from customers in return </a:t>
            </a:r>
          </a:p>
          <a:p>
            <a:endParaRPr lang="en-US" dirty="0"/>
          </a:p>
          <a:p>
            <a:r>
              <a:rPr lang="en-US" b="1" dirty="0"/>
              <a:t>Marketing</a:t>
            </a:r>
            <a:r>
              <a:rPr lang="en-US" dirty="0"/>
              <a:t> is managing profitable customer relationships.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921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Marketing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2346005"/>
              </p:ext>
            </p:extLst>
          </p:nvPr>
        </p:nvGraphicFramePr>
        <p:xfrm>
          <a:off x="142820" y="1305252"/>
          <a:ext cx="8019183" cy="46296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7664751" y="5133725"/>
            <a:ext cx="326648" cy="382117"/>
            <a:chOff x="3855511" y="2123746"/>
            <a:chExt cx="326648" cy="382117"/>
          </a:xfrm>
        </p:grpSpPr>
        <p:sp>
          <p:nvSpPr>
            <p:cNvPr id="6" name="Right Arrow 5"/>
            <p:cNvSpPr/>
            <p:nvPr/>
          </p:nvSpPr>
          <p:spPr>
            <a:xfrm flipH="1">
              <a:off x="3855511" y="2123746"/>
              <a:ext cx="326648" cy="382117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</p:sp>
        <p:sp>
          <p:nvSpPr>
            <p:cNvPr id="7" name="Right Arrow 4"/>
            <p:cNvSpPr/>
            <p:nvPr/>
          </p:nvSpPr>
          <p:spPr>
            <a:xfrm>
              <a:off x="3855511" y="2200169"/>
              <a:ext cx="228654" cy="22927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kern="120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886786" y="4641922"/>
            <a:ext cx="1540795" cy="1747839"/>
            <a:chOff x="4317750" y="1440885"/>
            <a:chExt cx="1540795" cy="1747839"/>
          </a:xfrm>
        </p:grpSpPr>
        <p:sp>
          <p:nvSpPr>
            <p:cNvPr id="9" name="Rounded Rectangle 8"/>
            <p:cNvSpPr/>
            <p:nvPr/>
          </p:nvSpPr>
          <p:spPr>
            <a:xfrm>
              <a:off x="4317750" y="1440885"/>
              <a:ext cx="1540795" cy="1747839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</p:sp>
        <p:sp>
          <p:nvSpPr>
            <p:cNvPr id="10" name="Rounded Rectangle 4"/>
            <p:cNvSpPr/>
            <p:nvPr/>
          </p:nvSpPr>
          <p:spPr>
            <a:xfrm>
              <a:off x="4362878" y="1486013"/>
              <a:ext cx="1450539" cy="1657583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kern="1200" dirty="0" smtClean="0"/>
                <a:t>Capture value from customers to create profits and customer equity </a:t>
              </a:r>
              <a:endParaRPr lang="en-US" sz="18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79463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Lavacar</a:t>
            </a:r>
            <a:endParaRPr lang="en-US" dirty="0"/>
          </a:p>
        </p:txBody>
      </p:sp>
      <p:pic>
        <p:nvPicPr>
          <p:cNvPr id="4" name="Picture 3" descr="Screen Shot 2012-12-10 at 12.12.34 P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4657"/>
            <a:ext cx="9144000" cy="420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108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Marketing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1011105" y="3194908"/>
            <a:ext cx="1540795" cy="1747839"/>
            <a:chOff x="3524" y="1440885"/>
            <a:chExt cx="1540795" cy="1747839"/>
          </a:xfrm>
        </p:grpSpPr>
        <p:sp>
          <p:nvSpPr>
            <p:cNvPr id="6" name="Rounded Rectangle 5"/>
            <p:cNvSpPr/>
            <p:nvPr/>
          </p:nvSpPr>
          <p:spPr>
            <a:xfrm>
              <a:off x="3524" y="1440885"/>
              <a:ext cx="1540795" cy="1747839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48652" y="1486013"/>
              <a:ext cx="1450539" cy="16575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kern="1200" dirty="0" smtClean="0"/>
                <a:t>Understand the marketplace &amp; customer needs and wants</a:t>
              </a:r>
              <a:endParaRPr lang="en-US" sz="1800" kern="1200" dirty="0"/>
            </a:p>
          </p:txBody>
        </p:sp>
      </p:grpSp>
      <p:cxnSp>
        <p:nvCxnSpPr>
          <p:cNvPr id="9" name="Straight Connector 8"/>
          <p:cNvCxnSpPr>
            <a:cxnSpLocks/>
          </p:cNvCxnSpPr>
          <p:nvPr/>
        </p:nvCxnSpPr>
        <p:spPr>
          <a:xfrm>
            <a:off x="3076115" y="2133600"/>
            <a:ext cx="0" cy="3600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473033" y="2133895"/>
            <a:ext cx="508429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Starting with needs, wants &amp; demands. </a:t>
            </a:r>
          </a:p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707706" y="3492247"/>
            <a:ext cx="28496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smtClean="0"/>
              <a:t>Clean car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Efficient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Time saving</a:t>
            </a:r>
          </a:p>
        </p:txBody>
      </p:sp>
      <p:pic>
        <p:nvPicPr>
          <p:cNvPr id="4" name="Picture 3" descr="Screen Shot 2012-12-10 at 12.14.11 P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857" y="3133797"/>
            <a:ext cx="2274360" cy="2255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662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84163" y="630382"/>
            <a:ext cx="8574087" cy="967840"/>
          </a:xfrm>
        </p:spPr>
        <p:txBody>
          <a:bodyPr/>
          <a:lstStyle/>
          <a:p>
            <a:r>
              <a:rPr lang="en-US" dirty="0" smtClean="0"/>
              <a:t>The Marketing Process</a:t>
            </a:r>
            <a:endParaRPr lang="en-US" dirty="0"/>
          </a:p>
        </p:txBody>
      </p:sp>
      <p:cxnSp>
        <p:nvCxnSpPr>
          <p:cNvPr id="8" name="Straight Connector 7"/>
          <p:cNvCxnSpPr>
            <a:cxnSpLocks/>
          </p:cNvCxnSpPr>
          <p:nvPr/>
        </p:nvCxnSpPr>
        <p:spPr>
          <a:xfrm>
            <a:off x="3076115" y="2133600"/>
            <a:ext cx="0" cy="3600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473033" y="2133895"/>
            <a:ext cx="408146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Segmentation &amp; differentiation</a:t>
            </a:r>
          </a:p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707706" y="3492247"/>
            <a:ext cx="2849622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smtClean="0"/>
              <a:t>Who gets their cars washed?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How is this service better then the competition?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What is the unique value created with this service?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1016541" y="3220194"/>
            <a:ext cx="1540795" cy="1747839"/>
            <a:chOff x="2160637" y="1440885"/>
            <a:chExt cx="1540795" cy="1747839"/>
          </a:xfrm>
        </p:grpSpPr>
        <p:sp>
          <p:nvSpPr>
            <p:cNvPr id="13" name="Rounded Rectangle 12"/>
            <p:cNvSpPr/>
            <p:nvPr/>
          </p:nvSpPr>
          <p:spPr>
            <a:xfrm>
              <a:off x="2160637" y="1440885"/>
              <a:ext cx="1540795" cy="1747839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ounded Rectangle 4"/>
            <p:cNvSpPr/>
            <p:nvPr/>
          </p:nvSpPr>
          <p:spPr>
            <a:xfrm>
              <a:off x="2205765" y="1486013"/>
              <a:ext cx="1450539" cy="16575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kern="1200" dirty="0" smtClean="0"/>
                <a:t>Design a customer-driven marketing strategy</a:t>
              </a:r>
              <a:endParaRPr lang="en-US" sz="1800" kern="1200" dirty="0"/>
            </a:p>
          </p:txBody>
        </p:sp>
      </p:grpSp>
      <p:pic>
        <p:nvPicPr>
          <p:cNvPr id="15" name="Picture 14" descr="Screen Shot 2012-12-10 at 12.14.11 P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857" y="3133797"/>
            <a:ext cx="2274360" cy="2255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145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84163" y="630382"/>
            <a:ext cx="8574087" cy="967840"/>
          </a:xfrm>
        </p:spPr>
        <p:txBody>
          <a:bodyPr/>
          <a:lstStyle/>
          <a:p>
            <a:r>
              <a:rPr lang="en-US" dirty="0" smtClean="0"/>
              <a:t>The Marketing Process</a:t>
            </a:r>
            <a:endParaRPr lang="en-US" dirty="0"/>
          </a:p>
        </p:txBody>
      </p:sp>
      <p:cxnSp>
        <p:nvCxnSpPr>
          <p:cNvPr id="5" name="Straight Connector 4"/>
          <p:cNvCxnSpPr>
            <a:cxnSpLocks/>
          </p:cNvCxnSpPr>
          <p:nvPr/>
        </p:nvCxnSpPr>
        <p:spPr>
          <a:xfrm>
            <a:off x="3076115" y="2133600"/>
            <a:ext cx="0" cy="3600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473033" y="2133895"/>
            <a:ext cx="54013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Create a marketing mix where strategy is </a:t>
            </a:r>
            <a:endParaRPr lang="en-US" sz="2400" dirty="0"/>
          </a:p>
          <a:p>
            <a:r>
              <a:rPr lang="en-US" sz="2400" dirty="0" smtClean="0"/>
              <a:t>Implemented through the use of the 4 P’s</a:t>
            </a:r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707706" y="3492247"/>
            <a:ext cx="28496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smtClean="0"/>
              <a:t>Price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Promotion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Place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Product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1016541" y="3236331"/>
            <a:ext cx="1540795" cy="1747839"/>
            <a:chOff x="4317750" y="1440885"/>
            <a:chExt cx="1540795" cy="1747839"/>
          </a:xfrm>
        </p:grpSpPr>
        <p:sp>
          <p:nvSpPr>
            <p:cNvPr id="13" name="Rounded Rectangle 12"/>
            <p:cNvSpPr/>
            <p:nvPr/>
          </p:nvSpPr>
          <p:spPr>
            <a:xfrm>
              <a:off x="4317750" y="1440885"/>
              <a:ext cx="1540795" cy="1747839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ounded Rectangle 4"/>
            <p:cNvSpPr/>
            <p:nvPr/>
          </p:nvSpPr>
          <p:spPr>
            <a:xfrm>
              <a:off x="4362878" y="1486013"/>
              <a:ext cx="1450539" cy="16575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kern="1200" dirty="0" smtClean="0"/>
                <a:t>Construct a marketing program that delivers superior value</a:t>
              </a:r>
              <a:endParaRPr lang="en-US" sz="1800" kern="1200" dirty="0"/>
            </a:p>
          </p:txBody>
        </p:sp>
      </p:grpSp>
      <p:pic>
        <p:nvPicPr>
          <p:cNvPr id="10" name="Picture 9" descr="Screen Shot 2012-12-10 at 12.14.11 P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857" y="3133797"/>
            <a:ext cx="2274360" cy="2255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701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4"/>
          <p:cNvSpPr/>
          <p:nvPr/>
        </p:nvSpPr>
        <p:spPr>
          <a:xfrm>
            <a:off x="1061669" y="3267061"/>
            <a:ext cx="1450539" cy="165758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68580" tIns="68580" rIns="68580" bIns="6858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kern="1200" dirty="0" smtClean="0"/>
              <a:t>Build profitable relationships and create customer delight </a:t>
            </a:r>
            <a:endParaRPr lang="en-US" sz="1800" kern="1200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84163" y="630382"/>
            <a:ext cx="8574087" cy="967840"/>
          </a:xfrm>
        </p:spPr>
        <p:txBody>
          <a:bodyPr/>
          <a:lstStyle/>
          <a:p>
            <a:r>
              <a:rPr lang="en-US" dirty="0" smtClean="0"/>
              <a:t>The Marketing Process</a:t>
            </a:r>
            <a:endParaRPr lang="en-US" dirty="0"/>
          </a:p>
        </p:txBody>
      </p:sp>
      <p:cxnSp>
        <p:nvCxnSpPr>
          <p:cNvPr id="8" name="Straight Connector 7"/>
          <p:cNvCxnSpPr>
            <a:cxnSpLocks/>
          </p:cNvCxnSpPr>
          <p:nvPr/>
        </p:nvCxnSpPr>
        <p:spPr>
          <a:xfrm>
            <a:off x="3076115" y="2133600"/>
            <a:ext cx="0" cy="3600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473033" y="2133895"/>
            <a:ext cx="434205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Monitoring customer satisfaction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707706" y="3492247"/>
            <a:ext cx="28496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smtClean="0"/>
              <a:t>Customers will repeat purchase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Purchase more products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Exchange of value 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016541" y="3241775"/>
            <a:ext cx="1540795" cy="1747839"/>
            <a:chOff x="6474863" y="1440885"/>
            <a:chExt cx="1540795" cy="1747839"/>
          </a:xfrm>
        </p:grpSpPr>
        <p:sp>
          <p:nvSpPr>
            <p:cNvPr id="15" name="Rounded Rectangle 14"/>
            <p:cNvSpPr/>
            <p:nvPr/>
          </p:nvSpPr>
          <p:spPr>
            <a:xfrm>
              <a:off x="6474863" y="1440885"/>
              <a:ext cx="1540795" cy="1747839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Rounded Rectangle 4"/>
            <p:cNvSpPr/>
            <p:nvPr/>
          </p:nvSpPr>
          <p:spPr>
            <a:xfrm>
              <a:off x="6519991" y="1486013"/>
              <a:ext cx="1450539" cy="16575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kern="1200" dirty="0" smtClean="0"/>
                <a:t>Build profitable relationships and create customer delight </a:t>
              </a:r>
              <a:endParaRPr lang="en-US" sz="1800" kern="1200" dirty="0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4163" y="6290014"/>
            <a:ext cx="23734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What is value?</a:t>
            </a:r>
            <a:endParaRPr lang="en-US" sz="28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2738734" y="6349540"/>
            <a:ext cx="3879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Sales, Profit, Customer Equity</a:t>
            </a:r>
            <a:endParaRPr lang="en-US" sz="2400" dirty="0"/>
          </a:p>
        </p:txBody>
      </p:sp>
      <p:pic>
        <p:nvPicPr>
          <p:cNvPr id="13" name="Picture 12" descr="Screen Shot 2012-12-10 at 12.14.11 P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857" y="3133797"/>
            <a:ext cx="2274360" cy="2255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843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Designing a customer-driven marketing strategy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Marketing management 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is the art and science of choosing target markets and building profitable relationships with them</a:t>
            </a:r>
          </a:p>
          <a:p>
            <a:pPr lvl="1"/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What customers will we serve?</a:t>
            </a:r>
          </a:p>
          <a:p>
            <a:pPr lvl="1"/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How can we best serve these customers?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50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Designing a customer-driven marketing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Market segmentation 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refers to dividing the markets into segments of customers</a:t>
            </a:r>
          </a:p>
          <a:p>
            <a:pPr>
              <a:buNone/>
            </a:pPr>
            <a:endParaRPr lang="en-US" sz="1100" dirty="0">
              <a:latin typeface="Calibri" charset="0"/>
              <a:ea typeface="ヒラギノ角ゴ Pro W3" charset="0"/>
              <a:cs typeface="Calibri" charset="0"/>
            </a:endParaRPr>
          </a:p>
          <a:p>
            <a:pPr>
              <a:buNone/>
            </a:pPr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Target marketing 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refers to which segments to go after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3570" y="4666120"/>
            <a:ext cx="869043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It is impossible to serve every client in every way. </a:t>
            </a:r>
          </a:p>
        </p:txBody>
      </p:sp>
    </p:spTree>
    <p:extLst>
      <p:ext uri="{BB962C8B-B14F-4D97-AF65-F5344CB8AC3E}">
        <p14:creationId xmlns:p14="http://schemas.microsoft.com/office/powerpoint/2010/main" val="337367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Designing a customer-driven marketing strategy</a:t>
            </a: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498351336"/>
              </p:ext>
            </p:extLst>
          </p:nvPr>
        </p:nvGraphicFramePr>
        <p:xfrm>
          <a:off x="987667" y="2115314"/>
          <a:ext cx="7114028" cy="47426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26922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Designing a customer-driven marketing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The marketing mix 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is the set of tools (four Ps) the firm uses to implement its marketing strategy.</a:t>
            </a:r>
          </a:p>
          <a:p>
            <a:pPr lvl="1"/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Product,</a:t>
            </a:r>
          </a:p>
          <a:p>
            <a:pPr lvl="1"/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Price, </a:t>
            </a:r>
          </a:p>
          <a:p>
            <a:pPr lvl="1"/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Promotion,</a:t>
            </a:r>
          </a:p>
          <a:p>
            <a:pPr lvl="1"/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Place.</a:t>
            </a:r>
          </a:p>
        </p:txBody>
      </p:sp>
    </p:spTree>
    <p:extLst>
      <p:ext uri="{BB962C8B-B14F-4D97-AF65-F5344CB8AC3E}">
        <p14:creationId xmlns:p14="http://schemas.microsoft.com/office/powerpoint/2010/main" val="26572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Analyzing the Marketing Environment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00292302"/>
              </p:ext>
            </p:extLst>
          </p:nvPr>
        </p:nvGraphicFramePr>
        <p:xfrm>
          <a:off x="794817" y="2121700"/>
          <a:ext cx="7620000" cy="4813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913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Analyzing the Marketing Environment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05513128"/>
              </p:ext>
            </p:extLst>
          </p:nvPr>
        </p:nvGraphicFramePr>
        <p:xfrm>
          <a:off x="799431" y="2108455"/>
          <a:ext cx="7620000" cy="4813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Placeholder 3"/>
          <p:cNvSpPr txBox="1">
            <a:spLocks/>
          </p:cNvSpPr>
          <p:nvPr/>
        </p:nvSpPr>
        <p:spPr>
          <a:xfrm>
            <a:off x="-611019" y="2066610"/>
            <a:ext cx="7162800" cy="3810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en-CA" sz="2800" b="1" dirty="0" smtClean="0">
                <a:solidFill>
                  <a:srgbClr val="3475F8"/>
                </a:solidFill>
                <a:latin typeface="Calibri" charset="0"/>
                <a:ea typeface="ヒラギノ角ゴ Pro W3" charset="0"/>
                <a:cs typeface="Calibri" charset="0"/>
              </a:rPr>
              <a:t>Microenvironment</a:t>
            </a:r>
            <a:endParaRPr lang="en-CA" sz="2800" b="1" dirty="0">
              <a:solidFill>
                <a:srgbClr val="3475F8"/>
              </a:solidFill>
              <a:latin typeface="Calibri" charset="0"/>
              <a:ea typeface="ヒラギノ角ゴ Pro W3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665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Analyzing the Marketing Environment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46363242"/>
              </p:ext>
            </p:extLst>
          </p:nvPr>
        </p:nvGraphicFramePr>
        <p:xfrm>
          <a:off x="1305647" y="1753072"/>
          <a:ext cx="7154229" cy="5104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081406153"/>
              </p:ext>
            </p:extLst>
          </p:nvPr>
        </p:nvGraphicFramePr>
        <p:xfrm>
          <a:off x="1301743" y="1768706"/>
          <a:ext cx="7154229" cy="5104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3165231" y="2911231"/>
            <a:ext cx="0" cy="343876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3403199" y="2865437"/>
            <a:ext cx="7076747" cy="3992563"/>
          </a:xfrm>
        </p:spPr>
        <p:txBody>
          <a:bodyPr/>
          <a:lstStyle/>
          <a:p>
            <a:r>
              <a:rPr lang="en-US" dirty="0" smtClean="0"/>
              <a:t>Very reliable staff </a:t>
            </a:r>
          </a:p>
          <a:p>
            <a:endParaRPr lang="en-US" dirty="0"/>
          </a:p>
          <a:p>
            <a:r>
              <a:rPr lang="en-US" dirty="0" smtClean="0"/>
              <a:t>Contract with a Montreal-based supplier</a:t>
            </a:r>
          </a:p>
        </p:txBody>
      </p:sp>
    </p:spTree>
    <p:extLst>
      <p:ext uri="{BB962C8B-B14F-4D97-AF65-F5344CB8AC3E}">
        <p14:creationId xmlns:p14="http://schemas.microsoft.com/office/powerpoint/2010/main" val="747227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59259E-6 L -0.44445 0.17385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22" y="8681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4" grpId="1">
        <p:bldAsOne/>
      </p:bldGraphic>
      <p:bldGraphic spid="5" grpId="1">
        <p:bldAsOne/>
      </p:bldGraphic>
      <p:bldGraphic spid="5" grpId="2">
        <p:bldAsOne/>
      </p:bldGraphic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Analyzing the Marketing Environment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74064664"/>
              </p:ext>
            </p:extLst>
          </p:nvPr>
        </p:nvGraphicFramePr>
        <p:xfrm>
          <a:off x="799431" y="2108455"/>
          <a:ext cx="7620000" cy="4813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Placeholder 3"/>
          <p:cNvSpPr txBox="1">
            <a:spLocks/>
          </p:cNvSpPr>
          <p:nvPr/>
        </p:nvSpPr>
        <p:spPr>
          <a:xfrm>
            <a:off x="-248162" y="1881298"/>
            <a:ext cx="7162800" cy="3810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en-CA" sz="2800" b="1" dirty="0" err="1" smtClean="0">
                <a:solidFill>
                  <a:srgbClr val="3475F8"/>
                </a:solidFill>
                <a:latin typeface="Calibri" charset="0"/>
                <a:ea typeface="ヒラギノ角ゴ Pro W3" charset="0"/>
                <a:cs typeface="Calibri" charset="0"/>
              </a:rPr>
              <a:t>Macroenvironment</a:t>
            </a:r>
            <a:endParaRPr lang="en-CA" sz="2800" b="1" dirty="0">
              <a:solidFill>
                <a:srgbClr val="3475F8"/>
              </a:solidFill>
              <a:latin typeface="Calibri" charset="0"/>
              <a:ea typeface="ヒラギノ角ゴ Pro W3" charset="0"/>
              <a:cs typeface="Calibri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596131565"/>
              </p:ext>
            </p:extLst>
          </p:nvPr>
        </p:nvGraphicFramePr>
        <p:xfrm>
          <a:off x="794817" y="2102172"/>
          <a:ext cx="7620000" cy="4813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78399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Graphic spid="6" grpId="0">
        <p:bldAsOne/>
      </p:bldGraphic>
      <p:bldGraphic spid="6" grpId="1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Analyzing the Marketing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4508" y="3133757"/>
            <a:ext cx="7076747" cy="3992563"/>
          </a:xfrm>
        </p:spPr>
        <p:txBody>
          <a:bodyPr/>
          <a:lstStyle/>
          <a:p>
            <a:r>
              <a:rPr lang="en-US" dirty="0" smtClean="0"/>
              <a:t>Car ownership by region</a:t>
            </a:r>
          </a:p>
          <a:p>
            <a:r>
              <a:rPr lang="en-US" dirty="0" smtClean="0"/>
              <a:t>Average worth of a car</a:t>
            </a:r>
          </a:p>
          <a:p>
            <a:endParaRPr lang="en-US" dirty="0"/>
          </a:p>
          <a:p>
            <a:r>
              <a:rPr lang="en-US" dirty="0" smtClean="0"/>
              <a:t>Core beliefs: cleanliness 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5577665"/>
              </p:ext>
            </p:extLst>
          </p:nvPr>
        </p:nvGraphicFramePr>
        <p:xfrm>
          <a:off x="1305647" y="1753072"/>
          <a:ext cx="7154229" cy="5104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627477486"/>
              </p:ext>
            </p:extLst>
          </p:nvPr>
        </p:nvGraphicFramePr>
        <p:xfrm>
          <a:off x="1301743" y="1768706"/>
          <a:ext cx="7154229" cy="5104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6271852" y="3067538"/>
            <a:ext cx="0" cy="347784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9701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5.55556E-6 L 0.41232 0.23635 " pathEditMode="relative" ptsTypes="AA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  <p:bldGraphic spid="4" grpId="1">
        <p:bldAsOne/>
      </p:bldGraphic>
      <p:bldGraphic spid="5" grpId="0">
        <p:bldAsOne/>
      </p:bldGraphic>
      <p:bldGraphic spid="5" grpId="1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Creating the research plan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653692" y="2133600"/>
            <a:ext cx="5204558" cy="3992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latin typeface="Arial" charset="0"/>
                <a:ea typeface="ヒラギノ角ゴ Pro W3" charset="0"/>
                <a:cs typeface="ヒラギノ角ゴ Pro W3" charset="0"/>
              </a:rPr>
              <a:t>Marketing research</a:t>
            </a:r>
            <a:r>
              <a:rPr lang="en-US" dirty="0" smtClean="0">
                <a:latin typeface="Arial" charset="0"/>
                <a:ea typeface="ヒラギノ角ゴ Pro W3" charset="0"/>
                <a:cs typeface="ヒラギノ角ゴ Pro W3" charset="0"/>
              </a:rPr>
              <a:t> is the systematic design, collection, analysis, and reporting of data relevant to a </a:t>
            </a:r>
            <a:r>
              <a:rPr lang="en-US" b="1" dirty="0" smtClean="0">
                <a:latin typeface="Arial" charset="0"/>
                <a:ea typeface="ヒラギノ角ゴ Pro W3" charset="0"/>
                <a:cs typeface="ヒラギノ角ゴ Pro W3" charset="0"/>
              </a:rPr>
              <a:t>specific marketing situation facing an organization</a:t>
            </a:r>
          </a:p>
          <a:p>
            <a:r>
              <a:rPr lang="en-US" b="1" dirty="0" smtClean="0">
                <a:latin typeface="Arial" charset="0"/>
                <a:ea typeface="ヒラギノ角ゴ Pro W3" charset="0"/>
                <a:cs typeface="ヒラギノ角ゴ Pro W3" charset="0"/>
              </a:rPr>
              <a:t>Will there be a demand for this product?</a:t>
            </a:r>
          </a:p>
          <a:p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748413" y="2778277"/>
            <a:ext cx="1928355" cy="1928355"/>
            <a:chOff x="3481509" y="461185"/>
            <a:chExt cx="1277632" cy="1277632"/>
          </a:xfrm>
        </p:grpSpPr>
        <p:sp>
          <p:nvSpPr>
            <p:cNvPr id="6" name="Oval 5"/>
            <p:cNvSpPr/>
            <p:nvPr/>
          </p:nvSpPr>
          <p:spPr>
            <a:xfrm>
              <a:off x="3481509" y="461185"/>
              <a:ext cx="1277632" cy="1277632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Oval 4"/>
            <p:cNvSpPr/>
            <p:nvPr/>
          </p:nvSpPr>
          <p:spPr>
            <a:xfrm>
              <a:off x="3577999" y="635345"/>
              <a:ext cx="1090527" cy="9034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kern="1200" dirty="0" smtClean="0"/>
                <a:t>Marketing research</a:t>
              </a:r>
              <a:endParaRPr lang="en-US" sz="2400" kern="1200" dirty="0"/>
            </a:p>
          </p:txBody>
        </p:sp>
      </p:grpSp>
      <p:cxnSp>
        <p:nvCxnSpPr>
          <p:cNvPr id="8" name="Straight Connector 7"/>
          <p:cNvCxnSpPr/>
          <p:nvPr/>
        </p:nvCxnSpPr>
        <p:spPr>
          <a:xfrm>
            <a:off x="3106615" y="2133600"/>
            <a:ext cx="0" cy="399256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9026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Creating the research plan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653692" y="2133600"/>
            <a:ext cx="5204558" cy="45745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charset="0"/>
                <a:ea typeface="ヒラギノ角ゴ Pro W3" charset="0"/>
                <a:cs typeface="ヒラギノ角ゴ Pro W3" charset="0"/>
              </a:rPr>
              <a:t>Secondary data </a:t>
            </a:r>
            <a:r>
              <a:rPr lang="en-US" dirty="0">
                <a:latin typeface="Arial" charset="0"/>
                <a:ea typeface="ヒラギノ角ゴ Pro W3" charset="0"/>
                <a:cs typeface="ヒラギノ角ゴ Pro W3" charset="0"/>
              </a:rPr>
              <a:t>consists of information that already exists somewhere, having been collected for another </a:t>
            </a:r>
            <a:r>
              <a:rPr lang="en-US" dirty="0" smtClean="0">
                <a:latin typeface="Arial" charset="0"/>
                <a:ea typeface="ヒラギノ角ゴ Pro W3" charset="0"/>
                <a:cs typeface="ヒラギノ角ゴ Pro W3" charset="0"/>
              </a:rPr>
              <a:t>purpose</a:t>
            </a:r>
          </a:p>
          <a:p>
            <a:pPr lvl="1"/>
            <a:r>
              <a:rPr lang="en-US" dirty="0" smtClean="0">
                <a:latin typeface="Arial" charset="0"/>
                <a:ea typeface="ヒラギノ角ゴ Pro W3" charset="0"/>
                <a:cs typeface="ヒラギノ角ゴ Pro W3" charset="0"/>
              </a:rPr>
              <a:t>PMB</a:t>
            </a:r>
          </a:p>
          <a:p>
            <a:pPr lvl="1"/>
            <a:r>
              <a:rPr lang="en-US" dirty="0" smtClean="0">
                <a:latin typeface="Arial" charset="0"/>
                <a:ea typeface="ヒラギノ角ゴ Pro W3" charset="0"/>
                <a:cs typeface="ヒラギノ角ゴ Pro W3" charset="0"/>
              </a:rPr>
              <a:t>GMID</a:t>
            </a:r>
          </a:p>
          <a:p>
            <a:pPr lvl="1"/>
            <a:r>
              <a:rPr lang="en-US" dirty="0" smtClean="0">
                <a:latin typeface="Arial" charset="0"/>
                <a:ea typeface="ヒラギノ角ゴ Pro W3" charset="0"/>
                <a:cs typeface="ヒラギノ角ゴ Pro W3" charset="0"/>
              </a:rPr>
              <a:t>Statistics Canada</a:t>
            </a:r>
            <a:endParaRPr lang="en-US" dirty="0">
              <a:latin typeface="Arial" charset="0"/>
              <a:ea typeface="ヒラギノ角ゴ Pro W3" charset="0"/>
              <a:cs typeface="ヒラギノ角ゴ Pro W3" charset="0"/>
            </a:endParaRPr>
          </a:p>
          <a:p>
            <a:r>
              <a:rPr lang="en-US" b="1" dirty="0">
                <a:latin typeface="Arial" charset="0"/>
                <a:ea typeface="ヒラギノ角ゴ Pro W3" charset="0"/>
                <a:cs typeface="ヒラギノ角ゴ Pro W3" charset="0"/>
              </a:rPr>
              <a:t>Primary data </a:t>
            </a:r>
            <a:r>
              <a:rPr lang="en-US" dirty="0">
                <a:latin typeface="Arial" charset="0"/>
                <a:ea typeface="ヒラギノ角ゴ Pro W3" charset="0"/>
                <a:cs typeface="ヒラギノ角ゴ Pro W3" charset="0"/>
              </a:rPr>
              <a:t>consists of information gathered for the special research plan</a:t>
            </a:r>
          </a:p>
          <a:p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748413" y="2778277"/>
            <a:ext cx="1928355" cy="1928355"/>
            <a:chOff x="3481509" y="461185"/>
            <a:chExt cx="1277632" cy="1277632"/>
          </a:xfrm>
        </p:grpSpPr>
        <p:sp>
          <p:nvSpPr>
            <p:cNvPr id="6" name="Oval 5"/>
            <p:cNvSpPr/>
            <p:nvPr/>
          </p:nvSpPr>
          <p:spPr>
            <a:xfrm>
              <a:off x="3481509" y="461185"/>
              <a:ext cx="1277632" cy="1277632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Oval 4"/>
            <p:cNvSpPr/>
            <p:nvPr/>
          </p:nvSpPr>
          <p:spPr>
            <a:xfrm>
              <a:off x="3577999" y="635345"/>
              <a:ext cx="1090527" cy="9034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kern="1200" dirty="0" smtClean="0"/>
                <a:t>Marketing research</a:t>
              </a:r>
              <a:endParaRPr lang="en-US" sz="2400" kern="1200" dirty="0"/>
            </a:p>
          </p:txBody>
        </p:sp>
      </p:grpSp>
      <p:cxnSp>
        <p:nvCxnSpPr>
          <p:cNvPr id="8" name="Straight Connector 7"/>
          <p:cNvCxnSpPr/>
          <p:nvPr/>
        </p:nvCxnSpPr>
        <p:spPr>
          <a:xfrm>
            <a:off x="3106615" y="2133600"/>
            <a:ext cx="0" cy="399256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9789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Creating the research plan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48413" y="2778277"/>
            <a:ext cx="1928355" cy="1928355"/>
            <a:chOff x="3481509" y="461185"/>
            <a:chExt cx="1277632" cy="1277632"/>
          </a:xfrm>
        </p:grpSpPr>
        <p:sp>
          <p:nvSpPr>
            <p:cNvPr id="5" name="Oval 4"/>
            <p:cNvSpPr/>
            <p:nvPr/>
          </p:nvSpPr>
          <p:spPr>
            <a:xfrm>
              <a:off x="3481509" y="461185"/>
              <a:ext cx="1277632" cy="1277632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Oval 4"/>
            <p:cNvSpPr/>
            <p:nvPr/>
          </p:nvSpPr>
          <p:spPr>
            <a:xfrm>
              <a:off x="3577999" y="635345"/>
              <a:ext cx="1090527" cy="9034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kern="1200" dirty="0" smtClean="0"/>
                <a:t>Marketing research</a:t>
              </a:r>
              <a:endParaRPr lang="en-US" sz="2400" kern="1200" dirty="0"/>
            </a:p>
          </p:txBody>
        </p:sp>
      </p:grpSp>
      <p:cxnSp>
        <p:nvCxnSpPr>
          <p:cNvPr id="7" name="Straight Connector 6"/>
          <p:cNvCxnSpPr/>
          <p:nvPr/>
        </p:nvCxnSpPr>
        <p:spPr>
          <a:xfrm>
            <a:off x="3106615" y="2133600"/>
            <a:ext cx="0" cy="399256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524266780"/>
              </p:ext>
            </p:extLst>
          </p:nvPr>
        </p:nvGraphicFramePr>
        <p:xfrm>
          <a:off x="2258369" y="1734988"/>
          <a:ext cx="7522308" cy="5029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448988003"/>
              </p:ext>
            </p:extLst>
          </p:nvPr>
        </p:nvGraphicFramePr>
        <p:xfrm>
          <a:off x="2258369" y="1726396"/>
          <a:ext cx="7522308" cy="5029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55436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Graphic spid="8" grpId="1">
        <p:bldAsOne/>
      </p:bldGraphic>
      <p:bldGraphic spid="9" grpId="1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Understanding my clients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Through the research, I understood more about my potential clients. 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42911579"/>
              </p:ext>
            </p:extLst>
          </p:nvPr>
        </p:nvGraphicFramePr>
        <p:xfrm>
          <a:off x="284163" y="2361560"/>
          <a:ext cx="8574087" cy="4496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50542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79052E-6 -5.08804E-6 L -7.79052E-6 -0.35775 " pathEditMode="relative" ptsTypes="AA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Graphic spid="4" grpId="0">
        <p:bldAsOne/>
      </p:bldGraphic>
      <p:bldGraphic spid="4" grpId="1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Understanding my clients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6021" y="2732411"/>
            <a:ext cx="4172229" cy="3986602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Lifestyle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is a person</a:t>
            </a:r>
            <a:r>
              <a:rPr lang="ja-JP" altLang="en-US" dirty="0">
                <a:latin typeface="Calibri" charset="0"/>
                <a:ea typeface="ヒラギノ角ゴ Pro W3" charset="0"/>
                <a:cs typeface="Calibri" charset="0"/>
              </a:rPr>
              <a:t>’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s pattern of living as expressed in his or her psychographics</a:t>
            </a:r>
          </a:p>
          <a:p>
            <a:pPr>
              <a:lnSpc>
                <a:spcPct val="80000"/>
              </a:lnSpc>
            </a:pP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Measures a consumer</a:t>
            </a:r>
            <a:r>
              <a:rPr lang="ja-JP" altLang="en-US" dirty="0">
                <a:latin typeface="Calibri" charset="0"/>
                <a:ea typeface="ヒラギノ角ゴ Pro W3" charset="0"/>
                <a:cs typeface="Calibri" charset="0"/>
              </a:rPr>
              <a:t>’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s AIOs to capture information about a person</a:t>
            </a:r>
            <a:r>
              <a:rPr lang="ja-JP" altLang="en-US" dirty="0">
                <a:latin typeface="Calibri" charset="0"/>
                <a:ea typeface="ヒラギノ角ゴ Pro W3" charset="0"/>
                <a:cs typeface="Calibri" charset="0"/>
              </a:rPr>
              <a:t>’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s pattern of acting and interacting in the environment</a:t>
            </a:r>
          </a:p>
          <a:p>
            <a:pPr lvl="1">
              <a:lnSpc>
                <a:spcPct val="80000"/>
              </a:lnSpc>
            </a:pP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Activities</a:t>
            </a:r>
          </a:p>
          <a:p>
            <a:pPr lvl="1">
              <a:lnSpc>
                <a:spcPct val="80000"/>
              </a:lnSpc>
            </a:pP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Interests</a:t>
            </a:r>
          </a:p>
          <a:p>
            <a:pPr lvl="1">
              <a:lnSpc>
                <a:spcPct val="80000"/>
              </a:lnSpc>
            </a:pPr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Opinions</a:t>
            </a:r>
            <a:endParaRPr lang="en-US" dirty="0">
              <a:latin typeface="Calibri" charset="0"/>
              <a:ea typeface="ヒラギノ角ゴ Pro W3" charset="0"/>
              <a:cs typeface="Calibri" charset="0"/>
            </a:endParaRPr>
          </a:p>
        </p:txBody>
      </p:sp>
      <p:graphicFrame>
        <p:nvGraphicFramePr>
          <p:cNvPr id="4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5991975"/>
              </p:ext>
            </p:extLst>
          </p:nvPr>
        </p:nvGraphicFramePr>
        <p:xfrm>
          <a:off x="-1866319" y="2732411"/>
          <a:ext cx="8452674" cy="3986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950838400"/>
              </p:ext>
            </p:extLst>
          </p:nvPr>
        </p:nvGraphicFramePr>
        <p:xfrm>
          <a:off x="284163" y="-107328"/>
          <a:ext cx="8574087" cy="4496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080829350"/>
              </p:ext>
            </p:extLst>
          </p:nvPr>
        </p:nvGraphicFramePr>
        <p:xfrm>
          <a:off x="4686021" y="2863273"/>
          <a:ext cx="4488611" cy="1525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7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8368264"/>
              </p:ext>
            </p:extLst>
          </p:nvPr>
        </p:nvGraphicFramePr>
        <p:xfrm>
          <a:off x="-1857007" y="2741707"/>
          <a:ext cx="8452674" cy="3986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8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1774102"/>
              </p:ext>
            </p:extLst>
          </p:nvPr>
        </p:nvGraphicFramePr>
        <p:xfrm>
          <a:off x="-1866320" y="2732411"/>
          <a:ext cx="8452674" cy="3986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  <p:extLst>
      <p:ext uri="{BB962C8B-B14F-4D97-AF65-F5344CB8AC3E}">
        <p14:creationId xmlns:p14="http://schemas.microsoft.com/office/powerpoint/2010/main" val="2162646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  <p:bldGraphic spid="6" grpId="0">
        <p:bldAsOne/>
      </p:bldGraphic>
      <p:bldGraphic spid="6" grpId="1">
        <p:bldAsOne/>
      </p:bldGraphic>
      <p:bldGraphic spid="7" grpId="0">
        <p:bldAsOne/>
      </p:bldGraphic>
      <p:bldGraphic spid="7" grpId="1">
        <p:bldAsOne/>
      </p:bldGraphic>
      <p:bldGraphic spid="8" grpId="0">
        <p:bldAsOne/>
      </p:bldGraphic>
      <p:bldGraphic spid="8" grpId="1">
        <p:bldAsOne/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Understanding my clients</a:t>
            </a:r>
          </a:p>
        </p:txBody>
      </p:sp>
      <p:pic>
        <p:nvPicPr>
          <p:cNvPr id="4" name="Picture 3" descr="fig06-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65" b="10616"/>
          <a:stretch>
            <a:fillRect/>
          </a:stretch>
        </p:blipFill>
        <p:spPr bwMode="auto">
          <a:xfrm>
            <a:off x="0" y="3406476"/>
            <a:ext cx="6297729" cy="3451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775692731"/>
              </p:ext>
            </p:extLst>
          </p:nvPr>
        </p:nvGraphicFramePr>
        <p:xfrm>
          <a:off x="284163" y="-114620"/>
          <a:ext cx="8574087" cy="4496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88409" y="3080471"/>
            <a:ext cx="3098674" cy="17972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53550" y="3935468"/>
            <a:ext cx="3133533" cy="24259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97271" y="4317927"/>
            <a:ext cx="3189812" cy="237696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53550" y="4898382"/>
            <a:ext cx="3051022" cy="1777761"/>
          </a:xfrm>
          <a:prstGeom prst="rect">
            <a:avLst/>
          </a:prstGeom>
        </p:spPr>
      </p:pic>
      <p:pic>
        <p:nvPicPr>
          <p:cNvPr id="11" name="Picture 10" descr="big_whitebackground.png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163" y="2090322"/>
            <a:ext cx="1812456" cy="1980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83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1449E-6 -2.68767E-7 L 0.21504 -2.68767E-7 C 0.31127 -2.68767E-7 0.42991 0.04356 0.42991 0.07924 L 0.42991 0.15848 " pathEditMode="relative" rAng="0" ptsTypes="FfFF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87" y="79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Choosing my market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7800423"/>
              </p:ext>
            </p:extLst>
          </p:nvPr>
        </p:nvGraphicFramePr>
        <p:xfrm>
          <a:off x="284163" y="1925064"/>
          <a:ext cx="8574087" cy="4932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59144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6321E-6 -1.12858E-6 L -3.96321E-6 -0.28955 " pathEditMode="relative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4" grpId="1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06" y="630382"/>
            <a:ext cx="8574087" cy="967840"/>
          </a:xfrm>
        </p:spPr>
        <p:txBody>
          <a:bodyPr/>
          <a:lstStyle/>
          <a:p>
            <a:r>
              <a:rPr lang="en-US" dirty="0"/>
              <a:t>Choosing </a:t>
            </a:r>
            <a:r>
              <a:rPr lang="en-US" dirty="0" smtClean="0"/>
              <a:t>my </a:t>
            </a:r>
            <a:r>
              <a:rPr lang="en-US" dirty="0"/>
              <a:t>market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1503" y="3035424"/>
            <a:ext cx="7076747" cy="3992563"/>
          </a:xfrm>
        </p:spPr>
        <p:txBody>
          <a:bodyPr/>
          <a:lstStyle/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Market segmentation 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involves dividing the market into smaller groups with distinct needs, characteristics, or behaviors that might require separate marketing strategies or mixes</a:t>
            </a:r>
          </a:p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Market targeting (targeting) 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is the process of evaluating each market segment</a:t>
            </a:r>
            <a:r>
              <a:rPr lang="ja-JP" altLang="en-US" dirty="0">
                <a:latin typeface="Calibri" charset="0"/>
                <a:ea typeface="ヒラギノ角ゴ Pro W3" charset="0"/>
                <a:cs typeface="Calibri" charset="0"/>
              </a:rPr>
              <a:t>’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s attractiveness and selecting one or more segments to enter</a:t>
            </a:r>
            <a:endParaRPr lang="en-US" b="1" dirty="0">
              <a:latin typeface="Calibri" charset="0"/>
              <a:ea typeface="ヒラギノ角ゴ Pro W3" charset="0"/>
              <a:cs typeface="Calibri" charset="0"/>
            </a:endParaRPr>
          </a:p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6110747"/>
              </p:ext>
            </p:extLst>
          </p:nvPr>
        </p:nvGraphicFramePr>
        <p:xfrm>
          <a:off x="284163" y="-99441"/>
          <a:ext cx="8574087" cy="4932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296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06" y="630382"/>
            <a:ext cx="8574087" cy="967840"/>
          </a:xfrm>
        </p:spPr>
        <p:txBody>
          <a:bodyPr/>
          <a:lstStyle/>
          <a:p>
            <a:r>
              <a:rPr lang="en-US" dirty="0"/>
              <a:t>Choosing </a:t>
            </a:r>
            <a:r>
              <a:rPr lang="en-US" dirty="0" smtClean="0"/>
              <a:t>my </a:t>
            </a:r>
            <a:r>
              <a:rPr lang="en-US" dirty="0"/>
              <a:t>market</a:t>
            </a: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6099758"/>
              </p:ext>
            </p:extLst>
          </p:nvPr>
        </p:nvGraphicFramePr>
        <p:xfrm>
          <a:off x="284163" y="-99441"/>
          <a:ext cx="8574087" cy="4932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39480386"/>
              </p:ext>
            </p:extLst>
          </p:nvPr>
        </p:nvGraphicFramePr>
        <p:xfrm>
          <a:off x="289299" y="-94281"/>
          <a:ext cx="8574087" cy="4932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65712179"/>
              </p:ext>
            </p:extLst>
          </p:nvPr>
        </p:nvGraphicFramePr>
        <p:xfrm>
          <a:off x="1410364" y="2731924"/>
          <a:ext cx="6320192" cy="42134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1893170903"/>
              </p:ext>
            </p:extLst>
          </p:nvPr>
        </p:nvGraphicFramePr>
        <p:xfrm>
          <a:off x="1634556" y="2794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graphicFrame>
        <p:nvGraphicFramePr>
          <p:cNvPr id="11" name="Content Placeholder 7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183925045"/>
              </p:ext>
            </p:extLst>
          </p:nvPr>
        </p:nvGraphicFramePr>
        <p:xfrm>
          <a:off x="494362" y="2455849"/>
          <a:ext cx="80010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aphicFrame>
        <p:nvGraphicFramePr>
          <p:cNvPr id="12" name="Content Placeholder 7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654569332"/>
              </p:ext>
            </p:extLst>
          </p:nvPr>
        </p:nvGraphicFramePr>
        <p:xfrm>
          <a:off x="499498" y="2460992"/>
          <a:ext cx="80010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grpSp>
        <p:nvGrpSpPr>
          <p:cNvPr id="13" name="Group 12"/>
          <p:cNvGrpSpPr/>
          <p:nvPr/>
        </p:nvGrpSpPr>
        <p:grpSpPr>
          <a:xfrm>
            <a:off x="4608816" y="4934542"/>
            <a:ext cx="1872234" cy="1872234"/>
            <a:chOff x="4072509" y="2472308"/>
            <a:chExt cx="1872234" cy="1872234"/>
          </a:xfrm>
        </p:grpSpPr>
        <p:sp>
          <p:nvSpPr>
            <p:cNvPr id="14" name="Rounded Rectangle 13"/>
            <p:cNvSpPr/>
            <p:nvPr/>
          </p:nvSpPr>
          <p:spPr>
            <a:xfrm>
              <a:off x="4072509" y="2472308"/>
              <a:ext cx="1872234" cy="1872234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ounded Rectangle 4"/>
            <p:cNvSpPr/>
            <p:nvPr/>
          </p:nvSpPr>
          <p:spPr>
            <a:xfrm>
              <a:off x="4163904" y="2563703"/>
              <a:ext cx="1689444" cy="16894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b="1" kern="1200" dirty="0" smtClean="0">
                  <a:solidFill>
                    <a:schemeClr val="tx1"/>
                  </a:solidFill>
                </a:rPr>
                <a:t>Behavioural segmentation</a:t>
              </a:r>
              <a:endParaRPr lang="en-US" sz="1800" b="1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4123314" y="434347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3475008" y="4036878"/>
            <a:ext cx="5526334" cy="3992563"/>
          </a:xfrm>
        </p:spPr>
        <p:txBody>
          <a:bodyPr/>
          <a:lstStyle/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Benefit segmentation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divides the market into groups according to the different benefits that consumers seek from the product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6971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1204E-6 -6.0592E-6 L -0.4345 -0.11541 " pathEditMode="relative" ptsTypes="AA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Graphic spid="6" grpId="1">
        <p:bldAsOne/>
      </p:bldGraphic>
      <p:bldGraphic spid="7" grpId="0">
        <p:bldAsOne/>
      </p:bldGraphic>
      <p:bldGraphic spid="7" grpId="1">
        <p:bldAsOne/>
      </p:bldGraphic>
      <p:bldGraphic spid="7" grpId="2">
        <p:bldAsOne/>
      </p:bldGraphic>
      <p:bldGraphic spid="11" grpId="0">
        <p:bldAsOne/>
      </p:bldGraphic>
      <p:bldGraphic spid="11" grpId="1">
        <p:bldAsOne/>
      </p:bldGraphic>
      <p:bldGraphic spid="12" grpId="0">
        <p:bldAsOne/>
      </p:bldGraphic>
      <p:bldGraphic spid="12" grpId="1">
        <p:bldAsOne/>
      </p:bldGraphic>
      <p:bldP spid="17" grpId="0" build="p"/>
      <p:bldP spid="17" grpI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Choosing </a:t>
            </a:r>
            <a:r>
              <a:rPr lang="en-US" dirty="0" smtClean="0"/>
              <a:t>my </a:t>
            </a:r>
            <a:r>
              <a:rPr lang="en-US" dirty="0"/>
              <a:t>market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3149" y="4833495"/>
            <a:ext cx="7076747" cy="3992563"/>
          </a:xfrm>
        </p:spPr>
        <p:txBody>
          <a:bodyPr/>
          <a:lstStyle/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Target market 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consists of a set of buyers who share common needs or characteristics that the company decides to serve</a:t>
            </a:r>
          </a:p>
          <a:p>
            <a:endParaRPr lang="en-US" dirty="0"/>
          </a:p>
        </p:txBody>
      </p:sp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58639"/>
              </p:ext>
            </p:extLst>
          </p:nvPr>
        </p:nvGraphicFramePr>
        <p:xfrm>
          <a:off x="289299" y="-94281"/>
          <a:ext cx="8574087" cy="4932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5384029"/>
              </p:ext>
            </p:extLst>
          </p:nvPr>
        </p:nvGraphicFramePr>
        <p:xfrm>
          <a:off x="284163" y="-99441"/>
          <a:ext cx="8574087" cy="4932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009855"/>
            <a:ext cx="77724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1803149" y="4493941"/>
            <a:ext cx="6850367" cy="3992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smtClean="0">
                <a:latin typeface="Calibri" charset="0"/>
                <a:ea typeface="ヒラギノ角ゴ Pro W3" charset="0"/>
                <a:cs typeface="Calibri" charset="0"/>
              </a:rPr>
              <a:t>Concentrated (niche) marketing </a:t>
            </a:r>
            <a:r>
              <a:rPr lang="en-US" smtClean="0">
                <a:latin typeface="Calibri" charset="0"/>
                <a:ea typeface="ヒラギノ角ゴ Pro W3" charset="0"/>
                <a:cs typeface="Calibri" charset="0"/>
              </a:rPr>
              <a:t>targets a large share of one or a few segments or niches</a:t>
            </a:r>
          </a:p>
          <a:p>
            <a:pPr lvl="1"/>
            <a:r>
              <a:rPr lang="en-US" smtClean="0">
                <a:latin typeface="Calibri" charset="0"/>
                <a:ea typeface="ヒラギノ角ゴ Pro W3" charset="0"/>
                <a:cs typeface="Calibri" charset="0"/>
              </a:rPr>
              <a:t>Limited company resources</a:t>
            </a:r>
          </a:p>
          <a:p>
            <a:pPr lvl="1"/>
            <a:r>
              <a:rPr lang="en-US" smtClean="0">
                <a:latin typeface="Calibri" charset="0"/>
                <a:ea typeface="ヒラギノ角ゴ Pro W3" charset="0"/>
                <a:cs typeface="Calibri" charset="0"/>
              </a:rPr>
              <a:t>Knowledge of the market</a:t>
            </a:r>
          </a:p>
          <a:p>
            <a:pPr lvl="1"/>
            <a:r>
              <a:rPr lang="en-US" smtClean="0">
                <a:latin typeface="Calibri" charset="0"/>
                <a:ea typeface="ヒラギノ角ゴ Pro W3" charset="0"/>
                <a:cs typeface="Calibri" charset="0"/>
              </a:rPr>
              <a:t>More effective and efficient</a:t>
            </a:r>
            <a:endParaRPr lang="en-US" dirty="0">
              <a:latin typeface="Calibri" charset="0"/>
              <a:ea typeface="ヒラギノ角ゴ Pro W3" charset="0"/>
              <a:cs typeface="Calibri" charset="0"/>
            </a:endParaRPr>
          </a:p>
        </p:txBody>
      </p:sp>
      <p:pic>
        <p:nvPicPr>
          <p:cNvPr id="11" name="Picture 10" descr="big_whitebackground.png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77702"/>
            <a:ext cx="1812456" cy="1980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470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L 0.25278 4.44444E-6 C 0.36615 4.44444E-6 0.50573 -0.03866 0.50573 -0.07014 L 0.50573 -0.14005 " pathEditMode="relative" rAng="0" ptsTypes="FfFF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78" y="-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Graphic spid="4" grpId="0">
        <p:bldAsOne/>
      </p:bldGraphic>
      <p:bldP spid="10" grpId="0" build="p"/>
      <p:bldP spid="10" grpId="1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Choosing my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1503" y="3185886"/>
            <a:ext cx="7076747" cy="3992563"/>
          </a:xfrm>
        </p:spPr>
        <p:txBody>
          <a:bodyPr/>
          <a:lstStyle/>
          <a:p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Identifying a set of differentiating competitive advantages upon which to build a position</a:t>
            </a:r>
          </a:p>
          <a:p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Choosing the right competitive advantages</a:t>
            </a:r>
          </a:p>
          <a:p>
            <a:pPr lvl="1"/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What is the USP?</a:t>
            </a:r>
          </a:p>
          <a:p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Selecting an overall positioning strategy</a:t>
            </a:r>
          </a:p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06999517"/>
              </p:ext>
            </p:extLst>
          </p:nvPr>
        </p:nvGraphicFramePr>
        <p:xfrm>
          <a:off x="284163" y="-99441"/>
          <a:ext cx="8574087" cy="4932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32030514"/>
              </p:ext>
            </p:extLst>
          </p:nvPr>
        </p:nvGraphicFramePr>
        <p:xfrm>
          <a:off x="284163" y="-106938"/>
          <a:ext cx="8574087" cy="4932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310538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539357"/>
              </p:ext>
            </p:extLst>
          </p:nvPr>
        </p:nvGraphicFramePr>
        <p:xfrm>
          <a:off x="284163" y="-106938"/>
          <a:ext cx="8574087" cy="4932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Choosing my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1503" y="2829716"/>
            <a:ext cx="7076747" cy="3992563"/>
          </a:xfrm>
        </p:spPr>
        <p:txBody>
          <a:bodyPr/>
          <a:lstStyle/>
          <a:p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Effectively communicate and deliver the chosen position to the market</a:t>
            </a:r>
          </a:p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5867547"/>
              </p:ext>
            </p:extLst>
          </p:nvPr>
        </p:nvGraphicFramePr>
        <p:xfrm>
          <a:off x="284163" y="-93419"/>
          <a:ext cx="8574087" cy="4932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0" name="Picture 9" descr="big_transparentBackground.png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91" y="5449080"/>
            <a:ext cx="1256812" cy="1373199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2245678" y="3576566"/>
            <a:ext cx="6898321" cy="3462865"/>
            <a:chOff x="1326552" y="3034932"/>
            <a:chExt cx="7817448" cy="4004500"/>
          </a:xfrm>
        </p:grpSpPr>
        <p:sp>
          <p:nvSpPr>
            <p:cNvPr id="7" name="Left-Up Arrow 6"/>
            <p:cNvSpPr/>
            <p:nvPr/>
          </p:nvSpPr>
          <p:spPr>
            <a:xfrm rot="5400000">
              <a:off x="3132653" y="1768783"/>
              <a:ext cx="3464548" cy="7076749"/>
            </a:xfrm>
            <a:prstGeom prst="leftUpArrow">
              <a:avLst>
                <a:gd name="adj1" fmla="val 3065"/>
                <a:gd name="adj2" fmla="val 10697"/>
                <a:gd name="adj3" fmla="val 23978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326552" y="3034932"/>
              <a:ext cx="7739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Speed</a:t>
              </a:r>
              <a:endParaRPr lang="en-US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146490" y="5982530"/>
              <a:ext cx="18541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Quality of service</a:t>
              </a:r>
              <a:endParaRPr lang="en-US" b="1" dirty="0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4272487" y="5546500"/>
              <a:ext cx="1538729" cy="1076034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2040752" y="3196079"/>
              <a:ext cx="1402177" cy="1402177"/>
            </a:xfrm>
            <a:prstGeom prst="rect">
              <a:avLst/>
            </a:prstGeom>
          </p:spPr>
        </p:pic>
        <p:pic>
          <p:nvPicPr>
            <p:cNvPr id="13" name="Picture 12" descr="Screen Shot 2012-10-09 at 12.07.03 AM.png"/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99552" y="5023036"/>
              <a:ext cx="2944448" cy="959494"/>
            </a:xfrm>
            <a:prstGeom prst="rect">
              <a:avLst/>
            </a:prstGeom>
          </p:spPr>
        </p:pic>
        <p:pic>
          <p:nvPicPr>
            <p:cNvPr id="14" name="Picture 13" descr="Screen Shot 2012-10-09 at 12.08.09 AM.png"/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7739" y="4598256"/>
              <a:ext cx="2437574" cy="8252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508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72431 -0.28842 " pathEditMode="relative" ptsTypes="AA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3" grpId="0" build="p"/>
      <p:bldGraphic spid="4" grpId="0">
        <p:bldAsOne/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to launch</a:t>
            </a:r>
            <a:endParaRPr lang="en-US" dirty="0"/>
          </a:p>
        </p:txBody>
      </p:sp>
      <p:pic>
        <p:nvPicPr>
          <p:cNvPr id="4" name="Picture 7" descr="fig09_01w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51214"/>
            <a:ext cx="8930470" cy="2377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11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Fast track two years later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1503" y="2882749"/>
            <a:ext cx="7076747" cy="3992563"/>
          </a:xfrm>
        </p:spPr>
        <p:txBody>
          <a:bodyPr>
            <a:normAutofit fontScale="77500" lnSpcReduction="20000"/>
          </a:bodyPr>
          <a:lstStyle/>
          <a:p>
            <a:r>
              <a:rPr lang="en-US" sz="2800" dirty="0">
                <a:latin typeface="Calibri" charset="0"/>
                <a:ea typeface="ヒラギノ角ゴ Pro W3" charset="0"/>
                <a:cs typeface="Calibri" charset="0"/>
              </a:rPr>
              <a:t>Product development </a:t>
            </a:r>
          </a:p>
          <a:p>
            <a:pPr lvl="1"/>
            <a:r>
              <a:rPr lang="en-US" sz="2400" dirty="0">
                <a:latin typeface="Calibri" charset="0"/>
                <a:ea typeface="ヒラギノ角ゴ Pro W3" charset="0"/>
                <a:cs typeface="Calibri" charset="0"/>
              </a:rPr>
              <a:t>Sales are zero and investment costs mount</a:t>
            </a:r>
          </a:p>
          <a:p>
            <a:r>
              <a:rPr lang="en-US" sz="2800" dirty="0">
                <a:latin typeface="Calibri" charset="0"/>
                <a:ea typeface="ヒラギノ角ゴ Pro W3" charset="0"/>
                <a:cs typeface="Calibri" charset="0"/>
              </a:rPr>
              <a:t>Introduction </a:t>
            </a:r>
          </a:p>
          <a:p>
            <a:pPr lvl="1"/>
            <a:r>
              <a:rPr lang="en-US" sz="2400" dirty="0">
                <a:latin typeface="Calibri" charset="0"/>
                <a:ea typeface="ヒラギノ角ゴ Pro W3" charset="0"/>
                <a:cs typeface="Calibri" charset="0"/>
              </a:rPr>
              <a:t>Slow sales growth and profits are nonexistent </a:t>
            </a:r>
          </a:p>
          <a:p>
            <a:r>
              <a:rPr lang="en-US" sz="2800" dirty="0">
                <a:latin typeface="Calibri" charset="0"/>
                <a:ea typeface="ヒラギノ角ゴ Pro W3" charset="0"/>
                <a:cs typeface="Calibri" charset="0"/>
              </a:rPr>
              <a:t>Growth</a:t>
            </a:r>
          </a:p>
          <a:p>
            <a:pPr lvl="1"/>
            <a:r>
              <a:rPr lang="en-US" sz="2400" dirty="0">
                <a:latin typeface="Calibri" charset="0"/>
                <a:ea typeface="ヒラギノ角ゴ Pro W3" charset="0"/>
                <a:cs typeface="Calibri" charset="0"/>
              </a:rPr>
              <a:t>Rapid market acceptance and increasing profits.</a:t>
            </a:r>
          </a:p>
          <a:p>
            <a:r>
              <a:rPr lang="en-US" sz="2800" dirty="0">
                <a:latin typeface="Calibri" charset="0"/>
                <a:ea typeface="ヒラギノ角ゴ Pro W3" charset="0"/>
                <a:cs typeface="Calibri" charset="0"/>
              </a:rPr>
              <a:t>Maturity </a:t>
            </a:r>
          </a:p>
          <a:p>
            <a:pPr lvl="1"/>
            <a:r>
              <a:rPr lang="en-US" sz="2400" dirty="0">
                <a:latin typeface="Calibri" charset="0"/>
                <a:ea typeface="ヒラギノ角ゴ Pro W3" charset="0"/>
                <a:cs typeface="Calibri" charset="0"/>
              </a:rPr>
              <a:t>Slowdown in sales growth and profits level off or decline</a:t>
            </a:r>
          </a:p>
          <a:p>
            <a:r>
              <a:rPr lang="en-US" sz="2800" dirty="0">
                <a:latin typeface="Calibri" charset="0"/>
                <a:ea typeface="ヒラギノ角ゴ Pro W3" charset="0"/>
                <a:cs typeface="Calibri" charset="0"/>
              </a:rPr>
              <a:t>Decline</a:t>
            </a:r>
          </a:p>
          <a:p>
            <a:pPr lvl="1"/>
            <a:r>
              <a:rPr lang="en-US" sz="2400" dirty="0">
                <a:latin typeface="Calibri" charset="0"/>
                <a:ea typeface="ヒラギノ角ゴ Pro W3" charset="0"/>
                <a:cs typeface="Calibri" charset="0"/>
              </a:rPr>
              <a:t>Sales fall off and profits drop</a:t>
            </a:r>
            <a:endParaRPr lang="en-US" sz="2400" b="1" i="1" dirty="0">
              <a:latin typeface="Calibri" charset="0"/>
              <a:ea typeface="ヒラギノ角ゴ Pro W3" charset="0"/>
              <a:cs typeface="Calibri" charset="0"/>
            </a:endParaRP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45675"/>
              </p:ext>
            </p:extLst>
          </p:nvPr>
        </p:nvGraphicFramePr>
        <p:xfrm>
          <a:off x="284163" y="65311"/>
          <a:ext cx="8574087" cy="47048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3174276"/>
            <a:ext cx="5457825" cy="3292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246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Marketing Mix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8796052"/>
              </p:ext>
            </p:extLst>
          </p:nvPr>
        </p:nvGraphicFramePr>
        <p:xfrm>
          <a:off x="284163" y="1825171"/>
          <a:ext cx="8574087" cy="46699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37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5" name="Rounded Rectangle 4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00" kern="1200" dirty="0" smtClean="0"/>
                <a:t>Price</a:t>
              </a:r>
              <a:endParaRPr lang="en-US" sz="2700" kern="1200" dirty="0"/>
            </a:p>
          </p:txBody>
        </p:sp>
      </p:grpSp>
      <p:cxnSp>
        <p:nvCxnSpPr>
          <p:cNvPr id="8" name="Straight Connector 7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4543052"/>
              </p:ext>
            </p:extLst>
          </p:nvPr>
        </p:nvGraphicFramePr>
        <p:xfrm>
          <a:off x="2522538" y="2133600"/>
          <a:ext cx="6335712" cy="3992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6503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5" name="Rounded Rectangle 4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00" kern="1200" dirty="0" smtClean="0"/>
                <a:t>Price</a:t>
              </a:r>
              <a:endParaRPr lang="en-US" sz="2700" kern="1200" dirty="0"/>
            </a:p>
          </p:txBody>
        </p:sp>
      </p:grpSp>
      <p:cxnSp>
        <p:nvCxnSpPr>
          <p:cNvPr id="7" name="Straight Connector 6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47" name="Content Placeholder 4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790500"/>
              </p:ext>
            </p:extLst>
          </p:nvPr>
        </p:nvGraphicFramePr>
        <p:xfrm>
          <a:off x="2703513" y="2133600"/>
          <a:ext cx="6154737" cy="3992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8" name="Content Placeholder 2"/>
          <p:cNvSpPr txBox="1">
            <a:spLocks/>
          </p:cNvSpPr>
          <p:nvPr/>
        </p:nvSpPr>
        <p:spPr>
          <a:xfrm>
            <a:off x="2558143" y="2171840"/>
            <a:ext cx="6300107" cy="3992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Tx/>
              <a:buNone/>
            </a:pPr>
            <a:r>
              <a:rPr lang="en-US" b="1" dirty="0" smtClean="0">
                <a:latin typeface="Calibri" charset="0"/>
                <a:ea typeface="ヒラギノ角ゴ Pro W3" charset="0"/>
                <a:cs typeface="Calibri" charset="0"/>
              </a:rPr>
              <a:t>Average </a:t>
            </a:r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cost 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is the cost associated with a given level of output</a:t>
            </a:r>
          </a:p>
        </p:txBody>
      </p:sp>
      <p:sp>
        <p:nvSpPr>
          <p:cNvPr id="50" name="Content Placeholder 2"/>
          <p:cNvSpPr txBox="1">
            <a:spLocks/>
          </p:cNvSpPr>
          <p:nvPr/>
        </p:nvSpPr>
        <p:spPr>
          <a:xfrm>
            <a:off x="2417232" y="2133600"/>
            <a:ext cx="6441018" cy="39925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smtClean="0">
                <a:latin typeface="Calibri" charset="0"/>
                <a:ea typeface="ヒラギノ角ゴ Pro W3" charset="0"/>
                <a:cs typeface="Calibri" charset="0"/>
              </a:rPr>
              <a:t>Cost-plus pricing </a:t>
            </a:r>
            <a:r>
              <a:rPr lang="en-US" sz="2800" smtClean="0">
                <a:latin typeface="Calibri" charset="0"/>
                <a:ea typeface="ヒラギノ角ゴ Pro W3" charset="0"/>
                <a:cs typeface="Calibri" charset="0"/>
              </a:rPr>
              <a:t>adds a standard markup to the cost of the product</a:t>
            </a:r>
          </a:p>
          <a:p>
            <a:r>
              <a:rPr lang="en-US" sz="2800" smtClean="0">
                <a:latin typeface="Calibri" charset="0"/>
                <a:ea typeface="ヒラギノ角ゴ Pro W3" charset="0"/>
                <a:cs typeface="Calibri" charset="0"/>
              </a:rPr>
              <a:t>Benefits</a:t>
            </a:r>
          </a:p>
          <a:p>
            <a:pPr lvl="1"/>
            <a:r>
              <a:rPr lang="en-US" sz="2000" smtClean="0">
                <a:latin typeface="Calibri" charset="0"/>
                <a:ea typeface="ヒラギノ角ゴ Pro W3" charset="0"/>
                <a:cs typeface="Calibri" charset="0"/>
              </a:rPr>
              <a:t>Sellers are certain about costs</a:t>
            </a:r>
          </a:p>
          <a:p>
            <a:pPr lvl="1"/>
            <a:r>
              <a:rPr lang="en-US" sz="2000" smtClean="0">
                <a:latin typeface="Calibri" charset="0"/>
                <a:ea typeface="ヒラギノ角ゴ Pro W3" charset="0"/>
                <a:cs typeface="Calibri" charset="0"/>
              </a:rPr>
              <a:t>Prices are similar in industry and price competition is minimized</a:t>
            </a:r>
          </a:p>
          <a:p>
            <a:pPr lvl="1"/>
            <a:r>
              <a:rPr lang="en-US" sz="2000" smtClean="0">
                <a:latin typeface="Calibri" charset="0"/>
                <a:ea typeface="ヒラギノ角ゴ Pro W3" charset="0"/>
                <a:cs typeface="Calibri" charset="0"/>
              </a:rPr>
              <a:t>Consumer</a:t>
            </a:r>
            <a:r>
              <a:rPr lang="ja-JP" altLang="en-US" sz="2000" smtClean="0">
                <a:latin typeface="Calibri" charset="0"/>
                <a:ea typeface="ヒラギノ角ゴ Pro W3" charset="0"/>
                <a:cs typeface="Calibri" charset="0"/>
              </a:rPr>
              <a:t>’</a:t>
            </a:r>
            <a:r>
              <a:rPr lang="en-US" sz="2000" smtClean="0">
                <a:latin typeface="Calibri" charset="0"/>
                <a:ea typeface="ヒラギノ角ゴ Pro W3" charset="0"/>
                <a:cs typeface="Calibri" charset="0"/>
              </a:rPr>
              <a:t>s feel it is fair</a:t>
            </a:r>
          </a:p>
          <a:p>
            <a:r>
              <a:rPr lang="en-US" sz="2800" smtClean="0">
                <a:latin typeface="Calibri" charset="0"/>
                <a:ea typeface="ヒラギノ角ゴ Pro W3" charset="0"/>
                <a:cs typeface="Calibri" charset="0"/>
              </a:rPr>
              <a:t>Disadvantages</a:t>
            </a:r>
          </a:p>
          <a:p>
            <a:pPr lvl="1"/>
            <a:r>
              <a:rPr lang="en-US" sz="2400" smtClean="0">
                <a:latin typeface="Calibri" charset="0"/>
                <a:ea typeface="ヒラギノ角ゴ Pro W3" charset="0"/>
                <a:cs typeface="Calibri" charset="0"/>
              </a:rPr>
              <a:t>Ignores demand and competitor prices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760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7" grpId="0">
        <p:bldAsOne/>
      </p:bldGraphic>
      <p:bldGraphic spid="47" grpId="1">
        <p:bldAsOne/>
      </p:bldGraphic>
      <p:bldP spid="48" grpId="0"/>
      <p:bldP spid="48" grpId="1"/>
      <p:bldP spid="50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4217" y="2133600"/>
            <a:ext cx="6224033" cy="3992563"/>
          </a:xfrm>
        </p:spPr>
        <p:txBody>
          <a:bodyPr/>
          <a:lstStyle/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Value-added pricing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attaches value-added features and services to differentiate offers, support higher prices, and build pricing power</a:t>
            </a:r>
          </a:p>
          <a:p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Pricing power is the ability to escape price competition and to justify higher prices and margins without losing market share</a:t>
            </a:r>
          </a:p>
          <a:p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5" name="Rounded Rectangle 4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00" kern="1200" dirty="0" smtClean="0"/>
                <a:t>Price</a:t>
              </a:r>
              <a:endParaRPr lang="en-US" sz="2700" kern="1200" dirty="0"/>
            </a:p>
          </p:txBody>
        </p:sp>
      </p:grpSp>
      <p:cxnSp>
        <p:nvCxnSpPr>
          <p:cNvPr id="7" name="Straight Connector 6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 txBox="1">
            <a:spLocks/>
          </p:cNvSpPr>
          <p:nvPr/>
        </p:nvSpPr>
        <p:spPr>
          <a:xfrm>
            <a:off x="2343761" y="2133601"/>
            <a:ext cx="6514489" cy="1795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smtClean="0">
                <a:latin typeface="Calibri" charset="0"/>
                <a:ea typeface="ヒラギノ角ゴ Pro W3" charset="0"/>
                <a:cs typeface="Calibri" charset="0"/>
              </a:rPr>
              <a:t>Target costing</a:t>
            </a:r>
            <a:r>
              <a:rPr lang="en-US" smtClean="0">
                <a:latin typeface="Calibri" charset="0"/>
                <a:ea typeface="ヒラギノ角ゴ Pro W3" charset="0"/>
                <a:cs typeface="Calibri" charset="0"/>
              </a:rPr>
              <a:t> starts with an ideal selling price based on consumer value considerations and then targets costs that will ensure that the price is met</a:t>
            </a:r>
          </a:p>
          <a:p>
            <a:endParaRPr lang="en-US" dirty="0"/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961598501"/>
              </p:ext>
            </p:extLst>
          </p:nvPr>
        </p:nvGraphicFramePr>
        <p:xfrm>
          <a:off x="2304143" y="3515630"/>
          <a:ext cx="4577990" cy="3273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Content Placeholder 2"/>
          <p:cNvSpPr txBox="1">
            <a:spLocks/>
          </p:cNvSpPr>
          <p:nvPr/>
        </p:nvSpPr>
        <p:spPr>
          <a:xfrm>
            <a:off x="6175763" y="3756268"/>
            <a:ext cx="2968236" cy="30330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Cost-Based : 9$</a:t>
            </a:r>
          </a:p>
          <a:p>
            <a:r>
              <a:rPr lang="en-US" dirty="0" smtClean="0"/>
              <a:t>Cost-Plus : 9$ x 50%   		= 13.50$</a:t>
            </a:r>
          </a:p>
          <a:p>
            <a:r>
              <a:rPr lang="en-US" dirty="0" smtClean="0"/>
              <a:t>Value Added</a:t>
            </a:r>
            <a:endParaRPr lang="en-US" dirty="0" smtClean="0"/>
          </a:p>
          <a:p>
            <a:pPr marL="457200" lvl="1" indent="0">
              <a:buNone/>
            </a:pPr>
            <a:r>
              <a:rPr lang="en-US" dirty="0"/>
              <a:t>	</a:t>
            </a:r>
            <a:r>
              <a:rPr lang="en-US" dirty="0" smtClean="0"/>
              <a:t>	= 42$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01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8" grpId="0" build="p"/>
      <p:bldP spid="8" grpId="1" build="allAtOnce"/>
      <p:bldGraphic spid="9" grpId="1">
        <p:bldAsOne/>
      </p:bldGraphic>
      <p:bldP spid="10" grpId="0"/>
      <p:bldP spid="10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12571" y="2133600"/>
            <a:ext cx="6245679" cy="3992563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5" name="Rounded Rectangle 4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00" kern="1200" dirty="0" smtClean="0"/>
                <a:t>Price</a:t>
              </a:r>
              <a:endParaRPr lang="en-US" sz="2700" kern="1200" dirty="0"/>
            </a:p>
          </p:txBody>
        </p:sp>
      </p:grpSp>
      <p:cxnSp>
        <p:nvCxnSpPr>
          <p:cNvPr id="7" name="Straight Connector 6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Snip Single Corner Rectangle 7"/>
          <p:cNvSpPr/>
          <p:nvPr/>
        </p:nvSpPr>
        <p:spPr>
          <a:xfrm>
            <a:off x="2416949" y="2133600"/>
            <a:ext cx="2806448" cy="1024346"/>
          </a:xfrm>
          <a:prstGeom prst="snip1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Market-skimming</a:t>
            </a:r>
            <a:endParaRPr lang="en-US" sz="2800" dirty="0"/>
          </a:p>
        </p:txBody>
      </p:sp>
      <p:sp>
        <p:nvSpPr>
          <p:cNvPr id="9" name="Snip Single Corner Rectangle 8"/>
          <p:cNvSpPr/>
          <p:nvPr/>
        </p:nvSpPr>
        <p:spPr>
          <a:xfrm>
            <a:off x="6051802" y="4088851"/>
            <a:ext cx="2806448" cy="1024346"/>
          </a:xfrm>
          <a:prstGeom prst="snip1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Market-penetration</a:t>
            </a:r>
            <a:endParaRPr lang="en-US" sz="28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6949" y="3704531"/>
            <a:ext cx="3756441" cy="281733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9755" y="1925340"/>
            <a:ext cx="2998495" cy="224887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9660" y="4326488"/>
            <a:ext cx="2408590" cy="2408590"/>
          </a:xfrm>
          <a:prstGeom prst="rect">
            <a:avLst/>
          </a:prstGeom>
        </p:spPr>
      </p:pic>
      <p:sp>
        <p:nvSpPr>
          <p:cNvPr id="15" name="Content Placeholder 2"/>
          <p:cNvSpPr txBox="1">
            <a:spLocks/>
          </p:cNvSpPr>
          <p:nvPr/>
        </p:nvSpPr>
        <p:spPr>
          <a:xfrm>
            <a:off x="2376262" y="1908244"/>
            <a:ext cx="6481988" cy="3992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latin typeface="Calibri" charset="0"/>
                <a:ea typeface="ヒラギノ角ゴ Pro W3" charset="0"/>
                <a:cs typeface="Calibri" charset="0"/>
              </a:rPr>
              <a:t>Geographical pricing </a:t>
            </a:r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is used for customers in different parts of the country or the world</a:t>
            </a:r>
          </a:p>
        </p:txBody>
      </p:sp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359207599"/>
              </p:ext>
            </p:extLst>
          </p:nvPr>
        </p:nvGraphicFramePr>
        <p:xfrm>
          <a:off x="3093237" y="2970604"/>
          <a:ext cx="5273372" cy="3722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91452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5" grpId="0" build="p"/>
      <p:bldP spid="15" grpId="1" build="allAtOnce"/>
      <p:bldGraphic spid="19" grpId="0">
        <p:bldAsOne/>
      </p:bldGraphic>
      <p:bldGraphic spid="19" grpId="1">
        <p:bldAsOne/>
      </p:bldGraphic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5" name="Rounded Rectangle 4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00" kern="1200" dirty="0" smtClean="0"/>
                <a:t>Place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dirty="0" smtClean="0"/>
                <a:t>(distribution)</a:t>
              </a:r>
              <a:endParaRPr lang="en-US" sz="2000" kern="1200" dirty="0"/>
            </a:p>
          </p:txBody>
        </p:sp>
      </p:grpSp>
      <p:cxnSp>
        <p:nvCxnSpPr>
          <p:cNvPr id="7" name="Straight Connector 6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0761179"/>
              </p:ext>
            </p:extLst>
          </p:nvPr>
        </p:nvGraphicFramePr>
        <p:xfrm>
          <a:off x="2467429" y="2652461"/>
          <a:ext cx="6414392" cy="31682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Content Placeholder 2"/>
          <p:cNvSpPr txBox="1">
            <a:spLocks/>
          </p:cNvSpPr>
          <p:nvPr/>
        </p:nvSpPr>
        <p:spPr>
          <a:xfrm>
            <a:off x="3599443" y="4005340"/>
            <a:ext cx="5294211" cy="806499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latin typeface="Calibri" charset="0"/>
                <a:ea typeface="ヒラギノ角ゴ Pro W3" charset="0"/>
                <a:cs typeface="Calibri" charset="0"/>
              </a:rPr>
              <a:t>Upstream partners </a:t>
            </a:r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include raw material suppliers, components, parts, information, finances, and expertise to create a product or service</a:t>
            </a:r>
          </a:p>
          <a:p>
            <a:endParaRPr lang="en-US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964768" y="4426857"/>
            <a:ext cx="5294211" cy="80649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Downstream partners 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include the marketing channels or distribution channels that look toward the customer</a:t>
            </a:r>
          </a:p>
          <a:p>
            <a:endParaRPr lang="en-US" dirty="0"/>
          </a:p>
        </p:txBody>
      </p:sp>
      <p:pic>
        <p:nvPicPr>
          <p:cNvPr id="11" name="Picture 6" descr="fig12_01wo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429" y="2876006"/>
            <a:ext cx="6302224" cy="2600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fig12_02wo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58"/>
          <a:stretch/>
        </p:blipFill>
        <p:spPr bwMode="auto">
          <a:xfrm>
            <a:off x="3970546" y="2326559"/>
            <a:ext cx="3825233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 descr="Screen Shot 2012-11-26 at 12.29.51 AM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429" y="2326559"/>
            <a:ext cx="8883627" cy="3967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346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05556E-6 2.96296E-6 L -8.05556E-6 -0.30162 " pathEditMode="relative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9" grpId="0"/>
      <p:bldP spid="9" grpId="1"/>
      <p:bldP spid="10" grpId="0"/>
      <p:bldP spid="10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5" name="Rounded Rectangle 4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00" kern="1200" dirty="0" smtClean="0"/>
                <a:t>Place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dirty="0" smtClean="0"/>
                <a:t>(distribution)</a:t>
              </a:r>
              <a:endParaRPr lang="en-US" sz="2000" kern="1200" dirty="0"/>
            </a:p>
          </p:txBody>
        </p:sp>
      </p:grpSp>
      <p:cxnSp>
        <p:nvCxnSpPr>
          <p:cNvPr id="7" name="Straight Connector 6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21"/>
          <a:stretch/>
        </p:blipFill>
        <p:spPr bwMode="auto">
          <a:xfrm>
            <a:off x="2648857" y="1792697"/>
            <a:ext cx="1889399" cy="4970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3"/>
          <a:stretch/>
        </p:blipFill>
        <p:spPr bwMode="auto">
          <a:xfrm>
            <a:off x="5932716" y="1988456"/>
            <a:ext cx="2606230" cy="4494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2838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The Marketing Mix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5" name="Rounded Rectangle 4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</a:t>
              </a:r>
              <a:r>
                <a:rPr lang="en-US" sz="1600" kern="1200" dirty="0" smtClean="0"/>
                <a:t>Communication</a:t>
              </a:r>
              <a:r>
                <a:rPr lang="en-US" sz="2000" kern="1200" dirty="0" smtClean="0"/>
                <a:t>)</a:t>
              </a:r>
              <a:endParaRPr lang="en-US" sz="2000" kern="1200" dirty="0"/>
            </a:p>
          </p:txBody>
        </p:sp>
      </p:grpSp>
      <p:cxnSp>
        <p:nvCxnSpPr>
          <p:cNvPr id="7" name="Straight Connector 6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5342556"/>
              </p:ext>
            </p:extLst>
          </p:nvPr>
        </p:nvGraphicFramePr>
        <p:xfrm>
          <a:off x="1445306" y="1868982"/>
          <a:ext cx="8574087" cy="4711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699205311"/>
              </p:ext>
            </p:extLst>
          </p:nvPr>
        </p:nvGraphicFramePr>
        <p:xfrm>
          <a:off x="2570162" y="2676434"/>
          <a:ext cx="6519409" cy="3682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498581" y="2101334"/>
            <a:ext cx="66454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charset="0"/>
                <a:ea typeface="ヒラギノ角ゴ Pro W3" charset="0"/>
                <a:cs typeface="ヒラギノ角ゴ Pro W3" charset="0"/>
              </a:rPr>
              <a:t>Developing Effective Marketing Communication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52096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Graphic spid="8" grpId="1">
        <p:bldAsOne/>
      </p:bldGraphic>
      <p:bldGraphic spid="9" grpId="0">
        <p:bldAsOne/>
      </p:bldGraphic>
      <p:bldGraphic spid="9" grpId="1">
        <p:bldAsOne/>
      </p:bldGraphic>
      <p:bldP spid="10" grpId="0"/>
      <p:bldP spid="10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9479" y="2133600"/>
            <a:ext cx="3988771" cy="3992563"/>
          </a:xfrm>
        </p:spPr>
        <p:txBody>
          <a:bodyPr/>
          <a:lstStyle/>
          <a:p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Marketers seek a purchase response that results from a consumer decision-making process that includes the </a:t>
            </a:r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buyer-readiness stages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:</a:t>
            </a:r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6" name="Rounded Rectangle 5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</a:t>
              </a:r>
              <a:r>
                <a:rPr lang="en-US" sz="1600" kern="1200" dirty="0" smtClean="0"/>
                <a:t>Communication</a:t>
              </a:r>
              <a:r>
                <a:rPr lang="en-US" sz="2000" kern="1200" dirty="0" smtClean="0"/>
                <a:t>)</a:t>
              </a:r>
              <a:endParaRPr lang="en-US" sz="2000" kern="1200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401843" y="2070345"/>
            <a:ext cx="2467636" cy="1611321"/>
            <a:chOff x="446913" y="952881"/>
            <a:chExt cx="5984748" cy="836676"/>
          </a:xfrm>
        </p:grpSpPr>
        <p:sp>
          <p:nvSpPr>
            <p:cNvPr id="9" name="Rounded Rectangle 8"/>
            <p:cNvSpPr/>
            <p:nvPr/>
          </p:nvSpPr>
          <p:spPr>
            <a:xfrm>
              <a:off x="446913" y="952881"/>
              <a:ext cx="5984748" cy="83667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ounded Rectangle 4"/>
            <p:cNvSpPr/>
            <p:nvPr/>
          </p:nvSpPr>
          <p:spPr>
            <a:xfrm>
              <a:off x="471418" y="977386"/>
              <a:ext cx="4944985" cy="7876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lvl="0" algn="l" defTabSz="9779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200" kern="1200" dirty="0" smtClean="0"/>
                <a:t>Determine the communication objectives</a:t>
              </a:r>
              <a:endParaRPr lang="en-US" sz="2200" kern="1200" dirty="0"/>
            </a:p>
          </p:txBody>
        </p:sp>
      </p:grp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1845663934"/>
              </p:ext>
            </p:extLst>
          </p:nvPr>
        </p:nvGraphicFramePr>
        <p:xfrm>
          <a:off x="3048000" y="4652806"/>
          <a:ext cx="5810250" cy="21193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59304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Graphic spid="11" grpId="0">
        <p:bldAsOne/>
      </p:bldGraphic>
      <p:bldGraphic spid="11" grpId="1">
        <p:bldAsOne/>
      </p:bldGraphic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735286" y="2188029"/>
            <a:ext cx="4177392" cy="3992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latin typeface="Calibri" charset="0"/>
                <a:ea typeface="ヒラギノ角ゴ Pro W3" charset="0"/>
                <a:cs typeface="Calibri" charset="0"/>
              </a:rPr>
              <a:t>Rational appeal</a:t>
            </a:r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 relates to the audience</a:t>
            </a:r>
            <a:r>
              <a:rPr lang="ja-JP" altLang="en-US" dirty="0" smtClean="0">
                <a:latin typeface="Calibri" charset="0"/>
                <a:ea typeface="ヒラギノ角ゴ Pro W3" charset="0"/>
                <a:cs typeface="Calibri" charset="0"/>
              </a:rPr>
              <a:t>’</a:t>
            </a:r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s self-interest</a:t>
            </a:r>
          </a:p>
          <a:p>
            <a:pPr lvl="1"/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Product quality </a:t>
            </a:r>
          </a:p>
          <a:p>
            <a:pPr lvl="1"/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Economy</a:t>
            </a:r>
          </a:p>
          <a:p>
            <a:pPr lvl="1"/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Value</a:t>
            </a:r>
          </a:p>
          <a:p>
            <a:pPr lvl="1"/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Performance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473391" y="1779528"/>
            <a:ext cx="1983601" cy="1946503"/>
            <a:chOff x="893826" y="1905762"/>
            <a:chExt cx="5984748" cy="836676"/>
          </a:xfrm>
        </p:grpSpPr>
        <p:sp>
          <p:nvSpPr>
            <p:cNvPr id="6" name="Rounded Rectangle 5"/>
            <p:cNvSpPr/>
            <p:nvPr/>
          </p:nvSpPr>
          <p:spPr>
            <a:xfrm>
              <a:off x="893826" y="1905762"/>
              <a:ext cx="5984748" cy="83667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918331" y="1930267"/>
              <a:ext cx="4944985" cy="7876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lvl="0" algn="l" defTabSz="9779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200" kern="1200" dirty="0" smtClean="0"/>
                <a:t>Design the message</a:t>
              </a:r>
              <a:endParaRPr lang="en-US" sz="2200" kern="1200" dirty="0"/>
            </a:p>
          </p:txBody>
        </p:sp>
      </p:grpSp>
      <p:cxnSp>
        <p:nvCxnSpPr>
          <p:cNvPr id="8" name="Straight Connector 7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10" name="Rounded Rectangle 9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</a:t>
              </a:r>
              <a:r>
                <a:rPr lang="en-US" sz="1600" kern="1200" dirty="0" smtClean="0"/>
                <a:t>Communication</a:t>
              </a:r>
              <a:r>
                <a:rPr lang="en-US" sz="2000" kern="1200" dirty="0" smtClean="0"/>
                <a:t>)</a:t>
              </a:r>
              <a:endParaRPr lang="en-US" sz="2000" kern="1200" dirty="0"/>
            </a:p>
          </p:txBody>
        </p:sp>
      </p:grp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608285" y="2133600"/>
            <a:ext cx="4177393" cy="3992563"/>
          </a:xfrm>
        </p:spPr>
        <p:txBody>
          <a:bodyPr/>
          <a:lstStyle/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Emotional appeal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is an attempt to stir up positive or negative emotions to motivate a purchase.  </a:t>
            </a:r>
          </a:p>
          <a:p>
            <a:pPr lvl="1"/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Humor</a:t>
            </a:r>
          </a:p>
          <a:p>
            <a:pPr lvl="1"/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Controversy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69857" y="1832429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139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2" grpId="0" build="p"/>
      <p:bldP spid="12" grpId="1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47137595"/>
              </p:ext>
            </p:extLst>
          </p:nvPr>
        </p:nvGraphicFramePr>
        <p:xfrm>
          <a:off x="2570162" y="2676434"/>
          <a:ext cx="6519409" cy="3682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7" name="Rounded Rectangle 6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</a:t>
              </a:r>
              <a:r>
                <a:rPr lang="en-US" sz="1600" kern="1200" dirty="0" smtClean="0"/>
                <a:t>Communication</a:t>
              </a:r>
              <a:r>
                <a:rPr lang="en-US" sz="2000" kern="1200" dirty="0" smtClean="0"/>
                <a:t>)</a:t>
              </a:r>
              <a:endParaRPr lang="en-US" sz="2000" kern="1200" dirty="0"/>
            </a:p>
          </p:txBody>
        </p:sp>
      </p:grp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937878132"/>
              </p:ext>
            </p:extLst>
          </p:nvPr>
        </p:nvGraphicFramePr>
        <p:xfrm>
          <a:off x="1036605" y="2213778"/>
          <a:ext cx="7821645" cy="45917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320143" y="1682821"/>
            <a:ext cx="37469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Setting a promotions budget</a:t>
            </a:r>
            <a:endParaRPr lang="en-US" sz="2400" dirty="0"/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1522640885"/>
              </p:ext>
            </p:extLst>
          </p:nvPr>
        </p:nvGraphicFramePr>
        <p:xfrm>
          <a:off x="1025718" y="2221034"/>
          <a:ext cx="7821645" cy="45917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375313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4" grpId="1">
        <p:bldAsOne/>
      </p:bldGraphic>
      <p:bldGraphic spid="9" grpId="0">
        <p:bldAsOne/>
      </p:bldGraphic>
      <p:bldGraphic spid="9" grpId="1">
        <p:bldAsOne/>
      </p:bldGraphic>
      <p:bldP spid="10" grpId="0"/>
      <p:bldGraphic spid="11" grpId="0">
        <p:bldAsOne/>
      </p:bldGraphic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6" name="Rounded Rectangle 5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(Advertising)</a:t>
              </a:r>
              <a:endParaRPr lang="en-US" sz="2000" kern="1200" dirty="0"/>
            </a:p>
          </p:txBody>
        </p:sp>
      </p:grp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0499154"/>
              </p:ext>
            </p:extLst>
          </p:nvPr>
        </p:nvGraphicFramePr>
        <p:xfrm>
          <a:off x="2613025" y="2133600"/>
          <a:ext cx="6245225" cy="3992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Content Placeholder 2"/>
          <p:cNvSpPr txBox="1">
            <a:spLocks/>
          </p:cNvSpPr>
          <p:nvPr/>
        </p:nvSpPr>
        <p:spPr>
          <a:xfrm>
            <a:off x="2448217" y="3394808"/>
            <a:ext cx="6410033" cy="3992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latin typeface="Calibri" charset="0"/>
                <a:ea typeface="ヒラギノ角ゴ Pro W3" charset="0"/>
                <a:cs typeface="Calibri" charset="0"/>
              </a:rPr>
              <a:t>Informative advertising</a:t>
            </a:r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 is used when introducing a new product category; the objective is to build primary demand</a:t>
            </a:r>
          </a:p>
          <a:p>
            <a:endParaRPr lang="en-US" dirty="0"/>
          </a:p>
        </p:txBody>
      </p:sp>
      <p:pic>
        <p:nvPicPr>
          <p:cNvPr id="10" name="Picture 9" descr="4x6v2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868" y="4656016"/>
            <a:ext cx="2354970" cy="3463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012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1.85185E-6 L -7.22222E-6 -0.26458 " pathEditMode="relative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4990844"/>
              </p:ext>
            </p:extLst>
          </p:nvPr>
        </p:nvGraphicFramePr>
        <p:xfrm>
          <a:off x="2449286" y="1282100"/>
          <a:ext cx="6408964" cy="1983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9" name="Rounded Rectangle 8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(Advertising)</a:t>
              </a:r>
              <a:endParaRPr lang="en-US" sz="2000" kern="1200" dirty="0"/>
            </a:p>
          </p:txBody>
        </p:sp>
      </p:grpSp>
      <p:sp>
        <p:nvSpPr>
          <p:cNvPr id="11" name="Content Placeholder 2"/>
          <p:cNvSpPr txBox="1">
            <a:spLocks/>
          </p:cNvSpPr>
          <p:nvPr/>
        </p:nvSpPr>
        <p:spPr>
          <a:xfrm>
            <a:off x="2503440" y="3138714"/>
            <a:ext cx="6354810" cy="298744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Tx/>
              <a:buNone/>
            </a:pPr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The</a:t>
            </a:r>
            <a:r>
              <a:rPr lang="en-US" b="1" dirty="0" smtClean="0">
                <a:latin typeface="Calibri" charset="0"/>
                <a:ea typeface="ヒラギノ角ゴ Pro W3" charset="0"/>
                <a:cs typeface="Calibri" charset="0"/>
              </a:rPr>
              <a:t> advertising budget</a:t>
            </a:r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 is the dollars and other resources allocated to a product or company advertising program</a:t>
            </a:r>
          </a:p>
          <a:p>
            <a:pPr marL="533400" indent="-533400">
              <a:buFontTx/>
              <a:buNone/>
            </a:pPr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Factors to consider when setting the budget:</a:t>
            </a:r>
          </a:p>
          <a:p>
            <a:pPr marL="533400" indent="-533400"/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Product life-cycle stage</a:t>
            </a:r>
          </a:p>
          <a:p>
            <a:pPr marL="533400" indent="-533400"/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Market share</a:t>
            </a:r>
            <a:endParaRPr lang="en-US" dirty="0">
              <a:latin typeface="Calibri" charset="0"/>
              <a:ea typeface="ヒラギノ角ゴ Pro W3" charset="0"/>
              <a:cs typeface="Calibri" charset="0"/>
            </a:endParaRPr>
          </a:p>
        </p:txBody>
      </p:sp>
      <p:pic>
        <p:nvPicPr>
          <p:cNvPr id="12" name="Picture 11" descr="Screen Shot 2012-12-10 at 12.14.48 PM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393" y="4930605"/>
            <a:ext cx="2013857" cy="191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661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11" grpId="0"/>
      <p:bldP spid="11" grpId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6" name="Rounded Rectangle 5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(Advertising)</a:t>
              </a:r>
              <a:endParaRPr lang="en-US" sz="2000" kern="1200" dirty="0"/>
            </a:p>
          </p:txBody>
        </p:sp>
      </p:grp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3750647"/>
              </p:ext>
            </p:extLst>
          </p:nvPr>
        </p:nvGraphicFramePr>
        <p:xfrm>
          <a:off x="2449286" y="1489364"/>
          <a:ext cx="6408964" cy="1662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6818234"/>
              </p:ext>
            </p:extLst>
          </p:nvPr>
        </p:nvGraphicFramePr>
        <p:xfrm>
          <a:off x="2459642" y="3389085"/>
          <a:ext cx="6453037" cy="29857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896527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Graphic spid="9" grpId="0">
        <p:bldAsOne/>
      </p:bldGraphic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43" y="3175003"/>
            <a:ext cx="6300107" cy="3386592"/>
          </a:xfrm>
        </p:spPr>
        <p:txBody>
          <a:bodyPr>
            <a:normAutofit fontScale="92500" lnSpcReduction="10000"/>
          </a:bodyPr>
          <a:lstStyle/>
          <a:p>
            <a:pPr marL="533400" indent="-533400">
              <a:buFontTx/>
              <a:buNone/>
            </a:pPr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Return on advertising investment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is the net return on advertising investment divided by the costs of the advertising investment</a:t>
            </a:r>
            <a:endParaRPr lang="en-US" b="1" dirty="0">
              <a:latin typeface="Calibri" charset="0"/>
              <a:ea typeface="ヒラギノ角ゴ Pro W3" charset="0"/>
              <a:cs typeface="Calibri" charset="0"/>
            </a:endParaRPr>
          </a:p>
          <a:p>
            <a:pPr marL="533400" indent="-533400">
              <a:buFontTx/>
              <a:buNone/>
            </a:pPr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Communication effects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indicate whether the ad and media are communicating the ad message well and should be tested before or after the ad runs</a:t>
            </a:r>
          </a:p>
          <a:p>
            <a:pPr marL="533400" indent="-533400">
              <a:buFontTx/>
              <a:buNone/>
            </a:pPr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Sales and profit effects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compare past sales and profits with past expenditures or through experiments</a:t>
            </a:r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6" name="Rounded Rectangle 5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(Advertising)</a:t>
              </a:r>
              <a:endParaRPr lang="en-US" sz="2000" kern="1200" dirty="0"/>
            </a:p>
          </p:txBody>
        </p:sp>
      </p:grp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547690327"/>
              </p:ext>
            </p:extLst>
          </p:nvPr>
        </p:nvGraphicFramePr>
        <p:xfrm>
          <a:off x="2394858" y="1382157"/>
          <a:ext cx="6559756" cy="18764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34771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8" grpId="0">
        <p:bldAsOne/>
      </p:bldGraphic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5571" y="2133600"/>
            <a:ext cx="6372679" cy="3992563"/>
          </a:xfrm>
        </p:spPr>
        <p:txBody>
          <a:bodyPr>
            <a:normAutofit fontScale="92500" lnSpcReduction="20000"/>
          </a:bodyPr>
          <a:lstStyle/>
          <a:p>
            <a:pPr marL="454025" lvl="1" indent="-454025">
              <a:spcBef>
                <a:spcPts val="2000"/>
              </a:spcBef>
              <a:buClr>
                <a:schemeClr val="bg1">
                  <a:lumMod val="65000"/>
                </a:schemeClr>
              </a:buClr>
            </a:pPr>
            <a:r>
              <a:rPr lang="en-US" sz="3200" b="1" dirty="0">
                <a:latin typeface="Calibri" charset="0"/>
                <a:ea typeface="ヒラギノ角ゴ Pro W3" charset="0"/>
                <a:cs typeface="Calibri" charset="0"/>
              </a:rPr>
              <a:t>Public relations</a:t>
            </a:r>
            <a:r>
              <a:rPr lang="en-US" sz="3200" dirty="0">
                <a:latin typeface="Calibri" charset="0"/>
                <a:ea typeface="ヒラギノ角ゴ Pro W3" charset="0"/>
                <a:cs typeface="Calibri" charset="0"/>
              </a:rPr>
              <a:t> involves building good relations with the company</a:t>
            </a:r>
            <a:r>
              <a:rPr lang="ja-JP" altLang="en-US" sz="3200" dirty="0">
                <a:latin typeface="Calibri" charset="0"/>
                <a:ea typeface="ヒラギノ角ゴ Pro W3" charset="0"/>
                <a:cs typeface="Calibri" charset="0"/>
              </a:rPr>
              <a:t>’</a:t>
            </a:r>
            <a:r>
              <a:rPr lang="en-US" sz="3200" dirty="0">
                <a:latin typeface="Calibri" charset="0"/>
                <a:ea typeface="ヒラギノ角ゴ Pro W3" charset="0"/>
                <a:cs typeface="Calibri" charset="0"/>
              </a:rPr>
              <a:t>s various publics by obtaining favorable publicity, building up a good corporate image, and handling or heading off unfavorable rumors, stories, and </a:t>
            </a:r>
            <a:r>
              <a:rPr lang="en-US" sz="3200" dirty="0" smtClean="0">
                <a:latin typeface="Calibri" charset="0"/>
                <a:ea typeface="ヒラギノ角ゴ Pro W3" charset="0"/>
                <a:cs typeface="Calibri" charset="0"/>
              </a:rPr>
              <a:t>events</a:t>
            </a:r>
          </a:p>
          <a:p>
            <a:pPr marL="454025" lvl="1" indent="-454025">
              <a:spcBef>
                <a:spcPts val="2000"/>
              </a:spcBef>
              <a:buClr>
                <a:schemeClr val="bg1">
                  <a:lumMod val="65000"/>
                </a:schemeClr>
              </a:buClr>
            </a:pPr>
            <a:r>
              <a:rPr lang="nl-NL" sz="3200" dirty="0">
                <a:latin typeface="Calibri" charset="0"/>
                <a:ea typeface="ヒラギノ角ゴ Pro W3" charset="0"/>
                <a:cs typeface="Calibri" charset="0"/>
              </a:rPr>
              <a:t>http://</a:t>
            </a:r>
            <a:r>
              <a:rPr lang="nl-NL" sz="3200" dirty="0" err="1">
                <a:latin typeface="Calibri" charset="0"/>
                <a:ea typeface="ヒラギノ角ゴ Pro W3" charset="0"/>
                <a:cs typeface="Calibri" charset="0"/>
              </a:rPr>
              <a:t>www.youtube.com</a:t>
            </a:r>
            <a:r>
              <a:rPr lang="nl-NL" sz="3200" dirty="0">
                <a:latin typeface="Calibri" charset="0"/>
                <a:ea typeface="ヒラギノ角ゴ Pro W3" charset="0"/>
                <a:cs typeface="Calibri" charset="0"/>
              </a:rPr>
              <a:t>/</a:t>
            </a:r>
            <a:r>
              <a:rPr lang="nl-NL" sz="3200" dirty="0" err="1">
                <a:latin typeface="Calibri" charset="0"/>
                <a:ea typeface="ヒラギノ角ゴ Pro W3" charset="0"/>
                <a:cs typeface="Calibri" charset="0"/>
              </a:rPr>
              <a:t>watch?v</a:t>
            </a:r>
            <a:r>
              <a:rPr lang="nl-NL" sz="3200" dirty="0">
                <a:latin typeface="Calibri" charset="0"/>
                <a:ea typeface="ヒラギノ角ゴ Pro W3" charset="0"/>
                <a:cs typeface="Calibri" charset="0"/>
              </a:rPr>
              <a:t>=VssP6Af7VRU</a:t>
            </a:r>
            <a:endParaRPr lang="en-US" sz="3200" dirty="0">
              <a:latin typeface="Calibri" charset="0"/>
              <a:ea typeface="ヒラギノ角ゴ Pro W3" charset="0"/>
              <a:cs typeface="Calibri" charset="0"/>
            </a:endParaRPr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6" name="Rounded Rectangle 5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(Public Relations)</a:t>
              </a:r>
              <a:endParaRPr lang="en-US" sz="2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1919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7" name="Rounded Rectangle 6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(Personnel selling)</a:t>
              </a:r>
              <a:endParaRPr lang="en-US" sz="2000" kern="1200" dirty="0"/>
            </a:p>
          </p:txBody>
        </p:sp>
      </p:grpSp>
      <p:pic>
        <p:nvPicPr>
          <p:cNvPr id="9" name="Picture 8" descr="DSCN281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286" y="2115457"/>
            <a:ext cx="5684761" cy="426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130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1857" y="2133600"/>
            <a:ext cx="6336393" cy="3992563"/>
          </a:xfrm>
        </p:spPr>
        <p:txBody>
          <a:bodyPr/>
          <a:lstStyle/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Personal selling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is a personal presentation by the firm</a:t>
            </a:r>
            <a:r>
              <a:rPr lang="ja-JP" altLang="en-US" dirty="0">
                <a:latin typeface="Calibri" charset="0"/>
                <a:ea typeface="ヒラギノ角ゴ Pro W3" charset="0"/>
                <a:cs typeface="Calibri" charset="0"/>
              </a:rPr>
              <a:t>’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s sales force for the purpose of making sales and building the customer relationships.</a:t>
            </a:r>
          </a:p>
          <a:p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A </a:t>
            </a:r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salesperson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is an individual representing a company to customers by performing one or more of the following activities: prospecting, communicating, selling, servicing, information gathering, or relationship building.</a:t>
            </a:r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6" name="Rounded Rectangle 5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(Personal Selling)</a:t>
              </a:r>
              <a:endParaRPr lang="en-US" sz="2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571123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5143" y="2133600"/>
            <a:ext cx="6173107" cy="1059543"/>
          </a:xfrm>
        </p:spPr>
        <p:txBody>
          <a:bodyPr/>
          <a:lstStyle/>
          <a:p>
            <a:r>
              <a:rPr lang="en-US" dirty="0"/>
              <a:t>Personal selling works best with complex selling situations</a:t>
            </a:r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6" name="Rounded Rectangle 5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(Personal Selling)</a:t>
              </a:r>
              <a:endParaRPr lang="en-US" sz="2000" kern="1200" dirty="0"/>
            </a:p>
          </p:txBody>
        </p:sp>
      </p:grp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973" y="3724759"/>
            <a:ext cx="6372226" cy="1856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678714" y="5805712"/>
            <a:ext cx="33321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The long-term goal is to develop a mutually profitable relationship</a:t>
            </a:r>
          </a:p>
          <a:p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3881" y="5580852"/>
            <a:ext cx="2790119" cy="1349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440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9" grpId="0"/>
      <p:bldP spid="9" grpId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43" y="2133600"/>
            <a:ext cx="6300107" cy="3992563"/>
          </a:xfrm>
        </p:spPr>
        <p:txBody>
          <a:bodyPr/>
          <a:lstStyle/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Sales promotion 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refers to the short-term incentives to encourage purchases or sales of a product or </a:t>
            </a:r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service</a:t>
            </a:r>
          </a:p>
          <a:p>
            <a:pPr lvl="1"/>
            <a:r>
              <a:rPr lang="en-US" dirty="0"/>
              <a:t>Goal: Buy now! </a:t>
            </a:r>
          </a:p>
          <a:p>
            <a:endParaRPr lang="en-US" dirty="0">
              <a:latin typeface="Calibri" charset="0"/>
              <a:ea typeface="ヒラギノ角ゴ Pro W3" charset="0"/>
              <a:cs typeface="Calibri" charset="0"/>
            </a:endParaRPr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6" name="Rounded Rectangle 5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(Sales promotion)</a:t>
              </a:r>
              <a:endParaRPr lang="en-US" sz="2000" kern="1200" dirty="0"/>
            </a:p>
          </p:txBody>
        </p:sp>
      </p:grpSp>
      <p:pic>
        <p:nvPicPr>
          <p:cNvPr id="9" name="Picture 8" descr="Screen Shot 2012-12-10 at 11.17.29 A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564" y="3029857"/>
            <a:ext cx="2178686" cy="3701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033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6286" y="2133600"/>
            <a:ext cx="6281964" cy="3992563"/>
          </a:xfrm>
        </p:spPr>
        <p:txBody>
          <a:bodyPr/>
          <a:lstStyle/>
          <a:p>
            <a:pPr lvl="1"/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Premiums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are goods offered either for free or at low price</a:t>
            </a:r>
          </a:p>
          <a:p>
            <a:pPr lvl="1"/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Advertising specialties 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are useful articles imprinted with the advertiser</a:t>
            </a:r>
            <a:r>
              <a:rPr lang="ja-JP" altLang="en-US" dirty="0">
                <a:latin typeface="Calibri" charset="0"/>
                <a:ea typeface="ヒラギノ角ゴ Pro W3" charset="0"/>
                <a:cs typeface="Calibri" charset="0"/>
              </a:rPr>
              <a:t>’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s name, logo, or message that are given as gifts to consumers</a:t>
            </a:r>
          </a:p>
          <a:p>
            <a:pPr lvl="1"/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Point-of-purchase promotions 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include displays and demonstrations that take place at the point of sales</a:t>
            </a: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6" name="Rounded Rectangle 5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(Sales promotion)</a:t>
              </a:r>
              <a:endParaRPr lang="en-US" sz="2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270248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8857" y="2133600"/>
            <a:ext cx="6209393" cy="3992563"/>
          </a:xfrm>
        </p:spPr>
        <p:txBody>
          <a:bodyPr/>
          <a:lstStyle/>
          <a:p>
            <a:r>
              <a:rPr lang="en-US" b="1" dirty="0"/>
              <a:t>Direct Marketing </a:t>
            </a:r>
            <a:r>
              <a:rPr lang="en-US" dirty="0"/>
              <a:t>consists of connecting directly with carefully targeted individual consumers to both obtain an immediate response and cultivate lasting customer relationships</a:t>
            </a:r>
          </a:p>
          <a:p>
            <a:r>
              <a:rPr lang="en-US" b="1" dirty="0"/>
              <a:t>Direct Marketers </a:t>
            </a:r>
            <a:r>
              <a:rPr lang="en-US" dirty="0"/>
              <a:t>communicate directly with customers, often on a one-to-one, interactive basis.</a:t>
            </a:r>
          </a:p>
          <a:p>
            <a:pPr lvl="1"/>
            <a:r>
              <a:rPr lang="en-US" dirty="0"/>
              <a:t>Extensive use of database </a:t>
            </a: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6" name="Rounded Rectangle 5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(Direct Marketing)</a:t>
              </a:r>
              <a:endParaRPr lang="en-US" sz="2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66808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pic>
        <p:nvPicPr>
          <p:cNvPr id="8" name="Content Placeholder 7" descr="Screen Shot 2012-11-13 at 12.30.12 AM.pn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51" r="-280"/>
          <a:stretch/>
        </p:blipFill>
        <p:spPr>
          <a:xfrm>
            <a:off x="2167789" y="2873844"/>
            <a:ext cx="6976211" cy="2889459"/>
          </a:xfrm>
        </p:spPr>
      </p:pic>
      <p:cxnSp>
        <p:nvCxnSpPr>
          <p:cNvPr id="4" name="Straight Connector 3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6" name="Rounded Rectangle 5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(Direct Marketing)</a:t>
              </a:r>
              <a:endParaRPr lang="en-US" sz="2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9769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6" name="Rounded Rectangle 5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(Direct Marketing)</a:t>
              </a:r>
              <a:endParaRPr lang="en-US" sz="2000" kern="1200" dirty="0"/>
            </a:p>
          </p:txBody>
        </p:sp>
      </p:grp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1211743"/>
              </p:ext>
            </p:extLst>
          </p:nvPr>
        </p:nvGraphicFramePr>
        <p:xfrm>
          <a:off x="2703513" y="2133600"/>
          <a:ext cx="6154737" cy="3992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63299063"/>
              </p:ext>
            </p:extLst>
          </p:nvPr>
        </p:nvGraphicFramePr>
        <p:xfrm>
          <a:off x="2710769" y="2140856"/>
          <a:ext cx="6154737" cy="3992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652322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Graphic spid="8" grpId="1">
        <p:bldAsOne/>
      </p:bldGraphic>
      <p:bldGraphic spid="9" grpId="0">
        <p:bldAsOne/>
      </p:bldGraphic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0000" y="2133600"/>
            <a:ext cx="6318250" cy="3992563"/>
          </a:xfrm>
        </p:spPr>
        <p:txBody>
          <a:bodyPr/>
          <a:lstStyle/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Online marketing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is a company</a:t>
            </a:r>
            <a:r>
              <a:rPr lang="ja-JP" altLang="en-US" dirty="0">
                <a:latin typeface="Calibri" charset="0"/>
                <a:ea typeface="ヒラギノ角ゴ Pro W3" charset="0"/>
                <a:cs typeface="Calibri" charset="0"/>
              </a:rPr>
              <a:t>’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s efforts to market products and services and build customer relationships over the internet</a:t>
            </a:r>
          </a:p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Online companies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are the so-called dot-coms, which operate only online without any brick-and-mortar market presence</a:t>
            </a:r>
          </a:p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Hybrid 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(</a:t>
            </a:r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Click-and-Mortar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) </a:t>
            </a:r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Companies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are traditional companies that have added online marketing to their operations</a:t>
            </a:r>
            <a:endParaRPr lang="en-US" b="1" dirty="0">
              <a:latin typeface="Calibri" charset="0"/>
              <a:ea typeface="ヒラギノ角ゴ Pro W3" charset="0"/>
              <a:cs typeface="Calibri" charset="0"/>
            </a:endParaRPr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6" name="Rounded Rectangle 5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(Online Marketing)</a:t>
              </a:r>
              <a:endParaRPr lang="en-US" sz="2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272029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3714" y="2133600"/>
            <a:ext cx="6354536" cy="3992563"/>
          </a:xfrm>
        </p:spPr>
        <p:txBody>
          <a:bodyPr>
            <a:normAutofit lnSpcReduction="10000"/>
          </a:bodyPr>
          <a:lstStyle/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Online advertising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is advertising that appears while consumers are surfing the Web, including display ads, search-related ads, online classifieds, and other </a:t>
            </a:r>
            <a:r>
              <a:rPr lang="en-US" dirty="0" smtClean="0">
                <a:latin typeface="Calibri" charset="0"/>
                <a:ea typeface="ヒラギノ角ゴ Pro W3" charset="0"/>
                <a:cs typeface="Calibri" charset="0"/>
              </a:rPr>
              <a:t>forms</a:t>
            </a:r>
          </a:p>
          <a:p>
            <a:pPr lvl="1"/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Banners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 are banner-shaped ads found on a Web site</a:t>
            </a:r>
          </a:p>
          <a:p>
            <a:pPr lvl="1"/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Search-related ads 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are ads in which text-based ads and links appear alongside search engine results on sites such as Google and Yahoo! and are effective in linking consumers to other forms of online promotion</a:t>
            </a:r>
          </a:p>
          <a:p>
            <a:pPr lvl="1"/>
            <a:endParaRPr lang="en-US" dirty="0"/>
          </a:p>
          <a:p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6" name="Rounded Rectangle 5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(Online Marketing)</a:t>
              </a:r>
              <a:endParaRPr lang="en-US" sz="2000" kern="1200" dirty="0"/>
            </a:p>
          </p:txBody>
        </p:sp>
      </p:grpSp>
      <p:pic>
        <p:nvPicPr>
          <p:cNvPr id="8" name="Picture 7" descr="Screen Shot 2012-11-26 at 1.07.58 A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762" y="3589218"/>
            <a:ext cx="6669238" cy="2670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33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43" y="2133600"/>
            <a:ext cx="6300107" cy="3992563"/>
          </a:xfrm>
        </p:spPr>
        <p:txBody>
          <a:bodyPr/>
          <a:lstStyle/>
          <a:p>
            <a:r>
              <a:rPr lang="en-US" b="1" dirty="0">
                <a:latin typeface="Calibri" charset="0"/>
                <a:ea typeface="ヒラギノ角ゴ Pro W3" charset="0"/>
                <a:cs typeface="Calibri" charset="0"/>
              </a:rPr>
              <a:t>Viral marketing </a:t>
            </a:r>
            <a:r>
              <a:rPr lang="en-US" dirty="0">
                <a:latin typeface="Calibri" charset="0"/>
                <a:ea typeface="ヒラギノ角ゴ Pro W3" charset="0"/>
                <a:cs typeface="Calibri" charset="0"/>
              </a:rPr>
              <a:t>is the Internet version of word-of-mouth marketing and involves the creation of a Web site, e-mail message, or other marketing event that customers pass along to friends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2304143" y="2133600"/>
            <a:ext cx="0" cy="412568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284163" y="2876006"/>
            <a:ext cx="1867988" cy="1867988"/>
            <a:chOff x="2255605" y="303548"/>
            <a:chExt cx="1867988" cy="1867988"/>
          </a:xfrm>
        </p:grpSpPr>
        <p:sp>
          <p:nvSpPr>
            <p:cNvPr id="6" name="Rounded Rectangle 5"/>
            <p:cNvSpPr/>
            <p:nvPr/>
          </p:nvSpPr>
          <p:spPr>
            <a:xfrm>
              <a:off x="2255605" y="303548"/>
              <a:ext cx="1867988" cy="1867988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2346793" y="394736"/>
              <a:ext cx="1685612" cy="1685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 smtClean="0"/>
                <a:t>Promotion</a:t>
              </a:r>
              <a:r>
                <a:rPr lang="en-US" sz="2000" dirty="0" smtClean="0"/>
                <a:t> </a:t>
              </a:r>
            </a:p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(Online Marketing)</a:t>
              </a:r>
              <a:endParaRPr lang="en-US" sz="2000" kern="1200" dirty="0"/>
            </a:p>
          </p:txBody>
        </p:sp>
      </p:grpSp>
      <p:pic>
        <p:nvPicPr>
          <p:cNvPr id="8" name="Picture 7" descr="Screen Shot 2012-12-10 at 12.09.26 P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143" y="4112786"/>
            <a:ext cx="6331857" cy="361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054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Marketing Mix</a:t>
            </a:r>
          </a:p>
        </p:txBody>
      </p:sp>
      <p:pic>
        <p:nvPicPr>
          <p:cNvPr id="4" name="Picture 3" descr="fig14_04w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6" y="2830286"/>
            <a:ext cx="9007584" cy="3379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915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pic>
        <p:nvPicPr>
          <p:cNvPr id="4" name="Picture 3" descr="Screen Shot 2012-12-10 at 12.14.23 P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143" y="1827870"/>
            <a:ext cx="5447090" cy="5030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5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ectrum">
  <a:themeElements>
    <a:clrScheme name="Spectrum">
      <a:dk1>
        <a:sysClr val="windowText" lastClr="000000"/>
      </a:dk1>
      <a:lt1>
        <a:sysClr val="window" lastClr="FFFFFF"/>
      </a:lt1>
      <a:dk2>
        <a:srgbClr val="252731"/>
      </a:dk2>
      <a:lt2>
        <a:srgbClr val="EAE7E4"/>
      </a:lt2>
      <a:accent1>
        <a:srgbClr val="990000"/>
      </a:accent1>
      <a:accent2>
        <a:srgbClr val="FF6600"/>
      </a:accent2>
      <a:accent3>
        <a:srgbClr val="FFBA00"/>
      </a:accent3>
      <a:accent4>
        <a:srgbClr val="99CC00"/>
      </a:accent4>
      <a:accent5>
        <a:srgbClr val="528A02"/>
      </a:accent5>
      <a:accent6>
        <a:srgbClr val="333333"/>
      </a:accent6>
      <a:hlink>
        <a:srgbClr val="660000"/>
      </a:hlink>
      <a:folHlink>
        <a:srgbClr val="CC3300"/>
      </a:folHlink>
    </a:clrScheme>
    <a:fontScheme name="Spectrum">
      <a:majorFont>
        <a:latin typeface="Corbel"/>
        <a:ea typeface=""/>
        <a:cs typeface=""/>
        <a:font script="Jpan" typeface="ＭＳ ゴシック"/>
      </a:majorFont>
      <a:minorFont>
        <a:latin typeface="Calibri"/>
        <a:ea typeface=""/>
        <a:cs typeface=""/>
        <a:font script="Jpan" typeface="ＭＳ ゴシック"/>
      </a:minorFont>
    </a:fontScheme>
    <a:fmtScheme name="Spectrum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70000"/>
                <a:satMod val="150000"/>
              </a:schemeClr>
            </a:gs>
            <a:gs pos="100000">
              <a:schemeClr val="phClr">
                <a:tint val="9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95000"/>
                <a:shade val="70000"/>
                <a:satMod val="150000"/>
              </a:schemeClr>
            </a:gs>
            <a:gs pos="100000">
              <a:schemeClr val="phClr">
                <a:tint val="100000"/>
                <a:shade val="100000"/>
                <a:satMod val="150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6600000" sx="101000" sy="101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50800" dir="5400000" sx="105000" sy="105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4800000"/>
            </a:lightRig>
          </a:scene3d>
          <a:sp3d prstMaterial="matte">
            <a:bevelT w="63500" h="50800" prst="ang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Spectrum.thmx</Template>
  <TotalTime>853</TotalTime>
  <Words>2243</Words>
  <Application>Microsoft Office PowerPoint</Application>
  <PresentationFormat>On-screen Show (4:3)</PresentationFormat>
  <Paragraphs>522</Paragraphs>
  <Slides>60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1" baseType="lpstr">
      <vt:lpstr>Spectrum</vt:lpstr>
      <vt:lpstr>Marketing Revision </vt:lpstr>
      <vt:lpstr>What is Marketing? </vt:lpstr>
      <vt:lpstr>The Marketing Process</vt:lpstr>
      <vt:lpstr>Lavacar</vt:lpstr>
      <vt:lpstr>The Marketing Process</vt:lpstr>
      <vt:lpstr>The Marketing Process</vt:lpstr>
      <vt:lpstr>The Marketing Process</vt:lpstr>
      <vt:lpstr>The Marketing Process</vt:lpstr>
      <vt:lpstr>Designing a customer-driven marketing strategy</vt:lpstr>
      <vt:lpstr>Designing a customer-driven marketing strategy</vt:lpstr>
      <vt:lpstr>Designing a customer-driven marketing strategy</vt:lpstr>
      <vt:lpstr>Designing a customer-driven marketing strategy</vt:lpstr>
      <vt:lpstr>Analyzing the Marketing Environment</vt:lpstr>
      <vt:lpstr>Analyzing the Marketing Environment</vt:lpstr>
      <vt:lpstr>Analyzing the Marketing Environment</vt:lpstr>
      <vt:lpstr>Analyzing the Marketing Environment</vt:lpstr>
      <vt:lpstr>Analyzing the Marketing Environment</vt:lpstr>
      <vt:lpstr>Creating the research plan</vt:lpstr>
      <vt:lpstr>Creating the research plan</vt:lpstr>
      <vt:lpstr>Creating the research plan</vt:lpstr>
      <vt:lpstr>Understanding my clients</vt:lpstr>
      <vt:lpstr>Understanding my clients</vt:lpstr>
      <vt:lpstr>Understanding my clients</vt:lpstr>
      <vt:lpstr>Choosing my market</vt:lpstr>
      <vt:lpstr>Choosing my market</vt:lpstr>
      <vt:lpstr>Choosing my market</vt:lpstr>
      <vt:lpstr>Choosing my market</vt:lpstr>
      <vt:lpstr>Choosing my market</vt:lpstr>
      <vt:lpstr>Choosing my market</vt:lpstr>
      <vt:lpstr>Time to launch</vt:lpstr>
      <vt:lpstr>Fast track two years later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The Marketing Mix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Revision </dc:title>
  <dc:creator>Eric Martineau</dc:creator>
  <cp:lastModifiedBy>Eric Martineau</cp:lastModifiedBy>
  <cp:revision>23</cp:revision>
  <dcterms:created xsi:type="dcterms:W3CDTF">2012-12-10T03:13:43Z</dcterms:created>
  <dcterms:modified xsi:type="dcterms:W3CDTF">2013-04-16T14:35:09Z</dcterms:modified>
</cp:coreProperties>
</file>