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2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Pre-Midterm Review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CLAS 353</a:t>
            </a:r>
          </a:p>
          <a:p>
            <a:r>
              <a:rPr lang="en-US" dirty="0" smtClean="0"/>
              <a:t>Melanie </a:t>
            </a:r>
            <a:r>
              <a:rPr lang="en-US" dirty="0" err="1" smtClean="0"/>
              <a:t>Racette</a:t>
            </a:r>
            <a:r>
              <a:rPr lang="en-US" dirty="0" smtClean="0"/>
              <a:t>-Campbell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1805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Questions to Consider</a:t>
            </a: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mtClean="0"/>
              <a:t>What sort of education did girls receive?  Why?  How did it differ depending on class?</a:t>
            </a:r>
          </a:p>
          <a:p>
            <a:r>
              <a:rPr lang="en-US" altLang="en-US" smtClean="0"/>
              <a:t>Why did the Spartans focus on physical fitness for girls and boys?</a:t>
            </a:r>
          </a:p>
          <a:p>
            <a:r>
              <a:rPr lang="en-US" altLang="en-US" smtClean="0"/>
              <a:t>Did ancient Greeks and Romans love their daughters?</a:t>
            </a:r>
          </a:p>
        </p:txBody>
      </p:sp>
    </p:spTree>
    <p:extLst>
      <p:ext uri="{BB962C8B-B14F-4D97-AF65-F5344CB8AC3E}">
        <p14:creationId xmlns:p14="http://schemas.microsoft.com/office/powerpoint/2010/main" val="1638560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Questions to consider:</a:t>
            </a:r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mtClean="0"/>
              <a:t>What were the important symbolic meanings of the various parts of the Athenian or Roman wedding?</a:t>
            </a:r>
          </a:p>
          <a:p>
            <a:r>
              <a:rPr lang="en-US" altLang="en-US" smtClean="0"/>
              <a:t>Why did people get married?</a:t>
            </a:r>
          </a:p>
          <a:p>
            <a:r>
              <a:rPr lang="en-US" altLang="en-US" smtClean="0"/>
              <a:t>What protections from mistreatment did married women have?</a:t>
            </a:r>
          </a:p>
        </p:txBody>
      </p:sp>
    </p:spTree>
    <p:extLst>
      <p:ext uri="{BB962C8B-B14F-4D97-AF65-F5344CB8AC3E}">
        <p14:creationId xmlns:p14="http://schemas.microsoft.com/office/powerpoint/2010/main" val="678386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mtClean="0"/>
              <a:t>Questions to consider</a:t>
            </a:r>
          </a:p>
        </p:txBody>
      </p:sp>
      <p:sp>
        <p:nvSpPr>
          <p:cNvPr id="4813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mtClean="0"/>
              <a:t>How did women in antiquity use domestic space?</a:t>
            </a:r>
          </a:p>
          <a:p>
            <a:r>
              <a:rPr lang="en-US" altLang="en-US" smtClean="0"/>
              <a:t>What are the differences and similarities between Athenian and Roman homes?</a:t>
            </a:r>
          </a:p>
          <a:p>
            <a:r>
              <a:rPr lang="en-US" altLang="en-US" smtClean="0"/>
              <a:t>What do the grave monuments of women emphasize?  Why?</a:t>
            </a:r>
          </a:p>
          <a:p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202180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 to consider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types of religious practices were considered threats by the authorities?  Why?</a:t>
            </a:r>
          </a:p>
          <a:p>
            <a:r>
              <a:rPr lang="en-US" dirty="0" smtClean="0"/>
              <a:t>What were the duties and privileges of the Vestal Virgins?  Why?</a:t>
            </a:r>
          </a:p>
          <a:p>
            <a:r>
              <a:rPr lang="en-US" dirty="0" smtClean="0"/>
              <a:t>How do women’s public roles in religion interact with their private roles in the home?</a:t>
            </a:r>
          </a:p>
          <a:p>
            <a:endParaRPr lang="en-US" dirty="0" smtClean="0"/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258364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139</TotalTime>
  <Words>166</Words>
  <Application>Microsoft Office PowerPoint</Application>
  <PresentationFormat>On-screen Show (4:3)</PresentationFormat>
  <Paragraphs>19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Pre-Midterm Review</vt:lpstr>
      <vt:lpstr>Questions to Consider</vt:lpstr>
      <vt:lpstr>Questions to consider:</vt:lpstr>
      <vt:lpstr>Questions to consider</vt:lpstr>
      <vt:lpstr>Questions to consider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Pre-Midterm Review</dc:title>
  <dc:creator>M</dc:creator>
  <cp:lastModifiedBy>Alexia</cp:lastModifiedBy>
  <cp:revision>4</cp:revision>
  <dcterms:created xsi:type="dcterms:W3CDTF">2006-08-16T00:00:00Z</dcterms:created>
  <dcterms:modified xsi:type="dcterms:W3CDTF">2015-02-15T22:38:08Z</dcterms:modified>
</cp:coreProperties>
</file>