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64" r:id="rId1"/>
  </p:sldMasterIdLst>
  <p:notesMasterIdLst>
    <p:notesMasterId r:id="rId16"/>
  </p:notesMasterIdLst>
  <p:handoutMasterIdLst>
    <p:handoutMasterId r:id="rId17"/>
  </p:handoutMasterIdLst>
  <p:sldIdLst>
    <p:sldId id="302" r:id="rId2"/>
    <p:sldId id="335" r:id="rId3"/>
    <p:sldId id="301" r:id="rId4"/>
    <p:sldId id="304" r:id="rId5"/>
    <p:sldId id="303" r:id="rId6"/>
    <p:sldId id="307" r:id="rId7"/>
    <p:sldId id="311" r:id="rId8"/>
    <p:sldId id="332" r:id="rId9"/>
    <p:sldId id="330" r:id="rId10"/>
    <p:sldId id="308" r:id="rId11"/>
    <p:sldId id="333" r:id="rId12"/>
    <p:sldId id="309" r:id="rId13"/>
    <p:sldId id="334" r:id="rId14"/>
    <p:sldId id="336" r:id="rId15"/>
  </p:sldIdLst>
  <p:sldSz cx="9144000" cy="6858000" type="screen4x3"/>
  <p:notesSz cx="6858000" cy="9296400"/>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3984">
          <p15:clr>
            <a:srgbClr val="A4A3A4"/>
          </p15:clr>
        </p15:guide>
        <p15:guide id="2" pos="912">
          <p15:clr>
            <a:srgbClr val="A4A3A4"/>
          </p15:clr>
        </p15:guide>
      </p15:sldGuideLst>
    </p:ext>
    <p:ext uri="{2D200454-40CA-4A62-9FC3-DE9A4176ACB9}">
      <p15:notesGuideLst xmlns:p15="http://schemas.microsoft.com/office/powerpoint/2012/main">
        <p15:guide id="1" orient="horz" pos="2928">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4F939"/>
    <a:srgbClr val="FFFF99"/>
    <a:srgbClr val="FFFFFF"/>
    <a:srgbClr val="B2B2B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615" autoAdjust="0"/>
    <p:restoredTop sz="86387" autoAdjust="0"/>
  </p:normalViewPr>
  <p:slideViewPr>
    <p:cSldViewPr>
      <p:cViewPr varScale="1">
        <p:scale>
          <a:sx n="121" d="100"/>
          <a:sy n="121" d="100"/>
        </p:scale>
        <p:origin x="444" y="114"/>
      </p:cViewPr>
      <p:guideLst>
        <p:guide orient="horz" pos="3984"/>
        <p:guide pos="91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2" d="100"/>
          <a:sy n="52" d="100"/>
        </p:scale>
        <p:origin x="-1896" y="-96"/>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95AE9CFC-7E89-4347-AAC8-05673E11B382}"/>
              </a:ext>
            </a:extLst>
          </p:cNvPr>
          <p:cNvSpPr>
            <a:spLocks noGrp="1" noChangeArrowheads="1"/>
          </p:cNvSpPr>
          <p:nvPr>
            <p:ph type="hdr" sz="quarter"/>
          </p:nvPr>
        </p:nvSpPr>
        <p:spPr bwMode="auto">
          <a:xfrm>
            <a:off x="0" y="0"/>
            <a:ext cx="2971800" cy="465138"/>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r>
              <a:rPr lang="en-US"/>
              <a:t>CHAPTER ONE: BASIC CONCEPTS AND METHODS</a:t>
            </a:r>
          </a:p>
        </p:txBody>
      </p:sp>
      <p:sp>
        <p:nvSpPr>
          <p:cNvPr id="17411" name="Rectangle 3">
            <a:extLst>
              <a:ext uri="{FF2B5EF4-FFF2-40B4-BE49-F238E27FC236}">
                <a16:creationId xmlns:a16="http://schemas.microsoft.com/office/drawing/2014/main" id="{D2DAC97A-2B79-489F-B0BF-0079BAC5AD95}"/>
              </a:ext>
            </a:extLst>
          </p:cNvPr>
          <p:cNvSpPr>
            <a:spLocks noGrp="1" noChangeArrowheads="1"/>
          </p:cNvSpPr>
          <p:nvPr>
            <p:ph type="dt" sz="quarter" idx="1"/>
          </p:nvPr>
        </p:nvSpPr>
        <p:spPr bwMode="auto">
          <a:xfrm>
            <a:off x="3886200" y="0"/>
            <a:ext cx="2971800" cy="465138"/>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endParaRPr lang="en-US"/>
          </a:p>
        </p:txBody>
      </p:sp>
      <p:sp>
        <p:nvSpPr>
          <p:cNvPr id="17412" name="Rectangle 4">
            <a:extLst>
              <a:ext uri="{FF2B5EF4-FFF2-40B4-BE49-F238E27FC236}">
                <a16:creationId xmlns:a16="http://schemas.microsoft.com/office/drawing/2014/main" id="{75418ECE-95B1-4254-A088-5C0B144C50A2}"/>
              </a:ext>
            </a:extLst>
          </p:cNvPr>
          <p:cNvSpPr>
            <a:spLocks noGrp="1" noChangeArrowheads="1"/>
          </p:cNvSpPr>
          <p:nvPr>
            <p:ph type="ftr" sz="quarter" idx="2"/>
          </p:nvPr>
        </p:nvSpPr>
        <p:spPr bwMode="auto">
          <a:xfrm>
            <a:off x="0" y="8831263"/>
            <a:ext cx="2971800" cy="465137"/>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r>
              <a:rPr lang="en-CA"/>
              <a:t>Copyright © 2012 Pearson Canada Inc.</a:t>
            </a:r>
            <a:endParaRPr lang="en-US"/>
          </a:p>
        </p:txBody>
      </p:sp>
      <p:sp>
        <p:nvSpPr>
          <p:cNvPr id="17413" name="Rectangle 5">
            <a:extLst>
              <a:ext uri="{FF2B5EF4-FFF2-40B4-BE49-F238E27FC236}">
                <a16:creationId xmlns:a16="http://schemas.microsoft.com/office/drawing/2014/main" id="{D8E22C13-AB74-45BE-9EBF-D3B27A28ED8B}"/>
              </a:ext>
            </a:extLst>
          </p:cNvPr>
          <p:cNvSpPr>
            <a:spLocks noGrp="1" noChangeArrowheads="1"/>
          </p:cNvSpPr>
          <p:nvPr>
            <p:ph type="sldNum" sz="quarter" idx="3"/>
          </p:nvPr>
        </p:nvSpPr>
        <p:spPr bwMode="auto">
          <a:xfrm>
            <a:off x="3886200" y="8831263"/>
            <a:ext cx="2971800" cy="465137"/>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lgn="r" eaLnBrk="0" hangingPunct="0">
              <a:defRPr sz="1200" smtClean="0"/>
            </a:lvl1pPr>
          </a:lstStyle>
          <a:p>
            <a:pPr>
              <a:defRPr/>
            </a:pPr>
            <a:fld id="{C55B23D5-F9FA-4900-922D-CBDAB7751C2B}"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4">
            <a:extLst>
              <a:ext uri="{FF2B5EF4-FFF2-40B4-BE49-F238E27FC236}">
                <a16:creationId xmlns:a16="http://schemas.microsoft.com/office/drawing/2014/main" id="{F2BE7989-8B58-4A20-B811-2DA6F7FA466E}"/>
              </a:ext>
            </a:extLst>
          </p:cNvPr>
          <p:cNvSpPr>
            <a:spLocks noChangeArrowheads="1"/>
          </p:cNvSpPr>
          <p:nvPr>
            <p:ph type="sldImg" idx="2"/>
          </p:nvPr>
        </p:nvSpPr>
        <p:spPr bwMode="auto">
          <a:xfrm>
            <a:off x="1104900" y="696913"/>
            <a:ext cx="4648200" cy="3486150"/>
          </a:xfrm>
          <a:prstGeom prst="rect">
            <a:avLst/>
          </a:prstGeom>
          <a:noFill/>
          <a:ln w="12700" cap="sq">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2053" name="Rectangle 5">
            <a:extLst>
              <a:ext uri="{FF2B5EF4-FFF2-40B4-BE49-F238E27FC236}">
                <a16:creationId xmlns:a16="http://schemas.microsoft.com/office/drawing/2014/main" id="{15F887DA-9158-41DA-AA18-B5D120FA9D93}"/>
              </a:ext>
            </a:extLst>
          </p:cNvPr>
          <p:cNvSpPr>
            <a:spLocks noGrp="1" noChangeArrowheads="1"/>
          </p:cNvSpPr>
          <p:nvPr>
            <p:ph type="body" sz="quarter" idx="3"/>
          </p:nvPr>
        </p:nvSpPr>
        <p:spPr bwMode="auto">
          <a:xfrm>
            <a:off x="914400" y="4416425"/>
            <a:ext cx="5029200" cy="4183063"/>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56" name="Rectangle 8">
            <a:extLst>
              <a:ext uri="{FF2B5EF4-FFF2-40B4-BE49-F238E27FC236}">
                <a16:creationId xmlns:a16="http://schemas.microsoft.com/office/drawing/2014/main" id="{A8550E8E-3864-46CB-9F53-60566BA9C350}"/>
              </a:ext>
            </a:extLst>
          </p:cNvPr>
          <p:cNvSpPr>
            <a:spLocks noGrp="1" noChangeArrowheads="1"/>
          </p:cNvSpPr>
          <p:nvPr>
            <p:ph type="hdr" sz="quarter"/>
          </p:nvPr>
        </p:nvSpPr>
        <p:spPr bwMode="auto">
          <a:xfrm>
            <a:off x="0" y="0"/>
            <a:ext cx="2971800" cy="465138"/>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r>
              <a:rPr lang="en-US"/>
              <a:t>CHAPTER ONE: BASIC CONCEPTS AND METHODS</a:t>
            </a:r>
          </a:p>
        </p:txBody>
      </p:sp>
      <p:sp>
        <p:nvSpPr>
          <p:cNvPr id="2057" name="Rectangle 9">
            <a:extLst>
              <a:ext uri="{FF2B5EF4-FFF2-40B4-BE49-F238E27FC236}">
                <a16:creationId xmlns:a16="http://schemas.microsoft.com/office/drawing/2014/main" id="{A3D4117E-7EFC-42A3-BCB9-D9B3882CA4CD}"/>
              </a:ext>
            </a:extLst>
          </p:cNvPr>
          <p:cNvSpPr>
            <a:spLocks noGrp="1" noChangeArrowheads="1"/>
          </p:cNvSpPr>
          <p:nvPr>
            <p:ph type="dt" idx="1"/>
          </p:nvPr>
        </p:nvSpPr>
        <p:spPr bwMode="auto">
          <a:xfrm>
            <a:off x="3886200" y="0"/>
            <a:ext cx="2971800" cy="465138"/>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endParaRPr lang="en-US"/>
          </a:p>
        </p:txBody>
      </p:sp>
      <p:sp>
        <p:nvSpPr>
          <p:cNvPr id="2058" name="Rectangle 10">
            <a:extLst>
              <a:ext uri="{FF2B5EF4-FFF2-40B4-BE49-F238E27FC236}">
                <a16:creationId xmlns:a16="http://schemas.microsoft.com/office/drawing/2014/main" id="{F0DCE4B0-9D7F-4103-A5F3-073DE7934810}"/>
              </a:ext>
            </a:extLst>
          </p:cNvPr>
          <p:cNvSpPr>
            <a:spLocks noGrp="1" noChangeArrowheads="1"/>
          </p:cNvSpPr>
          <p:nvPr>
            <p:ph type="ftr" sz="quarter" idx="4"/>
          </p:nvPr>
        </p:nvSpPr>
        <p:spPr bwMode="auto">
          <a:xfrm>
            <a:off x="0" y="8831263"/>
            <a:ext cx="2971800" cy="465137"/>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r>
              <a:rPr lang="en-CA"/>
              <a:t>Copyright © 2012 Pearson Canada Inc.</a:t>
            </a:r>
            <a:endParaRPr lang="en-US"/>
          </a:p>
        </p:txBody>
      </p:sp>
      <p:sp>
        <p:nvSpPr>
          <p:cNvPr id="2059" name="Rectangle 11">
            <a:extLst>
              <a:ext uri="{FF2B5EF4-FFF2-40B4-BE49-F238E27FC236}">
                <a16:creationId xmlns:a16="http://schemas.microsoft.com/office/drawing/2014/main" id="{B287E829-9DCA-45D1-BFB4-F545515D53ED}"/>
              </a:ext>
            </a:extLst>
          </p:cNvPr>
          <p:cNvSpPr>
            <a:spLocks noGrp="1" noChangeArrowheads="1"/>
          </p:cNvSpPr>
          <p:nvPr>
            <p:ph type="sldNum" sz="quarter" idx="5"/>
          </p:nvPr>
        </p:nvSpPr>
        <p:spPr bwMode="auto">
          <a:xfrm>
            <a:off x="3886200" y="8831263"/>
            <a:ext cx="2971800" cy="465137"/>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lgn="r" eaLnBrk="0" hangingPunct="0">
              <a:defRPr sz="1200" smtClean="0"/>
            </a:lvl1pPr>
          </a:lstStyle>
          <a:p>
            <a:pPr>
              <a:defRPr/>
            </a:pPr>
            <a:fld id="{5E0CE706-9A2C-4AA4-9A2A-7BE837D04360}"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f dt="0"/>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8">
            <a:extLst>
              <a:ext uri="{FF2B5EF4-FFF2-40B4-BE49-F238E27FC236}">
                <a16:creationId xmlns:a16="http://schemas.microsoft.com/office/drawing/2014/main" id="{E5BD55A5-CEBD-4547-A3A3-D7485D84DA75}"/>
              </a:ext>
            </a:extLst>
          </p:cNvPr>
          <p:cNvSpPr>
            <a:spLocks noGrp="1" noChangeArrowheads="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6147" name="Rectangle 10">
            <a:extLst>
              <a:ext uri="{FF2B5EF4-FFF2-40B4-BE49-F238E27FC236}">
                <a16:creationId xmlns:a16="http://schemas.microsoft.com/office/drawing/2014/main" id="{5B42DD98-B478-4DAE-AC1B-3E7340DE7404}"/>
              </a:ext>
            </a:extLst>
          </p:cNvPr>
          <p:cNvSpPr>
            <a:spLocks noGrp="1" noChangeArrowheads="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6148" name="Rectangle 11">
            <a:extLst>
              <a:ext uri="{FF2B5EF4-FFF2-40B4-BE49-F238E27FC236}">
                <a16:creationId xmlns:a16="http://schemas.microsoft.com/office/drawing/2014/main" id="{3D4160D4-E85C-48DC-9CB4-313A9497D6C9}"/>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2EF4BAB8-CAE6-4FDB-8219-E2366D7F90C1}" type="slidenum">
              <a:rPr kumimoji="0" lang="en-US" altLang="en-US"/>
              <a:pPr>
                <a:spcBef>
                  <a:spcPct val="0"/>
                </a:spcBef>
              </a:pPr>
              <a:t>1</a:t>
            </a:fld>
            <a:endParaRPr kumimoji="0" lang="en-US" altLang="en-US"/>
          </a:p>
        </p:txBody>
      </p:sp>
      <p:sp>
        <p:nvSpPr>
          <p:cNvPr id="6149" name="Rectangle 2">
            <a:extLst>
              <a:ext uri="{FF2B5EF4-FFF2-40B4-BE49-F238E27FC236}">
                <a16:creationId xmlns:a16="http://schemas.microsoft.com/office/drawing/2014/main" id="{7DFC46CE-8226-4901-857A-943382AED3B5}"/>
              </a:ext>
            </a:extLst>
          </p:cNvPr>
          <p:cNvSpPr>
            <a:spLocks noChangeArrowheads="1" noTextEdit="1"/>
          </p:cNvSpPr>
          <p:nvPr>
            <p:ph type="sldImg"/>
          </p:nvPr>
        </p:nvSpPr>
        <p:spPr>
          <a:ln/>
        </p:spPr>
      </p:sp>
      <p:sp>
        <p:nvSpPr>
          <p:cNvPr id="6150" name="Rectangle 3">
            <a:extLst>
              <a:ext uri="{FF2B5EF4-FFF2-40B4-BE49-F238E27FC236}">
                <a16:creationId xmlns:a16="http://schemas.microsoft.com/office/drawing/2014/main" id="{E77C79DF-0945-41CC-A178-5639CCC4D32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8">
            <a:extLst>
              <a:ext uri="{FF2B5EF4-FFF2-40B4-BE49-F238E27FC236}">
                <a16:creationId xmlns:a16="http://schemas.microsoft.com/office/drawing/2014/main" id="{7CC6E433-0E85-4A11-B9E0-A42225955DE2}"/>
              </a:ext>
            </a:extLst>
          </p:cNvPr>
          <p:cNvSpPr>
            <a:spLocks noGrp="1" noChangeArrowheads="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8195" name="Rectangle 10">
            <a:extLst>
              <a:ext uri="{FF2B5EF4-FFF2-40B4-BE49-F238E27FC236}">
                <a16:creationId xmlns:a16="http://schemas.microsoft.com/office/drawing/2014/main" id="{A7DB888C-A002-4355-B1A7-E69BD4231A45}"/>
              </a:ext>
            </a:extLst>
          </p:cNvPr>
          <p:cNvSpPr>
            <a:spLocks noGrp="1" noChangeArrowheads="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8196" name="Rectangle 11">
            <a:extLst>
              <a:ext uri="{FF2B5EF4-FFF2-40B4-BE49-F238E27FC236}">
                <a16:creationId xmlns:a16="http://schemas.microsoft.com/office/drawing/2014/main" id="{CE37B6CA-E2B1-47C9-8081-2A6308C3C149}"/>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BDB0BEF0-07EA-47DA-B68C-550D21C206CA}" type="slidenum">
              <a:rPr kumimoji="0" lang="en-US" altLang="en-US"/>
              <a:pPr>
                <a:spcBef>
                  <a:spcPct val="0"/>
                </a:spcBef>
              </a:pPr>
              <a:t>2</a:t>
            </a:fld>
            <a:endParaRPr kumimoji="0" lang="en-US" altLang="en-US"/>
          </a:p>
        </p:txBody>
      </p:sp>
      <p:sp>
        <p:nvSpPr>
          <p:cNvPr id="8197" name="Rectangle 2">
            <a:extLst>
              <a:ext uri="{FF2B5EF4-FFF2-40B4-BE49-F238E27FC236}">
                <a16:creationId xmlns:a16="http://schemas.microsoft.com/office/drawing/2014/main" id="{B70A6807-6626-4F73-B913-133D32FB6E78}"/>
              </a:ext>
            </a:extLst>
          </p:cNvPr>
          <p:cNvSpPr>
            <a:spLocks noChangeArrowheads="1" noTextEdit="1"/>
          </p:cNvSpPr>
          <p:nvPr>
            <p:ph type="sldImg"/>
          </p:nvPr>
        </p:nvSpPr>
        <p:spPr>
          <a:ln/>
        </p:spPr>
      </p:sp>
      <p:sp>
        <p:nvSpPr>
          <p:cNvPr id="8198" name="Rectangle 3">
            <a:extLst>
              <a:ext uri="{FF2B5EF4-FFF2-40B4-BE49-F238E27FC236}">
                <a16:creationId xmlns:a16="http://schemas.microsoft.com/office/drawing/2014/main" id="{1808A51F-FEE5-4EF6-AAE5-32F249665C4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8">
            <a:extLst>
              <a:ext uri="{FF2B5EF4-FFF2-40B4-BE49-F238E27FC236}">
                <a16:creationId xmlns:a16="http://schemas.microsoft.com/office/drawing/2014/main" id="{2E732574-D749-4876-9235-CD3F9277D749}"/>
              </a:ext>
            </a:extLst>
          </p:cNvPr>
          <p:cNvSpPr>
            <a:spLocks noGrp="1" noChangeArrowheads="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10243" name="Rectangle 10">
            <a:extLst>
              <a:ext uri="{FF2B5EF4-FFF2-40B4-BE49-F238E27FC236}">
                <a16:creationId xmlns:a16="http://schemas.microsoft.com/office/drawing/2014/main" id="{43289477-4F3B-4611-883D-E790FBF0F874}"/>
              </a:ext>
            </a:extLst>
          </p:cNvPr>
          <p:cNvSpPr>
            <a:spLocks noGrp="1" noChangeArrowheads="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10244" name="Rectangle 11">
            <a:extLst>
              <a:ext uri="{FF2B5EF4-FFF2-40B4-BE49-F238E27FC236}">
                <a16:creationId xmlns:a16="http://schemas.microsoft.com/office/drawing/2014/main" id="{DE6C23B6-EBA1-4165-984F-86B17CF30280}"/>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A5B1E15C-C9D4-4077-8456-5FC57508B1FA}" type="slidenum">
              <a:rPr kumimoji="0" lang="en-US" altLang="en-US"/>
              <a:pPr>
                <a:spcBef>
                  <a:spcPct val="0"/>
                </a:spcBef>
              </a:pPr>
              <a:t>3</a:t>
            </a:fld>
            <a:endParaRPr kumimoji="0" lang="en-US" altLang="en-US"/>
          </a:p>
        </p:txBody>
      </p:sp>
      <p:sp>
        <p:nvSpPr>
          <p:cNvPr id="10245" name="Rectangle 2">
            <a:extLst>
              <a:ext uri="{FF2B5EF4-FFF2-40B4-BE49-F238E27FC236}">
                <a16:creationId xmlns:a16="http://schemas.microsoft.com/office/drawing/2014/main" id="{C0E04BF3-A957-473C-8604-E81494318266}"/>
              </a:ext>
            </a:extLst>
          </p:cNvPr>
          <p:cNvSpPr>
            <a:spLocks noChangeArrowheads="1" noTextEdit="1"/>
          </p:cNvSpPr>
          <p:nvPr>
            <p:ph type="sldImg"/>
          </p:nvPr>
        </p:nvSpPr>
        <p:spPr>
          <a:ln/>
        </p:spPr>
      </p:sp>
      <p:sp>
        <p:nvSpPr>
          <p:cNvPr id="10246" name="Rectangle 3">
            <a:extLst>
              <a:ext uri="{FF2B5EF4-FFF2-40B4-BE49-F238E27FC236}">
                <a16:creationId xmlns:a16="http://schemas.microsoft.com/office/drawing/2014/main" id="{2CE3B5A0-0D8F-4CF2-AC24-CB15E48B3F6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8">
            <a:extLst>
              <a:ext uri="{FF2B5EF4-FFF2-40B4-BE49-F238E27FC236}">
                <a16:creationId xmlns:a16="http://schemas.microsoft.com/office/drawing/2014/main" id="{5F147565-0F96-44C9-A988-B4C7C853110B}"/>
              </a:ext>
            </a:extLst>
          </p:cNvPr>
          <p:cNvSpPr>
            <a:spLocks noGrp="1" noChangeArrowheads="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12291" name="Rectangle 10">
            <a:extLst>
              <a:ext uri="{FF2B5EF4-FFF2-40B4-BE49-F238E27FC236}">
                <a16:creationId xmlns:a16="http://schemas.microsoft.com/office/drawing/2014/main" id="{363E0315-1D06-4012-B9AA-8E5B0AFC2B1A}"/>
              </a:ext>
            </a:extLst>
          </p:cNvPr>
          <p:cNvSpPr>
            <a:spLocks noGrp="1" noChangeArrowheads="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12292" name="Rectangle 11">
            <a:extLst>
              <a:ext uri="{FF2B5EF4-FFF2-40B4-BE49-F238E27FC236}">
                <a16:creationId xmlns:a16="http://schemas.microsoft.com/office/drawing/2014/main" id="{5C298F52-601E-4D8B-A8C2-920E5490FA85}"/>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1F68F603-C15E-41D5-96B6-C2CA9C549106}" type="slidenum">
              <a:rPr kumimoji="0" lang="en-US" altLang="en-US"/>
              <a:pPr>
                <a:spcBef>
                  <a:spcPct val="0"/>
                </a:spcBef>
              </a:pPr>
              <a:t>4</a:t>
            </a:fld>
            <a:endParaRPr kumimoji="0" lang="en-US" altLang="en-US"/>
          </a:p>
        </p:txBody>
      </p:sp>
      <p:sp>
        <p:nvSpPr>
          <p:cNvPr id="12293" name="Rectangle 2">
            <a:extLst>
              <a:ext uri="{FF2B5EF4-FFF2-40B4-BE49-F238E27FC236}">
                <a16:creationId xmlns:a16="http://schemas.microsoft.com/office/drawing/2014/main" id="{DE4600D9-BE1F-491E-B379-C50296E6A086}"/>
              </a:ext>
            </a:extLst>
          </p:cNvPr>
          <p:cNvSpPr>
            <a:spLocks noChangeArrowheads="1" noTextEdit="1"/>
          </p:cNvSpPr>
          <p:nvPr>
            <p:ph type="sldImg"/>
          </p:nvPr>
        </p:nvSpPr>
        <p:spPr>
          <a:ln/>
        </p:spPr>
      </p:sp>
      <p:sp>
        <p:nvSpPr>
          <p:cNvPr id="12294" name="Rectangle 3">
            <a:extLst>
              <a:ext uri="{FF2B5EF4-FFF2-40B4-BE49-F238E27FC236}">
                <a16:creationId xmlns:a16="http://schemas.microsoft.com/office/drawing/2014/main" id="{B1EDE39F-F300-459C-8D6A-206EFAB18DC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8">
            <a:extLst>
              <a:ext uri="{FF2B5EF4-FFF2-40B4-BE49-F238E27FC236}">
                <a16:creationId xmlns:a16="http://schemas.microsoft.com/office/drawing/2014/main" id="{FDC03813-9180-43A4-ABCB-B821BE1D20BD}"/>
              </a:ext>
            </a:extLst>
          </p:cNvPr>
          <p:cNvSpPr>
            <a:spLocks noGrp="1" noChangeArrowheads="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14339" name="Rectangle 10">
            <a:extLst>
              <a:ext uri="{FF2B5EF4-FFF2-40B4-BE49-F238E27FC236}">
                <a16:creationId xmlns:a16="http://schemas.microsoft.com/office/drawing/2014/main" id="{3B07E274-7654-4E1E-A3B5-5505CCE6B857}"/>
              </a:ext>
            </a:extLst>
          </p:cNvPr>
          <p:cNvSpPr>
            <a:spLocks noGrp="1" noChangeArrowheads="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14340" name="Rectangle 11">
            <a:extLst>
              <a:ext uri="{FF2B5EF4-FFF2-40B4-BE49-F238E27FC236}">
                <a16:creationId xmlns:a16="http://schemas.microsoft.com/office/drawing/2014/main" id="{EB123D25-9187-4EA5-9D3F-B461B15263DF}"/>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3CE9CBFF-F223-43F4-9D87-C8AA4F6C8F13}" type="slidenum">
              <a:rPr kumimoji="0" lang="en-US" altLang="en-US"/>
              <a:pPr>
                <a:spcBef>
                  <a:spcPct val="0"/>
                </a:spcBef>
              </a:pPr>
              <a:t>5</a:t>
            </a:fld>
            <a:endParaRPr kumimoji="0" lang="en-US" altLang="en-US"/>
          </a:p>
        </p:txBody>
      </p:sp>
      <p:sp>
        <p:nvSpPr>
          <p:cNvPr id="14341" name="Rectangle 2">
            <a:extLst>
              <a:ext uri="{FF2B5EF4-FFF2-40B4-BE49-F238E27FC236}">
                <a16:creationId xmlns:a16="http://schemas.microsoft.com/office/drawing/2014/main" id="{F4E58F77-4448-49FA-80BE-654528F2329B}"/>
              </a:ext>
            </a:extLst>
          </p:cNvPr>
          <p:cNvSpPr>
            <a:spLocks noChangeArrowheads="1" noTextEdit="1"/>
          </p:cNvSpPr>
          <p:nvPr>
            <p:ph type="sldImg"/>
          </p:nvPr>
        </p:nvSpPr>
        <p:spPr>
          <a:ln/>
        </p:spPr>
      </p:sp>
      <p:sp>
        <p:nvSpPr>
          <p:cNvPr id="14342" name="Rectangle 3">
            <a:extLst>
              <a:ext uri="{FF2B5EF4-FFF2-40B4-BE49-F238E27FC236}">
                <a16:creationId xmlns:a16="http://schemas.microsoft.com/office/drawing/2014/main" id="{1D6496E6-FBC6-4168-B903-1B84CE95F17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8">
            <a:extLst>
              <a:ext uri="{FF2B5EF4-FFF2-40B4-BE49-F238E27FC236}">
                <a16:creationId xmlns:a16="http://schemas.microsoft.com/office/drawing/2014/main" id="{A53F438C-CC67-4812-A317-78494E3A8B13}"/>
              </a:ext>
            </a:extLst>
          </p:cNvPr>
          <p:cNvSpPr>
            <a:spLocks noGrp="1" noChangeArrowheads="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16387" name="Rectangle 10">
            <a:extLst>
              <a:ext uri="{FF2B5EF4-FFF2-40B4-BE49-F238E27FC236}">
                <a16:creationId xmlns:a16="http://schemas.microsoft.com/office/drawing/2014/main" id="{00ECA0DE-A13E-44C3-B2D5-5CE1870D615F}"/>
              </a:ext>
            </a:extLst>
          </p:cNvPr>
          <p:cNvSpPr>
            <a:spLocks noGrp="1" noChangeArrowheads="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16388" name="Rectangle 11">
            <a:extLst>
              <a:ext uri="{FF2B5EF4-FFF2-40B4-BE49-F238E27FC236}">
                <a16:creationId xmlns:a16="http://schemas.microsoft.com/office/drawing/2014/main" id="{9F15E128-78EE-42A5-8CBA-B72E3DF2C26A}"/>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35072ABA-D65D-466C-8B6B-E05504758FF3}" type="slidenum">
              <a:rPr kumimoji="0" lang="en-US" altLang="en-US"/>
              <a:pPr>
                <a:spcBef>
                  <a:spcPct val="0"/>
                </a:spcBef>
              </a:pPr>
              <a:t>6</a:t>
            </a:fld>
            <a:endParaRPr kumimoji="0" lang="en-US" altLang="en-US"/>
          </a:p>
        </p:txBody>
      </p:sp>
      <p:sp>
        <p:nvSpPr>
          <p:cNvPr id="16389" name="Rectangle 2">
            <a:extLst>
              <a:ext uri="{FF2B5EF4-FFF2-40B4-BE49-F238E27FC236}">
                <a16:creationId xmlns:a16="http://schemas.microsoft.com/office/drawing/2014/main" id="{F2C196AE-3473-47EB-B01C-DCB27FE284C4}"/>
              </a:ext>
            </a:extLst>
          </p:cNvPr>
          <p:cNvSpPr>
            <a:spLocks noChangeArrowheads="1" noTextEdit="1"/>
          </p:cNvSpPr>
          <p:nvPr>
            <p:ph type="sldImg"/>
          </p:nvPr>
        </p:nvSpPr>
        <p:spPr>
          <a:ln/>
        </p:spPr>
      </p:sp>
      <p:sp>
        <p:nvSpPr>
          <p:cNvPr id="16390" name="Rectangle 3">
            <a:extLst>
              <a:ext uri="{FF2B5EF4-FFF2-40B4-BE49-F238E27FC236}">
                <a16:creationId xmlns:a16="http://schemas.microsoft.com/office/drawing/2014/main" id="{53B8A714-C795-4252-BF6C-C06DFD3DEFB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8">
            <a:extLst>
              <a:ext uri="{FF2B5EF4-FFF2-40B4-BE49-F238E27FC236}">
                <a16:creationId xmlns:a16="http://schemas.microsoft.com/office/drawing/2014/main" id="{19287F67-9424-415C-8712-F53E0E62617C}"/>
              </a:ext>
            </a:extLst>
          </p:cNvPr>
          <p:cNvSpPr>
            <a:spLocks noGrp="1" noChangeArrowheads="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18435" name="Rectangle 10">
            <a:extLst>
              <a:ext uri="{FF2B5EF4-FFF2-40B4-BE49-F238E27FC236}">
                <a16:creationId xmlns:a16="http://schemas.microsoft.com/office/drawing/2014/main" id="{F9F38C56-D31C-4937-97D7-F18111EB7D0D}"/>
              </a:ext>
            </a:extLst>
          </p:cNvPr>
          <p:cNvSpPr>
            <a:spLocks noGrp="1" noChangeArrowheads="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18436" name="Rectangle 11">
            <a:extLst>
              <a:ext uri="{FF2B5EF4-FFF2-40B4-BE49-F238E27FC236}">
                <a16:creationId xmlns:a16="http://schemas.microsoft.com/office/drawing/2014/main" id="{38386213-310B-4C09-8C09-57D73F7E6196}"/>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53E015AA-EB06-4DC7-B140-4FECBE5E608F}" type="slidenum">
              <a:rPr kumimoji="0" lang="en-US" altLang="en-US"/>
              <a:pPr>
                <a:spcBef>
                  <a:spcPct val="0"/>
                </a:spcBef>
              </a:pPr>
              <a:t>7</a:t>
            </a:fld>
            <a:endParaRPr kumimoji="0" lang="en-US" altLang="en-US"/>
          </a:p>
        </p:txBody>
      </p:sp>
      <p:sp>
        <p:nvSpPr>
          <p:cNvPr id="18437" name="Rectangle 2">
            <a:extLst>
              <a:ext uri="{FF2B5EF4-FFF2-40B4-BE49-F238E27FC236}">
                <a16:creationId xmlns:a16="http://schemas.microsoft.com/office/drawing/2014/main" id="{C724DB12-24C9-476D-B9E3-F1FC75A62917}"/>
              </a:ext>
            </a:extLst>
          </p:cNvPr>
          <p:cNvSpPr>
            <a:spLocks noChangeArrowheads="1" noTextEdit="1"/>
          </p:cNvSpPr>
          <p:nvPr>
            <p:ph type="sldImg"/>
          </p:nvPr>
        </p:nvSpPr>
        <p:spPr>
          <a:ln/>
        </p:spPr>
      </p:sp>
      <p:sp>
        <p:nvSpPr>
          <p:cNvPr id="18438" name="Rectangle 3">
            <a:extLst>
              <a:ext uri="{FF2B5EF4-FFF2-40B4-BE49-F238E27FC236}">
                <a16:creationId xmlns:a16="http://schemas.microsoft.com/office/drawing/2014/main" id="{5A1218D6-9016-4B84-8CAF-13B3FD834E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8">
            <a:extLst>
              <a:ext uri="{FF2B5EF4-FFF2-40B4-BE49-F238E27FC236}">
                <a16:creationId xmlns:a16="http://schemas.microsoft.com/office/drawing/2014/main" id="{DB01EE41-2411-488E-B078-CFE23F1CEF3C}"/>
              </a:ext>
            </a:extLst>
          </p:cNvPr>
          <p:cNvSpPr>
            <a:spLocks noGrp="1" noChangeArrowheads="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20483" name="Rectangle 10">
            <a:extLst>
              <a:ext uri="{FF2B5EF4-FFF2-40B4-BE49-F238E27FC236}">
                <a16:creationId xmlns:a16="http://schemas.microsoft.com/office/drawing/2014/main" id="{DA340BE1-40CA-4E98-A589-6D5BD61854B8}"/>
              </a:ext>
            </a:extLst>
          </p:cNvPr>
          <p:cNvSpPr>
            <a:spLocks noGrp="1" noChangeArrowheads="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20484" name="Rectangle 11">
            <a:extLst>
              <a:ext uri="{FF2B5EF4-FFF2-40B4-BE49-F238E27FC236}">
                <a16:creationId xmlns:a16="http://schemas.microsoft.com/office/drawing/2014/main" id="{13157BEE-EC09-4811-8DF5-D0A89D917277}"/>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51893EBB-358C-441D-BF78-C565DBA5B06B}" type="slidenum">
              <a:rPr kumimoji="0" lang="en-US" altLang="en-US"/>
              <a:pPr>
                <a:spcBef>
                  <a:spcPct val="0"/>
                </a:spcBef>
              </a:pPr>
              <a:t>8</a:t>
            </a:fld>
            <a:endParaRPr kumimoji="0" lang="en-US" altLang="en-US"/>
          </a:p>
        </p:txBody>
      </p:sp>
      <p:sp>
        <p:nvSpPr>
          <p:cNvPr id="20485" name="Rectangle 2">
            <a:extLst>
              <a:ext uri="{FF2B5EF4-FFF2-40B4-BE49-F238E27FC236}">
                <a16:creationId xmlns:a16="http://schemas.microsoft.com/office/drawing/2014/main" id="{D32D6733-541F-4F9A-A14E-5EBE423519FC}"/>
              </a:ext>
            </a:extLst>
          </p:cNvPr>
          <p:cNvSpPr>
            <a:spLocks noChangeArrowheads="1" noTextEdit="1"/>
          </p:cNvSpPr>
          <p:nvPr>
            <p:ph type="sldImg"/>
          </p:nvPr>
        </p:nvSpPr>
        <p:spPr>
          <a:ln/>
        </p:spPr>
      </p:sp>
      <p:sp>
        <p:nvSpPr>
          <p:cNvPr id="20486" name="Rectangle 3">
            <a:extLst>
              <a:ext uri="{FF2B5EF4-FFF2-40B4-BE49-F238E27FC236}">
                <a16:creationId xmlns:a16="http://schemas.microsoft.com/office/drawing/2014/main" id="{693C4967-45B1-4549-AA78-90789BA77B9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8">
            <a:extLst>
              <a:ext uri="{FF2B5EF4-FFF2-40B4-BE49-F238E27FC236}">
                <a16:creationId xmlns:a16="http://schemas.microsoft.com/office/drawing/2014/main" id="{B19F2CAF-EA2A-44CB-86AA-2D5297CCE058}"/>
              </a:ext>
            </a:extLst>
          </p:cNvPr>
          <p:cNvSpPr>
            <a:spLocks noGrp="1" noChangeArrowheads="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22531" name="Rectangle 10">
            <a:extLst>
              <a:ext uri="{FF2B5EF4-FFF2-40B4-BE49-F238E27FC236}">
                <a16:creationId xmlns:a16="http://schemas.microsoft.com/office/drawing/2014/main" id="{878B1BE5-4022-4271-AE05-04A2E81866CA}"/>
              </a:ext>
            </a:extLst>
          </p:cNvPr>
          <p:cNvSpPr>
            <a:spLocks noGrp="1" noChangeArrowheads="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22532" name="Rectangle 11">
            <a:extLst>
              <a:ext uri="{FF2B5EF4-FFF2-40B4-BE49-F238E27FC236}">
                <a16:creationId xmlns:a16="http://schemas.microsoft.com/office/drawing/2014/main" id="{C51B9CC8-3219-40FC-8323-B5DAC92EDAF0}"/>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53401BC6-56F4-497C-9501-3CD17B863638}" type="slidenum">
              <a:rPr kumimoji="0" lang="en-US" altLang="en-US"/>
              <a:pPr>
                <a:spcBef>
                  <a:spcPct val="0"/>
                </a:spcBef>
              </a:pPr>
              <a:t>9</a:t>
            </a:fld>
            <a:endParaRPr kumimoji="0" lang="en-US" altLang="en-US"/>
          </a:p>
        </p:txBody>
      </p:sp>
      <p:sp>
        <p:nvSpPr>
          <p:cNvPr id="22533" name="Rectangle 2">
            <a:extLst>
              <a:ext uri="{FF2B5EF4-FFF2-40B4-BE49-F238E27FC236}">
                <a16:creationId xmlns:a16="http://schemas.microsoft.com/office/drawing/2014/main" id="{83B72C3A-C397-4376-ABC8-FA3D44382FE0}"/>
              </a:ext>
            </a:extLst>
          </p:cNvPr>
          <p:cNvSpPr>
            <a:spLocks noChangeArrowheads="1" noTextEdit="1"/>
          </p:cNvSpPr>
          <p:nvPr>
            <p:ph type="sldImg"/>
          </p:nvPr>
        </p:nvSpPr>
        <p:spPr>
          <a:ln/>
        </p:spPr>
      </p:sp>
      <p:sp>
        <p:nvSpPr>
          <p:cNvPr id="22534" name="Rectangle 3">
            <a:extLst>
              <a:ext uri="{FF2B5EF4-FFF2-40B4-BE49-F238E27FC236}">
                <a16:creationId xmlns:a16="http://schemas.microsoft.com/office/drawing/2014/main" id="{13D59D55-94F7-44DD-9F4C-7B6C8DE6B65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8">
            <a:extLst>
              <a:ext uri="{FF2B5EF4-FFF2-40B4-BE49-F238E27FC236}">
                <a16:creationId xmlns:a16="http://schemas.microsoft.com/office/drawing/2014/main" id="{AED30E55-8C5B-46A2-A437-8FA44EC14FE7}"/>
              </a:ext>
            </a:extLst>
          </p:cNvPr>
          <p:cNvSpPr>
            <a:spLocks noGrp="1" noChangeArrowheads="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24579" name="Rectangle 10">
            <a:extLst>
              <a:ext uri="{FF2B5EF4-FFF2-40B4-BE49-F238E27FC236}">
                <a16:creationId xmlns:a16="http://schemas.microsoft.com/office/drawing/2014/main" id="{C8325856-5B5B-4C2D-9354-8A171664BB84}"/>
              </a:ext>
            </a:extLst>
          </p:cNvPr>
          <p:cNvSpPr>
            <a:spLocks noGrp="1" noChangeArrowheads="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24580" name="Rectangle 11">
            <a:extLst>
              <a:ext uri="{FF2B5EF4-FFF2-40B4-BE49-F238E27FC236}">
                <a16:creationId xmlns:a16="http://schemas.microsoft.com/office/drawing/2014/main" id="{AF8B4151-8E75-4CFF-9FE5-53DD103BE204}"/>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13AF5CDA-30F3-4AA6-A127-584E919077D2}" type="slidenum">
              <a:rPr kumimoji="0" lang="en-US" altLang="en-US"/>
              <a:pPr>
                <a:spcBef>
                  <a:spcPct val="0"/>
                </a:spcBef>
              </a:pPr>
              <a:t>10</a:t>
            </a:fld>
            <a:endParaRPr kumimoji="0" lang="en-US" altLang="en-US"/>
          </a:p>
        </p:txBody>
      </p:sp>
      <p:sp>
        <p:nvSpPr>
          <p:cNvPr id="24581" name="Rectangle 2">
            <a:extLst>
              <a:ext uri="{FF2B5EF4-FFF2-40B4-BE49-F238E27FC236}">
                <a16:creationId xmlns:a16="http://schemas.microsoft.com/office/drawing/2014/main" id="{E004CB26-ED2C-46AB-892B-CAE346440845}"/>
              </a:ext>
            </a:extLst>
          </p:cNvPr>
          <p:cNvSpPr>
            <a:spLocks noChangeArrowheads="1" noTextEdit="1"/>
          </p:cNvSpPr>
          <p:nvPr>
            <p:ph type="sldImg"/>
          </p:nvPr>
        </p:nvSpPr>
        <p:spPr>
          <a:ln/>
        </p:spPr>
      </p:sp>
      <p:sp>
        <p:nvSpPr>
          <p:cNvPr id="24582" name="Rectangle 3">
            <a:extLst>
              <a:ext uri="{FF2B5EF4-FFF2-40B4-BE49-F238E27FC236}">
                <a16:creationId xmlns:a16="http://schemas.microsoft.com/office/drawing/2014/main" id="{7FB51174-B15A-4A6F-BB66-E0B281F8B6D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8">
            <a:extLst>
              <a:ext uri="{FF2B5EF4-FFF2-40B4-BE49-F238E27FC236}">
                <a16:creationId xmlns:a16="http://schemas.microsoft.com/office/drawing/2014/main" id="{151FAEAB-18AC-487D-A13F-5EEBBB794D39}"/>
              </a:ext>
            </a:extLst>
          </p:cNvPr>
          <p:cNvSpPr>
            <a:spLocks noGrp="1" noChangeArrowheads="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26627" name="Rectangle 10">
            <a:extLst>
              <a:ext uri="{FF2B5EF4-FFF2-40B4-BE49-F238E27FC236}">
                <a16:creationId xmlns:a16="http://schemas.microsoft.com/office/drawing/2014/main" id="{733A8BFE-44EF-4D3B-850C-1DB185FD2484}"/>
              </a:ext>
            </a:extLst>
          </p:cNvPr>
          <p:cNvSpPr>
            <a:spLocks noGrp="1" noChangeArrowheads="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26628" name="Rectangle 11">
            <a:extLst>
              <a:ext uri="{FF2B5EF4-FFF2-40B4-BE49-F238E27FC236}">
                <a16:creationId xmlns:a16="http://schemas.microsoft.com/office/drawing/2014/main" id="{7B787944-8FE6-44CB-AC75-4FEF1A0FAA9B}"/>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D7DA20C5-1244-4304-B8A6-DADBF87E4EDB}" type="slidenum">
              <a:rPr kumimoji="0" lang="en-US" altLang="en-US"/>
              <a:pPr>
                <a:spcBef>
                  <a:spcPct val="0"/>
                </a:spcBef>
              </a:pPr>
              <a:t>11</a:t>
            </a:fld>
            <a:endParaRPr kumimoji="0" lang="en-US" altLang="en-US"/>
          </a:p>
        </p:txBody>
      </p:sp>
      <p:sp>
        <p:nvSpPr>
          <p:cNvPr id="26629" name="Rectangle 2">
            <a:extLst>
              <a:ext uri="{FF2B5EF4-FFF2-40B4-BE49-F238E27FC236}">
                <a16:creationId xmlns:a16="http://schemas.microsoft.com/office/drawing/2014/main" id="{099D4B74-3441-4611-88D7-E83B760A7DE0}"/>
              </a:ext>
            </a:extLst>
          </p:cNvPr>
          <p:cNvSpPr>
            <a:spLocks noChangeArrowheads="1" noTextEdit="1"/>
          </p:cNvSpPr>
          <p:nvPr>
            <p:ph type="sldImg"/>
          </p:nvPr>
        </p:nvSpPr>
        <p:spPr>
          <a:ln/>
        </p:spPr>
      </p:sp>
      <p:sp>
        <p:nvSpPr>
          <p:cNvPr id="26630" name="Rectangle 3">
            <a:extLst>
              <a:ext uri="{FF2B5EF4-FFF2-40B4-BE49-F238E27FC236}">
                <a16:creationId xmlns:a16="http://schemas.microsoft.com/office/drawing/2014/main" id="{718478C3-CAC0-4BC3-9DF6-B667C2EA176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8">
            <a:extLst>
              <a:ext uri="{FF2B5EF4-FFF2-40B4-BE49-F238E27FC236}">
                <a16:creationId xmlns:a16="http://schemas.microsoft.com/office/drawing/2014/main" id="{DB6CABA8-4F86-4B2F-BBE8-C2665C867504}"/>
              </a:ext>
            </a:extLst>
          </p:cNvPr>
          <p:cNvSpPr>
            <a:spLocks noGrp="1" noChangeArrowheads="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28675" name="Rectangle 10">
            <a:extLst>
              <a:ext uri="{FF2B5EF4-FFF2-40B4-BE49-F238E27FC236}">
                <a16:creationId xmlns:a16="http://schemas.microsoft.com/office/drawing/2014/main" id="{AD39DF00-D351-4463-9E03-503E20B1B4FE}"/>
              </a:ext>
            </a:extLst>
          </p:cNvPr>
          <p:cNvSpPr>
            <a:spLocks noGrp="1" noChangeArrowheads="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28676" name="Rectangle 11">
            <a:extLst>
              <a:ext uri="{FF2B5EF4-FFF2-40B4-BE49-F238E27FC236}">
                <a16:creationId xmlns:a16="http://schemas.microsoft.com/office/drawing/2014/main" id="{508546E7-A587-4897-98AC-59AB244A3000}"/>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AD75EE54-9EB3-4787-8F18-06022F53A4A1}" type="slidenum">
              <a:rPr kumimoji="0" lang="en-US" altLang="en-US"/>
              <a:pPr>
                <a:spcBef>
                  <a:spcPct val="0"/>
                </a:spcBef>
              </a:pPr>
              <a:t>12</a:t>
            </a:fld>
            <a:endParaRPr kumimoji="0" lang="en-US" altLang="en-US"/>
          </a:p>
        </p:txBody>
      </p:sp>
      <p:sp>
        <p:nvSpPr>
          <p:cNvPr id="28677" name="Rectangle 2">
            <a:extLst>
              <a:ext uri="{FF2B5EF4-FFF2-40B4-BE49-F238E27FC236}">
                <a16:creationId xmlns:a16="http://schemas.microsoft.com/office/drawing/2014/main" id="{51C1194C-B213-4753-9782-904E1245018E}"/>
              </a:ext>
            </a:extLst>
          </p:cNvPr>
          <p:cNvSpPr>
            <a:spLocks noChangeArrowheads="1" noTextEdit="1"/>
          </p:cNvSpPr>
          <p:nvPr>
            <p:ph type="sldImg"/>
          </p:nvPr>
        </p:nvSpPr>
        <p:spPr>
          <a:ln/>
        </p:spPr>
      </p:sp>
      <p:sp>
        <p:nvSpPr>
          <p:cNvPr id="28678" name="Rectangle 3">
            <a:extLst>
              <a:ext uri="{FF2B5EF4-FFF2-40B4-BE49-F238E27FC236}">
                <a16:creationId xmlns:a16="http://schemas.microsoft.com/office/drawing/2014/main" id="{B834D513-6CC3-4624-8F0E-4E5F34A91F6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Note: Canadian Oxford dictionary defines ageism as “prejudice or discrimination on the grounds of age” so students may find this term used elsewhere to describe discrimination against ANY age.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E0EEBCFA-98B5-42CF-BA72-52FCAD55C6EB}"/>
              </a:ext>
            </a:extLst>
          </p:cNvPr>
          <p:cNvSpPr>
            <a:spLocks noGrp="1" noRot="1" noChangeAspect="1" noTextEdit="1"/>
          </p:cNvSpPr>
          <p:nvPr>
            <p:ph type="sldImg"/>
          </p:nvPr>
        </p:nvSpPr>
        <p:spPr>
          <a:ln/>
        </p:spPr>
      </p:sp>
      <p:sp>
        <p:nvSpPr>
          <p:cNvPr id="30723" name="Notes Placeholder 2">
            <a:extLst>
              <a:ext uri="{FF2B5EF4-FFF2-40B4-BE49-F238E27FC236}">
                <a16:creationId xmlns:a16="http://schemas.microsoft.com/office/drawing/2014/main" id="{95E6F62B-B51A-4297-A0BB-39EAAFAFDCD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
        <p:nvSpPr>
          <p:cNvPr id="30724" name="Header Placeholder 3">
            <a:extLst>
              <a:ext uri="{FF2B5EF4-FFF2-40B4-BE49-F238E27FC236}">
                <a16:creationId xmlns:a16="http://schemas.microsoft.com/office/drawing/2014/main" id="{BDC1412B-A2AC-4B71-8D5E-2C413F1270F7}"/>
              </a:ext>
            </a:extLst>
          </p:cNvPr>
          <p:cNvSpPr>
            <a:spLocks noGrp="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30725" name="Footer Placeholder 4">
            <a:extLst>
              <a:ext uri="{FF2B5EF4-FFF2-40B4-BE49-F238E27FC236}">
                <a16:creationId xmlns:a16="http://schemas.microsoft.com/office/drawing/2014/main" id="{59708BDF-5A9C-4EDF-9E20-022DF68787E8}"/>
              </a:ext>
            </a:extLst>
          </p:cNvPr>
          <p:cNvSpPr>
            <a:spLocks noGrp="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30726" name="Slide Number Placeholder 5">
            <a:extLst>
              <a:ext uri="{FF2B5EF4-FFF2-40B4-BE49-F238E27FC236}">
                <a16:creationId xmlns:a16="http://schemas.microsoft.com/office/drawing/2014/main" id="{C35C3E51-94DC-4DD2-8DC4-9DDF409AE509}"/>
              </a:ext>
            </a:extLst>
          </p:cNvPr>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D29C5FBE-95C8-42F3-B20D-5DDA1F850EC6}" type="slidenum">
              <a:rPr kumimoji="0" lang="en-US" altLang="en-US"/>
              <a:pPr>
                <a:spcBef>
                  <a:spcPct val="0"/>
                </a:spcBef>
              </a:pPr>
              <a:t>13</a:t>
            </a:fld>
            <a:endParaRPr kumimoji="0"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8">
            <a:extLst>
              <a:ext uri="{FF2B5EF4-FFF2-40B4-BE49-F238E27FC236}">
                <a16:creationId xmlns:a16="http://schemas.microsoft.com/office/drawing/2014/main" id="{CAC786FE-736C-4295-927B-7809FC713BDA}"/>
              </a:ext>
            </a:extLst>
          </p:cNvPr>
          <p:cNvSpPr>
            <a:spLocks noGrp="1" noChangeArrowheads="1"/>
          </p:cNvSpPr>
          <p:nvPr>
            <p:ph type="hdr" sz="quarter"/>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US" altLang="en-US"/>
              <a:t>CHAPTER ONE: BASIC CONCEPTS AND METHODS</a:t>
            </a:r>
          </a:p>
        </p:txBody>
      </p:sp>
      <p:sp>
        <p:nvSpPr>
          <p:cNvPr id="32771" name="Rectangle 10">
            <a:extLst>
              <a:ext uri="{FF2B5EF4-FFF2-40B4-BE49-F238E27FC236}">
                <a16:creationId xmlns:a16="http://schemas.microsoft.com/office/drawing/2014/main" id="{78FB478F-27BF-4586-A336-D07DEDB2733C}"/>
              </a:ext>
            </a:extLst>
          </p:cNvPr>
          <p:cNvSpPr>
            <a:spLocks noGrp="1" noChangeArrowheads="1"/>
          </p:cNvSpPr>
          <p:nvPr>
            <p:ph type="ftr" sz="quarter" idx="4"/>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r>
              <a:rPr kumimoji="0" lang="en-CA" altLang="en-US"/>
              <a:t>Copyright © 2012 Pearson Canada Inc.</a:t>
            </a:r>
            <a:endParaRPr kumimoji="0" lang="en-US" altLang="en-US"/>
          </a:p>
        </p:txBody>
      </p:sp>
      <p:sp>
        <p:nvSpPr>
          <p:cNvPr id="32772" name="Rectangle 11">
            <a:extLst>
              <a:ext uri="{FF2B5EF4-FFF2-40B4-BE49-F238E27FC236}">
                <a16:creationId xmlns:a16="http://schemas.microsoft.com/office/drawing/2014/main" id="{DD81D91E-1D75-4BAB-AA93-4EFFDB0E289A}"/>
              </a:ext>
            </a:extLst>
          </p:cNvPr>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1DA55F9C-F891-4E90-B69F-5104CA8C02CC}" type="slidenum">
              <a:rPr kumimoji="0" lang="en-US" altLang="en-US"/>
              <a:pPr>
                <a:spcBef>
                  <a:spcPct val="0"/>
                </a:spcBef>
              </a:pPr>
              <a:t>14</a:t>
            </a:fld>
            <a:endParaRPr kumimoji="0" lang="en-US" altLang="en-US"/>
          </a:p>
        </p:txBody>
      </p:sp>
      <p:sp>
        <p:nvSpPr>
          <p:cNvPr id="32773" name="Rectangle 2">
            <a:extLst>
              <a:ext uri="{FF2B5EF4-FFF2-40B4-BE49-F238E27FC236}">
                <a16:creationId xmlns:a16="http://schemas.microsoft.com/office/drawing/2014/main" id="{499DAF90-B7AB-4F85-82D8-4F29461F6DB8}"/>
              </a:ext>
            </a:extLst>
          </p:cNvPr>
          <p:cNvSpPr>
            <a:spLocks noChangeArrowheads="1" noTextEdit="1"/>
          </p:cNvSpPr>
          <p:nvPr>
            <p:ph type="sldImg"/>
          </p:nvPr>
        </p:nvSpPr>
        <p:spPr>
          <a:ln/>
        </p:spPr>
      </p:sp>
      <p:sp>
        <p:nvSpPr>
          <p:cNvPr id="32774" name="Rectangle 3">
            <a:extLst>
              <a:ext uri="{FF2B5EF4-FFF2-40B4-BE49-F238E27FC236}">
                <a16:creationId xmlns:a16="http://schemas.microsoft.com/office/drawing/2014/main" id="{65A7EDFB-96D1-4342-83C3-FEEDCA02B1D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Text Box 7">
            <a:extLst>
              <a:ext uri="{FF2B5EF4-FFF2-40B4-BE49-F238E27FC236}">
                <a16:creationId xmlns:a16="http://schemas.microsoft.com/office/drawing/2014/main" id="{B3AC8F6C-103A-4FB7-AC98-ECC156F176F6}"/>
              </a:ext>
            </a:extLst>
          </p:cNvPr>
          <p:cNvSpPr txBox="1">
            <a:spLocks noChangeArrowheads="1"/>
          </p:cNvSpPr>
          <p:nvPr/>
        </p:nvSpPr>
        <p:spPr bwMode="auto">
          <a:xfrm>
            <a:off x="0" y="0"/>
            <a:ext cx="9144000" cy="457200"/>
          </a:xfrm>
          <a:prstGeom prst="rect">
            <a:avLst/>
          </a:prstGeom>
          <a:solidFill>
            <a:srgbClr val="009999">
              <a:alpha val="988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endParaRPr lang="en-CA" altLang="en-US">
              <a:latin typeface="Arial" panose="020B0604020202020204" pitchFamily="34" charset="0"/>
            </a:endParaRPr>
          </a:p>
        </p:txBody>
      </p:sp>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CA" dirty="0"/>
          </a:p>
        </p:txBody>
      </p:sp>
      <p:sp>
        <p:nvSpPr>
          <p:cNvPr id="5" name="Footer Placeholder 4">
            <a:extLst>
              <a:ext uri="{FF2B5EF4-FFF2-40B4-BE49-F238E27FC236}">
                <a16:creationId xmlns:a16="http://schemas.microsoft.com/office/drawing/2014/main" id="{677CF983-87F1-43A4-9D24-21CC5528FCCE}"/>
              </a:ext>
            </a:extLst>
          </p:cNvPr>
          <p:cNvSpPr>
            <a:spLocks noGrp="1"/>
          </p:cNvSpPr>
          <p:nvPr>
            <p:ph type="ftr" sz="quarter" idx="10"/>
          </p:nvPr>
        </p:nvSpPr>
        <p:spPr/>
        <p:txBody>
          <a:bodyPr/>
          <a:lstStyle>
            <a:lvl1pPr>
              <a:defRPr/>
            </a:lvl1pPr>
          </a:lstStyle>
          <a:p>
            <a:pPr>
              <a:defRPr/>
            </a:pPr>
            <a:r>
              <a:rPr lang="en-US"/>
              <a:t>Copyright © 2012 Pearson Canada Inc.</a:t>
            </a:r>
          </a:p>
        </p:txBody>
      </p:sp>
      <p:sp>
        <p:nvSpPr>
          <p:cNvPr id="6" name="Slide Number Placeholder 5">
            <a:extLst>
              <a:ext uri="{FF2B5EF4-FFF2-40B4-BE49-F238E27FC236}">
                <a16:creationId xmlns:a16="http://schemas.microsoft.com/office/drawing/2014/main" id="{7745A649-AA6E-44E1-AF71-C68C3162B807}"/>
              </a:ext>
            </a:extLst>
          </p:cNvPr>
          <p:cNvSpPr>
            <a:spLocks noGrp="1"/>
          </p:cNvSpPr>
          <p:nvPr>
            <p:ph type="sldNum" sz="quarter" idx="11"/>
          </p:nvPr>
        </p:nvSpPr>
        <p:spPr/>
        <p:txBody>
          <a:bodyPr/>
          <a:lstStyle>
            <a:lvl1pPr>
              <a:defRPr/>
            </a:lvl1pPr>
          </a:lstStyle>
          <a:p>
            <a:pPr>
              <a:defRPr/>
            </a:pPr>
            <a:r>
              <a:rPr lang="en-US" altLang="en-US"/>
              <a:t>1 - </a:t>
            </a:r>
            <a:fld id="{7B2FAE13-9F0A-4EB8-BE05-9F7E75565B60}" type="slidenum">
              <a:rPr lang="en-US" altLang="en-US" smtClean="0"/>
              <a:pPr>
                <a:defRPr/>
              </a:pPr>
              <a:t>‹#›</a:t>
            </a:fld>
            <a:endParaRPr lang="en-US" altLang="en-US"/>
          </a:p>
        </p:txBody>
      </p:sp>
    </p:spTree>
    <p:extLst>
      <p:ext uri="{BB962C8B-B14F-4D97-AF65-F5344CB8AC3E}">
        <p14:creationId xmlns:p14="http://schemas.microsoft.com/office/powerpoint/2010/main" val="250647518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D7E6B0"/>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4BFD42A-8517-4EFF-8218-805AFF68C65F}"/>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CA" altLang="en-US"/>
          </a:p>
        </p:txBody>
      </p:sp>
      <p:sp>
        <p:nvSpPr>
          <p:cNvPr id="1027" name="Text Placeholder 2">
            <a:extLst>
              <a:ext uri="{FF2B5EF4-FFF2-40B4-BE49-F238E27FC236}">
                <a16:creationId xmlns:a16="http://schemas.microsoft.com/office/drawing/2014/main" id="{18E9FD8E-BB97-43B5-A9C2-FB5E01B4DE57}"/>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CA" altLang="en-US"/>
          </a:p>
        </p:txBody>
      </p:sp>
      <p:sp>
        <p:nvSpPr>
          <p:cNvPr id="9" name="Footer Placeholder 4">
            <a:extLst>
              <a:ext uri="{FF2B5EF4-FFF2-40B4-BE49-F238E27FC236}">
                <a16:creationId xmlns:a16="http://schemas.microsoft.com/office/drawing/2014/main" id="{5C0E0F0E-5EC6-4941-B1EE-D84932C1BDBE}"/>
              </a:ext>
            </a:extLst>
          </p:cNvPr>
          <p:cNvSpPr>
            <a:spLocks noGrp="1"/>
          </p:cNvSpPr>
          <p:nvPr>
            <p:ph type="ftr" sz="quarter" idx="3"/>
          </p:nvPr>
        </p:nvSpPr>
        <p:spPr>
          <a:xfrm>
            <a:off x="304800" y="6356350"/>
            <a:ext cx="34290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pPr>
              <a:defRPr/>
            </a:pPr>
            <a:r>
              <a:rPr lang="en-US"/>
              <a:t>Copyright © 2012 Pearson Canada Inc.</a:t>
            </a:r>
          </a:p>
        </p:txBody>
      </p:sp>
      <p:sp>
        <p:nvSpPr>
          <p:cNvPr id="10" name="Slide Number Placeholder 5">
            <a:extLst>
              <a:ext uri="{FF2B5EF4-FFF2-40B4-BE49-F238E27FC236}">
                <a16:creationId xmlns:a16="http://schemas.microsoft.com/office/drawing/2014/main" id="{2923AB71-F620-407F-972B-62BFE0EF8BA8}"/>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r>
              <a:rPr lang="en-US" altLang="en-US"/>
              <a:t>1 - </a:t>
            </a:r>
            <a:fld id="{23638E27-1444-4F35-9FE3-84FFD0A3B737}" type="slidenum">
              <a:rPr lang="en-US" altLang="en-US" smtClean="0"/>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875" r:id="rId1"/>
  </p:sldLayoutIdLst>
  <p:hf hdr="0" dt="0"/>
  <p:txStyles>
    <p:titleStyle>
      <a:lvl1pPr algn="ctr" rtl="0" eaLnBrk="0" fontAlgn="base" hangingPunct="0">
        <a:spcBef>
          <a:spcPct val="0"/>
        </a:spcBef>
        <a:spcAft>
          <a:spcPct val="0"/>
        </a:spcAft>
        <a:defRPr sz="4400" kern="1200">
          <a:solidFill>
            <a:schemeClr val="tx1"/>
          </a:solidFill>
          <a:latin typeface="Arial" charset="0"/>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Arial" charset="0"/>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Arial" charset="0"/>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charset="0"/>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charset="0"/>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A3F3368B-C119-4070-87E3-9180B7DD2A0B}"/>
              </a:ext>
            </a:extLst>
          </p:cNvPr>
          <p:cNvSpPr>
            <a:spLocks noGrp="1" noChangeArrowheads="1"/>
          </p:cNvSpPr>
          <p:nvPr>
            <p:ph type="ctrTitle"/>
          </p:nvPr>
        </p:nvSpPr>
        <p:spPr>
          <a:xfrm>
            <a:off x="2133600" y="533400"/>
            <a:ext cx="6324600" cy="4038600"/>
          </a:xfrm>
        </p:spPr>
        <p:txBody>
          <a:bodyPr/>
          <a:lstStyle/>
          <a:p>
            <a:pPr eaLnBrk="1" hangingPunct="1"/>
            <a:r>
              <a:rPr lang="en-US" altLang="en-US">
                <a:latin typeface="Calibri" panose="020F0502020204030204" pitchFamily="34" charset="0"/>
              </a:rPr>
              <a:t>AHSC 220</a:t>
            </a:r>
            <a:br>
              <a:rPr lang="en-US" altLang="en-US">
                <a:latin typeface="Calibri" panose="020F0502020204030204" pitchFamily="34" charset="0"/>
              </a:rPr>
            </a:br>
            <a:r>
              <a:rPr lang="en-US" altLang="en-US">
                <a:latin typeface="Calibri" panose="020F0502020204030204" pitchFamily="34" charset="0"/>
              </a:rPr>
              <a:t>Lifespan Growth &amp;          Development</a:t>
            </a:r>
            <a:br>
              <a:rPr lang="en-US" altLang="en-US">
                <a:latin typeface="Calibri" panose="020F0502020204030204" pitchFamily="34" charset="0"/>
              </a:rPr>
            </a:br>
            <a:br>
              <a:rPr lang="en-US" altLang="en-US">
                <a:latin typeface="Calibri" panose="020F0502020204030204" pitchFamily="34" charset="0"/>
              </a:rPr>
            </a:br>
            <a:r>
              <a:rPr lang="en-US" altLang="en-US">
                <a:latin typeface="Calibri" panose="020F0502020204030204" pitchFamily="34" charset="0"/>
              </a:rPr>
              <a:t>Professor</a:t>
            </a:r>
            <a:br>
              <a:rPr lang="en-US" altLang="en-US">
                <a:latin typeface="Calibri" panose="020F0502020204030204" pitchFamily="34" charset="0"/>
              </a:rPr>
            </a:br>
            <a:r>
              <a:rPr lang="en-US" altLang="en-US">
                <a:latin typeface="Calibri" panose="020F0502020204030204" pitchFamily="34" charset="0"/>
              </a:rPr>
              <a:t>Dr. Anastassios Carayannis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1AA5448A-7B19-4EE4-B3D9-290CA6632289}"/>
              </a:ext>
            </a:extLst>
          </p:cNvPr>
          <p:cNvSpPr>
            <a:spLocks noGrp="1" noChangeArrowheads="1"/>
          </p:cNvSpPr>
          <p:nvPr>
            <p:ph type="ctrTitle"/>
          </p:nvPr>
        </p:nvSpPr>
        <p:spPr>
          <a:xfrm>
            <a:off x="533400" y="533400"/>
            <a:ext cx="7924800" cy="4038600"/>
          </a:xfrm>
        </p:spPr>
        <p:txBody>
          <a:bodyPr/>
          <a:lstStyle/>
          <a:p>
            <a:pPr eaLnBrk="1" hangingPunct="1"/>
            <a:r>
              <a:rPr lang="en-US" altLang="en-US" b="1">
                <a:latin typeface="Calibri" panose="020F0502020204030204" pitchFamily="34" charset="0"/>
              </a:rPr>
              <a:t>CHAPTER 1</a:t>
            </a:r>
            <a:br>
              <a:rPr lang="en-US" altLang="en-US" b="1">
                <a:latin typeface="Calibri" panose="020F0502020204030204" pitchFamily="34" charset="0"/>
              </a:rPr>
            </a:br>
            <a:endParaRPr lang="en-US" altLang="en-US">
              <a:latin typeface="Calibri" panose="020F0502020204030204" pitchFamily="34" charset="0"/>
            </a:endParaRPr>
          </a:p>
        </p:txBody>
      </p:sp>
      <p:sp>
        <p:nvSpPr>
          <p:cNvPr id="7171" name="Rectangle 3">
            <a:extLst>
              <a:ext uri="{FF2B5EF4-FFF2-40B4-BE49-F238E27FC236}">
                <a16:creationId xmlns:a16="http://schemas.microsoft.com/office/drawing/2014/main" id="{959B8149-E20E-4347-9E1A-52D6F46A7044}"/>
              </a:ext>
            </a:extLst>
          </p:cNvPr>
          <p:cNvSpPr>
            <a:spLocks noGrp="1" noChangeArrowheads="1"/>
          </p:cNvSpPr>
          <p:nvPr>
            <p:ph type="subTitle" idx="1"/>
          </p:nvPr>
        </p:nvSpPr>
        <p:spPr>
          <a:xfrm>
            <a:off x="1371600" y="4953000"/>
            <a:ext cx="6400800" cy="1524000"/>
          </a:xfrm>
        </p:spPr>
        <p:txBody>
          <a:bodyPr/>
          <a:lstStyle/>
          <a:p>
            <a:pPr eaLnBrk="1" hangingPunct="1"/>
            <a:r>
              <a:rPr lang="en-CA" altLang="en-US" sz="4000" b="1">
                <a:solidFill>
                  <a:schemeClr val="tx1"/>
                </a:solidFill>
                <a:latin typeface="Calibri" panose="020F0502020204030204" pitchFamily="34" charset="0"/>
              </a:rPr>
              <a:t>BASIC CONCEPTS AND METHODS</a:t>
            </a:r>
            <a:endParaRPr lang="en-US" altLang="en-US" sz="4000" b="1">
              <a:solidFill>
                <a:schemeClr val="tx1"/>
              </a:solidFill>
              <a:latin typeface="Calibri" panose="020F0502020204030204" pitchFamily="34" charset="0"/>
            </a:endParaRPr>
          </a:p>
          <a:p>
            <a:pPr eaLnBrk="1" hangingPunct="1"/>
            <a:endParaRPr lang="en-US" altLang="en-US" sz="4000" b="1">
              <a:solidFill>
                <a:schemeClr val="tx1"/>
              </a:solidFill>
              <a:latin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a:extLst>
              <a:ext uri="{FF2B5EF4-FFF2-40B4-BE49-F238E27FC236}">
                <a16:creationId xmlns:a16="http://schemas.microsoft.com/office/drawing/2014/main" id="{4ECC23C9-F81D-4491-A79F-04D3C9DCB292}"/>
              </a:ext>
            </a:extLst>
          </p:cNvPr>
          <p:cNvSpPr>
            <a:spLocks noGrp="1" noChangeArrowheads="1"/>
          </p:cNvSpPr>
          <p:nvPr>
            <p:ph type="title"/>
          </p:nvPr>
        </p:nvSpPr>
        <p:spPr>
          <a:xfrm>
            <a:off x="457200" y="457200"/>
            <a:ext cx="8229600" cy="1143000"/>
          </a:xfrm>
        </p:spPr>
        <p:txBody>
          <a:bodyPr/>
          <a:lstStyle/>
          <a:p>
            <a:pPr eaLnBrk="1" hangingPunct="1"/>
            <a:r>
              <a:rPr lang="en-GB" altLang="en-US" sz="4000" b="1" i="1">
                <a:latin typeface="Calibri" panose="020F0502020204030204" pitchFamily="34" charset="0"/>
              </a:rPr>
              <a:t>I. THE SCIENTIFIC STUDY OF HUMAN DEVELOPMENT</a:t>
            </a:r>
            <a:endParaRPr lang="en-US" altLang="en-US" sz="4000" b="1" i="1">
              <a:latin typeface="Calibri" panose="020F0502020204030204" pitchFamily="34" charset="0"/>
            </a:endParaRPr>
          </a:p>
        </p:txBody>
      </p:sp>
      <p:sp>
        <p:nvSpPr>
          <p:cNvPr id="9219" name="Rectangle 5">
            <a:extLst>
              <a:ext uri="{FF2B5EF4-FFF2-40B4-BE49-F238E27FC236}">
                <a16:creationId xmlns:a16="http://schemas.microsoft.com/office/drawing/2014/main" id="{D74D7B96-4F97-4F02-A74D-1859D3525C17}"/>
              </a:ext>
            </a:extLst>
          </p:cNvPr>
          <p:cNvSpPr>
            <a:spLocks noGrp="1" noChangeArrowheads="1"/>
          </p:cNvSpPr>
          <p:nvPr>
            <p:ph idx="1"/>
          </p:nvPr>
        </p:nvSpPr>
        <p:spPr>
          <a:xfrm>
            <a:off x="533400" y="1828800"/>
            <a:ext cx="8229600" cy="4525963"/>
          </a:xfrm>
        </p:spPr>
        <p:txBody>
          <a:bodyPr/>
          <a:lstStyle/>
          <a:p>
            <a:pPr marL="342900" indent="-342900" algn="l" eaLnBrk="1" hangingPunct="1">
              <a:buFont typeface="Arial" panose="020B0604020202020204" pitchFamily="34" charset="0"/>
              <a:buChar char="•"/>
            </a:pPr>
            <a:r>
              <a:rPr lang="en-CA" altLang="en-US">
                <a:solidFill>
                  <a:schemeClr val="tx1"/>
                </a:solidFill>
                <a:latin typeface="Calibri" panose="020F0502020204030204" pitchFamily="34" charset="0"/>
              </a:rPr>
              <a:t>Developmental psychology is the scientific study of age-related changes in behaviour, thinking, emotion, and personality</a:t>
            </a:r>
          </a:p>
          <a:p>
            <a:pPr marL="342900" indent="-342900" algn="l" eaLnBrk="1" hangingPunct="1"/>
            <a:endParaRPr lang="en-CA" altLang="en-US" sz="1400">
              <a:solidFill>
                <a:schemeClr val="tx1"/>
              </a:solidFill>
              <a:latin typeface="Calibri" panose="020F0502020204030204" pitchFamily="34" charset="0"/>
            </a:endParaRPr>
          </a:p>
          <a:p>
            <a:pPr marL="342900" indent="-342900" algn="l" eaLnBrk="1" hangingPunct="1">
              <a:buFont typeface="Arial" panose="020B0604020202020204" pitchFamily="34" charset="0"/>
              <a:buChar char="•"/>
            </a:pPr>
            <a:r>
              <a:rPr lang="en-CA" altLang="en-US">
                <a:solidFill>
                  <a:schemeClr val="tx1"/>
                </a:solidFill>
                <a:latin typeface="Calibri" panose="020F0502020204030204" pitchFamily="34" charset="0"/>
              </a:rPr>
              <a:t>Many Western beliefs about human development are based on philosophers' explanations for differences they observed in individuals of different ages</a:t>
            </a:r>
            <a:endParaRPr lang="en-US" altLang="en-US">
              <a:solidFill>
                <a:schemeClr val="tx1"/>
              </a:solidFill>
              <a:latin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a:extLst>
              <a:ext uri="{FF2B5EF4-FFF2-40B4-BE49-F238E27FC236}">
                <a16:creationId xmlns:a16="http://schemas.microsoft.com/office/drawing/2014/main" id="{20A80851-1589-40F6-8879-A673B70C7F14}"/>
              </a:ext>
            </a:extLst>
          </p:cNvPr>
          <p:cNvSpPr>
            <a:spLocks noGrp="1" noChangeArrowheads="1"/>
          </p:cNvSpPr>
          <p:nvPr>
            <p:ph type="title"/>
          </p:nvPr>
        </p:nvSpPr>
        <p:spPr>
          <a:xfrm>
            <a:off x="457200" y="274638"/>
            <a:ext cx="8229600" cy="1143000"/>
          </a:xfrm>
        </p:spPr>
        <p:txBody>
          <a:bodyPr/>
          <a:lstStyle/>
          <a:p>
            <a:pPr eaLnBrk="1" hangingPunct="1"/>
            <a:r>
              <a:rPr lang="en-GB" altLang="en-US" b="1">
                <a:latin typeface="Calibri" panose="020F0502020204030204" pitchFamily="34" charset="0"/>
              </a:rPr>
              <a:t>A. Philosophical Roots</a:t>
            </a:r>
            <a:endParaRPr lang="en-US" altLang="en-US" b="1">
              <a:latin typeface="Calibri" panose="020F0502020204030204" pitchFamily="34" charset="0"/>
            </a:endParaRPr>
          </a:p>
        </p:txBody>
      </p:sp>
      <p:sp>
        <p:nvSpPr>
          <p:cNvPr id="11267" name="Rectangle 5">
            <a:extLst>
              <a:ext uri="{FF2B5EF4-FFF2-40B4-BE49-F238E27FC236}">
                <a16:creationId xmlns:a16="http://schemas.microsoft.com/office/drawing/2014/main" id="{AE39DBA4-8231-47F2-9B0A-3999D04D6899}"/>
              </a:ext>
            </a:extLst>
          </p:cNvPr>
          <p:cNvSpPr>
            <a:spLocks noGrp="1" noChangeArrowheads="1"/>
          </p:cNvSpPr>
          <p:nvPr>
            <p:ph idx="1"/>
          </p:nvPr>
        </p:nvSpPr>
        <p:spPr>
          <a:xfrm>
            <a:off x="457200" y="1600200"/>
            <a:ext cx="8229600" cy="4525963"/>
          </a:xfrm>
        </p:spPr>
        <p:txBody>
          <a:bodyPr/>
          <a:lstStyle/>
          <a:p>
            <a:pPr marL="342900" indent="-342900" algn="l" eaLnBrk="1" hangingPunct="1">
              <a:buFont typeface="Arial" panose="020B0604020202020204" pitchFamily="34" charset="0"/>
              <a:buChar char="•"/>
            </a:pPr>
            <a:r>
              <a:rPr lang="en-GB" altLang="en-US">
                <a:solidFill>
                  <a:schemeClr val="tx1"/>
                </a:solidFill>
                <a:latin typeface="Calibri" panose="020F0502020204030204" pitchFamily="34" charset="0"/>
              </a:rPr>
              <a:t>Christian doctrine of original sin</a:t>
            </a:r>
          </a:p>
          <a:p>
            <a:pPr marL="342900" indent="-342900" algn="l" eaLnBrk="1" hangingPunct="1"/>
            <a:endParaRPr lang="en-GB" altLang="en-US" sz="1200">
              <a:solidFill>
                <a:schemeClr val="tx1"/>
              </a:solidFill>
              <a:latin typeface="Calibri" panose="020F0502020204030204" pitchFamily="34" charset="0"/>
            </a:endParaRPr>
          </a:p>
          <a:p>
            <a:pPr marL="342900" indent="-342900" algn="l" eaLnBrk="1" hangingPunct="1">
              <a:buFont typeface="Arial" panose="020B0604020202020204" pitchFamily="34" charset="0"/>
              <a:buChar char="•"/>
            </a:pPr>
            <a:r>
              <a:rPr lang="en-GB" altLang="en-US">
                <a:solidFill>
                  <a:schemeClr val="tx1"/>
                </a:solidFill>
                <a:latin typeface="Calibri" panose="020F0502020204030204" pitchFamily="34" charset="0"/>
              </a:rPr>
              <a:t>Jean-Jacques Rousseau claimed that all humans have innate goodness</a:t>
            </a:r>
          </a:p>
          <a:p>
            <a:pPr marL="342900" indent="-342900" algn="l" eaLnBrk="1" hangingPunct="1"/>
            <a:endParaRPr lang="en-GB" altLang="en-US" sz="1200">
              <a:solidFill>
                <a:schemeClr val="tx1"/>
              </a:solidFill>
              <a:latin typeface="Calibri" panose="020F0502020204030204" pitchFamily="34" charset="0"/>
            </a:endParaRPr>
          </a:p>
          <a:p>
            <a:pPr marL="342900" indent="-342900" algn="l" eaLnBrk="1" hangingPunct="1">
              <a:buFont typeface="Arial" panose="020B0604020202020204" pitchFamily="34" charset="0"/>
              <a:buChar char="•"/>
            </a:pPr>
            <a:r>
              <a:rPr lang="en-GB" altLang="en-US">
                <a:solidFill>
                  <a:schemeClr val="tx1"/>
                </a:solidFill>
                <a:latin typeface="Calibri" panose="020F0502020204030204" pitchFamily="34" charset="0"/>
              </a:rPr>
              <a:t>John Locke proposed that the mind of a child is a blank slate</a:t>
            </a:r>
            <a:endParaRPr lang="en-US" altLang="en-US">
              <a:solidFill>
                <a:schemeClr val="tx1"/>
              </a:solidFill>
              <a:latin typeface="Calibri" panose="020F050202020403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B30C58A2-F558-4A5B-A071-0FD54E207506}"/>
              </a:ext>
            </a:extLst>
          </p:cNvPr>
          <p:cNvSpPr>
            <a:spLocks noGrp="1" noChangeArrowheads="1"/>
          </p:cNvSpPr>
          <p:nvPr>
            <p:ph type="title"/>
          </p:nvPr>
        </p:nvSpPr>
        <p:spPr>
          <a:xfrm>
            <a:off x="457200" y="381000"/>
            <a:ext cx="8229600" cy="1143000"/>
          </a:xfrm>
        </p:spPr>
        <p:txBody>
          <a:bodyPr/>
          <a:lstStyle/>
          <a:p>
            <a:pPr eaLnBrk="1" hangingPunct="1"/>
            <a:r>
              <a:rPr lang="en-CA" altLang="en-US" sz="4000" b="1">
                <a:latin typeface="Calibri" panose="020F0502020204030204" pitchFamily="34" charset="0"/>
                <a:cs typeface="Times New Roman" panose="02020603050405020304" pitchFamily="18" charset="0"/>
              </a:rPr>
              <a:t>B.</a:t>
            </a:r>
            <a:r>
              <a:rPr lang="en-CA" altLang="en-US" sz="4000">
                <a:latin typeface="Calibri" panose="020F0502020204030204" pitchFamily="34" charset="0"/>
                <a:cs typeface="Times New Roman" panose="02020603050405020304" pitchFamily="18" charset="0"/>
              </a:rPr>
              <a:t> </a:t>
            </a:r>
            <a:r>
              <a:rPr lang="en-GB" altLang="en-US" sz="4000" b="1">
                <a:latin typeface="Calibri" panose="020F0502020204030204" pitchFamily="34" charset="0"/>
              </a:rPr>
              <a:t>The Study of Human Development Becomes a Science</a:t>
            </a:r>
            <a:endParaRPr lang="en-US" altLang="en-US" sz="4000" b="1">
              <a:latin typeface="Calibri" panose="020F0502020204030204" pitchFamily="34" charset="0"/>
            </a:endParaRPr>
          </a:p>
        </p:txBody>
      </p:sp>
      <p:sp>
        <p:nvSpPr>
          <p:cNvPr id="13315" name="Rectangle 3">
            <a:extLst>
              <a:ext uri="{FF2B5EF4-FFF2-40B4-BE49-F238E27FC236}">
                <a16:creationId xmlns:a16="http://schemas.microsoft.com/office/drawing/2014/main" id="{5FB264F2-7999-4684-AE1B-C0BF8693CCB7}"/>
              </a:ext>
            </a:extLst>
          </p:cNvPr>
          <p:cNvSpPr>
            <a:spLocks noGrp="1" noChangeArrowheads="1"/>
          </p:cNvSpPr>
          <p:nvPr>
            <p:ph idx="1"/>
          </p:nvPr>
        </p:nvSpPr>
        <p:spPr>
          <a:xfrm>
            <a:off x="457200" y="1798638"/>
            <a:ext cx="8229600" cy="4525962"/>
          </a:xfrm>
        </p:spPr>
        <p:txBody>
          <a:bodyPr/>
          <a:lstStyle/>
          <a:p>
            <a:pPr marL="609600" indent="-609600" algn="l" eaLnBrk="1" hangingPunct="1">
              <a:buFont typeface="Arial" panose="020B0604020202020204" pitchFamily="34" charset="0"/>
              <a:buChar char="•"/>
            </a:pPr>
            <a:r>
              <a:rPr lang="en-GB" altLang="en-US" sz="2800">
                <a:solidFill>
                  <a:schemeClr val="tx1"/>
                </a:solidFill>
                <a:latin typeface="Calibri" panose="020F0502020204030204" pitchFamily="34" charset="0"/>
              </a:rPr>
              <a:t>Charles Darwin understood the development of the human species by studying child development</a:t>
            </a:r>
          </a:p>
          <a:p>
            <a:pPr marL="609600" indent="-609600" algn="l" eaLnBrk="1" hangingPunct="1">
              <a:buFont typeface="Arial" panose="020B0604020202020204" pitchFamily="34" charset="0"/>
              <a:buChar char="•"/>
            </a:pPr>
            <a:r>
              <a:rPr lang="en-GB" altLang="en-US" sz="2800">
                <a:solidFill>
                  <a:schemeClr val="tx1"/>
                </a:solidFill>
                <a:latin typeface="Calibri" panose="020F0502020204030204" pitchFamily="34" charset="0"/>
              </a:rPr>
              <a:t>G. Stanley Hall identified </a:t>
            </a:r>
            <a:r>
              <a:rPr lang="en-GB" altLang="en-US" sz="2800" i="1">
                <a:solidFill>
                  <a:schemeClr val="tx1"/>
                </a:solidFill>
                <a:latin typeface="Calibri" panose="020F0502020204030204" pitchFamily="34" charset="0"/>
              </a:rPr>
              <a:t>norms</a:t>
            </a:r>
            <a:r>
              <a:rPr lang="en-GB" altLang="en-US" sz="2800">
                <a:solidFill>
                  <a:schemeClr val="tx1"/>
                </a:solidFill>
                <a:latin typeface="Calibri" panose="020F0502020204030204" pitchFamily="34" charset="0"/>
              </a:rPr>
              <a:t>, the average ages at which milestones happen</a:t>
            </a:r>
          </a:p>
          <a:p>
            <a:pPr marL="609600" indent="-609600" algn="l" eaLnBrk="1" hangingPunct="1">
              <a:buFont typeface="Arial" panose="020B0604020202020204" pitchFamily="34" charset="0"/>
              <a:buChar char="•"/>
            </a:pPr>
            <a:r>
              <a:rPr lang="en-CA" altLang="en-US" sz="2800">
                <a:solidFill>
                  <a:schemeClr val="tx1"/>
                </a:solidFill>
                <a:latin typeface="Calibri" panose="020F0502020204030204" pitchFamily="34" charset="0"/>
              </a:rPr>
              <a:t>Arnold Gesell suggested the existence of a genetically programmed sequential pattern of change</a:t>
            </a:r>
          </a:p>
          <a:p>
            <a:pPr marL="609600" indent="-609600" algn="l" eaLnBrk="1" hangingPunct="1">
              <a:buFont typeface="Arial" panose="020B0604020202020204" pitchFamily="34" charset="0"/>
              <a:buChar char="•"/>
            </a:pPr>
            <a:r>
              <a:rPr lang="en-CA" altLang="en-US" sz="2800">
                <a:solidFill>
                  <a:schemeClr val="tx1"/>
                </a:solidFill>
                <a:latin typeface="Calibri" panose="020F0502020204030204" pitchFamily="34" charset="0"/>
              </a:rPr>
              <a:t>Jean Piaget described 4 stages in the development of logical thinking between birth and adolescence </a:t>
            </a:r>
          </a:p>
          <a:p>
            <a:pPr marL="609600" indent="-609600" algn="l" eaLnBrk="1" hangingPunct="1">
              <a:buFont typeface="Arial" panose="020B0604020202020204" pitchFamily="34" charset="0"/>
              <a:buChar char="•"/>
            </a:pPr>
            <a:endParaRPr lang="en-CA" altLang="en-US" sz="2800">
              <a:solidFill>
                <a:schemeClr val="tx1"/>
              </a:solidFill>
              <a:latin typeface="Calibri" panose="020F0502020204030204" pitchFamily="34" charset="0"/>
            </a:endParaRPr>
          </a:p>
          <a:p>
            <a:pPr marL="609600" indent="-609600" algn="l" eaLnBrk="1" hangingPunct="1">
              <a:buFont typeface="Arial" panose="020B0604020202020204" pitchFamily="34" charset="0"/>
              <a:buChar char="•"/>
            </a:pPr>
            <a:endParaRPr lang="en-US" altLang="en-US" sz="2800">
              <a:solidFill>
                <a:schemeClr val="tx1"/>
              </a:solidFill>
              <a:latin typeface="Calibri" panose="020F050202020403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DA0BC99D-58F8-46DA-8BD3-D0A4C03CE9B0}"/>
              </a:ext>
            </a:extLst>
          </p:cNvPr>
          <p:cNvSpPr>
            <a:spLocks noGrp="1" noChangeArrowheads="1"/>
          </p:cNvSpPr>
          <p:nvPr>
            <p:ph type="title"/>
          </p:nvPr>
        </p:nvSpPr>
        <p:spPr>
          <a:xfrm>
            <a:off x="533400" y="0"/>
            <a:ext cx="8229600" cy="1143000"/>
          </a:xfrm>
        </p:spPr>
        <p:txBody>
          <a:bodyPr/>
          <a:lstStyle/>
          <a:p>
            <a:pPr eaLnBrk="1" hangingPunct="1"/>
            <a:r>
              <a:rPr lang="en-GB" altLang="zh-CN" sz="3600" b="1" i="1">
                <a:latin typeface="Calibri" panose="020F0502020204030204" pitchFamily="34" charset="0"/>
                <a:ea typeface="宋体" panose="02010600030101010101" pitchFamily="2" charset="-122"/>
              </a:rPr>
              <a:t>I. CONTEMPORARY DEVELOPMENTAL PSYCHOLOGY</a:t>
            </a:r>
            <a:endParaRPr lang="en-US" altLang="en-US" sz="3600" b="1" i="1">
              <a:latin typeface="Calibri" panose="020F0502020204030204" pitchFamily="34" charset="0"/>
            </a:endParaRPr>
          </a:p>
        </p:txBody>
      </p:sp>
      <p:sp>
        <p:nvSpPr>
          <p:cNvPr id="15363" name="Rectangle 3">
            <a:extLst>
              <a:ext uri="{FF2B5EF4-FFF2-40B4-BE49-F238E27FC236}">
                <a16:creationId xmlns:a16="http://schemas.microsoft.com/office/drawing/2014/main" id="{00A557F8-36C9-4560-8F56-3896C5B9345C}"/>
              </a:ext>
            </a:extLst>
          </p:cNvPr>
          <p:cNvSpPr>
            <a:spLocks noGrp="1" noChangeArrowheads="1"/>
          </p:cNvSpPr>
          <p:nvPr>
            <p:ph idx="1"/>
          </p:nvPr>
        </p:nvSpPr>
        <p:spPr>
          <a:xfrm>
            <a:off x="228600" y="1752600"/>
            <a:ext cx="8153400" cy="4191000"/>
          </a:xfrm>
        </p:spPr>
        <p:txBody>
          <a:bodyPr/>
          <a:lstStyle/>
          <a:p>
            <a:pPr marL="339725" indent="-339725" algn="l" eaLnBrk="1" hangingPunct="1">
              <a:lnSpc>
                <a:spcPct val="90000"/>
              </a:lnSpc>
              <a:buFont typeface="Wingdings" panose="05000000000000000000" pitchFamily="2" charset="2"/>
              <a:buNone/>
            </a:pPr>
            <a:r>
              <a:rPr lang="en-CA" altLang="en-US" sz="2600">
                <a:solidFill>
                  <a:schemeClr val="tx1"/>
                </a:solidFill>
                <a:latin typeface="Calibri" panose="020F0502020204030204" pitchFamily="34" charset="0"/>
              </a:rPr>
              <a:t>Developmental psychology has changed in the following three ways since the early days:</a:t>
            </a:r>
          </a:p>
          <a:p>
            <a:pPr marL="339725" indent="-339725" algn="l" eaLnBrk="1" hangingPunct="1">
              <a:lnSpc>
                <a:spcPct val="90000"/>
              </a:lnSpc>
              <a:buFont typeface="Wingdings" panose="05000000000000000000" pitchFamily="2" charset="2"/>
              <a:buNone/>
            </a:pPr>
            <a:endParaRPr lang="en-CA" altLang="en-US" sz="1800">
              <a:solidFill>
                <a:schemeClr val="tx1"/>
              </a:solidFill>
              <a:latin typeface="Calibri" panose="020F0502020204030204" pitchFamily="34" charset="0"/>
            </a:endParaRPr>
          </a:p>
          <a:p>
            <a:pPr marL="339725" indent="-339725" algn="l" eaLnBrk="1" hangingPunct="1">
              <a:lnSpc>
                <a:spcPct val="90000"/>
              </a:lnSpc>
              <a:buFont typeface="Wingdings" panose="05000000000000000000" pitchFamily="2" charset="2"/>
              <a:buAutoNum type="arabicPeriod"/>
            </a:pPr>
            <a:r>
              <a:rPr lang="en-CA" altLang="en-US" sz="2600">
                <a:solidFill>
                  <a:schemeClr val="tx1"/>
                </a:solidFill>
                <a:latin typeface="Calibri" panose="020F0502020204030204" pitchFamily="34" charset="0"/>
              </a:rPr>
              <a:t>The term development now encompasses the entire human lifespan</a:t>
            </a:r>
          </a:p>
          <a:p>
            <a:pPr marL="339725" indent="-339725" algn="l" eaLnBrk="1" hangingPunct="1">
              <a:lnSpc>
                <a:spcPct val="90000"/>
              </a:lnSpc>
              <a:buFont typeface="Wingdings" panose="05000000000000000000" pitchFamily="2" charset="2"/>
              <a:buAutoNum type="arabicPeriod"/>
            </a:pPr>
            <a:r>
              <a:rPr lang="en-CA" altLang="en-US" sz="2600">
                <a:solidFill>
                  <a:schemeClr val="tx1"/>
                </a:solidFill>
                <a:latin typeface="Calibri" panose="020F0502020204030204" pitchFamily="34" charset="0"/>
              </a:rPr>
              <a:t>Developmentalists have come to understand that inborn characteristics interact with environmental factors in complex ways</a:t>
            </a:r>
          </a:p>
          <a:p>
            <a:pPr marL="339725" indent="-339725" algn="l" eaLnBrk="1" hangingPunct="1">
              <a:lnSpc>
                <a:spcPct val="90000"/>
              </a:lnSpc>
              <a:buFont typeface="Wingdings" panose="05000000000000000000" pitchFamily="2" charset="2"/>
              <a:buAutoNum type="arabicPeriod"/>
            </a:pPr>
            <a:r>
              <a:rPr lang="en-CA" altLang="en-US" sz="2600">
                <a:solidFill>
                  <a:schemeClr val="tx1"/>
                </a:solidFill>
                <a:latin typeface="Calibri" panose="020F0502020204030204" pitchFamily="34" charset="0"/>
              </a:rPr>
              <a:t>The pioneers thought of change almost exclusively in terms of norms, while today’s developmentalists view norms as representing only one kind of change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6DA01343-01EF-4AC8-A8E1-F35AFD2A0159}"/>
              </a:ext>
            </a:extLst>
          </p:cNvPr>
          <p:cNvSpPr>
            <a:spLocks noGrp="1" noChangeArrowheads="1"/>
          </p:cNvSpPr>
          <p:nvPr>
            <p:ph type="title"/>
          </p:nvPr>
        </p:nvSpPr>
        <p:spPr>
          <a:xfrm>
            <a:off x="457200" y="0"/>
            <a:ext cx="8229600" cy="457200"/>
          </a:xfrm>
        </p:spPr>
        <p:txBody>
          <a:bodyPr/>
          <a:lstStyle/>
          <a:p>
            <a:pPr eaLnBrk="1" hangingPunct="1"/>
            <a:r>
              <a:rPr lang="en-CA" altLang="zh-CN" sz="4000" b="1">
                <a:latin typeface="Calibri" panose="020F0502020204030204" pitchFamily="34" charset="0"/>
                <a:ea typeface="宋体" panose="02010600030101010101" pitchFamily="2" charset="-122"/>
              </a:rPr>
              <a:t>A. The Lifespan Perspective</a:t>
            </a:r>
            <a:r>
              <a:rPr lang="en-US" altLang="zh-CN">
                <a:latin typeface="Calibri" panose="020F0502020204030204" pitchFamily="34" charset="0"/>
                <a:ea typeface="宋体" panose="02010600030101010101" pitchFamily="2" charset="-122"/>
              </a:rPr>
              <a:t> </a:t>
            </a:r>
            <a:endParaRPr lang="en-US" altLang="en-US">
              <a:latin typeface="Calibri" panose="020F0502020204030204" pitchFamily="34" charset="0"/>
            </a:endParaRPr>
          </a:p>
        </p:txBody>
      </p:sp>
      <p:sp>
        <p:nvSpPr>
          <p:cNvPr id="9221" name="Rectangle 5">
            <a:extLst>
              <a:ext uri="{FF2B5EF4-FFF2-40B4-BE49-F238E27FC236}">
                <a16:creationId xmlns:a16="http://schemas.microsoft.com/office/drawing/2014/main" id="{05AAA1E8-E3DF-4827-AE7C-34CA7AEFCBE8}"/>
              </a:ext>
            </a:extLst>
          </p:cNvPr>
          <p:cNvSpPr>
            <a:spLocks noGrp="1"/>
          </p:cNvSpPr>
          <p:nvPr>
            <p:ph type="body" sz="half" idx="4294967295"/>
          </p:nvPr>
        </p:nvSpPr>
        <p:spPr>
          <a:xfrm>
            <a:off x="609600" y="533400"/>
            <a:ext cx="8382000" cy="6324600"/>
          </a:xfrm>
        </p:spPr>
        <p:txBody>
          <a:bodyPr/>
          <a:lstStyle/>
          <a:p>
            <a:pPr marL="533400" indent="-533400" eaLnBrk="1" hangingPunct="1">
              <a:lnSpc>
                <a:spcPct val="80000"/>
              </a:lnSpc>
              <a:buFont typeface="Wingdings" pitchFamily="2" charset="2"/>
              <a:buNone/>
              <a:defRPr/>
            </a:pPr>
            <a:r>
              <a:rPr lang="en-CA" sz="2400" dirty="0">
                <a:latin typeface="Calibri" pitchFamily="34" charset="0"/>
              </a:rPr>
              <a:t>Psychologists’ views of adulthood have changed for the following reasons:</a:t>
            </a:r>
          </a:p>
          <a:p>
            <a:pPr marL="533400" indent="-533400" eaLnBrk="1" hangingPunct="1">
              <a:lnSpc>
                <a:spcPct val="80000"/>
              </a:lnSpc>
              <a:buFont typeface="Wingdings" pitchFamily="2" charset="2"/>
              <a:buNone/>
              <a:defRPr/>
            </a:pPr>
            <a:endParaRPr lang="en-CA" sz="2400" dirty="0">
              <a:latin typeface="Calibri" pitchFamily="34" charset="0"/>
            </a:endParaRPr>
          </a:p>
          <a:p>
            <a:pPr marL="533400" indent="-533400" eaLnBrk="1" hangingPunct="1">
              <a:lnSpc>
                <a:spcPct val="80000"/>
              </a:lnSpc>
              <a:buFont typeface="Wingdings" pitchFamily="2" charset="2"/>
              <a:buAutoNum type="arabicPeriod"/>
              <a:defRPr/>
            </a:pPr>
            <a:r>
              <a:rPr lang="en-CA" sz="2400" dirty="0">
                <a:latin typeface="Calibri" pitchFamily="34" charset="0"/>
              </a:rPr>
              <a:t>Developmental psychology has become more interdisciplinary, incorporating research in other sciences such as anthropology, sociology, and biology</a:t>
            </a:r>
          </a:p>
          <a:p>
            <a:pPr marL="533400" lvl="1" indent="-533400" eaLnBrk="1" hangingPunct="1">
              <a:lnSpc>
                <a:spcPct val="80000"/>
              </a:lnSpc>
              <a:buFont typeface="Arial" charset="0"/>
              <a:buNone/>
              <a:defRPr/>
            </a:pPr>
            <a:r>
              <a:rPr lang="en-CA" sz="2400" dirty="0">
                <a:latin typeface="Calibri" pitchFamily="34" charset="0"/>
              </a:rPr>
              <a:t>	</a:t>
            </a:r>
          </a:p>
          <a:p>
            <a:pPr marL="533400" indent="-533400" eaLnBrk="1" hangingPunct="1">
              <a:lnSpc>
                <a:spcPct val="80000"/>
              </a:lnSpc>
              <a:buFont typeface="Wingdings" pitchFamily="2" charset="2"/>
              <a:buAutoNum type="arabicPeriod"/>
              <a:defRPr/>
            </a:pPr>
            <a:r>
              <a:rPr lang="en-CA" sz="2400" dirty="0">
                <a:latin typeface="Calibri" pitchFamily="34" charset="0"/>
              </a:rPr>
              <a:t>Adults more commonly go through major life changes, like divorce and career shifts, resulting in stage models of development that include adult phases</a:t>
            </a:r>
          </a:p>
          <a:p>
            <a:pPr marL="914400" lvl="1" indent="-457200" eaLnBrk="1" hangingPunct="1">
              <a:lnSpc>
                <a:spcPct val="80000"/>
              </a:lnSpc>
              <a:buSzPct val="50000"/>
              <a:buFont typeface="Wingdings" pitchFamily="2" charset="2"/>
              <a:buChar char="l"/>
              <a:defRPr/>
            </a:pPr>
            <a:r>
              <a:rPr lang="en-CA" sz="2400" dirty="0">
                <a:latin typeface="Calibri" pitchFamily="34" charset="0"/>
              </a:rPr>
              <a:t>Stage models view development as comprising periods of stability punctuated by periods of transition throughout the lifespan</a:t>
            </a:r>
          </a:p>
          <a:p>
            <a:pPr marL="533400" indent="-533400" eaLnBrk="1" hangingPunct="1">
              <a:lnSpc>
                <a:spcPct val="80000"/>
              </a:lnSpc>
              <a:buFont typeface="Wingdings" pitchFamily="2" charset="2"/>
              <a:buAutoNum type="arabicPeriod"/>
              <a:defRPr/>
            </a:pPr>
            <a:r>
              <a:rPr lang="en-CA" sz="2400" dirty="0">
                <a:latin typeface="Calibri" pitchFamily="34" charset="0"/>
              </a:rPr>
              <a:t>Significant increases in life expectancy have occurred in the industrialized world</a:t>
            </a:r>
          </a:p>
          <a:p>
            <a:pPr marL="914400" lvl="1" indent="-457200" eaLnBrk="1" hangingPunct="1">
              <a:lnSpc>
                <a:spcPct val="80000"/>
              </a:lnSpc>
              <a:buFont typeface="Wingdings" pitchFamily="2" charset="2"/>
              <a:buNone/>
              <a:defRPr/>
            </a:pPr>
            <a:endParaRPr lang="en-CA" sz="2400" dirty="0">
              <a:latin typeface="Calibri"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ABCC8160-6128-4DD2-9EF1-37E927CB94B6}"/>
              </a:ext>
            </a:extLst>
          </p:cNvPr>
          <p:cNvSpPr>
            <a:spLocks noGrp="1" noChangeArrowheads="1"/>
          </p:cNvSpPr>
          <p:nvPr>
            <p:ph type="title"/>
          </p:nvPr>
        </p:nvSpPr>
        <p:spPr>
          <a:xfrm>
            <a:off x="457200" y="274638"/>
            <a:ext cx="8229600" cy="1143000"/>
          </a:xfrm>
        </p:spPr>
        <p:txBody>
          <a:bodyPr/>
          <a:lstStyle/>
          <a:p>
            <a:pPr eaLnBrk="1" hangingPunct="1"/>
            <a:r>
              <a:rPr lang="en-CA" altLang="en-US" sz="4000" b="1">
                <a:latin typeface="Calibri" panose="020F0502020204030204" pitchFamily="34" charset="0"/>
              </a:rPr>
              <a:t>B. The Domains of Development</a:t>
            </a:r>
          </a:p>
        </p:txBody>
      </p:sp>
      <p:sp>
        <p:nvSpPr>
          <p:cNvPr id="19459" name="Rectangle 3">
            <a:extLst>
              <a:ext uri="{FF2B5EF4-FFF2-40B4-BE49-F238E27FC236}">
                <a16:creationId xmlns:a16="http://schemas.microsoft.com/office/drawing/2014/main" id="{E418AB82-1FC3-4CD3-BE7B-35EEA75BC14D}"/>
              </a:ext>
            </a:extLst>
          </p:cNvPr>
          <p:cNvSpPr>
            <a:spLocks noGrp="1" noChangeArrowheads="1"/>
          </p:cNvSpPr>
          <p:nvPr>
            <p:ph idx="1"/>
          </p:nvPr>
        </p:nvSpPr>
        <p:spPr>
          <a:xfrm>
            <a:off x="457200" y="1600200"/>
            <a:ext cx="8229600" cy="4525963"/>
          </a:xfrm>
        </p:spPr>
        <p:txBody>
          <a:bodyPr/>
          <a:lstStyle/>
          <a:p>
            <a:pPr marL="609600" indent="-609600" algn="l" eaLnBrk="1" hangingPunct="1">
              <a:lnSpc>
                <a:spcPct val="90000"/>
              </a:lnSpc>
              <a:buFont typeface="Wingdings" panose="05000000000000000000" pitchFamily="2" charset="2"/>
              <a:buNone/>
            </a:pPr>
            <a:r>
              <a:rPr lang="en-CA" altLang="en-US" sz="2800">
                <a:solidFill>
                  <a:schemeClr val="tx1"/>
                </a:solidFill>
                <a:latin typeface="Calibri" panose="020F0502020204030204" pitchFamily="34" charset="0"/>
              </a:rPr>
              <a:t>Age-related changes across the lifespan can be classified in 3 broad categories</a:t>
            </a:r>
          </a:p>
          <a:p>
            <a:pPr marL="609600" indent="-609600" algn="l" eaLnBrk="1" hangingPunct="1">
              <a:lnSpc>
                <a:spcPct val="90000"/>
              </a:lnSpc>
              <a:buFont typeface="Arial" panose="020B0604020202020204" pitchFamily="34" charset="0"/>
              <a:buChar char="•"/>
            </a:pPr>
            <a:r>
              <a:rPr lang="en-CA" altLang="en-US" sz="2800">
                <a:solidFill>
                  <a:schemeClr val="tx1"/>
                </a:solidFill>
                <a:latin typeface="Calibri" panose="020F0502020204030204" pitchFamily="34" charset="0"/>
              </a:rPr>
              <a:t>Physical Domain</a:t>
            </a:r>
          </a:p>
          <a:p>
            <a:pPr marL="990600" lvl="1" indent="-533400" algn="l" eaLnBrk="1" hangingPunct="1">
              <a:lnSpc>
                <a:spcPct val="90000"/>
              </a:lnSpc>
              <a:buFont typeface="Arial" panose="020B0604020202020204" pitchFamily="34" charset="0"/>
              <a:buChar char="–"/>
            </a:pPr>
            <a:r>
              <a:rPr lang="en-CA" altLang="en-US" sz="2400">
                <a:solidFill>
                  <a:schemeClr val="tx1"/>
                </a:solidFill>
                <a:latin typeface="Calibri" panose="020F0502020204030204" pitchFamily="34" charset="0"/>
              </a:rPr>
              <a:t>Includes changes in size, shape and characteristics of the body</a:t>
            </a:r>
          </a:p>
          <a:p>
            <a:pPr marL="609600" indent="-609600" algn="l" eaLnBrk="1" hangingPunct="1">
              <a:lnSpc>
                <a:spcPct val="90000"/>
              </a:lnSpc>
              <a:buFont typeface="Arial" panose="020B0604020202020204" pitchFamily="34" charset="0"/>
              <a:buChar char="•"/>
            </a:pPr>
            <a:r>
              <a:rPr lang="en-CA" altLang="en-US" sz="2800">
                <a:solidFill>
                  <a:schemeClr val="tx1"/>
                </a:solidFill>
                <a:latin typeface="Calibri" panose="020F0502020204030204" pitchFamily="34" charset="0"/>
              </a:rPr>
              <a:t>Cognitive Domain</a:t>
            </a:r>
          </a:p>
          <a:p>
            <a:pPr marL="990600" lvl="1" indent="-533400" algn="l" eaLnBrk="1" hangingPunct="1">
              <a:lnSpc>
                <a:spcPct val="90000"/>
              </a:lnSpc>
              <a:buFont typeface="Arial" panose="020B0604020202020204" pitchFamily="34" charset="0"/>
              <a:buChar char="–"/>
            </a:pPr>
            <a:r>
              <a:rPr lang="en-CA" altLang="en-US" sz="2400">
                <a:solidFill>
                  <a:schemeClr val="tx1"/>
                </a:solidFill>
                <a:latin typeface="Calibri" panose="020F0502020204030204" pitchFamily="34" charset="0"/>
              </a:rPr>
              <a:t>Includes changes in thinking, memory, problem-solving and other intellectual skills</a:t>
            </a:r>
          </a:p>
          <a:p>
            <a:pPr marL="609600" indent="-609600" algn="l" eaLnBrk="1" hangingPunct="1">
              <a:lnSpc>
                <a:spcPct val="90000"/>
              </a:lnSpc>
              <a:buFont typeface="Arial" panose="020B0604020202020204" pitchFamily="34" charset="0"/>
              <a:buChar char="•"/>
            </a:pPr>
            <a:r>
              <a:rPr lang="en-CA" altLang="en-US" sz="2800">
                <a:solidFill>
                  <a:schemeClr val="tx1"/>
                </a:solidFill>
                <a:latin typeface="Calibri" panose="020F0502020204030204" pitchFamily="34" charset="0"/>
              </a:rPr>
              <a:t>Social Domain</a:t>
            </a:r>
          </a:p>
          <a:p>
            <a:pPr marL="990600" lvl="1" indent="-533400" algn="l" eaLnBrk="1" hangingPunct="1">
              <a:lnSpc>
                <a:spcPct val="90000"/>
              </a:lnSpc>
              <a:buFont typeface="Arial" panose="020B0604020202020204" pitchFamily="34" charset="0"/>
              <a:buChar char="–"/>
            </a:pPr>
            <a:r>
              <a:rPr lang="en-CA" altLang="en-US" sz="2400">
                <a:solidFill>
                  <a:schemeClr val="tx1"/>
                </a:solidFill>
                <a:latin typeface="Calibri" panose="020F0502020204030204" pitchFamily="34" charset="0"/>
              </a:rPr>
              <a:t>Includes changes in variables associated with the relationship of an individual to others</a:t>
            </a:r>
          </a:p>
          <a:p>
            <a:pPr marL="990600" lvl="1" indent="-533400" algn="l" eaLnBrk="1" hangingPunct="1">
              <a:lnSpc>
                <a:spcPct val="90000"/>
              </a:lnSpc>
              <a:buFont typeface="Arial" panose="020B0604020202020204" pitchFamily="34" charset="0"/>
              <a:buChar char="–"/>
            </a:pPr>
            <a:endParaRPr lang="en-CA" altLang="en-US" sz="2400">
              <a:solidFill>
                <a:schemeClr val="tx1"/>
              </a:solidFill>
              <a:latin typeface="Calibri" panose="020F050202020403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3C434781-10C4-4E2A-8027-A848200ECEB3}"/>
              </a:ext>
            </a:extLst>
          </p:cNvPr>
          <p:cNvSpPr>
            <a:spLocks noGrp="1" noChangeArrowheads="1"/>
          </p:cNvSpPr>
          <p:nvPr>
            <p:ph type="title"/>
          </p:nvPr>
        </p:nvSpPr>
        <p:spPr>
          <a:xfrm>
            <a:off x="457200" y="457200"/>
            <a:ext cx="8229600" cy="1143000"/>
          </a:xfrm>
        </p:spPr>
        <p:txBody>
          <a:bodyPr/>
          <a:lstStyle/>
          <a:p>
            <a:pPr eaLnBrk="1" hangingPunct="1"/>
            <a:r>
              <a:rPr lang="en-GB" altLang="en-US" sz="4000" b="1">
                <a:latin typeface="Calibri" panose="020F0502020204030204" pitchFamily="34" charset="0"/>
              </a:rPr>
              <a:t>C. Nature and Nurture Interact in Development</a:t>
            </a:r>
            <a:endParaRPr lang="en-US" altLang="en-US" sz="4000" b="1">
              <a:latin typeface="Calibri" panose="020F0502020204030204" pitchFamily="34" charset="0"/>
            </a:endParaRPr>
          </a:p>
        </p:txBody>
      </p:sp>
      <p:sp>
        <p:nvSpPr>
          <p:cNvPr id="21507" name="Rectangle 3">
            <a:extLst>
              <a:ext uri="{FF2B5EF4-FFF2-40B4-BE49-F238E27FC236}">
                <a16:creationId xmlns:a16="http://schemas.microsoft.com/office/drawing/2014/main" id="{A012D669-1CC6-49D8-8B9D-F7065A315753}"/>
              </a:ext>
            </a:extLst>
          </p:cNvPr>
          <p:cNvSpPr>
            <a:spLocks noGrp="1" noChangeArrowheads="1"/>
          </p:cNvSpPr>
          <p:nvPr>
            <p:ph idx="1"/>
          </p:nvPr>
        </p:nvSpPr>
        <p:spPr>
          <a:xfrm>
            <a:off x="457200" y="1828800"/>
            <a:ext cx="8229600" cy="4038600"/>
          </a:xfrm>
        </p:spPr>
        <p:txBody>
          <a:bodyPr/>
          <a:lstStyle/>
          <a:p>
            <a:pPr marL="342900" indent="-342900" algn="l" eaLnBrk="1" hangingPunct="1">
              <a:buFont typeface="Arial" panose="020B0604020202020204" pitchFamily="34" charset="0"/>
              <a:buChar char="•"/>
            </a:pPr>
            <a:r>
              <a:rPr lang="en-US" altLang="en-US" sz="2800">
                <a:solidFill>
                  <a:schemeClr val="tx1"/>
                </a:solidFill>
                <a:latin typeface="Calibri" panose="020F0502020204030204" pitchFamily="34" charset="0"/>
              </a:rPr>
              <a:t>Early developmentalists thought of change as resulting from inside the person (nature) or outside the person (nurture)</a:t>
            </a:r>
          </a:p>
          <a:p>
            <a:pPr marL="342900" indent="-342900" algn="l" eaLnBrk="1" hangingPunct="1">
              <a:buFont typeface="Arial" panose="020B0604020202020204" pitchFamily="34" charset="0"/>
              <a:buChar char="•"/>
            </a:pPr>
            <a:r>
              <a:rPr lang="en-US" altLang="en-US" sz="2800">
                <a:solidFill>
                  <a:schemeClr val="tx1"/>
                </a:solidFill>
                <a:latin typeface="Calibri" panose="020F0502020204030204" pitchFamily="34" charset="0"/>
              </a:rPr>
              <a:t>This view of </a:t>
            </a:r>
            <a:r>
              <a:rPr lang="en-GB" altLang="en-US" sz="2800">
                <a:solidFill>
                  <a:schemeClr val="tx1"/>
                </a:solidFill>
                <a:latin typeface="Calibri" panose="020F0502020204030204" pitchFamily="34" charset="0"/>
              </a:rPr>
              <a:t>internal verses external influences on development was termed nature vs. nurture</a:t>
            </a:r>
          </a:p>
          <a:p>
            <a:pPr marL="342900" indent="-342900" algn="l" eaLnBrk="1" hangingPunct="1">
              <a:buFont typeface="Arial" panose="020B0604020202020204" pitchFamily="34" charset="0"/>
              <a:buChar char="•"/>
            </a:pPr>
            <a:r>
              <a:rPr lang="en-GB" altLang="en-US" sz="2800">
                <a:solidFill>
                  <a:schemeClr val="tx1"/>
                </a:solidFill>
                <a:latin typeface="Calibri" panose="020F0502020204030204" pitchFamily="34" charset="0"/>
              </a:rPr>
              <a:t>Today an interactionist model, respecting the complex interactions of nature and nurture, is more common</a:t>
            </a:r>
          </a:p>
          <a:p>
            <a:pPr marL="342900" indent="-342900" algn="r" eaLnBrk="1" hangingPunct="1">
              <a:buFont typeface="Wingdings" panose="05000000000000000000" pitchFamily="2" charset="2"/>
              <a:buNone/>
            </a:pPr>
            <a:r>
              <a:rPr lang="en-GB" altLang="en-US" sz="1400">
                <a:solidFill>
                  <a:schemeClr val="tx1"/>
                </a:solidFill>
                <a:latin typeface="Calibri" panose="020F0502020204030204" pitchFamily="34" charset="0"/>
              </a:rPr>
              <a:t>(continued)</a:t>
            </a:r>
            <a:endParaRPr lang="en-US" altLang="en-US" sz="1400">
              <a:solidFill>
                <a:schemeClr val="tx1"/>
              </a:solidFill>
              <a:latin typeface="Calibri" panose="020F050202020403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B51D4631-8DE8-4728-A440-1762762A88C4}"/>
              </a:ext>
            </a:extLst>
          </p:cNvPr>
          <p:cNvSpPr>
            <a:spLocks noGrp="1" noChangeArrowheads="1"/>
          </p:cNvSpPr>
          <p:nvPr>
            <p:ph type="title"/>
          </p:nvPr>
        </p:nvSpPr>
        <p:spPr>
          <a:xfrm>
            <a:off x="457200" y="381000"/>
            <a:ext cx="8229600" cy="1143000"/>
          </a:xfrm>
        </p:spPr>
        <p:txBody>
          <a:bodyPr/>
          <a:lstStyle/>
          <a:p>
            <a:pPr eaLnBrk="1" hangingPunct="1"/>
            <a:r>
              <a:rPr lang="en-GB" altLang="en-US" sz="4000" b="1">
                <a:latin typeface="Calibri" panose="020F0502020204030204" pitchFamily="34" charset="0"/>
              </a:rPr>
              <a:t>Nature and Nurture Interact in Development </a:t>
            </a:r>
            <a:r>
              <a:rPr lang="en-GB" altLang="en-US" sz="2000">
                <a:latin typeface="Calibri" panose="020F0502020204030204" pitchFamily="34" charset="0"/>
              </a:rPr>
              <a:t>(continued)</a:t>
            </a:r>
            <a:endParaRPr lang="en-US" altLang="en-US" sz="2000">
              <a:latin typeface="Calibri" panose="020F0502020204030204" pitchFamily="34" charset="0"/>
            </a:endParaRPr>
          </a:p>
        </p:txBody>
      </p:sp>
      <p:sp>
        <p:nvSpPr>
          <p:cNvPr id="23555" name="Rectangle 3">
            <a:extLst>
              <a:ext uri="{FF2B5EF4-FFF2-40B4-BE49-F238E27FC236}">
                <a16:creationId xmlns:a16="http://schemas.microsoft.com/office/drawing/2014/main" id="{AB9C07D3-3E9F-4251-B802-71A496A7041F}"/>
              </a:ext>
            </a:extLst>
          </p:cNvPr>
          <p:cNvSpPr>
            <a:spLocks noGrp="1" noChangeArrowheads="1"/>
          </p:cNvSpPr>
          <p:nvPr>
            <p:ph idx="1"/>
          </p:nvPr>
        </p:nvSpPr>
        <p:spPr>
          <a:xfrm>
            <a:off x="533400" y="1676400"/>
            <a:ext cx="8305800" cy="4495800"/>
          </a:xfrm>
        </p:spPr>
        <p:txBody>
          <a:bodyPr/>
          <a:lstStyle/>
          <a:p>
            <a:pPr marL="609600" indent="-609600" algn="l" eaLnBrk="1" hangingPunct="1">
              <a:lnSpc>
                <a:spcPct val="80000"/>
              </a:lnSpc>
              <a:buFont typeface="Wingdings" panose="05000000000000000000" pitchFamily="2" charset="2"/>
              <a:buNone/>
            </a:pPr>
            <a:r>
              <a:rPr lang="en-US" altLang="en-US" sz="2800">
                <a:solidFill>
                  <a:schemeClr val="tx1"/>
                </a:solidFill>
                <a:latin typeface="Calibri" panose="020F0502020204030204" pitchFamily="34" charset="0"/>
              </a:rPr>
              <a:t>Vulnerability versus Resilience</a:t>
            </a:r>
          </a:p>
          <a:p>
            <a:pPr marL="609600" indent="-609600" algn="l" eaLnBrk="1" hangingPunct="1">
              <a:lnSpc>
                <a:spcPct val="80000"/>
              </a:lnSpc>
              <a:buFont typeface="Arial" panose="020B0604020202020204" pitchFamily="34" charset="0"/>
              <a:buChar char="•"/>
            </a:pPr>
            <a:r>
              <a:rPr lang="en-US" altLang="en-US" sz="2800" i="1">
                <a:solidFill>
                  <a:schemeClr val="tx1"/>
                </a:solidFill>
                <a:latin typeface="Calibri" panose="020F0502020204030204" pitchFamily="34" charset="0"/>
              </a:rPr>
              <a:t>Vulnerabilities </a:t>
            </a:r>
            <a:r>
              <a:rPr lang="en-US" altLang="en-US" sz="2800">
                <a:solidFill>
                  <a:schemeClr val="tx1"/>
                </a:solidFill>
                <a:latin typeface="Calibri" panose="020F0502020204030204" pitchFamily="34" charset="0"/>
              </a:rPr>
              <a:t>and </a:t>
            </a:r>
            <a:r>
              <a:rPr lang="en-US" altLang="en-US" sz="2800" i="1">
                <a:solidFill>
                  <a:schemeClr val="tx1"/>
                </a:solidFill>
                <a:latin typeface="Calibri" panose="020F0502020204030204" pitchFamily="34" charset="0"/>
              </a:rPr>
              <a:t>protective factors</a:t>
            </a:r>
            <a:r>
              <a:rPr lang="en-US" altLang="en-US" sz="2800">
                <a:solidFill>
                  <a:schemeClr val="tx1"/>
                </a:solidFill>
                <a:latin typeface="Calibri" panose="020F0502020204030204" pitchFamily="34" charset="0"/>
              </a:rPr>
              <a:t> interact with the child’s environment</a:t>
            </a:r>
          </a:p>
          <a:p>
            <a:pPr marL="609600" indent="-609600" algn="l" eaLnBrk="1" hangingPunct="1">
              <a:lnSpc>
                <a:spcPct val="80000"/>
              </a:lnSpc>
              <a:buFont typeface="Arial" panose="020B0604020202020204" pitchFamily="34" charset="0"/>
              <a:buChar char="•"/>
            </a:pPr>
            <a:r>
              <a:rPr lang="en-US" altLang="en-US" sz="2800">
                <a:solidFill>
                  <a:schemeClr val="tx1"/>
                </a:solidFill>
                <a:latin typeface="Calibri" panose="020F0502020204030204" pitchFamily="34" charset="0"/>
              </a:rPr>
              <a:t>The same environment can have quite different effects</a:t>
            </a:r>
          </a:p>
          <a:p>
            <a:pPr marL="609600" indent="-609600" algn="l" eaLnBrk="1" hangingPunct="1">
              <a:lnSpc>
                <a:spcPct val="80000"/>
              </a:lnSpc>
              <a:buFont typeface="Arial" panose="020B0604020202020204" pitchFamily="34" charset="0"/>
              <a:buChar char="•"/>
            </a:pPr>
            <a:r>
              <a:rPr lang="en-US" altLang="en-US" sz="2800">
                <a:solidFill>
                  <a:schemeClr val="tx1"/>
                </a:solidFill>
                <a:latin typeface="Calibri" panose="020F0502020204030204" pitchFamily="34" charset="0"/>
              </a:rPr>
              <a:t>The effect depends on the qualities the child brings to the interaction</a:t>
            </a:r>
          </a:p>
          <a:p>
            <a:pPr marL="609600" indent="-609600" algn="l" eaLnBrk="1" hangingPunct="1">
              <a:lnSpc>
                <a:spcPct val="80000"/>
              </a:lnSpc>
              <a:buFont typeface="Arial" panose="020B0604020202020204" pitchFamily="34" charset="0"/>
              <a:buChar char="•"/>
            </a:pPr>
            <a:r>
              <a:rPr lang="en-US" altLang="en-US" sz="2800">
                <a:solidFill>
                  <a:schemeClr val="tx1"/>
                </a:solidFill>
                <a:latin typeface="Calibri" panose="020F0502020204030204" pitchFamily="34" charset="0"/>
              </a:rPr>
              <a:t>Combining a highly vulnerable child and a poor environment produces the most negative outcome</a:t>
            </a:r>
          </a:p>
          <a:p>
            <a:pPr marL="609600" indent="-609600" algn="l" eaLnBrk="1" hangingPunct="1">
              <a:lnSpc>
                <a:spcPct val="80000"/>
              </a:lnSpc>
              <a:buFont typeface="Arial" panose="020B0604020202020204" pitchFamily="34" charset="0"/>
              <a:buChar char="•"/>
            </a:pPr>
            <a:r>
              <a:rPr lang="en-US" altLang="en-US" sz="2800">
                <a:solidFill>
                  <a:schemeClr val="tx1"/>
                </a:solidFill>
                <a:latin typeface="Calibri" panose="020F0502020204030204" pitchFamily="34" charset="0"/>
              </a:rPr>
              <a:t>Either condition alone – a vulnerable child or a poor environment – can be overcome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39A7C80F-853D-4205-B71E-EA3167A7B50A}"/>
              </a:ext>
            </a:extLst>
          </p:cNvPr>
          <p:cNvSpPr>
            <a:spLocks noGrp="1" noChangeArrowheads="1"/>
          </p:cNvSpPr>
          <p:nvPr>
            <p:ph type="title"/>
          </p:nvPr>
        </p:nvSpPr>
        <p:spPr>
          <a:xfrm>
            <a:off x="457200" y="457200"/>
            <a:ext cx="8229600" cy="1143000"/>
          </a:xfrm>
        </p:spPr>
        <p:txBody>
          <a:bodyPr/>
          <a:lstStyle/>
          <a:p>
            <a:pPr eaLnBrk="1" hangingPunct="1"/>
            <a:r>
              <a:rPr lang="en-CA" altLang="en-US" sz="4000" b="1">
                <a:latin typeface="Calibri" panose="020F0502020204030204" pitchFamily="34" charset="0"/>
              </a:rPr>
              <a:t>D. Continuity and Discontinuity in Development</a:t>
            </a:r>
          </a:p>
        </p:txBody>
      </p:sp>
      <p:sp>
        <p:nvSpPr>
          <p:cNvPr id="25603" name="Rectangle 3">
            <a:extLst>
              <a:ext uri="{FF2B5EF4-FFF2-40B4-BE49-F238E27FC236}">
                <a16:creationId xmlns:a16="http://schemas.microsoft.com/office/drawing/2014/main" id="{6465E403-9090-4C21-B63A-D66A49DDBDE0}"/>
              </a:ext>
            </a:extLst>
          </p:cNvPr>
          <p:cNvSpPr>
            <a:spLocks noGrp="1" noChangeArrowheads="1"/>
          </p:cNvSpPr>
          <p:nvPr>
            <p:ph idx="1"/>
          </p:nvPr>
        </p:nvSpPr>
        <p:spPr>
          <a:xfrm>
            <a:off x="531813" y="1600200"/>
            <a:ext cx="8154987" cy="3949700"/>
          </a:xfrm>
        </p:spPr>
        <p:txBody>
          <a:bodyPr/>
          <a:lstStyle/>
          <a:p>
            <a:pPr marL="342900" indent="-342900" algn="l" eaLnBrk="1" hangingPunct="1">
              <a:lnSpc>
                <a:spcPct val="90000"/>
              </a:lnSpc>
              <a:buFont typeface="Arial" panose="020B0604020202020204" pitchFamily="34" charset="0"/>
              <a:buChar char="•"/>
            </a:pPr>
            <a:r>
              <a:rPr lang="en-US" altLang="en-US" sz="2800">
                <a:solidFill>
                  <a:schemeClr val="tx1"/>
                </a:solidFill>
                <a:latin typeface="Calibri" panose="020F0502020204030204" pitchFamily="34" charset="0"/>
              </a:rPr>
              <a:t>Continuity</a:t>
            </a:r>
          </a:p>
          <a:p>
            <a:pPr marL="742950" lvl="1" indent="-285750" algn="l" eaLnBrk="1" hangingPunct="1">
              <a:lnSpc>
                <a:spcPct val="90000"/>
              </a:lnSpc>
              <a:buFont typeface="Arial" panose="020B0604020202020204" pitchFamily="34" charset="0"/>
              <a:buChar char="–"/>
            </a:pPr>
            <a:r>
              <a:rPr lang="en-US" altLang="en-US" sz="2600">
                <a:solidFill>
                  <a:schemeClr val="tx1"/>
                </a:solidFill>
                <a:latin typeface="Calibri" panose="020F0502020204030204" pitchFamily="34" charset="0"/>
              </a:rPr>
              <a:t>Age-related change (development) is </a:t>
            </a:r>
            <a:r>
              <a:rPr lang="en-US" altLang="en-US" sz="2600" i="1">
                <a:solidFill>
                  <a:schemeClr val="tx1"/>
                </a:solidFill>
                <a:latin typeface="Calibri" panose="020F0502020204030204" pitchFamily="34" charset="0"/>
              </a:rPr>
              <a:t>quantitative</a:t>
            </a:r>
            <a:r>
              <a:rPr lang="en-US" altLang="en-US" sz="2600">
                <a:solidFill>
                  <a:schemeClr val="tx1"/>
                </a:solidFill>
                <a:latin typeface="Calibri" panose="020F0502020204030204" pitchFamily="34" charset="0"/>
              </a:rPr>
              <a:t> (a change in amount or degree)</a:t>
            </a:r>
          </a:p>
          <a:p>
            <a:pPr marL="342900" indent="-342900" algn="l" eaLnBrk="1" hangingPunct="1">
              <a:lnSpc>
                <a:spcPct val="90000"/>
              </a:lnSpc>
              <a:buFont typeface="Arial" panose="020B0604020202020204" pitchFamily="34" charset="0"/>
              <a:buChar char="•"/>
            </a:pPr>
            <a:r>
              <a:rPr lang="en-US" altLang="en-US" sz="2800">
                <a:solidFill>
                  <a:schemeClr val="tx1"/>
                </a:solidFill>
                <a:latin typeface="Calibri" panose="020F0502020204030204" pitchFamily="34" charset="0"/>
              </a:rPr>
              <a:t>Discontinuity</a:t>
            </a:r>
          </a:p>
          <a:p>
            <a:pPr marL="742950" lvl="1" indent="-285750" algn="l" eaLnBrk="1" hangingPunct="1">
              <a:lnSpc>
                <a:spcPct val="90000"/>
              </a:lnSpc>
              <a:buFont typeface="Arial" panose="020B0604020202020204" pitchFamily="34" charset="0"/>
              <a:buChar char="–"/>
            </a:pPr>
            <a:r>
              <a:rPr lang="en-US" altLang="en-US" sz="2600">
                <a:solidFill>
                  <a:schemeClr val="tx1"/>
                </a:solidFill>
                <a:latin typeface="Calibri" panose="020F0502020204030204" pitchFamily="34" charset="0"/>
              </a:rPr>
              <a:t>Age-related change (development) is </a:t>
            </a:r>
            <a:r>
              <a:rPr lang="en-US" altLang="en-US" sz="2600" i="1">
                <a:solidFill>
                  <a:schemeClr val="tx1"/>
                </a:solidFill>
                <a:latin typeface="Calibri" panose="020F0502020204030204" pitchFamily="34" charset="0"/>
              </a:rPr>
              <a:t>qualitative</a:t>
            </a:r>
            <a:r>
              <a:rPr lang="en-US" altLang="en-US" sz="2600">
                <a:solidFill>
                  <a:schemeClr val="tx1"/>
                </a:solidFill>
                <a:latin typeface="Calibri" panose="020F0502020204030204" pitchFamily="34" charset="0"/>
              </a:rPr>
              <a:t> (changes in type or kind)</a:t>
            </a:r>
          </a:p>
          <a:p>
            <a:pPr marL="1143000" lvl="2" indent="-228600" algn="l" eaLnBrk="1" hangingPunct="1">
              <a:lnSpc>
                <a:spcPct val="90000"/>
              </a:lnSpc>
              <a:buFont typeface="Arial" panose="020B0604020202020204" pitchFamily="34" charset="0"/>
              <a:buChar char="•"/>
            </a:pPr>
            <a:r>
              <a:rPr lang="en-US" altLang="en-US">
                <a:solidFill>
                  <a:schemeClr val="tx1"/>
                </a:solidFill>
                <a:latin typeface="Calibri" panose="020F0502020204030204" pitchFamily="34" charset="0"/>
              </a:rPr>
              <a:t>Development involves reorganization</a:t>
            </a:r>
          </a:p>
          <a:p>
            <a:pPr marL="1143000" lvl="2" indent="-228600" algn="l" eaLnBrk="1" hangingPunct="1">
              <a:lnSpc>
                <a:spcPct val="90000"/>
              </a:lnSpc>
              <a:buFont typeface="Arial" panose="020B0604020202020204" pitchFamily="34" charset="0"/>
              <a:buChar char="•"/>
            </a:pPr>
            <a:r>
              <a:rPr lang="en-US" altLang="en-US">
                <a:solidFill>
                  <a:schemeClr val="tx1"/>
                </a:solidFill>
                <a:latin typeface="Calibri" panose="020F0502020204030204" pitchFamily="34" charset="0"/>
              </a:rPr>
              <a:t>Emergence of wholly new strategies, qualities, or skills</a:t>
            </a:r>
          </a:p>
          <a:p>
            <a:pPr marL="1143000" lvl="2" indent="-228600" algn="l" eaLnBrk="1" hangingPunct="1">
              <a:lnSpc>
                <a:spcPct val="90000"/>
              </a:lnSpc>
              <a:buFont typeface="Arial" panose="020B0604020202020204" pitchFamily="34" charset="0"/>
              <a:buChar char="•"/>
            </a:pPr>
            <a:r>
              <a:rPr lang="en-US" altLang="en-US">
                <a:solidFill>
                  <a:schemeClr val="tx1"/>
                </a:solidFill>
                <a:latin typeface="Calibri" panose="020F0502020204030204" pitchFamily="34" charset="0"/>
              </a:rPr>
              <a:t>Stage theories </a:t>
            </a:r>
          </a:p>
        </p:txBody>
      </p:sp>
      <p:sp>
        <p:nvSpPr>
          <p:cNvPr id="25604" name="Text Box 4">
            <a:extLst>
              <a:ext uri="{FF2B5EF4-FFF2-40B4-BE49-F238E27FC236}">
                <a16:creationId xmlns:a16="http://schemas.microsoft.com/office/drawing/2014/main" id="{CEA1217E-A0F9-4EA9-8DA4-98D3A08DF3C6}"/>
              </a:ext>
            </a:extLst>
          </p:cNvPr>
          <p:cNvSpPr txBox="1">
            <a:spLocks noChangeArrowheads="1"/>
          </p:cNvSpPr>
          <p:nvPr/>
        </p:nvSpPr>
        <p:spPr bwMode="auto">
          <a:xfrm>
            <a:off x="7070725" y="5867400"/>
            <a:ext cx="13525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FontTx/>
              <a:buNone/>
            </a:pPr>
            <a:r>
              <a:rPr lang="en-CA" altLang="en-US" sz="2000">
                <a:latin typeface="Times New Roman" panose="02020603050405020304" pitchFamily="18" charset="0"/>
              </a:rPr>
              <a:t>(continued)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6C28F801-4694-496A-846B-7DA714CD8F48}"/>
              </a:ext>
            </a:extLst>
          </p:cNvPr>
          <p:cNvSpPr>
            <a:spLocks noGrp="1" noChangeArrowheads="1"/>
          </p:cNvSpPr>
          <p:nvPr>
            <p:ph type="title"/>
          </p:nvPr>
        </p:nvSpPr>
        <p:spPr>
          <a:xfrm>
            <a:off x="457200" y="457200"/>
            <a:ext cx="8229600" cy="1143000"/>
          </a:xfrm>
        </p:spPr>
        <p:txBody>
          <a:bodyPr/>
          <a:lstStyle/>
          <a:p>
            <a:pPr eaLnBrk="1" hangingPunct="1"/>
            <a:r>
              <a:rPr lang="en-CA" altLang="en-US" sz="4000" b="1">
                <a:latin typeface="Calibri" panose="020F0502020204030204" pitchFamily="34" charset="0"/>
              </a:rPr>
              <a:t>Continuity and Discontinuity</a:t>
            </a:r>
            <a:br>
              <a:rPr lang="en-CA" altLang="en-US" sz="4000" b="1">
                <a:latin typeface="Calibri" panose="020F0502020204030204" pitchFamily="34" charset="0"/>
              </a:rPr>
            </a:br>
            <a:r>
              <a:rPr lang="en-CA" altLang="en-US" sz="4000" b="1">
                <a:latin typeface="Calibri" panose="020F0502020204030204" pitchFamily="34" charset="0"/>
              </a:rPr>
              <a:t>in Development </a:t>
            </a:r>
            <a:r>
              <a:rPr lang="en-CA" altLang="en-US" sz="2400" b="1">
                <a:latin typeface="Calibri" panose="020F0502020204030204" pitchFamily="34" charset="0"/>
              </a:rPr>
              <a:t>(continued)</a:t>
            </a:r>
            <a:endParaRPr lang="en-US" altLang="en-US" sz="2400" b="1">
              <a:latin typeface="Calibri" panose="020F0502020204030204" pitchFamily="34" charset="0"/>
            </a:endParaRPr>
          </a:p>
        </p:txBody>
      </p:sp>
      <p:sp>
        <p:nvSpPr>
          <p:cNvPr id="27651" name="Rectangle 3">
            <a:extLst>
              <a:ext uri="{FF2B5EF4-FFF2-40B4-BE49-F238E27FC236}">
                <a16:creationId xmlns:a16="http://schemas.microsoft.com/office/drawing/2014/main" id="{BE34ADC1-1E44-474F-A2CC-F32B0CB7B3AD}"/>
              </a:ext>
            </a:extLst>
          </p:cNvPr>
          <p:cNvSpPr>
            <a:spLocks noGrp="1" noChangeArrowheads="1"/>
          </p:cNvSpPr>
          <p:nvPr>
            <p:ph idx="1"/>
          </p:nvPr>
        </p:nvSpPr>
        <p:spPr>
          <a:xfrm>
            <a:off x="457200" y="1600200"/>
            <a:ext cx="8229600" cy="4525963"/>
          </a:xfrm>
        </p:spPr>
        <p:txBody>
          <a:bodyPr/>
          <a:lstStyle/>
          <a:p>
            <a:pPr marL="609600" indent="-609600" algn="l" eaLnBrk="1" hangingPunct="1">
              <a:buFont typeface="Arial" panose="020B0604020202020204" pitchFamily="34" charset="0"/>
              <a:buChar char="•"/>
            </a:pPr>
            <a:r>
              <a:rPr lang="en-GB" altLang="en-US">
                <a:solidFill>
                  <a:schemeClr val="tx1"/>
                </a:solidFill>
                <a:latin typeface="Calibri" panose="020F0502020204030204" pitchFamily="34" charset="0"/>
              </a:rPr>
              <a:t>Universal changes are common to every individual in a species and are linked to specific ages.</a:t>
            </a:r>
          </a:p>
          <a:p>
            <a:pPr marL="990600" lvl="1" indent="-533400" algn="l" eaLnBrk="1" hangingPunct="1">
              <a:buFont typeface="Arial" panose="020B0604020202020204" pitchFamily="34" charset="0"/>
              <a:buChar char="–"/>
            </a:pPr>
            <a:r>
              <a:rPr lang="en-GB" altLang="en-US">
                <a:solidFill>
                  <a:schemeClr val="tx1"/>
                </a:solidFill>
                <a:latin typeface="Calibri" panose="020F0502020204030204" pitchFamily="34" charset="0"/>
              </a:rPr>
              <a:t>Social clock is a set of age norms</a:t>
            </a:r>
          </a:p>
          <a:p>
            <a:pPr marL="990600" lvl="1" indent="-533400" algn="l" eaLnBrk="1" hangingPunct="1">
              <a:buFont typeface="Arial" panose="020B0604020202020204" pitchFamily="34" charset="0"/>
              <a:buChar char="–"/>
            </a:pPr>
            <a:r>
              <a:rPr lang="en-GB" altLang="en-US">
                <a:solidFill>
                  <a:schemeClr val="tx1"/>
                </a:solidFill>
                <a:latin typeface="Calibri" panose="020F0502020204030204" pitchFamily="34" charset="0"/>
              </a:rPr>
              <a:t>Ageism can lead to prejudicial behaviour directed toward older adults</a:t>
            </a:r>
            <a:endParaRPr lang="en-GB" altLang="zh-CN">
              <a:solidFill>
                <a:schemeClr val="tx1"/>
              </a:solidFill>
              <a:latin typeface="Calibri" panose="020F0502020204030204" pitchFamily="34" charset="0"/>
              <a:ea typeface="宋体" panose="02010600030101010101" pitchFamily="2" charset="-122"/>
            </a:endParaRPr>
          </a:p>
          <a:p>
            <a:pPr marL="609600" indent="-609600" algn="r" eaLnBrk="1" hangingPunct="1">
              <a:buFont typeface="Wingdings" panose="05000000000000000000" pitchFamily="2" charset="2"/>
              <a:buNone/>
            </a:pPr>
            <a:endParaRPr lang="en-GB" altLang="zh-CN" sz="2800">
              <a:solidFill>
                <a:schemeClr val="tx1"/>
              </a:solidFill>
              <a:latin typeface="Times New Roman" panose="02020603050405020304" pitchFamily="18" charset="0"/>
              <a:ea typeface="宋体" panose="02010600030101010101" pitchFamily="2" charset="-122"/>
            </a:endParaRPr>
          </a:p>
        </p:txBody>
      </p:sp>
      <p:sp>
        <p:nvSpPr>
          <p:cNvPr id="27652" name="Text Box 4">
            <a:extLst>
              <a:ext uri="{FF2B5EF4-FFF2-40B4-BE49-F238E27FC236}">
                <a16:creationId xmlns:a16="http://schemas.microsoft.com/office/drawing/2014/main" id="{339EB8B2-5F61-4A16-A676-4B8A27E80493}"/>
              </a:ext>
            </a:extLst>
          </p:cNvPr>
          <p:cNvSpPr txBox="1">
            <a:spLocks noChangeArrowheads="1"/>
          </p:cNvSpPr>
          <p:nvPr/>
        </p:nvSpPr>
        <p:spPr bwMode="auto">
          <a:xfrm>
            <a:off x="7070725" y="6110288"/>
            <a:ext cx="13525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FontTx/>
              <a:buNone/>
            </a:pPr>
            <a:r>
              <a:rPr lang="en-CA" altLang="en-US" sz="2000">
                <a:latin typeface="Times New Roman" panose="02020603050405020304" pitchFamily="18" charset="0"/>
              </a:rPr>
              <a:t>(continued)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7044A78B-198A-4EFB-B5A6-CF3EABD85010}"/>
              </a:ext>
            </a:extLst>
          </p:cNvPr>
          <p:cNvSpPr>
            <a:spLocks noGrp="1" noChangeArrowheads="1"/>
          </p:cNvSpPr>
          <p:nvPr>
            <p:ph type="title"/>
          </p:nvPr>
        </p:nvSpPr>
        <p:spPr>
          <a:xfrm>
            <a:off x="457200" y="457200"/>
            <a:ext cx="8229600" cy="1143000"/>
          </a:xfrm>
        </p:spPr>
        <p:txBody>
          <a:bodyPr/>
          <a:lstStyle/>
          <a:p>
            <a:pPr eaLnBrk="1" hangingPunct="1"/>
            <a:r>
              <a:rPr lang="en-CA" altLang="en-US" sz="4000" b="1">
                <a:latin typeface="Calibri" panose="020F0502020204030204" pitchFamily="34" charset="0"/>
              </a:rPr>
              <a:t>Continuity and Discontinuity in Development </a:t>
            </a:r>
            <a:r>
              <a:rPr lang="en-CA" altLang="en-US" sz="2400" b="1">
                <a:latin typeface="Calibri" panose="020F0502020204030204" pitchFamily="34" charset="0"/>
              </a:rPr>
              <a:t>(continued)</a:t>
            </a:r>
          </a:p>
        </p:txBody>
      </p:sp>
      <p:sp>
        <p:nvSpPr>
          <p:cNvPr id="29699" name="Rectangle 3">
            <a:extLst>
              <a:ext uri="{FF2B5EF4-FFF2-40B4-BE49-F238E27FC236}">
                <a16:creationId xmlns:a16="http://schemas.microsoft.com/office/drawing/2014/main" id="{DCBC3C18-93D3-44E6-857A-938BEB227931}"/>
              </a:ext>
            </a:extLst>
          </p:cNvPr>
          <p:cNvSpPr>
            <a:spLocks noGrp="1" noChangeArrowheads="1"/>
          </p:cNvSpPr>
          <p:nvPr>
            <p:ph idx="1"/>
          </p:nvPr>
        </p:nvSpPr>
        <p:spPr>
          <a:xfrm>
            <a:off x="457200" y="1828800"/>
            <a:ext cx="8229600" cy="4191000"/>
          </a:xfrm>
        </p:spPr>
        <p:txBody>
          <a:bodyPr/>
          <a:lstStyle/>
          <a:p>
            <a:pPr marL="342900" indent="-342900" algn="l" eaLnBrk="1" hangingPunct="1">
              <a:buFont typeface="Arial" panose="020B0604020202020204" pitchFamily="34" charset="0"/>
              <a:buChar char="•"/>
            </a:pPr>
            <a:r>
              <a:rPr lang="en-GB" altLang="zh-CN">
                <a:solidFill>
                  <a:schemeClr val="tx1"/>
                </a:solidFill>
                <a:latin typeface="Calibri" panose="020F0502020204030204" pitchFamily="34" charset="0"/>
                <a:ea typeface="宋体" panose="02010600030101010101" pitchFamily="2" charset="-122"/>
              </a:rPr>
              <a:t>Group-specific changes are shared by all individuals in a particular group growing up together</a:t>
            </a:r>
          </a:p>
          <a:p>
            <a:pPr marL="742950" lvl="1" indent="-285750" algn="l" eaLnBrk="1" hangingPunct="1">
              <a:buFont typeface="Arial" panose="020B0604020202020204" pitchFamily="34" charset="0"/>
              <a:buChar char="–"/>
            </a:pPr>
            <a:r>
              <a:rPr lang="en-GB" altLang="zh-CN">
                <a:solidFill>
                  <a:schemeClr val="tx1"/>
                </a:solidFill>
                <a:latin typeface="Calibri" panose="020F0502020204030204" pitchFamily="34" charset="0"/>
                <a:ea typeface="宋体" panose="02010600030101010101" pitchFamily="2" charset="-122"/>
              </a:rPr>
              <a:t>Cohort describes groups of individuals born within some fairly narrow band of years who share the same historical experiences at the same times in their lives</a:t>
            </a:r>
          </a:p>
          <a:p>
            <a:pPr marL="342900" indent="-342900" algn="l" eaLnBrk="1" hangingPunct="1">
              <a:buFont typeface="Arial" panose="020B0604020202020204" pitchFamily="34" charset="0"/>
              <a:buChar char="•"/>
            </a:pPr>
            <a:endParaRPr lang="en-CA" altLang="en-US">
              <a:solidFill>
                <a:schemeClr val="tx1"/>
              </a:solidFill>
              <a:latin typeface="Calibri" panose="020F0502020204030204" pitchFamily="34" charset="0"/>
            </a:endParaRPr>
          </a:p>
        </p:txBody>
      </p:sp>
      <p:sp>
        <p:nvSpPr>
          <p:cNvPr id="29700" name="Text Box 4">
            <a:extLst>
              <a:ext uri="{FF2B5EF4-FFF2-40B4-BE49-F238E27FC236}">
                <a16:creationId xmlns:a16="http://schemas.microsoft.com/office/drawing/2014/main" id="{E8686872-6BA6-45DE-810E-B3AC9489A123}"/>
              </a:ext>
            </a:extLst>
          </p:cNvPr>
          <p:cNvSpPr txBox="1">
            <a:spLocks noChangeArrowheads="1"/>
          </p:cNvSpPr>
          <p:nvPr/>
        </p:nvSpPr>
        <p:spPr bwMode="auto">
          <a:xfrm>
            <a:off x="7070725" y="6019800"/>
            <a:ext cx="13525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eaLnBrk="1" hangingPunct="1">
              <a:spcBef>
                <a:spcPct val="0"/>
              </a:spcBef>
              <a:buFontTx/>
              <a:buNone/>
            </a:pPr>
            <a:r>
              <a:rPr lang="en-CA" altLang="en-US" sz="2000">
                <a:latin typeface="Times New Roman" panose="02020603050405020304" pitchFamily="18" charset="0"/>
              </a:rPr>
              <a:t>(continued)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80A5109F-5EB3-4347-9D19-35AC645CDD3A}"/>
              </a:ext>
            </a:extLst>
          </p:cNvPr>
          <p:cNvSpPr>
            <a:spLocks noGrp="1" noChangeArrowheads="1"/>
          </p:cNvSpPr>
          <p:nvPr>
            <p:ph type="title"/>
          </p:nvPr>
        </p:nvSpPr>
        <p:spPr>
          <a:xfrm>
            <a:off x="152400" y="152400"/>
            <a:ext cx="8915400" cy="1447800"/>
          </a:xfrm>
        </p:spPr>
        <p:txBody>
          <a:bodyPr/>
          <a:lstStyle/>
          <a:p>
            <a:pPr eaLnBrk="1" hangingPunct="1"/>
            <a:r>
              <a:rPr lang="en-CA" altLang="en-US" sz="4000" b="1">
                <a:latin typeface="Calibri" panose="020F0502020204030204" pitchFamily="34" charset="0"/>
              </a:rPr>
              <a:t>Continuity and Discontinuity in Development </a:t>
            </a:r>
            <a:r>
              <a:rPr lang="en-CA" altLang="en-US" sz="2000" b="1">
                <a:latin typeface="Calibri" panose="020F0502020204030204" pitchFamily="34" charset="0"/>
              </a:rPr>
              <a:t>(continued)</a:t>
            </a:r>
            <a:endParaRPr lang="en-US" altLang="en-US" sz="2000" b="1">
              <a:latin typeface="Calibri" panose="020F0502020204030204" pitchFamily="34" charset="0"/>
            </a:endParaRPr>
          </a:p>
        </p:txBody>
      </p:sp>
      <p:sp>
        <p:nvSpPr>
          <p:cNvPr id="31747" name="Rectangle 3">
            <a:extLst>
              <a:ext uri="{FF2B5EF4-FFF2-40B4-BE49-F238E27FC236}">
                <a16:creationId xmlns:a16="http://schemas.microsoft.com/office/drawing/2014/main" id="{93263F42-61DE-4B40-BF89-1F9C4162625D}"/>
              </a:ext>
            </a:extLst>
          </p:cNvPr>
          <p:cNvSpPr>
            <a:spLocks noGrp="1" noChangeArrowheads="1"/>
          </p:cNvSpPr>
          <p:nvPr>
            <p:ph idx="1"/>
          </p:nvPr>
        </p:nvSpPr>
        <p:spPr>
          <a:xfrm>
            <a:off x="457200" y="1798638"/>
            <a:ext cx="8229600" cy="5059362"/>
          </a:xfrm>
        </p:spPr>
        <p:txBody>
          <a:bodyPr/>
          <a:lstStyle/>
          <a:p>
            <a:pPr marL="342900" indent="-342900" algn="l" eaLnBrk="1" hangingPunct="1">
              <a:lnSpc>
                <a:spcPct val="80000"/>
              </a:lnSpc>
              <a:buFont typeface="Arial" panose="020B0604020202020204" pitchFamily="34" charset="0"/>
              <a:buChar char="•"/>
            </a:pPr>
            <a:r>
              <a:rPr lang="en-GB" altLang="zh-CN" sz="2400">
                <a:solidFill>
                  <a:schemeClr val="tx1"/>
                </a:solidFill>
                <a:latin typeface="Calibri" panose="020F0502020204030204" pitchFamily="34" charset="0"/>
                <a:ea typeface="宋体" panose="02010600030101010101" pitchFamily="2" charset="-122"/>
              </a:rPr>
              <a:t>Individual Changes result from unique, unshared events</a:t>
            </a:r>
          </a:p>
          <a:p>
            <a:pPr marL="742950" lvl="1" indent="-285750" algn="l" eaLnBrk="1" hangingPunct="1">
              <a:lnSpc>
                <a:spcPct val="80000"/>
              </a:lnSpc>
              <a:buFont typeface="Arial" panose="020B0604020202020204" pitchFamily="34" charset="0"/>
              <a:buChar char="–"/>
            </a:pPr>
            <a:r>
              <a:rPr lang="en-GB" altLang="zh-CN" sz="2400">
                <a:solidFill>
                  <a:schemeClr val="tx1"/>
                </a:solidFill>
                <a:latin typeface="Calibri" panose="020F0502020204030204" pitchFamily="34" charset="0"/>
                <a:ea typeface="宋体" panose="02010600030101010101" pitchFamily="2" charset="-122"/>
              </a:rPr>
              <a:t>Critical period: there may be specific periods in development when an organism is especially sensitive to the presence (or absence) of some particular kind of experience. A critical skill, such as learning our first language, can only occur fully during the critical period. Full first language acquisition, or any other full language acquisition, is impossible after the critical period  </a:t>
            </a:r>
          </a:p>
          <a:p>
            <a:pPr marL="742950" lvl="1" indent="-285750" algn="l" eaLnBrk="1" hangingPunct="1">
              <a:lnSpc>
                <a:spcPct val="80000"/>
              </a:lnSpc>
              <a:buFont typeface="Arial" panose="020B0604020202020204" pitchFamily="34" charset="0"/>
              <a:buChar char="–"/>
            </a:pPr>
            <a:r>
              <a:rPr lang="en-GB" altLang="zh-CN" sz="2400">
                <a:solidFill>
                  <a:schemeClr val="tx1"/>
                </a:solidFill>
                <a:latin typeface="Calibri" panose="020F0502020204030204" pitchFamily="34" charset="0"/>
                <a:ea typeface="宋体" panose="02010600030101010101" pitchFamily="2" charset="-122"/>
              </a:rPr>
              <a:t>Sensitive period: a span of months or years during which a child may be particularly influenced by the presence (or absence) of some particular kind of experience. A sensitive skill, such as a second language, is far easier to acquire in childhood than in adulthood </a:t>
            </a:r>
          </a:p>
          <a:p>
            <a:pPr marL="742950" lvl="1" indent="-285750" algn="l" eaLnBrk="1" hangingPunct="1">
              <a:lnSpc>
                <a:spcPct val="80000"/>
              </a:lnSpc>
              <a:buFont typeface="Arial" panose="020B0604020202020204" pitchFamily="34" charset="0"/>
              <a:buChar char="–"/>
            </a:pPr>
            <a:r>
              <a:rPr lang="en-GB" altLang="zh-CN" sz="2400">
                <a:solidFill>
                  <a:schemeClr val="tx1"/>
                </a:solidFill>
                <a:latin typeface="Calibri" panose="020F0502020204030204" pitchFamily="34" charset="0"/>
                <a:ea typeface="宋体" panose="02010600030101010101" pitchFamily="2" charset="-122"/>
              </a:rPr>
              <a:t>Atypical development - deviation from a typical, or “normal,” developmental pathway in a direction that is harmful to an individual</a:t>
            </a:r>
            <a:endParaRPr lang="en-US" altLang="en-US" sz="2400">
              <a:solidFill>
                <a:schemeClr val="tx1"/>
              </a:solidFill>
              <a:latin typeface="Calibri" panose="020F0502020204030204" pitchFamily="34" charset="0"/>
            </a:endParaRPr>
          </a:p>
        </p:txBody>
      </p:sp>
    </p:spTree>
  </p:cSld>
  <p:clrMapOvr>
    <a:masterClrMapping/>
  </p:clrMapOvr>
</p:sld>
</file>

<file path=ppt/theme/theme1.xml><?xml version="1.0" encoding="utf-8"?>
<a:theme xmlns:a="http://schemas.openxmlformats.org/drawingml/2006/main" name="2_Bee_Lifespan_4Ce_PPT_CH1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2_Bee_Lifespan_4Ce_PPT_CH11">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Bee_Lifespan_4Ce_PPT_CH11</Template>
  <TotalTime>1727</TotalTime>
  <Words>998</Words>
  <Application>Microsoft Office PowerPoint</Application>
  <PresentationFormat>On-screen Show (4:3)</PresentationFormat>
  <Paragraphs>118</Paragraphs>
  <Slides>14</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Times New Roman</vt:lpstr>
      <vt:lpstr>Arial</vt:lpstr>
      <vt:lpstr>Calibri</vt:lpstr>
      <vt:lpstr>宋体</vt:lpstr>
      <vt:lpstr>Wingdings</vt:lpstr>
      <vt:lpstr>2_Bee_Lifespan_4Ce_PPT_CH11</vt:lpstr>
      <vt:lpstr>AHSC 220 Lifespan Growth &amp;          Development  Professor Dr. Anastassios Carayannis</vt:lpstr>
      <vt:lpstr>CHAPTER 1 </vt:lpstr>
      <vt:lpstr>I. THE SCIENTIFIC STUDY OF HUMAN DEVELOPMENT</vt:lpstr>
      <vt:lpstr>A. Philosophical Roots</vt:lpstr>
      <vt:lpstr>B. The Study of Human Development Becomes a Science</vt:lpstr>
      <vt:lpstr>I. CONTEMPORARY DEVELOPMENTAL PSYCHOLOGY</vt:lpstr>
      <vt:lpstr>A. The Lifespan Perspective </vt:lpstr>
      <vt:lpstr>B. The Domains of Development</vt:lpstr>
      <vt:lpstr>C. Nature and Nurture Interact in Development</vt:lpstr>
      <vt:lpstr>Nature and Nurture Interact in Development (continued)</vt:lpstr>
      <vt:lpstr>D. Continuity and Discontinuity in Development</vt:lpstr>
      <vt:lpstr>Continuity and Discontinuity in Development (continued)</vt:lpstr>
      <vt:lpstr>Continuity and Discontinuity in Development (continued)</vt:lpstr>
      <vt:lpstr>Continuity and Discontinuity in Development (continued)</vt:lpstr>
    </vt:vector>
  </TitlesOfParts>
  <Company>Confederation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ONE</dc:title>
  <dc:creator>Ravi Ramkissoonsingh</dc:creator>
  <cp:lastModifiedBy>Anastassios Carayannis</cp:lastModifiedBy>
  <cp:revision>153</cp:revision>
  <cp:lastPrinted>1601-01-01T00:00:00Z</cp:lastPrinted>
  <dcterms:created xsi:type="dcterms:W3CDTF">2003-06-05T18:18:02Z</dcterms:created>
  <dcterms:modified xsi:type="dcterms:W3CDTF">2017-12-27T15:53:34Z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2</vt:i4>
  </property>
  <property fmtid="{D5CDD505-2E9C-101B-9397-08002B2CF9AE}" pid="3" name="LCID">
    <vt:i4>1033</vt:i4>
  </property>
</Properties>
</file>