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7" r:id="rId3"/>
    <p:sldId id="258" r:id="rId4"/>
    <p:sldId id="260" r:id="rId5"/>
    <p:sldId id="261" r:id="rId6"/>
    <p:sldId id="262" r:id="rId7"/>
    <p:sldId id="263" r:id="rId8"/>
    <p:sldId id="264" r:id="rId9"/>
    <p:sldId id="265" r:id="rId10"/>
    <p:sldId id="259" r:id="rId11"/>
    <p:sldId id="266" r:id="rId12"/>
    <p:sldId id="26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80" autoAdjust="0"/>
    <p:restoredTop sz="86410" autoAdjust="0"/>
  </p:normalViewPr>
  <p:slideViewPr>
    <p:cSldViewPr>
      <p:cViewPr varScale="1">
        <p:scale>
          <a:sx n="69" d="100"/>
          <a:sy n="69" d="100"/>
        </p:scale>
        <p:origin x="-616" y="-96"/>
      </p:cViewPr>
      <p:guideLst>
        <p:guide orient="horz" pos="2160"/>
        <p:guide pos="2880"/>
      </p:guideLst>
    </p:cSldViewPr>
  </p:slideViewPr>
  <p:outlineViewPr>
    <p:cViewPr>
      <p:scale>
        <a:sx n="33" d="100"/>
        <a:sy n="33" d="100"/>
      </p:scale>
      <p:origin x="0" y="0"/>
    </p:cViewPr>
  </p:outlineViewPr>
  <p:notesTextViewPr>
    <p:cViewPr>
      <p:scale>
        <a:sx n="1" d="1"/>
        <a:sy n="1" d="1"/>
      </p:scale>
      <p:origin x="0" y="96"/>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notesMaster" Target="notesMasters/notesMaster1.xml"/><Relationship Id="rId15" Type="http://schemas.openxmlformats.org/officeDocument/2006/relationships/printerSettings" Target="printerSettings/printerSettings1.bin"/><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CDFAFCC-011A-374B-BDDE-8AA89F26D02F}" type="datetimeFigureOut">
              <a:rPr lang="en-US" smtClean="0"/>
              <a:t>2014-10-06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5BE6D41-03D4-5D4F-8EC7-11E330425DA5}" type="slidenum">
              <a:rPr lang="en-US" smtClean="0"/>
              <a:t>‹#›</a:t>
            </a:fld>
            <a:endParaRPr lang="en-US"/>
          </a:p>
        </p:txBody>
      </p:sp>
    </p:spTree>
    <p:extLst>
      <p:ext uri="{BB962C8B-B14F-4D97-AF65-F5344CB8AC3E}">
        <p14:creationId xmlns:p14="http://schemas.microsoft.com/office/powerpoint/2010/main" val="466167458"/>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Most important aspect of time management</a:t>
            </a:r>
            <a:r>
              <a:rPr lang="en-US" baseline="0" dirty="0" smtClean="0"/>
              <a:t> is prioritizing, assessing what is more important as compared to other things.</a:t>
            </a:r>
          </a:p>
          <a:p>
            <a:endParaRPr lang="en-US" baseline="0" dirty="0" smtClean="0"/>
          </a:p>
          <a:p>
            <a:r>
              <a:rPr lang="en-US" baseline="0" dirty="0" smtClean="0"/>
              <a:t>My priorities </a:t>
            </a:r>
          </a:p>
          <a:p>
            <a:r>
              <a:rPr lang="en-US" baseline="0" dirty="0" smtClean="0"/>
              <a:t>-family,</a:t>
            </a:r>
          </a:p>
          <a:p>
            <a:r>
              <a:rPr lang="en-US" baseline="0" dirty="0" smtClean="0"/>
              <a:t>-school, studying </a:t>
            </a:r>
          </a:p>
          <a:p>
            <a:r>
              <a:rPr lang="en-US" baseline="0" dirty="0" smtClean="0"/>
              <a:t>-work</a:t>
            </a:r>
          </a:p>
          <a:p>
            <a:r>
              <a:rPr lang="en-US" baseline="0" dirty="0" smtClean="0"/>
              <a:t>-CABS</a:t>
            </a:r>
          </a:p>
          <a:p>
            <a:endParaRPr lang="en-US" baseline="0" dirty="0" smtClean="0"/>
          </a:p>
          <a:p>
            <a:endParaRPr lang="en-US" baseline="0" dirty="0" smtClean="0"/>
          </a:p>
          <a:p>
            <a:endParaRPr lang="en-US" baseline="0" dirty="0" smtClean="0"/>
          </a:p>
          <a:p>
            <a:r>
              <a:rPr lang="en-US" baseline="0" dirty="0" smtClean="0"/>
              <a:t>Two things drive our time: Urgency and Importance</a:t>
            </a:r>
          </a:p>
          <a:p>
            <a:r>
              <a:rPr lang="en-US" baseline="0" dirty="0" smtClean="0"/>
              <a:t>Should not be working in a sense of urgency but should plan a head so this does not happen.</a:t>
            </a:r>
          </a:p>
          <a:p>
            <a:r>
              <a:rPr lang="en-US" baseline="0" dirty="0" smtClean="0"/>
              <a:t>-</a:t>
            </a:r>
            <a:endParaRPr lang="en-US" dirty="0"/>
          </a:p>
        </p:txBody>
      </p:sp>
      <p:sp>
        <p:nvSpPr>
          <p:cNvPr id="4" name="Slide Number Placeholder 3"/>
          <p:cNvSpPr>
            <a:spLocks noGrp="1"/>
          </p:cNvSpPr>
          <p:nvPr>
            <p:ph type="sldNum" sz="quarter" idx="10"/>
          </p:nvPr>
        </p:nvSpPr>
        <p:spPr/>
        <p:txBody>
          <a:bodyPr/>
          <a:lstStyle/>
          <a:p>
            <a:fld id="{55BE6D41-03D4-5D4F-8EC7-11E330425DA5}" type="slidenum">
              <a:rPr lang="en-US" smtClean="0"/>
              <a:t>2</a:t>
            </a:fld>
            <a:endParaRPr lang="en-US"/>
          </a:p>
        </p:txBody>
      </p:sp>
    </p:spTree>
    <p:extLst>
      <p:ext uri="{BB962C8B-B14F-4D97-AF65-F5344CB8AC3E}">
        <p14:creationId xmlns:p14="http://schemas.microsoft.com/office/powerpoint/2010/main" val="1197326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way</a:t>
            </a:r>
            <a:r>
              <a:rPr lang="en-US" baseline="0" dirty="0" smtClean="0"/>
              <a:t> we spend our time should match our priorities</a:t>
            </a:r>
            <a:endParaRPr lang="en-US" dirty="0"/>
          </a:p>
        </p:txBody>
      </p:sp>
      <p:sp>
        <p:nvSpPr>
          <p:cNvPr id="4" name="Slide Number Placeholder 3"/>
          <p:cNvSpPr>
            <a:spLocks noGrp="1"/>
          </p:cNvSpPr>
          <p:nvPr>
            <p:ph type="sldNum" sz="quarter" idx="10"/>
          </p:nvPr>
        </p:nvSpPr>
        <p:spPr/>
        <p:txBody>
          <a:bodyPr/>
          <a:lstStyle/>
          <a:p>
            <a:fld id="{55BE6D41-03D4-5D4F-8EC7-11E330425DA5}" type="slidenum">
              <a:rPr lang="en-US" smtClean="0"/>
              <a:t>3</a:t>
            </a:fld>
            <a:endParaRPr lang="en-US"/>
          </a:p>
        </p:txBody>
      </p:sp>
    </p:spTree>
    <p:extLst>
      <p:ext uri="{BB962C8B-B14F-4D97-AF65-F5344CB8AC3E}">
        <p14:creationId xmlns:p14="http://schemas.microsoft.com/office/powerpoint/2010/main" val="16694497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Covey’s Four Quadrants:</a:t>
            </a:r>
          </a:p>
          <a:p>
            <a:endParaRPr lang="en-US" dirty="0" smtClean="0"/>
          </a:p>
          <a:p>
            <a:r>
              <a:rPr lang="en-US" dirty="0" smtClean="0"/>
              <a:t>Q1:Urgent</a:t>
            </a:r>
            <a:r>
              <a:rPr lang="en-US" baseline="0" dirty="0" smtClean="0"/>
              <a:t> and Important- Quadrant of urgency</a:t>
            </a:r>
          </a:p>
          <a:p>
            <a:r>
              <a:rPr lang="en-US" baseline="0" dirty="0" smtClean="0"/>
              <a:t>Q2: Important but not urgent – Q of quality, </a:t>
            </a:r>
            <a:r>
              <a:rPr lang="en-US" baseline="0" dirty="0" err="1" smtClean="0"/>
              <a:t>qudrant</a:t>
            </a:r>
            <a:r>
              <a:rPr lang="en-US" baseline="0" dirty="0" smtClean="0"/>
              <a:t> we should be spending more time in. Becomes less stressful and produces greater quality of a product. Long term strategy, requires planning and prioritizing. Preparation, relationship building</a:t>
            </a:r>
          </a:p>
          <a:p>
            <a:r>
              <a:rPr lang="en-US" baseline="0" dirty="0" smtClean="0"/>
              <a:t>Q3: Not important but urgent – Q of deception. Feels urgent but is not important. EX, interruptions, some phone calls, some email</a:t>
            </a:r>
          </a:p>
          <a:p>
            <a:r>
              <a:rPr lang="en-US" baseline="0" dirty="0" smtClean="0"/>
              <a:t>Q4: Not important and not urgent - Q of waste. Escape activities, trivia and time wasters</a:t>
            </a:r>
          </a:p>
          <a:p>
            <a:endParaRPr lang="en-US" baseline="0" dirty="0" smtClean="0"/>
          </a:p>
          <a:p>
            <a:r>
              <a:rPr lang="en-US" baseline="0" dirty="0" smtClean="0"/>
              <a:t>Ask yourself if this is going to help you in your longer term goals (six months time), if yes then Q1,2 if not then Q3+4</a:t>
            </a:r>
          </a:p>
          <a:p>
            <a:endParaRPr lang="en-US" dirty="0"/>
          </a:p>
        </p:txBody>
      </p:sp>
      <p:sp>
        <p:nvSpPr>
          <p:cNvPr id="4" name="Slide Number Placeholder 3"/>
          <p:cNvSpPr>
            <a:spLocks noGrp="1"/>
          </p:cNvSpPr>
          <p:nvPr>
            <p:ph type="sldNum" sz="quarter" idx="10"/>
          </p:nvPr>
        </p:nvSpPr>
        <p:spPr/>
        <p:txBody>
          <a:bodyPr/>
          <a:lstStyle/>
          <a:p>
            <a:fld id="{55BE6D41-03D4-5D4F-8EC7-11E330425DA5}" type="slidenum">
              <a:rPr lang="en-US" smtClean="0"/>
              <a:t>6</a:t>
            </a:fld>
            <a:endParaRPr lang="en-US"/>
          </a:p>
        </p:txBody>
      </p:sp>
    </p:spTree>
    <p:extLst>
      <p:ext uri="{BB962C8B-B14F-4D97-AF65-F5344CB8AC3E}">
        <p14:creationId xmlns:p14="http://schemas.microsoft.com/office/powerpoint/2010/main" val="28921163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Procrastination: means putting off till</a:t>
            </a:r>
            <a:r>
              <a:rPr lang="en-US" baseline="0" dirty="0" smtClean="0"/>
              <a:t> tomorrow something you should do today/right now KNOWING that to do so you will not get the job done properly.</a:t>
            </a:r>
          </a:p>
          <a:p>
            <a:r>
              <a:rPr lang="en-US" baseline="0" dirty="0" smtClean="0"/>
              <a:t>-90% of people procrastinate</a:t>
            </a:r>
          </a:p>
          <a:p>
            <a:r>
              <a:rPr lang="en-US" baseline="0" dirty="0" smtClean="0"/>
              <a:t>-30% consider procrastination a serious problem</a:t>
            </a:r>
          </a:p>
          <a:p>
            <a:r>
              <a:rPr lang="en-US" baseline="0" dirty="0" smtClean="0"/>
              <a:t>-People age 20-30 procrastinate </a:t>
            </a:r>
            <a:r>
              <a:rPr lang="en-US" baseline="0" smtClean="0"/>
              <a:t>the most</a:t>
            </a:r>
            <a:endParaRPr lang="en-US" dirty="0"/>
          </a:p>
        </p:txBody>
      </p:sp>
      <p:sp>
        <p:nvSpPr>
          <p:cNvPr id="4" name="Slide Number Placeholder 3"/>
          <p:cNvSpPr>
            <a:spLocks noGrp="1"/>
          </p:cNvSpPr>
          <p:nvPr>
            <p:ph type="sldNum" sz="quarter" idx="10"/>
          </p:nvPr>
        </p:nvSpPr>
        <p:spPr/>
        <p:txBody>
          <a:bodyPr/>
          <a:lstStyle/>
          <a:p>
            <a:fld id="{55BE6D41-03D4-5D4F-8EC7-11E330425DA5}" type="slidenum">
              <a:rPr lang="en-US" smtClean="0"/>
              <a:t>7</a:t>
            </a:fld>
            <a:endParaRPr lang="en-US"/>
          </a:p>
        </p:txBody>
      </p:sp>
    </p:spTree>
    <p:extLst>
      <p:ext uri="{BB962C8B-B14F-4D97-AF65-F5344CB8AC3E}">
        <p14:creationId xmlns:p14="http://schemas.microsoft.com/office/powerpoint/2010/main" val="19700105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ED0DD199-A113-4228-BDC1-B3BA35F85363}" type="datetimeFigureOut">
              <a:rPr lang="en-CA" smtClean="0"/>
              <a:pPr/>
              <a:t>2014-10-06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DC16515-B322-4A06-A299-C26E776307B5}" type="slidenum">
              <a:rPr lang="en-CA" smtClean="0"/>
              <a:pPr/>
              <a:t>‹#›</a:t>
            </a:fld>
            <a:endParaRPr lang="en-CA"/>
          </a:p>
        </p:txBody>
      </p:sp>
    </p:spTree>
    <p:extLst>
      <p:ext uri="{BB962C8B-B14F-4D97-AF65-F5344CB8AC3E}">
        <p14:creationId xmlns:p14="http://schemas.microsoft.com/office/powerpoint/2010/main" val="489650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ED0DD199-A113-4228-BDC1-B3BA35F85363}" type="datetimeFigureOut">
              <a:rPr lang="en-CA" smtClean="0"/>
              <a:pPr/>
              <a:t>2014-10-06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DC16515-B322-4A06-A299-C26E776307B5}" type="slidenum">
              <a:rPr lang="en-CA" smtClean="0"/>
              <a:pPr/>
              <a:t>‹#›</a:t>
            </a:fld>
            <a:endParaRPr lang="en-CA"/>
          </a:p>
        </p:txBody>
      </p:sp>
    </p:spTree>
    <p:extLst>
      <p:ext uri="{BB962C8B-B14F-4D97-AF65-F5344CB8AC3E}">
        <p14:creationId xmlns:p14="http://schemas.microsoft.com/office/powerpoint/2010/main" val="2015442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D0DD199-A113-4228-BDC1-B3BA35F85363}" type="datetimeFigureOut">
              <a:rPr lang="en-CA" smtClean="0"/>
              <a:pPr/>
              <a:t>2014-10-06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DC16515-B322-4A06-A299-C26E776307B5}" type="slidenum">
              <a:rPr lang="en-CA" smtClean="0"/>
              <a:pPr/>
              <a:t>‹#›</a:t>
            </a:fld>
            <a:endParaRPr lang="en-CA"/>
          </a:p>
        </p:txBody>
      </p:sp>
    </p:spTree>
    <p:extLst>
      <p:ext uri="{BB962C8B-B14F-4D97-AF65-F5344CB8AC3E}">
        <p14:creationId xmlns:p14="http://schemas.microsoft.com/office/powerpoint/2010/main" val="26339390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ED0DD199-A113-4228-BDC1-B3BA35F85363}" type="datetimeFigureOut">
              <a:rPr lang="en-CA" smtClean="0"/>
              <a:pPr/>
              <a:t>2014-10-06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DC16515-B322-4A06-A299-C26E776307B5}" type="slidenum">
              <a:rPr lang="en-CA" smtClean="0"/>
              <a:pPr/>
              <a:t>‹#›</a:t>
            </a:fld>
            <a:endParaRPr lang="en-CA"/>
          </a:p>
        </p:txBody>
      </p:sp>
    </p:spTree>
    <p:extLst>
      <p:ext uri="{BB962C8B-B14F-4D97-AF65-F5344CB8AC3E}">
        <p14:creationId xmlns:p14="http://schemas.microsoft.com/office/powerpoint/2010/main" val="2182519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ED0DD199-A113-4228-BDC1-B3BA35F85363}" type="datetimeFigureOut">
              <a:rPr lang="en-CA" smtClean="0"/>
              <a:pPr/>
              <a:t>2014-10-06</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DC16515-B322-4A06-A299-C26E776307B5}" type="slidenum">
              <a:rPr lang="en-CA" smtClean="0"/>
              <a:pPr/>
              <a:t>‹#›</a:t>
            </a:fld>
            <a:endParaRPr lang="en-CA"/>
          </a:p>
        </p:txBody>
      </p:sp>
    </p:spTree>
    <p:extLst>
      <p:ext uri="{BB962C8B-B14F-4D97-AF65-F5344CB8AC3E}">
        <p14:creationId xmlns:p14="http://schemas.microsoft.com/office/powerpoint/2010/main" val="33415407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ED0DD199-A113-4228-BDC1-B3BA35F85363}" type="datetimeFigureOut">
              <a:rPr lang="en-CA" smtClean="0"/>
              <a:pPr/>
              <a:t>2014-10-06</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DC16515-B322-4A06-A299-C26E776307B5}" type="slidenum">
              <a:rPr lang="en-CA" smtClean="0"/>
              <a:pPr/>
              <a:t>‹#›</a:t>
            </a:fld>
            <a:endParaRPr lang="en-CA"/>
          </a:p>
        </p:txBody>
      </p:sp>
    </p:spTree>
    <p:extLst>
      <p:ext uri="{BB962C8B-B14F-4D97-AF65-F5344CB8AC3E}">
        <p14:creationId xmlns:p14="http://schemas.microsoft.com/office/powerpoint/2010/main" val="18221733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0DD199-A113-4228-BDC1-B3BA35F85363}" type="datetimeFigureOut">
              <a:rPr lang="en-CA" smtClean="0"/>
              <a:pPr/>
              <a:t>2014-10-06</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DC16515-B322-4A06-A299-C26E776307B5}" type="slidenum">
              <a:rPr lang="en-CA" smtClean="0"/>
              <a:pPr/>
              <a:t>‹#›</a:t>
            </a:fld>
            <a:endParaRPr lang="en-CA"/>
          </a:p>
        </p:txBody>
      </p:sp>
    </p:spTree>
    <p:extLst>
      <p:ext uri="{BB962C8B-B14F-4D97-AF65-F5344CB8AC3E}">
        <p14:creationId xmlns:p14="http://schemas.microsoft.com/office/powerpoint/2010/main" val="18148728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0DD199-A113-4228-BDC1-B3BA35F85363}" type="datetimeFigureOut">
              <a:rPr lang="en-CA" smtClean="0"/>
              <a:pPr/>
              <a:t>2014-10-06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DC16515-B322-4A06-A299-C26E776307B5}" type="slidenum">
              <a:rPr lang="en-CA" smtClean="0"/>
              <a:pPr/>
              <a:t>‹#›</a:t>
            </a:fld>
            <a:endParaRPr lang="en-CA"/>
          </a:p>
        </p:txBody>
      </p:sp>
    </p:spTree>
    <p:extLst>
      <p:ext uri="{BB962C8B-B14F-4D97-AF65-F5344CB8AC3E}">
        <p14:creationId xmlns:p14="http://schemas.microsoft.com/office/powerpoint/2010/main" val="12922700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0DD199-A113-4228-BDC1-B3BA35F85363}" type="datetimeFigureOut">
              <a:rPr lang="en-CA" smtClean="0"/>
              <a:pPr/>
              <a:t>2014-10-06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DC16515-B322-4A06-A299-C26E776307B5}" type="slidenum">
              <a:rPr lang="en-CA" smtClean="0"/>
              <a:pPr/>
              <a:t>‹#›</a:t>
            </a:fld>
            <a:endParaRPr lang="en-CA"/>
          </a:p>
        </p:txBody>
      </p:sp>
    </p:spTree>
    <p:extLst>
      <p:ext uri="{BB962C8B-B14F-4D97-AF65-F5344CB8AC3E}">
        <p14:creationId xmlns:p14="http://schemas.microsoft.com/office/powerpoint/2010/main" val="6933612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ED0DD199-A113-4228-BDC1-B3BA35F85363}" type="datetimeFigureOut">
              <a:rPr lang="en-CA" smtClean="0"/>
              <a:pPr/>
              <a:t>2014-10-06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DC16515-B322-4A06-A299-C26E776307B5}" type="slidenum">
              <a:rPr lang="en-CA" smtClean="0"/>
              <a:pPr/>
              <a:t>‹#›</a:t>
            </a:fld>
            <a:endParaRPr lang="en-CA"/>
          </a:p>
        </p:txBody>
      </p:sp>
    </p:spTree>
    <p:extLst>
      <p:ext uri="{BB962C8B-B14F-4D97-AF65-F5344CB8AC3E}">
        <p14:creationId xmlns:p14="http://schemas.microsoft.com/office/powerpoint/2010/main" val="1715560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ED0DD199-A113-4228-BDC1-B3BA35F85363}" type="datetimeFigureOut">
              <a:rPr lang="en-CA" smtClean="0"/>
              <a:pPr/>
              <a:t>2014-10-06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DC16515-B322-4A06-A299-C26E776307B5}" type="slidenum">
              <a:rPr lang="en-CA" smtClean="0"/>
              <a:pPr/>
              <a:t>‹#›</a:t>
            </a:fld>
            <a:endParaRPr lang="en-CA"/>
          </a:p>
        </p:txBody>
      </p:sp>
    </p:spTree>
    <p:extLst>
      <p:ext uri="{BB962C8B-B14F-4D97-AF65-F5344CB8AC3E}">
        <p14:creationId xmlns:p14="http://schemas.microsoft.com/office/powerpoint/2010/main" val="202648087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0DD199-A113-4228-BDC1-B3BA35F85363}" type="datetimeFigureOut">
              <a:rPr lang="en-CA" smtClean="0"/>
              <a:pPr/>
              <a:t>2014-10-06</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C16515-B322-4A06-A299-C26E776307B5}" type="slidenum">
              <a:rPr lang="en-CA" smtClean="0"/>
              <a:pPr/>
              <a:t>‹#›</a:t>
            </a:fld>
            <a:endParaRPr lang="en-CA"/>
          </a:p>
        </p:txBody>
      </p:sp>
    </p:spTree>
    <p:extLst>
      <p:ext uri="{BB962C8B-B14F-4D97-AF65-F5344CB8AC3E}">
        <p14:creationId xmlns:p14="http://schemas.microsoft.com/office/powerpoint/2010/main" val="11227702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http://www.kent.ac.uk/careers/sk/time.htm"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Time Management</a:t>
            </a:r>
            <a:endParaRPr lang="en-CA" dirty="0"/>
          </a:p>
        </p:txBody>
      </p:sp>
      <p:sp>
        <p:nvSpPr>
          <p:cNvPr id="3" name="Subtitle 2"/>
          <p:cNvSpPr>
            <a:spLocks noGrp="1"/>
          </p:cNvSpPr>
          <p:nvPr>
            <p:ph type="subTitle" idx="1"/>
          </p:nvPr>
        </p:nvSpPr>
        <p:spPr/>
        <p:txBody>
          <a:bodyPr>
            <a:normAutofit fontScale="62500" lnSpcReduction="20000"/>
          </a:bodyPr>
          <a:lstStyle/>
          <a:p>
            <a:r>
              <a:rPr lang="en-CA" dirty="0" smtClean="0">
                <a:hlinkClick r:id="rId2"/>
              </a:rPr>
              <a:t>http://www.kent.ac.uk/careers/sk/time.htm</a:t>
            </a:r>
            <a:endParaRPr lang="en-CA" dirty="0" smtClean="0"/>
          </a:p>
          <a:p>
            <a:r>
              <a:rPr lang="en-CA" dirty="0" smtClean="0"/>
              <a:t>If you are interested, take the Time Management Questionnaire that will help point out any improvements you need to make in the area of managing your time. You do not have to study the chart below the Time Management Questionnaire</a:t>
            </a:r>
          </a:p>
          <a:p>
            <a:endParaRPr lang="en-CA" dirty="0"/>
          </a:p>
        </p:txBody>
      </p:sp>
    </p:spTree>
    <p:extLst>
      <p:ext uri="{BB962C8B-B14F-4D97-AF65-F5344CB8AC3E}">
        <p14:creationId xmlns:p14="http://schemas.microsoft.com/office/powerpoint/2010/main" val="588344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Introduction-Time Management</a:t>
            </a:r>
            <a:endParaRPr lang="en-CA" dirty="0"/>
          </a:p>
        </p:txBody>
      </p:sp>
      <p:sp>
        <p:nvSpPr>
          <p:cNvPr id="3" name="Content Placeholder 2"/>
          <p:cNvSpPr>
            <a:spLocks noGrp="1"/>
          </p:cNvSpPr>
          <p:nvPr>
            <p:ph idx="1"/>
          </p:nvPr>
        </p:nvSpPr>
        <p:spPr/>
        <p:txBody>
          <a:bodyPr/>
          <a:lstStyle/>
          <a:p>
            <a:r>
              <a:rPr lang="en-CA" dirty="0" smtClean="0"/>
              <a:t>Time management skills are useful in all aspects of life, both as a student and in one’s job/career</a:t>
            </a:r>
          </a:p>
          <a:p>
            <a:r>
              <a:rPr lang="en-CA" dirty="0" smtClean="0"/>
              <a:t>Poor time management can lead to stress</a:t>
            </a:r>
          </a:p>
          <a:p>
            <a:endParaRPr lang="en-CA" dirty="0"/>
          </a:p>
        </p:txBody>
      </p:sp>
    </p:spTree>
    <p:extLst>
      <p:ext uri="{BB962C8B-B14F-4D97-AF65-F5344CB8AC3E}">
        <p14:creationId xmlns:p14="http://schemas.microsoft.com/office/powerpoint/2010/main" val="34520804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Skills to Develop for Good Time Management</a:t>
            </a:r>
            <a:endParaRPr lang="en-CA" dirty="0"/>
          </a:p>
        </p:txBody>
      </p:sp>
      <p:sp>
        <p:nvSpPr>
          <p:cNvPr id="3" name="Content Placeholder 2"/>
          <p:cNvSpPr>
            <a:spLocks noGrp="1"/>
          </p:cNvSpPr>
          <p:nvPr>
            <p:ph idx="1"/>
          </p:nvPr>
        </p:nvSpPr>
        <p:spPr/>
        <p:txBody>
          <a:bodyPr>
            <a:normAutofit fontScale="92500" lnSpcReduction="20000"/>
          </a:bodyPr>
          <a:lstStyle/>
          <a:p>
            <a:r>
              <a:rPr lang="en-CA" dirty="0" smtClean="0"/>
              <a:t>Set clear goals</a:t>
            </a:r>
          </a:p>
          <a:p>
            <a:r>
              <a:rPr lang="en-CA" dirty="0" smtClean="0"/>
              <a:t>Break goals into smaller, clear and attainable steps</a:t>
            </a:r>
          </a:p>
          <a:p>
            <a:r>
              <a:rPr lang="en-CA" dirty="0" smtClean="0"/>
              <a:t>Review your progress</a:t>
            </a:r>
          </a:p>
          <a:p>
            <a:r>
              <a:rPr lang="en-CA" dirty="0" smtClean="0"/>
              <a:t>Prioritise tasks according to importance and/or urgency in relation to your goals, leave less important tasks that are not related to your goals aside</a:t>
            </a:r>
          </a:p>
          <a:p>
            <a:r>
              <a:rPr lang="en-CA" dirty="0" smtClean="0"/>
              <a:t>Organize your study/work schedule</a:t>
            </a:r>
          </a:p>
          <a:p>
            <a:r>
              <a:rPr lang="en-CA" dirty="0" smtClean="0"/>
              <a:t>Making a list </a:t>
            </a:r>
            <a:r>
              <a:rPr lang="en-CA" smtClean="0"/>
              <a:t>is important</a:t>
            </a:r>
            <a:endParaRPr lang="en-CA" dirty="0" smtClean="0"/>
          </a:p>
        </p:txBody>
      </p:sp>
    </p:spTree>
    <p:extLst>
      <p:ext uri="{BB962C8B-B14F-4D97-AF65-F5344CB8AC3E}">
        <p14:creationId xmlns:p14="http://schemas.microsoft.com/office/powerpoint/2010/main" val="21415184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Use</a:t>
            </a:r>
            <a:r>
              <a:rPr lang="en-CA" baseline="0" dirty="0" smtClean="0"/>
              <a:t> Lists Effectively</a:t>
            </a:r>
            <a:endParaRPr lang="en-CA" dirty="0"/>
          </a:p>
        </p:txBody>
      </p:sp>
      <p:sp>
        <p:nvSpPr>
          <p:cNvPr id="3" name="Content Placeholder 2"/>
          <p:cNvSpPr>
            <a:spLocks noGrp="1"/>
          </p:cNvSpPr>
          <p:nvPr>
            <p:ph idx="1"/>
          </p:nvPr>
        </p:nvSpPr>
        <p:spPr/>
        <p:txBody>
          <a:bodyPr/>
          <a:lstStyle/>
          <a:p>
            <a:r>
              <a:rPr lang="en-CA" dirty="0" smtClean="0"/>
              <a:t>Write down what you need to do, rather than depending on your memory for what needs to be done</a:t>
            </a:r>
          </a:p>
          <a:p>
            <a:r>
              <a:rPr lang="en-CA" dirty="0" smtClean="0"/>
              <a:t>Use of an</a:t>
            </a:r>
            <a:r>
              <a:rPr lang="en-CA" baseline="0" dirty="0" smtClean="0"/>
              <a:t> organizer is helpful</a:t>
            </a:r>
          </a:p>
          <a:p>
            <a:r>
              <a:rPr lang="en-CA" baseline="0" dirty="0" smtClean="0"/>
              <a:t>Prioritize items on your list by importance and then by urgency</a:t>
            </a:r>
          </a:p>
        </p:txBody>
      </p:sp>
    </p:spTree>
    <p:extLst>
      <p:ext uri="{BB962C8B-B14F-4D97-AF65-F5344CB8AC3E}">
        <p14:creationId xmlns:p14="http://schemas.microsoft.com/office/powerpoint/2010/main" val="38813679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Set Goals</a:t>
            </a:r>
            <a:endParaRPr lang="en-CA" dirty="0"/>
          </a:p>
        </p:txBody>
      </p:sp>
      <p:sp>
        <p:nvSpPr>
          <p:cNvPr id="3" name="Content Placeholder 2"/>
          <p:cNvSpPr>
            <a:spLocks noGrp="1"/>
          </p:cNvSpPr>
          <p:nvPr>
            <p:ph idx="1"/>
          </p:nvPr>
        </p:nvSpPr>
        <p:spPr/>
        <p:txBody>
          <a:bodyPr/>
          <a:lstStyle/>
          <a:p>
            <a:r>
              <a:rPr lang="en-CA" dirty="0" smtClean="0"/>
              <a:t>Goals need to be clearly defined and specific</a:t>
            </a:r>
          </a:p>
          <a:p>
            <a:r>
              <a:rPr lang="en-CA" dirty="0" smtClean="0"/>
              <a:t>Goals should also be realistic &amp; achievable</a:t>
            </a:r>
          </a:p>
          <a:p>
            <a:r>
              <a:rPr lang="en-CA" dirty="0" smtClean="0"/>
              <a:t>It</a:t>
            </a:r>
            <a:r>
              <a:rPr lang="en-CA" baseline="0" dirty="0" smtClean="0"/>
              <a:t> is useful to have an alternate plan to achieve your goals in case your first plan is not possible in the way you expected</a:t>
            </a:r>
          </a:p>
        </p:txBody>
      </p:sp>
    </p:spTree>
    <p:extLst>
      <p:ext uri="{BB962C8B-B14F-4D97-AF65-F5344CB8AC3E}">
        <p14:creationId xmlns:p14="http://schemas.microsoft.com/office/powerpoint/2010/main" val="38121928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Prioritize</a:t>
            </a:r>
            <a:endParaRPr lang="en-CA" dirty="0"/>
          </a:p>
        </p:txBody>
      </p:sp>
      <p:sp>
        <p:nvSpPr>
          <p:cNvPr id="3" name="Content Placeholder 2"/>
          <p:cNvSpPr>
            <a:spLocks noGrp="1"/>
          </p:cNvSpPr>
          <p:nvPr>
            <p:ph idx="1"/>
          </p:nvPr>
        </p:nvSpPr>
        <p:spPr/>
        <p:txBody>
          <a:bodyPr/>
          <a:lstStyle/>
          <a:p>
            <a:r>
              <a:rPr lang="en-CA" dirty="0" smtClean="0"/>
              <a:t>Focus on tasks that are important and/or urgent</a:t>
            </a:r>
          </a:p>
          <a:p>
            <a:r>
              <a:rPr lang="en-CA" dirty="0" smtClean="0"/>
              <a:t>Urgent tasks</a:t>
            </a:r>
            <a:r>
              <a:rPr lang="en-CA" baseline="0" dirty="0" smtClean="0"/>
              <a:t> are not always important, so less time should be spent on unimportant tasks, even if they </a:t>
            </a:r>
            <a:r>
              <a:rPr lang="en-CA" baseline="0" smtClean="0"/>
              <a:t>are urgent</a:t>
            </a:r>
            <a:endParaRPr lang="en-CA" baseline="0" dirty="0" smtClean="0"/>
          </a:p>
        </p:txBody>
      </p:sp>
    </p:spTree>
    <p:extLst>
      <p:ext uri="{BB962C8B-B14F-4D97-AF65-F5344CB8AC3E}">
        <p14:creationId xmlns:p14="http://schemas.microsoft.com/office/powerpoint/2010/main" val="12991644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Avoid Procrastination</a:t>
            </a:r>
            <a:endParaRPr lang="en-CA" dirty="0"/>
          </a:p>
        </p:txBody>
      </p:sp>
      <p:sp>
        <p:nvSpPr>
          <p:cNvPr id="3" name="Content Placeholder 2"/>
          <p:cNvSpPr>
            <a:spLocks noGrp="1"/>
          </p:cNvSpPr>
          <p:nvPr>
            <p:ph idx="1"/>
          </p:nvPr>
        </p:nvSpPr>
        <p:spPr/>
        <p:txBody>
          <a:bodyPr/>
          <a:lstStyle/>
          <a:p>
            <a:r>
              <a:rPr lang="en-CA" smtClean="0"/>
              <a:t>It is important to overcome the fear of doing something and make decisions or take action without delaying the process</a:t>
            </a:r>
            <a:endParaRPr lang="en-CA" dirty="0" smtClean="0"/>
          </a:p>
        </p:txBody>
      </p:sp>
    </p:spTree>
    <p:extLst>
      <p:ext uri="{BB962C8B-B14F-4D97-AF65-F5344CB8AC3E}">
        <p14:creationId xmlns:p14="http://schemas.microsoft.com/office/powerpoint/2010/main" val="27983177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Break Down Tasks</a:t>
            </a:r>
            <a:endParaRPr lang="en-CA" dirty="0"/>
          </a:p>
        </p:txBody>
      </p:sp>
      <p:sp>
        <p:nvSpPr>
          <p:cNvPr id="3" name="Content Placeholder 2"/>
          <p:cNvSpPr>
            <a:spLocks noGrp="1"/>
          </p:cNvSpPr>
          <p:nvPr>
            <p:ph idx="1"/>
          </p:nvPr>
        </p:nvSpPr>
        <p:spPr/>
        <p:txBody>
          <a:bodyPr/>
          <a:lstStyle/>
          <a:p>
            <a:r>
              <a:rPr lang="en-CA" dirty="0" smtClean="0"/>
              <a:t>Break down tasks into smaller</a:t>
            </a:r>
            <a:r>
              <a:rPr lang="en-CA" baseline="0" dirty="0" smtClean="0"/>
              <a:t> sections</a:t>
            </a:r>
          </a:p>
          <a:p>
            <a:r>
              <a:rPr lang="en-CA" baseline="0" dirty="0" smtClean="0"/>
              <a:t>Try to complete one section before going on to the next</a:t>
            </a:r>
          </a:p>
          <a:p>
            <a:r>
              <a:rPr lang="en-CA" baseline="0" dirty="0" smtClean="0"/>
              <a:t>Rewarding yourself after completion of part of the larger task will maintain enthusiasm to continue</a:t>
            </a:r>
          </a:p>
        </p:txBody>
      </p:sp>
    </p:spTree>
    <p:extLst>
      <p:ext uri="{BB962C8B-B14F-4D97-AF65-F5344CB8AC3E}">
        <p14:creationId xmlns:p14="http://schemas.microsoft.com/office/powerpoint/2010/main" val="19073856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Persevere</a:t>
            </a:r>
            <a:endParaRPr lang="en-CA" dirty="0"/>
          </a:p>
        </p:txBody>
      </p:sp>
      <p:sp>
        <p:nvSpPr>
          <p:cNvPr id="3" name="Content Placeholder 2"/>
          <p:cNvSpPr>
            <a:spLocks noGrp="1"/>
          </p:cNvSpPr>
          <p:nvPr>
            <p:ph idx="1"/>
          </p:nvPr>
        </p:nvSpPr>
        <p:spPr/>
        <p:txBody>
          <a:bodyPr>
            <a:normAutofit/>
          </a:bodyPr>
          <a:lstStyle/>
          <a:p>
            <a:r>
              <a:rPr lang="en-CA" dirty="0" smtClean="0"/>
              <a:t>Use frustration and failure to your advantage</a:t>
            </a:r>
          </a:p>
          <a:p>
            <a:r>
              <a:rPr lang="en-CA" dirty="0" smtClean="0"/>
              <a:t>Learn from mistakes by accepting them as stepping stones to success</a:t>
            </a:r>
          </a:p>
          <a:p>
            <a:r>
              <a:rPr lang="en-CA" dirty="0" smtClean="0"/>
              <a:t>Exercise, relaxation, yoga,</a:t>
            </a:r>
            <a:r>
              <a:rPr lang="en-CA" baseline="0" dirty="0" smtClean="0"/>
              <a:t> meditation can help deal with pressure</a:t>
            </a:r>
          </a:p>
        </p:txBody>
      </p:sp>
    </p:spTree>
    <p:extLst>
      <p:ext uri="{BB962C8B-B14F-4D97-AF65-F5344CB8AC3E}">
        <p14:creationId xmlns:p14="http://schemas.microsoft.com/office/powerpoint/2010/main" val="3479269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Organize  Your Time</a:t>
            </a:r>
            <a:endParaRPr lang="en-CA" dirty="0"/>
          </a:p>
        </p:txBody>
      </p:sp>
      <p:sp>
        <p:nvSpPr>
          <p:cNvPr id="3" name="Content Placeholder 2"/>
          <p:cNvSpPr>
            <a:spLocks noGrp="1"/>
          </p:cNvSpPr>
          <p:nvPr>
            <p:ph idx="1"/>
          </p:nvPr>
        </p:nvSpPr>
        <p:spPr/>
        <p:txBody>
          <a:bodyPr/>
          <a:lstStyle/>
          <a:p>
            <a:r>
              <a:rPr lang="en-CA" dirty="0" smtClean="0"/>
              <a:t>Organize your study/work schedule</a:t>
            </a:r>
          </a:p>
          <a:p>
            <a:r>
              <a:rPr lang="en-CA" dirty="0" smtClean="0"/>
              <a:t>Making a list is important to remind oneself of tasks to </a:t>
            </a:r>
            <a:r>
              <a:rPr lang="en-CA" smtClean="0"/>
              <a:t>be completed</a:t>
            </a:r>
            <a:endParaRPr lang="en-CA" dirty="0" smtClean="0"/>
          </a:p>
        </p:txBody>
      </p:sp>
    </p:spTree>
    <p:extLst>
      <p:ext uri="{BB962C8B-B14F-4D97-AF65-F5344CB8AC3E}">
        <p14:creationId xmlns:p14="http://schemas.microsoft.com/office/powerpoint/2010/main" val="24359967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Organize Your Time</a:t>
            </a:r>
            <a:endParaRPr lang="en-CA" dirty="0"/>
          </a:p>
        </p:txBody>
      </p:sp>
      <p:sp>
        <p:nvSpPr>
          <p:cNvPr id="3" name="Content Placeholder 2"/>
          <p:cNvSpPr>
            <a:spLocks noGrp="1"/>
          </p:cNvSpPr>
          <p:nvPr>
            <p:ph idx="1"/>
          </p:nvPr>
        </p:nvSpPr>
        <p:spPr/>
        <p:txBody>
          <a:bodyPr>
            <a:normAutofit fontScale="92500" lnSpcReduction="10000"/>
          </a:bodyPr>
          <a:lstStyle/>
          <a:p>
            <a:pPr marL="342900" marR="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en-CA" dirty="0" smtClean="0"/>
              <a:t>Identify time</a:t>
            </a:r>
            <a:r>
              <a:rPr lang="en-CA" baseline="0" dirty="0" smtClean="0"/>
              <a:t> wasting tasks and reduce or eliminate them, for example,</a:t>
            </a:r>
            <a:r>
              <a:rPr lang="en-CA" dirty="0" smtClean="0"/>
              <a:t> emails, </a:t>
            </a:r>
            <a:r>
              <a:rPr lang="en-CA" dirty="0" err="1" smtClean="0"/>
              <a:t>Facebook</a:t>
            </a:r>
            <a:r>
              <a:rPr lang="en-CA" dirty="0" smtClean="0"/>
              <a:t>, Twitter</a:t>
            </a:r>
            <a:endParaRPr lang="en-CA" baseline="0" dirty="0" smtClean="0"/>
          </a:p>
          <a:p>
            <a:r>
              <a:rPr lang="en-CA" baseline="0" dirty="0" smtClean="0"/>
              <a:t>Keep a log of what you do during a week to better be able to identify where you may be misusing your time</a:t>
            </a:r>
          </a:p>
          <a:p>
            <a:r>
              <a:rPr lang="en-CA" baseline="0" dirty="0" smtClean="0"/>
              <a:t>Develop a routine</a:t>
            </a:r>
          </a:p>
          <a:p>
            <a:r>
              <a:rPr lang="en-CA" baseline="0" dirty="0" smtClean="0"/>
              <a:t>Keep your workspace in order</a:t>
            </a:r>
          </a:p>
          <a:p>
            <a:r>
              <a:rPr lang="en-CA" baseline="0" dirty="0" smtClean="0"/>
              <a:t>Do not leave tasks to the last minute</a:t>
            </a:r>
          </a:p>
        </p:txBody>
      </p:sp>
    </p:spTree>
    <p:extLst>
      <p:ext uri="{BB962C8B-B14F-4D97-AF65-F5344CB8AC3E}">
        <p14:creationId xmlns:p14="http://schemas.microsoft.com/office/powerpoint/2010/main" val="9628435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Revise</a:t>
            </a:r>
            <a:endParaRPr lang="en-CA" dirty="0"/>
          </a:p>
        </p:txBody>
      </p:sp>
      <p:sp>
        <p:nvSpPr>
          <p:cNvPr id="3" name="Content Placeholder 2"/>
          <p:cNvSpPr>
            <a:spLocks noGrp="1"/>
          </p:cNvSpPr>
          <p:nvPr>
            <p:ph idx="1"/>
          </p:nvPr>
        </p:nvSpPr>
        <p:spPr/>
        <p:txBody>
          <a:bodyPr/>
          <a:lstStyle/>
          <a:p>
            <a:r>
              <a:rPr lang="en-CA" dirty="0" smtClean="0"/>
              <a:t>Establish a regular area for doing revisions of course work</a:t>
            </a:r>
          </a:p>
          <a:p>
            <a:r>
              <a:rPr lang="en-CA" dirty="0" smtClean="0"/>
              <a:t>Plan a schedule for when you will do your revisions</a:t>
            </a:r>
          </a:p>
          <a:p>
            <a:r>
              <a:rPr lang="en-CA" dirty="0" smtClean="0"/>
              <a:t>Use graphics, diagrams, highlighters to emphasize important information</a:t>
            </a:r>
            <a:endParaRPr lang="en-CA" dirty="0"/>
          </a:p>
        </p:txBody>
      </p:sp>
    </p:spTree>
    <p:extLst>
      <p:ext uri="{BB962C8B-B14F-4D97-AF65-F5344CB8AC3E}">
        <p14:creationId xmlns:p14="http://schemas.microsoft.com/office/powerpoint/2010/main" val="31971799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109</TotalTime>
  <Words>726</Words>
  <Application>Microsoft Macintosh PowerPoint</Application>
  <PresentationFormat>On-screen Show (4:3)</PresentationFormat>
  <Paragraphs>77</Paragraphs>
  <Slides>12</Slides>
  <Notes>4</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Time Management</vt:lpstr>
      <vt:lpstr>Introduction-Time Management</vt:lpstr>
      <vt:lpstr>Skills to Develop for Good Time Management</vt:lpstr>
      <vt:lpstr>Use Lists Effectively</vt:lpstr>
      <vt:lpstr>Set Goals</vt:lpstr>
      <vt:lpstr>Prioritize</vt:lpstr>
      <vt:lpstr>Avoid Procrastination</vt:lpstr>
      <vt:lpstr>Break Down Tasks</vt:lpstr>
      <vt:lpstr>Persevere</vt:lpstr>
      <vt:lpstr>Organize  Your Time</vt:lpstr>
      <vt:lpstr>Organize Your Time</vt:lpstr>
      <vt:lpstr>Revise</vt:lpstr>
    </vt:vector>
  </TitlesOfParts>
  <Company>Concordia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Time Management</dc:title>
  <dc:creator>Arts and Science</dc:creator>
  <cp:lastModifiedBy>AMAN GILL</cp:lastModifiedBy>
  <cp:revision>13</cp:revision>
  <dcterms:created xsi:type="dcterms:W3CDTF">2014-10-02T18:24:08Z</dcterms:created>
  <dcterms:modified xsi:type="dcterms:W3CDTF">2014-10-06T14:58:01Z</dcterms:modified>
</cp:coreProperties>
</file>