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3"/>
  </p:notesMasterIdLst>
  <p:sldIdLst>
    <p:sldId id="256" r:id="rId2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9972" autoAdjust="0"/>
    <p:restoredTop sz="94660"/>
  </p:normalViewPr>
  <p:slideViewPr>
    <p:cSldViewPr snapToGrid="0">
      <p:cViewPr varScale="1">
        <p:scale>
          <a:sx n="86" d="100"/>
          <a:sy n="86" d="100"/>
        </p:scale>
        <p:origin x="96" y="88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notesMaster" Target="notesMasters/notesMaster1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1298EC8-1FC2-4113-AF91-3775F914BBD5}" type="datetimeFigureOut">
              <a:rPr lang="en-US"/>
              <a:t>9/13/2015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A5A06138-DA2A-4A45-B691-19C4A2B25BB7}" type="slidenum">
              <a:rPr lang="en-US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3524650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5A06138-DA2A-4A45-B691-19C4A2B25BB7}" type="slidenum">
              <a:rPr lang="en-US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55751328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US" smtClean="0"/>
              <a:t>9/13/2015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8538789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US" smtClean="0"/>
              <a:t>9/13/2015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4913845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US" smtClean="0"/>
              <a:t>9/13/2015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9152452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US" smtClean="0"/>
              <a:t>9/13/2015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0309203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US" smtClean="0"/>
              <a:t>9/13/2015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3317233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US" smtClean="0"/>
              <a:t>9/13/2015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1031255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US" smtClean="0"/>
              <a:t>9/13/2015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4638898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US" smtClean="0"/>
              <a:t>9/13/2015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7184145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US" smtClean="0"/>
              <a:t>9/13/2015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1895827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US" smtClean="0"/>
              <a:t>9/13/2015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0290545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US" smtClean="0"/>
              <a:t>9/13/2015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7944565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46CE7D5-CF57-46EF-B807-FDD0502418D4}" type="datetimeFigureOut">
              <a:rPr lang="en-US" smtClean="0"/>
              <a:t>9/13/2015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30EA680-D336-4FF7-8B7A-9848BB0A1C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6095407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US"/>
              <a:t>Hello World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 vert="horz" lIns="91440" tIns="45720" rIns="91440" bIns="45720" rtlCol="0" anchor="t">
            <a:normAutofit/>
          </a:bodyPr>
          <a:lstStyle/>
          <a:p>
            <a:r>
              <a:rPr lang="en-US" dirty="0"/>
              <a:t>Hello!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09857222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0</TotalTime>
  <Words>0</Words>
  <Application>Microsoft Office PowerPoint</Application>
  <PresentationFormat>Widescreen</PresentationFormat>
  <Paragraphs>0</Paragraphs>
  <Slides>1</Slides>
  <Notes>1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2" baseType="lpstr">
      <vt:lpstr>office theme</vt:lpstr>
      <vt:lpstr>Hello World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/>
  <cp:lastModifiedBy> </cp:lastModifiedBy>
  <cp:revision>3</cp:revision>
  <dcterms:created xsi:type="dcterms:W3CDTF">2013-07-15T20:26:40Z</dcterms:created>
  <dcterms:modified xsi:type="dcterms:W3CDTF">2015-09-13T02:45:43Z</dcterms:modified>
</cp:coreProperties>
</file>