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5"/>
  </p:notesMasterIdLst>
  <p:sldIdLst>
    <p:sldId id="337" r:id="rId2"/>
    <p:sldId id="746" r:id="rId3"/>
    <p:sldId id="745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ucas Jurkovic" initials="LJ" lastIdx="3" clrIdx="0">
    <p:extLst>
      <p:ext uri="{19B8F6BF-5375-455C-9EA6-DF929625EA0E}">
        <p15:presenceInfo xmlns:p15="http://schemas.microsoft.com/office/powerpoint/2012/main" userId="f1b7ecc376ee3975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68FC7"/>
    <a:srgbClr val="FCF043"/>
    <a:srgbClr val="699F88"/>
    <a:srgbClr val="E1A96A"/>
    <a:srgbClr val="BF5057"/>
    <a:srgbClr val="D7B992"/>
    <a:srgbClr val="E65958"/>
    <a:srgbClr val="4C4B3D"/>
    <a:srgbClr val="C0C5A1"/>
    <a:srgbClr val="808C9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9C46C76-A3F6-465C-BC6B-E36ECE4CCC12}" v="1609" dt="2019-04-09T13:29:03.76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3" d="100"/>
          <a:sy n="83" d="100"/>
        </p:scale>
        <p:origin x="285" y="5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12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commentAuthors" Target="commentAuthors.xml"/><Relationship Id="rId11" Type="http://schemas.microsoft.com/office/2016/11/relationships/changesInfo" Target="changesInfos/changesInfo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ucas Jurkovic" userId="f1b7ecc376ee3975" providerId="LiveId" clId="{97BA9E7E-32ED-4C03-845C-EE1F05F207CB}"/>
    <pc:docChg chg="undo custSel addSld delSld modSld sldOrd">
      <pc:chgData name="Lucas Jurkovic" userId="f1b7ecc376ee3975" providerId="LiveId" clId="{97BA9E7E-32ED-4C03-845C-EE1F05F207CB}" dt="2019-04-08T15:12:39.865" v="1813" actId="2696"/>
      <pc:docMkLst>
        <pc:docMk/>
      </pc:docMkLst>
      <pc:sldChg chg="modSp">
        <pc:chgData name="Lucas Jurkovic" userId="f1b7ecc376ee3975" providerId="LiveId" clId="{97BA9E7E-32ED-4C03-845C-EE1F05F207CB}" dt="2019-04-08T14:16:48.805" v="41" actId="20577"/>
        <pc:sldMkLst>
          <pc:docMk/>
          <pc:sldMk cId="310128252" sldId="337"/>
        </pc:sldMkLst>
        <pc:spChg chg="mod">
          <ac:chgData name="Lucas Jurkovic" userId="f1b7ecc376ee3975" providerId="LiveId" clId="{97BA9E7E-32ED-4C03-845C-EE1F05F207CB}" dt="2019-04-08T14:16:48.805" v="41" actId="20577"/>
          <ac:spMkLst>
            <pc:docMk/>
            <pc:sldMk cId="310128252" sldId="337"/>
            <ac:spMk id="7" creationId="{B3CC7B27-C9D4-4FF0-ACD9-0614CC865103}"/>
          </ac:spMkLst>
        </pc:spChg>
      </pc:sldChg>
      <pc:sldChg chg="modSp modAnim">
        <pc:chgData name="Lucas Jurkovic" userId="f1b7ecc376ee3975" providerId="LiveId" clId="{97BA9E7E-32ED-4C03-845C-EE1F05F207CB}" dt="2019-04-08T14:51:41.524" v="1364"/>
        <pc:sldMkLst>
          <pc:docMk/>
          <pc:sldMk cId="2424456362" sldId="745"/>
        </pc:sldMkLst>
        <pc:spChg chg="mod">
          <ac:chgData name="Lucas Jurkovic" userId="f1b7ecc376ee3975" providerId="LiveId" clId="{97BA9E7E-32ED-4C03-845C-EE1F05F207CB}" dt="2019-04-08T14:50:34.786" v="1360" actId="403"/>
          <ac:spMkLst>
            <pc:docMk/>
            <pc:sldMk cId="2424456362" sldId="745"/>
            <ac:spMk id="7" creationId="{B3CC7B27-C9D4-4FF0-ACD9-0614CC865103}"/>
          </ac:spMkLst>
        </pc:spChg>
        <pc:picChg chg="mod">
          <ac:chgData name="Lucas Jurkovic" userId="f1b7ecc376ee3975" providerId="LiveId" clId="{97BA9E7E-32ED-4C03-845C-EE1F05F207CB}" dt="2019-04-08T14:19:19.950" v="130" actId="29295"/>
          <ac:picMkLst>
            <pc:docMk/>
            <pc:sldMk cId="2424456362" sldId="745"/>
            <ac:picMk id="3" creationId="{79FF9EC5-96E1-49D4-9D56-32985A77F198}"/>
          </ac:picMkLst>
        </pc:picChg>
      </pc:sldChg>
      <pc:sldChg chg="modSp add ord modAnim">
        <pc:chgData name="Lucas Jurkovic" userId="f1b7ecc376ee3975" providerId="LiveId" clId="{97BA9E7E-32ED-4C03-845C-EE1F05F207CB}" dt="2019-04-08T14:51:28.541" v="1363"/>
        <pc:sldMkLst>
          <pc:docMk/>
          <pc:sldMk cId="3102039429" sldId="746"/>
        </pc:sldMkLst>
        <pc:spChg chg="mod">
          <ac:chgData name="Lucas Jurkovic" userId="f1b7ecc376ee3975" providerId="LiveId" clId="{97BA9E7E-32ED-4C03-845C-EE1F05F207CB}" dt="2019-04-08T14:47:24.128" v="1311" actId="20577"/>
          <ac:spMkLst>
            <pc:docMk/>
            <pc:sldMk cId="3102039429" sldId="746"/>
            <ac:spMk id="7" creationId="{B3CC7B27-C9D4-4FF0-ACD9-0614CC865103}"/>
          </ac:spMkLst>
        </pc:spChg>
      </pc:sldChg>
      <pc:sldChg chg="addSp delSp modSp add del ord delAnim modAnim">
        <pc:chgData name="Lucas Jurkovic" userId="f1b7ecc376ee3975" providerId="LiveId" clId="{97BA9E7E-32ED-4C03-845C-EE1F05F207CB}" dt="2019-04-08T15:12:39.865" v="1813" actId="2696"/>
        <pc:sldMkLst>
          <pc:docMk/>
          <pc:sldMk cId="4271285085" sldId="747"/>
        </pc:sldMkLst>
        <pc:spChg chg="add del mod">
          <ac:chgData name="Lucas Jurkovic" userId="f1b7ecc376ee3975" providerId="LiveId" clId="{97BA9E7E-32ED-4C03-845C-EE1F05F207CB}" dt="2019-04-08T14:53:38.043" v="1368" actId="478"/>
          <ac:spMkLst>
            <pc:docMk/>
            <pc:sldMk cId="4271285085" sldId="747"/>
            <ac:spMk id="4" creationId="{E60D8394-C757-4F8B-BEE4-AAC831219C75}"/>
          </ac:spMkLst>
        </pc:spChg>
        <pc:spChg chg="add mod">
          <ac:chgData name="Lucas Jurkovic" userId="f1b7ecc376ee3975" providerId="LiveId" clId="{97BA9E7E-32ED-4C03-845C-EE1F05F207CB}" dt="2019-04-08T14:58:35.255" v="1447" actId="20577"/>
          <ac:spMkLst>
            <pc:docMk/>
            <pc:sldMk cId="4271285085" sldId="747"/>
            <ac:spMk id="6" creationId="{FC74886F-D285-45BF-BDAB-24DB229EA962}"/>
          </ac:spMkLst>
        </pc:spChg>
        <pc:spChg chg="del">
          <ac:chgData name="Lucas Jurkovic" userId="f1b7ecc376ee3975" providerId="LiveId" clId="{97BA9E7E-32ED-4C03-845C-EE1F05F207CB}" dt="2019-04-08T14:53:32.479" v="1366" actId="478"/>
          <ac:spMkLst>
            <pc:docMk/>
            <pc:sldMk cId="4271285085" sldId="747"/>
            <ac:spMk id="7" creationId="{B3CC7B27-C9D4-4FF0-ACD9-0614CC865103}"/>
          </ac:spMkLst>
        </pc:spChg>
      </pc:sldChg>
      <pc:sldChg chg="addSp modSp add modAnim">
        <pc:chgData name="Lucas Jurkovic" userId="f1b7ecc376ee3975" providerId="LiveId" clId="{97BA9E7E-32ED-4C03-845C-EE1F05F207CB}" dt="2019-04-08T15:05:56.462" v="1617"/>
        <pc:sldMkLst>
          <pc:docMk/>
          <pc:sldMk cId="3228555622" sldId="748"/>
        </pc:sldMkLst>
        <pc:spChg chg="add mod">
          <ac:chgData name="Lucas Jurkovic" userId="f1b7ecc376ee3975" providerId="LiveId" clId="{97BA9E7E-32ED-4C03-845C-EE1F05F207CB}" dt="2019-04-08T15:04:29.403" v="1599" actId="1076"/>
          <ac:spMkLst>
            <pc:docMk/>
            <pc:sldMk cId="3228555622" sldId="748"/>
            <ac:spMk id="2" creationId="{289479D7-B65A-48C6-9920-AA7EB7BCC4A3}"/>
          </ac:spMkLst>
        </pc:spChg>
        <pc:spChg chg="mod">
          <ac:chgData name="Lucas Jurkovic" userId="f1b7ecc376ee3975" providerId="LiveId" clId="{97BA9E7E-32ED-4C03-845C-EE1F05F207CB}" dt="2019-04-08T15:04:50.051" v="1607" actId="20577"/>
          <ac:spMkLst>
            <pc:docMk/>
            <pc:sldMk cId="3228555622" sldId="748"/>
            <ac:spMk id="6" creationId="{FC74886F-D285-45BF-BDAB-24DB229EA962}"/>
          </ac:spMkLst>
        </pc:spChg>
      </pc:sldChg>
      <pc:sldChg chg="addSp delSp modSp add modAnim">
        <pc:chgData name="Lucas Jurkovic" userId="f1b7ecc376ee3975" providerId="LiveId" clId="{97BA9E7E-32ED-4C03-845C-EE1F05F207CB}" dt="2019-04-08T15:12:38.515" v="1812"/>
        <pc:sldMkLst>
          <pc:docMk/>
          <pc:sldMk cId="3168307870" sldId="749"/>
        </pc:sldMkLst>
        <pc:spChg chg="mod">
          <ac:chgData name="Lucas Jurkovic" userId="f1b7ecc376ee3975" providerId="LiveId" clId="{97BA9E7E-32ED-4C03-845C-EE1F05F207CB}" dt="2019-04-08T15:08:15.069" v="1654" actId="20577"/>
          <ac:spMkLst>
            <pc:docMk/>
            <pc:sldMk cId="3168307870" sldId="749"/>
            <ac:spMk id="2" creationId="{289479D7-B65A-48C6-9920-AA7EB7BCC4A3}"/>
          </ac:spMkLst>
        </pc:spChg>
        <pc:spChg chg="add del mod">
          <ac:chgData name="Lucas Jurkovic" userId="f1b7ecc376ee3975" providerId="LiveId" clId="{97BA9E7E-32ED-4C03-845C-EE1F05F207CB}" dt="2019-04-08T15:12:38.515" v="1812"/>
          <ac:spMkLst>
            <pc:docMk/>
            <pc:sldMk cId="3168307870" sldId="749"/>
            <ac:spMk id="4" creationId="{B371D8EE-0052-4A3C-B52F-BF2B565BC2A4}"/>
          </ac:spMkLst>
        </pc:spChg>
        <pc:spChg chg="mod">
          <ac:chgData name="Lucas Jurkovic" userId="f1b7ecc376ee3975" providerId="LiveId" clId="{97BA9E7E-32ED-4C03-845C-EE1F05F207CB}" dt="2019-04-08T15:10:55.851" v="1808" actId="20577"/>
          <ac:spMkLst>
            <pc:docMk/>
            <pc:sldMk cId="3168307870" sldId="749"/>
            <ac:spMk id="6" creationId="{FC74886F-D285-45BF-BDAB-24DB229EA962}"/>
          </ac:spMkLst>
        </pc:spChg>
      </pc:sldChg>
      <pc:sldChg chg="del">
        <pc:chgData name="Lucas Jurkovic" userId="f1b7ecc376ee3975" providerId="LiveId" clId="{97BA9E7E-32ED-4C03-845C-EE1F05F207CB}" dt="2019-04-08T14:44:06.488" v="1227" actId="2696"/>
        <pc:sldMkLst>
          <pc:docMk/>
          <pc:sldMk cId="409797428" sldId="767"/>
        </pc:sldMkLst>
      </pc:sldChg>
      <pc:sldChg chg="del">
        <pc:chgData name="Lucas Jurkovic" userId="f1b7ecc376ee3975" providerId="LiveId" clId="{97BA9E7E-32ED-4C03-845C-EE1F05F207CB}" dt="2019-04-08T14:44:06.533" v="1228" actId="2696"/>
        <pc:sldMkLst>
          <pc:docMk/>
          <pc:sldMk cId="1214498863" sldId="768"/>
        </pc:sldMkLst>
      </pc:sldChg>
      <pc:sldChg chg="del">
        <pc:chgData name="Lucas Jurkovic" userId="f1b7ecc376ee3975" providerId="LiveId" clId="{97BA9E7E-32ED-4C03-845C-EE1F05F207CB}" dt="2019-04-08T14:44:06.580" v="1230" actId="2696"/>
        <pc:sldMkLst>
          <pc:docMk/>
          <pc:sldMk cId="1778595811" sldId="769"/>
        </pc:sldMkLst>
      </pc:sldChg>
      <pc:sldChg chg="del">
        <pc:chgData name="Lucas Jurkovic" userId="f1b7ecc376ee3975" providerId="LiveId" clId="{97BA9E7E-32ED-4C03-845C-EE1F05F207CB}" dt="2019-04-08T14:44:06.556" v="1229" actId="2696"/>
        <pc:sldMkLst>
          <pc:docMk/>
          <pc:sldMk cId="738584089" sldId="771"/>
        </pc:sldMkLst>
      </pc:sldChg>
      <pc:sldChg chg="del">
        <pc:chgData name="Lucas Jurkovic" userId="f1b7ecc376ee3975" providerId="LiveId" clId="{97BA9E7E-32ED-4C03-845C-EE1F05F207CB}" dt="2019-04-08T14:44:06.612" v="1231" actId="2696"/>
        <pc:sldMkLst>
          <pc:docMk/>
          <pc:sldMk cId="2630597124" sldId="772"/>
        </pc:sldMkLst>
      </pc:sldChg>
      <pc:sldChg chg="del">
        <pc:chgData name="Lucas Jurkovic" userId="f1b7ecc376ee3975" providerId="LiveId" clId="{97BA9E7E-32ED-4C03-845C-EE1F05F207CB}" dt="2019-04-08T14:44:06.638" v="1232" actId="2696"/>
        <pc:sldMkLst>
          <pc:docMk/>
          <pc:sldMk cId="2010081385" sldId="773"/>
        </pc:sldMkLst>
      </pc:sldChg>
      <pc:sldChg chg="del">
        <pc:chgData name="Lucas Jurkovic" userId="f1b7ecc376ee3975" providerId="LiveId" clId="{97BA9E7E-32ED-4C03-845C-EE1F05F207CB}" dt="2019-04-08T14:44:06.664" v="1233" actId="2696"/>
        <pc:sldMkLst>
          <pc:docMk/>
          <pc:sldMk cId="3539608770" sldId="774"/>
        </pc:sldMkLst>
      </pc:sldChg>
      <pc:sldChg chg="del">
        <pc:chgData name="Lucas Jurkovic" userId="f1b7ecc376ee3975" providerId="LiveId" clId="{97BA9E7E-32ED-4C03-845C-EE1F05F207CB}" dt="2019-04-08T14:44:06.683" v="1234" actId="2696"/>
        <pc:sldMkLst>
          <pc:docMk/>
          <pc:sldMk cId="2979694734" sldId="775"/>
        </pc:sldMkLst>
      </pc:sldChg>
      <pc:sldChg chg="del">
        <pc:chgData name="Lucas Jurkovic" userId="f1b7ecc376ee3975" providerId="LiveId" clId="{97BA9E7E-32ED-4C03-845C-EE1F05F207CB}" dt="2019-04-08T14:44:06.724" v="1236" actId="2696"/>
        <pc:sldMkLst>
          <pc:docMk/>
          <pc:sldMk cId="3683350631" sldId="776"/>
        </pc:sldMkLst>
      </pc:sldChg>
      <pc:sldChg chg="del">
        <pc:chgData name="Lucas Jurkovic" userId="f1b7ecc376ee3975" providerId="LiveId" clId="{97BA9E7E-32ED-4C03-845C-EE1F05F207CB}" dt="2019-04-08T14:44:06.759" v="1237" actId="2696"/>
        <pc:sldMkLst>
          <pc:docMk/>
          <pc:sldMk cId="1604947855" sldId="777"/>
        </pc:sldMkLst>
      </pc:sldChg>
      <pc:sldChg chg="del">
        <pc:chgData name="Lucas Jurkovic" userId="f1b7ecc376ee3975" providerId="LiveId" clId="{97BA9E7E-32ED-4C03-845C-EE1F05F207CB}" dt="2019-04-08T14:44:06.704" v="1235" actId="2696"/>
        <pc:sldMkLst>
          <pc:docMk/>
          <pc:sldMk cId="266938342" sldId="778"/>
        </pc:sldMkLst>
      </pc:sldChg>
      <pc:sldChg chg="del">
        <pc:chgData name="Lucas Jurkovic" userId="f1b7ecc376ee3975" providerId="LiveId" clId="{97BA9E7E-32ED-4C03-845C-EE1F05F207CB}" dt="2019-04-08T14:44:06.787" v="1238" actId="2696"/>
        <pc:sldMkLst>
          <pc:docMk/>
          <pc:sldMk cId="2437866698" sldId="779"/>
        </pc:sldMkLst>
      </pc:sldChg>
      <pc:sldChg chg="del">
        <pc:chgData name="Lucas Jurkovic" userId="f1b7ecc376ee3975" providerId="LiveId" clId="{97BA9E7E-32ED-4C03-845C-EE1F05F207CB}" dt="2019-04-08T14:44:06.822" v="1239" actId="2696"/>
        <pc:sldMkLst>
          <pc:docMk/>
          <pc:sldMk cId="4149281807" sldId="780"/>
        </pc:sldMkLst>
      </pc:sldChg>
      <pc:sldChg chg="del">
        <pc:chgData name="Lucas Jurkovic" userId="f1b7ecc376ee3975" providerId="LiveId" clId="{97BA9E7E-32ED-4C03-845C-EE1F05F207CB}" dt="2019-04-08T14:44:06.966" v="1244" actId="2696"/>
        <pc:sldMkLst>
          <pc:docMk/>
          <pc:sldMk cId="1875820055" sldId="781"/>
        </pc:sldMkLst>
      </pc:sldChg>
      <pc:sldChg chg="del">
        <pc:chgData name="Lucas Jurkovic" userId="f1b7ecc376ee3975" providerId="LiveId" clId="{97BA9E7E-32ED-4C03-845C-EE1F05F207CB}" dt="2019-04-08T14:44:06.911" v="1242" actId="2696"/>
        <pc:sldMkLst>
          <pc:docMk/>
          <pc:sldMk cId="3051307596" sldId="782"/>
        </pc:sldMkLst>
      </pc:sldChg>
      <pc:sldChg chg="del">
        <pc:chgData name="Lucas Jurkovic" userId="f1b7ecc376ee3975" providerId="LiveId" clId="{97BA9E7E-32ED-4C03-845C-EE1F05F207CB}" dt="2019-04-08T14:44:06.941" v="1243" actId="2696"/>
        <pc:sldMkLst>
          <pc:docMk/>
          <pc:sldMk cId="3869401869" sldId="783"/>
        </pc:sldMkLst>
      </pc:sldChg>
      <pc:sldChg chg="del">
        <pc:chgData name="Lucas Jurkovic" userId="f1b7ecc376ee3975" providerId="LiveId" clId="{97BA9E7E-32ED-4C03-845C-EE1F05F207CB}" dt="2019-04-08T14:44:06.988" v="1245" actId="2696"/>
        <pc:sldMkLst>
          <pc:docMk/>
          <pc:sldMk cId="455150945" sldId="784"/>
        </pc:sldMkLst>
      </pc:sldChg>
      <pc:sldChg chg="del">
        <pc:chgData name="Lucas Jurkovic" userId="f1b7ecc376ee3975" providerId="LiveId" clId="{97BA9E7E-32ED-4C03-845C-EE1F05F207CB}" dt="2019-04-08T14:44:07.009" v="1246" actId="2696"/>
        <pc:sldMkLst>
          <pc:docMk/>
          <pc:sldMk cId="2714494799" sldId="785"/>
        </pc:sldMkLst>
      </pc:sldChg>
      <pc:sldChg chg="del">
        <pc:chgData name="Lucas Jurkovic" userId="f1b7ecc376ee3975" providerId="LiveId" clId="{97BA9E7E-32ED-4C03-845C-EE1F05F207CB}" dt="2019-04-08T14:44:07.100" v="1249" actId="2696"/>
        <pc:sldMkLst>
          <pc:docMk/>
          <pc:sldMk cId="3001532074" sldId="786"/>
        </pc:sldMkLst>
      </pc:sldChg>
      <pc:sldChg chg="del">
        <pc:chgData name="Lucas Jurkovic" userId="f1b7ecc376ee3975" providerId="LiveId" clId="{97BA9E7E-32ED-4C03-845C-EE1F05F207CB}" dt="2019-04-08T14:44:07.061" v="1248" actId="2696"/>
        <pc:sldMkLst>
          <pc:docMk/>
          <pc:sldMk cId="703922202" sldId="787"/>
        </pc:sldMkLst>
      </pc:sldChg>
      <pc:sldChg chg="del">
        <pc:chgData name="Lucas Jurkovic" userId="f1b7ecc376ee3975" providerId="LiveId" clId="{97BA9E7E-32ED-4C03-845C-EE1F05F207CB}" dt="2019-04-08T14:44:07.033" v="1247" actId="2696"/>
        <pc:sldMkLst>
          <pc:docMk/>
          <pc:sldMk cId="657591316" sldId="788"/>
        </pc:sldMkLst>
      </pc:sldChg>
      <pc:sldChg chg="del">
        <pc:chgData name="Lucas Jurkovic" userId="f1b7ecc376ee3975" providerId="LiveId" clId="{97BA9E7E-32ED-4C03-845C-EE1F05F207CB}" dt="2019-04-08T14:44:06.852" v="1240" actId="2696"/>
        <pc:sldMkLst>
          <pc:docMk/>
          <pc:sldMk cId="589318712" sldId="789"/>
        </pc:sldMkLst>
      </pc:sldChg>
      <pc:sldChg chg="del">
        <pc:chgData name="Lucas Jurkovic" userId="f1b7ecc376ee3975" providerId="LiveId" clId="{97BA9E7E-32ED-4C03-845C-EE1F05F207CB}" dt="2019-04-08T14:44:06.878" v="1241" actId="2696"/>
        <pc:sldMkLst>
          <pc:docMk/>
          <pc:sldMk cId="147613574" sldId="790"/>
        </pc:sldMkLst>
      </pc:sldChg>
    </pc:docChg>
  </pc:docChgLst>
  <pc:docChgLst>
    <pc:chgData name="Lucas Jurkovic" userId="f1b7ecc376ee3975" providerId="LiveId" clId="{99C46C76-A3F6-465C-BC6B-E36ECE4CCC12}"/>
    <pc:docChg chg="delSld modSld">
      <pc:chgData name="Lucas Jurkovic" userId="f1b7ecc376ee3975" providerId="LiveId" clId="{99C46C76-A3F6-465C-BC6B-E36ECE4CCC12}" dt="2019-04-09T13:29:10.901" v="4" actId="2696"/>
      <pc:docMkLst>
        <pc:docMk/>
      </pc:docMkLst>
      <pc:sldChg chg="modSp">
        <pc:chgData name="Lucas Jurkovic" userId="f1b7ecc376ee3975" providerId="LiveId" clId="{99C46C76-A3F6-465C-BC6B-E36ECE4CCC12}" dt="2019-04-09T13:29:03.769" v="2" actId="20577"/>
        <pc:sldMkLst>
          <pc:docMk/>
          <pc:sldMk cId="3102039429" sldId="746"/>
        </pc:sldMkLst>
        <pc:spChg chg="mod">
          <ac:chgData name="Lucas Jurkovic" userId="f1b7ecc376ee3975" providerId="LiveId" clId="{99C46C76-A3F6-465C-BC6B-E36ECE4CCC12}" dt="2019-04-09T13:29:03.769" v="2" actId="20577"/>
          <ac:spMkLst>
            <pc:docMk/>
            <pc:sldMk cId="3102039429" sldId="746"/>
            <ac:spMk id="7" creationId="{B3CC7B27-C9D4-4FF0-ACD9-0614CC865103}"/>
          </ac:spMkLst>
        </pc:spChg>
      </pc:sldChg>
      <pc:sldChg chg="del">
        <pc:chgData name="Lucas Jurkovic" userId="f1b7ecc376ee3975" providerId="LiveId" clId="{99C46C76-A3F6-465C-BC6B-E36ECE4CCC12}" dt="2019-04-09T13:29:10.825" v="3" actId="2696"/>
        <pc:sldMkLst>
          <pc:docMk/>
          <pc:sldMk cId="3228555622" sldId="748"/>
        </pc:sldMkLst>
      </pc:sldChg>
      <pc:sldChg chg="del">
        <pc:chgData name="Lucas Jurkovic" userId="f1b7ecc376ee3975" providerId="LiveId" clId="{99C46C76-A3F6-465C-BC6B-E36ECE4CCC12}" dt="2019-04-09T13:29:10.901" v="4" actId="2696"/>
        <pc:sldMkLst>
          <pc:docMk/>
          <pc:sldMk cId="3168307870" sldId="749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A8D716-7E33-414A-9617-1BAD142235E2}" type="datetimeFigureOut">
              <a:rPr lang="en-CA" smtClean="0"/>
              <a:t>2019-04-09</a:t>
            </a:fld>
            <a:endParaRPr lang="en-CA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CA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7AB1D4-3566-4503-886E-F6CC4E22190A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088071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7AB1D4-3566-4503-886E-F6CC4E22190A}" type="slidenum">
              <a:rPr lang="en-CA" smtClean="0"/>
              <a:t>2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93334240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7AB1D4-3566-4503-886E-F6CC4E22190A}" type="slidenum">
              <a:rPr lang="en-CA" smtClean="0"/>
              <a:t>3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225829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14E696-3339-49C6-8D51-5521032534C8}" type="datetimeFigureOut">
              <a:rPr lang="en-US" smtClean="0"/>
              <a:t>4/9/2019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510E30-5199-48B3-AF63-1F3454924D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37109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14E696-3339-49C6-8D51-5521032534C8}" type="datetimeFigureOut">
              <a:rPr lang="en-US" smtClean="0"/>
              <a:t>4/9/2019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510E30-5199-48B3-AF63-1F3454924D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62826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14E696-3339-49C6-8D51-5521032534C8}" type="datetimeFigureOut">
              <a:rPr lang="en-US" smtClean="0"/>
              <a:t>4/9/2019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510E30-5199-48B3-AF63-1F3454924D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70701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14E696-3339-49C6-8D51-5521032534C8}" type="datetimeFigureOut">
              <a:rPr lang="en-US" smtClean="0"/>
              <a:t>4/9/2019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510E30-5199-48B3-AF63-1F3454924D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60152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14E696-3339-49C6-8D51-5521032534C8}" type="datetimeFigureOut">
              <a:rPr lang="en-US" smtClean="0"/>
              <a:t>4/9/2019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510E30-5199-48B3-AF63-1F3454924D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68744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14E696-3339-49C6-8D51-5521032534C8}" type="datetimeFigureOut">
              <a:rPr lang="en-US" smtClean="0"/>
              <a:t>4/9/2019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510E30-5199-48B3-AF63-1F3454924D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83919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14E696-3339-49C6-8D51-5521032534C8}" type="datetimeFigureOut">
              <a:rPr lang="en-US" smtClean="0"/>
              <a:t>4/9/2019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510E30-5199-48B3-AF63-1F3454924D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76016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14E696-3339-49C6-8D51-5521032534C8}" type="datetimeFigureOut">
              <a:rPr lang="en-US" smtClean="0"/>
              <a:t>4/9/2019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510E30-5199-48B3-AF63-1F3454924D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77338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14E696-3339-49C6-8D51-5521032534C8}" type="datetimeFigureOut">
              <a:rPr lang="en-US" smtClean="0"/>
              <a:t>4/9/2019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510E30-5199-48B3-AF63-1F3454924D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68856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14E696-3339-49C6-8D51-5521032534C8}" type="datetimeFigureOut">
              <a:rPr lang="en-US" smtClean="0"/>
              <a:t>4/9/2019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510E30-5199-48B3-AF63-1F3454924D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19325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14E696-3339-49C6-8D51-5521032534C8}" type="datetimeFigureOut">
              <a:rPr lang="en-US" smtClean="0"/>
              <a:t>4/9/2019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510E30-5199-48B3-AF63-1F3454924D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91382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14E696-3339-49C6-8D51-5521032534C8}" type="datetimeFigureOut">
              <a:rPr lang="en-US" smtClean="0"/>
              <a:t>4/9/2019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510E30-5199-48B3-AF63-1F3454924D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5211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2C22100D-2FEA-4B5D-B406-7B1CEF4197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464" y="431487"/>
            <a:ext cx="4366994" cy="6061388"/>
          </a:xfrm>
          <a:prstGeom prst="rect">
            <a:avLst/>
          </a:prstGeom>
        </p:spPr>
      </p:pic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B3CC7B27-C9D4-4FF0-ACD9-0614CC86510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10994" y="589443"/>
            <a:ext cx="7416049" cy="574547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CA" sz="2400" u="sng" dirty="0"/>
              <a:t>PHIL 2001B – Introduction to Logic – April 8, 2019</a:t>
            </a:r>
          </a:p>
          <a:p>
            <a:endParaRPr lang="en-CA" dirty="0"/>
          </a:p>
          <a:p>
            <a:endParaRPr lang="en-CA" dirty="0"/>
          </a:p>
          <a:p>
            <a:pPr lvl="1"/>
            <a:r>
              <a:rPr lang="en-CA" sz="3600" dirty="0"/>
              <a:t>Final Exam Information</a:t>
            </a:r>
          </a:p>
          <a:p>
            <a:pPr lvl="2"/>
            <a:endParaRPr lang="en-CA" sz="3200" dirty="0"/>
          </a:p>
          <a:p>
            <a:pPr lvl="2"/>
            <a:endParaRPr lang="en-CA" sz="2800" b="1" dirty="0"/>
          </a:p>
        </p:txBody>
      </p:sp>
    </p:spTree>
    <p:extLst>
      <p:ext uri="{BB962C8B-B14F-4D97-AF65-F5344CB8AC3E}">
        <p14:creationId xmlns:p14="http://schemas.microsoft.com/office/powerpoint/2010/main" val="3101282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9FF9EC5-96E1-49D4-9D56-32985A77F198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7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5005" y="0"/>
            <a:ext cx="5165354" cy="6858000"/>
          </a:xfrm>
          <a:prstGeom prst="rect">
            <a:avLst/>
          </a:prstGeom>
          <a:noFill/>
          <a:effectLst>
            <a:softEdge rad="139700"/>
          </a:effectLst>
        </p:spPr>
      </p:pic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B3CC7B27-C9D4-4FF0-ACD9-0614CC86510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293" y="35159"/>
            <a:ext cx="7388526" cy="6822841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sz="2900" u="sng" dirty="0"/>
              <a:t>There are 9 sections on the exam for 150 marks</a:t>
            </a:r>
          </a:p>
          <a:p>
            <a:pPr lvl="1"/>
            <a:r>
              <a:rPr lang="en-US" sz="2900" dirty="0"/>
              <a:t>A) </a:t>
            </a:r>
            <a:r>
              <a:rPr lang="en-US" sz="2900" b="1" dirty="0"/>
              <a:t>Categorical Logic </a:t>
            </a:r>
            <a:r>
              <a:rPr lang="en-US" sz="2900" dirty="0"/>
              <a:t>- </a:t>
            </a:r>
            <a:r>
              <a:rPr lang="en-US" sz="2900" i="1" dirty="0"/>
              <a:t>Using Venn diagrams to determine validity of arguments </a:t>
            </a:r>
          </a:p>
          <a:p>
            <a:pPr lvl="2"/>
            <a:r>
              <a:rPr lang="en-US" sz="2600" dirty="0"/>
              <a:t>These are just like the questions from section a – midterm 1</a:t>
            </a:r>
          </a:p>
          <a:p>
            <a:pPr lvl="2"/>
            <a:r>
              <a:rPr lang="en-US" sz="2600" dirty="0"/>
              <a:t>(2 x 3) = 6 marks</a:t>
            </a:r>
          </a:p>
          <a:p>
            <a:pPr lvl="1"/>
            <a:r>
              <a:rPr lang="en-US" sz="2900" dirty="0"/>
              <a:t>B) </a:t>
            </a:r>
            <a:r>
              <a:rPr lang="en-US" sz="2900" b="1" dirty="0"/>
              <a:t>Propositional Logic </a:t>
            </a:r>
            <a:r>
              <a:rPr lang="en-US" sz="2900" dirty="0"/>
              <a:t>- </a:t>
            </a:r>
            <a:r>
              <a:rPr lang="en-US" sz="2900" i="1" dirty="0"/>
              <a:t>translations</a:t>
            </a:r>
          </a:p>
          <a:p>
            <a:pPr lvl="2"/>
            <a:r>
              <a:rPr lang="en-US" sz="2600" dirty="0"/>
              <a:t>These are just like the questions from section b – midterm 1  </a:t>
            </a:r>
          </a:p>
          <a:p>
            <a:pPr lvl="2"/>
            <a:r>
              <a:rPr lang="en-US" sz="2600" dirty="0"/>
              <a:t>(2 x 4) = 8 marks</a:t>
            </a:r>
            <a:endParaRPr lang="en-CA" sz="2600" dirty="0"/>
          </a:p>
          <a:p>
            <a:pPr lvl="1"/>
            <a:r>
              <a:rPr lang="en-US" sz="2900" dirty="0"/>
              <a:t>C) </a:t>
            </a:r>
            <a:r>
              <a:rPr lang="en-US" sz="2900" b="1" dirty="0"/>
              <a:t>Propositional Logic </a:t>
            </a:r>
            <a:r>
              <a:rPr lang="en-US" sz="2900" dirty="0"/>
              <a:t>– </a:t>
            </a:r>
            <a:r>
              <a:rPr lang="en-US" sz="2900" i="1" dirty="0"/>
              <a:t>truth values</a:t>
            </a:r>
          </a:p>
          <a:p>
            <a:pPr lvl="2"/>
            <a:r>
              <a:rPr lang="en-US" sz="2600" dirty="0"/>
              <a:t>These are just like the questions from section c – midterm 1  </a:t>
            </a:r>
          </a:p>
          <a:p>
            <a:pPr lvl="2"/>
            <a:r>
              <a:rPr lang="en-US" sz="2600" dirty="0"/>
              <a:t>(3 x 4) = 12 marks</a:t>
            </a:r>
            <a:endParaRPr lang="en-CA" sz="2600" dirty="0"/>
          </a:p>
          <a:p>
            <a:pPr lvl="1"/>
            <a:r>
              <a:rPr lang="en-US" sz="2900" dirty="0"/>
              <a:t>D) </a:t>
            </a:r>
            <a:r>
              <a:rPr lang="en-US" sz="2900" b="1" dirty="0"/>
              <a:t>Propositional Logic </a:t>
            </a:r>
            <a:r>
              <a:rPr lang="en-US" sz="2900" dirty="0"/>
              <a:t>– </a:t>
            </a:r>
            <a:r>
              <a:rPr lang="en-US" sz="2900" i="1" dirty="0"/>
              <a:t>truth tables</a:t>
            </a:r>
          </a:p>
          <a:p>
            <a:pPr lvl="2"/>
            <a:r>
              <a:rPr lang="en-US" sz="2600" dirty="0"/>
              <a:t>These are just like the questions from section d – midterm 1  </a:t>
            </a:r>
          </a:p>
          <a:p>
            <a:pPr lvl="2"/>
            <a:r>
              <a:rPr lang="en-CA" sz="2600" dirty="0"/>
              <a:t>the truth table on the exam has 3 variables</a:t>
            </a:r>
          </a:p>
          <a:p>
            <a:pPr lvl="2"/>
            <a:r>
              <a:rPr lang="en-US" sz="2600" dirty="0"/>
              <a:t>(1 x 12) = 12 marks</a:t>
            </a:r>
            <a:endParaRPr lang="en-CA" sz="2600" dirty="0"/>
          </a:p>
        </p:txBody>
      </p:sp>
    </p:spTree>
    <p:extLst>
      <p:ext uri="{BB962C8B-B14F-4D97-AF65-F5344CB8AC3E}">
        <p14:creationId xmlns:p14="http://schemas.microsoft.com/office/powerpoint/2010/main" val="3102039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9FF9EC5-96E1-49D4-9D56-32985A77F198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7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5005" y="0"/>
            <a:ext cx="5165354" cy="6858000"/>
          </a:xfrm>
          <a:prstGeom prst="rect">
            <a:avLst/>
          </a:prstGeom>
          <a:noFill/>
          <a:effectLst>
            <a:softEdge rad="139700"/>
          </a:effectLst>
        </p:spPr>
      </p:pic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B3CC7B27-C9D4-4FF0-ACD9-0614CC86510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-489060" y="35159"/>
            <a:ext cx="7900851" cy="6822841"/>
          </a:xfrm>
        </p:spPr>
        <p:txBody>
          <a:bodyPr>
            <a:normAutofit fontScale="62500" lnSpcReduction="20000"/>
          </a:bodyPr>
          <a:lstStyle/>
          <a:p>
            <a:pPr lvl="1"/>
            <a:endParaRPr lang="en-US" sz="2900" dirty="0"/>
          </a:p>
          <a:p>
            <a:pPr lvl="1"/>
            <a:r>
              <a:rPr lang="en-US" sz="3400" dirty="0"/>
              <a:t>E) </a:t>
            </a:r>
            <a:r>
              <a:rPr lang="en-US" sz="3400" b="1" dirty="0"/>
              <a:t>Propositional Logic </a:t>
            </a:r>
            <a:r>
              <a:rPr lang="en-US" sz="3400" dirty="0"/>
              <a:t>– </a:t>
            </a:r>
            <a:r>
              <a:rPr lang="en-US" sz="3400" i="1" dirty="0"/>
              <a:t>derivations 1 - inference</a:t>
            </a:r>
          </a:p>
          <a:p>
            <a:pPr lvl="2"/>
            <a:r>
              <a:rPr lang="en-US" sz="3200" dirty="0"/>
              <a:t>These are just like the questions from section a – midterm 2 </a:t>
            </a:r>
          </a:p>
          <a:p>
            <a:pPr lvl="2"/>
            <a:r>
              <a:rPr lang="en-US" sz="3200" dirty="0"/>
              <a:t>(2x5)+(1x10) = 20 marks</a:t>
            </a:r>
          </a:p>
          <a:p>
            <a:pPr lvl="2"/>
            <a:endParaRPr lang="en-CA" sz="2900" dirty="0"/>
          </a:p>
          <a:p>
            <a:pPr lvl="1"/>
            <a:r>
              <a:rPr lang="en-US" sz="2900" dirty="0"/>
              <a:t>F</a:t>
            </a:r>
            <a:r>
              <a:rPr lang="en-US" sz="3400" dirty="0"/>
              <a:t>) </a:t>
            </a:r>
            <a:r>
              <a:rPr lang="en-US" sz="3400" b="1" dirty="0"/>
              <a:t>Propositional Logic </a:t>
            </a:r>
            <a:r>
              <a:rPr lang="en-US" sz="3400" dirty="0"/>
              <a:t>– </a:t>
            </a:r>
            <a:r>
              <a:rPr lang="en-US" sz="3400" i="1" dirty="0"/>
              <a:t>derivations 2 – inference + equivalence</a:t>
            </a:r>
          </a:p>
          <a:p>
            <a:pPr lvl="2"/>
            <a:r>
              <a:rPr lang="en-US" sz="3200" dirty="0"/>
              <a:t>These are just like the questions from section b – midterm 2 </a:t>
            </a:r>
          </a:p>
          <a:p>
            <a:pPr lvl="2"/>
            <a:r>
              <a:rPr lang="en-US" sz="3200" dirty="0"/>
              <a:t>(1x5)+(1x10)+(1x15) = 30 marks</a:t>
            </a:r>
          </a:p>
          <a:p>
            <a:pPr lvl="2"/>
            <a:endParaRPr lang="en-CA" sz="2900" dirty="0"/>
          </a:p>
          <a:p>
            <a:pPr lvl="1"/>
            <a:r>
              <a:rPr lang="en-US" sz="2900" dirty="0"/>
              <a:t>G) </a:t>
            </a:r>
            <a:r>
              <a:rPr lang="en-US" sz="3400" b="1" dirty="0"/>
              <a:t>Propositional Logic </a:t>
            </a:r>
            <a:r>
              <a:rPr lang="en-US" sz="3400" dirty="0"/>
              <a:t>– </a:t>
            </a:r>
            <a:r>
              <a:rPr lang="en-US" sz="3400" i="1" dirty="0"/>
              <a:t>derivations 3 – all techniques</a:t>
            </a:r>
          </a:p>
          <a:p>
            <a:pPr lvl="2"/>
            <a:r>
              <a:rPr lang="en-US" sz="3200" dirty="0"/>
              <a:t>These are just like the questions from section c – midterm 2 </a:t>
            </a:r>
          </a:p>
          <a:p>
            <a:pPr lvl="2"/>
            <a:r>
              <a:rPr lang="en-US" sz="3200" dirty="0"/>
              <a:t> (2x10)+(1x15) = 35 marks</a:t>
            </a:r>
          </a:p>
          <a:p>
            <a:pPr lvl="2"/>
            <a:endParaRPr lang="en-US" sz="2900" dirty="0"/>
          </a:p>
          <a:p>
            <a:pPr lvl="1"/>
            <a:r>
              <a:rPr lang="en-US" sz="3400" dirty="0"/>
              <a:t>H) </a:t>
            </a:r>
            <a:r>
              <a:rPr lang="en-US" sz="3400" b="1" dirty="0"/>
              <a:t>Predicate Logic </a:t>
            </a:r>
            <a:r>
              <a:rPr lang="en-US" sz="3400" dirty="0"/>
              <a:t>– </a:t>
            </a:r>
            <a:r>
              <a:rPr lang="en-US" sz="3400" i="1" dirty="0"/>
              <a:t>translations</a:t>
            </a:r>
          </a:p>
          <a:p>
            <a:pPr lvl="2"/>
            <a:r>
              <a:rPr lang="en-US" sz="3200" dirty="0"/>
              <a:t>These are like the questions from assignment 5 (but easier)</a:t>
            </a:r>
          </a:p>
          <a:p>
            <a:pPr lvl="2"/>
            <a:r>
              <a:rPr lang="en-US" sz="3200" dirty="0"/>
              <a:t>The translations require constants, predicates, and logical operators, but do not require variables nor quantifiers</a:t>
            </a:r>
            <a:endParaRPr lang="en-CA" sz="3200" dirty="0"/>
          </a:p>
          <a:p>
            <a:pPr lvl="2"/>
            <a:r>
              <a:rPr lang="en-US" sz="3200" dirty="0"/>
              <a:t>(3x4) = 12 marks</a:t>
            </a:r>
          </a:p>
          <a:p>
            <a:pPr lvl="2"/>
            <a:endParaRPr lang="en-US" sz="2900" dirty="0"/>
          </a:p>
          <a:p>
            <a:pPr lvl="1"/>
            <a:r>
              <a:rPr lang="en-US" sz="3400" dirty="0"/>
              <a:t>I) </a:t>
            </a:r>
            <a:r>
              <a:rPr lang="en-US" sz="3400" b="1" dirty="0"/>
              <a:t>Predicate Logic </a:t>
            </a:r>
            <a:r>
              <a:rPr lang="en-US" sz="3400" dirty="0"/>
              <a:t>– </a:t>
            </a:r>
            <a:r>
              <a:rPr lang="en-US" sz="3400" i="1" dirty="0"/>
              <a:t>derivations</a:t>
            </a:r>
          </a:p>
          <a:p>
            <a:pPr lvl="2"/>
            <a:r>
              <a:rPr lang="en-US" sz="3200" dirty="0"/>
              <a:t>These are relatively simple derivations that can be solved using the rules of inference and equivalence from propositional logic together with the instantiation and generalization rules specific to predicate logic</a:t>
            </a:r>
          </a:p>
          <a:p>
            <a:pPr lvl="2"/>
            <a:r>
              <a:rPr lang="en-US" sz="3200" dirty="0"/>
              <a:t> (1x5)+(1x10) = 15 marks</a:t>
            </a:r>
            <a:endParaRPr lang="en-CA" sz="3200" dirty="0"/>
          </a:p>
        </p:txBody>
      </p:sp>
    </p:spTree>
    <p:extLst>
      <p:ext uri="{BB962C8B-B14F-4D97-AF65-F5344CB8AC3E}">
        <p14:creationId xmlns:p14="http://schemas.microsoft.com/office/powerpoint/2010/main" val="2424456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uiExpand="1" build="p"/>
    </p:bldLst>
  </p:timing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2846</TotalTime>
  <Words>328</Words>
  <Application>Microsoft Office PowerPoint</Application>
  <PresentationFormat>Widescreen</PresentationFormat>
  <Paragraphs>41</Paragraphs>
  <Slides>3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1_Office Theme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Lucas Jurkovic</dc:creator>
  <cp:lastModifiedBy>Lucas Jurkovic</cp:lastModifiedBy>
  <cp:revision>1</cp:revision>
  <dcterms:created xsi:type="dcterms:W3CDTF">2019-01-13T21:19:04Z</dcterms:created>
  <dcterms:modified xsi:type="dcterms:W3CDTF">2019-04-09T13:29:20Z</dcterms:modified>
</cp:coreProperties>
</file>