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2" r:id="rId1"/>
  </p:sldMasterIdLst>
  <p:notesMasterIdLst>
    <p:notesMasterId r:id="rId30"/>
  </p:notesMasterIdLst>
  <p:handoutMasterIdLst>
    <p:handoutMasterId r:id="rId31"/>
  </p:handoutMasterIdLst>
  <p:sldIdLst>
    <p:sldId id="256" r:id="rId2"/>
    <p:sldId id="286" r:id="rId3"/>
    <p:sldId id="293" r:id="rId4"/>
    <p:sldId id="287" r:id="rId5"/>
    <p:sldId id="261" r:id="rId6"/>
    <p:sldId id="294" r:id="rId7"/>
    <p:sldId id="295" r:id="rId8"/>
    <p:sldId id="296" r:id="rId9"/>
    <p:sldId id="280" r:id="rId10"/>
    <p:sldId id="297" r:id="rId11"/>
    <p:sldId id="298" r:id="rId12"/>
    <p:sldId id="299" r:id="rId13"/>
    <p:sldId id="300" r:id="rId14"/>
    <p:sldId id="301" r:id="rId15"/>
    <p:sldId id="302" r:id="rId16"/>
    <p:sldId id="303" r:id="rId17"/>
    <p:sldId id="304" r:id="rId18"/>
    <p:sldId id="305" r:id="rId19"/>
    <p:sldId id="306" r:id="rId20"/>
    <p:sldId id="329" r:id="rId21"/>
    <p:sldId id="307" r:id="rId22"/>
    <p:sldId id="308" r:id="rId23"/>
    <p:sldId id="309" r:id="rId24"/>
    <p:sldId id="310" r:id="rId25"/>
    <p:sldId id="311" r:id="rId26"/>
    <p:sldId id="327" r:id="rId27"/>
    <p:sldId id="330" r:id="rId28"/>
    <p:sldId id="331" r:id="rId29"/>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72727" autoAdjust="0"/>
  </p:normalViewPr>
  <p:slideViewPr>
    <p:cSldViewPr>
      <p:cViewPr varScale="1">
        <p:scale>
          <a:sx n="50" d="100"/>
          <a:sy n="50" d="100"/>
        </p:scale>
        <p:origin x="1884" y="42"/>
      </p:cViewPr>
      <p:guideLst>
        <p:guide orient="horz" pos="2160"/>
        <p:guide pos="2880"/>
      </p:guideLst>
    </p:cSldViewPr>
  </p:slideViewPr>
  <p:notesTextViewPr>
    <p:cViewPr>
      <p:scale>
        <a:sx n="100" d="100"/>
        <a:sy n="100" d="100"/>
      </p:scale>
      <p:origin x="0" y="0"/>
    </p:cViewPr>
  </p:notesTextViewPr>
  <p:sorterViewPr>
    <p:cViewPr>
      <p:scale>
        <a:sx n="80" d="100"/>
        <a:sy n="80" d="100"/>
      </p:scale>
      <p:origin x="0" y="0"/>
    </p:cViewPr>
  </p:sorterViewPr>
  <p:notesViewPr>
    <p:cSldViewPr>
      <p:cViewPr varScale="1">
        <p:scale>
          <a:sx n="48" d="100"/>
          <a:sy n="48" d="100"/>
        </p:scale>
        <p:origin x="-2034"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32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0" hangingPunct="0">
              <a:defRPr sz="1200" smtClean="0"/>
            </a:lvl1pPr>
          </a:lstStyle>
          <a:p>
            <a:pPr>
              <a:defRPr/>
            </a:pPr>
            <a:endParaRPr lang="en-US" altLang="en-US"/>
          </a:p>
        </p:txBody>
      </p:sp>
      <p:sp>
        <p:nvSpPr>
          <p:cNvPr id="5325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0" hangingPunct="0">
              <a:defRPr sz="1200" smtClean="0"/>
            </a:lvl1pPr>
          </a:lstStyle>
          <a:p>
            <a:pPr>
              <a:defRPr/>
            </a:pPr>
            <a:fld id="{126A466D-3972-42DD-81EF-8B72B66C7C45}" type="datetime1">
              <a:rPr lang="en-US" altLang="en-US"/>
              <a:pPr>
                <a:defRPr/>
              </a:pPr>
              <a:t>05-Sep-17</a:t>
            </a:fld>
            <a:endParaRPr lang="en-US" altLang="en-US"/>
          </a:p>
        </p:txBody>
      </p:sp>
      <p:sp>
        <p:nvSpPr>
          <p:cNvPr id="5325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0" hangingPunct="0">
              <a:defRPr sz="1200" smtClean="0"/>
            </a:lvl1pPr>
          </a:lstStyle>
          <a:p>
            <a:pPr>
              <a:defRPr/>
            </a:pPr>
            <a:endParaRPr lang="en-US" altLang="en-US"/>
          </a:p>
        </p:txBody>
      </p:sp>
      <p:sp>
        <p:nvSpPr>
          <p:cNvPr id="5325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0" hangingPunct="0">
              <a:defRPr sz="1200" smtClean="0"/>
            </a:lvl1pPr>
          </a:lstStyle>
          <a:p>
            <a:pPr>
              <a:defRPr/>
            </a:pPr>
            <a:fld id="{88B99531-5F65-4406-99CA-DF08A9F403C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smtClean="0">
                <a:latin typeface="Calibri" panose="020F0502020204030204" pitchFamily="34" charset="0"/>
              </a:defRPr>
            </a:lvl1pPr>
          </a:lstStyle>
          <a:p>
            <a:pPr>
              <a:defRPr/>
            </a:pPr>
            <a:endParaRPr lang="en-GB" alt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3C3CFB2F-F6C5-45BF-BD24-1A604073A138}" type="datetime1">
              <a:rPr lang="en-US" altLang="en-US"/>
              <a:pPr>
                <a:defRPr/>
              </a:pPr>
              <a:t>05-Sep-17</a:t>
            </a:fld>
            <a:endParaRPr lang="en-US" alt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GB" alt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smtClean="0">
                <a:latin typeface="Calibri" panose="020F0502020204030204" pitchFamily="34" charset="0"/>
              </a:defRPr>
            </a:lvl1pPr>
          </a:lstStyle>
          <a:p>
            <a:pPr>
              <a:defRPr/>
            </a:pPr>
            <a:endParaRPr lang="en-GB" alt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14ABD2BA-B0F5-4695-96C6-0480FF6F9C93}"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pitchFamily="-112" charset="-128"/>
        <a:cs typeface="ＭＳ Ｐゴシック" pitchFamily="-112" charset="-128"/>
      </a:defRPr>
    </a:lvl1pPr>
    <a:lvl2pPr marL="4572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pitchFamily="-112"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ヒラギノ角ゴ Pro W3"/>
            </a:endParaRPr>
          </a:p>
        </p:txBody>
      </p:sp>
      <p:sp>
        <p:nvSpPr>
          <p:cNvPr id="49156" name="Slide Number Placeholder 3"/>
          <p:cNvSpPr txBox="1">
            <a:spLocks noGrp="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r" eaLnBrk="1" hangingPunct="1"/>
            <a:fld id="{F8EC01ED-0750-4644-94C9-D47758133CE8}" type="slidenum">
              <a:rPr lang="en-US" altLang="en-US" sz="1200">
                <a:cs typeface="Arial" panose="020B0604020202020204" pitchFamily="34" charset="0"/>
              </a:rPr>
              <a:pPr algn="r" eaLnBrk="1" hangingPunct="1"/>
              <a:t>3</a:t>
            </a:fld>
            <a:endParaRPr lang="en-US" altLang="en-US" sz="1200">
              <a:cs typeface="Arial" panose="020B0604020202020204" pitchFamily="34" charset="0"/>
            </a:endParaRPr>
          </a:p>
        </p:txBody>
      </p:sp>
    </p:spTree>
    <p:extLst>
      <p:ext uri="{BB962C8B-B14F-4D97-AF65-F5344CB8AC3E}">
        <p14:creationId xmlns:p14="http://schemas.microsoft.com/office/powerpoint/2010/main" val="10279714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smtClean="0">
              <a:ea typeface="ＭＳ Ｐゴシック" panose="020B0600070205080204" pitchFamily="34" charset="-128"/>
            </a:endParaRPr>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BF064B17-11B0-40B0-8E82-5D13EF195B5D}" type="slidenum">
              <a:rPr lang="en-US" altLang="en-US"/>
              <a:pPr>
                <a:spcBef>
                  <a:spcPct val="0"/>
                </a:spcBef>
              </a:pPr>
              <a:t>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5120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285718C7-C887-4A91-9561-A29082BC697F}" type="slidenum">
              <a:rPr lang="en-US" altLang="en-US">
                <a:ea typeface="ＭＳ Ｐゴシック" panose="020B0600070205080204" pitchFamily="34" charset="-128"/>
              </a:rPr>
              <a:pPr eaLnBrk="1" hangingPunct="1"/>
              <a:t>6</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5772234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eaLnBrk="1" hangingPunct="1">
              <a:spcBef>
                <a:spcPct val="0"/>
              </a:spcBef>
            </a:pPr>
            <a:endParaRPr lang="en-US" altLang="en-US" baseline="0" dirty="0" smtClean="0">
              <a:ea typeface="ＭＳ Ｐゴシック" panose="020B0600070205080204" pitchFamily="34" charset="-128"/>
            </a:endParaRPr>
          </a:p>
          <a:p>
            <a:pPr eaLnBrk="1" hangingPunct="1">
              <a:spcBef>
                <a:spcPct val="0"/>
              </a:spcBef>
            </a:pPr>
            <a:endParaRPr lang="en-US" altLang="en-US" dirty="0" smtClean="0">
              <a:ea typeface="ＭＳ Ｐゴシック" panose="020B0600070205080204" pitchFamily="34" charset="-128"/>
            </a:endParaRPr>
          </a:p>
          <a:p>
            <a:endParaRPr lang="en-US" altLang="en-US" dirty="0" smtClean="0">
              <a:ea typeface="ＭＳ Ｐゴシック" panose="020B0600070205080204" pitchFamily="34" charset="-128"/>
            </a:endParaRPr>
          </a:p>
        </p:txBody>
      </p:sp>
      <p:sp>
        <p:nvSpPr>
          <p:cNvPr id="5222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1C98A0C4-1C3C-433C-B53E-8DD11F2E8EB4}" type="slidenum">
              <a:rPr lang="en-US" altLang="en-US">
                <a:ea typeface="ＭＳ Ｐゴシック" panose="020B0600070205080204" pitchFamily="34" charset="-128"/>
              </a:rPr>
              <a:pPr eaLnBrk="1" hangingPunct="1"/>
              <a:t>7</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2647256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endParaRPr lang="en-US" altLang="en-US" dirty="0" smtClean="0">
              <a:ea typeface="ＭＳ Ｐゴシック" panose="020B0600070205080204" pitchFamily="34" charset="-128"/>
            </a:endParaRPr>
          </a:p>
        </p:txBody>
      </p:sp>
      <p:sp>
        <p:nvSpPr>
          <p:cNvPr id="5325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EBA1B9BC-1652-4D9B-934B-80E8EFA68B29}" type="slidenum">
              <a:rPr lang="en-US" altLang="en-US">
                <a:ea typeface="ＭＳ Ｐゴシック" panose="020B0600070205080204" pitchFamily="34" charset="-128"/>
              </a:rPr>
              <a:pPr eaLnBrk="1" hangingPunct="1"/>
              <a:t>8</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8123209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US" altLang="en-US" i="1" dirty="0" smtClean="0">
              <a:ea typeface="ＭＳ Ｐゴシック" panose="020B0600070205080204" pitchFamily="34" charset="-128"/>
            </a:endParaRPr>
          </a:p>
        </p:txBody>
      </p:sp>
      <p:sp>
        <p:nvSpPr>
          <p:cNvPr id="23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ＭＳ Ｐゴシック" panose="020B0600070205080204" pitchFamily="34" charset="-128"/>
              </a:defRPr>
            </a:lvl1pPr>
            <a:lvl2pPr marL="37931725" indent="-37474525">
              <a:spcBef>
                <a:spcPct val="30000"/>
              </a:spcBef>
              <a:defRPr sz="1200">
                <a:solidFill>
                  <a:schemeClr val="tx1"/>
                </a:solidFill>
                <a:latin typeface="Calibri" panose="020F0502020204030204" pitchFamily="34" charset="0"/>
                <a:ea typeface="ＭＳ Ｐゴシック" panose="020B0600070205080204" pitchFamily="34" charset="-128"/>
              </a:defRPr>
            </a:lvl2pPr>
            <a:lvl3pPr marL="1143000" indent="-228600">
              <a:spcBef>
                <a:spcPct val="30000"/>
              </a:spcBef>
              <a:defRPr sz="1200">
                <a:solidFill>
                  <a:schemeClr val="tx1"/>
                </a:solidFill>
                <a:latin typeface="Calibri" panose="020F0502020204030204" pitchFamily="34" charset="0"/>
                <a:ea typeface="ＭＳ Ｐゴシック" panose="020B0600070205080204" pitchFamily="34" charset="-128"/>
              </a:defRPr>
            </a:lvl3pPr>
            <a:lvl4pPr marL="1600200" indent="-228600">
              <a:spcBef>
                <a:spcPct val="30000"/>
              </a:spcBef>
              <a:defRPr sz="1200">
                <a:solidFill>
                  <a:schemeClr val="tx1"/>
                </a:solidFill>
                <a:latin typeface="Calibri" panose="020F0502020204030204" pitchFamily="34" charset="0"/>
                <a:ea typeface="ＭＳ Ｐゴシック" panose="020B0600070205080204" pitchFamily="34" charset="-128"/>
              </a:defRPr>
            </a:lvl4pPr>
            <a:lvl5pPr marL="2057400" indent="-228600">
              <a:spcBef>
                <a:spcPct val="30000"/>
              </a:spcBef>
              <a:defRPr sz="1200">
                <a:solidFill>
                  <a:schemeClr val="tx1"/>
                </a:solidFill>
                <a:latin typeface="Calibri" panose="020F0502020204030204" pitchFamily="34" charset="0"/>
                <a:ea typeface="ＭＳ Ｐゴシック" panose="020B0600070205080204" pitchFamily="34" charset="-128"/>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ＭＳ Ｐゴシック" panose="020B0600070205080204" pitchFamily="34" charset="-128"/>
              </a:defRPr>
            </a:lvl9pPr>
          </a:lstStyle>
          <a:p>
            <a:pPr>
              <a:spcBef>
                <a:spcPct val="0"/>
              </a:spcBef>
            </a:pPr>
            <a:fld id="{9808E037-FAEA-4B13-B32E-D3E678582209}" type="slidenum">
              <a:rPr lang="en-US" altLang="en-US"/>
              <a:pPr>
                <a:spcBef>
                  <a:spcPct val="0"/>
                </a:spcBef>
              </a:pPr>
              <a:t>9</a:t>
            </a:fld>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E151227F-46AA-4EBE-A093-1C29EF06C997}" type="slidenum">
              <a:rPr lang="en-US" altLang="en-US">
                <a:ea typeface="ＭＳ Ｐゴシック" panose="020B0600070205080204" pitchFamily="34" charset="-128"/>
              </a:rPr>
              <a:pPr eaLnBrk="1" hangingPunct="1"/>
              <a:t>10</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5489119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endParaRPr lang="en-US" altLang="en-US" dirty="0" smtClean="0">
              <a:ea typeface="ＭＳ Ｐゴシック" panose="020B0600070205080204" pitchFamily="34" charset="-128"/>
            </a:endParaRP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9841423A-51C4-404F-93D3-DC6A34D31733}" type="slidenum">
              <a:rPr lang="en-US" altLang="en-US">
                <a:ea typeface="ＭＳ Ｐゴシック" panose="020B0600070205080204" pitchFamily="34" charset="-128"/>
              </a:rPr>
              <a:pPr eaLnBrk="1" hangingPunct="1"/>
              <a:t>11</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350282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A7BB0FA4-E187-4E0E-B6B3-0309F9E7052A}" type="slidenum">
              <a:rPr lang="en-US" altLang="en-US">
                <a:ea typeface="ＭＳ Ｐゴシック" panose="020B0600070205080204" pitchFamily="34" charset="-128"/>
              </a:rPr>
              <a:pPr eaLnBrk="1" hangingPunct="1"/>
              <a:t>12</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23965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D9DEF073-0B54-4638-8C85-E81AF69F2508}" type="slidenum">
              <a:rPr lang="en-US" altLang="en-US">
                <a:ea typeface="ＭＳ Ｐゴシック" panose="020B0600070205080204" pitchFamily="34" charset="-128"/>
              </a:rPr>
              <a:pPr eaLnBrk="1" hangingPunct="1"/>
              <a:t>13</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883109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CDBC32C6-3FA2-4E78-BE43-364F25CDFD73}" type="slidenum">
              <a:rPr lang="en-US" altLang="en-US">
                <a:ea typeface="ＭＳ Ｐゴシック" panose="020B0600070205080204" pitchFamily="34" charset="-128"/>
              </a:rPr>
              <a:pPr eaLnBrk="1" hangingPunct="1"/>
              <a:t>14</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0530162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172F8454-1594-44E4-A772-636E3DC01230}" type="slidenum">
              <a:rPr lang="en-US" altLang="en-US">
                <a:ea typeface="ＭＳ Ｐゴシック" panose="020B0600070205080204" pitchFamily="34" charset="-128"/>
              </a:rPr>
              <a:pPr eaLnBrk="1" hangingPunct="1"/>
              <a:t>15</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8246137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04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04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310D573D-3FB5-4C56-8EF3-9A4EDC9A191A}" type="slidenum">
              <a:rPr lang="en-US" altLang="en-US">
                <a:ea typeface="ＭＳ Ｐゴシック" panose="020B0600070205080204" pitchFamily="34" charset="-128"/>
              </a:rPr>
              <a:pPr eaLnBrk="1" hangingPunct="1"/>
              <a:t>16</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1527179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144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3DE21958-5930-4261-8667-E6A5FBAD704C}" type="slidenum">
              <a:rPr lang="en-US" altLang="en-US">
                <a:ea typeface="ＭＳ Ｐゴシック" panose="020B0600070205080204" pitchFamily="34" charset="-128"/>
              </a:rPr>
              <a:pPr eaLnBrk="1" hangingPunct="1"/>
              <a:t>17</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71196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246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E62E29D4-9A58-482F-853E-7490809FC5F6}" type="slidenum">
              <a:rPr lang="en-US" altLang="en-US">
                <a:ea typeface="ＭＳ Ｐゴシック" panose="020B0600070205080204" pitchFamily="34" charset="-128"/>
              </a:rPr>
              <a:pPr eaLnBrk="1" hangingPunct="1"/>
              <a:t>18</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649510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34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33F545BC-CBC1-419F-858F-39B9F94C0F41}" type="slidenum">
              <a:rPr lang="en-US" altLang="en-US">
                <a:ea typeface="ＭＳ Ｐゴシック" panose="020B0600070205080204" pitchFamily="34" charset="-128"/>
              </a:rPr>
              <a:pPr eaLnBrk="1" hangingPunct="1"/>
              <a:t>19</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788125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45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451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1F8C9AAF-1F30-4182-A3B3-DED9A1713E8B}" type="slidenum">
              <a:rPr lang="en-US" altLang="en-US">
                <a:ea typeface="ＭＳ Ｐゴシック" panose="020B0600070205080204" pitchFamily="34" charset="-128"/>
              </a:rPr>
              <a:pPr eaLnBrk="1" hangingPunct="1"/>
              <a:t>21</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933203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dirty="0" smtClean="0">
              <a:ea typeface="ＭＳ Ｐゴシック" panose="020B0600070205080204" pitchFamily="34" charset="-128"/>
            </a:endParaRPr>
          </a:p>
        </p:txBody>
      </p:sp>
      <p:sp>
        <p:nvSpPr>
          <p:cNvPr id="6554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73C322EC-5C50-4C14-BF59-F248C1E92C28}" type="slidenum">
              <a:rPr lang="en-US" altLang="en-US">
                <a:ea typeface="ＭＳ Ｐゴシック" panose="020B0600070205080204" pitchFamily="34" charset="-128"/>
              </a:rPr>
              <a:pPr eaLnBrk="1" hangingPunct="1"/>
              <a:t>22</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15650562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65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5D45B704-54AA-4B19-9473-C545676B78F9}" type="slidenum">
              <a:rPr lang="en-US" altLang="en-US">
                <a:ea typeface="ＭＳ Ｐゴシック" panose="020B0600070205080204" pitchFamily="34" charset="-128"/>
              </a:rPr>
              <a:pPr eaLnBrk="1" hangingPunct="1"/>
              <a:t>23</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5628791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75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434E3059-4FCA-40CA-891D-CDB7C80F7D16}" type="slidenum">
              <a:rPr lang="en-US" altLang="en-US">
                <a:ea typeface="ＭＳ Ｐゴシック" panose="020B0600070205080204" pitchFamily="34" charset="-128"/>
              </a:rPr>
              <a:pPr eaLnBrk="1" hangingPunct="1"/>
              <a:t>24</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2851278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smtClean="0">
              <a:ea typeface="ＭＳ Ｐゴシック" panose="020B0600070205080204" pitchFamily="34" charset="-128"/>
            </a:endParaRPr>
          </a:p>
        </p:txBody>
      </p:sp>
      <p:sp>
        <p:nvSpPr>
          <p:cNvPr id="686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fld id="{9E69E316-3AFC-4F7B-A51A-6CF6D88044C0}" type="slidenum">
              <a:rPr lang="en-US" altLang="en-US">
                <a:ea typeface="ＭＳ Ｐゴシック" panose="020B0600070205080204" pitchFamily="34" charset="-128"/>
              </a:rPr>
              <a:pPr eaLnBrk="1" hangingPunct="1"/>
              <a:t>25</a:t>
            </a:fld>
            <a:endParaRPr lang="en-US" altLang="en-US">
              <a:ea typeface="ＭＳ Ｐゴシック" panose="020B0600070205080204" pitchFamily="34" charset="-128"/>
            </a:endParaRPr>
          </a:p>
        </p:txBody>
      </p:sp>
    </p:spTree>
    <p:extLst>
      <p:ext uri="{BB962C8B-B14F-4D97-AF65-F5344CB8AC3E}">
        <p14:creationId xmlns:p14="http://schemas.microsoft.com/office/powerpoint/2010/main" val="33422505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822960" y="758952"/>
            <a:ext cx="7543800" cy="3566160"/>
          </a:xfrm>
        </p:spPr>
        <p:txBody>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7" name="Date Placeholder 3"/>
          <p:cNvSpPr>
            <a:spLocks noGrp="1"/>
          </p:cNvSpPr>
          <p:nvPr>
            <p:ph type="dt" sz="half" idx="10"/>
          </p:nvPr>
        </p:nvSpPr>
        <p:spPr/>
        <p:txBody>
          <a:bodyPr/>
          <a:lstStyle>
            <a:lvl1pPr>
              <a:defRPr/>
            </a:lvl1pPr>
          </a:lstStyle>
          <a:p>
            <a:pPr>
              <a:defRPr/>
            </a:pPr>
            <a:fld id="{921CA31C-B3A3-40B3-AAB3-880263BD42AF}" type="datetime1">
              <a:rPr lang="en-US" altLang="en-US"/>
              <a:pPr>
                <a:defRPr/>
              </a:pPr>
              <a:t>05-Sep-17</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5BE26C9D-1866-4150-A2AB-2E678285869D}" type="slidenum">
              <a:rPr lang="en-US"/>
              <a:pPr>
                <a:defRPr/>
              </a:pPr>
              <a:t>‹#›</a:t>
            </a:fld>
            <a:endParaRPr lang="en-US" dirty="0"/>
          </a:p>
        </p:txBody>
      </p:sp>
    </p:spTree>
    <p:extLst>
      <p:ext uri="{BB962C8B-B14F-4D97-AF65-F5344CB8AC3E}">
        <p14:creationId xmlns:p14="http://schemas.microsoft.com/office/powerpoint/2010/main" val="206145956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E2FBEB28-83A1-4A15-B7A7-FAD66F0F7E82}" type="datetime1">
              <a:rPr lang="en-US" altLang="en-US"/>
              <a:pPr>
                <a:defRPr/>
              </a:pPr>
              <a:t>05-Sep-17</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454F4FCA-4947-4B58-9F5F-0EC650E6050C}" type="slidenum">
              <a:rPr lang="en-US"/>
              <a:pPr>
                <a:defRPr/>
              </a:pPr>
              <a:t>‹#›</a:t>
            </a:fld>
            <a:endParaRPr lang="en-US" dirty="0"/>
          </a:p>
        </p:txBody>
      </p:sp>
    </p:spTree>
    <p:extLst>
      <p:ext uri="{BB962C8B-B14F-4D97-AF65-F5344CB8AC3E}">
        <p14:creationId xmlns:p14="http://schemas.microsoft.com/office/powerpoint/2010/main" val="1285046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5"/>
          <p:cNvCxnSpPr/>
          <p:nvPr/>
        </p:nvCxnSpPr>
        <p:spPr>
          <a:xfrm>
            <a:off x="906463" y="4343400"/>
            <a:ext cx="740568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822960" y="758952"/>
            <a:ext cx="7543800" cy="3566160"/>
          </a:xfrm>
        </p:spPr>
        <p:txBody>
          <a:bodyPr anchorCtr="0"/>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7" name="Date Placeholder 3"/>
          <p:cNvSpPr>
            <a:spLocks noGrp="1"/>
          </p:cNvSpPr>
          <p:nvPr>
            <p:ph type="dt" sz="half" idx="10"/>
          </p:nvPr>
        </p:nvSpPr>
        <p:spPr/>
        <p:txBody>
          <a:bodyPr/>
          <a:lstStyle>
            <a:lvl1pPr>
              <a:defRPr/>
            </a:lvl1pPr>
          </a:lstStyle>
          <a:p>
            <a:pPr>
              <a:defRPr/>
            </a:pPr>
            <a:fld id="{0D744346-982C-4311-A0A8-903DDF5CAC82}" type="datetime1">
              <a:rPr lang="en-US" altLang="en-US"/>
              <a:pPr>
                <a:defRPr/>
              </a:pPr>
              <a:t>05-Sep-17</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B8B39B37-7FEA-4D8B-AF39-4DC4F59A04BB}" type="slidenum">
              <a:rPr lang="en-US"/>
              <a:pPr>
                <a:defRPr/>
              </a:pPr>
              <a:t>‹#›</a:t>
            </a:fld>
            <a:endParaRPr lang="en-US" dirty="0"/>
          </a:p>
        </p:txBody>
      </p:sp>
    </p:spTree>
    <p:extLst>
      <p:ext uri="{BB962C8B-B14F-4D97-AF65-F5344CB8AC3E}">
        <p14:creationId xmlns:p14="http://schemas.microsoft.com/office/powerpoint/2010/main" val="2203205891"/>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3"/>
          <p:cNvSpPr>
            <a:spLocks noGrp="1"/>
          </p:cNvSpPr>
          <p:nvPr>
            <p:ph type="dt" sz="half" idx="10"/>
          </p:nvPr>
        </p:nvSpPr>
        <p:spPr/>
        <p:txBody>
          <a:bodyPr/>
          <a:lstStyle>
            <a:lvl1pPr>
              <a:defRPr/>
            </a:lvl1pPr>
          </a:lstStyle>
          <a:p>
            <a:pPr>
              <a:defRPr/>
            </a:pPr>
            <a:fld id="{2EB1F5CB-7B6F-4069-960E-8EA1D24784F9}" type="datetime1">
              <a:rPr lang="en-US" altLang="en-US"/>
              <a:pPr>
                <a:defRPr/>
              </a:pPr>
              <a:t>05-Sep-17</a:t>
            </a:fld>
            <a:endParaRPr lang="en-US" altLang="en-US"/>
          </a:p>
        </p:txBody>
      </p:sp>
      <p:sp>
        <p:nvSpPr>
          <p:cNvPr id="6" name="Footer Placeholder 4"/>
          <p:cNvSpPr>
            <a:spLocks noGrp="1"/>
          </p:cNvSpPr>
          <p:nvPr>
            <p:ph type="ftr" sz="quarter" idx="11"/>
          </p:nvPr>
        </p:nvSpPr>
        <p:spPr/>
        <p:txBody>
          <a:bodyPr/>
          <a:lstStyle>
            <a:lvl1pPr>
              <a:defRPr/>
            </a:lvl1pPr>
          </a:lstStyle>
          <a:p>
            <a:pPr>
              <a:defRPr/>
            </a:pPr>
            <a:endParaRPr lang="en-GB" altLang="en-US"/>
          </a:p>
        </p:txBody>
      </p:sp>
      <p:sp>
        <p:nvSpPr>
          <p:cNvPr id="7" name="Slide Number Placeholder 5"/>
          <p:cNvSpPr>
            <a:spLocks noGrp="1"/>
          </p:cNvSpPr>
          <p:nvPr>
            <p:ph type="sldNum" sz="quarter" idx="12"/>
          </p:nvPr>
        </p:nvSpPr>
        <p:spPr/>
        <p:txBody>
          <a:bodyPr/>
          <a:lstStyle>
            <a:lvl1pPr>
              <a:defRPr/>
            </a:lvl1pPr>
          </a:lstStyle>
          <a:p>
            <a:pPr>
              <a:defRPr/>
            </a:pPr>
            <a:fld id="{62E53220-09B6-4B5B-9EF6-6F1B85F10FF8}" type="slidenum">
              <a:rPr lang="en-US"/>
              <a:pPr>
                <a:defRPr/>
              </a:pPr>
              <a:t>‹#›</a:t>
            </a:fld>
            <a:endParaRPr lang="en-US" dirty="0"/>
          </a:p>
        </p:txBody>
      </p:sp>
    </p:spTree>
    <p:extLst>
      <p:ext uri="{BB962C8B-B14F-4D97-AF65-F5344CB8AC3E}">
        <p14:creationId xmlns:p14="http://schemas.microsoft.com/office/powerpoint/2010/main" val="3865237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9695B175-6ED5-45F4-8B7B-10D242B90F2E}" type="datetime1">
              <a:rPr lang="en-US" altLang="en-US"/>
              <a:pPr>
                <a:defRPr/>
              </a:pPr>
              <a:t>05-Sep-17</a:t>
            </a:fld>
            <a:endParaRPr lang="en-US" altLang="en-US"/>
          </a:p>
        </p:txBody>
      </p:sp>
      <p:sp>
        <p:nvSpPr>
          <p:cNvPr id="8" name="Footer Placeholder 4"/>
          <p:cNvSpPr>
            <a:spLocks noGrp="1"/>
          </p:cNvSpPr>
          <p:nvPr>
            <p:ph type="ftr" sz="quarter" idx="11"/>
          </p:nvPr>
        </p:nvSpPr>
        <p:spPr/>
        <p:txBody>
          <a:bodyPr/>
          <a:lstStyle>
            <a:lvl1pPr>
              <a:defRPr/>
            </a:lvl1pPr>
          </a:lstStyle>
          <a:p>
            <a:pPr>
              <a:defRPr/>
            </a:pPr>
            <a:endParaRPr lang="en-GB" altLang="en-US"/>
          </a:p>
        </p:txBody>
      </p:sp>
      <p:sp>
        <p:nvSpPr>
          <p:cNvPr id="9" name="Slide Number Placeholder 5"/>
          <p:cNvSpPr>
            <a:spLocks noGrp="1"/>
          </p:cNvSpPr>
          <p:nvPr>
            <p:ph type="sldNum" sz="quarter" idx="12"/>
          </p:nvPr>
        </p:nvSpPr>
        <p:spPr/>
        <p:txBody>
          <a:bodyPr/>
          <a:lstStyle>
            <a:lvl1pPr>
              <a:defRPr/>
            </a:lvl1pPr>
          </a:lstStyle>
          <a:p>
            <a:pPr>
              <a:defRPr/>
            </a:pPr>
            <a:fld id="{C76E59CA-614B-4839-8CAE-3D3F52E7B319}" type="slidenum">
              <a:rPr lang="en-US"/>
              <a:pPr>
                <a:defRPr/>
              </a:pPr>
              <a:t>‹#›</a:t>
            </a:fld>
            <a:endParaRPr lang="en-US" dirty="0"/>
          </a:p>
        </p:txBody>
      </p:sp>
    </p:spTree>
    <p:extLst>
      <p:ext uri="{BB962C8B-B14F-4D97-AF65-F5344CB8AC3E}">
        <p14:creationId xmlns:p14="http://schemas.microsoft.com/office/powerpoint/2010/main" val="41719950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65563" y="31111"/>
            <a:ext cx="7543800" cy="932596"/>
          </a:xfrm>
        </p:spPr>
        <p:txBody>
          <a:bodyPr/>
          <a:lstStyle/>
          <a:p>
            <a:r>
              <a:rPr lang="en-US" dirty="0" smtClean="0"/>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4A626786-2975-4CD8-8C64-6741A473B24A}" type="datetime1">
              <a:rPr lang="en-US" altLang="en-US"/>
              <a:pPr>
                <a:defRPr/>
              </a:pPr>
              <a:t>05-Sep-17</a:t>
            </a:fld>
            <a:endParaRPr lang="en-US" altLang="en-US"/>
          </a:p>
        </p:txBody>
      </p:sp>
      <p:sp>
        <p:nvSpPr>
          <p:cNvPr id="4" name="Footer Placeholder 4"/>
          <p:cNvSpPr>
            <a:spLocks noGrp="1"/>
          </p:cNvSpPr>
          <p:nvPr>
            <p:ph type="ftr" sz="quarter" idx="11"/>
          </p:nvPr>
        </p:nvSpPr>
        <p:spPr/>
        <p:txBody>
          <a:bodyPr/>
          <a:lstStyle>
            <a:lvl1pPr>
              <a:defRPr/>
            </a:lvl1pPr>
          </a:lstStyle>
          <a:p>
            <a:pPr>
              <a:defRPr/>
            </a:pPr>
            <a:endParaRPr lang="en-GB" altLang="en-US"/>
          </a:p>
        </p:txBody>
      </p:sp>
      <p:sp>
        <p:nvSpPr>
          <p:cNvPr id="5" name="Slide Number Placeholder 5"/>
          <p:cNvSpPr>
            <a:spLocks noGrp="1"/>
          </p:cNvSpPr>
          <p:nvPr>
            <p:ph type="sldNum" sz="quarter" idx="12"/>
          </p:nvPr>
        </p:nvSpPr>
        <p:spPr/>
        <p:txBody>
          <a:bodyPr/>
          <a:lstStyle>
            <a:lvl1pPr>
              <a:defRPr/>
            </a:lvl1pPr>
          </a:lstStyle>
          <a:p>
            <a:pPr>
              <a:defRPr/>
            </a:pPr>
            <a:fld id="{3C521626-68DA-485D-8E74-CD2F0630248E}" type="slidenum">
              <a:rPr lang="en-US"/>
              <a:pPr>
                <a:defRPr/>
              </a:pPr>
              <a:t>‹#›</a:t>
            </a:fld>
            <a:endParaRPr lang="en-US" dirty="0"/>
          </a:p>
        </p:txBody>
      </p:sp>
    </p:spTree>
    <p:extLst>
      <p:ext uri="{BB962C8B-B14F-4D97-AF65-F5344CB8AC3E}">
        <p14:creationId xmlns:p14="http://schemas.microsoft.com/office/powerpoint/2010/main" val="2074735567"/>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3" name="Rectangle 2"/>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3"/>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Slide Number Placeholder 5"/>
          <p:cNvSpPr txBox="1">
            <a:spLocks/>
          </p:cNvSpPr>
          <p:nvPr userDrawn="1"/>
        </p:nvSpPr>
        <p:spPr>
          <a:xfrm>
            <a:off x="8382000" y="6324600"/>
            <a:ext cx="533400" cy="228600"/>
          </a:xfrm>
          <a:prstGeom prst="rect">
            <a:avLst/>
          </a:prstGeom>
          <a:ln>
            <a:noFill/>
          </a:ln>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defRPr/>
            </a:pPr>
            <a:r>
              <a:rPr lang="en-US" altLang="en-US" sz="1200" smtClean="0">
                <a:solidFill>
                  <a:schemeClr val="bg1"/>
                </a:solidFill>
                <a:latin typeface="Calibri" panose="020F0502020204030204" pitchFamily="34" charset="0"/>
              </a:rPr>
              <a:t>1-</a:t>
            </a:r>
          </a:p>
        </p:txBody>
      </p:sp>
      <p:sp>
        <p:nvSpPr>
          <p:cNvPr id="6" name="Slide Number Placeholder 5"/>
          <p:cNvSpPr txBox="1">
            <a:spLocks/>
          </p:cNvSpPr>
          <p:nvPr userDrawn="1"/>
        </p:nvSpPr>
        <p:spPr>
          <a:xfrm>
            <a:off x="8763000" y="6324600"/>
            <a:ext cx="381000" cy="228600"/>
          </a:xfrm>
          <a:prstGeom prst="rect">
            <a:avLst/>
          </a:prstGeom>
          <a:ln>
            <a:noFill/>
          </a:ln>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defRPr/>
            </a:pPr>
            <a:fld id="{3F2DA27D-4E14-4F62-96DF-E078BB2C8488}" type="slidenum">
              <a:rPr lang="en-US" altLang="en-US" sz="1200" smtClean="0">
                <a:solidFill>
                  <a:schemeClr val="bg1"/>
                </a:solidFill>
                <a:latin typeface="Calibri" panose="020F0502020204030204" pitchFamily="34" charset="0"/>
              </a:rPr>
              <a:pPr eaLnBrk="1" hangingPunct="1">
                <a:defRPr/>
              </a:pPr>
              <a:t>‹#›</a:t>
            </a:fld>
            <a:endParaRPr lang="en-US" altLang="en-US" sz="1200" smtClean="0">
              <a:solidFill>
                <a:schemeClr val="bg1"/>
              </a:solidFill>
              <a:latin typeface="Calibri" panose="020F0502020204030204" pitchFamily="34" charset="0"/>
            </a:endParaRPr>
          </a:p>
        </p:txBody>
      </p:sp>
      <p:sp>
        <p:nvSpPr>
          <p:cNvPr id="14" name="Title 1"/>
          <p:cNvSpPr>
            <a:spLocks noGrp="1"/>
          </p:cNvSpPr>
          <p:nvPr>
            <p:ph type="title"/>
          </p:nvPr>
        </p:nvSpPr>
        <p:spPr>
          <a:xfrm>
            <a:off x="865563" y="31111"/>
            <a:ext cx="7543800" cy="932596"/>
          </a:xfrm>
        </p:spPr>
        <p:txBody>
          <a:bodyPr/>
          <a:lstStyle/>
          <a:p>
            <a:r>
              <a:rPr lang="en-US" dirty="0" smtClean="0"/>
              <a:t>Click to edit Master title style</a:t>
            </a:r>
            <a:endParaRPr lang="en-US" dirty="0"/>
          </a:p>
        </p:txBody>
      </p:sp>
      <p:sp>
        <p:nvSpPr>
          <p:cNvPr id="7" name="Date Placeholder 6"/>
          <p:cNvSpPr>
            <a:spLocks noGrp="1"/>
          </p:cNvSpPr>
          <p:nvPr>
            <p:ph type="dt" sz="half" idx="10"/>
          </p:nvPr>
        </p:nvSpPr>
        <p:spPr/>
        <p:txBody>
          <a:bodyPr/>
          <a:lstStyle>
            <a:lvl1pPr>
              <a:defRPr/>
            </a:lvl1pPr>
          </a:lstStyle>
          <a:p>
            <a:pPr>
              <a:defRPr/>
            </a:pPr>
            <a:fld id="{38E6B223-9320-4EEF-A5F5-17F618495E25}" type="datetime1">
              <a:rPr lang="en-US" altLang="en-US"/>
              <a:pPr>
                <a:defRPr/>
              </a:pPr>
              <a:t>05-Sep-17</a:t>
            </a:fld>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GB" altLang="en-US"/>
          </a:p>
        </p:txBody>
      </p:sp>
      <p:sp>
        <p:nvSpPr>
          <p:cNvPr id="9" name="Slide Number Placeholder 8"/>
          <p:cNvSpPr>
            <a:spLocks noGrp="1"/>
          </p:cNvSpPr>
          <p:nvPr>
            <p:ph type="sldNum" sz="quarter" idx="12"/>
          </p:nvPr>
        </p:nvSpPr>
        <p:spPr/>
        <p:txBody>
          <a:bodyPr/>
          <a:lstStyle>
            <a:lvl1pPr>
              <a:defRPr/>
            </a:lvl1pPr>
          </a:lstStyle>
          <a:p>
            <a:pPr>
              <a:defRPr/>
            </a:pPr>
            <a:fld id="{626C2A1B-51AC-4A7D-9E2B-4B6FE9AFC169}" type="slidenum">
              <a:rPr lang="en-US"/>
              <a:pPr>
                <a:defRPr/>
              </a:pPr>
              <a:t>‹#›</a:t>
            </a:fld>
            <a:endParaRPr lang="en-US" dirty="0"/>
          </a:p>
        </p:txBody>
      </p:sp>
    </p:spTree>
    <p:extLst>
      <p:ext uri="{BB962C8B-B14F-4D97-AF65-F5344CB8AC3E}">
        <p14:creationId xmlns:p14="http://schemas.microsoft.com/office/powerpoint/2010/main" val="419657384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Blank">
    <p:spTree>
      <p:nvGrpSpPr>
        <p:cNvPr id="1" name=""/>
        <p:cNvGrpSpPr/>
        <p:nvPr/>
      </p:nvGrpSpPr>
      <p:grpSpPr>
        <a:xfrm>
          <a:off x="0" y="0"/>
          <a:ext cx="0" cy="0"/>
          <a:chOff x="0" y="0"/>
          <a:chExt cx="0" cy="0"/>
        </a:xfrm>
      </p:grpSpPr>
      <p:sp>
        <p:nvSpPr>
          <p:cNvPr id="3" name="Rectangle 2"/>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3"/>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Title 1"/>
          <p:cNvSpPr>
            <a:spLocks noGrp="1"/>
          </p:cNvSpPr>
          <p:nvPr>
            <p:ph type="title"/>
          </p:nvPr>
        </p:nvSpPr>
        <p:spPr>
          <a:xfrm>
            <a:off x="865563" y="31111"/>
            <a:ext cx="7543800" cy="932596"/>
          </a:xfrm>
        </p:spPr>
        <p:txBody>
          <a:bodyPr/>
          <a:lstStyle/>
          <a:p>
            <a:r>
              <a:rPr lang="en-US" dirty="0" smtClean="0"/>
              <a:t>Click to edit Master title style</a:t>
            </a:r>
            <a:endParaRPr lang="en-US" dirty="0"/>
          </a:p>
        </p:txBody>
      </p:sp>
      <p:sp>
        <p:nvSpPr>
          <p:cNvPr id="7" name="Date Placeholder 6"/>
          <p:cNvSpPr>
            <a:spLocks noGrp="1"/>
          </p:cNvSpPr>
          <p:nvPr>
            <p:ph type="dt" sz="half" idx="10"/>
          </p:nvPr>
        </p:nvSpPr>
        <p:spPr/>
        <p:txBody>
          <a:bodyPr/>
          <a:lstStyle>
            <a:lvl1pPr>
              <a:defRPr/>
            </a:lvl1pPr>
          </a:lstStyle>
          <a:p>
            <a:pPr>
              <a:defRPr/>
            </a:pPr>
            <a:fld id="{7E117945-7801-4179-813E-DD860BB3694D}" type="datetime1">
              <a:rPr lang="en-US" altLang="en-US"/>
              <a:pPr>
                <a:defRPr/>
              </a:pPr>
              <a:t>05-Sep-17</a:t>
            </a:fld>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GB" altLang="en-US"/>
          </a:p>
        </p:txBody>
      </p:sp>
      <p:sp>
        <p:nvSpPr>
          <p:cNvPr id="9" name="Slide Number Placeholder 8"/>
          <p:cNvSpPr>
            <a:spLocks noGrp="1"/>
          </p:cNvSpPr>
          <p:nvPr>
            <p:ph type="sldNum" sz="quarter" idx="12"/>
          </p:nvPr>
        </p:nvSpPr>
        <p:spPr/>
        <p:txBody>
          <a:bodyPr/>
          <a:lstStyle>
            <a:lvl1pPr>
              <a:defRPr/>
            </a:lvl1pPr>
          </a:lstStyle>
          <a:p>
            <a:pPr>
              <a:defRPr/>
            </a:pPr>
            <a:fld id="{4DE281FF-D6C6-4E78-A44C-43A4053FEA61}" type="slidenum">
              <a:rPr lang="en-US"/>
              <a:pPr>
                <a:defRPr/>
              </a:pPr>
              <a:t>‹#›</a:t>
            </a:fld>
            <a:endParaRPr lang="en-US" dirty="0"/>
          </a:p>
        </p:txBody>
      </p:sp>
    </p:spTree>
    <p:extLst>
      <p:ext uri="{BB962C8B-B14F-4D97-AF65-F5344CB8AC3E}">
        <p14:creationId xmlns:p14="http://schemas.microsoft.com/office/powerpoint/2010/main" val="4102784907"/>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303847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3030538" y="0"/>
            <a:ext cx="4762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a:xfrm>
            <a:off x="349250" y="6459538"/>
            <a:ext cx="1963738" cy="365125"/>
          </a:xfrm>
        </p:spPr>
        <p:txBody>
          <a:bodyPr/>
          <a:lstStyle>
            <a:lvl1pPr algn="l">
              <a:defRPr smtClean="0"/>
            </a:lvl1pPr>
          </a:lstStyle>
          <a:p>
            <a:pPr>
              <a:defRPr/>
            </a:pPr>
            <a:fld id="{B4A1D6AE-AD64-4E3F-950E-9809E6CF07AF}" type="datetime1">
              <a:rPr lang="en-US" altLang="en-US"/>
              <a:pPr>
                <a:defRPr/>
              </a:pPr>
              <a:t>05-Sep-17</a:t>
            </a:fld>
            <a:endParaRPr lang="en-US" altLang="en-US"/>
          </a:p>
        </p:txBody>
      </p:sp>
      <p:sp>
        <p:nvSpPr>
          <p:cNvPr id="8" name="Footer Placeholder 5"/>
          <p:cNvSpPr>
            <a:spLocks noGrp="1"/>
          </p:cNvSpPr>
          <p:nvPr>
            <p:ph type="ftr" sz="quarter" idx="11"/>
          </p:nvPr>
        </p:nvSpPr>
        <p:spPr>
          <a:xfrm>
            <a:off x="3600450" y="6459538"/>
            <a:ext cx="3486150" cy="365125"/>
          </a:xfrm>
        </p:spPr>
        <p:txBody>
          <a:bodyPr/>
          <a:lstStyle>
            <a:lvl1pPr algn="l">
              <a:defRPr>
                <a:solidFill>
                  <a:schemeClr val="tx2"/>
                </a:solidFill>
              </a:defRPr>
            </a:lvl1pPr>
          </a:lstStyle>
          <a:p>
            <a:pPr>
              <a:defRPr/>
            </a:pPr>
            <a:endParaRPr lang="en-GB" altLang="en-US"/>
          </a:p>
        </p:txBody>
      </p:sp>
      <p:sp>
        <p:nvSpPr>
          <p:cNvPr id="9" name="Slide Number Placeholder 6"/>
          <p:cNvSpPr>
            <a:spLocks noGrp="1"/>
          </p:cNvSpPr>
          <p:nvPr>
            <p:ph type="sldNum" sz="quarter" idx="12"/>
          </p:nvPr>
        </p:nvSpPr>
        <p:spPr/>
        <p:txBody>
          <a:bodyPr/>
          <a:lstStyle>
            <a:lvl1pPr>
              <a:defRPr smtClean="0">
                <a:solidFill>
                  <a:schemeClr val="tx2"/>
                </a:solidFill>
              </a:defRPr>
            </a:lvl1pPr>
          </a:lstStyle>
          <a:p>
            <a:pPr>
              <a:defRPr/>
            </a:pPr>
            <a:fld id="{86151973-3C0A-4D61-AD15-BD2BEC7501E3}" type="slidenum">
              <a:rPr lang="en-US"/>
              <a:pPr>
                <a:defRPr/>
              </a:pPr>
              <a:t>‹#›</a:t>
            </a:fld>
            <a:endParaRPr lang="en-US" dirty="0"/>
          </a:p>
        </p:txBody>
      </p:sp>
    </p:spTree>
    <p:extLst>
      <p:ext uri="{BB962C8B-B14F-4D97-AF65-F5344CB8AC3E}">
        <p14:creationId xmlns:p14="http://schemas.microsoft.com/office/powerpoint/2010/main" val="3850480645"/>
      </p:ext>
    </p:extLst>
  </p:cSld>
  <p:clrMapOvr>
    <a:masterClrMapping/>
  </p:clrMapOvr>
  <p:timing>
    <p:tnLst>
      <p:par>
        <p:cTn id="1" dur="indefinite" restart="never" nodeType="tmRoot"/>
      </p:par>
    </p:tnLst>
  </p:timing>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0" y="4953000"/>
            <a:ext cx="9142413"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0" y="4914900"/>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rtlCol="0">
            <a:normAutofit/>
          </a:bodyPr>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lvl1pPr>
              <a:defRPr/>
            </a:lvl1pPr>
          </a:lstStyle>
          <a:p>
            <a:pPr>
              <a:defRPr/>
            </a:pPr>
            <a:fld id="{FE5E95E8-868D-4EF8-A3EC-D8BAB9296A4E}" type="datetime1">
              <a:rPr lang="en-US" altLang="en-US"/>
              <a:pPr>
                <a:defRPr/>
              </a:pPr>
              <a:t>05-Sep-17</a:t>
            </a:fld>
            <a:endParaRPr lang="en-US" altLang="en-US"/>
          </a:p>
        </p:txBody>
      </p:sp>
      <p:sp>
        <p:nvSpPr>
          <p:cNvPr id="8" name="Footer Placeholder 5"/>
          <p:cNvSpPr>
            <a:spLocks noGrp="1"/>
          </p:cNvSpPr>
          <p:nvPr>
            <p:ph type="ftr" sz="quarter" idx="11"/>
          </p:nvPr>
        </p:nvSpPr>
        <p:spPr/>
        <p:txBody>
          <a:bodyPr/>
          <a:lstStyle>
            <a:lvl1pPr>
              <a:defRPr/>
            </a:lvl1pPr>
          </a:lstStyle>
          <a:p>
            <a:pPr>
              <a:defRPr/>
            </a:pPr>
            <a:endParaRPr lang="en-GB" altLang="en-US"/>
          </a:p>
        </p:txBody>
      </p:sp>
      <p:sp>
        <p:nvSpPr>
          <p:cNvPr id="9" name="Slide Number Placeholder 6"/>
          <p:cNvSpPr>
            <a:spLocks noGrp="1"/>
          </p:cNvSpPr>
          <p:nvPr>
            <p:ph type="sldNum" sz="quarter" idx="12"/>
          </p:nvPr>
        </p:nvSpPr>
        <p:spPr/>
        <p:txBody>
          <a:bodyPr/>
          <a:lstStyle>
            <a:lvl1pPr>
              <a:defRPr/>
            </a:lvl1pPr>
          </a:lstStyle>
          <a:p>
            <a:pPr>
              <a:defRPr/>
            </a:pPr>
            <a:fld id="{5D12CA70-B91F-476D-9650-2065BCFB3595}" type="slidenum">
              <a:rPr lang="en-US"/>
              <a:pPr>
                <a:defRPr/>
              </a:pPr>
              <a:t>‹#›</a:t>
            </a:fld>
            <a:endParaRPr lang="en-US" dirty="0"/>
          </a:p>
        </p:txBody>
      </p:sp>
    </p:spTree>
    <p:extLst>
      <p:ext uri="{BB962C8B-B14F-4D97-AF65-F5344CB8AC3E}">
        <p14:creationId xmlns:p14="http://schemas.microsoft.com/office/powerpoint/2010/main" val="829578984"/>
      </p:ext>
    </p:extLst>
  </p:cSld>
  <p:clrMapOvr>
    <a:masterClrMapping/>
  </p:clrMapOvr>
  <p:timing>
    <p:tnLst>
      <p:par>
        <p:cTn id="1" dur="indefinite" restart="never" nodeType="tmRoot"/>
      </p:par>
    </p:tnLst>
  </p:timing>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pPr>
              <a:defRPr/>
            </a:pPr>
            <a:fld id="{DC115B94-18FA-42EC-B1BB-192509D7FB0F}" type="datetime1">
              <a:rPr lang="en-US" altLang="en-US"/>
              <a:pPr>
                <a:defRPr/>
              </a:pPr>
              <a:t>05-Sep-17</a:t>
            </a:fld>
            <a:endParaRPr lang="en-US" altLang="en-US"/>
          </a:p>
        </p:txBody>
      </p:sp>
      <p:sp>
        <p:nvSpPr>
          <p:cNvPr id="5" name="Footer Placeholder 4"/>
          <p:cNvSpPr>
            <a:spLocks noGrp="1"/>
          </p:cNvSpPr>
          <p:nvPr>
            <p:ph type="ftr" sz="quarter" idx="11"/>
          </p:nvPr>
        </p:nvSpPr>
        <p:spPr/>
        <p:txBody>
          <a:bodyPr/>
          <a:lstStyle>
            <a:lvl1pPr>
              <a:defRPr/>
            </a:lvl1pPr>
          </a:lstStyle>
          <a:p>
            <a:pPr>
              <a:defRPr/>
            </a:pPr>
            <a:endParaRPr lang="en-GB" altLang="en-US"/>
          </a:p>
        </p:txBody>
      </p:sp>
      <p:sp>
        <p:nvSpPr>
          <p:cNvPr id="6" name="Slide Number Placeholder 5"/>
          <p:cNvSpPr>
            <a:spLocks noGrp="1"/>
          </p:cNvSpPr>
          <p:nvPr>
            <p:ph type="sldNum" sz="quarter" idx="12"/>
          </p:nvPr>
        </p:nvSpPr>
        <p:spPr/>
        <p:txBody>
          <a:bodyPr/>
          <a:lstStyle>
            <a:lvl1pPr>
              <a:defRPr/>
            </a:lvl1pPr>
          </a:lstStyle>
          <a:p>
            <a:pPr>
              <a:defRPr/>
            </a:pPr>
            <a:fld id="{171E956D-7655-45C1-96A7-AD87F6F180C3}" type="slidenum">
              <a:rPr lang="en-US"/>
              <a:pPr>
                <a:defRPr/>
              </a:pPr>
              <a:t>‹#›</a:t>
            </a:fld>
            <a:endParaRPr lang="en-US" dirty="0"/>
          </a:p>
        </p:txBody>
      </p:sp>
    </p:spTree>
    <p:extLst>
      <p:ext uri="{BB962C8B-B14F-4D97-AF65-F5344CB8AC3E}">
        <p14:creationId xmlns:p14="http://schemas.microsoft.com/office/powerpoint/2010/main" val="2143845473"/>
      </p:ext>
    </p:extLst>
  </p:cSld>
  <p:clrMapOvr>
    <a:masterClrMapping/>
  </p:clrMapOvr>
  <p:timing>
    <p:tnLst>
      <p:par>
        <p:cTn id="1" dur="indefinite" restart="never" nodeType="tmRoot"/>
      </p:par>
    </p:tnLst>
  </p:timing>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a:xfrm>
            <a:off x="3175" y="6400800"/>
            <a:ext cx="9140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4"/>
          <p:cNvSpPr/>
          <p:nvPr/>
        </p:nvSpPr>
        <p:spPr>
          <a:xfrm>
            <a:off x="0" y="6334125"/>
            <a:ext cx="9142413"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Date Placeholder 3"/>
          <p:cNvSpPr>
            <a:spLocks noGrp="1"/>
          </p:cNvSpPr>
          <p:nvPr>
            <p:ph type="dt" sz="half" idx="10"/>
          </p:nvPr>
        </p:nvSpPr>
        <p:spPr/>
        <p:txBody>
          <a:bodyPr/>
          <a:lstStyle>
            <a:lvl1pPr>
              <a:defRPr/>
            </a:lvl1pPr>
          </a:lstStyle>
          <a:p>
            <a:pPr>
              <a:defRPr/>
            </a:pPr>
            <a:fld id="{A991681E-4CDD-491A-84F6-07946F5E4B38}" type="datetime1">
              <a:rPr lang="en-US" altLang="en-US"/>
              <a:pPr>
                <a:defRPr/>
              </a:pPr>
              <a:t>05-Sep-17</a:t>
            </a:fld>
            <a:endParaRPr lang="en-US" altLang="en-US"/>
          </a:p>
        </p:txBody>
      </p:sp>
      <p:sp>
        <p:nvSpPr>
          <p:cNvPr id="7" name="Footer Placeholder 4"/>
          <p:cNvSpPr>
            <a:spLocks noGrp="1"/>
          </p:cNvSpPr>
          <p:nvPr>
            <p:ph type="ftr" sz="quarter" idx="11"/>
          </p:nvPr>
        </p:nvSpPr>
        <p:spPr/>
        <p:txBody>
          <a:bodyPr/>
          <a:lstStyle>
            <a:lvl1pPr>
              <a:defRPr/>
            </a:lvl1pPr>
          </a:lstStyle>
          <a:p>
            <a:pPr>
              <a:defRPr/>
            </a:pPr>
            <a:endParaRPr lang="en-GB" altLang="en-US"/>
          </a:p>
        </p:txBody>
      </p:sp>
      <p:sp>
        <p:nvSpPr>
          <p:cNvPr id="8" name="Slide Number Placeholder 5"/>
          <p:cNvSpPr>
            <a:spLocks noGrp="1"/>
          </p:cNvSpPr>
          <p:nvPr>
            <p:ph type="sldNum" sz="quarter" idx="12"/>
          </p:nvPr>
        </p:nvSpPr>
        <p:spPr/>
        <p:txBody>
          <a:bodyPr/>
          <a:lstStyle>
            <a:lvl1pPr>
              <a:defRPr/>
            </a:lvl1pPr>
          </a:lstStyle>
          <a:p>
            <a:pPr>
              <a:defRPr/>
            </a:pPr>
            <a:fld id="{576BDFBB-5877-454E-A05D-0B6D40680CE3}" type="slidenum">
              <a:rPr lang="en-US"/>
              <a:pPr>
                <a:defRPr/>
              </a:pPr>
              <a:t>‹#›</a:t>
            </a:fld>
            <a:endParaRPr lang="en-US" dirty="0"/>
          </a:p>
        </p:txBody>
      </p:sp>
    </p:spTree>
    <p:extLst>
      <p:ext uri="{BB962C8B-B14F-4D97-AF65-F5344CB8AC3E}">
        <p14:creationId xmlns:p14="http://schemas.microsoft.com/office/powerpoint/2010/main" val="2016869786"/>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p:cNvSpPr/>
          <p:nvPr userDrawn="1"/>
        </p:nvSpPr>
        <p:spPr>
          <a:xfrm>
            <a:off x="304800" y="3810000"/>
            <a:ext cx="86868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37931725" indent="-37474525" eaLnBrk="0" hangingPunct="0">
              <a:defRPr sz="2400">
                <a:solidFill>
                  <a:schemeClr val="tx1"/>
                </a:solidFill>
                <a:latin typeface="Arial" panose="020B0604020202020204" pitchFamily="34" charset="0"/>
                <a:ea typeface="ＭＳ Ｐゴシック" panose="020B0600070205080204" pitchFamily="34" charset="-128"/>
              </a:defRPr>
            </a:lvl2pPr>
            <a:lvl3pPr eaLnBrk="0" hangingPunct="0">
              <a:defRPr sz="2400">
                <a:solidFill>
                  <a:schemeClr val="tx1"/>
                </a:solidFill>
                <a:latin typeface="Arial" panose="020B0604020202020204" pitchFamily="34" charset="0"/>
                <a:ea typeface="ＭＳ Ｐゴシック" panose="020B0600070205080204" pitchFamily="34" charset="-128"/>
              </a:defRPr>
            </a:lvl3pPr>
            <a:lvl4pPr eaLnBrk="0" hangingPunct="0">
              <a:defRPr sz="2400">
                <a:solidFill>
                  <a:schemeClr val="tx1"/>
                </a:solidFill>
                <a:latin typeface="Arial" panose="020B0604020202020204" pitchFamily="34" charset="0"/>
                <a:ea typeface="ＭＳ Ｐゴシック" panose="020B0600070205080204" pitchFamily="34" charset="-128"/>
              </a:defRPr>
            </a:lvl4pPr>
            <a:lvl5pPr eaLnBrk="0" hangingPunct="0">
              <a:defRPr sz="2400">
                <a:solidFill>
                  <a:schemeClr val="tx1"/>
                </a:solidFill>
                <a:latin typeface="Arial" panose="020B0604020202020204" pitchFamily="34" charset="0"/>
                <a:ea typeface="ＭＳ Ｐゴシック" panose="020B0600070205080204" pitchFamily="34"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defRPr/>
            </a:pPr>
            <a:endParaRPr lang="en-GB" altLang="en-US" sz="1800" smtClean="0">
              <a:solidFill>
                <a:srgbClr val="FFFFFF"/>
              </a:solidFill>
              <a:latin typeface="Calibri" panose="020F0502020204030204" pitchFamily="34" charset="0"/>
            </a:endParaRPr>
          </a:p>
        </p:txBody>
      </p:sp>
      <p:sp>
        <p:nvSpPr>
          <p:cNvPr id="3" name="Subtitle 2"/>
          <p:cNvSpPr>
            <a:spLocks noGrp="1"/>
          </p:cNvSpPr>
          <p:nvPr>
            <p:ph type="subTitle" idx="1"/>
          </p:nvPr>
        </p:nvSpPr>
        <p:spPr>
          <a:xfrm>
            <a:off x="304800" y="4343400"/>
            <a:ext cx="6400800" cy="1752600"/>
          </a:xfrm>
        </p:spPr>
        <p:txBody>
          <a:bodyPr>
            <a:noAutofit/>
          </a:bodyPr>
          <a:lstStyle>
            <a:lvl1pPr marL="0" indent="0" algn="l">
              <a:buNone/>
              <a:defRPr kumimoji="0" lang="en-US" sz="4800" b="0" i="0" u="none" strike="noStrike" kern="1200" cap="none" spc="0" normalizeH="0" baseline="0" noProof="0" dirty="0">
                <a:ln>
                  <a:noFill/>
                </a:ln>
                <a:solidFill>
                  <a:schemeClr val="tx1"/>
                </a:solidFill>
                <a:effectLst/>
                <a:uLnTx/>
                <a:uFillTx/>
                <a:latin typeface="+mj-lt"/>
                <a:ea typeface="+mn-ea"/>
                <a:cs typeface="Times New Roman" pitchFamily="18"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val="1138347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0"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9144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325" y="287338"/>
            <a:ext cx="7543800" cy="144938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1029" name="Text Placeholder 2"/>
          <p:cNvSpPr>
            <a:spLocks noGrp="1"/>
          </p:cNvSpPr>
          <p:nvPr>
            <p:ph type="body" idx="1"/>
          </p:nvPr>
        </p:nvSpPr>
        <p:spPr bwMode="auto">
          <a:xfrm>
            <a:off x="822325" y="1846263"/>
            <a:ext cx="75438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 name="Date Placeholder 3"/>
          <p:cNvSpPr>
            <a:spLocks noGrp="1"/>
          </p:cNvSpPr>
          <p:nvPr>
            <p:ph type="dt" sz="half" idx="2"/>
          </p:nvPr>
        </p:nvSpPr>
        <p:spPr>
          <a:xfrm>
            <a:off x="822325" y="6459538"/>
            <a:ext cx="1854200" cy="365125"/>
          </a:xfrm>
          <a:prstGeom prst="rect">
            <a:avLst/>
          </a:prstGeom>
        </p:spPr>
        <p:txBody>
          <a:bodyPr vert="horz" lIns="91440" tIns="45720" rIns="91440" bIns="45720" rtlCol="0" anchor="ctr"/>
          <a:lstStyle>
            <a:lvl1pPr algn="l" eaLnBrk="1" hangingPunct="1">
              <a:defRPr sz="900" smtClean="0">
                <a:solidFill>
                  <a:srgbClr val="FFFFFF"/>
                </a:solidFill>
              </a:defRPr>
            </a:lvl1pPr>
          </a:lstStyle>
          <a:p>
            <a:pPr>
              <a:defRPr/>
            </a:pPr>
            <a:fld id="{4FA3D366-AC45-4913-8834-137BF81AD8AD}" type="datetime1">
              <a:rPr lang="en-US" altLang="en-US"/>
              <a:pPr>
                <a:defRPr/>
              </a:pPr>
              <a:t>05-Sep-17</a:t>
            </a:fld>
            <a:endParaRPr lang="en-US" altLang="en-US"/>
          </a:p>
        </p:txBody>
      </p:sp>
      <p:sp>
        <p:nvSpPr>
          <p:cNvPr id="5" name="Footer Placeholder 4"/>
          <p:cNvSpPr>
            <a:spLocks noGrp="1"/>
          </p:cNvSpPr>
          <p:nvPr>
            <p:ph type="ftr" sz="quarter" idx="3"/>
          </p:nvPr>
        </p:nvSpPr>
        <p:spPr>
          <a:xfrm>
            <a:off x="2765425" y="6459538"/>
            <a:ext cx="3616325" cy="365125"/>
          </a:xfrm>
          <a:prstGeom prst="rect">
            <a:avLst/>
          </a:prstGeom>
        </p:spPr>
        <p:txBody>
          <a:bodyPr vert="horz" lIns="91440" tIns="45720" rIns="91440" bIns="45720" rtlCol="0" anchor="ctr"/>
          <a:lstStyle>
            <a:lvl1pPr algn="ctr" eaLnBrk="1" hangingPunct="1">
              <a:defRPr sz="900" cap="all" baseline="0">
                <a:solidFill>
                  <a:srgbClr val="FFFFFF"/>
                </a:solidFill>
              </a:defRPr>
            </a:lvl1pPr>
          </a:lstStyle>
          <a:p>
            <a:pPr>
              <a:defRPr/>
            </a:pPr>
            <a:endParaRPr lang="en-GB" altLang="en-US"/>
          </a:p>
        </p:txBody>
      </p:sp>
      <p:sp>
        <p:nvSpPr>
          <p:cNvPr id="6" name="Slide Number Placeholder 5"/>
          <p:cNvSpPr>
            <a:spLocks noGrp="1"/>
          </p:cNvSpPr>
          <p:nvPr>
            <p:ph type="sldNum" sz="quarter" idx="4"/>
          </p:nvPr>
        </p:nvSpPr>
        <p:spPr>
          <a:xfrm>
            <a:off x="7424738" y="6459538"/>
            <a:ext cx="984250" cy="365125"/>
          </a:xfrm>
          <a:prstGeom prst="rect">
            <a:avLst/>
          </a:prstGeom>
        </p:spPr>
        <p:txBody>
          <a:bodyPr vert="horz" lIns="91440" tIns="45720" rIns="91440" bIns="45720" rtlCol="0" anchor="ctr"/>
          <a:lstStyle>
            <a:lvl1pPr algn="r" eaLnBrk="1" hangingPunct="1">
              <a:defRPr sz="1050" smtClean="0">
                <a:solidFill>
                  <a:srgbClr val="FFFFFF"/>
                </a:solidFill>
              </a:defRPr>
            </a:lvl1pPr>
          </a:lstStyle>
          <a:p>
            <a:pPr>
              <a:defRPr/>
            </a:pPr>
            <a:fld id="{D7FF7241-5E20-4BF8-A1EA-E8AC1C479AA2}" type="slidenum">
              <a:rPr lang="en-US"/>
              <a:pPr>
                <a:defRPr/>
              </a:pPr>
              <a:t>‹#›</a:t>
            </a:fld>
            <a:endParaRPr lang="en-US" dirty="0"/>
          </a:p>
        </p:txBody>
      </p:sp>
      <p:cxnSp>
        <p:nvCxnSpPr>
          <p:cNvPr id="10" name="Straight Connector 9"/>
          <p:cNvCxnSpPr/>
          <p:nvPr/>
        </p:nvCxnSpPr>
        <p:spPr>
          <a:xfrm>
            <a:off x="895350" y="1738313"/>
            <a:ext cx="7475538"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828" r:id="rId1"/>
    <p:sldLayoutId id="2147483823" r:id="rId2"/>
    <p:sldLayoutId id="2147483829" r:id="rId3"/>
    <p:sldLayoutId id="2147483824" r:id="rId4"/>
    <p:sldLayoutId id="2147483825" r:id="rId5"/>
    <p:sldLayoutId id="2147483826" r:id="rId6"/>
    <p:sldLayoutId id="2147483830" r:id="rId7"/>
    <p:sldLayoutId id="2147483831" r:id="rId8"/>
    <p:sldLayoutId id="2147483832" r:id="rId9"/>
    <p:sldLayoutId id="2147483833" r:id="rId10"/>
    <p:sldLayoutId id="2147483827" r:id="rId11"/>
    <p:sldLayoutId id="2147483834" r:id="rId12"/>
    <p:sldLayoutId id="2147483835" r:id="rId13"/>
  </p:sldLayoutIdLst>
  <p:hf hdr="0" ftr="0" dt="0"/>
  <p:txStyles>
    <p:titleStyle>
      <a:lvl1pPr algn="l" rtl="0" fontAlgn="base">
        <a:lnSpc>
          <a:spcPct val="85000"/>
        </a:lnSpc>
        <a:spcBef>
          <a:spcPct val="0"/>
        </a:spcBef>
        <a:spcAft>
          <a:spcPct val="0"/>
        </a:spcAft>
        <a:defRPr sz="4800" kern="1200" spc="-50">
          <a:solidFill>
            <a:srgbClr val="404040"/>
          </a:solidFill>
          <a:latin typeface="+mj-lt"/>
          <a:ea typeface="+mj-ea"/>
          <a:cs typeface="+mj-cs"/>
        </a:defRPr>
      </a:lvl1pPr>
      <a:lvl2pPr algn="l" rtl="0" fontAlgn="base">
        <a:lnSpc>
          <a:spcPct val="85000"/>
        </a:lnSpc>
        <a:spcBef>
          <a:spcPct val="0"/>
        </a:spcBef>
        <a:spcAft>
          <a:spcPct val="0"/>
        </a:spcAft>
        <a:defRPr sz="4800">
          <a:solidFill>
            <a:srgbClr val="404040"/>
          </a:solidFill>
          <a:latin typeface="Calibri Light" panose="020F0302020204030204" pitchFamily="34" charset="0"/>
        </a:defRPr>
      </a:lvl2pPr>
      <a:lvl3pPr algn="l" rtl="0" fontAlgn="base">
        <a:lnSpc>
          <a:spcPct val="85000"/>
        </a:lnSpc>
        <a:spcBef>
          <a:spcPct val="0"/>
        </a:spcBef>
        <a:spcAft>
          <a:spcPct val="0"/>
        </a:spcAft>
        <a:defRPr sz="4800">
          <a:solidFill>
            <a:srgbClr val="404040"/>
          </a:solidFill>
          <a:latin typeface="Calibri Light" panose="020F0302020204030204" pitchFamily="34" charset="0"/>
        </a:defRPr>
      </a:lvl3pPr>
      <a:lvl4pPr algn="l" rtl="0" fontAlgn="base">
        <a:lnSpc>
          <a:spcPct val="85000"/>
        </a:lnSpc>
        <a:spcBef>
          <a:spcPct val="0"/>
        </a:spcBef>
        <a:spcAft>
          <a:spcPct val="0"/>
        </a:spcAft>
        <a:defRPr sz="4800">
          <a:solidFill>
            <a:srgbClr val="404040"/>
          </a:solidFill>
          <a:latin typeface="Calibri Light" panose="020F0302020204030204" pitchFamily="34" charset="0"/>
        </a:defRPr>
      </a:lvl4pPr>
      <a:lvl5pPr algn="l" rtl="0" fontAlgn="base">
        <a:lnSpc>
          <a:spcPct val="85000"/>
        </a:lnSpc>
        <a:spcBef>
          <a:spcPct val="0"/>
        </a:spcBef>
        <a:spcAft>
          <a:spcPct val="0"/>
        </a:spcAft>
        <a:defRPr sz="4800">
          <a:solidFill>
            <a:srgbClr val="404040"/>
          </a:solidFill>
          <a:latin typeface="Calibri Light" panose="020F0302020204030204" pitchFamily="34" charset="0"/>
        </a:defRPr>
      </a:lvl5pPr>
      <a:lvl6pPr marL="457200" algn="l" rtl="0" fontAlgn="base">
        <a:lnSpc>
          <a:spcPct val="85000"/>
        </a:lnSpc>
        <a:spcBef>
          <a:spcPct val="0"/>
        </a:spcBef>
        <a:spcAft>
          <a:spcPct val="0"/>
        </a:spcAft>
        <a:defRPr sz="4800">
          <a:solidFill>
            <a:srgbClr val="404040"/>
          </a:solidFill>
          <a:latin typeface="Calibri Light" panose="020F0302020204030204" pitchFamily="34" charset="0"/>
        </a:defRPr>
      </a:lvl6pPr>
      <a:lvl7pPr marL="914400" algn="l" rtl="0" fontAlgn="base">
        <a:lnSpc>
          <a:spcPct val="85000"/>
        </a:lnSpc>
        <a:spcBef>
          <a:spcPct val="0"/>
        </a:spcBef>
        <a:spcAft>
          <a:spcPct val="0"/>
        </a:spcAft>
        <a:defRPr sz="4800">
          <a:solidFill>
            <a:srgbClr val="404040"/>
          </a:solidFill>
          <a:latin typeface="Calibri Light" panose="020F0302020204030204" pitchFamily="34" charset="0"/>
        </a:defRPr>
      </a:lvl7pPr>
      <a:lvl8pPr marL="1371600" algn="l" rtl="0" fontAlgn="base">
        <a:lnSpc>
          <a:spcPct val="85000"/>
        </a:lnSpc>
        <a:spcBef>
          <a:spcPct val="0"/>
        </a:spcBef>
        <a:spcAft>
          <a:spcPct val="0"/>
        </a:spcAft>
        <a:defRPr sz="4800">
          <a:solidFill>
            <a:srgbClr val="404040"/>
          </a:solidFill>
          <a:latin typeface="Calibri Light" panose="020F0302020204030204" pitchFamily="34" charset="0"/>
        </a:defRPr>
      </a:lvl8pPr>
      <a:lvl9pPr marL="1828800" algn="l" rtl="0" fontAlgn="base">
        <a:lnSpc>
          <a:spcPct val="85000"/>
        </a:lnSpc>
        <a:spcBef>
          <a:spcPct val="0"/>
        </a:spcBef>
        <a:spcAft>
          <a:spcPct val="0"/>
        </a:spcAft>
        <a:defRPr sz="4800">
          <a:solidFill>
            <a:srgbClr val="404040"/>
          </a:solidFill>
          <a:latin typeface="Calibri Light" panose="020F0302020204030204" pitchFamily="34" charset="0"/>
        </a:defRPr>
      </a:lvl9pPr>
    </p:titleStyle>
    <p:bodyStyle>
      <a:lvl1pPr marL="90488" indent="-90488" algn="l" rtl="0" fontAlgn="base">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fontAlgn="base">
        <a:lnSpc>
          <a:spcPct val="90000"/>
        </a:lnSpc>
        <a:spcBef>
          <a:spcPts val="200"/>
        </a:spcBef>
        <a:spcAft>
          <a:spcPts val="400"/>
        </a:spcAft>
        <a:buClr>
          <a:schemeClr val="accent1"/>
        </a:buClr>
        <a:buFont typeface="Calibri" panose="020F0502020204030204" pitchFamily="34" charset="0"/>
        <a:buChar char="◦"/>
        <a:defRPr kern="1200">
          <a:solidFill>
            <a:srgbClr val="404040"/>
          </a:solidFill>
          <a:latin typeface="+mn-lt"/>
          <a:ea typeface="+mn-ea"/>
          <a:cs typeface="+mn-cs"/>
        </a:defRPr>
      </a:lvl2pPr>
      <a:lvl3pPr marL="566738"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3pPr>
      <a:lvl4pPr marL="749300"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4pPr>
      <a:lvl5pPr marL="931863" indent="-182563" algn="l" rtl="0" fontAlgn="base">
        <a:lnSpc>
          <a:spcPct val="90000"/>
        </a:lnSpc>
        <a:spcBef>
          <a:spcPts val="200"/>
        </a:spcBef>
        <a:spcAft>
          <a:spcPts val="400"/>
        </a:spcAft>
        <a:buClr>
          <a:schemeClr val="accent1"/>
        </a:buClr>
        <a:buFont typeface="Calibri" panose="020F0502020204030204"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822325" y="758825"/>
            <a:ext cx="7543800" cy="3565525"/>
          </a:xfrm>
        </p:spPr>
        <p:txBody>
          <a:bodyPr/>
          <a:lstStyle/>
          <a:p>
            <a:pPr fontAlgn="auto">
              <a:spcAft>
                <a:spcPts val="0"/>
              </a:spcAft>
              <a:defRPr/>
            </a:pPr>
            <a:r>
              <a:rPr lang="en-US" sz="4800" b="1" cap="small" dirty="0"/>
              <a:t>Marketing Management I </a:t>
            </a:r>
            <a:r>
              <a:rPr lang="en-US" sz="4800" b="1" cap="small" dirty="0" smtClean="0"/>
              <a:t>:</a:t>
            </a:r>
            <a:br>
              <a:rPr lang="en-US" sz="4800" b="1" cap="small" dirty="0" smtClean="0"/>
            </a:br>
            <a:r>
              <a:rPr lang="en-US" sz="4800" b="1" cap="small" dirty="0" smtClean="0"/>
              <a:t>Introduction </a:t>
            </a:r>
            <a:r>
              <a:rPr lang="en-US" sz="4800" b="1" cap="small" dirty="0"/>
              <a:t>to Marketing</a:t>
            </a:r>
            <a:endParaRPr lang="en-US" sz="4800" dirty="0"/>
          </a:p>
        </p:txBody>
      </p:sp>
      <p:sp>
        <p:nvSpPr>
          <p:cNvPr id="6" name="Subtitle 5"/>
          <p:cNvSpPr>
            <a:spLocks noGrp="1"/>
          </p:cNvSpPr>
          <p:nvPr>
            <p:ph type="subTitle" idx="1"/>
          </p:nvPr>
        </p:nvSpPr>
        <p:spPr>
          <a:xfrm>
            <a:off x="825500" y="4456113"/>
            <a:ext cx="7543800" cy="1143000"/>
          </a:xfrm>
          <a:solidFill>
            <a:srgbClr val="FFFFFF"/>
          </a:solidFill>
        </p:spPr>
        <p:txBody>
          <a:bodyPr rtlCol="0"/>
          <a:lstStyle/>
          <a:p>
            <a:pPr algn="r" fontAlgn="auto">
              <a:defRPr/>
            </a:pPr>
            <a:r>
              <a:rPr lang="en-US" altLang="en-US" sz="3600" dirty="0" smtClean="0">
                <a:ea typeface="ＭＳ Ｐゴシック" panose="020B0600070205080204" pitchFamily="34" charset="-128"/>
              </a:rPr>
              <a:t>Week 1 </a:t>
            </a:r>
            <a:endParaRPr altLang="en-US" sz="3600" dirty="0" smtClean="0">
              <a:ea typeface="ＭＳ Ｐゴシック" panose="020B0600070205080204" pitchFamily="34" charset="-128"/>
            </a:endParaRPr>
          </a:p>
        </p:txBody>
      </p:sp>
      <p:sp>
        <p:nvSpPr>
          <p:cNvPr id="12292" name="TextBox 6"/>
          <p:cNvSpPr txBox="1">
            <a:spLocks noChangeArrowheads="1"/>
          </p:cNvSpPr>
          <p:nvPr/>
        </p:nvSpPr>
        <p:spPr bwMode="auto">
          <a:xfrm>
            <a:off x="457200" y="609600"/>
            <a:ext cx="9144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ＭＳ Ｐゴシック" panose="020B0600070205080204" pitchFamily="34" charset="-128"/>
              </a:defRPr>
            </a:lvl1pPr>
            <a:lvl2pPr marL="37931725" indent="-37474525">
              <a:defRPr>
                <a:solidFill>
                  <a:schemeClr val="tx1"/>
                </a:solidFill>
                <a:latin typeface="Arial" panose="020B0604020202020204" pitchFamily="34" charset="0"/>
                <a:ea typeface="ＭＳ Ｐゴシック" panose="020B0600070205080204" pitchFamily="34" charset="-128"/>
              </a:defRPr>
            </a:lvl2pPr>
            <a:lvl3pPr marL="1143000" indent="-228600">
              <a:defRPr>
                <a:solidFill>
                  <a:schemeClr val="tx1"/>
                </a:solidFill>
                <a:latin typeface="Arial" panose="020B0604020202020204" pitchFamily="34" charset="0"/>
                <a:ea typeface="ＭＳ Ｐゴシック" panose="020B0600070205080204" pitchFamily="34" charset="-128"/>
              </a:defRPr>
            </a:lvl3pPr>
            <a:lvl4pPr marL="1600200" indent="-228600">
              <a:defRPr>
                <a:solidFill>
                  <a:schemeClr val="tx1"/>
                </a:solidFill>
                <a:latin typeface="Arial" panose="020B0604020202020204" pitchFamily="34" charset="0"/>
                <a:ea typeface="ＭＳ Ｐゴシック" panose="020B0600070205080204" pitchFamily="34" charset="-128"/>
              </a:defRPr>
            </a:lvl4pPr>
            <a:lvl5pPr marL="2057400" indent="-22860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9600">
                <a:solidFill>
                  <a:schemeClr val="bg1"/>
                </a:solidFill>
                <a:latin typeface="Times New Roman" panose="02020603050405020304" pitchFamily="18" charset="0"/>
                <a:cs typeface="Times New Roman" panose="02020603050405020304" pitchFamily="18" charset="0"/>
              </a:rPr>
              <a:t>1</a:t>
            </a:r>
          </a:p>
        </p:txBody>
      </p:sp>
      <p:pic>
        <p:nvPicPr>
          <p:cNvPr id="12293"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29000" y="120650"/>
            <a:ext cx="5564188" cy="1969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22325" y="758825"/>
            <a:ext cx="7543800" cy="3565525"/>
          </a:xfrm>
        </p:spPr>
        <p:txBody>
          <a:bodyPr/>
          <a:lstStyle/>
          <a:p>
            <a:pPr fontAlgn="auto">
              <a:spcAft>
                <a:spcPts val="0"/>
              </a:spcAft>
              <a:defRPr/>
            </a:pPr>
            <a:r>
              <a:rPr lang="en-US" dirty="0" smtClean="0"/>
              <a:t>Chapter (1) </a:t>
            </a:r>
            <a:endParaRPr lang="en-US" dirty="0"/>
          </a:p>
        </p:txBody>
      </p:sp>
      <p:sp>
        <p:nvSpPr>
          <p:cNvPr id="5" name="Text Placeholder 4"/>
          <p:cNvSpPr>
            <a:spLocks noGrp="1"/>
          </p:cNvSpPr>
          <p:nvPr>
            <p:ph type="body" idx="1"/>
          </p:nvPr>
        </p:nvSpPr>
        <p:spPr>
          <a:xfrm>
            <a:off x="822325" y="4452938"/>
            <a:ext cx="7543800" cy="1143000"/>
          </a:xfrm>
        </p:spPr>
        <p:txBody>
          <a:bodyPr rtlCol="0"/>
          <a:lstStyle/>
          <a:p>
            <a:pPr fontAlgn="auto">
              <a:defRPr/>
            </a:pPr>
            <a:r>
              <a:rPr lang="en-US" dirty="0" smtClean="0"/>
              <a:t>Marketing: Creating and capturing customer value </a:t>
            </a:r>
            <a:endParaRPr lang="en-US" dirty="0"/>
          </a:p>
        </p:txBody>
      </p:sp>
      <p:sp>
        <p:nvSpPr>
          <p:cNvPr id="3" name="Slide Number Placeholder 2"/>
          <p:cNvSpPr>
            <a:spLocks noGrp="1"/>
          </p:cNvSpPr>
          <p:nvPr>
            <p:ph type="sldNum" sz="quarter" idx="12"/>
          </p:nvPr>
        </p:nvSpPr>
        <p:spPr/>
        <p:txBody>
          <a:bodyPr/>
          <a:lstStyle/>
          <a:p>
            <a:pPr>
              <a:defRPr/>
            </a:pPr>
            <a:fld id="{22F41A63-BCB3-48BE-A51C-FFBCA5CFE259}" type="slidenum">
              <a:rPr lang="en-US"/>
              <a:pPr>
                <a:defRPr/>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p:cNvSpPr>
          <p:nvPr>
            <p:ph type="title"/>
          </p:nvPr>
        </p:nvSpPr>
        <p:spPr>
          <a:xfrm>
            <a:off x="795132" y="431705"/>
            <a:ext cx="7543800" cy="932596"/>
          </a:xfrm>
          <a:solidFill>
            <a:srgbClr val="FFFFFF"/>
          </a:solidFill>
          <a:ln>
            <a:solidFill>
              <a:srgbClr val="000000"/>
            </a:solidFill>
            <a:miter lim="800000"/>
            <a:headEnd/>
            <a:tailEnd/>
          </a:ln>
        </p:spPr>
        <p:txBody>
          <a:bodyPr/>
          <a:lstStyle/>
          <a:p>
            <a:pPr eaLnBrk="1" hangingPunct="1"/>
            <a:r>
              <a:rPr lang="en-US" altLang="en-US" dirty="0" smtClean="0">
                <a:ea typeface="ヒラギノ角ゴ Pro W3"/>
                <a:cs typeface="ヒラギノ角ゴ Pro W3"/>
              </a:rPr>
              <a:t>Chapter 1: Learning Objectives</a:t>
            </a:r>
          </a:p>
        </p:txBody>
      </p:sp>
      <p:sp>
        <p:nvSpPr>
          <p:cNvPr id="17411" name="Content Placeholder 3"/>
          <p:cNvSpPr>
            <a:spLocks noGrp="1"/>
          </p:cNvSpPr>
          <p:nvPr>
            <p:ph type="body" sz="quarter" idx="4294967295"/>
          </p:nvPr>
        </p:nvSpPr>
        <p:spPr bwMode="auto">
          <a:xfrm>
            <a:off x="1158670" y="1848186"/>
            <a:ext cx="7180262" cy="3949700"/>
          </a:xfrm>
          <a:extLst/>
        </p:spPr>
        <p:txBody>
          <a:bodyPr/>
          <a:lstStyle/>
          <a:p>
            <a:pPr marL="0" indent="0">
              <a:spcAft>
                <a:spcPts val="1659"/>
              </a:spcAft>
              <a:buNone/>
              <a:defRPr/>
            </a:pPr>
            <a:r>
              <a:rPr lang="en-US" altLang="en-US" sz="1659" dirty="0">
                <a:solidFill>
                  <a:srgbClr val="002060"/>
                </a:solidFill>
                <a:latin typeface="+mj-lt"/>
                <a:ea typeface="ヒラギノ角ゴ Pro W3"/>
                <a:cs typeface="ヒラギノ角ゴ Pro W3"/>
              </a:rPr>
              <a:t>Define marketing and outline the steps in the marketing process.</a:t>
            </a:r>
          </a:p>
          <a:p>
            <a:pPr marL="0" indent="0">
              <a:spcAft>
                <a:spcPts val="1659"/>
              </a:spcAft>
              <a:buNone/>
              <a:defRPr/>
            </a:pPr>
            <a:r>
              <a:rPr lang="en-US" altLang="en-US" sz="1659" dirty="0">
                <a:solidFill>
                  <a:srgbClr val="002060"/>
                </a:solidFill>
                <a:latin typeface="+mj-lt"/>
                <a:ea typeface="MS PGothic" panose="020B0600070205080204" pitchFamily="34" charset="-128"/>
                <a:cs typeface="Arial" panose="020B0604020202020204" pitchFamily="34" charset="0"/>
              </a:rPr>
              <a:t>Explain the importance of understanding customers  and the marketplace, and identify the five core marketplace concepts.</a:t>
            </a:r>
            <a:endParaRPr lang="en-US" altLang="en-US" sz="1659" dirty="0">
              <a:solidFill>
                <a:srgbClr val="002060"/>
              </a:solidFill>
              <a:latin typeface="+mj-lt"/>
              <a:ea typeface="ヒラギノ角ゴ Pro W3"/>
              <a:cs typeface="ヒラギノ角ゴ Pro W3"/>
            </a:endParaRPr>
          </a:p>
          <a:p>
            <a:pPr marL="0" indent="0">
              <a:spcAft>
                <a:spcPts val="1659"/>
              </a:spcAft>
              <a:buNone/>
              <a:defRPr/>
            </a:pPr>
            <a:r>
              <a:rPr lang="en-US" altLang="en-US" sz="1659" dirty="0">
                <a:solidFill>
                  <a:srgbClr val="002060"/>
                </a:solidFill>
                <a:latin typeface="+mj-lt"/>
                <a:ea typeface="MS PGothic" panose="020B0600070205080204" pitchFamily="34" charset="-128"/>
                <a:cs typeface="ヒラギノ角ゴ Pro W3"/>
              </a:rPr>
              <a:t>Identify the key elements of a customer-driven marketing strategy and discuss the marketing management orientations that guide marketing strategy.</a:t>
            </a:r>
          </a:p>
          <a:p>
            <a:pPr marL="0" indent="0">
              <a:spcAft>
                <a:spcPts val="1659"/>
              </a:spcAft>
              <a:buNone/>
              <a:defRPr/>
            </a:pPr>
            <a:r>
              <a:rPr lang="en-US" altLang="en-US" sz="1659" dirty="0">
                <a:solidFill>
                  <a:srgbClr val="002060"/>
                </a:solidFill>
                <a:latin typeface="+mj-lt"/>
                <a:ea typeface="MS PGothic" panose="020B0600070205080204" pitchFamily="34" charset="-128"/>
                <a:cs typeface="ヒラギノ角ゴ Pro W3"/>
              </a:rPr>
              <a:t>Discuss customer relationship management and identify strategies for creating value </a:t>
            </a:r>
            <a:r>
              <a:rPr lang="en-US" altLang="en-US" sz="1659" i="1" dirty="0">
                <a:solidFill>
                  <a:srgbClr val="002060"/>
                </a:solidFill>
                <a:latin typeface="+mj-lt"/>
                <a:ea typeface="MS PGothic" panose="020B0600070205080204" pitchFamily="34" charset="-128"/>
                <a:cs typeface="ヒラギノ角ゴ Pro W3"/>
              </a:rPr>
              <a:t>for </a:t>
            </a:r>
            <a:r>
              <a:rPr lang="en-US" altLang="en-US" sz="1659" dirty="0">
                <a:solidFill>
                  <a:srgbClr val="002060"/>
                </a:solidFill>
                <a:latin typeface="+mj-lt"/>
                <a:ea typeface="MS PGothic" panose="020B0600070205080204" pitchFamily="34" charset="-128"/>
                <a:cs typeface="ヒラギノ角ゴ Pro W3"/>
              </a:rPr>
              <a:t>customers </a:t>
            </a:r>
            <a:br>
              <a:rPr lang="en-US" altLang="en-US" sz="1659" dirty="0">
                <a:solidFill>
                  <a:srgbClr val="002060"/>
                </a:solidFill>
                <a:latin typeface="+mj-lt"/>
                <a:ea typeface="MS PGothic" panose="020B0600070205080204" pitchFamily="34" charset="-128"/>
                <a:cs typeface="ヒラギノ角ゴ Pro W3"/>
              </a:rPr>
            </a:br>
            <a:r>
              <a:rPr lang="en-US" altLang="en-US" sz="1659" dirty="0">
                <a:solidFill>
                  <a:srgbClr val="002060"/>
                </a:solidFill>
                <a:latin typeface="+mj-lt"/>
                <a:ea typeface="MS PGothic" panose="020B0600070205080204" pitchFamily="34" charset="-128"/>
                <a:cs typeface="ヒラギノ角ゴ Pro W3"/>
              </a:rPr>
              <a:t>and capturing value </a:t>
            </a:r>
            <a:r>
              <a:rPr lang="en-US" altLang="en-US" sz="1659" i="1" dirty="0">
                <a:solidFill>
                  <a:srgbClr val="002060"/>
                </a:solidFill>
                <a:latin typeface="+mj-lt"/>
                <a:ea typeface="MS PGothic" panose="020B0600070205080204" pitchFamily="34" charset="-128"/>
                <a:cs typeface="ヒラギノ角ゴ Pro W3"/>
              </a:rPr>
              <a:t>from</a:t>
            </a:r>
            <a:r>
              <a:rPr lang="en-US" altLang="en-US" sz="1659" dirty="0">
                <a:solidFill>
                  <a:srgbClr val="002060"/>
                </a:solidFill>
                <a:latin typeface="+mj-lt"/>
                <a:ea typeface="MS PGothic" panose="020B0600070205080204" pitchFamily="34" charset="-128"/>
                <a:cs typeface="ヒラギノ角ゴ Pro W3"/>
              </a:rPr>
              <a:t> customers in return.</a:t>
            </a:r>
          </a:p>
          <a:p>
            <a:pPr marL="0" indent="0">
              <a:spcAft>
                <a:spcPts val="1659"/>
              </a:spcAft>
              <a:buNone/>
              <a:defRPr/>
            </a:pPr>
            <a:r>
              <a:rPr lang="en-US" altLang="en-US" sz="1659" dirty="0">
                <a:solidFill>
                  <a:srgbClr val="002060"/>
                </a:solidFill>
                <a:latin typeface="+mj-lt"/>
                <a:ea typeface="MS PGothic" panose="020B0600070205080204" pitchFamily="34" charset="-128"/>
                <a:cs typeface="ヒラギノ角ゴ Pro W3"/>
              </a:rPr>
              <a:t>Describe the major trends and forces that are changing the marketing landscape in this age of relationships.</a:t>
            </a:r>
            <a:endParaRPr lang="en-US" altLang="en-US" sz="1659" dirty="0">
              <a:solidFill>
                <a:srgbClr val="002060"/>
              </a:solidFill>
              <a:latin typeface="+mj-lt"/>
              <a:ea typeface="ヒラギノ角ゴ Pro W3"/>
              <a:cs typeface="ヒラギノ角ゴ Pro W3"/>
            </a:endParaRPr>
          </a:p>
          <a:p>
            <a:pPr marL="0" indent="0">
              <a:buNone/>
              <a:defRPr/>
            </a:pPr>
            <a:endParaRPr lang="en-US" altLang="en-US" sz="1659" dirty="0">
              <a:solidFill>
                <a:srgbClr val="0D0D0D"/>
              </a:solidFill>
              <a:latin typeface="+mj-lt"/>
              <a:ea typeface="ヒラギノ角ゴ Pro W3"/>
              <a:cs typeface="ヒラギノ角ゴ Pro W3"/>
            </a:endParaRPr>
          </a:p>
          <a:p>
            <a:pPr marL="0" indent="0">
              <a:buNone/>
              <a:defRPr/>
            </a:pPr>
            <a:endParaRPr lang="en-US" altLang="en-US" sz="1659" dirty="0">
              <a:solidFill>
                <a:srgbClr val="0D0D0D"/>
              </a:solidFill>
              <a:latin typeface="+mj-lt"/>
              <a:ea typeface="MS PGothic" panose="020B0600070205080204" pitchFamily="34" charset="-128"/>
              <a:cs typeface="ヒラギノ角ゴ Pro W3"/>
            </a:endParaRPr>
          </a:p>
        </p:txBody>
      </p:sp>
      <p:sp>
        <p:nvSpPr>
          <p:cNvPr id="2" name="Rounded Rectangle 1"/>
          <p:cNvSpPr/>
          <p:nvPr/>
        </p:nvSpPr>
        <p:spPr>
          <a:xfrm>
            <a:off x="598385" y="1952793"/>
            <a:ext cx="463783" cy="4784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1</a:t>
            </a:r>
          </a:p>
        </p:txBody>
      </p:sp>
      <p:sp>
        <p:nvSpPr>
          <p:cNvPr id="34" name="Rounded Rectangle 33"/>
          <p:cNvSpPr/>
          <p:nvPr/>
        </p:nvSpPr>
        <p:spPr>
          <a:xfrm>
            <a:off x="598385" y="2637496"/>
            <a:ext cx="463783"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2</a:t>
            </a:r>
          </a:p>
        </p:txBody>
      </p:sp>
      <p:sp>
        <p:nvSpPr>
          <p:cNvPr id="35" name="Rounded Rectangle 34"/>
          <p:cNvSpPr/>
          <p:nvPr/>
        </p:nvSpPr>
        <p:spPr>
          <a:xfrm>
            <a:off x="582290" y="3396814"/>
            <a:ext cx="463784"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3</a:t>
            </a:r>
          </a:p>
        </p:txBody>
      </p:sp>
      <p:sp>
        <p:nvSpPr>
          <p:cNvPr id="36" name="Rounded Rectangle 35"/>
          <p:cNvSpPr/>
          <p:nvPr/>
        </p:nvSpPr>
        <p:spPr>
          <a:xfrm>
            <a:off x="582290" y="4293658"/>
            <a:ext cx="463784"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4</a:t>
            </a:r>
          </a:p>
        </p:txBody>
      </p:sp>
      <p:sp>
        <p:nvSpPr>
          <p:cNvPr id="37" name="Rounded Rectangle 36"/>
          <p:cNvSpPr/>
          <p:nvPr/>
        </p:nvSpPr>
        <p:spPr>
          <a:xfrm>
            <a:off x="582290" y="5216835"/>
            <a:ext cx="463784" cy="47695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CA" dirty="0"/>
              <a:t>5</a:t>
            </a:r>
          </a:p>
        </p:txBody>
      </p:sp>
    </p:spTree>
    <p:extLst>
      <p:ext uri="{BB962C8B-B14F-4D97-AF65-F5344CB8AC3E}">
        <p14:creationId xmlns:p14="http://schemas.microsoft.com/office/powerpoint/2010/main" val="37807903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188" y="228600"/>
            <a:ext cx="7543800" cy="1236663"/>
          </a:xfrm>
        </p:spPr>
        <p:txBody>
          <a:bodyPr>
            <a:normAutofit fontScale="90000"/>
          </a:bodyPr>
          <a:lstStyle/>
          <a:p>
            <a:pPr fontAlgn="auto">
              <a:spcAft>
                <a:spcPts val="0"/>
              </a:spcAft>
              <a:defRPr/>
            </a:pPr>
            <a:r>
              <a:rPr lang="en-US" dirty="0" smtClean="0">
                <a:solidFill>
                  <a:schemeClr val="tx1">
                    <a:lumMod val="75000"/>
                    <a:lumOff val="25000"/>
                  </a:schemeClr>
                </a:solidFill>
              </a:rPr>
              <a:t>Thinking of any brand… (Facebook)! </a:t>
            </a:r>
            <a:endParaRPr lang="en-US" dirty="0">
              <a:solidFill>
                <a:schemeClr val="tx1">
                  <a:lumMod val="75000"/>
                  <a:lumOff val="25000"/>
                </a:schemeClr>
              </a:solidFill>
            </a:endParaRPr>
          </a:p>
        </p:txBody>
      </p:sp>
      <p:sp>
        <p:nvSpPr>
          <p:cNvPr id="3" name="Slide Number Placeholder 2"/>
          <p:cNvSpPr>
            <a:spLocks noGrp="1"/>
          </p:cNvSpPr>
          <p:nvPr>
            <p:ph type="sldNum" sz="quarter" idx="12"/>
          </p:nvPr>
        </p:nvSpPr>
        <p:spPr/>
        <p:txBody>
          <a:bodyPr/>
          <a:lstStyle/>
          <a:p>
            <a:pPr>
              <a:defRPr/>
            </a:pPr>
            <a:fld id="{7D65DE4A-F2E9-4B59-B320-2CF482734EA9}" type="slidenum">
              <a:rPr lang="en-US"/>
              <a:pPr>
                <a:defRPr/>
              </a:pPr>
              <a:t>4</a:t>
            </a:fld>
            <a:endParaRPr lang="en-US" dirty="0"/>
          </a:p>
        </p:txBody>
      </p:sp>
      <p:sp>
        <p:nvSpPr>
          <p:cNvPr id="16388" name="Content Placeholder 2"/>
          <p:cNvSpPr txBox="1">
            <a:spLocks/>
          </p:cNvSpPr>
          <p:nvPr/>
        </p:nvSpPr>
        <p:spPr bwMode="auto">
          <a:xfrm>
            <a:off x="228600" y="2209800"/>
            <a:ext cx="89154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a:lstStyle>
            <a:lvl1pPr marL="514350" indent="-514350">
              <a:lnSpc>
                <a:spcPct val="90000"/>
              </a:lnSpc>
              <a:spcBef>
                <a:spcPts val="1200"/>
              </a:spcBef>
              <a:spcAft>
                <a:spcPts val="200"/>
              </a:spcAft>
              <a:buClr>
                <a:schemeClr val="accent1"/>
              </a:buClr>
              <a:buSzPct val="100000"/>
              <a:buFont typeface="Calibri" panose="020F0502020204030204" pitchFamily="34" charset="0"/>
              <a:buChar char=" "/>
              <a:defRPr sz="2000">
                <a:solidFill>
                  <a:srgbClr val="404040"/>
                </a:solidFill>
                <a:latin typeface="Calibri" panose="020F0502020204030204" pitchFamily="34" charset="0"/>
              </a:defRPr>
            </a:lvl1pPr>
            <a:lvl2pPr marL="382588" indent="-182563">
              <a:lnSpc>
                <a:spcPct val="90000"/>
              </a:lnSpc>
              <a:spcBef>
                <a:spcPts val="200"/>
              </a:spcBef>
              <a:spcAft>
                <a:spcPts val="400"/>
              </a:spcAft>
              <a:buClr>
                <a:schemeClr val="accent1"/>
              </a:buClr>
              <a:buFont typeface="Calibri" panose="020F0502020204030204" pitchFamily="34" charset="0"/>
              <a:buChar char="◦"/>
              <a:defRPr>
                <a:solidFill>
                  <a:srgbClr val="404040"/>
                </a:solidFill>
                <a:latin typeface="Calibri" panose="020F0502020204030204" pitchFamily="34" charset="0"/>
              </a:defRPr>
            </a:lvl2pPr>
            <a:lvl3pPr marL="566738" indent="-182563">
              <a:lnSpc>
                <a:spcPct val="90000"/>
              </a:lnSpc>
              <a:spcBef>
                <a:spcPts val="200"/>
              </a:spcBef>
              <a:spcAft>
                <a:spcPts val="400"/>
              </a:spcAft>
              <a:buClr>
                <a:schemeClr val="accent1"/>
              </a:buClr>
              <a:buFont typeface="Calibri" panose="020F0502020204030204" pitchFamily="34" charset="0"/>
              <a:buChar char="◦"/>
              <a:defRPr sz="1400">
                <a:solidFill>
                  <a:srgbClr val="404040"/>
                </a:solidFill>
                <a:latin typeface="Calibri" panose="020F0502020204030204" pitchFamily="34" charset="0"/>
              </a:defRPr>
            </a:lvl3pPr>
            <a:lvl4pPr marL="749300" indent="-182563">
              <a:lnSpc>
                <a:spcPct val="90000"/>
              </a:lnSpc>
              <a:spcBef>
                <a:spcPts val="200"/>
              </a:spcBef>
              <a:spcAft>
                <a:spcPts val="400"/>
              </a:spcAft>
              <a:buClr>
                <a:schemeClr val="accent1"/>
              </a:buClr>
              <a:buFont typeface="Calibri" panose="020F0502020204030204" pitchFamily="34" charset="0"/>
              <a:buChar char="◦"/>
              <a:defRPr sz="1400">
                <a:solidFill>
                  <a:srgbClr val="404040"/>
                </a:solidFill>
                <a:latin typeface="Calibri" panose="020F0502020204030204" pitchFamily="34" charset="0"/>
              </a:defRPr>
            </a:lvl4pPr>
            <a:lvl5pPr marL="931863" indent="-182563">
              <a:lnSpc>
                <a:spcPct val="90000"/>
              </a:lnSpc>
              <a:spcBef>
                <a:spcPts val="200"/>
              </a:spcBef>
              <a:spcAft>
                <a:spcPts val="400"/>
              </a:spcAft>
              <a:buClr>
                <a:schemeClr val="accent1"/>
              </a:buClr>
              <a:buFont typeface="Calibri" panose="020F0502020204030204" pitchFamily="34" charset="0"/>
              <a:buChar char="◦"/>
              <a:defRPr sz="1400">
                <a:solidFill>
                  <a:srgbClr val="404040"/>
                </a:solidFill>
                <a:latin typeface="Calibri" panose="020F0502020204030204" pitchFamily="34" charset="0"/>
              </a:defRPr>
            </a:lvl5pPr>
            <a:lvl6pPr marL="1389063" indent="-182563" fontAlgn="base">
              <a:lnSpc>
                <a:spcPct val="90000"/>
              </a:lnSpc>
              <a:spcBef>
                <a:spcPts val="200"/>
              </a:spcBef>
              <a:spcAft>
                <a:spcPts val="400"/>
              </a:spcAft>
              <a:buClr>
                <a:schemeClr val="accent1"/>
              </a:buClr>
              <a:buFont typeface="Calibri" panose="020F0502020204030204" pitchFamily="34" charset="0"/>
              <a:buChar char="◦"/>
              <a:defRPr sz="1400">
                <a:solidFill>
                  <a:srgbClr val="404040"/>
                </a:solidFill>
                <a:latin typeface="Calibri" panose="020F0502020204030204" pitchFamily="34" charset="0"/>
              </a:defRPr>
            </a:lvl6pPr>
            <a:lvl7pPr marL="1846263" indent="-182563" fontAlgn="base">
              <a:lnSpc>
                <a:spcPct val="90000"/>
              </a:lnSpc>
              <a:spcBef>
                <a:spcPts val="200"/>
              </a:spcBef>
              <a:spcAft>
                <a:spcPts val="400"/>
              </a:spcAft>
              <a:buClr>
                <a:schemeClr val="accent1"/>
              </a:buClr>
              <a:buFont typeface="Calibri" panose="020F0502020204030204" pitchFamily="34" charset="0"/>
              <a:buChar char="◦"/>
              <a:defRPr sz="1400">
                <a:solidFill>
                  <a:srgbClr val="404040"/>
                </a:solidFill>
                <a:latin typeface="Calibri" panose="020F0502020204030204" pitchFamily="34" charset="0"/>
              </a:defRPr>
            </a:lvl7pPr>
            <a:lvl8pPr marL="2303463" indent="-182563" fontAlgn="base">
              <a:lnSpc>
                <a:spcPct val="90000"/>
              </a:lnSpc>
              <a:spcBef>
                <a:spcPts val="200"/>
              </a:spcBef>
              <a:spcAft>
                <a:spcPts val="400"/>
              </a:spcAft>
              <a:buClr>
                <a:schemeClr val="accent1"/>
              </a:buClr>
              <a:buFont typeface="Calibri" panose="020F0502020204030204" pitchFamily="34" charset="0"/>
              <a:buChar char="◦"/>
              <a:defRPr sz="1400">
                <a:solidFill>
                  <a:srgbClr val="404040"/>
                </a:solidFill>
                <a:latin typeface="Calibri" panose="020F0502020204030204" pitchFamily="34" charset="0"/>
              </a:defRPr>
            </a:lvl8pPr>
            <a:lvl9pPr marL="2760663" indent="-182563" fontAlgn="base">
              <a:lnSpc>
                <a:spcPct val="90000"/>
              </a:lnSpc>
              <a:spcBef>
                <a:spcPts val="200"/>
              </a:spcBef>
              <a:spcAft>
                <a:spcPts val="400"/>
              </a:spcAft>
              <a:buClr>
                <a:schemeClr val="accent1"/>
              </a:buClr>
              <a:buFont typeface="Calibri" panose="020F0502020204030204" pitchFamily="34" charset="0"/>
              <a:buChar char="◦"/>
              <a:defRPr sz="1400">
                <a:solidFill>
                  <a:srgbClr val="404040"/>
                </a:solidFill>
                <a:latin typeface="Calibri" panose="020F0502020204030204" pitchFamily="34" charset="0"/>
              </a:defRPr>
            </a:lvl9pPr>
          </a:lstStyle>
          <a:p>
            <a:pPr eaLnBrk="1" hangingPunct="1">
              <a:buFont typeface="Calibri Light" panose="020F0302020204030204" pitchFamily="34" charset="0"/>
              <a:buAutoNum type="arabicPeriod"/>
            </a:pPr>
            <a:r>
              <a:rPr lang="en-US" altLang="en-US" sz="3000" dirty="0"/>
              <a:t>What is Marketing?</a:t>
            </a:r>
          </a:p>
          <a:p>
            <a:pPr eaLnBrk="1" hangingPunct="1">
              <a:buFont typeface="Calibri Light" panose="020F0302020204030204" pitchFamily="34" charset="0"/>
              <a:buAutoNum type="arabicPeriod"/>
            </a:pPr>
            <a:r>
              <a:rPr lang="en-US" altLang="en-US" sz="3000" dirty="0"/>
              <a:t>How does Marketing work?</a:t>
            </a:r>
          </a:p>
          <a:p>
            <a:pPr eaLnBrk="1" hangingPunct="1">
              <a:buFont typeface="Calibri Light" panose="020F0302020204030204" pitchFamily="34" charset="0"/>
              <a:buAutoNum type="arabicPeriod"/>
            </a:pPr>
            <a:r>
              <a:rPr lang="en-US" altLang="en-US" sz="3000" dirty="0"/>
              <a:t>How far/close are you from Marketing?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1"/>
          <p:cNvSpPr>
            <a:spLocks noGrp="1"/>
          </p:cNvSpPr>
          <p:nvPr>
            <p:ph type="title"/>
          </p:nvPr>
        </p:nvSpPr>
        <p:spPr>
          <a:xfrm>
            <a:off x="839788" y="354013"/>
            <a:ext cx="7543800" cy="931862"/>
          </a:xfrm>
        </p:spPr>
        <p:txBody>
          <a:bodyPr vert="horz" lIns="91440" tIns="45720" rIns="91440" bIns="45720" rtlCol="0" anchor="b">
            <a:normAutofit/>
          </a:bodyPr>
          <a:lstStyle/>
          <a:p>
            <a:pPr fontAlgn="auto">
              <a:spcAft>
                <a:spcPts val="0"/>
              </a:spcAft>
            </a:pPr>
            <a:r>
              <a:rPr lang="en-US" altLang="en-US" dirty="0">
                <a:solidFill>
                  <a:schemeClr val="tx1">
                    <a:lumMod val="75000"/>
                    <a:lumOff val="25000"/>
                  </a:schemeClr>
                </a:solidFill>
              </a:rPr>
              <a:t>What is Marketing</a:t>
            </a:r>
          </a:p>
        </p:txBody>
      </p:sp>
      <p:sp>
        <p:nvSpPr>
          <p:cNvPr id="17412" name="Content Placeholder 2"/>
          <p:cNvSpPr>
            <a:spLocks noGrp="1"/>
          </p:cNvSpPr>
          <p:nvPr>
            <p:ph idx="4294967295"/>
          </p:nvPr>
        </p:nvSpPr>
        <p:spPr>
          <a:xfrm>
            <a:off x="839788" y="2209800"/>
            <a:ext cx="7543800" cy="1676400"/>
          </a:xfrm>
        </p:spPr>
        <p:txBody>
          <a:bodyPr/>
          <a:lstStyle/>
          <a:p>
            <a:pPr>
              <a:spcBef>
                <a:spcPct val="0"/>
              </a:spcBef>
            </a:pPr>
            <a:r>
              <a:rPr lang="en-US" altLang="en-US" b="1" dirty="0" smtClean="0">
                <a:ea typeface="ＭＳ Ｐゴシック" panose="020B0600070205080204" pitchFamily="34" charset="-128"/>
              </a:rPr>
              <a:t>Marketing </a:t>
            </a:r>
            <a:r>
              <a:rPr lang="en-US" altLang="en-US" dirty="0" smtClean="0">
                <a:ea typeface="ＭＳ Ｐゴシック" panose="020B0600070205080204" pitchFamily="34" charset="-128"/>
              </a:rPr>
              <a:t>is managing profitable customer relationships </a:t>
            </a:r>
          </a:p>
          <a:p>
            <a:pPr>
              <a:spcBef>
                <a:spcPct val="0"/>
              </a:spcBef>
            </a:pPr>
            <a:endParaRPr lang="en-US" altLang="en-US" dirty="0" smtClean="0">
              <a:ea typeface="ＭＳ Ｐゴシック" panose="020B0600070205080204" pitchFamily="34" charset="-128"/>
            </a:endParaRPr>
          </a:p>
          <a:p>
            <a:pPr>
              <a:spcBef>
                <a:spcPct val="0"/>
              </a:spcBef>
            </a:pPr>
            <a:r>
              <a:rPr lang="en-US" altLang="en-US" b="1" dirty="0" smtClean="0">
                <a:ea typeface="ＭＳ Ｐゴシック" panose="020B0600070205080204" pitchFamily="34" charset="-128"/>
              </a:rPr>
              <a:t>How? </a:t>
            </a:r>
          </a:p>
          <a:p>
            <a:pPr>
              <a:spcBef>
                <a:spcPct val="0"/>
              </a:spcBef>
            </a:pPr>
            <a:r>
              <a:rPr lang="en-US" altLang="en-US" dirty="0" smtClean="0">
                <a:ea typeface="ＭＳ Ｐゴシック" panose="020B0600070205080204" pitchFamily="34" charset="-128"/>
              </a:rPr>
              <a:t>1- Attract new customers by promising superior value </a:t>
            </a:r>
          </a:p>
          <a:p>
            <a:pPr>
              <a:spcBef>
                <a:spcPct val="0"/>
              </a:spcBef>
            </a:pPr>
            <a:r>
              <a:rPr lang="en-US" altLang="en-US" dirty="0" smtClean="0">
                <a:ea typeface="ＭＳ Ｐゴシック" panose="020B0600070205080204" pitchFamily="34" charset="-128"/>
              </a:rPr>
              <a:t>2- Maintain current customers by delivering satisfaction </a:t>
            </a:r>
          </a:p>
        </p:txBody>
      </p:sp>
      <p:sp>
        <p:nvSpPr>
          <p:cNvPr id="2" name="Rounded Rectangle 1"/>
          <p:cNvSpPr/>
          <p:nvPr/>
        </p:nvSpPr>
        <p:spPr>
          <a:xfrm>
            <a:off x="685800" y="4419600"/>
            <a:ext cx="7315200" cy="14478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smtClean="0"/>
              <a:t>Definition: </a:t>
            </a:r>
          </a:p>
          <a:p>
            <a:pPr algn="ctr"/>
            <a:r>
              <a:rPr lang="en-US" dirty="0" smtClean="0"/>
              <a:t>The process by which companies create value for customers and build strong customer relations in order to capture value from customers in return </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990600" y="457200"/>
            <a:ext cx="7543800" cy="932596"/>
          </a:xfrm>
        </p:spPr>
        <p:txBody>
          <a:bodyPr vert="horz" lIns="91440" tIns="45720" rIns="91440" bIns="45720" rtlCol="0" anchor="b">
            <a:normAutofit fontScale="90000"/>
          </a:bodyPr>
          <a:lstStyle/>
          <a:p>
            <a:pPr fontAlgn="auto">
              <a:spcAft>
                <a:spcPts val="0"/>
              </a:spcAft>
            </a:pPr>
            <a:r>
              <a:rPr lang="en-US" altLang="en-US">
                <a:solidFill>
                  <a:schemeClr val="tx1">
                    <a:lumMod val="75000"/>
                    <a:lumOff val="25000"/>
                  </a:schemeClr>
                </a:solidFill>
              </a:rPr>
              <a:t>Marketing and Marketing Process</a:t>
            </a:r>
          </a:p>
        </p:txBody>
      </p:sp>
      <p:pic>
        <p:nvPicPr>
          <p:cNvPr id="19459" name="Picture 5" descr="fg01_01"/>
          <p:cNvPicPr>
            <a:picLocks noChangeAspect="1" noChangeArrowheads="1"/>
          </p:cNvPicPr>
          <p:nvPr/>
        </p:nvPicPr>
        <p:blipFill>
          <a:blip r:embed="rId3">
            <a:extLst>
              <a:ext uri="{28A0092B-C50C-407E-A947-70E740481C1C}">
                <a14:useLocalDpi xmlns:a14="http://schemas.microsoft.com/office/drawing/2010/main" val="0"/>
              </a:ext>
            </a:extLst>
          </a:blip>
          <a:srcRect b="10660"/>
          <a:stretch>
            <a:fillRect/>
          </a:stretch>
        </p:blipFill>
        <p:spPr bwMode="auto">
          <a:xfrm>
            <a:off x="400980" y="2362200"/>
            <a:ext cx="8723040" cy="2073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59414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61330" y="1205860"/>
            <a:ext cx="7543800" cy="932596"/>
          </a:xfrm>
          <a:solidFill>
            <a:srgbClr val="FFFFFF"/>
          </a:solidFill>
          <a:ln>
            <a:noFill/>
            <a:miter lim="800000"/>
            <a:headEnd/>
            <a:tailEnd/>
          </a:ln>
        </p:spPr>
        <p:txBody>
          <a:bodyPr>
            <a:normAutofit fontScale="90000"/>
          </a:bodyPr>
          <a:lstStyle/>
          <a:p>
            <a:pPr eaLnBrk="1" hangingPunct="1"/>
            <a:r>
              <a:rPr lang="en-US" altLang="en-US" dirty="0" smtClean="0">
                <a:ea typeface="ＭＳ Ｐゴシック" panose="020B0600070205080204" pitchFamily="34" charset="-128"/>
                <a:cs typeface="Arial" panose="020B0604020202020204" pitchFamily="34" charset="0"/>
              </a:rPr>
              <a:t>Understanding the Marketplace and Customer Needs: 5 Core Concepts</a:t>
            </a:r>
          </a:p>
        </p:txBody>
      </p:sp>
      <p:sp>
        <p:nvSpPr>
          <p:cNvPr id="20483" name="Rectangle 3"/>
          <p:cNvSpPr>
            <a:spLocks noGrp="1" noChangeArrowheads="1"/>
          </p:cNvSpPr>
          <p:nvPr>
            <p:ph type="body" sz="quarter" idx="4294967295"/>
          </p:nvPr>
        </p:nvSpPr>
        <p:spPr bwMode="auto">
          <a:xfrm>
            <a:off x="2362200" y="3275135"/>
            <a:ext cx="4705350" cy="19843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316017" lvl="1" indent="-316017">
              <a:lnSpc>
                <a:spcPct val="95000"/>
              </a:lnSpc>
              <a:buFont typeface="Verdana" panose="020B0604030504040204" pitchFamily="34" charset="0"/>
              <a:buAutoNum type="arabicPeriod"/>
            </a:pPr>
            <a:r>
              <a:rPr lang="en-US" altLang="en-US" sz="2028" dirty="0">
                <a:solidFill>
                  <a:srgbClr val="002060"/>
                </a:solidFill>
                <a:ea typeface="ヒラギノ角ゴ Pro W3"/>
              </a:rPr>
              <a:t>Needs, wants, and demands</a:t>
            </a:r>
          </a:p>
          <a:p>
            <a:pPr marL="316017" lvl="1" indent="-316017">
              <a:lnSpc>
                <a:spcPct val="95000"/>
              </a:lnSpc>
              <a:buFont typeface="Verdana" panose="020B0604030504040204" pitchFamily="34" charset="0"/>
              <a:buAutoNum type="arabicPeriod"/>
            </a:pPr>
            <a:r>
              <a:rPr lang="en-US" altLang="en-US" sz="2028" dirty="0">
                <a:solidFill>
                  <a:srgbClr val="002060"/>
                </a:solidFill>
                <a:ea typeface="ヒラギノ角ゴ Pro W3"/>
              </a:rPr>
              <a:t>Market </a:t>
            </a:r>
            <a:r>
              <a:rPr lang="en-US" altLang="en-US" sz="2028" dirty="0" smtClean="0">
                <a:solidFill>
                  <a:srgbClr val="002060"/>
                </a:solidFill>
                <a:ea typeface="ヒラギノ角ゴ Pro W3"/>
              </a:rPr>
              <a:t>offerings (market myopia)</a:t>
            </a:r>
            <a:endParaRPr lang="en-US" altLang="en-US" sz="2028" dirty="0">
              <a:solidFill>
                <a:srgbClr val="002060"/>
              </a:solidFill>
              <a:ea typeface="ヒラギノ角ゴ Pro W3"/>
            </a:endParaRPr>
          </a:p>
          <a:p>
            <a:pPr marL="316017" lvl="1" indent="-316017">
              <a:lnSpc>
                <a:spcPct val="95000"/>
              </a:lnSpc>
              <a:buFont typeface="Verdana" panose="020B0604030504040204" pitchFamily="34" charset="0"/>
              <a:buAutoNum type="arabicPeriod"/>
            </a:pPr>
            <a:r>
              <a:rPr lang="en-US" altLang="en-US" sz="2028" dirty="0">
                <a:solidFill>
                  <a:srgbClr val="002060"/>
                </a:solidFill>
                <a:ea typeface="ヒラギノ角ゴ Pro W3"/>
              </a:rPr>
              <a:t>Value and satisfaction</a:t>
            </a:r>
          </a:p>
          <a:p>
            <a:pPr marL="316017" lvl="1" indent="-316017">
              <a:lnSpc>
                <a:spcPct val="95000"/>
              </a:lnSpc>
              <a:buFont typeface="Verdana" panose="020B0604030504040204" pitchFamily="34" charset="0"/>
              <a:buAutoNum type="arabicPeriod"/>
            </a:pPr>
            <a:r>
              <a:rPr lang="en-US" altLang="en-US" sz="2028" dirty="0">
                <a:solidFill>
                  <a:srgbClr val="002060"/>
                </a:solidFill>
                <a:ea typeface="ヒラギノ角ゴ Pro W3"/>
              </a:rPr>
              <a:t>Exchanges and relationships</a:t>
            </a:r>
          </a:p>
          <a:p>
            <a:pPr marL="316017" lvl="1" indent="-316017">
              <a:lnSpc>
                <a:spcPct val="95000"/>
              </a:lnSpc>
              <a:buFont typeface="Verdana" panose="020B0604030504040204" pitchFamily="34" charset="0"/>
              <a:buAutoNum type="arabicPeriod"/>
            </a:pPr>
            <a:r>
              <a:rPr lang="en-US" altLang="en-US" sz="2028" dirty="0">
                <a:solidFill>
                  <a:srgbClr val="002060"/>
                </a:solidFill>
                <a:ea typeface="ヒラギノ角ゴ Pro W3"/>
              </a:rPr>
              <a:t>Markets </a:t>
            </a:r>
          </a:p>
        </p:txBody>
      </p:sp>
      <p:sp>
        <p:nvSpPr>
          <p:cNvPr id="2" name="Circular Arrow 1"/>
          <p:cNvSpPr>
            <a:spLocks/>
          </p:cNvSpPr>
          <p:nvPr/>
        </p:nvSpPr>
        <p:spPr bwMode="auto">
          <a:xfrm>
            <a:off x="1427928" y="2501433"/>
            <a:ext cx="6210605" cy="1527414"/>
          </a:xfrm>
          <a:prstGeom prst="curvedDownArrow">
            <a:avLst/>
          </a:prstGeom>
          <a:solidFill>
            <a:schemeClr val="accent1">
              <a:lumMod val="75000"/>
            </a:schemeClr>
          </a:solidFill>
          <a:ln w="6350" cap="flat" cmpd="sng" algn="ctr">
            <a:solidFill>
              <a:schemeClr val="accent1"/>
            </a:solidFill>
            <a:prstDash val="solid"/>
            <a:miter lim="800000"/>
            <a:headEnd/>
            <a:tailEnd/>
          </a:ln>
        </p:spPr>
        <p:txBody>
          <a:bodyPr anchor="ctr"/>
          <a:lstStyle/>
          <a:p>
            <a:pPr>
              <a:defRPr/>
            </a:pPr>
            <a:endParaRPr lang="en-CA"/>
          </a:p>
        </p:txBody>
      </p:sp>
      <p:sp>
        <p:nvSpPr>
          <p:cNvPr id="20485" name="Circular Arrow 4"/>
          <p:cNvSpPr>
            <a:spLocks/>
          </p:cNvSpPr>
          <p:nvPr/>
        </p:nvSpPr>
        <p:spPr bwMode="auto">
          <a:xfrm flipH="1" flipV="1">
            <a:off x="1487913" y="4505797"/>
            <a:ext cx="5855086" cy="1410371"/>
          </a:xfrm>
          <a:prstGeom prst="curvedDownArrow">
            <a:avLst>
              <a:gd name="adj1" fmla="val 24986"/>
              <a:gd name="adj2" fmla="val 49971"/>
              <a:gd name="adj3" fmla="val 25000"/>
            </a:avLst>
          </a:prstGeom>
          <a:solidFill>
            <a:srgbClr val="1482AC"/>
          </a:solidFill>
          <a:ln w="6350" algn="ctr">
            <a:solidFill>
              <a:schemeClr val="accent1"/>
            </a:solidFill>
            <a:miter lim="800000"/>
            <a:headEnd/>
            <a:tailEnd/>
          </a:ln>
        </p:spPr>
        <p:txBody>
          <a:bodyPr rot="10800000"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endParaRPr lang="en-CA" altLang="en-US"/>
          </a:p>
        </p:txBody>
      </p:sp>
    </p:spTree>
    <p:extLst>
      <p:ext uri="{BB962C8B-B14F-4D97-AF65-F5344CB8AC3E}">
        <p14:creationId xmlns:p14="http://schemas.microsoft.com/office/powerpoint/2010/main" val="40373904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38200" y="968626"/>
            <a:ext cx="7543800" cy="932596"/>
          </a:xfrm>
          <a:solidFill>
            <a:srgbClr val="FFFFFF"/>
          </a:solidFill>
          <a:ln>
            <a:noFill/>
            <a:miter lim="800000"/>
            <a:headEnd/>
            <a:tailEnd/>
          </a:ln>
        </p:spPr>
        <p:txBody>
          <a:bodyPr>
            <a:normAutofit fontScale="90000"/>
          </a:bodyPr>
          <a:lstStyle/>
          <a:p>
            <a:pPr eaLnBrk="1" hangingPunct="1"/>
            <a:r>
              <a:rPr lang="en-US" altLang="en-US" dirty="0" smtClean="0">
                <a:ea typeface="ＭＳ Ｐゴシック" panose="020B0600070205080204" pitchFamily="34" charset="-128"/>
                <a:cs typeface="Arial" panose="020B0604020202020204" pitchFamily="34" charset="0"/>
              </a:rPr>
              <a:t>Core Concept 1: </a:t>
            </a:r>
            <a:br>
              <a:rPr lang="en-US" altLang="en-US" dirty="0" smtClean="0">
                <a:ea typeface="ＭＳ Ｐゴシック" panose="020B0600070205080204" pitchFamily="34" charset="-128"/>
                <a:cs typeface="Arial" panose="020B0604020202020204" pitchFamily="34" charset="0"/>
              </a:rPr>
            </a:br>
            <a:r>
              <a:rPr lang="en-US" altLang="en-US" dirty="0" smtClean="0">
                <a:ea typeface="ＭＳ Ｐゴシック" panose="020B0600070205080204" pitchFamily="34" charset="-128"/>
                <a:cs typeface="Arial" panose="020B0604020202020204" pitchFamily="34" charset="0"/>
              </a:rPr>
              <a:t>Customer Needs, </a:t>
            </a:r>
            <a:r>
              <a:rPr lang="en-US" altLang="en-US" dirty="0">
                <a:ea typeface="ＭＳ Ｐゴシック" panose="020B0600070205080204" pitchFamily="34" charset="-128"/>
                <a:cs typeface="Arial" panose="020B0604020202020204" pitchFamily="34" charset="0"/>
              </a:rPr>
              <a:t>Wants</a:t>
            </a:r>
            <a:r>
              <a:rPr lang="en-US" altLang="en-US" dirty="0" smtClean="0">
                <a:ea typeface="ＭＳ Ｐゴシック" panose="020B0600070205080204" pitchFamily="34" charset="-128"/>
                <a:cs typeface="Arial" panose="020B0604020202020204" pitchFamily="34" charset="0"/>
              </a:rPr>
              <a:t>, and Demands</a:t>
            </a:r>
          </a:p>
        </p:txBody>
      </p:sp>
      <p:sp>
        <p:nvSpPr>
          <p:cNvPr id="4" name="Rectangle 3"/>
          <p:cNvSpPr txBox="1">
            <a:spLocks noChangeArrowheads="1"/>
          </p:cNvSpPr>
          <p:nvPr/>
        </p:nvSpPr>
        <p:spPr bwMode="auto">
          <a:xfrm>
            <a:off x="2756368" y="3411444"/>
            <a:ext cx="3337195" cy="1290401"/>
          </a:xfrm>
          <a:prstGeom prst="rect">
            <a:avLst/>
          </a:prstGeom>
          <a:solidFill>
            <a:schemeClr val="accent2">
              <a:lumMod val="60000"/>
              <a:lumOff val="40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493713" indent="-246063"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553" b="1" dirty="0">
              <a:solidFill>
                <a:schemeClr val="bg1"/>
              </a:solidFill>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Wants - </a:t>
            </a:r>
            <a:r>
              <a:rPr lang="en-US" altLang="en-US" sz="2212" dirty="0">
                <a:solidFill>
                  <a:schemeClr val="bg1"/>
                </a:solidFill>
                <a:latin typeface="Verdana" panose="020B0604030504040204" pitchFamily="34" charset="0"/>
              </a:rPr>
              <a:t>Needs influenced by culture and personality</a:t>
            </a:r>
          </a:p>
        </p:txBody>
      </p:sp>
      <p:sp>
        <p:nvSpPr>
          <p:cNvPr id="5" name="Rectangle 3"/>
          <p:cNvSpPr txBox="1">
            <a:spLocks noChangeArrowheads="1"/>
          </p:cNvSpPr>
          <p:nvPr/>
        </p:nvSpPr>
        <p:spPr bwMode="auto">
          <a:xfrm>
            <a:off x="5635630" y="2463393"/>
            <a:ext cx="3054828" cy="1228954"/>
          </a:xfrm>
          <a:prstGeom prst="rect">
            <a:avLst/>
          </a:prstGeom>
          <a:solidFill>
            <a:schemeClr val="accent1">
              <a:lumMod val="75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493713" indent="-246063"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922" dirty="0">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Demand - </a:t>
            </a:r>
            <a:r>
              <a:rPr lang="en-US" altLang="en-US" sz="2212" dirty="0">
                <a:solidFill>
                  <a:schemeClr val="bg1"/>
                </a:solidFill>
                <a:latin typeface="Verdana" panose="020B0604030504040204" pitchFamily="34" charset="0"/>
              </a:rPr>
              <a:t>Sum of wants and buying power</a:t>
            </a:r>
          </a:p>
          <a:p>
            <a:pPr eaLnBrk="1" hangingPunct="1">
              <a:spcBef>
                <a:spcPct val="20000"/>
              </a:spcBef>
              <a:buFont typeface="Arial" panose="020B0604020202020204" pitchFamily="34" charset="0"/>
              <a:buChar char="•"/>
              <a:defRPr/>
            </a:pPr>
            <a:endParaRPr lang="en-US" altLang="en-US" sz="2949" dirty="0">
              <a:solidFill>
                <a:schemeClr val="bg1"/>
              </a:solidFill>
              <a:ea typeface="MS PGothic" panose="020B0600070205080204" pitchFamily="34" charset="-128"/>
              <a:cs typeface="Arial" panose="020B0604020202020204" pitchFamily="34" charset="0"/>
            </a:endParaRPr>
          </a:p>
        </p:txBody>
      </p:sp>
      <p:sp>
        <p:nvSpPr>
          <p:cNvPr id="6" name="Rectangle 3"/>
          <p:cNvSpPr txBox="1">
            <a:spLocks noChangeArrowheads="1"/>
          </p:cNvSpPr>
          <p:nvPr/>
        </p:nvSpPr>
        <p:spPr bwMode="auto">
          <a:xfrm>
            <a:off x="609600" y="4501360"/>
            <a:ext cx="3054828" cy="1228954"/>
          </a:xfrm>
          <a:prstGeom prst="rect">
            <a:avLst/>
          </a:prstGeom>
          <a:solidFill>
            <a:schemeClr val="accent1">
              <a:lumMod val="75000"/>
            </a:schemeClr>
          </a:solidFill>
          <a:ln w="12700" algn="ctr">
            <a:solidFill>
              <a:schemeClr val="bg1"/>
            </a:solidFill>
            <a:miter lim="800000"/>
            <a:headEnd/>
            <a:tailEnd/>
          </a:ln>
        </p:spPr>
        <p:txBody>
          <a:bodyPr/>
          <a:lstStyle>
            <a:defPPr>
              <a:defRPr lang="en-US"/>
            </a:defPPr>
            <a:lvl1pPr algn="ctr" defTabSz="992188">
              <a:lnSpc>
                <a:spcPct val="85000"/>
              </a:lnSpc>
              <a:spcAft>
                <a:spcPts val="599"/>
              </a:spcAft>
              <a:buClr>
                <a:schemeClr val="bg2"/>
              </a:buClr>
              <a:buSzPct val="100000"/>
              <a:defRPr sz="922">
                <a:latin typeface="Verdana" panose="020B0604030504040204" pitchFamily="34" charset="0"/>
                <a:ea typeface="ヒラギノ角ゴ Pro W3"/>
                <a:cs typeface="ヒラギノ角ゴ Pro W3"/>
              </a:defRPr>
            </a:lvl1pPr>
            <a:lvl2pPr marL="493713" indent="-246063" defTabSz="992188">
              <a:defRPr>
                <a:ea typeface="ヒラギノ角ゴ Pro W3"/>
                <a:cs typeface="ヒラギノ角ゴ Pro W3"/>
              </a:defRPr>
            </a:lvl2pPr>
            <a:lvl3pPr marL="1143000" indent="-228600" defTabSz="992188">
              <a:defRPr>
                <a:ea typeface="ヒラギノ角ゴ Pro W3"/>
                <a:cs typeface="ヒラギノ角ゴ Pro W3"/>
              </a:defRPr>
            </a:lvl3pPr>
            <a:lvl4pPr marL="1600200" indent="-228600" defTabSz="992188">
              <a:defRPr>
                <a:ea typeface="ヒラギノ角ゴ Pro W3"/>
                <a:cs typeface="ヒラギノ角ゴ Pro W3"/>
              </a:defRPr>
            </a:lvl4pPr>
            <a:lvl5pPr marL="2057400" indent="-228600" defTabSz="992188">
              <a:defRPr>
                <a:ea typeface="ヒラギノ角ゴ Pro W3"/>
                <a:cs typeface="ヒラギノ角ゴ Pro W3"/>
              </a:defRPr>
            </a:lvl5pPr>
            <a:lvl6pPr marL="2514600" indent="-228600" defTabSz="992188" eaLnBrk="0" fontAlgn="base" hangingPunct="0">
              <a:spcBef>
                <a:spcPct val="0"/>
              </a:spcBef>
              <a:spcAft>
                <a:spcPct val="0"/>
              </a:spcAft>
              <a:defRPr>
                <a:ea typeface="ヒラギノ角ゴ Pro W3"/>
                <a:cs typeface="ヒラギノ角ゴ Pro W3"/>
              </a:defRPr>
            </a:lvl6pPr>
            <a:lvl7pPr marL="2971800" indent="-228600" defTabSz="992188" eaLnBrk="0" fontAlgn="base" hangingPunct="0">
              <a:spcBef>
                <a:spcPct val="0"/>
              </a:spcBef>
              <a:spcAft>
                <a:spcPct val="0"/>
              </a:spcAft>
              <a:defRPr>
                <a:ea typeface="ヒラギノ角ゴ Pro W3"/>
                <a:cs typeface="ヒラギノ角ゴ Pro W3"/>
              </a:defRPr>
            </a:lvl7pPr>
            <a:lvl8pPr marL="3429000" indent="-228600" defTabSz="992188" eaLnBrk="0" fontAlgn="base" hangingPunct="0">
              <a:spcBef>
                <a:spcPct val="0"/>
              </a:spcBef>
              <a:spcAft>
                <a:spcPct val="0"/>
              </a:spcAft>
              <a:defRPr>
                <a:ea typeface="ヒラギノ角ゴ Pro W3"/>
                <a:cs typeface="ヒラギノ角ゴ Pro W3"/>
              </a:defRPr>
            </a:lvl8pPr>
            <a:lvl9pPr marL="3886200" indent="-228600" defTabSz="992188" eaLnBrk="0" fontAlgn="base" hangingPunct="0">
              <a:spcBef>
                <a:spcPct val="0"/>
              </a:spcBef>
              <a:spcAft>
                <a:spcPct val="0"/>
              </a:spcAft>
              <a:defRPr>
                <a:ea typeface="ヒラギノ角ゴ Pro W3"/>
                <a:cs typeface="ヒラギノ角ゴ Pro W3"/>
              </a:defRPr>
            </a:lvl9pPr>
          </a:lstStyle>
          <a:p>
            <a:endParaRPr lang="en-US" altLang="en-US" dirty="0"/>
          </a:p>
          <a:p>
            <a:r>
              <a:rPr lang="en-US" altLang="en-US" sz="2212" b="1" dirty="0">
                <a:solidFill>
                  <a:schemeClr val="bg1"/>
                </a:solidFill>
              </a:rPr>
              <a:t>Needs- </a:t>
            </a:r>
            <a:r>
              <a:rPr lang="en-US" altLang="en-US" sz="2212" dirty="0">
                <a:solidFill>
                  <a:schemeClr val="bg1"/>
                </a:solidFill>
              </a:rPr>
              <a:t>Deprived of physical, social, individual basics</a:t>
            </a:r>
          </a:p>
          <a:p>
            <a:endParaRPr lang="en-US" altLang="en-US" sz="2212" dirty="0">
              <a:solidFill>
                <a:schemeClr val="bg1"/>
              </a:solidFill>
            </a:endParaRPr>
          </a:p>
        </p:txBody>
      </p:sp>
    </p:spTree>
    <p:extLst>
      <p:ext uri="{BB962C8B-B14F-4D97-AF65-F5344CB8AC3E}">
        <p14:creationId xmlns:p14="http://schemas.microsoft.com/office/powerpoint/2010/main" val="35403167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0-#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0-#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fontAlgn="auto">
              <a:spcAft>
                <a:spcPts val="0"/>
              </a:spcAft>
              <a:defRPr/>
            </a:pPr>
            <a:r>
              <a:rPr lang="en-US" altLang="en-US" dirty="0" smtClean="0">
                <a:solidFill>
                  <a:schemeClr val="tx1">
                    <a:lumMod val="75000"/>
                    <a:lumOff val="25000"/>
                  </a:schemeClr>
                </a:solidFill>
                <a:ea typeface="ＭＳ Ｐゴシック" panose="020B0600070205080204" pitchFamily="34" charset="-128"/>
              </a:rPr>
              <a:t>Discussion Question</a:t>
            </a:r>
          </a:p>
        </p:txBody>
      </p:sp>
      <p:sp>
        <p:nvSpPr>
          <p:cNvPr id="22531" name="Content Placeholder 2"/>
          <p:cNvSpPr>
            <a:spLocks noGrp="1"/>
          </p:cNvSpPr>
          <p:nvPr>
            <p:ph idx="1"/>
          </p:nvPr>
        </p:nvSpPr>
        <p:spPr>
          <a:xfrm>
            <a:off x="327025" y="2332037"/>
            <a:ext cx="4267200" cy="4525963"/>
          </a:xfrm>
        </p:spPr>
        <p:txBody>
          <a:bodyPr/>
          <a:lstStyle/>
          <a:p>
            <a:pPr marL="0" indent="0" algn="ctr">
              <a:buFont typeface="Arial" panose="020B0604020202020204" pitchFamily="34" charset="0"/>
              <a:buNone/>
            </a:pPr>
            <a:r>
              <a:rPr lang="en-US" altLang="en-US" sz="4400" dirty="0" smtClean="0">
                <a:ea typeface="ＭＳ Ｐゴシック" panose="020B0600070205080204" pitchFamily="34" charset="-128"/>
              </a:rPr>
              <a:t>Describe commuting to and from school  in terms of wants, needs, and demands?</a:t>
            </a:r>
          </a:p>
        </p:txBody>
      </p:sp>
      <p:pic>
        <p:nvPicPr>
          <p:cNvPr id="5" name="Picture 4" descr="Red and Green Question Marks.jpg"/>
          <p:cNvPicPr>
            <a:picLocks noChangeAspect="1"/>
          </p:cNvPicPr>
          <p:nvPr/>
        </p:nvPicPr>
        <p:blipFill>
          <a:blip r:embed="rId3" cstate="screen"/>
          <a:stretch>
            <a:fillRect/>
          </a:stretch>
        </p:blipFill>
        <p:spPr>
          <a:xfrm>
            <a:off x="4876800" y="1600200"/>
            <a:ext cx="3505200" cy="4673600"/>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Left Arrow Callout 1"/>
          <p:cNvSpPr>
            <a:spLocks noChangeArrowheads="1"/>
          </p:cNvSpPr>
          <p:nvPr/>
        </p:nvSpPr>
        <p:spPr bwMode="auto">
          <a:xfrm>
            <a:off x="3884373" y="2795504"/>
            <a:ext cx="2611526" cy="2624694"/>
          </a:xfrm>
          <a:prstGeom prst="leftArrowCallout">
            <a:avLst>
              <a:gd name="adj1" fmla="val 25000"/>
              <a:gd name="adj2" fmla="val 25000"/>
              <a:gd name="adj3" fmla="val 25001"/>
              <a:gd name="adj4" fmla="val 64977"/>
            </a:avLst>
          </a:prstGeom>
          <a:solidFill>
            <a:schemeClr val="accent5">
              <a:lumMod val="60000"/>
              <a:lumOff val="40000"/>
            </a:schemeClr>
          </a:solidFill>
          <a:ln w="6350" algn="ctr">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22531" name="Rectangle 2"/>
          <p:cNvSpPr>
            <a:spLocks noGrp="1" noChangeArrowheads="1"/>
          </p:cNvSpPr>
          <p:nvPr>
            <p:ph type="title"/>
          </p:nvPr>
        </p:nvSpPr>
        <p:spPr>
          <a:xfrm>
            <a:off x="990600" y="468713"/>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Core Concept 2: Market Offerings </a:t>
            </a:r>
          </a:p>
        </p:txBody>
      </p:sp>
      <p:sp>
        <p:nvSpPr>
          <p:cNvPr id="11" name="Rectangle 3"/>
          <p:cNvSpPr txBox="1">
            <a:spLocks noChangeArrowheads="1"/>
          </p:cNvSpPr>
          <p:nvPr/>
        </p:nvSpPr>
        <p:spPr bwMode="auto">
          <a:xfrm>
            <a:off x="452080" y="4107851"/>
            <a:ext cx="2095073" cy="753466"/>
          </a:xfrm>
          <a:prstGeom prst="rect">
            <a:avLst/>
          </a:prstGeom>
          <a:solidFill>
            <a:schemeClr val="accent2">
              <a:lumMod val="75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525463" indent="-285750" defTabSz="992188" eaLnBrk="0" hangingPunct="0">
              <a:defRPr>
                <a:solidFill>
                  <a:schemeClr val="tx1"/>
                </a:solidFill>
                <a:latin typeface="Arial" panose="020B0604020202020204" pitchFamily="34" charset="0"/>
                <a:ea typeface="ヒラギノ角ゴ Pro W3"/>
                <a:cs typeface="ヒラギノ角ゴ Pro W3"/>
              </a:defRPr>
            </a:lvl2pPr>
            <a:lvl3pPr marL="787400" indent="127000" defTabSz="992188" eaLnBrk="0" hangingPunct="0">
              <a:defRPr>
                <a:solidFill>
                  <a:schemeClr val="tx1"/>
                </a:solidFill>
                <a:latin typeface="Arial" panose="020B0604020202020204" pitchFamily="34" charset="0"/>
                <a:ea typeface="ヒラギノ角ゴ Pro W3"/>
                <a:cs typeface="ヒラギノ角ゴ Pro W3"/>
              </a:defRPr>
            </a:lvl3pPr>
            <a:lvl4pPr marL="1025525" indent="-285750" defTabSz="992188" eaLnBrk="0" hangingPunct="0">
              <a:defRPr>
                <a:solidFill>
                  <a:schemeClr val="tx1"/>
                </a:solidFill>
                <a:latin typeface="Arial" panose="020B0604020202020204" pitchFamily="34" charset="0"/>
                <a:ea typeface="ヒラギノ角ゴ Pro W3"/>
                <a:cs typeface="ヒラギノ角ゴ Pro W3"/>
              </a:defRPr>
            </a:lvl4pPr>
            <a:lvl5pPr marL="1277938" indent="-285750" defTabSz="992188" eaLnBrk="0" hangingPunct="0">
              <a:defRPr>
                <a:solidFill>
                  <a:schemeClr val="tx1"/>
                </a:solidFill>
                <a:latin typeface="Arial" panose="020B0604020202020204" pitchFamily="34" charset="0"/>
                <a:ea typeface="ヒラギノ角ゴ Pro W3"/>
                <a:cs typeface="ヒラギノ角ゴ Pro W3"/>
              </a:defRPr>
            </a:lvl5pPr>
            <a:lvl6pPr marL="17351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1923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26495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1067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553" b="1" dirty="0">
              <a:solidFill>
                <a:schemeClr val="bg1"/>
              </a:solidFill>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Needs</a:t>
            </a:r>
            <a:endParaRPr lang="en-US" altLang="en-US" sz="2212" dirty="0">
              <a:solidFill>
                <a:schemeClr val="bg1"/>
              </a:solidFill>
              <a:latin typeface="Verdana" panose="020B0604030504040204" pitchFamily="34" charset="0"/>
            </a:endParaRPr>
          </a:p>
        </p:txBody>
      </p:sp>
      <p:sp>
        <p:nvSpPr>
          <p:cNvPr id="22533" name="Rectangle 2"/>
          <p:cNvSpPr>
            <a:spLocks noChangeArrowheads="1"/>
          </p:cNvSpPr>
          <p:nvPr/>
        </p:nvSpPr>
        <p:spPr bwMode="auto">
          <a:xfrm rot="16200000">
            <a:off x="4418381" y="3680643"/>
            <a:ext cx="2512040" cy="967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580" b="1">
                <a:solidFill>
                  <a:srgbClr val="002060"/>
                </a:solidFill>
                <a:latin typeface="Verdana" panose="020B0604030504040204" pitchFamily="34" charset="0"/>
                <a:ea typeface="ＭＳ Ｐゴシック" panose="020B0600070205080204" pitchFamily="34" charset="-128"/>
                <a:cs typeface="Arial" panose="020B0604020202020204" pitchFamily="34" charset="0"/>
              </a:rPr>
              <a:t>Market</a:t>
            </a:r>
            <a:br>
              <a:rPr lang="en-US" altLang="en-US" sz="2580" b="1">
                <a:solidFill>
                  <a:srgbClr val="002060"/>
                </a:solidFill>
                <a:latin typeface="Verdana" panose="020B0604030504040204" pitchFamily="34" charset="0"/>
                <a:ea typeface="ＭＳ Ｐゴシック" panose="020B0600070205080204" pitchFamily="34" charset="-128"/>
                <a:cs typeface="Arial" panose="020B0604020202020204" pitchFamily="34" charset="0"/>
              </a:rPr>
            </a:br>
            <a:r>
              <a:rPr lang="en-US" altLang="en-US" sz="2580" b="1">
                <a:solidFill>
                  <a:srgbClr val="002060"/>
                </a:solidFill>
                <a:latin typeface="Verdana" panose="020B0604030504040204" pitchFamily="34" charset="0"/>
                <a:ea typeface="ＭＳ Ｐゴシック" panose="020B0600070205080204" pitchFamily="34" charset="-128"/>
                <a:cs typeface="Arial" panose="020B0604020202020204" pitchFamily="34" charset="0"/>
              </a:rPr>
              <a:t> offerings</a:t>
            </a:r>
          </a:p>
        </p:txBody>
      </p:sp>
      <p:sp>
        <p:nvSpPr>
          <p:cNvPr id="3" name="TextBox 2"/>
          <p:cNvSpPr txBox="1"/>
          <p:nvPr/>
        </p:nvSpPr>
        <p:spPr>
          <a:xfrm>
            <a:off x="6735837" y="3080796"/>
            <a:ext cx="2174077" cy="2873411"/>
          </a:xfrm>
          <a:prstGeom prst="rect">
            <a:avLst/>
          </a:prstGeom>
          <a:noFill/>
          <a:effectLst/>
        </p:spPr>
        <p:txBody>
          <a:bodyPr lIns="42136" rIns="42136"/>
          <a:lstStyle/>
          <a:p>
            <a:pPr marL="316017" indent="-316017">
              <a:lnSpc>
                <a:spcPct val="85000"/>
              </a:lnSpc>
              <a:spcBef>
                <a:spcPts val="645"/>
              </a:spcBef>
              <a:buFont typeface="Arial" panose="020B0604020202020204" pitchFamily="34" charset="0"/>
              <a:buChar char="•"/>
              <a:defRPr/>
            </a:pPr>
            <a:r>
              <a:rPr lang="en-CA" sz="2028" dirty="0">
                <a:solidFill>
                  <a:srgbClr val="002060"/>
                </a:solidFill>
                <a:latin typeface="+mn-lt"/>
              </a:rPr>
              <a:t>Products, Services, Experiences</a:t>
            </a:r>
          </a:p>
          <a:p>
            <a:pPr marL="316017" indent="-316017">
              <a:lnSpc>
                <a:spcPct val="85000"/>
              </a:lnSpc>
              <a:spcBef>
                <a:spcPts val="645"/>
              </a:spcBef>
              <a:buFont typeface="Arial" panose="020B0604020202020204" pitchFamily="34" charset="0"/>
              <a:buChar char="•"/>
              <a:defRPr/>
            </a:pPr>
            <a:r>
              <a:rPr lang="en-CA" sz="2028" dirty="0">
                <a:solidFill>
                  <a:srgbClr val="002060"/>
                </a:solidFill>
                <a:latin typeface="+mn-lt"/>
              </a:rPr>
              <a:t>Marketing Myopia</a:t>
            </a:r>
          </a:p>
        </p:txBody>
      </p:sp>
      <p:sp>
        <p:nvSpPr>
          <p:cNvPr id="9" name="Rectangle 3"/>
          <p:cNvSpPr txBox="1">
            <a:spLocks noChangeArrowheads="1"/>
          </p:cNvSpPr>
          <p:nvPr/>
        </p:nvSpPr>
        <p:spPr bwMode="auto">
          <a:xfrm>
            <a:off x="2365737" y="2593605"/>
            <a:ext cx="2153595" cy="728594"/>
          </a:xfrm>
          <a:prstGeom prst="rect">
            <a:avLst/>
          </a:prstGeom>
          <a:solidFill>
            <a:schemeClr val="accent1">
              <a:lumMod val="75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493713" indent="-246063"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922" dirty="0">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Demand</a:t>
            </a:r>
            <a:endParaRPr lang="en-US" altLang="en-US" sz="2212" dirty="0">
              <a:solidFill>
                <a:schemeClr val="bg1"/>
              </a:solidFill>
              <a:latin typeface="Verdana" panose="020B0604030504040204" pitchFamily="34" charset="0"/>
            </a:endParaRPr>
          </a:p>
          <a:p>
            <a:pPr eaLnBrk="1" hangingPunct="1">
              <a:spcBef>
                <a:spcPct val="20000"/>
              </a:spcBef>
              <a:buFont typeface="Arial" panose="020B0604020202020204" pitchFamily="34" charset="0"/>
              <a:buChar char="•"/>
              <a:defRPr/>
            </a:pPr>
            <a:endParaRPr lang="en-US" altLang="en-US" sz="2949" dirty="0">
              <a:solidFill>
                <a:schemeClr val="bg1"/>
              </a:solidFill>
              <a:ea typeface="MS PGothic" panose="020B0600070205080204" pitchFamily="34" charset="-128"/>
              <a:cs typeface="Arial" panose="020B0604020202020204" pitchFamily="34" charset="0"/>
            </a:endParaRPr>
          </a:p>
        </p:txBody>
      </p:sp>
      <p:sp>
        <p:nvSpPr>
          <p:cNvPr id="10" name="Rectangle 3"/>
          <p:cNvSpPr txBox="1">
            <a:spLocks noChangeArrowheads="1"/>
          </p:cNvSpPr>
          <p:nvPr/>
        </p:nvSpPr>
        <p:spPr bwMode="auto">
          <a:xfrm>
            <a:off x="1250901" y="3345608"/>
            <a:ext cx="2191634" cy="762243"/>
          </a:xfrm>
          <a:prstGeom prst="rect">
            <a:avLst/>
          </a:prstGeom>
          <a:solidFill>
            <a:schemeClr val="accent2">
              <a:lumMod val="60000"/>
              <a:lumOff val="40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493713" indent="-246063"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553" b="1" dirty="0">
              <a:solidFill>
                <a:schemeClr val="bg1"/>
              </a:solidFill>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Wants</a:t>
            </a:r>
            <a:endParaRPr lang="en-US" altLang="en-US" sz="2212" dirty="0">
              <a:solidFill>
                <a:schemeClr val="bg1"/>
              </a:solidFill>
              <a:latin typeface="Verdana" panose="020B0604030504040204" pitchFamily="34" charset="0"/>
            </a:endParaRPr>
          </a:p>
        </p:txBody>
      </p:sp>
    </p:spTree>
    <p:extLst>
      <p:ext uri="{BB962C8B-B14F-4D97-AF65-F5344CB8AC3E}">
        <p14:creationId xmlns:p14="http://schemas.microsoft.com/office/powerpoint/2010/main" val="9728693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Left Arrow Callout 13"/>
          <p:cNvSpPr>
            <a:spLocks noChangeArrowheads="1"/>
          </p:cNvSpPr>
          <p:nvPr/>
        </p:nvSpPr>
        <p:spPr bwMode="auto">
          <a:xfrm rot="10800000">
            <a:off x="4792920" y="2957902"/>
            <a:ext cx="3195279" cy="2626157"/>
          </a:xfrm>
          <a:prstGeom prst="leftArrowCallout">
            <a:avLst>
              <a:gd name="adj1" fmla="val 25000"/>
              <a:gd name="adj2" fmla="val 25000"/>
              <a:gd name="adj3" fmla="val 25001"/>
              <a:gd name="adj4" fmla="val 64977"/>
            </a:avLst>
          </a:prstGeom>
          <a:solidFill>
            <a:schemeClr val="accent5">
              <a:lumMod val="60000"/>
              <a:lumOff val="40000"/>
            </a:schemeClr>
          </a:solidFill>
          <a:ln w="6350" algn="ctr">
            <a:solidFill>
              <a:schemeClr val="bg1"/>
            </a:solidFill>
            <a:miter lim="800000"/>
            <a:headEnd/>
            <a:tailEnd/>
          </a:ln>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defRPr/>
            </a:pPr>
            <a:endParaRPr lang="en-US" altLang="en-US">
              <a:solidFill>
                <a:srgbClr val="FFFFFF"/>
              </a:solidFill>
              <a:latin typeface="Verdana" panose="020B0604030504040204" pitchFamily="34" charset="0"/>
            </a:endParaRPr>
          </a:p>
        </p:txBody>
      </p:sp>
      <p:sp>
        <p:nvSpPr>
          <p:cNvPr id="23555" name="Rectangle 2"/>
          <p:cNvSpPr>
            <a:spLocks noGrp="1" noChangeArrowheads="1"/>
          </p:cNvSpPr>
          <p:nvPr>
            <p:ph type="title"/>
          </p:nvPr>
        </p:nvSpPr>
        <p:spPr>
          <a:xfrm>
            <a:off x="1206826" y="533400"/>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Core Concept 3: </a:t>
            </a:r>
            <a:br>
              <a:rPr lang="en-US" altLang="en-US" smtClean="0">
                <a:ea typeface="ＭＳ Ｐゴシック" panose="020B0600070205080204" pitchFamily="34" charset="-128"/>
                <a:cs typeface="Arial" panose="020B0604020202020204" pitchFamily="34" charset="0"/>
              </a:rPr>
            </a:br>
            <a:r>
              <a:rPr lang="en-US" altLang="en-US" smtClean="0">
                <a:ea typeface="ＭＳ Ｐゴシック" panose="020B0600070205080204" pitchFamily="34" charset="-128"/>
                <a:cs typeface="Arial" panose="020B0604020202020204" pitchFamily="34" charset="0"/>
              </a:rPr>
              <a:t>Customer Value and Satisfaction</a:t>
            </a:r>
          </a:p>
        </p:txBody>
      </p:sp>
      <p:sp>
        <p:nvSpPr>
          <p:cNvPr id="11" name="Rectangle 3"/>
          <p:cNvSpPr txBox="1">
            <a:spLocks noChangeArrowheads="1"/>
          </p:cNvSpPr>
          <p:nvPr/>
        </p:nvSpPr>
        <p:spPr bwMode="auto">
          <a:xfrm>
            <a:off x="2365737" y="2593605"/>
            <a:ext cx="2153595" cy="728594"/>
          </a:xfrm>
          <a:prstGeom prst="rect">
            <a:avLst/>
          </a:prstGeom>
          <a:solidFill>
            <a:schemeClr val="accent1">
              <a:lumMod val="75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493713" indent="-246063"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922" dirty="0">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Demand</a:t>
            </a:r>
            <a:endParaRPr lang="en-US" altLang="en-US" sz="2212" dirty="0">
              <a:solidFill>
                <a:schemeClr val="bg1"/>
              </a:solidFill>
              <a:latin typeface="Verdana" panose="020B0604030504040204" pitchFamily="34" charset="0"/>
            </a:endParaRPr>
          </a:p>
          <a:p>
            <a:pPr eaLnBrk="1" hangingPunct="1">
              <a:spcBef>
                <a:spcPct val="20000"/>
              </a:spcBef>
              <a:buFont typeface="Arial" panose="020B0604020202020204" pitchFamily="34" charset="0"/>
              <a:buChar char="•"/>
              <a:defRPr/>
            </a:pPr>
            <a:endParaRPr lang="en-US" altLang="en-US" sz="2949" dirty="0">
              <a:solidFill>
                <a:schemeClr val="bg1"/>
              </a:solidFill>
              <a:ea typeface="MS PGothic" panose="020B0600070205080204" pitchFamily="34" charset="-128"/>
              <a:cs typeface="Arial" panose="020B0604020202020204" pitchFamily="34" charset="0"/>
            </a:endParaRPr>
          </a:p>
        </p:txBody>
      </p:sp>
      <p:sp>
        <p:nvSpPr>
          <p:cNvPr id="12" name="Rectangle 3"/>
          <p:cNvSpPr txBox="1">
            <a:spLocks noChangeArrowheads="1"/>
          </p:cNvSpPr>
          <p:nvPr/>
        </p:nvSpPr>
        <p:spPr bwMode="auto">
          <a:xfrm>
            <a:off x="1250901" y="3345608"/>
            <a:ext cx="2191634" cy="762243"/>
          </a:xfrm>
          <a:prstGeom prst="rect">
            <a:avLst/>
          </a:prstGeom>
          <a:solidFill>
            <a:schemeClr val="accent2">
              <a:lumMod val="60000"/>
              <a:lumOff val="40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493713" indent="-246063"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553" b="1" dirty="0">
              <a:solidFill>
                <a:schemeClr val="bg1"/>
              </a:solidFill>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Wants</a:t>
            </a:r>
            <a:endParaRPr lang="en-US" altLang="en-US" sz="2212" dirty="0">
              <a:solidFill>
                <a:schemeClr val="bg1"/>
              </a:solidFill>
              <a:latin typeface="Verdana" panose="020B0604030504040204" pitchFamily="34" charset="0"/>
            </a:endParaRPr>
          </a:p>
        </p:txBody>
      </p:sp>
      <p:sp>
        <p:nvSpPr>
          <p:cNvPr id="23558" name="Rectangle 2"/>
          <p:cNvSpPr>
            <a:spLocks noChangeArrowheads="1"/>
          </p:cNvSpPr>
          <p:nvPr/>
        </p:nvSpPr>
        <p:spPr bwMode="auto">
          <a:xfrm rot="16200000">
            <a:off x="4336452" y="3600176"/>
            <a:ext cx="2703698" cy="1419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949" b="1">
                <a:solidFill>
                  <a:srgbClr val="002060"/>
                </a:solidFill>
                <a:latin typeface="Verdana" panose="020B0604030504040204" pitchFamily="34" charset="0"/>
                <a:ea typeface="ＭＳ Ｐゴシック" panose="020B0600070205080204" pitchFamily="34" charset="-128"/>
                <a:cs typeface="Arial" panose="020B0604020202020204" pitchFamily="34" charset="0"/>
              </a:rPr>
              <a:t>Customer </a:t>
            </a:r>
            <a:br>
              <a:rPr lang="en-US" altLang="en-US" sz="2949" b="1">
                <a:solidFill>
                  <a:srgbClr val="002060"/>
                </a:solidFill>
                <a:latin typeface="Verdana" panose="020B0604030504040204" pitchFamily="34" charset="0"/>
                <a:ea typeface="ＭＳ Ｐゴシック" panose="020B0600070205080204" pitchFamily="34" charset="-128"/>
                <a:cs typeface="Arial" panose="020B0604020202020204" pitchFamily="34" charset="0"/>
              </a:rPr>
            </a:br>
            <a:r>
              <a:rPr lang="en-US" altLang="en-US" sz="2949" b="1">
                <a:solidFill>
                  <a:srgbClr val="002060"/>
                </a:solidFill>
                <a:latin typeface="Verdana" panose="020B0604030504040204" pitchFamily="34" charset="0"/>
                <a:ea typeface="ＭＳ Ｐゴシック" panose="020B0600070205080204" pitchFamily="34" charset="-128"/>
                <a:cs typeface="Arial" panose="020B0604020202020204" pitchFamily="34" charset="0"/>
              </a:rPr>
              <a:t>Value &amp; </a:t>
            </a:r>
            <a:br>
              <a:rPr lang="en-US" altLang="en-US" sz="2949" b="1">
                <a:solidFill>
                  <a:srgbClr val="002060"/>
                </a:solidFill>
                <a:latin typeface="Verdana" panose="020B0604030504040204" pitchFamily="34" charset="0"/>
                <a:ea typeface="ＭＳ Ｐゴシック" panose="020B0600070205080204" pitchFamily="34" charset="-128"/>
                <a:cs typeface="Arial" panose="020B0604020202020204" pitchFamily="34" charset="0"/>
              </a:rPr>
            </a:br>
            <a:r>
              <a:rPr lang="en-US" altLang="en-US" sz="2580" b="1">
                <a:solidFill>
                  <a:srgbClr val="002060"/>
                </a:solidFill>
                <a:latin typeface="Verdana" panose="020B0604030504040204" pitchFamily="34" charset="0"/>
                <a:ea typeface="ＭＳ Ｐゴシック" panose="020B0600070205080204" pitchFamily="34" charset="-128"/>
                <a:cs typeface="Arial" panose="020B0604020202020204" pitchFamily="34" charset="0"/>
              </a:rPr>
              <a:t>Satisfaction</a:t>
            </a:r>
          </a:p>
        </p:txBody>
      </p:sp>
      <p:sp>
        <p:nvSpPr>
          <p:cNvPr id="13" name="Rectangle 3"/>
          <p:cNvSpPr txBox="1">
            <a:spLocks noChangeArrowheads="1"/>
          </p:cNvSpPr>
          <p:nvPr/>
        </p:nvSpPr>
        <p:spPr bwMode="auto">
          <a:xfrm>
            <a:off x="452080" y="4107851"/>
            <a:ext cx="2095073" cy="753466"/>
          </a:xfrm>
          <a:prstGeom prst="rect">
            <a:avLst/>
          </a:prstGeom>
          <a:solidFill>
            <a:schemeClr val="accent2">
              <a:lumMod val="75000"/>
            </a:schemeClr>
          </a:solidFill>
          <a:ln w="12700" algn="ctr">
            <a:solidFill>
              <a:schemeClr val="bg1"/>
            </a:solidFill>
            <a:miter lim="800000"/>
            <a:headEnd/>
            <a:tailEnd/>
          </a:ln>
        </p:spPr>
        <p:txBody>
          <a:bodyPr/>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525463" indent="-285750" defTabSz="992188" eaLnBrk="0" hangingPunct="0">
              <a:defRPr>
                <a:solidFill>
                  <a:schemeClr val="tx1"/>
                </a:solidFill>
                <a:latin typeface="Arial" panose="020B0604020202020204" pitchFamily="34" charset="0"/>
                <a:ea typeface="ヒラギノ角ゴ Pro W3"/>
                <a:cs typeface="ヒラギノ角ゴ Pro W3"/>
              </a:defRPr>
            </a:lvl2pPr>
            <a:lvl3pPr marL="787400" indent="127000" defTabSz="992188" eaLnBrk="0" hangingPunct="0">
              <a:defRPr>
                <a:solidFill>
                  <a:schemeClr val="tx1"/>
                </a:solidFill>
                <a:latin typeface="Arial" panose="020B0604020202020204" pitchFamily="34" charset="0"/>
                <a:ea typeface="ヒラギノ角ゴ Pro W3"/>
                <a:cs typeface="ヒラギノ角ゴ Pro W3"/>
              </a:defRPr>
            </a:lvl3pPr>
            <a:lvl4pPr marL="1025525" indent="-285750" defTabSz="992188" eaLnBrk="0" hangingPunct="0">
              <a:defRPr>
                <a:solidFill>
                  <a:schemeClr val="tx1"/>
                </a:solidFill>
                <a:latin typeface="Arial" panose="020B0604020202020204" pitchFamily="34" charset="0"/>
                <a:ea typeface="ヒラギノ角ゴ Pro W3"/>
                <a:cs typeface="ヒラギノ角ゴ Pro W3"/>
              </a:defRPr>
            </a:lvl4pPr>
            <a:lvl5pPr marL="1277938" indent="-285750" defTabSz="992188" eaLnBrk="0" hangingPunct="0">
              <a:defRPr>
                <a:solidFill>
                  <a:schemeClr val="tx1"/>
                </a:solidFill>
                <a:latin typeface="Arial" panose="020B0604020202020204" pitchFamily="34" charset="0"/>
                <a:ea typeface="ヒラギノ角ゴ Pro W3"/>
                <a:cs typeface="ヒラギノ角ゴ Pro W3"/>
              </a:defRPr>
            </a:lvl5pPr>
            <a:lvl6pPr marL="17351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1923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26495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106738" indent="-28575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a:lnSpc>
                <a:spcPct val="85000"/>
              </a:lnSpc>
              <a:spcAft>
                <a:spcPts val="599"/>
              </a:spcAft>
              <a:buClr>
                <a:schemeClr val="bg2"/>
              </a:buClr>
              <a:buSzPct val="100000"/>
              <a:defRPr/>
            </a:pPr>
            <a:endParaRPr lang="en-US" altLang="en-US" sz="553" b="1" dirty="0">
              <a:solidFill>
                <a:schemeClr val="bg1"/>
              </a:solidFill>
              <a:latin typeface="Verdana" panose="020B0604030504040204" pitchFamily="34" charset="0"/>
            </a:endParaRPr>
          </a:p>
          <a:p>
            <a:pPr algn="ctr">
              <a:lnSpc>
                <a:spcPct val="85000"/>
              </a:lnSpc>
              <a:spcAft>
                <a:spcPts val="599"/>
              </a:spcAft>
              <a:buClr>
                <a:schemeClr val="bg2"/>
              </a:buClr>
              <a:buSzPct val="100000"/>
              <a:defRPr/>
            </a:pPr>
            <a:r>
              <a:rPr lang="en-US" altLang="en-US" sz="2212" b="1" dirty="0">
                <a:solidFill>
                  <a:schemeClr val="bg1"/>
                </a:solidFill>
                <a:latin typeface="Verdana" panose="020B0604030504040204" pitchFamily="34" charset="0"/>
              </a:rPr>
              <a:t>Needs</a:t>
            </a:r>
            <a:endParaRPr lang="en-US" altLang="en-US" sz="2212" dirty="0">
              <a:solidFill>
                <a:schemeClr val="bg1"/>
              </a:solidFill>
              <a:latin typeface="Verdana" panose="020B0604030504040204" pitchFamily="34" charset="0"/>
            </a:endParaRPr>
          </a:p>
        </p:txBody>
      </p:sp>
    </p:spTree>
    <p:extLst>
      <p:ext uri="{BB962C8B-B14F-4D97-AF65-F5344CB8AC3E}">
        <p14:creationId xmlns:p14="http://schemas.microsoft.com/office/powerpoint/2010/main" val="2284621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910147" y="533400"/>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Core Concept 4: Exchange Relationships</a:t>
            </a:r>
          </a:p>
        </p:txBody>
      </p:sp>
      <p:sp>
        <p:nvSpPr>
          <p:cNvPr id="24579" name="Rectangle 2"/>
          <p:cNvSpPr>
            <a:spLocks noChangeArrowheads="1"/>
          </p:cNvSpPr>
          <p:nvPr/>
        </p:nvSpPr>
        <p:spPr bwMode="auto">
          <a:xfrm rot="16200000">
            <a:off x="-624717" y="3850356"/>
            <a:ext cx="3073847" cy="5018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580" b="1">
                <a:solidFill>
                  <a:srgbClr val="002060"/>
                </a:solidFill>
                <a:latin typeface="Verdana" panose="020B0604030504040204" pitchFamily="34" charset="0"/>
                <a:ea typeface="ＭＳ Ｐゴシック" panose="020B0600070205080204" pitchFamily="34" charset="-128"/>
                <a:cs typeface="Arial" panose="020B0604020202020204" pitchFamily="34" charset="0"/>
              </a:rPr>
              <a:t>Exchange</a:t>
            </a:r>
          </a:p>
        </p:txBody>
      </p:sp>
      <p:sp>
        <p:nvSpPr>
          <p:cNvPr id="24580" name="Rectangle 2"/>
          <p:cNvSpPr>
            <a:spLocks noChangeArrowheads="1"/>
          </p:cNvSpPr>
          <p:nvPr/>
        </p:nvSpPr>
        <p:spPr bwMode="auto">
          <a:xfrm rot="5400000">
            <a:off x="3148463" y="3695274"/>
            <a:ext cx="3073847" cy="501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580" b="1">
                <a:solidFill>
                  <a:srgbClr val="002060"/>
                </a:solidFill>
                <a:latin typeface="Verdana" panose="020B0604030504040204" pitchFamily="34" charset="0"/>
                <a:ea typeface="ＭＳ Ｐゴシック" panose="020B0600070205080204" pitchFamily="34" charset="-128"/>
                <a:cs typeface="Arial" panose="020B0604020202020204" pitchFamily="34" charset="0"/>
              </a:rPr>
              <a:t>Relationship</a:t>
            </a:r>
          </a:p>
        </p:txBody>
      </p:sp>
      <p:pic>
        <p:nvPicPr>
          <p:cNvPr id="24581" name="Picture 11" descr="DCTM_PI_UK_CM_AL4991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58526" y="2246864"/>
            <a:ext cx="2422794" cy="3707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ircular Arrow 1"/>
          <p:cNvSpPr>
            <a:spLocks/>
          </p:cNvSpPr>
          <p:nvPr/>
        </p:nvSpPr>
        <p:spPr bwMode="auto">
          <a:xfrm rot="16011954">
            <a:off x="574975" y="3398277"/>
            <a:ext cx="2788554" cy="1094354"/>
          </a:xfrm>
          <a:prstGeom prst="curvedDownArrow">
            <a:avLst/>
          </a:prstGeom>
          <a:solidFill>
            <a:schemeClr val="accent1">
              <a:lumMod val="75000"/>
            </a:schemeClr>
          </a:solidFill>
          <a:ln w="6350" cap="flat" cmpd="sng" algn="ctr">
            <a:solidFill>
              <a:schemeClr val="accent1"/>
            </a:solidFill>
            <a:prstDash val="solid"/>
            <a:miter lim="800000"/>
            <a:headEnd/>
            <a:tailEnd/>
          </a:ln>
        </p:spPr>
        <p:txBody>
          <a:bodyPr anchor="ctr"/>
          <a:lstStyle/>
          <a:p>
            <a:pPr>
              <a:defRPr/>
            </a:pPr>
            <a:endParaRPr lang="en-CA"/>
          </a:p>
        </p:txBody>
      </p:sp>
      <p:sp>
        <p:nvSpPr>
          <p:cNvPr id="9" name="Circular Arrow 1"/>
          <p:cNvSpPr>
            <a:spLocks/>
          </p:cNvSpPr>
          <p:nvPr/>
        </p:nvSpPr>
        <p:spPr bwMode="auto">
          <a:xfrm rot="5400000">
            <a:off x="2168958" y="3388767"/>
            <a:ext cx="2775387" cy="1199693"/>
          </a:xfrm>
          <a:prstGeom prst="curvedDownArrow">
            <a:avLst/>
          </a:prstGeom>
          <a:solidFill>
            <a:schemeClr val="accent1">
              <a:lumMod val="75000"/>
            </a:schemeClr>
          </a:solidFill>
          <a:ln w="6350" cap="flat" cmpd="sng" algn="ctr">
            <a:solidFill>
              <a:schemeClr val="accent1"/>
            </a:solidFill>
            <a:prstDash val="solid"/>
            <a:miter lim="800000"/>
            <a:headEnd/>
            <a:tailEnd/>
          </a:ln>
        </p:spPr>
        <p:txBody>
          <a:bodyPr anchor="ctr"/>
          <a:lstStyle/>
          <a:p>
            <a:pPr>
              <a:defRPr/>
            </a:pPr>
            <a:endParaRPr lang="en-CA"/>
          </a:p>
        </p:txBody>
      </p:sp>
    </p:spTree>
    <p:extLst>
      <p:ext uri="{BB962C8B-B14F-4D97-AF65-F5344CB8AC3E}">
        <p14:creationId xmlns:p14="http://schemas.microsoft.com/office/powerpoint/2010/main" val="17887599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914400" y="449835"/>
            <a:ext cx="7543800" cy="932596"/>
          </a:xfrm>
          <a:solidFill>
            <a:srgbClr val="FFFFFF"/>
          </a:solidFill>
          <a:ln>
            <a:noFill/>
            <a:miter lim="800000"/>
            <a:headEnd/>
            <a:tailEnd/>
          </a:ln>
        </p:spPr>
        <p:txBody>
          <a:bodyPr/>
          <a:lstStyle/>
          <a:p>
            <a:pPr eaLnBrk="1" hangingPunct="1"/>
            <a:r>
              <a:rPr lang="en-US" altLang="en-US" smtClean="0">
                <a:ea typeface="ＭＳ Ｐゴシック" panose="020B0600070205080204" pitchFamily="34" charset="-128"/>
                <a:cs typeface="Arial" panose="020B0604020202020204" pitchFamily="34" charset="0"/>
              </a:rPr>
              <a:t>Core Concept 5: Markets</a:t>
            </a:r>
          </a:p>
        </p:txBody>
      </p:sp>
      <p:sp>
        <p:nvSpPr>
          <p:cNvPr id="25603" name="Rectangle 3"/>
          <p:cNvSpPr>
            <a:spLocks noGrp="1" noChangeArrowheads="1"/>
          </p:cNvSpPr>
          <p:nvPr>
            <p:ph idx="4294967295"/>
          </p:nvPr>
        </p:nvSpPr>
        <p:spPr bwMode="auto">
          <a:xfrm>
            <a:off x="457200" y="1981200"/>
            <a:ext cx="7543800" cy="4022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r>
              <a:rPr lang="en-US" altLang="en-US" b="1" dirty="0" smtClean="0">
                <a:solidFill>
                  <a:srgbClr val="002060"/>
                </a:solidFill>
                <a:ea typeface="ヒラギノ角ゴ Pro W3"/>
                <a:cs typeface="ヒラギノ角ゴ Pro W3"/>
              </a:rPr>
              <a:t>Market:</a:t>
            </a:r>
            <a:r>
              <a:rPr lang="en-US" altLang="en-US" dirty="0" smtClean="0">
                <a:solidFill>
                  <a:srgbClr val="002060"/>
                </a:solidFill>
                <a:ea typeface="ヒラギノ角ゴ Pro W3"/>
                <a:cs typeface="ヒラギノ角ゴ Pro W3"/>
              </a:rPr>
              <a:t> </a:t>
            </a:r>
          </a:p>
          <a:p>
            <a:pPr marL="455006" lvl="1" indent="-226772"/>
            <a:r>
              <a:rPr lang="en-US" altLang="en-US" dirty="0" smtClean="0">
                <a:solidFill>
                  <a:srgbClr val="002060"/>
                </a:solidFill>
                <a:ea typeface="ヒラギノ角ゴ Pro W3"/>
              </a:rPr>
              <a:t>Buyers of a product</a:t>
            </a:r>
          </a:p>
          <a:p>
            <a:pPr marL="455006" lvl="1" indent="-226772"/>
            <a:r>
              <a:rPr lang="en-US" altLang="en-US" dirty="0" smtClean="0">
                <a:solidFill>
                  <a:srgbClr val="002060"/>
                </a:solidFill>
                <a:ea typeface="ヒラギノ角ゴ Pro W3"/>
              </a:rPr>
              <a:t>Common wants and needs satisfied through exchange</a:t>
            </a:r>
          </a:p>
          <a:p>
            <a:pPr marL="226772" indent="-226772">
              <a:buClr>
                <a:schemeClr val="bg2"/>
              </a:buClr>
              <a:buNone/>
            </a:pPr>
            <a:endParaRPr lang="en-US" altLang="en-US" dirty="0" smtClean="0">
              <a:solidFill>
                <a:srgbClr val="002060"/>
              </a:solidFill>
              <a:latin typeface="Arial" panose="020B0604020202020204" pitchFamily="34" charset="0"/>
              <a:ea typeface="ＭＳ Ｐゴシック" panose="020B0600070205080204" pitchFamily="34" charset="-128"/>
              <a:cs typeface="Arial" panose="020B0604020202020204" pitchFamily="34" charset="0"/>
            </a:endParaRPr>
          </a:p>
        </p:txBody>
      </p:sp>
      <p:pic>
        <p:nvPicPr>
          <p:cNvPr id="25604" name="Picture 9" descr="DCTM_Penguin_UK_DK_AL68732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5180" y="3048000"/>
            <a:ext cx="2493020" cy="254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187562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824972" y="533400"/>
            <a:ext cx="7543800" cy="932596"/>
          </a:xfrm>
          <a:solidFill>
            <a:srgbClr val="FFFFFF"/>
          </a:solidFill>
          <a:ln>
            <a:noFill/>
            <a:miter lim="800000"/>
            <a:headEnd/>
            <a:tailEnd/>
          </a:ln>
        </p:spPr>
        <p:txBody>
          <a:bodyPr/>
          <a:lstStyle/>
          <a:p>
            <a:pPr eaLnBrk="1" hangingPunct="1"/>
            <a:r>
              <a:rPr lang="en-US" altLang="en-US" smtClean="0">
                <a:ea typeface="ＭＳ Ｐゴシック" panose="020B0600070205080204" pitchFamily="34" charset="-128"/>
                <a:cs typeface="Arial" panose="020B0604020202020204" pitchFamily="34" charset="0"/>
              </a:rPr>
              <a:t>Core Concept 5: Markets </a:t>
            </a:r>
          </a:p>
        </p:txBody>
      </p:sp>
      <p:pic>
        <p:nvPicPr>
          <p:cNvPr id="26627" name="Picture 4" descr="fg01_02"/>
          <p:cNvPicPr>
            <a:picLocks noChangeAspect="1" noChangeArrowheads="1"/>
          </p:cNvPicPr>
          <p:nvPr/>
        </p:nvPicPr>
        <p:blipFill>
          <a:blip r:embed="rId3">
            <a:extLst>
              <a:ext uri="{28A0092B-C50C-407E-A947-70E740481C1C}">
                <a14:useLocalDpi xmlns:a14="http://schemas.microsoft.com/office/drawing/2010/main" val="0"/>
              </a:ext>
            </a:extLst>
          </a:blip>
          <a:srcRect b="8365"/>
          <a:stretch>
            <a:fillRect/>
          </a:stretch>
        </p:blipFill>
        <p:spPr bwMode="auto">
          <a:xfrm>
            <a:off x="1465967" y="2322942"/>
            <a:ext cx="6261811" cy="2830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1653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8"/>
          <p:cNvSpPr txBox="1">
            <a:spLocks noChangeArrowheads="1"/>
          </p:cNvSpPr>
          <p:nvPr/>
        </p:nvSpPr>
        <p:spPr bwMode="auto">
          <a:xfrm>
            <a:off x="3828777" y="1992295"/>
            <a:ext cx="4194535" cy="2862322"/>
          </a:xfrm>
          <a:prstGeom prst="rect">
            <a:avLst/>
          </a:prstGeom>
          <a:solidFill>
            <a:schemeClr val="bg1"/>
          </a:solidFill>
          <a:ln w="28575">
            <a:solidFill>
              <a:schemeClr val="bg1"/>
            </a:solidFill>
            <a:miter lim="800000"/>
            <a:headEnd/>
            <a:tailEnd/>
          </a:ln>
        </p:spPr>
        <p:txBody>
          <a:bodyPr>
            <a:spAutoFit/>
          </a:bodyP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eaLnBrk="1" hangingPunct="1"/>
            <a:endParaRPr lang="en-US" altLang="en-US" sz="2000" dirty="0">
              <a:solidFill>
                <a:srgbClr val="002060"/>
              </a:solidFill>
              <a:latin typeface="Verdana" panose="020B0604030504040204" pitchFamily="34" charset="0"/>
            </a:endParaRPr>
          </a:p>
          <a:p>
            <a:pPr eaLnBrk="1" hangingPunct="1"/>
            <a:r>
              <a:rPr lang="en-US" altLang="en-US" sz="2000" dirty="0">
                <a:solidFill>
                  <a:srgbClr val="002060"/>
                </a:solidFill>
                <a:latin typeface="Verdana" panose="020B0604030504040204" pitchFamily="34" charset="0"/>
              </a:rPr>
              <a:t>Think of a recent purchase you have made and identify the value delivered to you and returned to the company from whom the purchase was made.  Think beyond the mere exchange of money for product.</a:t>
            </a:r>
          </a:p>
        </p:txBody>
      </p:sp>
      <p:sp>
        <p:nvSpPr>
          <p:cNvPr id="27651" name="Rectangle 2"/>
          <p:cNvSpPr>
            <a:spLocks noChangeArrowheads="1"/>
          </p:cNvSpPr>
          <p:nvPr/>
        </p:nvSpPr>
        <p:spPr bwMode="auto">
          <a:xfrm>
            <a:off x="1295400" y="5596763"/>
            <a:ext cx="8681679" cy="617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3318" b="1" dirty="0">
                <a:solidFill>
                  <a:srgbClr val="002060"/>
                </a:solidFill>
                <a:latin typeface="Californian FB" panose="0207040306080B030204" pitchFamily="18" charset="0"/>
                <a:ea typeface="ＭＳ Ｐゴシック" panose="020B0600070205080204" pitchFamily="34" charset="-128"/>
                <a:cs typeface="Arial" panose="020B0604020202020204" pitchFamily="34" charset="0"/>
              </a:rPr>
              <a:t>Think About Mutual Value</a:t>
            </a:r>
          </a:p>
        </p:txBody>
      </p:sp>
      <p:sp>
        <p:nvSpPr>
          <p:cNvPr id="2" name="Title 1"/>
          <p:cNvSpPr>
            <a:spLocks noGrp="1"/>
          </p:cNvSpPr>
          <p:nvPr>
            <p:ph type="title"/>
          </p:nvPr>
        </p:nvSpPr>
        <p:spPr>
          <a:xfrm>
            <a:off x="502166" y="259417"/>
            <a:ext cx="7543800" cy="932596"/>
          </a:xfrm>
        </p:spPr>
        <p:txBody>
          <a:bodyPr/>
          <a:lstStyle/>
          <a:p>
            <a:r>
              <a:rPr lang="en-US" altLang="en-US" dirty="0">
                <a:solidFill>
                  <a:schemeClr val="tx1">
                    <a:lumMod val="75000"/>
                    <a:lumOff val="25000"/>
                  </a:schemeClr>
                </a:solidFill>
                <a:ea typeface="ＭＳ Ｐゴシック" panose="020B0600070205080204" pitchFamily="34" charset="-128"/>
              </a:rPr>
              <a:t>Discussion Question</a:t>
            </a:r>
            <a:endParaRPr lang="en-US" dirty="0"/>
          </a:p>
        </p:txBody>
      </p:sp>
      <p:pic>
        <p:nvPicPr>
          <p:cNvPr id="6" name="Picture 5" descr="Red and Green Question Marks.jpg"/>
          <p:cNvPicPr>
            <a:picLocks noChangeAspect="1"/>
          </p:cNvPicPr>
          <p:nvPr/>
        </p:nvPicPr>
        <p:blipFill>
          <a:blip r:embed="rId3" cstate="screen"/>
          <a:stretch>
            <a:fillRect/>
          </a:stretch>
        </p:blipFill>
        <p:spPr>
          <a:xfrm>
            <a:off x="533058" y="1992295"/>
            <a:ext cx="2703351" cy="3604468"/>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658260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838200" y="533400"/>
            <a:ext cx="7543800" cy="932596"/>
          </a:xfrm>
          <a:solidFill>
            <a:srgbClr val="FFFFFF"/>
          </a:solidFill>
          <a:ln>
            <a:noFill/>
            <a:miter lim="800000"/>
            <a:headEnd/>
            <a:tailEnd/>
          </a:ln>
        </p:spPr>
        <p:txBody>
          <a:bodyPr>
            <a:normAutofit fontScale="90000"/>
          </a:bodyPr>
          <a:lstStyle/>
          <a:p>
            <a:pPr eaLnBrk="1" hangingPunct="1"/>
            <a:r>
              <a:rPr lang="en-US" altLang="en-US" dirty="0" smtClean="0">
                <a:ea typeface="ＭＳ Ｐゴシック" panose="020B0600070205080204" pitchFamily="34" charset="-128"/>
                <a:cs typeface="Arial" panose="020B0604020202020204" pitchFamily="34" charset="0"/>
              </a:rPr>
              <a:t>Designing a Customer-Driven </a:t>
            </a:r>
            <a:br>
              <a:rPr lang="en-US" altLang="en-US" dirty="0" smtClean="0">
                <a:ea typeface="ＭＳ Ｐゴシック" panose="020B0600070205080204" pitchFamily="34" charset="-128"/>
                <a:cs typeface="Arial" panose="020B0604020202020204" pitchFamily="34" charset="0"/>
              </a:rPr>
            </a:br>
            <a:r>
              <a:rPr lang="en-US" altLang="en-US" dirty="0" smtClean="0">
                <a:ea typeface="ＭＳ Ｐゴシック" panose="020B0600070205080204" pitchFamily="34" charset="-128"/>
                <a:cs typeface="Arial" panose="020B0604020202020204" pitchFamily="34" charset="0"/>
              </a:rPr>
              <a:t>Marketing Strategy</a:t>
            </a:r>
          </a:p>
        </p:txBody>
      </p:sp>
      <p:sp>
        <p:nvSpPr>
          <p:cNvPr id="28675" name="Rectangle 3"/>
          <p:cNvSpPr>
            <a:spLocks noGrp="1" noChangeArrowheads="1"/>
          </p:cNvSpPr>
          <p:nvPr>
            <p:ph type="body" sz="quarter" idx="4294967295"/>
          </p:nvPr>
        </p:nvSpPr>
        <p:spPr bwMode="auto">
          <a:xfrm>
            <a:off x="0" y="2692400"/>
            <a:ext cx="7902575" cy="25447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buClr>
                <a:schemeClr val="bg2"/>
              </a:buClr>
            </a:pPr>
            <a:r>
              <a:rPr lang="en-US" altLang="en-US" b="1" smtClean="0">
                <a:solidFill>
                  <a:srgbClr val="002060"/>
                </a:solidFill>
                <a:ea typeface="ヒラギノ角ゴ Pro W3"/>
                <a:cs typeface="ヒラギノ角ゴ Pro W3"/>
              </a:rPr>
              <a:t>Marketing Management: </a:t>
            </a:r>
          </a:p>
          <a:p>
            <a:pPr marL="455006" lvl="1" indent="-226772">
              <a:spcBef>
                <a:spcPts val="553"/>
              </a:spcBef>
              <a:buClr>
                <a:schemeClr val="bg2"/>
              </a:buClr>
            </a:pPr>
            <a:r>
              <a:rPr lang="en-US" altLang="en-US" smtClean="0">
                <a:solidFill>
                  <a:srgbClr val="002060"/>
                </a:solidFill>
                <a:ea typeface="ヒラギノ角ゴ Pro W3"/>
              </a:rPr>
              <a:t>Choosing target markets and building profitable relationships with them</a:t>
            </a:r>
          </a:p>
          <a:p>
            <a:pPr marL="455006" lvl="1" indent="-226772">
              <a:spcBef>
                <a:spcPts val="553"/>
              </a:spcBef>
              <a:buClr>
                <a:schemeClr val="bg2"/>
              </a:buClr>
            </a:pPr>
            <a:r>
              <a:rPr lang="en-US" altLang="en-US" smtClean="0">
                <a:solidFill>
                  <a:srgbClr val="002060"/>
                </a:solidFill>
                <a:ea typeface="ヒラギノ角ゴ Pro W3"/>
              </a:rPr>
              <a:t>Finding, attracting, keeping, and increasing number of customers by providing value</a:t>
            </a:r>
          </a:p>
        </p:txBody>
      </p:sp>
    </p:spTree>
    <p:extLst>
      <p:ext uri="{BB962C8B-B14F-4D97-AF65-F5344CB8AC3E}">
        <p14:creationId xmlns:p14="http://schemas.microsoft.com/office/powerpoint/2010/main" val="27543648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3"/>
          <p:cNvSpPr>
            <a:spLocks noGrp="1"/>
          </p:cNvSpPr>
          <p:nvPr>
            <p:ph type="title"/>
          </p:nvPr>
        </p:nvSpPr>
        <p:spPr>
          <a:xfrm>
            <a:off x="797174" y="431643"/>
            <a:ext cx="7543800" cy="932596"/>
          </a:xfrm>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Designing a Customer-Driven  </a:t>
            </a:r>
            <a:br>
              <a:rPr lang="en-US" altLang="en-US" smtClean="0">
                <a:ea typeface="ＭＳ Ｐゴシック" panose="020B0600070205080204" pitchFamily="34" charset="-128"/>
                <a:cs typeface="Arial" panose="020B0604020202020204" pitchFamily="34" charset="0"/>
              </a:rPr>
            </a:br>
            <a:r>
              <a:rPr lang="en-US" altLang="en-US" smtClean="0">
                <a:ea typeface="ＭＳ Ｐゴシック" panose="020B0600070205080204" pitchFamily="34" charset="-128"/>
                <a:cs typeface="Arial" panose="020B0604020202020204" pitchFamily="34" charset="0"/>
              </a:rPr>
              <a:t>Marketing Strategy</a:t>
            </a:r>
            <a:endParaRPr lang="en-CA" altLang="en-US" smtClean="0">
              <a:ea typeface="ＭＳ Ｐゴシック" panose="020B0600070205080204" pitchFamily="34" charset="-128"/>
              <a:cs typeface="Arial" panose="020B0604020202020204" pitchFamily="34" charset="0"/>
            </a:endParaRPr>
          </a:p>
        </p:txBody>
      </p:sp>
      <p:sp>
        <p:nvSpPr>
          <p:cNvPr id="29699" name="Rectangle 3"/>
          <p:cNvSpPr>
            <a:spLocks noGrp="1" noChangeArrowheads="1"/>
          </p:cNvSpPr>
          <p:nvPr>
            <p:ph type="body" sz="quarter" idx="4294967295"/>
          </p:nvPr>
        </p:nvSpPr>
        <p:spPr bwMode="auto">
          <a:xfrm>
            <a:off x="1231900" y="2562225"/>
            <a:ext cx="7912100" cy="32654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pPr>
            <a:r>
              <a:rPr lang="en-US" altLang="en-US" smtClean="0">
                <a:solidFill>
                  <a:srgbClr val="002060"/>
                </a:solidFill>
                <a:ea typeface="ヒラギノ角ゴ Pro W3"/>
                <a:cs typeface="ヒラギノ角ゴ Pro W3"/>
              </a:rPr>
              <a:t>Winning marketing strategies formed by answering:</a:t>
            </a:r>
          </a:p>
          <a:p>
            <a:pPr marL="522306" lvl="1" indent="-294072">
              <a:spcBef>
                <a:spcPts val="553"/>
              </a:spcBef>
              <a:buFont typeface="Verdana" panose="020B0604030504040204" pitchFamily="34" charset="0"/>
              <a:buAutoNum type="arabicPeriod"/>
            </a:pPr>
            <a:r>
              <a:rPr lang="en-US" altLang="en-US" smtClean="0">
                <a:solidFill>
                  <a:srgbClr val="002060"/>
                </a:solidFill>
                <a:ea typeface="ヒラギノ角ゴ Pro W3"/>
              </a:rPr>
              <a:t>What customers will we serve?</a:t>
            </a:r>
          </a:p>
          <a:p>
            <a:pPr marL="749076" lvl="3" indent="-226772">
              <a:spcBef>
                <a:spcPts val="553"/>
              </a:spcBef>
            </a:pPr>
            <a:r>
              <a:rPr lang="en-US" altLang="en-US" b="1" smtClean="0">
                <a:solidFill>
                  <a:srgbClr val="002060"/>
                </a:solidFill>
                <a:ea typeface="ヒラギノ角ゴ Pro W3"/>
              </a:rPr>
              <a:t>Target market</a:t>
            </a:r>
          </a:p>
          <a:p>
            <a:pPr marL="522306" lvl="1" indent="-294072">
              <a:spcBef>
                <a:spcPts val="553"/>
              </a:spcBef>
              <a:buFont typeface="Verdana" panose="020B0604030504040204" pitchFamily="34" charset="0"/>
              <a:buAutoNum type="arabicPeriod"/>
            </a:pPr>
            <a:r>
              <a:rPr lang="en-US" altLang="en-US" smtClean="0">
                <a:solidFill>
                  <a:srgbClr val="002060"/>
                </a:solidFill>
                <a:ea typeface="ヒラギノ角ゴ Pro W3"/>
              </a:rPr>
              <a:t>How can we best serve these customers?</a:t>
            </a:r>
          </a:p>
          <a:p>
            <a:pPr marL="749076" lvl="3" indent="-226772">
              <a:spcBef>
                <a:spcPts val="553"/>
              </a:spcBef>
            </a:pPr>
            <a:r>
              <a:rPr lang="en-US" altLang="en-US" b="1" smtClean="0">
                <a:solidFill>
                  <a:srgbClr val="002060"/>
                </a:solidFill>
                <a:ea typeface="ヒラギノ角ゴ Pro W3"/>
              </a:rPr>
              <a:t>Value proposition</a:t>
            </a:r>
          </a:p>
        </p:txBody>
      </p:sp>
      <p:sp>
        <p:nvSpPr>
          <p:cNvPr id="29700" name="Rectangle 2"/>
          <p:cNvSpPr>
            <a:spLocks noChangeArrowheads="1"/>
          </p:cNvSpPr>
          <p:nvPr/>
        </p:nvSpPr>
        <p:spPr bwMode="auto">
          <a:xfrm>
            <a:off x="228235" y="268834"/>
            <a:ext cx="8681679" cy="629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endParaRPr lang="en-US" altLang="en-US" sz="2580" b="1">
              <a:solidFill>
                <a:schemeClr val="bg2"/>
              </a:solidFill>
              <a:latin typeface="Verdana" panose="020B060403050404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9819946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953537" y="576892"/>
            <a:ext cx="7543800" cy="932596"/>
          </a:xfrm>
          <a:solidFill>
            <a:srgbClr val="FFFFFF"/>
          </a:solidFill>
          <a:ln>
            <a:noFill/>
            <a:miter lim="800000"/>
            <a:headEnd/>
            <a:tailEnd/>
          </a:ln>
        </p:spPr>
        <p:txBody>
          <a:bodyPr>
            <a:normAutofit fontScale="90000"/>
          </a:bodyPr>
          <a:lstStyle/>
          <a:p>
            <a:r>
              <a:rPr lang="en-US" altLang="en-US" smtClean="0">
                <a:ea typeface="ＭＳ Ｐゴシック" panose="020B0600070205080204" pitchFamily="34" charset="-128"/>
                <a:cs typeface="Arial" panose="020B0604020202020204" pitchFamily="34" charset="0"/>
              </a:rPr>
              <a:t>Designing a Customer-Driven  </a:t>
            </a:r>
            <a:br>
              <a:rPr lang="en-US" altLang="en-US" smtClean="0">
                <a:ea typeface="ＭＳ Ｐゴシック" panose="020B0600070205080204" pitchFamily="34" charset="-128"/>
                <a:cs typeface="Arial" panose="020B0604020202020204" pitchFamily="34" charset="0"/>
              </a:rPr>
            </a:br>
            <a:r>
              <a:rPr lang="en-US" altLang="en-US" smtClean="0">
                <a:ea typeface="ＭＳ Ｐゴシック" panose="020B0600070205080204" pitchFamily="34" charset="-128"/>
                <a:cs typeface="Arial" panose="020B0604020202020204" pitchFamily="34" charset="0"/>
              </a:rPr>
              <a:t>Marketing Strategy</a:t>
            </a:r>
            <a:endParaRPr lang="en-CA" altLang="en-US" smtClean="0">
              <a:ea typeface="ＭＳ Ｐゴシック" panose="020B0600070205080204" pitchFamily="34" charset="-128"/>
              <a:cs typeface="Arial" panose="020B0604020202020204" pitchFamily="34" charset="0"/>
            </a:endParaRPr>
          </a:p>
        </p:txBody>
      </p:sp>
      <p:sp>
        <p:nvSpPr>
          <p:cNvPr id="30723" name="Rectangle 3"/>
          <p:cNvSpPr>
            <a:spLocks noGrp="1" noChangeArrowheads="1"/>
          </p:cNvSpPr>
          <p:nvPr>
            <p:ph type="body" sz="quarter" idx="4294967295"/>
          </p:nvPr>
        </p:nvSpPr>
        <p:spPr bwMode="auto">
          <a:xfrm>
            <a:off x="0" y="2444750"/>
            <a:ext cx="4265613" cy="30654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pPr>
            <a:r>
              <a:rPr lang="en-US" altLang="en-US" b="1" smtClean="0">
                <a:solidFill>
                  <a:srgbClr val="002060"/>
                </a:solidFill>
                <a:ea typeface="ヒラギノ角ゴ Pro W3"/>
                <a:cs typeface="ヒラギノ角ゴ Pro W3"/>
              </a:rPr>
              <a:t>Market Segmentation</a:t>
            </a:r>
            <a:r>
              <a:rPr lang="en-US" altLang="en-US" smtClean="0">
                <a:solidFill>
                  <a:srgbClr val="002060"/>
                </a:solidFill>
                <a:ea typeface="ヒラギノ角ゴ Pro W3"/>
                <a:cs typeface="ヒラギノ角ゴ Pro W3"/>
              </a:rPr>
              <a:t>:</a:t>
            </a:r>
          </a:p>
          <a:p>
            <a:pPr marL="455006" lvl="1" indent="-226772">
              <a:spcBef>
                <a:spcPts val="553"/>
              </a:spcBef>
            </a:pPr>
            <a:r>
              <a:rPr lang="en-US" altLang="en-US" smtClean="0">
                <a:solidFill>
                  <a:srgbClr val="002060"/>
                </a:solidFill>
                <a:ea typeface="ヒラギノ角ゴ Pro W3"/>
              </a:rPr>
              <a:t>Dividing the market into groups of customers</a:t>
            </a:r>
          </a:p>
          <a:p>
            <a:pPr marL="226772" indent="-226772">
              <a:spcBef>
                <a:spcPts val="553"/>
              </a:spcBef>
            </a:pPr>
            <a:r>
              <a:rPr lang="en-US" altLang="en-US" b="1" smtClean="0">
                <a:solidFill>
                  <a:srgbClr val="002060"/>
                </a:solidFill>
                <a:ea typeface="ヒラギノ角ゴ Pro W3"/>
                <a:cs typeface="ヒラギノ角ゴ Pro W3"/>
              </a:rPr>
              <a:t>Target Marketing</a:t>
            </a:r>
            <a:r>
              <a:rPr lang="en-US" altLang="en-US" smtClean="0">
                <a:solidFill>
                  <a:srgbClr val="002060"/>
                </a:solidFill>
                <a:ea typeface="ヒラギノ角ゴ Pro W3"/>
                <a:cs typeface="ヒラギノ角ゴ Pro W3"/>
              </a:rPr>
              <a:t>:</a:t>
            </a:r>
          </a:p>
          <a:p>
            <a:pPr marL="455006" lvl="1" indent="-226772">
              <a:spcBef>
                <a:spcPts val="553"/>
              </a:spcBef>
            </a:pPr>
            <a:r>
              <a:rPr lang="en-US" altLang="en-US" smtClean="0">
                <a:solidFill>
                  <a:srgbClr val="002060"/>
                </a:solidFill>
                <a:ea typeface="ヒラギノ角ゴ Pro W3"/>
              </a:rPr>
              <a:t>Selecting one or more segments to serve</a:t>
            </a:r>
          </a:p>
          <a:p>
            <a:pPr marL="226772" indent="-226772">
              <a:spcBef>
                <a:spcPts val="553"/>
              </a:spcBef>
            </a:pPr>
            <a:endParaRPr lang="en-US" altLang="en-US" smtClean="0">
              <a:solidFill>
                <a:srgbClr val="002060"/>
              </a:solidFill>
              <a:ea typeface="ヒラギノ角ゴ Pro W3"/>
              <a:cs typeface="ヒラギノ角ゴ Pro W3"/>
            </a:endParaRPr>
          </a:p>
        </p:txBody>
      </p:sp>
      <p:pic>
        <p:nvPicPr>
          <p:cNvPr id="30724" name="Picture 10" descr="DCTM_Penguin_UK_DK_AL68732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67382" y="2420966"/>
            <a:ext cx="3029955" cy="30884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Oval 2"/>
          <p:cNvSpPr/>
          <p:nvPr/>
        </p:nvSpPr>
        <p:spPr>
          <a:xfrm>
            <a:off x="5672208" y="2584827"/>
            <a:ext cx="1271381" cy="937808"/>
          </a:xfrm>
          <a:prstGeom prst="ellipse">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anchor="ctr"/>
          <a:lstStyle>
            <a:lvl1pPr eaLnBrk="0" hangingPunct="0">
              <a:defRPr>
                <a:solidFill>
                  <a:schemeClr val="tx1"/>
                </a:solidFill>
                <a:latin typeface="Arial" pitchFamily="34" charset="0"/>
                <a:ea typeface="ヒラギノ角ゴ Pro W3"/>
                <a:cs typeface="ヒラギノ角ゴ Pro W3"/>
              </a:defRPr>
            </a:lvl1pPr>
            <a:lvl2pPr marL="742950" indent="-285750" eaLnBrk="0" hangingPunct="0">
              <a:defRPr>
                <a:solidFill>
                  <a:schemeClr val="tx1"/>
                </a:solidFill>
                <a:latin typeface="Arial" pitchFamily="34" charset="0"/>
                <a:ea typeface="ヒラギノ角ゴ Pro W3"/>
                <a:cs typeface="ヒラギノ角ゴ Pro W3"/>
              </a:defRPr>
            </a:lvl2pPr>
            <a:lvl3pPr marL="1143000" indent="-228600" eaLnBrk="0" hangingPunct="0">
              <a:defRPr>
                <a:solidFill>
                  <a:schemeClr val="tx1"/>
                </a:solidFill>
                <a:latin typeface="Arial" pitchFamily="34" charset="0"/>
                <a:ea typeface="ヒラギノ角ゴ Pro W3"/>
                <a:cs typeface="ヒラギノ角ゴ Pro W3"/>
              </a:defRPr>
            </a:lvl3pPr>
            <a:lvl4pPr marL="1600200" indent="-228600" eaLnBrk="0" hangingPunct="0">
              <a:defRPr>
                <a:solidFill>
                  <a:schemeClr val="tx1"/>
                </a:solidFill>
                <a:latin typeface="Arial" pitchFamily="34" charset="0"/>
                <a:ea typeface="ヒラギノ角ゴ Pro W3"/>
                <a:cs typeface="ヒラギノ角ゴ Pro W3"/>
              </a:defRPr>
            </a:lvl4pPr>
            <a:lvl5pPr marL="2057400" indent="-228600" eaLnBrk="0" hangingPunct="0">
              <a:defRPr>
                <a:solidFill>
                  <a:schemeClr val="tx1"/>
                </a:solidFill>
                <a:latin typeface="Arial"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itchFamily="34" charset="0"/>
                <a:ea typeface="ヒラギノ角ゴ Pro W3"/>
                <a:cs typeface="ヒラギノ角ゴ Pro W3"/>
              </a:defRPr>
            </a:lvl9pPr>
          </a:lstStyle>
          <a:p>
            <a:pPr algn="ctr" eaLnBrk="1" hangingPunct="1">
              <a:defRPr/>
            </a:pPr>
            <a:endParaRPr lang="en-US" altLang="en-US" smtClean="0">
              <a:solidFill>
                <a:srgbClr val="FFFFFF"/>
              </a:solidFill>
              <a:latin typeface="Verdana" pitchFamily="34" charset="0"/>
            </a:endParaRPr>
          </a:p>
        </p:txBody>
      </p:sp>
      <p:sp>
        <p:nvSpPr>
          <p:cNvPr id="30726" name="Oval 5"/>
          <p:cNvSpPr>
            <a:spLocks noChangeArrowheads="1"/>
          </p:cNvSpPr>
          <p:nvPr/>
        </p:nvSpPr>
        <p:spPr bwMode="auto">
          <a:xfrm rot="5045107">
            <a:off x="5518588" y="3651382"/>
            <a:ext cx="1662013" cy="1190915"/>
          </a:xfrm>
          <a:prstGeom prst="ellipse">
            <a:avLst/>
          </a:prstGeom>
          <a:noFill/>
          <a:ln w="38100" algn="ctr">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ヒラギノ角ゴ Pro W3"/>
                <a:cs typeface="ヒラギノ角ゴ Pro W3"/>
              </a:defRPr>
            </a:lvl1pPr>
            <a:lvl2pPr marL="742950" indent="-285750" eaLnBrk="0" hangingPunct="0">
              <a:defRPr>
                <a:solidFill>
                  <a:schemeClr val="tx1"/>
                </a:solidFill>
                <a:latin typeface="Arial" panose="020B0604020202020204" pitchFamily="34" charset="0"/>
                <a:ea typeface="ヒラギノ角ゴ Pro W3"/>
                <a:cs typeface="ヒラギノ角ゴ Pro W3"/>
              </a:defRPr>
            </a:lvl2pPr>
            <a:lvl3pPr marL="1143000" indent="-228600" eaLnBrk="0" hangingPunct="0">
              <a:defRPr>
                <a:solidFill>
                  <a:schemeClr val="tx1"/>
                </a:solidFill>
                <a:latin typeface="Arial" panose="020B0604020202020204" pitchFamily="34" charset="0"/>
                <a:ea typeface="ヒラギノ角ゴ Pro W3"/>
                <a:cs typeface="ヒラギノ角ゴ Pro W3"/>
              </a:defRPr>
            </a:lvl3pPr>
            <a:lvl4pPr marL="1600200" indent="-228600" eaLnBrk="0" hangingPunct="0">
              <a:defRPr>
                <a:solidFill>
                  <a:schemeClr val="tx1"/>
                </a:solidFill>
                <a:latin typeface="Arial" panose="020B0604020202020204" pitchFamily="34" charset="0"/>
                <a:ea typeface="ヒラギノ角ゴ Pro W3"/>
                <a:cs typeface="ヒラギノ角ゴ Pro W3"/>
              </a:defRPr>
            </a:lvl4pPr>
            <a:lvl5pPr marL="2057400" indent="-228600" eaLnBrk="0" hangingPunct="0">
              <a:defRPr>
                <a:solidFill>
                  <a:schemeClr val="tx1"/>
                </a:solidFill>
                <a:latin typeface="Arial" panose="020B0604020202020204" pitchFamily="34" charset="0"/>
                <a:ea typeface="ヒラギノ角ゴ Pro W3"/>
                <a:cs typeface="ヒラギノ角ゴ Pro W3"/>
              </a:defRPr>
            </a:lvl5pPr>
            <a:lvl6pPr marL="25146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endParaRPr lang="en-US" altLang="en-US">
              <a:solidFill>
                <a:srgbClr val="FFFFFF"/>
              </a:solidFill>
              <a:latin typeface="Verdana" panose="020B0604030504040204" pitchFamily="34" charset="0"/>
            </a:endParaRPr>
          </a:p>
        </p:txBody>
      </p:sp>
    </p:spTree>
    <p:extLst>
      <p:ext uri="{BB962C8B-B14F-4D97-AF65-F5344CB8AC3E}">
        <p14:creationId xmlns:p14="http://schemas.microsoft.com/office/powerpoint/2010/main" val="7903091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832287" y="288235"/>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Designing a Customer-Driven </a:t>
            </a:r>
            <a:br>
              <a:rPr lang="en-US" altLang="en-US" smtClean="0">
                <a:ea typeface="ＭＳ Ｐゴシック" panose="020B0600070205080204" pitchFamily="34" charset="-128"/>
                <a:cs typeface="Arial" panose="020B0604020202020204" pitchFamily="34" charset="0"/>
              </a:rPr>
            </a:br>
            <a:r>
              <a:rPr lang="en-US" altLang="en-US" smtClean="0">
                <a:ea typeface="ＭＳ Ｐゴシック" panose="020B0600070205080204" pitchFamily="34" charset="-128"/>
                <a:cs typeface="Arial" panose="020B0604020202020204" pitchFamily="34" charset="0"/>
              </a:rPr>
              <a:t>Marketing Strategy</a:t>
            </a:r>
          </a:p>
        </p:txBody>
      </p:sp>
      <p:sp>
        <p:nvSpPr>
          <p:cNvPr id="31747" name="Rectangle 3"/>
          <p:cNvSpPr>
            <a:spLocks noGrp="1" noChangeArrowheads="1"/>
          </p:cNvSpPr>
          <p:nvPr>
            <p:ph type="body" sz="quarter" idx="4294967295"/>
          </p:nvPr>
        </p:nvSpPr>
        <p:spPr bwMode="auto">
          <a:xfrm>
            <a:off x="461963" y="2463800"/>
            <a:ext cx="8682037" cy="17240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r>
              <a:rPr lang="en-US" altLang="en-US" b="1" smtClean="0">
                <a:solidFill>
                  <a:srgbClr val="002060"/>
                </a:solidFill>
                <a:ea typeface="ヒラギノ角ゴ Pro W3"/>
                <a:cs typeface="ヒラギノ角ゴ Pro W3"/>
              </a:rPr>
              <a:t>Value Proposition</a:t>
            </a:r>
            <a:r>
              <a:rPr lang="en-US" altLang="en-US" smtClean="0">
                <a:solidFill>
                  <a:srgbClr val="002060"/>
                </a:solidFill>
                <a:ea typeface="ヒラギノ角ゴ Pro W3"/>
                <a:cs typeface="ヒラギノ角ゴ Pro W3"/>
              </a:rPr>
              <a:t>:</a:t>
            </a:r>
          </a:p>
          <a:p>
            <a:pPr marL="455006" lvl="1" indent="-226772"/>
            <a:r>
              <a:rPr lang="en-US" altLang="en-US" smtClean="0">
                <a:solidFill>
                  <a:srgbClr val="002060"/>
                </a:solidFill>
                <a:ea typeface="ヒラギノ角ゴ Pro W3"/>
              </a:rPr>
              <a:t>The benefits promised to deliver to consumers</a:t>
            </a:r>
          </a:p>
          <a:p>
            <a:pPr marL="455006" lvl="1" indent="-226772"/>
            <a:r>
              <a:rPr lang="en-US" altLang="en-US" smtClean="0">
                <a:solidFill>
                  <a:srgbClr val="002060"/>
                </a:solidFill>
                <a:ea typeface="ヒラギノ角ゴ Pro W3"/>
              </a:rPr>
              <a:t>Differentiates brands within the marketplace</a:t>
            </a:r>
          </a:p>
        </p:txBody>
      </p:sp>
      <p:pic>
        <p:nvPicPr>
          <p:cNvPr id="31748" name="Picture 8" descr="DCTM_PI_UK_CM_AL498947"/>
          <p:cNvPicPr>
            <a:picLocks noChangeAspect="1" noChangeArrowheads="1"/>
          </p:cNvPicPr>
          <p:nvPr/>
        </p:nvPicPr>
        <p:blipFill>
          <a:blip r:embed="rId3" cstate="print">
            <a:lum contrast="20000"/>
            <a:extLst>
              <a:ext uri="{28A0092B-C50C-407E-A947-70E740481C1C}">
                <a14:useLocalDpi xmlns:a14="http://schemas.microsoft.com/office/drawing/2010/main" val="0"/>
              </a:ext>
            </a:extLst>
          </a:blip>
          <a:srcRect/>
          <a:stretch>
            <a:fillRect/>
          </a:stretch>
        </p:blipFill>
        <p:spPr bwMode="auto">
          <a:xfrm>
            <a:off x="2690531" y="4017142"/>
            <a:ext cx="3827313" cy="1714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511312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question </a:t>
            </a:r>
            <a:endParaRPr lang="en-US" dirty="0"/>
          </a:p>
        </p:txBody>
      </p:sp>
      <p:sp>
        <p:nvSpPr>
          <p:cNvPr id="6" name="Content Placeholder 5"/>
          <p:cNvSpPr>
            <a:spLocks noGrp="1"/>
          </p:cNvSpPr>
          <p:nvPr>
            <p:ph sz="half" idx="2"/>
          </p:nvPr>
        </p:nvSpPr>
        <p:spPr>
          <a:xfrm>
            <a:off x="4705668" y="2123283"/>
            <a:ext cx="3703320" cy="4023359"/>
          </a:xfrm>
        </p:spPr>
        <p:txBody>
          <a:bodyPr/>
          <a:lstStyle/>
          <a:p>
            <a:pPr marL="0" indent="0">
              <a:buNone/>
            </a:pPr>
            <a:r>
              <a:rPr lang="en-US" sz="2800" dirty="0" smtClean="0"/>
              <a:t>Who are the target market and what is the value they get from the following: </a:t>
            </a:r>
          </a:p>
          <a:p>
            <a:pPr marL="0" indent="0">
              <a:buNone/>
            </a:pPr>
            <a:endParaRPr lang="en-US" sz="2800" dirty="0"/>
          </a:p>
          <a:p>
            <a:pPr marL="0" indent="0">
              <a:buNone/>
            </a:pPr>
            <a:r>
              <a:rPr lang="en-US" sz="2800" dirty="0" smtClean="0"/>
              <a:t>1- Apple </a:t>
            </a:r>
            <a:r>
              <a:rPr lang="en-US" sz="2800" dirty="0" err="1" smtClean="0"/>
              <a:t>iphone</a:t>
            </a:r>
            <a:r>
              <a:rPr lang="en-US" sz="2800" dirty="0" smtClean="0"/>
              <a:t> 7 </a:t>
            </a:r>
          </a:p>
          <a:p>
            <a:pPr marL="0" indent="0">
              <a:buNone/>
            </a:pPr>
            <a:r>
              <a:rPr lang="en-US" sz="2800" dirty="0" smtClean="0"/>
              <a:t>2- Walmart</a:t>
            </a:r>
          </a:p>
          <a:p>
            <a:pPr marL="0" indent="0">
              <a:buNone/>
            </a:pPr>
            <a:r>
              <a:rPr lang="en-US" sz="2800" dirty="0" smtClean="0"/>
              <a:t>3-Royal Bank of Canada </a:t>
            </a:r>
            <a:endParaRPr lang="en-US" sz="2800" dirty="0"/>
          </a:p>
        </p:txBody>
      </p:sp>
      <p:sp>
        <p:nvSpPr>
          <p:cNvPr id="3" name="Slide Number Placeholder 2"/>
          <p:cNvSpPr>
            <a:spLocks noGrp="1"/>
          </p:cNvSpPr>
          <p:nvPr>
            <p:ph type="sldNum" sz="quarter" idx="12"/>
          </p:nvPr>
        </p:nvSpPr>
        <p:spPr/>
        <p:txBody>
          <a:bodyPr/>
          <a:lstStyle/>
          <a:p>
            <a:pPr>
              <a:defRPr/>
            </a:pPr>
            <a:fld id="{3C521626-68DA-485D-8E74-CD2F0630248E}" type="slidenum">
              <a:rPr lang="en-US" smtClean="0"/>
              <a:pPr>
                <a:defRPr/>
              </a:pPr>
              <a:t>20</a:t>
            </a:fld>
            <a:endParaRPr lang="en-US" dirty="0"/>
          </a:p>
        </p:txBody>
      </p:sp>
      <p:pic>
        <p:nvPicPr>
          <p:cNvPr id="7" name="Content Placeholder 6" descr="Red and Green Question Marks.jpg"/>
          <p:cNvPicPr>
            <a:picLocks noGrp="1" noChangeAspect="1"/>
          </p:cNvPicPr>
          <p:nvPr>
            <p:ph sz="half" idx="1"/>
          </p:nvPr>
        </p:nvPicPr>
        <p:blipFill>
          <a:blip r:embed="rId2" cstate="screen"/>
          <a:stretch>
            <a:fillRect/>
          </a:stretch>
        </p:blipFill>
        <p:spPr>
          <a:xfrm>
            <a:off x="1166278" y="1846263"/>
            <a:ext cx="3015732" cy="4022725"/>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Tree>
    <p:extLst>
      <p:ext uri="{BB962C8B-B14F-4D97-AF65-F5344CB8AC3E}">
        <p14:creationId xmlns:p14="http://schemas.microsoft.com/office/powerpoint/2010/main" val="21745543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6" name="Rectangle 2"/>
          <p:cNvSpPr>
            <a:spLocks noGrp="1" noChangeArrowheads="1"/>
          </p:cNvSpPr>
          <p:nvPr>
            <p:ph type="title"/>
          </p:nvPr>
        </p:nvSpPr>
        <p:spPr>
          <a:xfrm>
            <a:off x="609600" y="685800"/>
            <a:ext cx="8077200" cy="932596"/>
          </a:xfrm>
        </p:spPr>
        <p:txBody>
          <a:bodyPr rtlCol="0">
            <a:noAutofit/>
          </a:bodyPr>
          <a:lstStyle/>
          <a:p>
            <a:pPr fontAlgn="auto">
              <a:spcAft>
                <a:spcPts val="0"/>
              </a:spcAft>
              <a:defRPr/>
            </a:pPr>
            <a:r>
              <a:rPr lang="en-US" sz="4000" dirty="0" smtClean="0">
                <a:ea typeface="+mj-ea"/>
              </a:rPr>
              <a:t>Customer Driven Marketing Strategy:</a:t>
            </a:r>
            <a:br>
              <a:rPr lang="en-US" sz="4000" dirty="0" smtClean="0">
                <a:ea typeface="+mj-ea"/>
              </a:rPr>
            </a:br>
            <a:r>
              <a:rPr lang="en-US" sz="4000" dirty="0" smtClean="0">
                <a:ea typeface="+mj-ea"/>
              </a:rPr>
              <a:t>Marketing Management Orientations</a:t>
            </a:r>
          </a:p>
        </p:txBody>
      </p:sp>
      <p:sp>
        <p:nvSpPr>
          <p:cNvPr id="32771" name="Rectangle 3"/>
          <p:cNvSpPr>
            <a:spLocks noGrp="1" noChangeArrowheads="1"/>
          </p:cNvSpPr>
          <p:nvPr>
            <p:ph type="body" sz="quarter" idx="4294967295"/>
          </p:nvPr>
        </p:nvSpPr>
        <p:spPr bwMode="auto">
          <a:xfrm>
            <a:off x="944562" y="2438400"/>
            <a:ext cx="7742238" cy="3429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pPr>
            <a:r>
              <a:rPr lang="en-US" altLang="en-US" smtClean="0">
                <a:solidFill>
                  <a:srgbClr val="002060"/>
                </a:solidFill>
                <a:ea typeface="ヒラギノ角ゴ Pro W3"/>
                <a:cs typeface="ヒラギノ角ゴ Pro W3"/>
              </a:rPr>
              <a:t>Strategies based upon one or more orientations:</a:t>
            </a:r>
          </a:p>
          <a:p>
            <a:pPr marL="455006" lvl="1" indent="-226772">
              <a:spcBef>
                <a:spcPts val="553"/>
              </a:spcBef>
            </a:pPr>
            <a:r>
              <a:rPr lang="en-US" altLang="en-US" smtClean="0">
                <a:solidFill>
                  <a:srgbClr val="002060"/>
                </a:solidFill>
                <a:ea typeface="ヒラギノ角ゴ Pro W3"/>
              </a:rPr>
              <a:t>Production Concept</a:t>
            </a:r>
          </a:p>
          <a:p>
            <a:pPr marL="455006" lvl="1" indent="-226772">
              <a:spcBef>
                <a:spcPts val="553"/>
              </a:spcBef>
            </a:pPr>
            <a:r>
              <a:rPr lang="en-US" altLang="en-US" smtClean="0">
                <a:solidFill>
                  <a:srgbClr val="002060"/>
                </a:solidFill>
                <a:ea typeface="ヒラギノ角ゴ Pro W3"/>
              </a:rPr>
              <a:t>Product Concept</a:t>
            </a:r>
          </a:p>
          <a:p>
            <a:pPr marL="455006" lvl="1" indent="-226772">
              <a:spcBef>
                <a:spcPts val="553"/>
              </a:spcBef>
            </a:pPr>
            <a:r>
              <a:rPr lang="en-US" altLang="en-US" smtClean="0">
                <a:solidFill>
                  <a:srgbClr val="002060"/>
                </a:solidFill>
                <a:ea typeface="ヒラギノ角ゴ Pro W3"/>
              </a:rPr>
              <a:t>Selling Concept</a:t>
            </a:r>
          </a:p>
          <a:p>
            <a:pPr marL="455006" lvl="1" indent="-226772">
              <a:spcBef>
                <a:spcPts val="553"/>
              </a:spcBef>
            </a:pPr>
            <a:r>
              <a:rPr lang="en-US" altLang="en-US" smtClean="0">
                <a:solidFill>
                  <a:srgbClr val="002060"/>
                </a:solidFill>
                <a:ea typeface="ヒラギノ角ゴ Pro W3"/>
              </a:rPr>
              <a:t>Marketing Concept</a:t>
            </a:r>
          </a:p>
          <a:p>
            <a:pPr marL="455006" lvl="1" indent="-226772">
              <a:spcBef>
                <a:spcPts val="553"/>
              </a:spcBef>
            </a:pPr>
            <a:r>
              <a:rPr lang="en-US" altLang="en-US" smtClean="0">
                <a:solidFill>
                  <a:srgbClr val="002060"/>
                </a:solidFill>
                <a:ea typeface="ヒラギノ角ゴ Pro W3"/>
              </a:rPr>
              <a:t>Societal Marketing Concept</a:t>
            </a:r>
          </a:p>
        </p:txBody>
      </p:sp>
    </p:spTree>
    <p:extLst>
      <p:ext uri="{BB962C8B-B14F-4D97-AF65-F5344CB8AC3E}">
        <p14:creationId xmlns:p14="http://schemas.microsoft.com/office/powerpoint/2010/main" val="4994538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1031081" y="381000"/>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Marketing Management Orientations</a:t>
            </a:r>
          </a:p>
        </p:txBody>
      </p:sp>
      <p:sp>
        <p:nvSpPr>
          <p:cNvPr id="33795" name="Rectangle 3"/>
          <p:cNvSpPr>
            <a:spLocks noGrp="1" noChangeArrowheads="1"/>
          </p:cNvSpPr>
          <p:nvPr>
            <p:ph type="body" sz="quarter" idx="4294967295"/>
          </p:nvPr>
        </p:nvSpPr>
        <p:spPr bwMode="auto">
          <a:xfrm>
            <a:off x="461963" y="2058988"/>
            <a:ext cx="8682037" cy="5445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buClr>
                <a:schemeClr val="bg2"/>
              </a:buClr>
            </a:pPr>
            <a:r>
              <a:rPr lang="en-US" altLang="en-US" smtClean="0">
                <a:ea typeface="ヒラギノ角ゴ Pro W3"/>
                <a:cs typeface="ヒラギノ角ゴ Pro W3"/>
              </a:rPr>
              <a:t>Selling and Marketing Concepts:</a:t>
            </a:r>
            <a:endParaRPr lang="en-US" altLang="en-US" smtClean="0">
              <a:latin typeface="Arial" panose="020B0604020202020204" pitchFamily="34" charset="0"/>
              <a:ea typeface="ＭＳ Ｐゴシック" panose="020B0600070205080204" pitchFamily="34" charset="-128"/>
              <a:cs typeface="Arial" panose="020B0604020202020204" pitchFamily="34" charset="0"/>
            </a:endParaRPr>
          </a:p>
        </p:txBody>
      </p:sp>
      <p:pic>
        <p:nvPicPr>
          <p:cNvPr id="33798" name="Picture 6" descr="fg01_03"/>
          <p:cNvPicPr>
            <a:picLocks noChangeAspect="1" noChangeArrowheads="1"/>
          </p:cNvPicPr>
          <p:nvPr/>
        </p:nvPicPr>
        <p:blipFill>
          <a:blip r:embed="rId3">
            <a:extLst>
              <a:ext uri="{28A0092B-C50C-407E-A947-70E740481C1C}">
                <a14:useLocalDpi xmlns:a14="http://schemas.microsoft.com/office/drawing/2010/main" val="0"/>
              </a:ext>
            </a:extLst>
          </a:blip>
          <a:srcRect b="8948"/>
          <a:stretch>
            <a:fillRect/>
          </a:stretch>
        </p:blipFill>
        <p:spPr bwMode="auto">
          <a:xfrm>
            <a:off x="646665" y="2707722"/>
            <a:ext cx="6504676" cy="2866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310109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797174" y="381000"/>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Marketing Management Orientations</a:t>
            </a:r>
          </a:p>
        </p:txBody>
      </p:sp>
      <p:sp>
        <p:nvSpPr>
          <p:cNvPr id="34819" name="Rectangle 3"/>
          <p:cNvSpPr>
            <a:spLocks noGrp="1" noChangeArrowheads="1"/>
          </p:cNvSpPr>
          <p:nvPr>
            <p:ph type="body" sz="quarter" idx="4294967295"/>
          </p:nvPr>
        </p:nvSpPr>
        <p:spPr bwMode="auto">
          <a:xfrm>
            <a:off x="0" y="2319338"/>
            <a:ext cx="7935913" cy="22066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pPr>
            <a:r>
              <a:rPr lang="en-US" altLang="en-US" b="1" smtClean="0">
                <a:solidFill>
                  <a:srgbClr val="002060"/>
                </a:solidFill>
                <a:ea typeface="ヒラギノ角ゴ Pro W3"/>
                <a:cs typeface="ヒラギノ角ゴ Pro W3"/>
              </a:rPr>
              <a:t>Societal Marketing Concept</a:t>
            </a:r>
            <a:r>
              <a:rPr lang="en-US" altLang="en-US" smtClean="0">
                <a:solidFill>
                  <a:srgbClr val="002060"/>
                </a:solidFill>
                <a:ea typeface="ヒラギノ角ゴ Pro W3"/>
                <a:cs typeface="ヒラギノ角ゴ Pro W3"/>
              </a:rPr>
              <a:t>:</a:t>
            </a:r>
          </a:p>
          <a:p>
            <a:pPr marL="455006" lvl="1" indent="-226772">
              <a:spcBef>
                <a:spcPts val="553"/>
              </a:spcBef>
            </a:pPr>
            <a:r>
              <a:rPr lang="en-US" altLang="en-US" smtClean="0">
                <a:solidFill>
                  <a:srgbClr val="002060"/>
                </a:solidFill>
                <a:ea typeface="ヒラギノ角ゴ Pro W3"/>
              </a:rPr>
              <a:t>Considers society’s long-run interests</a:t>
            </a:r>
          </a:p>
          <a:p>
            <a:pPr marL="455006" lvl="1" indent="-226772">
              <a:spcBef>
                <a:spcPts val="553"/>
              </a:spcBef>
            </a:pPr>
            <a:r>
              <a:rPr lang="en-US" altLang="en-US" smtClean="0">
                <a:solidFill>
                  <a:srgbClr val="002060"/>
                </a:solidFill>
                <a:ea typeface="ヒラギノ角ゴ Pro W3"/>
              </a:rPr>
              <a:t>Results in </a:t>
            </a:r>
            <a:r>
              <a:rPr lang="en-US" altLang="en-US" b="1" smtClean="0">
                <a:solidFill>
                  <a:srgbClr val="002060"/>
                </a:solidFill>
                <a:ea typeface="ヒラギノ角ゴ Pro W3"/>
              </a:rPr>
              <a:t>sustainable marketing,</a:t>
            </a:r>
            <a:r>
              <a:rPr lang="en-US" altLang="en-US" smtClean="0">
                <a:solidFill>
                  <a:srgbClr val="002060"/>
                </a:solidFill>
                <a:ea typeface="ヒラギノ角ゴ Pro W3"/>
              </a:rPr>
              <a:t> socially and environmentally responsible marketing that meets present needs while considering future interests</a:t>
            </a:r>
          </a:p>
        </p:txBody>
      </p:sp>
      <p:sp>
        <p:nvSpPr>
          <p:cNvPr id="34820" name="Rectangle 2"/>
          <p:cNvSpPr>
            <a:spLocks noChangeArrowheads="1"/>
          </p:cNvSpPr>
          <p:nvPr/>
        </p:nvSpPr>
        <p:spPr bwMode="auto">
          <a:xfrm>
            <a:off x="228235" y="4754514"/>
            <a:ext cx="8681679" cy="632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r>
              <a:rPr lang="en-US" altLang="en-US" sz="2580" b="1">
                <a:solidFill>
                  <a:srgbClr val="7030A0"/>
                </a:solidFill>
                <a:latin typeface="Verdana" panose="020B0604030504040204" pitchFamily="34" charset="0"/>
                <a:ea typeface="ＭＳ Ｐゴシック" panose="020B0600070205080204" pitchFamily="34" charset="-128"/>
                <a:cs typeface="Arial" panose="020B0604020202020204" pitchFamily="34" charset="0"/>
              </a:rPr>
              <a:t>…all while achieving profitability</a:t>
            </a:r>
          </a:p>
        </p:txBody>
      </p:sp>
    </p:spTree>
    <p:extLst>
      <p:ext uri="{BB962C8B-B14F-4D97-AF65-F5344CB8AC3E}">
        <p14:creationId xmlns:p14="http://schemas.microsoft.com/office/powerpoint/2010/main" val="829913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ChangeArrowheads="1"/>
          </p:cNvSpPr>
          <p:nvPr/>
        </p:nvSpPr>
        <p:spPr bwMode="auto">
          <a:xfrm>
            <a:off x="74617" y="1467064"/>
            <a:ext cx="8681679" cy="632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defTabSz="992188" eaLnBrk="0" hangingPunct="0">
              <a:defRPr>
                <a:solidFill>
                  <a:schemeClr val="tx1"/>
                </a:solidFill>
                <a:latin typeface="Arial" panose="020B0604020202020204" pitchFamily="34" charset="0"/>
                <a:ea typeface="ヒラギノ角ゴ Pro W3"/>
                <a:cs typeface="ヒラギノ角ゴ Pro W3"/>
              </a:defRPr>
            </a:lvl1pPr>
            <a:lvl2pPr marL="742950" indent="-285750" defTabSz="992188" eaLnBrk="0" hangingPunct="0">
              <a:defRPr>
                <a:solidFill>
                  <a:schemeClr val="tx1"/>
                </a:solidFill>
                <a:latin typeface="Arial" panose="020B0604020202020204" pitchFamily="34" charset="0"/>
                <a:ea typeface="ヒラギノ角ゴ Pro W3"/>
                <a:cs typeface="ヒラギノ角ゴ Pro W3"/>
              </a:defRPr>
            </a:lvl2pPr>
            <a:lvl3pPr marL="1143000" indent="-228600" defTabSz="992188" eaLnBrk="0" hangingPunct="0">
              <a:defRPr>
                <a:solidFill>
                  <a:schemeClr val="tx1"/>
                </a:solidFill>
                <a:latin typeface="Arial" panose="020B0604020202020204" pitchFamily="34" charset="0"/>
                <a:ea typeface="ヒラギノ角ゴ Pro W3"/>
                <a:cs typeface="ヒラギノ角ゴ Pro W3"/>
              </a:defRPr>
            </a:lvl3pPr>
            <a:lvl4pPr marL="1600200" indent="-228600" defTabSz="992188" eaLnBrk="0" hangingPunct="0">
              <a:defRPr>
                <a:solidFill>
                  <a:schemeClr val="tx1"/>
                </a:solidFill>
                <a:latin typeface="Arial" panose="020B0604020202020204" pitchFamily="34" charset="0"/>
                <a:ea typeface="ヒラギノ角ゴ Pro W3"/>
                <a:cs typeface="ヒラギノ角ゴ Pro W3"/>
              </a:defRPr>
            </a:lvl4pPr>
            <a:lvl5pPr marL="2057400" indent="-228600" defTabSz="992188" eaLnBrk="0" hangingPunct="0">
              <a:defRPr>
                <a:solidFill>
                  <a:schemeClr val="tx1"/>
                </a:solidFill>
                <a:latin typeface="Arial" panose="020B0604020202020204" pitchFamily="34" charset="0"/>
                <a:ea typeface="ヒラギノ角ゴ Pro W3"/>
                <a:cs typeface="ヒラギノ角ゴ Pro W3"/>
              </a:defRPr>
            </a:lvl5pPr>
            <a:lvl6pPr marL="25146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6pPr>
            <a:lvl7pPr marL="29718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7pPr>
            <a:lvl8pPr marL="34290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8pPr>
            <a:lvl9pPr marL="3886200" indent="-228600" defTabSz="992188" eaLnBrk="0" fontAlgn="base" hangingPunct="0">
              <a:spcBef>
                <a:spcPct val="0"/>
              </a:spcBef>
              <a:spcAft>
                <a:spcPct val="0"/>
              </a:spcAft>
              <a:defRPr>
                <a:solidFill>
                  <a:schemeClr val="tx1"/>
                </a:solidFill>
                <a:latin typeface="Arial" panose="020B0604020202020204" pitchFamily="34" charset="0"/>
                <a:ea typeface="ヒラギノ角ゴ Pro W3"/>
                <a:cs typeface="ヒラギノ角ゴ Pro W3"/>
              </a:defRPr>
            </a:lvl9pPr>
          </a:lstStyle>
          <a:p>
            <a:pPr algn="ctr" eaLnBrk="1" hangingPunct="1">
              <a:lnSpc>
                <a:spcPct val="85000"/>
              </a:lnSpc>
              <a:spcAft>
                <a:spcPts val="599"/>
              </a:spcAft>
            </a:pPr>
            <a:endParaRPr lang="en-US" altLang="en-US" sz="3318" b="1" dirty="0">
              <a:solidFill>
                <a:srgbClr val="002060"/>
              </a:solidFill>
              <a:latin typeface="Californian FB" panose="0207040306080B030204" pitchFamily="18" charset="0"/>
              <a:ea typeface="ＭＳ Ｐゴシック" panose="020B0600070205080204" pitchFamily="34" charset="-128"/>
              <a:cs typeface="Arial" panose="020B0604020202020204" pitchFamily="34" charset="0"/>
            </a:endParaRPr>
          </a:p>
        </p:txBody>
      </p:sp>
      <p:pic>
        <p:nvPicPr>
          <p:cNvPr id="35845" name="Picture 5" descr="fg01_04"/>
          <p:cNvPicPr>
            <a:picLocks noChangeAspect="1" noChangeArrowheads="1"/>
          </p:cNvPicPr>
          <p:nvPr/>
        </p:nvPicPr>
        <p:blipFill>
          <a:blip r:embed="rId3">
            <a:extLst>
              <a:ext uri="{28A0092B-C50C-407E-A947-70E740481C1C}">
                <a14:useLocalDpi xmlns:a14="http://schemas.microsoft.com/office/drawing/2010/main" val="0"/>
              </a:ext>
            </a:extLst>
          </a:blip>
          <a:srcRect b="6248"/>
          <a:stretch>
            <a:fillRect/>
          </a:stretch>
        </p:blipFill>
        <p:spPr bwMode="auto">
          <a:xfrm>
            <a:off x="1265530" y="2358055"/>
            <a:ext cx="6301313" cy="3385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838200" y="534468"/>
            <a:ext cx="7543800" cy="932596"/>
          </a:xfrm>
        </p:spPr>
        <p:txBody>
          <a:bodyPr>
            <a:normAutofit/>
          </a:bodyPr>
          <a:lstStyle/>
          <a:p>
            <a:r>
              <a:rPr lang="en-US" dirty="0"/>
              <a:t>Societal Marketing </a:t>
            </a:r>
            <a:r>
              <a:rPr lang="en-US" dirty="0" smtClean="0"/>
              <a:t>Concept</a:t>
            </a:r>
            <a:endParaRPr lang="en-US" dirty="0"/>
          </a:p>
        </p:txBody>
      </p:sp>
    </p:spTree>
    <p:extLst>
      <p:ext uri="{BB962C8B-B14F-4D97-AF65-F5344CB8AC3E}">
        <p14:creationId xmlns:p14="http://schemas.microsoft.com/office/powerpoint/2010/main" val="3266238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928688" y="457200"/>
            <a:ext cx="7543800" cy="932596"/>
          </a:xfrm>
          <a:solidFill>
            <a:srgbClr val="FFFFFF"/>
          </a:solidFill>
          <a:ln>
            <a:noFill/>
            <a:miter lim="800000"/>
            <a:headEnd/>
            <a:tailEnd/>
          </a:ln>
        </p:spPr>
        <p:txBody>
          <a:bodyPr>
            <a:normAutofit fontScale="90000"/>
          </a:bodyPr>
          <a:lstStyle/>
          <a:p>
            <a:pPr eaLnBrk="1" hangingPunct="1"/>
            <a:r>
              <a:rPr lang="en-US" altLang="en-US" smtClean="0">
                <a:ea typeface="ＭＳ Ｐゴシック" panose="020B0600070205080204" pitchFamily="34" charset="-128"/>
                <a:cs typeface="Arial" panose="020B0604020202020204" pitchFamily="34" charset="0"/>
              </a:rPr>
              <a:t>Preparing an Integrated </a:t>
            </a:r>
            <a:br>
              <a:rPr lang="en-US" altLang="en-US" smtClean="0">
                <a:ea typeface="ＭＳ Ｐゴシック" panose="020B0600070205080204" pitchFamily="34" charset="-128"/>
                <a:cs typeface="Arial" panose="020B0604020202020204" pitchFamily="34" charset="0"/>
              </a:rPr>
            </a:br>
            <a:r>
              <a:rPr lang="en-US" altLang="en-US" smtClean="0">
                <a:ea typeface="ＭＳ Ｐゴシック" panose="020B0600070205080204" pitchFamily="34" charset="-128"/>
                <a:cs typeface="Arial" panose="020B0604020202020204" pitchFamily="34" charset="0"/>
              </a:rPr>
              <a:t>Marketing Plan and Program</a:t>
            </a:r>
          </a:p>
        </p:txBody>
      </p:sp>
      <p:sp>
        <p:nvSpPr>
          <p:cNvPr id="36867" name="Rectangle 3"/>
          <p:cNvSpPr>
            <a:spLocks noGrp="1" noChangeArrowheads="1"/>
          </p:cNvSpPr>
          <p:nvPr>
            <p:ph type="body" sz="quarter" idx="4294967295"/>
          </p:nvPr>
        </p:nvSpPr>
        <p:spPr bwMode="auto">
          <a:xfrm>
            <a:off x="928688" y="2262188"/>
            <a:ext cx="8215312" cy="377348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226772" indent="-226772">
              <a:spcBef>
                <a:spcPts val="553"/>
              </a:spcBef>
            </a:pPr>
            <a:r>
              <a:rPr lang="en-US" altLang="en-US" b="1" smtClean="0">
                <a:solidFill>
                  <a:srgbClr val="002060"/>
                </a:solidFill>
                <a:ea typeface="ヒラギノ角ゴ Pro W3"/>
                <a:cs typeface="ヒラギノ角ゴ Pro W3"/>
              </a:rPr>
              <a:t>Integrated Marketing Plan:</a:t>
            </a:r>
          </a:p>
          <a:p>
            <a:pPr marL="455006" lvl="1" indent="-226772">
              <a:spcBef>
                <a:spcPts val="553"/>
              </a:spcBef>
            </a:pPr>
            <a:r>
              <a:rPr lang="en-US" altLang="en-US" smtClean="0">
                <a:solidFill>
                  <a:srgbClr val="002060"/>
                </a:solidFill>
                <a:ea typeface="ヒラギノ角ゴ Pro W3"/>
              </a:rPr>
              <a:t>Analyzes firm’s current situation and transforms the marketing strategy into action</a:t>
            </a:r>
          </a:p>
          <a:p>
            <a:pPr marL="455006" lvl="1" indent="-226772">
              <a:spcBef>
                <a:spcPts val="553"/>
              </a:spcBef>
            </a:pPr>
            <a:r>
              <a:rPr lang="en-US" altLang="en-US" smtClean="0">
                <a:solidFill>
                  <a:srgbClr val="002060"/>
                </a:solidFill>
                <a:ea typeface="ヒラギノ角ゴ Pro W3"/>
              </a:rPr>
              <a:t>Describes the four P (marketing mix) strategies:</a:t>
            </a:r>
          </a:p>
          <a:p>
            <a:pPr marL="1212861" lvl="4" indent="-316017">
              <a:spcBef>
                <a:spcPts val="553"/>
              </a:spcBef>
              <a:buFont typeface="Wingdings" panose="05000000000000000000" pitchFamily="2" charset="2"/>
              <a:buChar char="ü"/>
            </a:pPr>
            <a:r>
              <a:rPr lang="en-US" altLang="en-US" smtClean="0">
                <a:solidFill>
                  <a:srgbClr val="002060"/>
                </a:solidFill>
                <a:ea typeface="ヒラギノ角ゴ Pro W3"/>
              </a:rPr>
              <a:t>Product</a:t>
            </a:r>
          </a:p>
          <a:p>
            <a:pPr marL="1212861" lvl="4" indent="-316017">
              <a:spcBef>
                <a:spcPts val="553"/>
              </a:spcBef>
              <a:buFont typeface="Wingdings" panose="05000000000000000000" pitchFamily="2" charset="2"/>
              <a:buChar char="ü"/>
            </a:pPr>
            <a:r>
              <a:rPr lang="en-US" altLang="en-US" smtClean="0">
                <a:solidFill>
                  <a:srgbClr val="002060"/>
                </a:solidFill>
                <a:ea typeface="ヒラギノ角ゴ Pro W3"/>
              </a:rPr>
              <a:t>Price</a:t>
            </a:r>
          </a:p>
          <a:p>
            <a:pPr marL="1212861" lvl="4" indent="-316017">
              <a:spcBef>
                <a:spcPts val="553"/>
              </a:spcBef>
              <a:buFont typeface="Wingdings" panose="05000000000000000000" pitchFamily="2" charset="2"/>
              <a:buChar char="ü"/>
            </a:pPr>
            <a:r>
              <a:rPr lang="en-US" altLang="en-US" smtClean="0">
                <a:solidFill>
                  <a:srgbClr val="002060"/>
                </a:solidFill>
                <a:ea typeface="ヒラギノ角ゴ Pro W3"/>
              </a:rPr>
              <a:t>Place (Distribution)</a:t>
            </a:r>
          </a:p>
          <a:p>
            <a:pPr marL="1212861" lvl="4" indent="-316017">
              <a:spcBef>
                <a:spcPts val="553"/>
              </a:spcBef>
              <a:buFont typeface="Wingdings" panose="05000000000000000000" pitchFamily="2" charset="2"/>
              <a:buChar char="ü"/>
            </a:pPr>
            <a:r>
              <a:rPr lang="en-US" altLang="en-US" smtClean="0">
                <a:solidFill>
                  <a:srgbClr val="002060"/>
                </a:solidFill>
                <a:ea typeface="ヒラギノ角ゴ Pro W3"/>
              </a:rPr>
              <a:t>Promotion</a:t>
            </a:r>
          </a:p>
        </p:txBody>
      </p:sp>
    </p:spTree>
    <p:extLst>
      <p:ext uri="{BB962C8B-B14F-4D97-AF65-F5344CB8AC3E}">
        <p14:creationId xmlns:p14="http://schemas.microsoft.com/office/powerpoint/2010/main" val="1243486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Title 5"/>
          <p:cNvSpPr>
            <a:spLocks noGrp="1"/>
          </p:cNvSpPr>
          <p:nvPr>
            <p:ph type="title"/>
          </p:nvPr>
        </p:nvSpPr>
        <p:spPr>
          <a:xfrm>
            <a:off x="914400" y="457200"/>
            <a:ext cx="7543800" cy="932596"/>
          </a:xfrm>
          <a:solidFill>
            <a:srgbClr val="FFFFFF"/>
          </a:solidFill>
          <a:ln>
            <a:noFill/>
            <a:miter lim="800000"/>
            <a:headEnd/>
            <a:tailEnd/>
          </a:ln>
        </p:spPr>
        <p:txBody>
          <a:bodyPr/>
          <a:lstStyle/>
          <a:p>
            <a:r>
              <a:rPr lang="en-US" altLang="en-US" smtClean="0">
                <a:ea typeface="ヒラギノ角ゴ Pro W3"/>
              </a:rPr>
              <a:t>Reviewing the Concepts</a:t>
            </a:r>
          </a:p>
        </p:txBody>
      </p:sp>
      <p:sp>
        <p:nvSpPr>
          <p:cNvPr id="47107" name="Rectangle 2"/>
          <p:cNvSpPr>
            <a:spLocks noGrp="1" noChangeArrowheads="1"/>
          </p:cNvSpPr>
          <p:nvPr>
            <p:ph type="body" sz="quarter" idx="4294967295"/>
          </p:nvPr>
        </p:nvSpPr>
        <p:spPr bwMode="auto">
          <a:xfrm>
            <a:off x="620713" y="1968500"/>
            <a:ext cx="8523287" cy="4065588"/>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84271" tIns="42136" rIns="84271" bIns="42136" numCol="1" anchor="t" anchorCtr="0" compatLnSpc="1">
            <a:prstTxWarp prst="textNoShape">
              <a:avLst/>
            </a:prstTxWarp>
          </a:bodyPr>
          <a:lstStyle/>
          <a:p>
            <a:pPr marL="415503" indent="-415503">
              <a:spcBef>
                <a:spcPts val="553"/>
              </a:spcBef>
              <a:buFont typeface="Arial" panose="020B0604020202020204" pitchFamily="34" charset="0"/>
              <a:buAutoNum type="arabicPeriod"/>
            </a:pPr>
            <a:r>
              <a:rPr lang="en-US" altLang="en-US" sz="2400" dirty="0">
                <a:solidFill>
                  <a:srgbClr val="002060"/>
                </a:solidFill>
                <a:ea typeface="ヒラギノ角ゴ Pro W3"/>
                <a:cs typeface="ヒラギノ角ゴ Pro W3"/>
              </a:rPr>
              <a:t>Define marketing and the marketing process</a:t>
            </a:r>
            <a:r>
              <a:rPr lang="en-US" altLang="en-US" sz="2400" dirty="0" smtClean="0">
                <a:solidFill>
                  <a:srgbClr val="002060"/>
                </a:solidFill>
                <a:ea typeface="ヒラギノ角ゴ Pro W3"/>
                <a:cs typeface="ヒラギノ角ゴ Pro W3"/>
              </a:rPr>
              <a:t>.</a:t>
            </a:r>
          </a:p>
          <a:p>
            <a:pPr marL="415503" indent="-415503">
              <a:spcBef>
                <a:spcPts val="553"/>
              </a:spcBef>
              <a:buFont typeface="Arial" panose="020B0604020202020204" pitchFamily="34" charset="0"/>
              <a:buAutoNum type="arabicPeriod"/>
            </a:pPr>
            <a:endParaRPr lang="en-US" altLang="en-US" sz="2400" dirty="0">
              <a:solidFill>
                <a:srgbClr val="002060"/>
              </a:solidFill>
              <a:ea typeface="ヒラギノ角ゴ Pro W3"/>
              <a:cs typeface="ヒラギノ角ゴ Pro W3"/>
            </a:endParaRPr>
          </a:p>
          <a:p>
            <a:pPr marL="415503" indent="-415503">
              <a:spcBef>
                <a:spcPts val="553"/>
              </a:spcBef>
              <a:buFont typeface="Arial" panose="020B0604020202020204" pitchFamily="34" charset="0"/>
              <a:buAutoNum type="arabicPeriod"/>
            </a:pPr>
            <a:r>
              <a:rPr lang="en-US" altLang="en-US" sz="2400" dirty="0">
                <a:solidFill>
                  <a:srgbClr val="002060"/>
                </a:solidFill>
                <a:ea typeface="ヒラギノ角ゴ Pro W3"/>
                <a:cs typeface="ヒラギノ角ゴ Pro W3"/>
              </a:rPr>
              <a:t>Understand customers and identify the five core marketplace concepts</a:t>
            </a:r>
            <a:r>
              <a:rPr lang="en-US" altLang="en-US" sz="2400" dirty="0" smtClean="0">
                <a:solidFill>
                  <a:srgbClr val="002060"/>
                </a:solidFill>
                <a:ea typeface="ヒラギノ角ゴ Pro W3"/>
                <a:cs typeface="ヒラギノ角ゴ Pro W3"/>
              </a:rPr>
              <a:t>.</a:t>
            </a:r>
          </a:p>
          <a:p>
            <a:pPr marL="415503" indent="-415503">
              <a:spcBef>
                <a:spcPts val="553"/>
              </a:spcBef>
              <a:buFont typeface="Arial" panose="020B0604020202020204" pitchFamily="34" charset="0"/>
              <a:buAutoNum type="arabicPeriod"/>
            </a:pPr>
            <a:endParaRPr lang="en-US" altLang="en-US" sz="2400" dirty="0">
              <a:solidFill>
                <a:srgbClr val="002060"/>
              </a:solidFill>
              <a:ea typeface="ヒラギノ角ゴ Pro W3"/>
              <a:cs typeface="ヒラギノ角ゴ Pro W3"/>
            </a:endParaRPr>
          </a:p>
          <a:p>
            <a:pPr marL="415503" indent="-415503">
              <a:spcBef>
                <a:spcPts val="553"/>
              </a:spcBef>
              <a:buFont typeface="Arial" panose="020B0604020202020204" pitchFamily="34" charset="0"/>
              <a:buAutoNum type="arabicPeriod"/>
            </a:pPr>
            <a:r>
              <a:rPr lang="en-US" altLang="en-US" sz="2400" dirty="0">
                <a:solidFill>
                  <a:srgbClr val="002060"/>
                </a:solidFill>
                <a:ea typeface="ヒラギノ角ゴ Pro W3"/>
                <a:cs typeface="ヒラギノ角ゴ Pro W3"/>
              </a:rPr>
              <a:t>Identify elements of a customer-driven marketing strategy and discuss the marketing management orientations that guide strategy.</a:t>
            </a:r>
          </a:p>
          <a:p>
            <a:pPr marL="0" indent="0">
              <a:spcBef>
                <a:spcPts val="553"/>
              </a:spcBef>
              <a:buNone/>
            </a:pPr>
            <a:endParaRPr lang="en-US" altLang="en-US" sz="2400" dirty="0">
              <a:solidFill>
                <a:srgbClr val="002060"/>
              </a:solidFill>
              <a:ea typeface="ヒラギノ角ゴ Pro W3"/>
              <a:cs typeface="ヒラギノ角ゴ Pro W3"/>
            </a:endParaRPr>
          </a:p>
        </p:txBody>
      </p:sp>
    </p:spTree>
    <p:extLst>
      <p:ext uri="{BB962C8B-B14F-4D97-AF65-F5344CB8AC3E}">
        <p14:creationId xmlns:p14="http://schemas.microsoft.com/office/powerpoint/2010/main" val="629200163"/>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For next class </a:t>
            </a:r>
            <a:endParaRPr lang="en-US" dirty="0"/>
          </a:p>
        </p:txBody>
      </p:sp>
      <p:sp>
        <p:nvSpPr>
          <p:cNvPr id="4" name="Content Placeholder 3"/>
          <p:cNvSpPr>
            <a:spLocks noGrp="1"/>
          </p:cNvSpPr>
          <p:nvPr>
            <p:ph idx="1"/>
          </p:nvPr>
        </p:nvSpPr>
        <p:spPr>
          <a:xfrm>
            <a:off x="822325" y="2105819"/>
            <a:ext cx="7543800" cy="4022725"/>
          </a:xfrm>
        </p:spPr>
        <p:txBody>
          <a:bodyPr/>
          <a:lstStyle/>
          <a:p>
            <a:pPr marL="457200" indent="-457200">
              <a:buFont typeface="+mj-lt"/>
              <a:buAutoNum type="arabicPeriod"/>
            </a:pPr>
            <a:r>
              <a:rPr lang="en-US" sz="2400" dirty="0" smtClean="0"/>
              <a:t>Start thinking of your team and project idea</a:t>
            </a:r>
          </a:p>
          <a:p>
            <a:pPr marL="457200" indent="-457200">
              <a:buFont typeface="+mj-lt"/>
              <a:buAutoNum type="arabicPeriod"/>
            </a:pPr>
            <a:endParaRPr lang="en-US" sz="2400" dirty="0" smtClean="0"/>
          </a:p>
          <a:p>
            <a:pPr marL="457200" indent="-457200">
              <a:buFont typeface="+mj-lt"/>
              <a:buAutoNum type="arabicPeriod"/>
            </a:pPr>
            <a:r>
              <a:rPr lang="en-US" sz="2400" dirty="0" smtClean="0"/>
              <a:t>GO over the materials discussed so far </a:t>
            </a:r>
          </a:p>
          <a:p>
            <a:pPr marL="457200" indent="-457200">
              <a:buFont typeface="+mj-lt"/>
              <a:buAutoNum type="arabicPeriod"/>
            </a:pPr>
            <a:endParaRPr lang="en-US" sz="2400" dirty="0"/>
          </a:p>
          <a:p>
            <a:pPr marL="457200" indent="-457200">
              <a:buFont typeface="+mj-lt"/>
              <a:buAutoNum type="arabicPeriod"/>
            </a:pPr>
            <a:r>
              <a:rPr lang="en-US" sz="2400" dirty="0" smtClean="0"/>
              <a:t>Read Boston Pizza comprehensive case p.34 and be ready to answer its questions </a:t>
            </a:r>
            <a:endParaRPr lang="en-US" sz="2400" dirty="0"/>
          </a:p>
        </p:txBody>
      </p:sp>
      <p:sp>
        <p:nvSpPr>
          <p:cNvPr id="3" name="Slide Number Placeholder 2"/>
          <p:cNvSpPr>
            <a:spLocks noGrp="1"/>
          </p:cNvSpPr>
          <p:nvPr>
            <p:ph type="sldNum" sz="quarter" idx="12"/>
          </p:nvPr>
        </p:nvSpPr>
        <p:spPr/>
        <p:txBody>
          <a:bodyPr/>
          <a:lstStyle/>
          <a:p>
            <a:pPr>
              <a:defRPr/>
            </a:pPr>
            <a:fld id="{3C521626-68DA-485D-8E74-CD2F0630248E}" type="slidenum">
              <a:rPr lang="en-US" smtClean="0"/>
              <a:pPr>
                <a:defRPr/>
              </a:pPr>
              <a:t>27</a:t>
            </a:fld>
            <a:endParaRPr lang="en-US" dirty="0"/>
          </a:p>
        </p:txBody>
      </p:sp>
    </p:spTree>
    <p:extLst>
      <p:ext uri="{BB962C8B-B14F-4D97-AF65-F5344CB8AC3E}">
        <p14:creationId xmlns:p14="http://schemas.microsoft.com/office/powerpoint/2010/main" val="25767700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454F4FCA-4947-4B58-9F5F-0EC650E6050C}" type="slidenum">
              <a:rPr lang="en-US" smtClean="0"/>
              <a:pPr>
                <a:defRPr/>
              </a:pPr>
              <a:t>28</a:t>
            </a:fld>
            <a:endParaRPr lang="en-US" dirty="0"/>
          </a:p>
        </p:txBody>
      </p:sp>
      <p:pic>
        <p:nvPicPr>
          <p:cNvPr id="8" name="Picture 7"/>
          <p:cNvPicPr>
            <a:picLocks noChangeAspect="1"/>
          </p:cNvPicPr>
          <p:nvPr/>
        </p:nvPicPr>
        <p:blipFill>
          <a:blip r:embed="rId2"/>
          <a:stretch>
            <a:fillRect/>
          </a:stretch>
        </p:blipFill>
        <p:spPr>
          <a:xfrm>
            <a:off x="1550988" y="152400"/>
            <a:ext cx="6858000" cy="5613605"/>
          </a:xfrm>
          <a:prstGeom prst="rect">
            <a:avLst/>
          </a:prstGeom>
        </p:spPr>
      </p:pic>
    </p:spTree>
    <p:extLst>
      <p:ext uri="{BB962C8B-B14F-4D97-AF65-F5344CB8AC3E}">
        <p14:creationId xmlns:p14="http://schemas.microsoft.com/office/powerpoint/2010/main" val="3659682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879</TotalTime>
  <Words>667</Words>
  <Application>Microsoft Office PowerPoint</Application>
  <PresentationFormat>On-screen Show (4:3)</PresentationFormat>
  <Paragraphs>161</Paragraphs>
  <Slides>28</Slides>
  <Notes>21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28</vt:i4>
      </vt:variant>
    </vt:vector>
  </HeadingPairs>
  <TitlesOfParts>
    <vt:vector size="39" baseType="lpstr">
      <vt:lpstr>ＭＳ Ｐゴシック</vt:lpstr>
      <vt:lpstr>ＭＳ Ｐゴシック</vt:lpstr>
      <vt:lpstr>Arial</vt:lpstr>
      <vt:lpstr>Calibri</vt:lpstr>
      <vt:lpstr>Calibri Light</vt:lpstr>
      <vt:lpstr>Californian FB</vt:lpstr>
      <vt:lpstr>Times New Roman</vt:lpstr>
      <vt:lpstr>Verdana</vt:lpstr>
      <vt:lpstr>Wingdings</vt:lpstr>
      <vt:lpstr>ヒラギノ角ゴ Pro W3</vt:lpstr>
      <vt:lpstr>Retrospect</vt:lpstr>
      <vt:lpstr>Marketing Management I : Introduction to Marketing</vt:lpstr>
      <vt:lpstr>Chapter (1) </vt:lpstr>
      <vt:lpstr>Chapter 1: Learning Objectives</vt:lpstr>
      <vt:lpstr>Thinking of any brand… (Facebook)! </vt:lpstr>
      <vt:lpstr>What is Marketing</vt:lpstr>
      <vt:lpstr>Marketing and Marketing Process</vt:lpstr>
      <vt:lpstr>Understanding the Marketplace and Customer Needs: 5 Core Concepts</vt:lpstr>
      <vt:lpstr>Core Concept 1:  Customer Needs, Wants, and Demands</vt:lpstr>
      <vt:lpstr>Discussion Question</vt:lpstr>
      <vt:lpstr>Core Concept 2: Market Offerings </vt:lpstr>
      <vt:lpstr>Core Concept 3:  Customer Value and Satisfaction</vt:lpstr>
      <vt:lpstr>Core Concept 4: Exchange Relationships</vt:lpstr>
      <vt:lpstr>Core Concept 5: Markets</vt:lpstr>
      <vt:lpstr>Core Concept 5: Markets </vt:lpstr>
      <vt:lpstr>Discussion Question</vt:lpstr>
      <vt:lpstr>Designing a Customer-Driven  Marketing Strategy</vt:lpstr>
      <vt:lpstr>Designing a Customer-Driven   Marketing Strategy</vt:lpstr>
      <vt:lpstr>Designing a Customer-Driven   Marketing Strategy</vt:lpstr>
      <vt:lpstr>Designing a Customer-Driven  Marketing Strategy</vt:lpstr>
      <vt:lpstr>Discussion question </vt:lpstr>
      <vt:lpstr>Customer Driven Marketing Strategy: Marketing Management Orientations</vt:lpstr>
      <vt:lpstr>Marketing Management Orientations</vt:lpstr>
      <vt:lpstr>Marketing Management Orientations</vt:lpstr>
      <vt:lpstr>Societal Marketing Concept</vt:lpstr>
      <vt:lpstr>Preparing an Integrated  Marketing Plan and Program</vt:lpstr>
      <vt:lpstr>Reviewing the Concepts</vt:lpstr>
      <vt:lpstr>For next class </vt:lpstr>
      <vt:lpstr>PowerPoint Presentation</vt:lpstr>
    </vt:vector>
  </TitlesOfParts>
  <Company>School of Management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dc:title>
  <dc:creator>L</dc:creator>
  <cp:lastModifiedBy>aya.aboelenien@hotmail.com</cp:lastModifiedBy>
  <cp:revision>133</cp:revision>
  <dcterms:created xsi:type="dcterms:W3CDTF">2010-01-28T03:29:32Z</dcterms:created>
  <dcterms:modified xsi:type="dcterms:W3CDTF">2017-09-05T18:23:52Z</dcterms:modified>
</cp:coreProperties>
</file>