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70" r:id="rId5"/>
    <p:sldId id="268" r:id="rId6"/>
    <p:sldId id="269" r:id="rId7"/>
    <p:sldId id="257" r:id="rId8"/>
    <p:sldId id="259" r:id="rId9"/>
    <p:sldId id="258" r:id="rId10"/>
    <p:sldId id="262" r:id="rId11"/>
    <p:sldId id="260" r:id="rId12"/>
    <p:sldId id="261" r:id="rId13"/>
    <p:sldId id="263" r:id="rId14"/>
    <p:sldId id="264" r:id="rId15"/>
    <p:sldId id="265" r:id="rId16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2015-03-12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2015-03-12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2015-03-12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82B50-105B-4F00-B115-34BD985FBB30}" type="datetimeFigureOut">
              <a:rPr lang="en-CA" smtClean="0"/>
              <a:pPr/>
              <a:t>2015-03-12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javascript:showMaterial('ISG00041');" TargetMode="External"/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2" Type="http://schemas.openxmlformats.org/officeDocument/2006/relationships/hyperlink" Target="javascript:showMaterial('ISG00156')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javascript:showMaterial('ISG00147');" TargetMode="External"/><Relationship Id="rId5" Type="http://schemas.openxmlformats.org/officeDocument/2006/relationships/image" Target="../media/image4.jpeg"/><Relationship Id="rId4" Type="http://schemas.openxmlformats.org/officeDocument/2006/relationships/hyperlink" Target="javascript:showMaterial('ISG00191');" TargetMode="External"/><Relationship Id="rId9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Class 14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JPN 1902</a:t>
            </a:r>
          </a:p>
          <a:p>
            <a:r>
              <a:rPr lang="en-CA" dirty="0" smtClean="0"/>
              <a:t>Winter, </a:t>
            </a:r>
            <a:r>
              <a:rPr lang="en-CA" dirty="0" smtClean="0"/>
              <a:t>2015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Stating current state</a:t>
            </a:r>
            <a:endParaRPr lang="en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115616" y="1700808"/>
          <a:ext cx="6768752" cy="2443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2803"/>
                <a:gridCol w="349594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Affirmative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Negative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z="2800" b="0" smtClean="0"/>
                        <a:t>すんでいます</a:t>
                      </a:r>
                      <a:endParaRPr lang="en-CA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2800" smtClean="0"/>
                        <a:t>すんでいません</a:t>
                      </a:r>
                      <a:endParaRPr lang="en-CA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z="2800" b="0" smtClean="0"/>
                        <a:t>つとめています</a:t>
                      </a:r>
                      <a:endParaRPr lang="en-CA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2800" smtClean="0"/>
                        <a:t>つとめていません</a:t>
                      </a:r>
                      <a:endParaRPr lang="en-CA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z="2800" b="0" smtClean="0"/>
                        <a:t>しっています</a:t>
                      </a:r>
                      <a:endParaRPr lang="en-CA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2800" smtClean="0">
                          <a:solidFill>
                            <a:schemeClr val="accent2"/>
                          </a:solidFill>
                        </a:rPr>
                        <a:t>しりません</a:t>
                      </a:r>
                      <a:endParaRPr lang="en-CA" sz="2800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z="2800" b="0" smtClean="0"/>
                        <a:t>うっています</a:t>
                      </a:r>
                      <a:endParaRPr lang="en-CA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2800" smtClean="0"/>
                        <a:t>うっていません</a:t>
                      </a:r>
                      <a:endParaRPr lang="en-CA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Examples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ja-JP" altLang="en-US" smtClean="0"/>
              <a:t>わたしは　オタワ</a:t>
            </a:r>
            <a:r>
              <a:rPr lang="ja-JP" altLang="en-US" b="1" smtClean="0">
                <a:solidFill>
                  <a:schemeClr val="accent2">
                    <a:lumMod val="75000"/>
                  </a:schemeClr>
                </a:solidFill>
              </a:rPr>
              <a:t>に</a:t>
            </a:r>
            <a:r>
              <a:rPr lang="ja-JP" altLang="en-US" smtClean="0"/>
              <a:t>　すんでいます。</a:t>
            </a:r>
            <a:endParaRPr lang="en-US" altLang="ja-JP" dirty="0" smtClean="0"/>
          </a:p>
          <a:p>
            <a:pPr>
              <a:buNone/>
            </a:pPr>
            <a:r>
              <a:rPr lang="en-US" altLang="ja-JP" sz="2400" dirty="0">
                <a:solidFill>
                  <a:schemeClr val="tx2"/>
                </a:solidFill>
              </a:rPr>
              <a:t>I live in </a:t>
            </a:r>
            <a:r>
              <a:rPr lang="en-US" altLang="ja-JP" sz="2400" dirty="0" smtClean="0">
                <a:solidFill>
                  <a:schemeClr val="tx2"/>
                </a:solidFill>
              </a:rPr>
              <a:t>Ottawa.</a:t>
            </a:r>
          </a:p>
          <a:p>
            <a:pPr>
              <a:buNone/>
            </a:pPr>
            <a:r>
              <a:rPr lang="ja-JP" altLang="en-US" smtClean="0"/>
              <a:t>ちちは　</a:t>
            </a:r>
            <a:r>
              <a:rPr lang="en-US" altLang="ja-JP" dirty="0" smtClean="0"/>
              <a:t>IT</a:t>
            </a:r>
            <a:r>
              <a:rPr lang="ja-JP" altLang="en-US" smtClean="0"/>
              <a:t>のかいしゃ</a:t>
            </a:r>
            <a:r>
              <a:rPr lang="ja-JP" altLang="en-US" b="1" smtClean="0">
                <a:solidFill>
                  <a:schemeClr val="accent2">
                    <a:lumMod val="75000"/>
                  </a:schemeClr>
                </a:solidFill>
              </a:rPr>
              <a:t>に</a:t>
            </a:r>
            <a:r>
              <a:rPr lang="ja-JP" altLang="en-US" smtClean="0"/>
              <a:t>　つとめています。</a:t>
            </a:r>
            <a:endParaRPr lang="en-US" altLang="ja-JP" dirty="0" smtClean="0"/>
          </a:p>
          <a:p>
            <a:pPr>
              <a:buNone/>
            </a:pPr>
            <a:r>
              <a:rPr lang="en-US" altLang="ja-JP" sz="2400" dirty="0" smtClean="0">
                <a:solidFill>
                  <a:schemeClr val="tx2"/>
                </a:solidFill>
              </a:rPr>
              <a:t>My father works for an IT company.</a:t>
            </a:r>
            <a:endParaRPr lang="en-US" sz="24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z="2800"/>
              <a:t>は</a:t>
            </a:r>
            <a:r>
              <a:rPr lang="ja-JP" altLang="en-US" sz="2800" smtClean="0"/>
              <a:t>はは　さとうさんの　でんわばんごう</a:t>
            </a:r>
            <a:r>
              <a:rPr lang="ja-JP" altLang="en-US" sz="2800" b="1" smtClean="0"/>
              <a:t>を</a:t>
            </a:r>
            <a:r>
              <a:rPr lang="ja-JP" altLang="en-US" sz="2800" smtClean="0"/>
              <a:t>　しっています。</a:t>
            </a:r>
            <a:endParaRPr lang="en-US" altLang="ja-JP" sz="2800" dirty="0" smtClean="0"/>
          </a:p>
          <a:p>
            <a:pPr>
              <a:buNone/>
            </a:pPr>
            <a:r>
              <a:rPr lang="en-US" altLang="ja-JP" sz="2400" dirty="0" smtClean="0">
                <a:solidFill>
                  <a:schemeClr val="tx2"/>
                </a:solidFill>
              </a:rPr>
              <a:t>My mother knows Sato-san</a:t>
            </a:r>
            <a:r>
              <a:rPr lang="en-CA" altLang="ja-JP" sz="2400" dirty="0" smtClean="0">
                <a:solidFill>
                  <a:schemeClr val="tx2"/>
                </a:solidFill>
              </a:rPr>
              <a:t>’s phone number.</a:t>
            </a:r>
            <a:endParaRPr lang="en-US" sz="2400" dirty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/>
              <a:t>あ</a:t>
            </a:r>
            <a:r>
              <a:rPr lang="ja-JP" altLang="en-US" smtClean="0"/>
              <a:t>のみせ</a:t>
            </a:r>
            <a:r>
              <a:rPr lang="ja-JP" altLang="en-US" b="1" smtClean="0">
                <a:solidFill>
                  <a:schemeClr val="accent2">
                    <a:lumMod val="75000"/>
                  </a:schemeClr>
                </a:solidFill>
              </a:rPr>
              <a:t>で</a:t>
            </a:r>
            <a:r>
              <a:rPr lang="ja-JP" altLang="en-US" smtClean="0"/>
              <a:t>　バスチケット</a:t>
            </a:r>
            <a:r>
              <a:rPr lang="ja-JP" altLang="en-US" b="1" smtClean="0"/>
              <a:t>を</a:t>
            </a:r>
            <a:r>
              <a:rPr lang="ja-JP" altLang="en-US" smtClean="0"/>
              <a:t>　うっています。</a:t>
            </a:r>
            <a:endParaRPr lang="en-CA" altLang="ja-JP" dirty="0" smtClean="0"/>
          </a:p>
          <a:p>
            <a:pPr>
              <a:buNone/>
            </a:pPr>
            <a:r>
              <a:rPr lang="en-CA" sz="2400" dirty="0" smtClean="0">
                <a:solidFill>
                  <a:schemeClr val="tx2"/>
                </a:solidFill>
              </a:rPr>
              <a:t>At that store (they) sell bus tickets.</a:t>
            </a:r>
            <a:endParaRPr lang="en-CA" sz="2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Questions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CA" dirty="0" smtClean="0"/>
              <a:t>Q: </a:t>
            </a:r>
            <a:r>
              <a:rPr lang="ja-JP" altLang="en-US" smtClean="0"/>
              <a:t>どこに　すんで　いますか。</a:t>
            </a:r>
            <a:endParaRPr lang="en-CA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Q: Where do you live?</a:t>
            </a:r>
          </a:p>
          <a:p>
            <a:pPr>
              <a:buNone/>
            </a:pPr>
            <a:r>
              <a:rPr lang="en-CA" dirty="0" smtClean="0"/>
              <a:t>A:</a:t>
            </a:r>
            <a:r>
              <a:rPr lang="ja-JP" altLang="en-US" smtClean="0"/>
              <a:t>　オタワに　すんでいます。</a:t>
            </a:r>
            <a:endParaRPr lang="en-CA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A: I live in Ottawa.</a:t>
            </a:r>
          </a:p>
          <a:p>
            <a:pPr>
              <a:buNone/>
            </a:pPr>
            <a:endParaRPr lang="en-CA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CA" dirty="0" smtClean="0"/>
              <a:t>Q: </a:t>
            </a:r>
            <a:r>
              <a:rPr lang="ja-JP" altLang="en-US" smtClean="0"/>
              <a:t>どこに　つとめて　いますか。</a:t>
            </a:r>
            <a:endParaRPr lang="en-CA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Q: Where do you work</a:t>
            </a:r>
            <a:r>
              <a:rPr lang="en-US" altLang="ja-JP" dirty="0" smtClean="0">
                <a:solidFill>
                  <a:schemeClr val="tx2"/>
                </a:solidFill>
              </a:rPr>
              <a:t>?</a:t>
            </a:r>
            <a:endParaRPr lang="en-CA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CA" dirty="0" smtClean="0"/>
              <a:t>A:</a:t>
            </a:r>
            <a:r>
              <a:rPr lang="ja-JP" altLang="en-US" smtClean="0"/>
              <a:t>ぎんこうに　つとめています。</a:t>
            </a:r>
            <a:endParaRPr lang="en-CA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A:I work for a bank.</a:t>
            </a:r>
            <a:endParaRPr lang="en-CA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Questions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CA" dirty="0" smtClean="0"/>
              <a:t>Q: </a:t>
            </a:r>
            <a:r>
              <a:rPr lang="ja-JP" altLang="en-US" smtClean="0"/>
              <a:t>あのみせで　きってを　うっていますか。</a:t>
            </a:r>
            <a:endParaRPr lang="en-CA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Q: At the store, (do they) sell stamps?</a:t>
            </a:r>
          </a:p>
          <a:p>
            <a:pPr>
              <a:buNone/>
            </a:pPr>
            <a:r>
              <a:rPr lang="en-CA" dirty="0" smtClean="0"/>
              <a:t>A: </a:t>
            </a:r>
            <a:r>
              <a:rPr lang="ja-JP" altLang="en-US" smtClean="0"/>
              <a:t>はい、うっています。</a:t>
            </a:r>
            <a:endParaRPr lang="en-US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A: Yes, they do (sell).</a:t>
            </a:r>
          </a:p>
          <a:p>
            <a:pPr>
              <a:buNone/>
            </a:pPr>
            <a:r>
              <a:rPr lang="en-CA" dirty="0" smtClean="0"/>
              <a:t>A:</a:t>
            </a:r>
            <a:r>
              <a:rPr lang="ja-JP" altLang="en-US" smtClean="0"/>
              <a:t>いいえ、うっていません。</a:t>
            </a:r>
            <a:endParaRPr lang="en-CA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A: No, they don’t (sell).</a:t>
            </a:r>
            <a:endParaRPr lang="en-CA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Questions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CA" dirty="0" smtClean="0"/>
              <a:t>Q: </a:t>
            </a:r>
            <a:r>
              <a:rPr lang="ja-JP" altLang="en-US" smtClean="0"/>
              <a:t>ささきさんを　しっていますか。</a:t>
            </a:r>
            <a:endParaRPr lang="en-CA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Q:Do you know Sasaki-san?</a:t>
            </a:r>
          </a:p>
          <a:p>
            <a:pPr>
              <a:buNone/>
            </a:pPr>
            <a:r>
              <a:rPr lang="en-CA" dirty="0" smtClean="0"/>
              <a:t>A: </a:t>
            </a:r>
            <a:r>
              <a:rPr lang="ja-JP" altLang="en-US" smtClean="0"/>
              <a:t>はい、しっています。</a:t>
            </a:r>
            <a:endParaRPr lang="en-US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A: Yes, I do (know).</a:t>
            </a:r>
          </a:p>
          <a:p>
            <a:pPr>
              <a:buNone/>
            </a:pPr>
            <a:r>
              <a:rPr lang="en-CA" dirty="0" smtClean="0"/>
              <a:t>A:</a:t>
            </a:r>
            <a:r>
              <a:rPr lang="ja-JP" altLang="en-US" smtClean="0"/>
              <a:t>いいえ、</a:t>
            </a:r>
            <a:r>
              <a:rPr lang="ja-JP" altLang="en-US" u="sng" smtClean="0"/>
              <a:t>しりません</a:t>
            </a:r>
            <a:r>
              <a:rPr lang="ja-JP" altLang="en-US" smtClean="0"/>
              <a:t>。</a:t>
            </a:r>
            <a:endParaRPr lang="en-CA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A: No, I don’t (know).</a:t>
            </a:r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Practice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ja-JP" altLang="en-US" smtClean="0"/>
              <a:t>わたしは＿＿＿＿</a:t>
            </a:r>
            <a:r>
              <a:rPr lang="en-CA" altLang="ja-JP" dirty="0" smtClean="0"/>
              <a:t>(to live)</a:t>
            </a:r>
            <a:r>
              <a:rPr lang="ja-JP" altLang="en-US" smtClean="0"/>
              <a:t>＿＿＿＿＿＿＿＿</a:t>
            </a:r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r>
              <a:rPr lang="ja-JP" altLang="en-US" smtClean="0"/>
              <a:t>わたしの＿</a:t>
            </a:r>
            <a:r>
              <a:rPr lang="en-CA" altLang="ja-JP" dirty="0" smtClean="0"/>
              <a:t>(family member)</a:t>
            </a:r>
            <a:r>
              <a:rPr lang="ja-JP" altLang="en-US" smtClean="0"/>
              <a:t>＿は＿</a:t>
            </a:r>
            <a:r>
              <a:rPr lang="en-CA" altLang="ja-JP" dirty="0" smtClean="0"/>
              <a:t>(place, company) </a:t>
            </a:r>
            <a:r>
              <a:rPr lang="ja-JP" altLang="en-US" smtClean="0"/>
              <a:t>＿</a:t>
            </a:r>
            <a:r>
              <a:rPr lang="en-CA" altLang="ja-JP" dirty="0" smtClean="0"/>
              <a:t>(work)</a:t>
            </a:r>
            <a:r>
              <a:rPr lang="ja-JP" altLang="en-US" smtClean="0"/>
              <a:t>＿</a:t>
            </a:r>
            <a:r>
              <a:rPr lang="en-CA" altLang="ja-JP" dirty="0" smtClean="0"/>
              <a:t>.</a:t>
            </a:r>
          </a:p>
          <a:p>
            <a:pPr>
              <a:buNone/>
            </a:pPr>
            <a:endParaRPr lang="en-US" altLang="ja-JP" dirty="0" smtClean="0"/>
          </a:p>
          <a:p>
            <a:r>
              <a:rPr lang="en-CA" altLang="ja-JP" dirty="0" smtClean="0"/>
              <a:t>(place, store)</a:t>
            </a:r>
            <a:r>
              <a:rPr lang="ja-JP" altLang="en-US" smtClean="0"/>
              <a:t>＿　</a:t>
            </a:r>
            <a:r>
              <a:rPr lang="en-CA" altLang="ja-JP" dirty="0" smtClean="0"/>
              <a:t>(noun)</a:t>
            </a:r>
            <a:r>
              <a:rPr lang="ja-JP" altLang="en-US" smtClean="0"/>
              <a:t>＿     </a:t>
            </a:r>
            <a:r>
              <a:rPr lang="en-CA" altLang="ja-JP" smtClean="0"/>
              <a:t>(sell</a:t>
            </a:r>
            <a:r>
              <a:rPr lang="en-CA" altLang="ja-JP" dirty="0" smtClean="0"/>
              <a:t>)</a:t>
            </a:r>
            <a:r>
              <a:rPr lang="ja-JP" altLang="en-US" smtClean="0"/>
              <a:t>＿＿</a:t>
            </a:r>
            <a:endParaRPr lang="en-US" altLang="ja-JP" dirty="0" smtClean="0"/>
          </a:p>
          <a:p>
            <a:endParaRPr lang="en-US" altLang="ja-JP" dirty="0" smtClean="0"/>
          </a:p>
          <a:p>
            <a:r>
              <a:rPr lang="ja-JP" altLang="en-US" smtClean="0"/>
              <a:t>わたしは </a:t>
            </a:r>
            <a:r>
              <a:rPr lang="en-CA" altLang="ja-JP" dirty="0" smtClean="0"/>
              <a:t>_(noun)</a:t>
            </a:r>
            <a:r>
              <a:rPr lang="ja-JP" altLang="en-US" smtClean="0"/>
              <a:t>＿を＿</a:t>
            </a:r>
            <a:r>
              <a:rPr lang="en-CA" altLang="ja-JP" dirty="0" smtClean="0"/>
              <a:t>(know)</a:t>
            </a:r>
            <a:r>
              <a:rPr lang="ja-JP" altLang="en-US" smtClean="0"/>
              <a:t>＿＿が、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＿＿＿＿＿を＿＿＿</a:t>
            </a:r>
            <a:r>
              <a:rPr lang="en-CA" altLang="ja-JP" dirty="0" smtClean="0"/>
              <a:t>(don’t know)</a:t>
            </a:r>
            <a:r>
              <a:rPr lang="ja-JP" altLang="en-US" smtClean="0"/>
              <a:t>＿＿＿＿＿＿。</a:t>
            </a:r>
            <a:endParaRPr lang="en-US" altLang="ja-JP" dirty="0" smtClean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Review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ja-JP" altLang="en-US" smtClean="0"/>
              <a:t>はなしをします </a:t>
            </a:r>
            <a:endParaRPr lang="en-CA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talk</a:t>
            </a:r>
          </a:p>
          <a:p>
            <a:pPr>
              <a:buNone/>
            </a:pPr>
            <a:r>
              <a:rPr lang="en-CA" dirty="0" smtClean="0"/>
              <a:t> </a:t>
            </a:r>
            <a:r>
              <a:rPr lang="ja-JP" altLang="en-US" smtClean="0"/>
              <a:t>せつめいをします</a:t>
            </a:r>
            <a:endParaRPr lang="en-CA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explain</a:t>
            </a:r>
          </a:p>
          <a:p>
            <a:pPr>
              <a:buNone/>
            </a:pPr>
            <a:r>
              <a:rPr lang="en-CA" dirty="0" smtClean="0"/>
              <a:t> </a:t>
            </a:r>
            <a:r>
              <a:rPr lang="ja-JP" altLang="en-US" smtClean="0"/>
              <a:t>そうじをします</a:t>
            </a:r>
            <a:endParaRPr lang="en-CA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clean</a:t>
            </a:r>
          </a:p>
          <a:p>
            <a:pPr>
              <a:buNone/>
            </a:pPr>
            <a:r>
              <a:rPr lang="en-CA" dirty="0" smtClean="0"/>
              <a:t> </a:t>
            </a:r>
            <a:r>
              <a:rPr lang="ja-JP" altLang="en-US" smtClean="0"/>
              <a:t>つくります</a:t>
            </a:r>
            <a:endParaRPr lang="en-CA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make</a:t>
            </a:r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Review: </a:t>
            </a:r>
            <a:r>
              <a:rPr lang="ja-JP" altLang="en-US" smtClean="0"/>
              <a:t>て　います</a:t>
            </a:r>
            <a:r>
              <a:rPr lang="en-CA" dirty="0" smtClean="0"/>
              <a:t> </a:t>
            </a:r>
            <a:endParaRPr lang="en-CA" dirty="0"/>
          </a:p>
        </p:txBody>
      </p:sp>
      <p:pic>
        <p:nvPicPr>
          <p:cNvPr id="4" name="Content Placeholder 3" descr="IMG_0006.tif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772816"/>
            <a:ext cx="6552728" cy="338437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Review: </a:t>
            </a:r>
            <a:r>
              <a:rPr lang="ja-JP" altLang="en-US" smtClean="0"/>
              <a:t>て　います</a:t>
            </a:r>
            <a:r>
              <a:rPr lang="en-CA" dirty="0" smtClean="0"/>
              <a:t> </a:t>
            </a:r>
            <a:endParaRPr lang="en-CA" dirty="0"/>
          </a:p>
        </p:txBody>
      </p:sp>
      <p:pic>
        <p:nvPicPr>
          <p:cNvPr id="4" name="Content Placeholder 3" descr="IMG_0007.tif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844824"/>
            <a:ext cx="6696744" cy="381642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もう </a:t>
            </a:r>
            <a:r>
              <a:rPr lang="en-CA" altLang="ja-JP" dirty="0" smtClean="0"/>
              <a:t>(already)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ja-JP" u="sng" dirty="0" smtClean="0"/>
              <a:t>Completion of action</a:t>
            </a:r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わたしは　きのう　レポートを　かきました</a:t>
            </a:r>
            <a:endParaRPr lang="en-US" dirty="0" smtClean="0"/>
          </a:p>
          <a:p>
            <a:pPr>
              <a:buNone/>
            </a:pPr>
            <a:r>
              <a:rPr lang="en-US" altLang="ja-JP" dirty="0" smtClean="0">
                <a:solidFill>
                  <a:schemeClr val="tx2"/>
                </a:solidFill>
              </a:rPr>
              <a:t>I wrote a report yesterday.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mtClean="0"/>
              <a:t>わたしは　</a:t>
            </a:r>
            <a:r>
              <a:rPr lang="ja-JP" altLang="en-US" u="sng" smtClean="0"/>
              <a:t>もう</a:t>
            </a:r>
            <a:r>
              <a:rPr lang="ja-JP" altLang="en-US" smtClean="0"/>
              <a:t>　レポートを　かきました</a:t>
            </a:r>
            <a:endParaRPr lang="en-US" dirty="0" smtClean="0"/>
          </a:p>
          <a:p>
            <a:pPr>
              <a:buNone/>
            </a:pPr>
            <a:r>
              <a:rPr lang="en-US" altLang="ja-JP" dirty="0" smtClean="0">
                <a:solidFill>
                  <a:schemeClr val="tx2"/>
                </a:solidFill>
              </a:rPr>
              <a:t>I have already written a report.</a:t>
            </a:r>
            <a:endParaRPr lang="en-CA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もう </a:t>
            </a:r>
            <a:r>
              <a:rPr lang="en-CA" altLang="ja-JP" dirty="0" smtClean="0"/>
              <a:t>(already)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CA" altLang="ja-JP" dirty="0" smtClean="0"/>
              <a:t>Q: </a:t>
            </a:r>
            <a:r>
              <a:rPr lang="ja-JP" altLang="en-US" smtClean="0"/>
              <a:t>もう　ばんごはんを　たべましたか。</a:t>
            </a:r>
            <a:endParaRPr lang="en-CA" dirty="0" smtClean="0"/>
          </a:p>
          <a:p>
            <a:pPr>
              <a:buNone/>
            </a:pPr>
            <a:r>
              <a:rPr lang="en-CA" dirty="0" smtClean="0"/>
              <a:t>	</a:t>
            </a:r>
            <a:r>
              <a:rPr lang="en-CA" dirty="0" smtClean="0">
                <a:solidFill>
                  <a:schemeClr val="tx2"/>
                </a:solidFill>
              </a:rPr>
              <a:t>Have you eaten dinner?</a:t>
            </a:r>
          </a:p>
          <a:p>
            <a:pPr>
              <a:buNone/>
            </a:pPr>
            <a:r>
              <a:rPr lang="en-CA" altLang="ja-JP" dirty="0" smtClean="0"/>
              <a:t>A: </a:t>
            </a:r>
            <a:r>
              <a:rPr lang="ja-JP" altLang="en-US" smtClean="0"/>
              <a:t>はい、たべました。</a:t>
            </a:r>
            <a:endParaRPr lang="en-CA" dirty="0" smtClean="0"/>
          </a:p>
          <a:p>
            <a:pPr>
              <a:buNone/>
            </a:pPr>
            <a:r>
              <a:rPr lang="en-CA" dirty="0" smtClean="0"/>
              <a:t>	</a:t>
            </a:r>
            <a:r>
              <a:rPr lang="en-CA" dirty="0" smtClean="0">
                <a:solidFill>
                  <a:schemeClr val="tx2"/>
                </a:solidFill>
              </a:rPr>
              <a:t>Yes, I have.</a:t>
            </a:r>
          </a:p>
          <a:p>
            <a:pPr>
              <a:buNone/>
            </a:pPr>
            <a:r>
              <a:rPr lang="en-CA" altLang="ja-JP" dirty="0" smtClean="0"/>
              <a:t>	</a:t>
            </a:r>
            <a:r>
              <a:rPr lang="ja-JP" altLang="en-US" smtClean="0"/>
              <a:t>いいえ、</a:t>
            </a:r>
            <a:r>
              <a:rPr lang="ja-JP" altLang="en-US" u="sng" smtClean="0"/>
              <a:t>まだ</a:t>
            </a:r>
            <a:r>
              <a:rPr lang="ja-JP" altLang="en-US" smtClean="0"/>
              <a:t>です。</a:t>
            </a:r>
            <a:endParaRPr lang="en-CA" dirty="0" smtClean="0"/>
          </a:p>
          <a:p>
            <a:pPr>
              <a:buNone/>
            </a:pPr>
            <a:r>
              <a:rPr lang="en-CA" dirty="0" smtClean="0"/>
              <a:t>	</a:t>
            </a:r>
            <a:r>
              <a:rPr lang="en-CA" dirty="0" smtClean="0">
                <a:solidFill>
                  <a:schemeClr val="tx2"/>
                </a:solidFill>
              </a:rPr>
              <a:t>No, not yet.</a:t>
            </a:r>
            <a:endParaRPr lang="en-CA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きょう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て</a:t>
            </a:r>
            <a:r>
              <a:rPr lang="en-CA" altLang="ja-JP" dirty="0" smtClean="0"/>
              <a:t>-form +</a:t>
            </a:r>
            <a:r>
              <a:rPr lang="ja-JP" altLang="en-US"/>
              <a:t> </a:t>
            </a:r>
            <a:r>
              <a:rPr lang="ja-JP" altLang="en-US" smtClean="0"/>
              <a:t>います</a:t>
            </a:r>
            <a:endParaRPr lang="en-CA" altLang="ja-JP" dirty="0" smtClean="0"/>
          </a:p>
          <a:p>
            <a:pPr>
              <a:buNone/>
            </a:pPr>
            <a:r>
              <a:rPr lang="en-CA" dirty="0"/>
              <a:t>	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067944" y="1844824"/>
            <a:ext cx="4104456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/>
              <a:t>Stating a current state 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Verbs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すみます</a:t>
            </a:r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つとめます</a:t>
            </a:r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しります</a:t>
            </a:r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うります</a:t>
            </a:r>
            <a:endParaRPr lang="en-CA" dirty="0"/>
          </a:p>
        </p:txBody>
      </p:sp>
      <p:pic>
        <p:nvPicPr>
          <p:cNvPr id="4" name="Picture 3" descr="住みます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484784"/>
            <a:ext cx="151216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勤めます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2708920"/>
            <a:ext cx="1172716" cy="1044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知ります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3645024"/>
            <a:ext cx="1154807" cy="1116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売ります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08104" y="4365104"/>
            <a:ext cx="1296144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Verbs</a:t>
            </a:r>
            <a:endParaRPr lang="en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051720" y="1772816"/>
          <a:ext cx="5266928" cy="2443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523728"/>
              </a:tblGrid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mtClean="0"/>
                        <a:t>て</a:t>
                      </a:r>
                      <a:r>
                        <a:rPr lang="en-CA" altLang="ja-JP" dirty="0" smtClean="0"/>
                        <a:t>-form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z="2800" smtClean="0"/>
                        <a:t>すみます</a:t>
                      </a:r>
                      <a:endParaRPr lang="en-CA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z="2800" smtClean="0"/>
                        <a:t>つとめます</a:t>
                      </a:r>
                      <a:endParaRPr lang="en-CA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z="2800" smtClean="0"/>
                        <a:t>しります</a:t>
                      </a:r>
                      <a:endParaRPr lang="en-CA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z="2800" smtClean="0"/>
                        <a:t>うります</a:t>
                      </a:r>
                      <a:endParaRPr lang="en-CA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sz="28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247</Words>
  <Application>Microsoft Office PowerPoint</Application>
  <PresentationFormat>On-screen Show (4:3)</PresentationFormat>
  <Paragraphs>100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Class 14</vt:lpstr>
      <vt:lpstr>Review</vt:lpstr>
      <vt:lpstr>Review: て　います </vt:lpstr>
      <vt:lpstr>Review: て　います </vt:lpstr>
      <vt:lpstr>もう (already)</vt:lpstr>
      <vt:lpstr>もう (already)</vt:lpstr>
      <vt:lpstr>きょう</vt:lpstr>
      <vt:lpstr>Verbs</vt:lpstr>
      <vt:lpstr>Verbs</vt:lpstr>
      <vt:lpstr>Stating current state</vt:lpstr>
      <vt:lpstr>Examples</vt:lpstr>
      <vt:lpstr>Questions </vt:lpstr>
      <vt:lpstr>Questions </vt:lpstr>
      <vt:lpstr>Questions </vt:lpstr>
      <vt:lpstr>Practice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19</dc:title>
  <dc:creator>Owner</dc:creator>
  <cp:lastModifiedBy>Yoriko Aizu</cp:lastModifiedBy>
  <cp:revision>24</cp:revision>
  <dcterms:created xsi:type="dcterms:W3CDTF">2011-03-09T19:47:43Z</dcterms:created>
  <dcterms:modified xsi:type="dcterms:W3CDTF">2015-03-12T16:42:05Z</dcterms:modified>
</cp:coreProperties>
</file>